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68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81" d="100"/>
          <a:sy n="81" d="100"/>
        </p:scale>
        <p:origin x="-15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3804E-29C9-4F51-A795-47B2B2EC661B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FD7B8-DF9B-4C48-867F-B26D9E96B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0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3	Lisa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E6763D-820A-4B81-BCAC-CA1D929043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4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Connecting the Dots to Create a Quality Map for Online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Northwestern </a:t>
            </a:r>
            <a:r>
              <a:rPr lang="en-US" dirty="0" err="1" smtClean="0"/>
              <a:t>ohio</a:t>
            </a:r>
            <a:r>
              <a:rPr lang="en-US" dirty="0" smtClean="0"/>
              <a:t>      </a:t>
            </a:r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lisa</a:t>
            </a:r>
            <a:r>
              <a:rPr lang="en-US" dirty="0" smtClean="0"/>
              <a:t> </a:t>
            </a:r>
            <a:r>
              <a:rPr lang="en-US" dirty="0" err="1" smtClean="0"/>
              <a:t>clark</a:t>
            </a:r>
            <a:r>
              <a:rPr lang="en-US" dirty="0" smtClean="0"/>
              <a:t>- dean of online programs &amp; graduate College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352" y="4363200"/>
            <a:ext cx="1745806" cy="60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6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Readiness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26" y="548291"/>
            <a:ext cx="1745806" cy="6046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33135" y="2360141"/>
            <a:ext cx="6030097" cy="4287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UNOH 100 – Faculty Basics 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Professional Development Agreement and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Next steps sent by Dean of Online </a:t>
            </a:r>
            <a:r>
              <a:rPr lang="en-US" sz="2400" dirty="0" smtClean="0"/>
              <a:t>Programs &amp; Graduate College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QM Matters, </a:t>
            </a:r>
            <a:r>
              <a:rPr lang="en-US" sz="2400" dirty="0"/>
              <a:t>Online Teaching </a:t>
            </a:r>
            <a:r>
              <a:rPr lang="en-US" sz="2400" dirty="0" smtClean="0"/>
              <a:t>Certificate, Engaging in Forums, Designing and Delivering Effective Feedback, Writing Measureable Objectives &amp; Mapping Assessments, Authentic Assessments Using Rubrics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6629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 Readiness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268" y="452718"/>
            <a:ext cx="1745806" cy="6046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9059" y="2051222"/>
            <a:ext cx="64131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VC 099 Student Success – Pre-online enrollment course that is free/not for credit. All new VC users enrolled.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During their first quarter – reach out by VC Support to make acquaintances and explain services offered.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Students are monitored every three weeks during a quarter until they have completed their degree.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Under 70% course averages are notified by VC support, reminder of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Maintain our own system via Access to communicate within the department for learners. </a:t>
            </a:r>
          </a:p>
        </p:txBody>
      </p:sp>
    </p:spTree>
    <p:extLst>
      <p:ext uri="{BB962C8B-B14F-4D97-AF65-F5344CB8AC3E}">
        <p14:creationId xmlns:p14="http://schemas.microsoft.com/office/powerpoint/2010/main" val="2269956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 smtClean="0"/>
              <a:t>THANK YOU for attending </a:t>
            </a:r>
            <a:r>
              <a:rPr lang="en-US" sz="9600" dirty="0" smtClean="0"/>
              <a:t>this session</a:t>
            </a:r>
            <a:r>
              <a:rPr lang="en-US" sz="9600" dirty="0" smtClean="0"/>
              <a:t>!</a:t>
            </a:r>
            <a:endParaRPr lang="en-US" sz="9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921" y="5361512"/>
            <a:ext cx="1745806" cy="60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6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Objectives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8041" y="2635586"/>
            <a:ext cx="9472863" cy="3063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the components that lead to a quality online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&amp; discuss how UNOH is addressing them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Apply processes discussed at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home institutions to connect the quality dots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solutions to the challenges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faced in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connecting dots to achieve quality online programs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353" y="5521933"/>
            <a:ext cx="1745806" cy="60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324" y="479161"/>
            <a:ext cx="8213375" cy="613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5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Institutional Infrastructure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87272" y="3140761"/>
            <a:ext cx="2701636" cy="1561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College Support Dept.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99264" y="1367100"/>
            <a:ext cx="4462292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Dean of Online Programs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762686" y="2576788"/>
            <a:ext cx="1836577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 of Testing Services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379368" y="2594827"/>
            <a:ext cx="2983831" cy="551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Instructional Designers/Technologists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8061556" y="3684248"/>
            <a:ext cx="1836577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Moodle Admin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776614" y="5017027"/>
            <a:ext cx="1836577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 Team Member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219770" y="5017027"/>
            <a:ext cx="1836577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Student Workers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110552" y="3796451"/>
            <a:ext cx="1304072" cy="7003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 part time staff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952190" y="3140761"/>
            <a:ext cx="552716" cy="141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38089" y="2454442"/>
            <a:ext cx="0" cy="51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1389" y="2454443"/>
            <a:ext cx="513348" cy="258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30410" y="2454442"/>
            <a:ext cx="361843" cy="258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701146" y="3351454"/>
            <a:ext cx="16893" cy="395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5146" y="4424707"/>
            <a:ext cx="302936" cy="463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654062" y="4397913"/>
            <a:ext cx="384343" cy="51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343067" y="4229937"/>
            <a:ext cx="437354" cy="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928082" y="3156009"/>
            <a:ext cx="287906" cy="12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380" y="391619"/>
            <a:ext cx="1745806" cy="60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Institutional Infrastructure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5201" y="2013285"/>
            <a:ext cx="9592273" cy="44742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995" y="725344"/>
            <a:ext cx="1745806" cy="60469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387272" y="3140761"/>
            <a:ext cx="2701636" cy="1561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2015</a:t>
            </a:r>
          </a:p>
          <a:p>
            <a:pPr algn="ctr"/>
            <a:r>
              <a:rPr lang="en-US" dirty="0"/>
              <a:t>1-stop-shop</a:t>
            </a:r>
          </a:p>
          <a:p>
            <a:pPr algn="ctr"/>
            <a:r>
              <a:rPr lang="en-US" dirty="0"/>
              <a:t>Faculty/learner support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50695" y="2292024"/>
            <a:ext cx="1836577" cy="972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Faculty Opt-in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318782" y="2292026"/>
            <a:ext cx="1915274" cy="868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Required Professional Development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61528" y="5069680"/>
            <a:ext cx="1628030" cy="8578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 Redesign Project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73818" y="4502430"/>
            <a:ext cx="1727200" cy="4248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2-4 faculty per course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19495" y="5440503"/>
            <a:ext cx="1961306" cy="574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 Instructional  Designer per course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0695" y="5020032"/>
            <a:ext cx="1933559" cy="745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QM Standards, content development, accessibility, planned instructional time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779492" y="5020032"/>
            <a:ext cx="539290" cy="2128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779493" y="5551123"/>
            <a:ext cx="559843" cy="1818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576878" y="5440503"/>
            <a:ext cx="39202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918037" y="3160435"/>
            <a:ext cx="323273" cy="207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4537623" y="3123244"/>
            <a:ext cx="235266" cy="141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Delivery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74" y="452718"/>
            <a:ext cx="1745806" cy="6046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65158" y="2823411"/>
            <a:ext cx="64810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Established new guidelines in 2015 and reinforced ones previously established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Continuous evolution into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23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Management System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3900" y="5273281"/>
            <a:ext cx="1745806" cy="6046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36821" y="2446421"/>
            <a:ext cx="69783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Moodle Snap Theme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Plugins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LMS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Clean 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103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900" y="452718"/>
            <a:ext cx="1745806" cy="6046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84047" y="2550368"/>
            <a:ext cx="53719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Engaging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Personalized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Quality Assessments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Social Learning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42588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Design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353" y="548291"/>
            <a:ext cx="1745806" cy="6046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02560" y="2966720"/>
            <a:ext cx="704071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Founded on Quality Matters Principles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Alignment of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Chunking of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Collaborative Effort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45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Custom 2">
      <a:dk1>
        <a:sysClr val="windowText" lastClr="000000"/>
      </a:dk1>
      <a:lt1>
        <a:sysClr val="window" lastClr="FFFFFF"/>
      </a:lt1>
      <a:dk2>
        <a:srgbClr val="840F0E"/>
      </a:dk2>
      <a:lt2>
        <a:srgbClr val="EBEBEB"/>
      </a:lt2>
      <a:accent1>
        <a:srgbClr val="580A09"/>
      </a:accent1>
      <a:accent2>
        <a:srgbClr val="811124"/>
      </a:accent2>
      <a:accent3>
        <a:srgbClr val="E6B729"/>
      </a:accent3>
      <a:accent4>
        <a:srgbClr val="F8C6C6"/>
      </a:accent4>
      <a:accent5>
        <a:srgbClr val="EC5654"/>
      </a:accent5>
      <a:accent6>
        <a:srgbClr val="840F0E"/>
      </a:accent6>
      <a:hlink>
        <a:srgbClr val="B01513"/>
      </a:hlink>
      <a:folHlink>
        <a:srgbClr val="580A09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334</Words>
  <Application>Microsoft Office PowerPoint</Application>
  <PresentationFormat>Custom</PresentationFormat>
  <Paragraphs>58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</vt:lpstr>
      <vt:lpstr>Connecting the Dots to Create a Quality Map for Online Programs</vt:lpstr>
      <vt:lpstr>Presentation Objectives </vt:lpstr>
      <vt:lpstr>PowerPoint Presentation</vt:lpstr>
      <vt:lpstr>Institutional Infrastructure</vt:lpstr>
      <vt:lpstr>Institutional Infrastructure</vt:lpstr>
      <vt:lpstr>Course Delivery</vt:lpstr>
      <vt:lpstr>Learning Management System</vt:lpstr>
      <vt:lpstr>Course Content</vt:lpstr>
      <vt:lpstr>Course Design</vt:lpstr>
      <vt:lpstr>Faculty Readiness</vt:lpstr>
      <vt:lpstr>Learner Readiness</vt:lpstr>
      <vt:lpstr>THANK YOU for attending this session!</vt:lpstr>
    </vt:vector>
  </TitlesOfParts>
  <Company>UNOH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the Dots to Create a Quality Map for Online Programs</dc:title>
  <dc:creator>Clark, Lisa</dc:creator>
  <cp:lastModifiedBy>Lisa Clark</cp:lastModifiedBy>
  <cp:revision>7</cp:revision>
  <dcterms:created xsi:type="dcterms:W3CDTF">2017-05-02T17:23:59Z</dcterms:created>
  <dcterms:modified xsi:type="dcterms:W3CDTF">2017-09-25T00:28:02Z</dcterms:modified>
</cp:coreProperties>
</file>