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12" r:id="rId1"/>
    <p:sldMasterId id="2147483648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DA40F2-21B7-4700-92B0-355561A779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10478A-CDB5-4C21-80DA-9BD485AF30C3}">
      <dgm:prSet phldrT="[Text]"/>
      <dgm:spPr>
        <a:solidFill>
          <a:srgbClr val="032858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General Standard 8: Accessibility and Usability</a:t>
          </a:r>
        </a:p>
      </dgm:t>
    </dgm:pt>
    <dgm:pt modelId="{36D3D313-AA64-4668-976F-49D4944997A0}" type="parTrans" cxnId="{D4353366-EB7A-41D3-959B-59402A45BB66}">
      <dgm:prSet/>
      <dgm:spPr/>
      <dgm:t>
        <a:bodyPr/>
        <a:lstStyle/>
        <a:p>
          <a:endParaRPr lang="en-US"/>
        </a:p>
      </dgm:t>
    </dgm:pt>
    <dgm:pt modelId="{71408059-531D-46CA-8EBF-8CBFD361D9B3}" type="sibTrans" cxnId="{D4353366-EB7A-41D3-959B-59402A45BB66}">
      <dgm:prSet/>
      <dgm:spPr/>
      <dgm:t>
        <a:bodyPr/>
        <a:lstStyle/>
        <a:p>
          <a:endParaRPr lang="en-US"/>
        </a:p>
      </dgm:t>
    </dgm:pt>
    <dgm:pt modelId="{56132353-39D9-4438-8BFB-A160A6450085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800" dirty="0">
              <a:solidFill>
                <a:schemeClr val="tx1"/>
              </a:solidFill>
            </a:rPr>
            <a:t>The course design reflects a commitment to accessibility and usability of all learners.</a:t>
          </a:r>
        </a:p>
      </dgm:t>
    </dgm:pt>
    <dgm:pt modelId="{1E711B41-C363-4D13-98A1-E499889100E4}" type="parTrans" cxnId="{53D830F3-13F0-444D-BC68-000F0D5EEBC3}">
      <dgm:prSet/>
      <dgm:spPr/>
      <dgm:t>
        <a:bodyPr/>
        <a:lstStyle/>
        <a:p>
          <a:endParaRPr lang="en-US"/>
        </a:p>
      </dgm:t>
    </dgm:pt>
    <dgm:pt modelId="{8DB90185-F341-44D8-997C-CB3F2B1BA50A}" type="sibTrans" cxnId="{53D830F3-13F0-444D-BC68-000F0D5EEBC3}">
      <dgm:prSet/>
      <dgm:spPr/>
      <dgm:t>
        <a:bodyPr/>
        <a:lstStyle/>
        <a:p>
          <a:endParaRPr lang="en-US"/>
        </a:p>
      </dgm:t>
    </dgm:pt>
    <dgm:pt modelId="{84F2F45A-602C-4A74-BB65-14370CBD6111}">
      <dgm:prSet phldrT="[Text]"/>
      <dgm:spPr>
        <a:solidFill>
          <a:srgbClr val="032858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Specific Standard 8.3</a:t>
          </a:r>
          <a:endParaRPr lang="en-US" dirty="0">
            <a:solidFill>
              <a:schemeClr val="bg1"/>
            </a:solidFill>
          </a:endParaRPr>
        </a:p>
      </dgm:t>
    </dgm:pt>
    <dgm:pt modelId="{D63CE64E-0407-40DF-B67B-DE4250AE29D6}" type="parTrans" cxnId="{FDC1FE11-945C-4D77-A763-F1D1537D8D15}">
      <dgm:prSet/>
      <dgm:spPr/>
      <dgm:t>
        <a:bodyPr/>
        <a:lstStyle/>
        <a:p>
          <a:endParaRPr lang="en-US"/>
        </a:p>
      </dgm:t>
    </dgm:pt>
    <dgm:pt modelId="{546BDF0B-FA38-4C6A-A140-453EDD5B0969}" type="sibTrans" cxnId="{FDC1FE11-945C-4D77-A763-F1D1537D8D15}">
      <dgm:prSet/>
      <dgm:spPr/>
      <dgm:t>
        <a:bodyPr/>
        <a:lstStyle/>
        <a:p>
          <a:endParaRPr lang="en-US"/>
        </a:p>
      </dgm:t>
    </dgm:pt>
    <dgm:pt modelId="{B33E1003-95B6-41EA-9C44-492D0830FE5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800" dirty="0">
              <a:solidFill>
                <a:schemeClr val="tx1"/>
              </a:solidFill>
            </a:rPr>
            <a:t>The course provides accessible text and images in files, documents, LMS pages, web pages to meet the needs of diverse learners.</a:t>
          </a:r>
        </a:p>
      </dgm:t>
    </dgm:pt>
    <dgm:pt modelId="{A459FAFE-FD77-4640-97B2-7B17241F427A}" type="parTrans" cxnId="{289C8888-290B-4B68-8F2D-9FCF33853AFC}">
      <dgm:prSet/>
      <dgm:spPr/>
      <dgm:t>
        <a:bodyPr/>
        <a:lstStyle/>
        <a:p>
          <a:endParaRPr lang="en-US"/>
        </a:p>
      </dgm:t>
    </dgm:pt>
    <dgm:pt modelId="{E3114A77-8707-4B99-A770-5F452EC74A59}" type="sibTrans" cxnId="{289C8888-290B-4B68-8F2D-9FCF33853AFC}">
      <dgm:prSet/>
      <dgm:spPr/>
      <dgm:t>
        <a:bodyPr/>
        <a:lstStyle/>
        <a:p>
          <a:endParaRPr lang="en-US"/>
        </a:p>
      </dgm:t>
    </dgm:pt>
    <dgm:pt modelId="{86CA58EC-4C14-4B0B-8A09-3FFA075B4A6B}" type="pres">
      <dgm:prSet presAssocID="{F5DA40F2-21B7-4700-92B0-355561A779CB}" presName="linear" presStyleCnt="0">
        <dgm:presLayoutVars>
          <dgm:animLvl val="lvl"/>
          <dgm:resizeHandles val="exact"/>
        </dgm:presLayoutVars>
      </dgm:prSet>
      <dgm:spPr/>
    </dgm:pt>
    <dgm:pt modelId="{BC124B21-8E90-4C9C-951C-6D33FF40D83C}" type="pres">
      <dgm:prSet presAssocID="{0210478A-CDB5-4C21-80DA-9BD485AF30C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F28F9C2-E922-43C8-BFB7-C552ECFFCFA7}" type="pres">
      <dgm:prSet presAssocID="{0210478A-CDB5-4C21-80DA-9BD485AF30C3}" presName="childText" presStyleLbl="revTx" presStyleIdx="0" presStyleCnt="2">
        <dgm:presLayoutVars>
          <dgm:bulletEnabled val="1"/>
        </dgm:presLayoutVars>
      </dgm:prSet>
      <dgm:spPr/>
    </dgm:pt>
    <dgm:pt modelId="{D02D098D-DCF9-4928-A0B9-C7769A24F350}" type="pres">
      <dgm:prSet presAssocID="{84F2F45A-602C-4A74-BB65-14370CBD611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F33D163-7198-4DE5-891F-695ECF159036}" type="pres">
      <dgm:prSet presAssocID="{84F2F45A-602C-4A74-BB65-14370CBD611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DC1FE11-945C-4D77-A763-F1D1537D8D15}" srcId="{F5DA40F2-21B7-4700-92B0-355561A779CB}" destId="{84F2F45A-602C-4A74-BB65-14370CBD6111}" srcOrd="1" destOrd="0" parTransId="{D63CE64E-0407-40DF-B67B-DE4250AE29D6}" sibTransId="{546BDF0B-FA38-4C6A-A140-453EDD5B0969}"/>
    <dgm:cxn modelId="{686D8816-1A99-4E54-AD8B-212C1EC62E4E}" type="presOf" srcId="{F5DA40F2-21B7-4700-92B0-355561A779CB}" destId="{86CA58EC-4C14-4B0B-8A09-3FFA075B4A6B}" srcOrd="0" destOrd="0" presId="urn:microsoft.com/office/officeart/2005/8/layout/vList2"/>
    <dgm:cxn modelId="{0414D431-D283-459C-9E92-64F330AC689D}" type="presOf" srcId="{56132353-39D9-4438-8BFB-A160A6450085}" destId="{CF28F9C2-E922-43C8-BFB7-C552ECFFCFA7}" srcOrd="0" destOrd="0" presId="urn:microsoft.com/office/officeart/2005/8/layout/vList2"/>
    <dgm:cxn modelId="{315B743C-A9AA-4497-9B09-14E848C2C4FF}" type="presOf" srcId="{84F2F45A-602C-4A74-BB65-14370CBD6111}" destId="{D02D098D-DCF9-4928-A0B9-C7769A24F350}" srcOrd="0" destOrd="0" presId="urn:microsoft.com/office/officeart/2005/8/layout/vList2"/>
    <dgm:cxn modelId="{D4353366-EB7A-41D3-959B-59402A45BB66}" srcId="{F5DA40F2-21B7-4700-92B0-355561A779CB}" destId="{0210478A-CDB5-4C21-80DA-9BD485AF30C3}" srcOrd="0" destOrd="0" parTransId="{36D3D313-AA64-4668-976F-49D4944997A0}" sibTransId="{71408059-531D-46CA-8EBF-8CBFD361D9B3}"/>
    <dgm:cxn modelId="{C149D04E-A219-4ABE-B9C6-043B0246BAFD}" type="presOf" srcId="{0210478A-CDB5-4C21-80DA-9BD485AF30C3}" destId="{BC124B21-8E90-4C9C-951C-6D33FF40D83C}" srcOrd="0" destOrd="0" presId="urn:microsoft.com/office/officeart/2005/8/layout/vList2"/>
    <dgm:cxn modelId="{289C8888-290B-4B68-8F2D-9FCF33853AFC}" srcId="{84F2F45A-602C-4A74-BB65-14370CBD6111}" destId="{B33E1003-95B6-41EA-9C44-492D0830FE5B}" srcOrd="0" destOrd="0" parTransId="{A459FAFE-FD77-4640-97B2-7B17241F427A}" sibTransId="{E3114A77-8707-4B99-A770-5F452EC74A59}"/>
    <dgm:cxn modelId="{BDDF07A1-5C93-4C45-B151-3485E4CCC3B1}" type="presOf" srcId="{B33E1003-95B6-41EA-9C44-492D0830FE5B}" destId="{FF33D163-7198-4DE5-891F-695ECF159036}" srcOrd="0" destOrd="0" presId="urn:microsoft.com/office/officeart/2005/8/layout/vList2"/>
    <dgm:cxn modelId="{53D830F3-13F0-444D-BC68-000F0D5EEBC3}" srcId="{0210478A-CDB5-4C21-80DA-9BD485AF30C3}" destId="{56132353-39D9-4438-8BFB-A160A6450085}" srcOrd="0" destOrd="0" parTransId="{1E711B41-C363-4D13-98A1-E499889100E4}" sibTransId="{8DB90185-F341-44D8-997C-CB3F2B1BA50A}"/>
    <dgm:cxn modelId="{2034CAB4-240A-4103-83CB-55B6EE3BEF54}" type="presParOf" srcId="{86CA58EC-4C14-4B0B-8A09-3FFA075B4A6B}" destId="{BC124B21-8E90-4C9C-951C-6D33FF40D83C}" srcOrd="0" destOrd="0" presId="urn:microsoft.com/office/officeart/2005/8/layout/vList2"/>
    <dgm:cxn modelId="{233D2110-D897-4E31-8F27-52C380D9FD38}" type="presParOf" srcId="{86CA58EC-4C14-4B0B-8A09-3FFA075B4A6B}" destId="{CF28F9C2-E922-43C8-BFB7-C552ECFFCFA7}" srcOrd="1" destOrd="0" presId="urn:microsoft.com/office/officeart/2005/8/layout/vList2"/>
    <dgm:cxn modelId="{30B7436B-ECCA-458C-BCC2-6AAB7E849687}" type="presParOf" srcId="{86CA58EC-4C14-4B0B-8A09-3FFA075B4A6B}" destId="{D02D098D-DCF9-4928-A0B9-C7769A24F350}" srcOrd="2" destOrd="0" presId="urn:microsoft.com/office/officeart/2005/8/layout/vList2"/>
    <dgm:cxn modelId="{ACC4C9AE-6149-4A83-95AC-DBE75EA5069F}" type="presParOf" srcId="{86CA58EC-4C14-4B0B-8A09-3FFA075B4A6B}" destId="{FF33D163-7198-4DE5-891F-695ECF15903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8A90F4-97BA-4B31-990C-E1742C0CA8B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6CFAA6-599B-4CE7-8EF8-FBE50D474E88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32858"/>
          </a:solidFill>
        </a:ln>
      </dgm:spPr>
      <dgm:t>
        <a:bodyPr/>
        <a:lstStyle/>
        <a:p>
          <a:r>
            <a:rPr lang="en-US" sz="2000" b="0" dirty="0">
              <a:solidFill>
                <a:schemeClr val="tx1"/>
              </a:solidFill>
            </a:rPr>
            <a:t>Images and graphics are described via an alt-tag</a:t>
          </a:r>
        </a:p>
      </dgm:t>
    </dgm:pt>
    <dgm:pt modelId="{64072135-E089-4094-95B7-88FB353A4B6D}" type="parTrans" cxnId="{ABCD328F-9915-4306-80C2-650507FCF89D}">
      <dgm:prSet/>
      <dgm:spPr/>
      <dgm:t>
        <a:bodyPr/>
        <a:lstStyle/>
        <a:p>
          <a:endParaRPr lang="en-US" sz="2000"/>
        </a:p>
      </dgm:t>
    </dgm:pt>
    <dgm:pt modelId="{C410F493-1DDE-4A12-90F4-6044A787AF10}" type="sibTrans" cxnId="{ABCD328F-9915-4306-80C2-650507FCF89D}">
      <dgm:prSet/>
      <dgm:spPr/>
      <dgm:t>
        <a:bodyPr/>
        <a:lstStyle/>
        <a:p>
          <a:endParaRPr lang="en-US" sz="2000"/>
        </a:p>
      </dgm:t>
    </dgm:pt>
    <dgm:pt modelId="{080BE683-026F-496E-A87C-F3660B3DFAD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32858"/>
          </a:solidFill>
        </a:ln>
      </dgm:spPr>
      <dgm:t>
        <a:bodyPr/>
        <a:lstStyle/>
        <a:p>
          <a:r>
            <a:rPr lang="en-US" sz="2000" b="0" dirty="0">
              <a:solidFill>
                <a:schemeClr val="tx1"/>
              </a:solidFill>
            </a:rPr>
            <a:t>Tables are set up with headings for columns</a:t>
          </a:r>
        </a:p>
      </dgm:t>
    </dgm:pt>
    <dgm:pt modelId="{D417D2A3-1127-490A-9319-1A95A4E6E6D8}" type="parTrans" cxnId="{11BB2799-143D-4836-8C59-CB7362654918}">
      <dgm:prSet/>
      <dgm:spPr/>
      <dgm:t>
        <a:bodyPr/>
        <a:lstStyle/>
        <a:p>
          <a:endParaRPr lang="en-US" sz="2000"/>
        </a:p>
      </dgm:t>
    </dgm:pt>
    <dgm:pt modelId="{162666EF-0E98-44A9-8CD2-43AC8E3E7FB1}" type="sibTrans" cxnId="{11BB2799-143D-4836-8C59-CB7362654918}">
      <dgm:prSet/>
      <dgm:spPr/>
      <dgm:t>
        <a:bodyPr/>
        <a:lstStyle/>
        <a:p>
          <a:endParaRPr lang="en-US" sz="2000"/>
        </a:p>
      </dgm:t>
    </dgm:pt>
    <dgm:pt modelId="{6598BEC3-8519-4264-AE53-5ACEBE3B4C2D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32858"/>
          </a:solidFill>
        </a:ln>
      </dgm:spPr>
      <dgm:t>
        <a:bodyPr/>
        <a:lstStyle/>
        <a:p>
          <a:r>
            <a:rPr lang="en-US" sz="2000" b="0" dirty="0">
              <a:solidFill>
                <a:schemeClr val="tx1"/>
              </a:solidFill>
            </a:rPr>
            <a:t>Document or HTML titles, headings, etc. are formatted using styles</a:t>
          </a:r>
        </a:p>
      </dgm:t>
    </dgm:pt>
    <dgm:pt modelId="{3EEB2C00-FB70-48FD-8F8E-128CD8954553}" type="parTrans" cxnId="{12DEF58B-BCA3-4D81-B710-19DB9C53CD9E}">
      <dgm:prSet/>
      <dgm:spPr/>
      <dgm:t>
        <a:bodyPr/>
        <a:lstStyle/>
        <a:p>
          <a:endParaRPr lang="en-US" sz="2000"/>
        </a:p>
      </dgm:t>
    </dgm:pt>
    <dgm:pt modelId="{7FF3204D-C023-4CE0-860B-683E7FF59B6A}" type="sibTrans" cxnId="{12DEF58B-BCA3-4D81-B710-19DB9C53CD9E}">
      <dgm:prSet/>
      <dgm:spPr/>
      <dgm:t>
        <a:bodyPr/>
        <a:lstStyle/>
        <a:p>
          <a:endParaRPr lang="en-US" sz="2000"/>
        </a:p>
      </dgm:t>
    </dgm:pt>
    <dgm:pt modelId="{E5C4CC0B-57E8-49A9-B7B1-98709DE8E5AD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32858"/>
          </a:solidFill>
        </a:ln>
      </dgm:spPr>
      <dgm:t>
        <a:bodyPr/>
        <a:lstStyle/>
        <a:p>
          <a:r>
            <a:rPr lang="en-US" sz="2000" b="0" dirty="0">
              <a:solidFill>
                <a:schemeClr val="tx1"/>
              </a:solidFill>
            </a:rPr>
            <a:t>PDFs that contain text are not merely image scan; any text contained in PDFs is selectable and searchable</a:t>
          </a:r>
        </a:p>
      </dgm:t>
    </dgm:pt>
    <dgm:pt modelId="{8EB5BC93-7FD1-4282-866D-F5A20B0B4F41}" type="parTrans" cxnId="{F6694911-BD5F-480E-97A5-6EC504608025}">
      <dgm:prSet/>
      <dgm:spPr/>
      <dgm:t>
        <a:bodyPr/>
        <a:lstStyle/>
        <a:p>
          <a:endParaRPr lang="en-US" sz="2000"/>
        </a:p>
      </dgm:t>
    </dgm:pt>
    <dgm:pt modelId="{59C9DB03-6C26-4A43-81C8-C9E64E35B2B2}" type="sibTrans" cxnId="{F6694911-BD5F-480E-97A5-6EC504608025}">
      <dgm:prSet/>
      <dgm:spPr/>
      <dgm:t>
        <a:bodyPr/>
        <a:lstStyle/>
        <a:p>
          <a:endParaRPr lang="en-US" sz="2000"/>
        </a:p>
      </dgm:t>
    </dgm:pt>
    <dgm:pt modelId="{4EEF77AF-F42D-40F3-B06F-490AF1D1C673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32858"/>
          </a:solidFill>
        </a:ln>
      </dgm:spPr>
      <dgm:t>
        <a:bodyPr/>
        <a:lstStyle/>
        <a:p>
          <a:r>
            <a:rPr lang="en-US" sz="2000" b="0" dirty="0">
              <a:solidFill>
                <a:schemeClr val="tx1"/>
              </a:solidFill>
            </a:rPr>
            <a:t>Text has sufficient contrast</a:t>
          </a:r>
        </a:p>
      </dgm:t>
    </dgm:pt>
    <dgm:pt modelId="{E83EDE11-F458-4A71-AB0D-87CDE88A17D7}" type="parTrans" cxnId="{38C31A0A-92D0-46F0-8139-350E00A2E3C5}">
      <dgm:prSet/>
      <dgm:spPr/>
      <dgm:t>
        <a:bodyPr/>
        <a:lstStyle/>
        <a:p>
          <a:endParaRPr lang="en-US" sz="2000"/>
        </a:p>
      </dgm:t>
    </dgm:pt>
    <dgm:pt modelId="{55A5C327-C9C8-4CDB-B8FF-757C7242A1B9}" type="sibTrans" cxnId="{38C31A0A-92D0-46F0-8139-350E00A2E3C5}">
      <dgm:prSet/>
      <dgm:spPr/>
      <dgm:t>
        <a:bodyPr/>
        <a:lstStyle/>
        <a:p>
          <a:endParaRPr lang="en-US" sz="2000"/>
        </a:p>
      </dgm:t>
    </dgm:pt>
    <dgm:pt modelId="{ACA2F5D0-6A71-40A6-8D68-B389673749A5}" type="pres">
      <dgm:prSet presAssocID="{FA8A90F4-97BA-4B31-990C-E1742C0CA8B7}" presName="Name0" presStyleCnt="0">
        <dgm:presLayoutVars>
          <dgm:dir/>
          <dgm:animLvl val="lvl"/>
          <dgm:resizeHandles val="exact"/>
        </dgm:presLayoutVars>
      </dgm:prSet>
      <dgm:spPr/>
    </dgm:pt>
    <dgm:pt modelId="{21B408BE-DC3B-4B7B-8664-85869CBD63F0}" type="pres">
      <dgm:prSet presAssocID="{966CFAA6-599B-4CE7-8EF8-FBE50D474E88}" presName="linNode" presStyleCnt="0"/>
      <dgm:spPr/>
    </dgm:pt>
    <dgm:pt modelId="{6BB8FB58-56D2-40CA-B3E6-A0BC488D78CD}" type="pres">
      <dgm:prSet presAssocID="{966CFAA6-599B-4CE7-8EF8-FBE50D474E88}" presName="parentText" presStyleLbl="node1" presStyleIdx="0" presStyleCnt="5" custScaleX="257951" custLinFactNeighborX="0" custLinFactNeighborY="-229">
        <dgm:presLayoutVars>
          <dgm:chMax val="1"/>
          <dgm:bulletEnabled val="1"/>
        </dgm:presLayoutVars>
      </dgm:prSet>
      <dgm:spPr/>
    </dgm:pt>
    <dgm:pt modelId="{ECCB9F76-66A9-4AB5-96B0-8FA7C1020E4B}" type="pres">
      <dgm:prSet presAssocID="{C410F493-1DDE-4A12-90F4-6044A787AF10}" presName="sp" presStyleCnt="0"/>
      <dgm:spPr/>
    </dgm:pt>
    <dgm:pt modelId="{E9B10A1F-4E72-4738-9B41-6E33D473E590}" type="pres">
      <dgm:prSet presAssocID="{080BE683-026F-496E-A87C-F3660B3DFAD4}" presName="linNode" presStyleCnt="0"/>
      <dgm:spPr/>
    </dgm:pt>
    <dgm:pt modelId="{4BF04750-1AA8-4C2F-95D7-F0C3613889CC}" type="pres">
      <dgm:prSet presAssocID="{080BE683-026F-496E-A87C-F3660B3DFAD4}" presName="parentText" presStyleLbl="node1" presStyleIdx="1" presStyleCnt="5" custScaleX="257951">
        <dgm:presLayoutVars>
          <dgm:chMax val="1"/>
          <dgm:bulletEnabled val="1"/>
        </dgm:presLayoutVars>
      </dgm:prSet>
      <dgm:spPr/>
    </dgm:pt>
    <dgm:pt modelId="{0B54A89F-AE4C-4F0E-A886-E46603A9594D}" type="pres">
      <dgm:prSet presAssocID="{162666EF-0E98-44A9-8CD2-43AC8E3E7FB1}" presName="sp" presStyleCnt="0"/>
      <dgm:spPr/>
    </dgm:pt>
    <dgm:pt modelId="{0B2F190C-60B7-4BFE-87CF-C8A59A5740E2}" type="pres">
      <dgm:prSet presAssocID="{6598BEC3-8519-4264-AE53-5ACEBE3B4C2D}" presName="linNode" presStyleCnt="0"/>
      <dgm:spPr/>
    </dgm:pt>
    <dgm:pt modelId="{68B58677-9B13-44A8-92D5-0EFFB04BA3C8}" type="pres">
      <dgm:prSet presAssocID="{6598BEC3-8519-4264-AE53-5ACEBE3B4C2D}" presName="parentText" presStyleLbl="node1" presStyleIdx="2" presStyleCnt="5" custScaleX="257951">
        <dgm:presLayoutVars>
          <dgm:chMax val="1"/>
          <dgm:bulletEnabled val="1"/>
        </dgm:presLayoutVars>
      </dgm:prSet>
      <dgm:spPr/>
    </dgm:pt>
    <dgm:pt modelId="{0E59E2B3-CDAC-48F2-953B-F432103DD5AE}" type="pres">
      <dgm:prSet presAssocID="{7FF3204D-C023-4CE0-860B-683E7FF59B6A}" presName="sp" presStyleCnt="0"/>
      <dgm:spPr/>
    </dgm:pt>
    <dgm:pt modelId="{8A6CF94A-C369-4FC1-910D-5C94A7C8062C}" type="pres">
      <dgm:prSet presAssocID="{E5C4CC0B-57E8-49A9-B7B1-98709DE8E5AD}" presName="linNode" presStyleCnt="0"/>
      <dgm:spPr/>
    </dgm:pt>
    <dgm:pt modelId="{C7A44993-9C3B-4538-B42C-EA430416F9CD}" type="pres">
      <dgm:prSet presAssocID="{E5C4CC0B-57E8-49A9-B7B1-98709DE8E5AD}" presName="parentText" presStyleLbl="node1" presStyleIdx="3" presStyleCnt="5" custScaleX="257951">
        <dgm:presLayoutVars>
          <dgm:chMax val="1"/>
          <dgm:bulletEnabled val="1"/>
        </dgm:presLayoutVars>
      </dgm:prSet>
      <dgm:spPr/>
    </dgm:pt>
    <dgm:pt modelId="{30527031-511D-48F0-B523-49349A25C2B1}" type="pres">
      <dgm:prSet presAssocID="{59C9DB03-6C26-4A43-81C8-C9E64E35B2B2}" presName="sp" presStyleCnt="0"/>
      <dgm:spPr/>
    </dgm:pt>
    <dgm:pt modelId="{9F6513AA-04E7-427F-AFFE-C2344D528540}" type="pres">
      <dgm:prSet presAssocID="{4EEF77AF-F42D-40F3-B06F-490AF1D1C673}" presName="linNode" presStyleCnt="0"/>
      <dgm:spPr/>
    </dgm:pt>
    <dgm:pt modelId="{627968DB-0DF8-4262-AA4C-5863F69A1973}" type="pres">
      <dgm:prSet presAssocID="{4EEF77AF-F42D-40F3-B06F-490AF1D1C673}" presName="parentText" presStyleLbl="node1" presStyleIdx="4" presStyleCnt="5" custScaleX="257951">
        <dgm:presLayoutVars>
          <dgm:chMax val="1"/>
          <dgm:bulletEnabled val="1"/>
        </dgm:presLayoutVars>
      </dgm:prSet>
      <dgm:spPr/>
    </dgm:pt>
  </dgm:ptLst>
  <dgm:cxnLst>
    <dgm:cxn modelId="{E5770B03-0D16-442C-8C5B-5EED2474E773}" type="presOf" srcId="{E5C4CC0B-57E8-49A9-B7B1-98709DE8E5AD}" destId="{C7A44993-9C3B-4538-B42C-EA430416F9CD}" srcOrd="0" destOrd="0" presId="urn:microsoft.com/office/officeart/2005/8/layout/vList5"/>
    <dgm:cxn modelId="{38C31A0A-92D0-46F0-8139-350E00A2E3C5}" srcId="{FA8A90F4-97BA-4B31-990C-E1742C0CA8B7}" destId="{4EEF77AF-F42D-40F3-B06F-490AF1D1C673}" srcOrd="4" destOrd="0" parTransId="{E83EDE11-F458-4A71-AB0D-87CDE88A17D7}" sibTransId="{55A5C327-C9C8-4CDB-B8FF-757C7242A1B9}"/>
    <dgm:cxn modelId="{F6694911-BD5F-480E-97A5-6EC504608025}" srcId="{FA8A90F4-97BA-4B31-990C-E1742C0CA8B7}" destId="{E5C4CC0B-57E8-49A9-B7B1-98709DE8E5AD}" srcOrd="3" destOrd="0" parTransId="{8EB5BC93-7FD1-4282-866D-F5A20B0B4F41}" sibTransId="{59C9DB03-6C26-4A43-81C8-C9E64E35B2B2}"/>
    <dgm:cxn modelId="{161E5919-7586-4B48-8671-C743AC061079}" type="presOf" srcId="{FA8A90F4-97BA-4B31-990C-E1742C0CA8B7}" destId="{ACA2F5D0-6A71-40A6-8D68-B389673749A5}" srcOrd="0" destOrd="0" presId="urn:microsoft.com/office/officeart/2005/8/layout/vList5"/>
    <dgm:cxn modelId="{AEF9F424-CB8F-407A-81C3-D69D23CA563F}" type="presOf" srcId="{966CFAA6-599B-4CE7-8EF8-FBE50D474E88}" destId="{6BB8FB58-56D2-40CA-B3E6-A0BC488D78CD}" srcOrd="0" destOrd="0" presId="urn:microsoft.com/office/officeart/2005/8/layout/vList5"/>
    <dgm:cxn modelId="{907FBB68-41A8-47DB-8F16-CFA887828243}" type="presOf" srcId="{080BE683-026F-496E-A87C-F3660B3DFAD4}" destId="{4BF04750-1AA8-4C2F-95D7-F0C3613889CC}" srcOrd="0" destOrd="0" presId="urn:microsoft.com/office/officeart/2005/8/layout/vList5"/>
    <dgm:cxn modelId="{12DEF58B-BCA3-4D81-B710-19DB9C53CD9E}" srcId="{FA8A90F4-97BA-4B31-990C-E1742C0CA8B7}" destId="{6598BEC3-8519-4264-AE53-5ACEBE3B4C2D}" srcOrd="2" destOrd="0" parTransId="{3EEB2C00-FB70-48FD-8F8E-128CD8954553}" sibTransId="{7FF3204D-C023-4CE0-860B-683E7FF59B6A}"/>
    <dgm:cxn modelId="{ABCD328F-9915-4306-80C2-650507FCF89D}" srcId="{FA8A90F4-97BA-4B31-990C-E1742C0CA8B7}" destId="{966CFAA6-599B-4CE7-8EF8-FBE50D474E88}" srcOrd="0" destOrd="0" parTransId="{64072135-E089-4094-95B7-88FB353A4B6D}" sibTransId="{C410F493-1DDE-4A12-90F4-6044A787AF10}"/>
    <dgm:cxn modelId="{11BB2799-143D-4836-8C59-CB7362654918}" srcId="{FA8A90F4-97BA-4B31-990C-E1742C0CA8B7}" destId="{080BE683-026F-496E-A87C-F3660B3DFAD4}" srcOrd="1" destOrd="0" parTransId="{D417D2A3-1127-490A-9319-1A95A4E6E6D8}" sibTransId="{162666EF-0E98-44A9-8CD2-43AC8E3E7FB1}"/>
    <dgm:cxn modelId="{41AC28D1-6A59-4A24-8998-D3D4068AD3D6}" type="presOf" srcId="{4EEF77AF-F42D-40F3-B06F-490AF1D1C673}" destId="{627968DB-0DF8-4262-AA4C-5863F69A1973}" srcOrd="0" destOrd="0" presId="urn:microsoft.com/office/officeart/2005/8/layout/vList5"/>
    <dgm:cxn modelId="{D99E35F6-2AAD-4C5E-9554-6A09F6469C74}" type="presOf" srcId="{6598BEC3-8519-4264-AE53-5ACEBE3B4C2D}" destId="{68B58677-9B13-44A8-92D5-0EFFB04BA3C8}" srcOrd="0" destOrd="0" presId="urn:microsoft.com/office/officeart/2005/8/layout/vList5"/>
    <dgm:cxn modelId="{8EC57E98-4FAE-4AEA-A529-B42C779AA6FF}" type="presParOf" srcId="{ACA2F5D0-6A71-40A6-8D68-B389673749A5}" destId="{21B408BE-DC3B-4B7B-8664-85869CBD63F0}" srcOrd="0" destOrd="0" presId="urn:microsoft.com/office/officeart/2005/8/layout/vList5"/>
    <dgm:cxn modelId="{18E0BD2B-4E5F-4488-B622-F7F643A7CE00}" type="presParOf" srcId="{21B408BE-DC3B-4B7B-8664-85869CBD63F0}" destId="{6BB8FB58-56D2-40CA-B3E6-A0BC488D78CD}" srcOrd="0" destOrd="0" presId="urn:microsoft.com/office/officeart/2005/8/layout/vList5"/>
    <dgm:cxn modelId="{D43C5128-15D3-4172-92B8-15FBD1D4EB57}" type="presParOf" srcId="{ACA2F5D0-6A71-40A6-8D68-B389673749A5}" destId="{ECCB9F76-66A9-4AB5-96B0-8FA7C1020E4B}" srcOrd="1" destOrd="0" presId="urn:microsoft.com/office/officeart/2005/8/layout/vList5"/>
    <dgm:cxn modelId="{15444CD7-7F49-43B6-8F15-FC9457A48580}" type="presParOf" srcId="{ACA2F5D0-6A71-40A6-8D68-B389673749A5}" destId="{E9B10A1F-4E72-4738-9B41-6E33D473E590}" srcOrd="2" destOrd="0" presId="urn:microsoft.com/office/officeart/2005/8/layout/vList5"/>
    <dgm:cxn modelId="{23576C79-369F-4745-B06C-5A2FB2ECD137}" type="presParOf" srcId="{E9B10A1F-4E72-4738-9B41-6E33D473E590}" destId="{4BF04750-1AA8-4C2F-95D7-F0C3613889CC}" srcOrd="0" destOrd="0" presId="urn:microsoft.com/office/officeart/2005/8/layout/vList5"/>
    <dgm:cxn modelId="{4CEA1AF6-8EEE-422D-9B27-A82C190CED91}" type="presParOf" srcId="{ACA2F5D0-6A71-40A6-8D68-B389673749A5}" destId="{0B54A89F-AE4C-4F0E-A886-E46603A9594D}" srcOrd="3" destOrd="0" presId="urn:microsoft.com/office/officeart/2005/8/layout/vList5"/>
    <dgm:cxn modelId="{C163B353-0284-413E-AF91-7A1FA665D6FC}" type="presParOf" srcId="{ACA2F5D0-6A71-40A6-8D68-B389673749A5}" destId="{0B2F190C-60B7-4BFE-87CF-C8A59A5740E2}" srcOrd="4" destOrd="0" presId="urn:microsoft.com/office/officeart/2005/8/layout/vList5"/>
    <dgm:cxn modelId="{35057616-8DF0-4A1A-9DDF-54EE012E2867}" type="presParOf" srcId="{0B2F190C-60B7-4BFE-87CF-C8A59A5740E2}" destId="{68B58677-9B13-44A8-92D5-0EFFB04BA3C8}" srcOrd="0" destOrd="0" presId="urn:microsoft.com/office/officeart/2005/8/layout/vList5"/>
    <dgm:cxn modelId="{7BA9A02B-2E17-4387-813A-DA209DE9FC8D}" type="presParOf" srcId="{ACA2F5D0-6A71-40A6-8D68-B389673749A5}" destId="{0E59E2B3-CDAC-48F2-953B-F432103DD5AE}" srcOrd="5" destOrd="0" presId="urn:microsoft.com/office/officeart/2005/8/layout/vList5"/>
    <dgm:cxn modelId="{E2BF9C84-425F-4F27-88D6-B1A7E1CCE372}" type="presParOf" srcId="{ACA2F5D0-6A71-40A6-8D68-B389673749A5}" destId="{8A6CF94A-C369-4FC1-910D-5C94A7C8062C}" srcOrd="6" destOrd="0" presId="urn:microsoft.com/office/officeart/2005/8/layout/vList5"/>
    <dgm:cxn modelId="{5BD88A4A-4092-4225-AF67-C8B1A369429E}" type="presParOf" srcId="{8A6CF94A-C369-4FC1-910D-5C94A7C8062C}" destId="{C7A44993-9C3B-4538-B42C-EA430416F9CD}" srcOrd="0" destOrd="0" presId="urn:microsoft.com/office/officeart/2005/8/layout/vList5"/>
    <dgm:cxn modelId="{6FBB44C5-8E06-4D2C-A8AE-1B88282E734B}" type="presParOf" srcId="{ACA2F5D0-6A71-40A6-8D68-B389673749A5}" destId="{30527031-511D-48F0-B523-49349A25C2B1}" srcOrd="7" destOrd="0" presId="urn:microsoft.com/office/officeart/2005/8/layout/vList5"/>
    <dgm:cxn modelId="{44D89492-BBCD-46F0-B79B-AE26D6E212B9}" type="presParOf" srcId="{ACA2F5D0-6A71-40A6-8D68-B389673749A5}" destId="{9F6513AA-04E7-427F-AFFE-C2344D528540}" srcOrd="8" destOrd="0" presId="urn:microsoft.com/office/officeart/2005/8/layout/vList5"/>
    <dgm:cxn modelId="{46C556F1-01A8-401B-B977-DD9640AEC61D}" type="presParOf" srcId="{9F6513AA-04E7-427F-AFFE-C2344D528540}" destId="{627968DB-0DF8-4262-AA4C-5863F69A197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49FA55-30AC-49E1-A8EF-D9FB994451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7CE249-C209-4AD2-B134-5FC03C34E157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Check for and redefine the document structure</a:t>
          </a:r>
          <a:endParaRPr lang="en-US" sz="2000" dirty="0">
            <a:solidFill>
              <a:schemeClr val="tx1"/>
            </a:solidFill>
          </a:endParaRPr>
        </a:p>
      </dgm:t>
    </dgm:pt>
    <dgm:pt modelId="{C9782B95-2613-4EB3-88AC-5FE5A708277C}" type="parTrans" cxnId="{2D9435AA-6499-4B8D-990E-C73C8A8CFC81}">
      <dgm:prSet/>
      <dgm:spPr/>
      <dgm:t>
        <a:bodyPr/>
        <a:lstStyle/>
        <a:p>
          <a:endParaRPr lang="en-US"/>
        </a:p>
      </dgm:t>
    </dgm:pt>
    <dgm:pt modelId="{F8DE5164-3761-4F28-A2E2-B93B69F5BD61}" type="sibTrans" cxnId="{2D9435AA-6499-4B8D-990E-C73C8A8CFC81}">
      <dgm:prSet/>
      <dgm:spPr/>
      <dgm:t>
        <a:bodyPr/>
        <a:lstStyle/>
        <a:p>
          <a:endParaRPr lang="en-US"/>
        </a:p>
      </dgm:t>
    </dgm:pt>
    <dgm:pt modelId="{5F9CD11D-1C51-4ECF-AB52-35479CC61F42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Check for and define heading rows on tables </a:t>
          </a:r>
          <a:endParaRPr lang="en-US" sz="2000" dirty="0">
            <a:solidFill>
              <a:schemeClr val="tx1"/>
            </a:solidFill>
          </a:endParaRPr>
        </a:p>
      </dgm:t>
    </dgm:pt>
    <dgm:pt modelId="{B6BB335E-F8F7-4F13-BB1E-78ACFB278B57}" type="parTrans" cxnId="{731FBFA2-A2A1-46E8-8B88-4A2EEFE21F71}">
      <dgm:prSet/>
      <dgm:spPr/>
      <dgm:t>
        <a:bodyPr/>
        <a:lstStyle/>
        <a:p>
          <a:endParaRPr lang="en-US"/>
        </a:p>
      </dgm:t>
    </dgm:pt>
    <dgm:pt modelId="{E8161474-E354-412F-AD68-EED439620C08}" type="sibTrans" cxnId="{731FBFA2-A2A1-46E8-8B88-4A2EEFE21F71}">
      <dgm:prSet/>
      <dgm:spPr/>
      <dgm:t>
        <a:bodyPr/>
        <a:lstStyle/>
        <a:p>
          <a:endParaRPr lang="en-US"/>
        </a:p>
      </dgm:t>
    </dgm:pt>
    <dgm:pt modelId="{9C758958-5B3B-4322-BE05-DCCBB019EFCA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Tag PDF documents </a:t>
          </a:r>
          <a:endParaRPr lang="en-US" sz="2000" dirty="0">
            <a:solidFill>
              <a:schemeClr val="tx1"/>
            </a:solidFill>
          </a:endParaRPr>
        </a:p>
      </dgm:t>
    </dgm:pt>
    <dgm:pt modelId="{647450DF-C4E5-44E5-8D8E-7328210A0A3D}" type="parTrans" cxnId="{C7AD7849-5C5C-4C42-9369-B97F5B56D272}">
      <dgm:prSet/>
      <dgm:spPr/>
      <dgm:t>
        <a:bodyPr/>
        <a:lstStyle/>
        <a:p>
          <a:endParaRPr lang="en-US"/>
        </a:p>
      </dgm:t>
    </dgm:pt>
    <dgm:pt modelId="{48C2BD17-2DD8-45DB-B467-30920873546D}" type="sibTrans" cxnId="{C7AD7849-5C5C-4C42-9369-B97F5B56D272}">
      <dgm:prSet/>
      <dgm:spPr/>
      <dgm:t>
        <a:bodyPr/>
        <a:lstStyle/>
        <a:p>
          <a:endParaRPr lang="en-US"/>
        </a:p>
      </dgm:t>
    </dgm:pt>
    <dgm:pt modelId="{E08F5EE4-99B4-4C0F-9124-BB29735EC10E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Set the document language</a:t>
          </a:r>
          <a:endParaRPr lang="en-US" sz="2000" dirty="0">
            <a:solidFill>
              <a:schemeClr val="tx1"/>
            </a:solidFill>
          </a:endParaRPr>
        </a:p>
      </dgm:t>
    </dgm:pt>
    <dgm:pt modelId="{1B29A071-AC3C-4D7B-80C8-0C401B681787}" type="parTrans" cxnId="{0D3467F1-BB48-4E8F-826A-F23D9486A73F}">
      <dgm:prSet/>
      <dgm:spPr/>
      <dgm:t>
        <a:bodyPr/>
        <a:lstStyle/>
        <a:p>
          <a:endParaRPr lang="en-US"/>
        </a:p>
      </dgm:t>
    </dgm:pt>
    <dgm:pt modelId="{E76633EB-5C44-49B9-94F4-FA76801775D1}" type="sibTrans" cxnId="{0D3467F1-BB48-4E8F-826A-F23D9486A73F}">
      <dgm:prSet/>
      <dgm:spPr/>
      <dgm:t>
        <a:bodyPr/>
        <a:lstStyle/>
        <a:p>
          <a:endParaRPr lang="en-US"/>
        </a:p>
      </dgm:t>
    </dgm:pt>
    <dgm:pt modelId="{25F42989-3FE1-4D07-BDCC-D2DB2E2D133F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Convert scanned documents into searchable text</a:t>
          </a:r>
          <a:endParaRPr lang="en-US" sz="2000" dirty="0">
            <a:solidFill>
              <a:schemeClr val="tx1"/>
            </a:solidFill>
          </a:endParaRPr>
        </a:p>
      </dgm:t>
    </dgm:pt>
    <dgm:pt modelId="{9C13B225-45DF-4266-A07F-BE53AA03C4FF}" type="parTrans" cxnId="{3BE0CEAC-87DB-4BE5-9163-DCCF16C46AC7}">
      <dgm:prSet/>
      <dgm:spPr/>
      <dgm:t>
        <a:bodyPr/>
        <a:lstStyle/>
        <a:p>
          <a:endParaRPr lang="en-US"/>
        </a:p>
      </dgm:t>
    </dgm:pt>
    <dgm:pt modelId="{42148B78-920C-4D35-886F-311128EAE10F}" type="sibTrans" cxnId="{3BE0CEAC-87DB-4BE5-9163-DCCF16C46AC7}">
      <dgm:prSet/>
      <dgm:spPr/>
      <dgm:t>
        <a:bodyPr/>
        <a:lstStyle/>
        <a:p>
          <a:endParaRPr lang="en-US"/>
        </a:p>
      </dgm:t>
    </dgm:pt>
    <dgm:pt modelId="{B097C1E4-95A2-4FED-88AD-C38C3B5877F5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Fix contrast issues</a:t>
          </a:r>
          <a:endParaRPr lang="en-US" sz="2000" dirty="0">
            <a:solidFill>
              <a:schemeClr val="tx1"/>
            </a:solidFill>
          </a:endParaRPr>
        </a:p>
      </dgm:t>
    </dgm:pt>
    <dgm:pt modelId="{B442E708-461F-4731-9880-BB59DFCF3D9E}" type="parTrans" cxnId="{094B12A3-8C1C-41B1-A869-409509759B42}">
      <dgm:prSet/>
      <dgm:spPr/>
      <dgm:t>
        <a:bodyPr/>
        <a:lstStyle/>
        <a:p>
          <a:endParaRPr lang="en-US"/>
        </a:p>
      </dgm:t>
    </dgm:pt>
    <dgm:pt modelId="{72279085-90CE-47BB-BEA8-27C09E3D7B76}" type="sibTrans" cxnId="{094B12A3-8C1C-41B1-A869-409509759B42}">
      <dgm:prSet/>
      <dgm:spPr/>
      <dgm:t>
        <a:bodyPr/>
        <a:lstStyle/>
        <a:p>
          <a:endParaRPr lang="en-US"/>
        </a:p>
      </dgm:t>
    </dgm:pt>
    <dgm:pt modelId="{1DC737A5-9C6D-4009-BA01-3BAC2A213FAE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Check for and set logical tabbing order on forms</a:t>
          </a:r>
        </a:p>
      </dgm:t>
    </dgm:pt>
    <dgm:pt modelId="{5A343D9A-9C48-4932-8C97-39A1F3FB41D7}" type="parTrans" cxnId="{F6754DAF-4DF4-401A-9C84-8E64796AA170}">
      <dgm:prSet/>
      <dgm:spPr/>
      <dgm:t>
        <a:bodyPr/>
        <a:lstStyle/>
        <a:p>
          <a:endParaRPr lang="en-US"/>
        </a:p>
      </dgm:t>
    </dgm:pt>
    <dgm:pt modelId="{41146435-DB19-4801-843F-3A6F1CC8FF56}" type="sibTrans" cxnId="{F6754DAF-4DF4-401A-9C84-8E64796AA170}">
      <dgm:prSet/>
      <dgm:spPr/>
      <dgm:t>
        <a:bodyPr/>
        <a:lstStyle/>
        <a:p>
          <a:endParaRPr lang="en-US"/>
        </a:p>
      </dgm:t>
    </dgm:pt>
    <dgm:pt modelId="{2D4464E7-092D-49A2-B8DC-F12C781A0808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Add a document title</a:t>
          </a:r>
          <a:endParaRPr lang="en-US" sz="2000" dirty="0">
            <a:solidFill>
              <a:schemeClr val="tx1"/>
            </a:solidFill>
          </a:endParaRPr>
        </a:p>
      </dgm:t>
    </dgm:pt>
    <dgm:pt modelId="{E8F4F49C-F581-4599-8B8A-F01120B40645}" type="parTrans" cxnId="{E3E54BC5-41A2-41B4-A883-0A002B6774FF}">
      <dgm:prSet/>
      <dgm:spPr/>
      <dgm:t>
        <a:bodyPr/>
        <a:lstStyle/>
        <a:p>
          <a:endParaRPr lang="en-US"/>
        </a:p>
      </dgm:t>
    </dgm:pt>
    <dgm:pt modelId="{F440643F-E4FD-4A24-B7BA-5C1B57E60030}" type="sibTrans" cxnId="{E3E54BC5-41A2-41B4-A883-0A002B6774FF}">
      <dgm:prSet/>
      <dgm:spPr/>
      <dgm:t>
        <a:bodyPr/>
        <a:lstStyle/>
        <a:p>
          <a:endParaRPr lang="en-US"/>
        </a:p>
      </dgm:t>
    </dgm:pt>
    <dgm:pt modelId="{C2A9DA48-135D-4274-97C4-32DFCD548B97}">
      <dgm:prSet/>
      <dgm:spPr>
        <a:solidFill>
          <a:srgbClr val="032858"/>
        </a:solidFill>
        <a:ln>
          <a:solidFill>
            <a:srgbClr val="032858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Adobe Acrobat DC can be used to:</a:t>
          </a:r>
          <a:endParaRPr lang="en-US" dirty="0">
            <a:solidFill>
              <a:schemeClr val="bg1"/>
            </a:solidFill>
          </a:endParaRPr>
        </a:p>
      </dgm:t>
    </dgm:pt>
    <dgm:pt modelId="{6FA9DE13-652F-439A-802C-7A8FA93DFD28}" type="parTrans" cxnId="{DB286659-743E-4176-A331-49571F609A96}">
      <dgm:prSet/>
      <dgm:spPr/>
      <dgm:t>
        <a:bodyPr/>
        <a:lstStyle/>
        <a:p>
          <a:endParaRPr lang="en-US"/>
        </a:p>
      </dgm:t>
    </dgm:pt>
    <dgm:pt modelId="{D757A0BE-1777-4C6C-BD1B-B96F932FB0C2}" type="sibTrans" cxnId="{DB286659-743E-4176-A331-49571F609A96}">
      <dgm:prSet/>
      <dgm:spPr/>
      <dgm:t>
        <a:bodyPr/>
        <a:lstStyle/>
        <a:p>
          <a:endParaRPr lang="en-US"/>
        </a:p>
      </dgm:t>
    </dgm:pt>
    <dgm:pt modelId="{3A1DBBFC-9FF6-47D0-B3E5-C2EAA6F86B0C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32858">
              <a:alpha val="90000"/>
            </a:srgbClr>
          </a:solidFill>
        </a:ln>
      </dgm:spPr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Check for and add missing alt text on images</a:t>
          </a:r>
          <a:endParaRPr lang="en-US" sz="2000" dirty="0">
            <a:solidFill>
              <a:schemeClr val="tx1"/>
            </a:solidFill>
          </a:endParaRPr>
        </a:p>
      </dgm:t>
    </dgm:pt>
    <dgm:pt modelId="{596BC590-A890-4E04-B39A-0F604D3F5B27}" type="parTrans" cxnId="{D878E6D3-5883-451F-8DA6-BCE258A0F796}">
      <dgm:prSet/>
      <dgm:spPr/>
      <dgm:t>
        <a:bodyPr/>
        <a:lstStyle/>
        <a:p>
          <a:endParaRPr lang="en-US"/>
        </a:p>
      </dgm:t>
    </dgm:pt>
    <dgm:pt modelId="{E82E28F8-025C-4F67-B70D-09423E30E083}" type="sibTrans" cxnId="{D878E6D3-5883-451F-8DA6-BCE258A0F796}">
      <dgm:prSet/>
      <dgm:spPr/>
      <dgm:t>
        <a:bodyPr/>
        <a:lstStyle/>
        <a:p>
          <a:endParaRPr lang="en-US"/>
        </a:p>
      </dgm:t>
    </dgm:pt>
    <dgm:pt modelId="{45A28D98-9AD7-4D1E-A594-1D287BCC7356}" type="pres">
      <dgm:prSet presAssocID="{8949FA55-30AC-49E1-A8EF-D9FB9944518C}" presName="Name0" presStyleCnt="0">
        <dgm:presLayoutVars>
          <dgm:dir/>
          <dgm:animLvl val="lvl"/>
          <dgm:resizeHandles val="exact"/>
        </dgm:presLayoutVars>
      </dgm:prSet>
      <dgm:spPr/>
    </dgm:pt>
    <dgm:pt modelId="{02412998-122C-4FB9-B8C6-2B59AA1BDEBC}" type="pres">
      <dgm:prSet presAssocID="{C2A9DA48-135D-4274-97C4-32DFCD548B97}" presName="linNode" presStyleCnt="0"/>
      <dgm:spPr/>
    </dgm:pt>
    <dgm:pt modelId="{1C736B45-0D9E-4C58-8E8A-CC1EEB27F5F8}" type="pres">
      <dgm:prSet presAssocID="{C2A9DA48-135D-4274-97C4-32DFCD548B97}" presName="parentText" presStyleLbl="node1" presStyleIdx="0" presStyleCnt="10" custScaleX="257937">
        <dgm:presLayoutVars>
          <dgm:chMax val="1"/>
          <dgm:bulletEnabled val="1"/>
        </dgm:presLayoutVars>
      </dgm:prSet>
      <dgm:spPr/>
    </dgm:pt>
    <dgm:pt modelId="{79EBC750-B87C-4A1C-A97D-8451337ED687}" type="pres">
      <dgm:prSet presAssocID="{D757A0BE-1777-4C6C-BD1B-B96F932FB0C2}" presName="sp" presStyleCnt="0"/>
      <dgm:spPr/>
    </dgm:pt>
    <dgm:pt modelId="{F679C86C-46D3-40EE-83A2-1971ABC18D29}" type="pres">
      <dgm:prSet presAssocID="{3A1DBBFC-9FF6-47D0-B3E5-C2EAA6F86B0C}" presName="linNode" presStyleCnt="0"/>
      <dgm:spPr/>
    </dgm:pt>
    <dgm:pt modelId="{C95B76EF-10F2-4D13-80D3-66822D4FA422}" type="pres">
      <dgm:prSet presAssocID="{3A1DBBFC-9FF6-47D0-B3E5-C2EAA6F86B0C}" presName="parentText" presStyleLbl="node1" presStyleIdx="1" presStyleCnt="10" custScaleX="257937">
        <dgm:presLayoutVars>
          <dgm:chMax val="1"/>
          <dgm:bulletEnabled val="1"/>
        </dgm:presLayoutVars>
      </dgm:prSet>
      <dgm:spPr/>
    </dgm:pt>
    <dgm:pt modelId="{46157C33-CF3B-4F0E-9203-A9555604635D}" type="pres">
      <dgm:prSet presAssocID="{E82E28F8-025C-4F67-B70D-09423E30E083}" presName="sp" presStyleCnt="0"/>
      <dgm:spPr/>
    </dgm:pt>
    <dgm:pt modelId="{74AA8C05-849B-4D4E-A8AF-36AE20C4F818}" type="pres">
      <dgm:prSet presAssocID="{C17CE249-C209-4AD2-B134-5FC03C34E157}" presName="linNode" presStyleCnt="0"/>
      <dgm:spPr/>
    </dgm:pt>
    <dgm:pt modelId="{5910650D-8715-442F-B5DB-E93091FAD9C4}" type="pres">
      <dgm:prSet presAssocID="{C17CE249-C209-4AD2-B134-5FC03C34E157}" presName="parentText" presStyleLbl="node1" presStyleIdx="2" presStyleCnt="10" custScaleX="257937">
        <dgm:presLayoutVars>
          <dgm:chMax val="1"/>
          <dgm:bulletEnabled val="1"/>
        </dgm:presLayoutVars>
      </dgm:prSet>
      <dgm:spPr/>
    </dgm:pt>
    <dgm:pt modelId="{8EA75183-0635-41FB-82E0-AE8234B10979}" type="pres">
      <dgm:prSet presAssocID="{F8DE5164-3761-4F28-A2E2-B93B69F5BD61}" presName="sp" presStyleCnt="0"/>
      <dgm:spPr/>
    </dgm:pt>
    <dgm:pt modelId="{F6F42EBD-F953-482A-8A75-D9606435F832}" type="pres">
      <dgm:prSet presAssocID="{5F9CD11D-1C51-4ECF-AB52-35479CC61F42}" presName="linNode" presStyleCnt="0"/>
      <dgm:spPr/>
    </dgm:pt>
    <dgm:pt modelId="{2C6A5871-D570-4C3A-BE7D-CBC119E90AFA}" type="pres">
      <dgm:prSet presAssocID="{5F9CD11D-1C51-4ECF-AB52-35479CC61F42}" presName="parentText" presStyleLbl="node1" presStyleIdx="3" presStyleCnt="10" custScaleX="257937">
        <dgm:presLayoutVars>
          <dgm:chMax val="1"/>
          <dgm:bulletEnabled val="1"/>
        </dgm:presLayoutVars>
      </dgm:prSet>
      <dgm:spPr/>
    </dgm:pt>
    <dgm:pt modelId="{161BA607-00B4-4D14-8E09-C1FF90A5DBEF}" type="pres">
      <dgm:prSet presAssocID="{E8161474-E354-412F-AD68-EED439620C08}" presName="sp" presStyleCnt="0"/>
      <dgm:spPr/>
    </dgm:pt>
    <dgm:pt modelId="{9E2EF8B9-895B-4D20-A230-06C3AAEA7E5F}" type="pres">
      <dgm:prSet presAssocID="{9C758958-5B3B-4322-BE05-DCCBB019EFCA}" presName="linNode" presStyleCnt="0"/>
      <dgm:spPr/>
    </dgm:pt>
    <dgm:pt modelId="{E06FAF3F-213F-4582-B547-EF8D2F1B2A8A}" type="pres">
      <dgm:prSet presAssocID="{9C758958-5B3B-4322-BE05-DCCBB019EFCA}" presName="parentText" presStyleLbl="node1" presStyleIdx="4" presStyleCnt="10" custScaleX="257937">
        <dgm:presLayoutVars>
          <dgm:chMax val="1"/>
          <dgm:bulletEnabled val="1"/>
        </dgm:presLayoutVars>
      </dgm:prSet>
      <dgm:spPr/>
    </dgm:pt>
    <dgm:pt modelId="{87858706-0FA4-4CF8-AF9F-90B6DDD0D423}" type="pres">
      <dgm:prSet presAssocID="{48C2BD17-2DD8-45DB-B467-30920873546D}" presName="sp" presStyleCnt="0"/>
      <dgm:spPr/>
    </dgm:pt>
    <dgm:pt modelId="{F6C448ED-FD43-46D0-81E5-62FBDC33C4DD}" type="pres">
      <dgm:prSet presAssocID="{E08F5EE4-99B4-4C0F-9124-BB29735EC10E}" presName="linNode" presStyleCnt="0"/>
      <dgm:spPr/>
    </dgm:pt>
    <dgm:pt modelId="{79F6CAFA-F98E-4034-BEE4-BE840110B4C9}" type="pres">
      <dgm:prSet presAssocID="{E08F5EE4-99B4-4C0F-9124-BB29735EC10E}" presName="parentText" presStyleLbl="node1" presStyleIdx="5" presStyleCnt="10" custScaleX="257937">
        <dgm:presLayoutVars>
          <dgm:chMax val="1"/>
          <dgm:bulletEnabled val="1"/>
        </dgm:presLayoutVars>
      </dgm:prSet>
      <dgm:spPr/>
    </dgm:pt>
    <dgm:pt modelId="{DC968E8C-BC39-4974-A0EE-68783BC2E869}" type="pres">
      <dgm:prSet presAssocID="{E76633EB-5C44-49B9-94F4-FA76801775D1}" presName="sp" presStyleCnt="0"/>
      <dgm:spPr/>
    </dgm:pt>
    <dgm:pt modelId="{A1694A74-EE6B-4680-8D08-BB79F9C24A7A}" type="pres">
      <dgm:prSet presAssocID="{25F42989-3FE1-4D07-BDCC-D2DB2E2D133F}" presName="linNode" presStyleCnt="0"/>
      <dgm:spPr/>
    </dgm:pt>
    <dgm:pt modelId="{8CFFA672-46C1-4EAA-9AEA-774A022E4B5B}" type="pres">
      <dgm:prSet presAssocID="{25F42989-3FE1-4D07-BDCC-D2DB2E2D133F}" presName="parentText" presStyleLbl="node1" presStyleIdx="6" presStyleCnt="10" custScaleX="257937">
        <dgm:presLayoutVars>
          <dgm:chMax val="1"/>
          <dgm:bulletEnabled val="1"/>
        </dgm:presLayoutVars>
      </dgm:prSet>
      <dgm:spPr/>
    </dgm:pt>
    <dgm:pt modelId="{AA742B9D-F058-4D23-AF66-58ABFB3F625B}" type="pres">
      <dgm:prSet presAssocID="{42148B78-920C-4D35-886F-311128EAE10F}" presName="sp" presStyleCnt="0"/>
      <dgm:spPr/>
    </dgm:pt>
    <dgm:pt modelId="{AC071373-B992-4A2C-8B9E-054DEC3C09C6}" type="pres">
      <dgm:prSet presAssocID="{B097C1E4-95A2-4FED-88AD-C38C3B5877F5}" presName="linNode" presStyleCnt="0"/>
      <dgm:spPr/>
    </dgm:pt>
    <dgm:pt modelId="{406E4F32-356F-4071-8810-E98B9266704C}" type="pres">
      <dgm:prSet presAssocID="{B097C1E4-95A2-4FED-88AD-C38C3B5877F5}" presName="parentText" presStyleLbl="node1" presStyleIdx="7" presStyleCnt="10" custScaleX="257937">
        <dgm:presLayoutVars>
          <dgm:chMax val="1"/>
          <dgm:bulletEnabled val="1"/>
        </dgm:presLayoutVars>
      </dgm:prSet>
      <dgm:spPr/>
    </dgm:pt>
    <dgm:pt modelId="{5A10BF6C-C815-4617-9CE7-9B99916305A1}" type="pres">
      <dgm:prSet presAssocID="{72279085-90CE-47BB-BEA8-27C09E3D7B76}" presName="sp" presStyleCnt="0"/>
      <dgm:spPr/>
    </dgm:pt>
    <dgm:pt modelId="{81637DAD-6A81-4ABA-942D-58FFD8DAB5CB}" type="pres">
      <dgm:prSet presAssocID="{1DC737A5-9C6D-4009-BA01-3BAC2A213FAE}" presName="linNode" presStyleCnt="0"/>
      <dgm:spPr/>
    </dgm:pt>
    <dgm:pt modelId="{0D2AFF45-701C-4D63-9CB1-AA6BD82D902A}" type="pres">
      <dgm:prSet presAssocID="{1DC737A5-9C6D-4009-BA01-3BAC2A213FAE}" presName="parentText" presStyleLbl="node1" presStyleIdx="8" presStyleCnt="10" custScaleX="257937">
        <dgm:presLayoutVars>
          <dgm:chMax val="1"/>
          <dgm:bulletEnabled val="1"/>
        </dgm:presLayoutVars>
      </dgm:prSet>
      <dgm:spPr/>
    </dgm:pt>
    <dgm:pt modelId="{4D1C8370-46FD-409E-A730-9DD2F95AA5A2}" type="pres">
      <dgm:prSet presAssocID="{41146435-DB19-4801-843F-3A6F1CC8FF56}" presName="sp" presStyleCnt="0"/>
      <dgm:spPr/>
    </dgm:pt>
    <dgm:pt modelId="{A41BF66F-DF31-4436-91EA-DD6663A13C78}" type="pres">
      <dgm:prSet presAssocID="{2D4464E7-092D-49A2-B8DC-F12C781A0808}" presName="linNode" presStyleCnt="0"/>
      <dgm:spPr/>
    </dgm:pt>
    <dgm:pt modelId="{33A2B531-A589-4D9A-BF72-8BB2B0A68534}" type="pres">
      <dgm:prSet presAssocID="{2D4464E7-092D-49A2-B8DC-F12C781A0808}" presName="parentText" presStyleLbl="node1" presStyleIdx="9" presStyleCnt="10" custScaleX="257937">
        <dgm:presLayoutVars>
          <dgm:chMax val="1"/>
          <dgm:bulletEnabled val="1"/>
        </dgm:presLayoutVars>
      </dgm:prSet>
      <dgm:spPr/>
    </dgm:pt>
  </dgm:ptLst>
  <dgm:cxnLst>
    <dgm:cxn modelId="{E1301F1C-322F-434E-8D9B-C2D492FE4155}" type="presOf" srcId="{5F9CD11D-1C51-4ECF-AB52-35479CC61F42}" destId="{2C6A5871-D570-4C3A-BE7D-CBC119E90AFA}" srcOrd="0" destOrd="0" presId="urn:microsoft.com/office/officeart/2005/8/layout/vList5"/>
    <dgm:cxn modelId="{C7AD7849-5C5C-4C42-9369-B97F5B56D272}" srcId="{8949FA55-30AC-49E1-A8EF-D9FB9944518C}" destId="{9C758958-5B3B-4322-BE05-DCCBB019EFCA}" srcOrd="4" destOrd="0" parTransId="{647450DF-C4E5-44E5-8D8E-7328210A0A3D}" sibTransId="{48C2BD17-2DD8-45DB-B467-30920873546D}"/>
    <dgm:cxn modelId="{1967554D-110E-4CC4-A319-CC94B32311CC}" type="presOf" srcId="{25F42989-3FE1-4D07-BDCC-D2DB2E2D133F}" destId="{8CFFA672-46C1-4EAA-9AEA-774A022E4B5B}" srcOrd="0" destOrd="0" presId="urn:microsoft.com/office/officeart/2005/8/layout/vList5"/>
    <dgm:cxn modelId="{DB286659-743E-4176-A331-49571F609A96}" srcId="{8949FA55-30AC-49E1-A8EF-D9FB9944518C}" destId="{C2A9DA48-135D-4274-97C4-32DFCD548B97}" srcOrd="0" destOrd="0" parTransId="{6FA9DE13-652F-439A-802C-7A8FA93DFD28}" sibTransId="{D757A0BE-1777-4C6C-BD1B-B96F932FB0C2}"/>
    <dgm:cxn modelId="{8E07E67B-B204-4AE1-9DB9-673F9389E4EE}" type="presOf" srcId="{E08F5EE4-99B4-4C0F-9124-BB29735EC10E}" destId="{79F6CAFA-F98E-4034-BEE4-BE840110B4C9}" srcOrd="0" destOrd="0" presId="urn:microsoft.com/office/officeart/2005/8/layout/vList5"/>
    <dgm:cxn modelId="{2189EE86-A709-4E2D-BC5E-07AF55BB3C22}" type="presOf" srcId="{C17CE249-C209-4AD2-B134-5FC03C34E157}" destId="{5910650D-8715-442F-B5DB-E93091FAD9C4}" srcOrd="0" destOrd="0" presId="urn:microsoft.com/office/officeart/2005/8/layout/vList5"/>
    <dgm:cxn modelId="{E665A995-5342-42EF-80EB-B47C4F31AFF3}" type="presOf" srcId="{2D4464E7-092D-49A2-B8DC-F12C781A0808}" destId="{33A2B531-A589-4D9A-BF72-8BB2B0A68534}" srcOrd="0" destOrd="0" presId="urn:microsoft.com/office/officeart/2005/8/layout/vList5"/>
    <dgm:cxn modelId="{0561B998-0FA0-4CA3-A47E-38DF7DDFBB06}" type="presOf" srcId="{9C758958-5B3B-4322-BE05-DCCBB019EFCA}" destId="{E06FAF3F-213F-4582-B547-EF8D2F1B2A8A}" srcOrd="0" destOrd="0" presId="urn:microsoft.com/office/officeart/2005/8/layout/vList5"/>
    <dgm:cxn modelId="{731FBFA2-A2A1-46E8-8B88-4A2EEFE21F71}" srcId="{8949FA55-30AC-49E1-A8EF-D9FB9944518C}" destId="{5F9CD11D-1C51-4ECF-AB52-35479CC61F42}" srcOrd="3" destOrd="0" parTransId="{B6BB335E-F8F7-4F13-BB1E-78ACFB278B57}" sibTransId="{E8161474-E354-412F-AD68-EED439620C08}"/>
    <dgm:cxn modelId="{094B12A3-8C1C-41B1-A869-409509759B42}" srcId="{8949FA55-30AC-49E1-A8EF-D9FB9944518C}" destId="{B097C1E4-95A2-4FED-88AD-C38C3B5877F5}" srcOrd="7" destOrd="0" parTransId="{B442E708-461F-4731-9880-BB59DFCF3D9E}" sibTransId="{72279085-90CE-47BB-BEA8-27C09E3D7B76}"/>
    <dgm:cxn modelId="{4AA2BEA7-0306-4D82-9E60-58F1B3BC88C2}" type="presOf" srcId="{C2A9DA48-135D-4274-97C4-32DFCD548B97}" destId="{1C736B45-0D9E-4C58-8E8A-CC1EEB27F5F8}" srcOrd="0" destOrd="0" presId="urn:microsoft.com/office/officeart/2005/8/layout/vList5"/>
    <dgm:cxn modelId="{2D9435AA-6499-4B8D-990E-C73C8A8CFC81}" srcId="{8949FA55-30AC-49E1-A8EF-D9FB9944518C}" destId="{C17CE249-C209-4AD2-B134-5FC03C34E157}" srcOrd="2" destOrd="0" parTransId="{C9782B95-2613-4EB3-88AC-5FE5A708277C}" sibTransId="{F8DE5164-3761-4F28-A2E2-B93B69F5BD61}"/>
    <dgm:cxn modelId="{286179AB-FB3C-485D-A983-B27DD07595D9}" type="presOf" srcId="{B097C1E4-95A2-4FED-88AD-C38C3B5877F5}" destId="{406E4F32-356F-4071-8810-E98B9266704C}" srcOrd="0" destOrd="0" presId="urn:microsoft.com/office/officeart/2005/8/layout/vList5"/>
    <dgm:cxn modelId="{3BE0CEAC-87DB-4BE5-9163-DCCF16C46AC7}" srcId="{8949FA55-30AC-49E1-A8EF-D9FB9944518C}" destId="{25F42989-3FE1-4D07-BDCC-D2DB2E2D133F}" srcOrd="6" destOrd="0" parTransId="{9C13B225-45DF-4266-A07F-BE53AA03C4FF}" sibTransId="{42148B78-920C-4D35-886F-311128EAE10F}"/>
    <dgm:cxn modelId="{F6754DAF-4DF4-401A-9C84-8E64796AA170}" srcId="{8949FA55-30AC-49E1-A8EF-D9FB9944518C}" destId="{1DC737A5-9C6D-4009-BA01-3BAC2A213FAE}" srcOrd="8" destOrd="0" parTransId="{5A343D9A-9C48-4932-8C97-39A1F3FB41D7}" sibTransId="{41146435-DB19-4801-843F-3A6F1CC8FF56}"/>
    <dgm:cxn modelId="{E3E54BC5-41A2-41B4-A883-0A002B6774FF}" srcId="{8949FA55-30AC-49E1-A8EF-D9FB9944518C}" destId="{2D4464E7-092D-49A2-B8DC-F12C781A0808}" srcOrd="9" destOrd="0" parTransId="{E8F4F49C-F581-4599-8B8A-F01120B40645}" sibTransId="{F440643F-E4FD-4A24-B7BA-5C1B57E60030}"/>
    <dgm:cxn modelId="{05E4AFCA-D4E7-408D-A7ED-D44F47C21319}" type="presOf" srcId="{8949FA55-30AC-49E1-A8EF-D9FB9944518C}" destId="{45A28D98-9AD7-4D1E-A594-1D287BCC7356}" srcOrd="0" destOrd="0" presId="urn:microsoft.com/office/officeart/2005/8/layout/vList5"/>
    <dgm:cxn modelId="{D878E6D3-5883-451F-8DA6-BCE258A0F796}" srcId="{8949FA55-30AC-49E1-A8EF-D9FB9944518C}" destId="{3A1DBBFC-9FF6-47D0-B3E5-C2EAA6F86B0C}" srcOrd="1" destOrd="0" parTransId="{596BC590-A890-4E04-B39A-0F604D3F5B27}" sibTransId="{E82E28F8-025C-4F67-B70D-09423E30E083}"/>
    <dgm:cxn modelId="{9B2743DE-087A-4B09-90E3-DD0B92FC297C}" type="presOf" srcId="{3A1DBBFC-9FF6-47D0-B3E5-C2EAA6F86B0C}" destId="{C95B76EF-10F2-4D13-80D3-66822D4FA422}" srcOrd="0" destOrd="0" presId="urn:microsoft.com/office/officeart/2005/8/layout/vList5"/>
    <dgm:cxn modelId="{0D3467F1-BB48-4E8F-826A-F23D9486A73F}" srcId="{8949FA55-30AC-49E1-A8EF-D9FB9944518C}" destId="{E08F5EE4-99B4-4C0F-9124-BB29735EC10E}" srcOrd="5" destOrd="0" parTransId="{1B29A071-AC3C-4D7B-80C8-0C401B681787}" sibTransId="{E76633EB-5C44-49B9-94F4-FA76801775D1}"/>
    <dgm:cxn modelId="{0BAF38F3-AD57-4E23-BFDC-040DBB2C5F9A}" type="presOf" srcId="{1DC737A5-9C6D-4009-BA01-3BAC2A213FAE}" destId="{0D2AFF45-701C-4D63-9CB1-AA6BD82D902A}" srcOrd="0" destOrd="0" presId="urn:microsoft.com/office/officeart/2005/8/layout/vList5"/>
    <dgm:cxn modelId="{826810E8-5443-483C-B33F-502B459CAB0B}" type="presParOf" srcId="{45A28D98-9AD7-4D1E-A594-1D287BCC7356}" destId="{02412998-122C-4FB9-B8C6-2B59AA1BDEBC}" srcOrd="0" destOrd="0" presId="urn:microsoft.com/office/officeart/2005/8/layout/vList5"/>
    <dgm:cxn modelId="{5E2BD450-7F78-46E2-8DDE-BA8BDFCE431D}" type="presParOf" srcId="{02412998-122C-4FB9-B8C6-2B59AA1BDEBC}" destId="{1C736B45-0D9E-4C58-8E8A-CC1EEB27F5F8}" srcOrd="0" destOrd="0" presId="urn:microsoft.com/office/officeart/2005/8/layout/vList5"/>
    <dgm:cxn modelId="{5EF6A677-2C65-4ED6-B1BD-3881205BB28F}" type="presParOf" srcId="{45A28D98-9AD7-4D1E-A594-1D287BCC7356}" destId="{79EBC750-B87C-4A1C-A97D-8451337ED687}" srcOrd="1" destOrd="0" presId="urn:microsoft.com/office/officeart/2005/8/layout/vList5"/>
    <dgm:cxn modelId="{E261F56B-301A-4C58-8B9A-C7AC58209A5A}" type="presParOf" srcId="{45A28D98-9AD7-4D1E-A594-1D287BCC7356}" destId="{F679C86C-46D3-40EE-83A2-1971ABC18D29}" srcOrd="2" destOrd="0" presId="urn:microsoft.com/office/officeart/2005/8/layout/vList5"/>
    <dgm:cxn modelId="{BE6B2B19-9958-47F2-A862-7A84B39C5E56}" type="presParOf" srcId="{F679C86C-46D3-40EE-83A2-1971ABC18D29}" destId="{C95B76EF-10F2-4D13-80D3-66822D4FA422}" srcOrd="0" destOrd="0" presId="urn:microsoft.com/office/officeart/2005/8/layout/vList5"/>
    <dgm:cxn modelId="{593FE61B-4631-4082-988C-231952825243}" type="presParOf" srcId="{45A28D98-9AD7-4D1E-A594-1D287BCC7356}" destId="{46157C33-CF3B-4F0E-9203-A9555604635D}" srcOrd="3" destOrd="0" presId="urn:microsoft.com/office/officeart/2005/8/layout/vList5"/>
    <dgm:cxn modelId="{13743E15-0F3E-4474-B2C3-8A1FF72428D3}" type="presParOf" srcId="{45A28D98-9AD7-4D1E-A594-1D287BCC7356}" destId="{74AA8C05-849B-4D4E-A8AF-36AE20C4F818}" srcOrd="4" destOrd="0" presId="urn:microsoft.com/office/officeart/2005/8/layout/vList5"/>
    <dgm:cxn modelId="{7D821DF0-A804-488E-BF05-E6ED4D5A2B2A}" type="presParOf" srcId="{74AA8C05-849B-4D4E-A8AF-36AE20C4F818}" destId="{5910650D-8715-442F-B5DB-E93091FAD9C4}" srcOrd="0" destOrd="0" presId="urn:microsoft.com/office/officeart/2005/8/layout/vList5"/>
    <dgm:cxn modelId="{614A45FA-6CBE-4C1C-AC33-F6AD7481D48D}" type="presParOf" srcId="{45A28D98-9AD7-4D1E-A594-1D287BCC7356}" destId="{8EA75183-0635-41FB-82E0-AE8234B10979}" srcOrd="5" destOrd="0" presId="urn:microsoft.com/office/officeart/2005/8/layout/vList5"/>
    <dgm:cxn modelId="{95BC8CFB-95B3-4FE4-BF99-B0CB94EDB153}" type="presParOf" srcId="{45A28D98-9AD7-4D1E-A594-1D287BCC7356}" destId="{F6F42EBD-F953-482A-8A75-D9606435F832}" srcOrd="6" destOrd="0" presId="urn:microsoft.com/office/officeart/2005/8/layout/vList5"/>
    <dgm:cxn modelId="{E3A16D16-9C09-4E21-9F2F-27194F02E2E9}" type="presParOf" srcId="{F6F42EBD-F953-482A-8A75-D9606435F832}" destId="{2C6A5871-D570-4C3A-BE7D-CBC119E90AFA}" srcOrd="0" destOrd="0" presId="urn:microsoft.com/office/officeart/2005/8/layout/vList5"/>
    <dgm:cxn modelId="{02C37C03-3167-479C-8424-3CA2DF9A2E1F}" type="presParOf" srcId="{45A28D98-9AD7-4D1E-A594-1D287BCC7356}" destId="{161BA607-00B4-4D14-8E09-C1FF90A5DBEF}" srcOrd="7" destOrd="0" presId="urn:microsoft.com/office/officeart/2005/8/layout/vList5"/>
    <dgm:cxn modelId="{B3D26B3C-16F6-4A11-8C71-2B1B771BD8B4}" type="presParOf" srcId="{45A28D98-9AD7-4D1E-A594-1D287BCC7356}" destId="{9E2EF8B9-895B-4D20-A230-06C3AAEA7E5F}" srcOrd="8" destOrd="0" presId="urn:microsoft.com/office/officeart/2005/8/layout/vList5"/>
    <dgm:cxn modelId="{7A36EDF3-B8C6-4446-ADF0-28CDAFD2891E}" type="presParOf" srcId="{9E2EF8B9-895B-4D20-A230-06C3AAEA7E5F}" destId="{E06FAF3F-213F-4582-B547-EF8D2F1B2A8A}" srcOrd="0" destOrd="0" presId="urn:microsoft.com/office/officeart/2005/8/layout/vList5"/>
    <dgm:cxn modelId="{B2ABE493-2CF3-4A64-9D91-6FC73C52CA9B}" type="presParOf" srcId="{45A28D98-9AD7-4D1E-A594-1D287BCC7356}" destId="{87858706-0FA4-4CF8-AF9F-90B6DDD0D423}" srcOrd="9" destOrd="0" presId="urn:microsoft.com/office/officeart/2005/8/layout/vList5"/>
    <dgm:cxn modelId="{B085BA6C-C1BD-4318-8435-990F722186EA}" type="presParOf" srcId="{45A28D98-9AD7-4D1E-A594-1D287BCC7356}" destId="{F6C448ED-FD43-46D0-81E5-62FBDC33C4DD}" srcOrd="10" destOrd="0" presId="urn:microsoft.com/office/officeart/2005/8/layout/vList5"/>
    <dgm:cxn modelId="{7A36EAB9-B39C-435B-8F4D-A4FAA498BEF0}" type="presParOf" srcId="{F6C448ED-FD43-46D0-81E5-62FBDC33C4DD}" destId="{79F6CAFA-F98E-4034-BEE4-BE840110B4C9}" srcOrd="0" destOrd="0" presId="urn:microsoft.com/office/officeart/2005/8/layout/vList5"/>
    <dgm:cxn modelId="{F9585E38-1B18-4742-9D21-C447B139C70A}" type="presParOf" srcId="{45A28D98-9AD7-4D1E-A594-1D287BCC7356}" destId="{DC968E8C-BC39-4974-A0EE-68783BC2E869}" srcOrd="11" destOrd="0" presId="urn:microsoft.com/office/officeart/2005/8/layout/vList5"/>
    <dgm:cxn modelId="{9FA24167-1B99-44DC-A3A9-9E27514B138E}" type="presParOf" srcId="{45A28D98-9AD7-4D1E-A594-1D287BCC7356}" destId="{A1694A74-EE6B-4680-8D08-BB79F9C24A7A}" srcOrd="12" destOrd="0" presId="urn:microsoft.com/office/officeart/2005/8/layout/vList5"/>
    <dgm:cxn modelId="{7D7EF21D-0AC5-465E-9A21-65CE350C7DDF}" type="presParOf" srcId="{A1694A74-EE6B-4680-8D08-BB79F9C24A7A}" destId="{8CFFA672-46C1-4EAA-9AEA-774A022E4B5B}" srcOrd="0" destOrd="0" presId="urn:microsoft.com/office/officeart/2005/8/layout/vList5"/>
    <dgm:cxn modelId="{4D69E679-BAED-40ED-BFEF-E927F8D5FDEA}" type="presParOf" srcId="{45A28D98-9AD7-4D1E-A594-1D287BCC7356}" destId="{AA742B9D-F058-4D23-AF66-58ABFB3F625B}" srcOrd="13" destOrd="0" presId="urn:microsoft.com/office/officeart/2005/8/layout/vList5"/>
    <dgm:cxn modelId="{0099B190-5CA0-418A-BFB4-8CD51B373F23}" type="presParOf" srcId="{45A28D98-9AD7-4D1E-A594-1D287BCC7356}" destId="{AC071373-B992-4A2C-8B9E-054DEC3C09C6}" srcOrd="14" destOrd="0" presId="urn:microsoft.com/office/officeart/2005/8/layout/vList5"/>
    <dgm:cxn modelId="{57CE16DF-BFAC-45E5-A492-DC811AF026A9}" type="presParOf" srcId="{AC071373-B992-4A2C-8B9E-054DEC3C09C6}" destId="{406E4F32-356F-4071-8810-E98B9266704C}" srcOrd="0" destOrd="0" presId="urn:microsoft.com/office/officeart/2005/8/layout/vList5"/>
    <dgm:cxn modelId="{B55BAB0F-BDED-4463-8E1A-247A6D240145}" type="presParOf" srcId="{45A28D98-9AD7-4D1E-A594-1D287BCC7356}" destId="{5A10BF6C-C815-4617-9CE7-9B99916305A1}" srcOrd="15" destOrd="0" presId="urn:microsoft.com/office/officeart/2005/8/layout/vList5"/>
    <dgm:cxn modelId="{3D46417E-8114-4581-85F0-37F3EDAFFD68}" type="presParOf" srcId="{45A28D98-9AD7-4D1E-A594-1D287BCC7356}" destId="{81637DAD-6A81-4ABA-942D-58FFD8DAB5CB}" srcOrd="16" destOrd="0" presId="urn:microsoft.com/office/officeart/2005/8/layout/vList5"/>
    <dgm:cxn modelId="{E9015EE9-63AF-45CD-934F-9683A81F958E}" type="presParOf" srcId="{81637DAD-6A81-4ABA-942D-58FFD8DAB5CB}" destId="{0D2AFF45-701C-4D63-9CB1-AA6BD82D902A}" srcOrd="0" destOrd="0" presId="urn:microsoft.com/office/officeart/2005/8/layout/vList5"/>
    <dgm:cxn modelId="{94C8659C-6C09-4466-B054-F22AFFECCA48}" type="presParOf" srcId="{45A28D98-9AD7-4D1E-A594-1D287BCC7356}" destId="{4D1C8370-46FD-409E-A730-9DD2F95AA5A2}" srcOrd="17" destOrd="0" presId="urn:microsoft.com/office/officeart/2005/8/layout/vList5"/>
    <dgm:cxn modelId="{05A85CFE-C06D-4CAB-9DB8-D469AB038874}" type="presParOf" srcId="{45A28D98-9AD7-4D1E-A594-1D287BCC7356}" destId="{A41BF66F-DF31-4436-91EA-DD6663A13C78}" srcOrd="18" destOrd="0" presId="urn:microsoft.com/office/officeart/2005/8/layout/vList5"/>
    <dgm:cxn modelId="{C3B28934-6DA5-4333-955B-8B8AE141C02F}" type="presParOf" srcId="{A41BF66F-DF31-4436-91EA-DD6663A13C78}" destId="{33A2B531-A589-4D9A-BF72-8BB2B0A6853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24B21-8E90-4C9C-951C-6D33FF40D83C}">
      <dsp:nvSpPr>
        <dsp:cNvPr id="0" name=""/>
        <dsp:cNvSpPr/>
      </dsp:nvSpPr>
      <dsp:spPr>
        <a:xfrm>
          <a:off x="0" y="517331"/>
          <a:ext cx="9495608" cy="887445"/>
        </a:xfrm>
        <a:prstGeom prst="roundRect">
          <a:avLst/>
        </a:prstGeom>
        <a:solidFill>
          <a:srgbClr val="03285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bg1"/>
              </a:solidFill>
            </a:rPr>
            <a:t>General Standard 8: Accessibility and Usability</a:t>
          </a:r>
        </a:p>
      </dsp:txBody>
      <dsp:txXfrm>
        <a:off x="43321" y="560652"/>
        <a:ext cx="9408966" cy="800803"/>
      </dsp:txXfrm>
    </dsp:sp>
    <dsp:sp modelId="{CF28F9C2-E922-43C8-BFB7-C552ECFFCFA7}">
      <dsp:nvSpPr>
        <dsp:cNvPr id="0" name=""/>
        <dsp:cNvSpPr/>
      </dsp:nvSpPr>
      <dsp:spPr>
        <a:xfrm>
          <a:off x="0" y="1404776"/>
          <a:ext cx="9495608" cy="8616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486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Ø"/>
          </a:pPr>
          <a:r>
            <a:rPr lang="en-US" sz="2800" kern="1200" dirty="0">
              <a:solidFill>
                <a:schemeClr val="tx1"/>
              </a:solidFill>
            </a:rPr>
            <a:t>The course design reflects a commitment to accessibility and usability of all learners.</a:t>
          </a:r>
        </a:p>
      </dsp:txBody>
      <dsp:txXfrm>
        <a:off x="0" y="1404776"/>
        <a:ext cx="9495608" cy="861637"/>
      </dsp:txXfrm>
    </dsp:sp>
    <dsp:sp modelId="{D02D098D-DCF9-4928-A0B9-C7769A24F350}">
      <dsp:nvSpPr>
        <dsp:cNvPr id="0" name=""/>
        <dsp:cNvSpPr/>
      </dsp:nvSpPr>
      <dsp:spPr>
        <a:xfrm>
          <a:off x="0" y="2266414"/>
          <a:ext cx="9495608" cy="887445"/>
        </a:xfrm>
        <a:prstGeom prst="roundRect">
          <a:avLst/>
        </a:prstGeom>
        <a:solidFill>
          <a:srgbClr val="03285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bg1"/>
              </a:solidFill>
            </a:rPr>
            <a:t>Specific Standard 8.3</a:t>
          </a:r>
          <a:endParaRPr lang="en-US" sz="3700" kern="1200" dirty="0">
            <a:solidFill>
              <a:schemeClr val="bg1"/>
            </a:solidFill>
          </a:endParaRPr>
        </a:p>
      </dsp:txBody>
      <dsp:txXfrm>
        <a:off x="43321" y="2309735"/>
        <a:ext cx="9408966" cy="800803"/>
      </dsp:txXfrm>
    </dsp:sp>
    <dsp:sp modelId="{FF33D163-7198-4DE5-891F-695ECF159036}">
      <dsp:nvSpPr>
        <dsp:cNvPr id="0" name=""/>
        <dsp:cNvSpPr/>
      </dsp:nvSpPr>
      <dsp:spPr>
        <a:xfrm>
          <a:off x="0" y="3153859"/>
          <a:ext cx="9495608" cy="126373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486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Ø"/>
          </a:pPr>
          <a:r>
            <a:rPr lang="en-US" sz="2800" kern="1200" dirty="0">
              <a:solidFill>
                <a:schemeClr val="tx1"/>
              </a:solidFill>
            </a:rPr>
            <a:t>The course provides accessible text and images in files, documents, LMS pages, web pages to meet the needs of diverse learners.</a:t>
          </a:r>
        </a:p>
      </dsp:txBody>
      <dsp:txXfrm>
        <a:off x="0" y="3153859"/>
        <a:ext cx="9495608" cy="12637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8FB58-56D2-40CA-B3E6-A0BC488D78CD}">
      <dsp:nvSpPr>
        <dsp:cNvPr id="0" name=""/>
        <dsp:cNvSpPr/>
      </dsp:nvSpPr>
      <dsp:spPr>
        <a:xfrm>
          <a:off x="357140" y="0"/>
          <a:ext cx="9292957" cy="77597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0328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chemeClr val="tx1"/>
              </a:solidFill>
            </a:rPr>
            <a:t>Images and graphics are described via an alt-tag</a:t>
          </a:r>
        </a:p>
      </dsp:txBody>
      <dsp:txXfrm>
        <a:off x="395020" y="37880"/>
        <a:ext cx="9217197" cy="700211"/>
      </dsp:txXfrm>
    </dsp:sp>
    <dsp:sp modelId="{4BF04750-1AA8-4C2F-95D7-F0C3613889CC}">
      <dsp:nvSpPr>
        <dsp:cNvPr id="0" name=""/>
        <dsp:cNvSpPr/>
      </dsp:nvSpPr>
      <dsp:spPr>
        <a:xfrm>
          <a:off x="357140" y="816544"/>
          <a:ext cx="9292957" cy="77597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0328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chemeClr val="tx1"/>
              </a:solidFill>
            </a:rPr>
            <a:t>Tables are set up with headings for columns</a:t>
          </a:r>
        </a:p>
      </dsp:txBody>
      <dsp:txXfrm>
        <a:off x="395020" y="854424"/>
        <a:ext cx="9217197" cy="700211"/>
      </dsp:txXfrm>
    </dsp:sp>
    <dsp:sp modelId="{68B58677-9B13-44A8-92D5-0EFFB04BA3C8}">
      <dsp:nvSpPr>
        <dsp:cNvPr id="0" name=""/>
        <dsp:cNvSpPr/>
      </dsp:nvSpPr>
      <dsp:spPr>
        <a:xfrm>
          <a:off x="357140" y="1631314"/>
          <a:ext cx="9292957" cy="77597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0328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chemeClr val="tx1"/>
              </a:solidFill>
            </a:rPr>
            <a:t>Document or HTML titles, headings, etc. are formatted using styles</a:t>
          </a:r>
        </a:p>
      </dsp:txBody>
      <dsp:txXfrm>
        <a:off x="395020" y="1669194"/>
        <a:ext cx="9217197" cy="700211"/>
      </dsp:txXfrm>
    </dsp:sp>
    <dsp:sp modelId="{C7A44993-9C3B-4538-B42C-EA430416F9CD}">
      <dsp:nvSpPr>
        <dsp:cNvPr id="0" name=""/>
        <dsp:cNvSpPr/>
      </dsp:nvSpPr>
      <dsp:spPr>
        <a:xfrm>
          <a:off x="357140" y="2446084"/>
          <a:ext cx="9292957" cy="77597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0328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chemeClr val="tx1"/>
              </a:solidFill>
            </a:rPr>
            <a:t>PDFs that contain text are not merely image scan; any text contained in PDFs is selectable and searchable</a:t>
          </a:r>
        </a:p>
      </dsp:txBody>
      <dsp:txXfrm>
        <a:off x="395020" y="2483964"/>
        <a:ext cx="9217197" cy="700211"/>
      </dsp:txXfrm>
    </dsp:sp>
    <dsp:sp modelId="{627968DB-0DF8-4262-AA4C-5863F69A1973}">
      <dsp:nvSpPr>
        <dsp:cNvPr id="0" name=""/>
        <dsp:cNvSpPr/>
      </dsp:nvSpPr>
      <dsp:spPr>
        <a:xfrm>
          <a:off x="357140" y="3260853"/>
          <a:ext cx="9292957" cy="77597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0328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chemeClr val="tx1"/>
              </a:solidFill>
            </a:rPr>
            <a:t>Text has sufficient contrast</a:t>
          </a:r>
        </a:p>
      </dsp:txBody>
      <dsp:txXfrm>
        <a:off x="395020" y="3298733"/>
        <a:ext cx="9217197" cy="7002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36B45-0D9E-4C58-8E8A-CC1EEB27F5F8}">
      <dsp:nvSpPr>
        <dsp:cNvPr id="0" name=""/>
        <dsp:cNvSpPr/>
      </dsp:nvSpPr>
      <dsp:spPr>
        <a:xfrm>
          <a:off x="343980" y="3186"/>
          <a:ext cx="8943719" cy="517112"/>
        </a:xfrm>
        <a:prstGeom prst="roundRect">
          <a:avLst/>
        </a:prstGeom>
        <a:solidFill>
          <a:srgbClr val="032858"/>
        </a:solidFill>
        <a:ln w="25400" cap="flat" cmpd="sng" algn="ctr">
          <a:solidFill>
            <a:srgbClr val="0328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bg1"/>
              </a:solidFill>
            </a:rPr>
            <a:t>Adobe Acrobat DC can be used to:</a:t>
          </a:r>
          <a:endParaRPr lang="en-US" sz="2600" kern="1200" dirty="0">
            <a:solidFill>
              <a:schemeClr val="bg1"/>
            </a:solidFill>
          </a:endParaRPr>
        </a:p>
      </dsp:txBody>
      <dsp:txXfrm>
        <a:off x="369223" y="28429"/>
        <a:ext cx="8893233" cy="466626"/>
      </dsp:txXfrm>
    </dsp:sp>
    <dsp:sp modelId="{C95B76EF-10F2-4D13-80D3-66822D4FA422}">
      <dsp:nvSpPr>
        <dsp:cNvPr id="0" name=""/>
        <dsp:cNvSpPr/>
      </dsp:nvSpPr>
      <dsp:spPr>
        <a:xfrm>
          <a:off x="343980" y="546154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Check for and add missing alt text on images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571397"/>
        <a:ext cx="8893233" cy="466626"/>
      </dsp:txXfrm>
    </dsp:sp>
    <dsp:sp modelId="{5910650D-8715-442F-B5DB-E93091FAD9C4}">
      <dsp:nvSpPr>
        <dsp:cNvPr id="0" name=""/>
        <dsp:cNvSpPr/>
      </dsp:nvSpPr>
      <dsp:spPr>
        <a:xfrm>
          <a:off x="343980" y="1089123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Check for and redefine the document structure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1114366"/>
        <a:ext cx="8893233" cy="466626"/>
      </dsp:txXfrm>
    </dsp:sp>
    <dsp:sp modelId="{2C6A5871-D570-4C3A-BE7D-CBC119E90AFA}">
      <dsp:nvSpPr>
        <dsp:cNvPr id="0" name=""/>
        <dsp:cNvSpPr/>
      </dsp:nvSpPr>
      <dsp:spPr>
        <a:xfrm>
          <a:off x="343980" y="1632091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Check for and define heading rows on tables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1657334"/>
        <a:ext cx="8893233" cy="466626"/>
      </dsp:txXfrm>
    </dsp:sp>
    <dsp:sp modelId="{E06FAF3F-213F-4582-B547-EF8D2F1B2A8A}">
      <dsp:nvSpPr>
        <dsp:cNvPr id="0" name=""/>
        <dsp:cNvSpPr/>
      </dsp:nvSpPr>
      <dsp:spPr>
        <a:xfrm>
          <a:off x="343980" y="2175059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Tag PDF documents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2200302"/>
        <a:ext cx="8893233" cy="466626"/>
      </dsp:txXfrm>
    </dsp:sp>
    <dsp:sp modelId="{79F6CAFA-F98E-4034-BEE4-BE840110B4C9}">
      <dsp:nvSpPr>
        <dsp:cNvPr id="0" name=""/>
        <dsp:cNvSpPr/>
      </dsp:nvSpPr>
      <dsp:spPr>
        <a:xfrm>
          <a:off x="343980" y="2718027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Set the document language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2743270"/>
        <a:ext cx="8893233" cy="466626"/>
      </dsp:txXfrm>
    </dsp:sp>
    <dsp:sp modelId="{8CFFA672-46C1-4EAA-9AEA-774A022E4B5B}">
      <dsp:nvSpPr>
        <dsp:cNvPr id="0" name=""/>
        <dsp:cNvSpPr/>
      </dsp:nvSpPr>
      <dsp:spPr>
        <a:xfrm>
          <a:off x="343980" y="3260996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Convert scanned documents into searchable text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3286239"/>
        <a:ext cx="8893233" cy="466626"/>
      </dsp:txXfrm>
    </dsp:sp>
    <dsp:sp modelId="{406E4F32-356F-4071-8810-E98B9266704C}">
      <dsp:nvSpPr>
        <dsp:cNvPr id="0" name=""/>
        <dsp:cNvSpPr/>
      </dsp:nvSpPr>
      <dsp:spPr>
        <a:xfrm>
          <a:off x="343980" y="3803964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Fix contrast issues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3829207"/>
        <a:ext cx="8893233" cy="466626"/>
      </dsp:txXfrm>
    </dsp:sp>
    <dsp:sp modelId="{0D2AFF45-701C-4D63-9CB1-AA6BD82D902A}">
      <dsp:nvSpPr>
        <dsp:cNvPr id="0" name=""/>
        <dsp:cNvSpPr/>
      </dsp:nvSpPr>
      <dsp:spPr>
        <a:xfrm>
          <a:off x="343980" y="4346932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Check for and set logical tabbing order on forms</a:t>
          </a:r>
        </a:p>
      </dsp:txBody>
      <dsp:txXfrm>
        <a:off x="369223" y="4372175"/>
        <a:ext cx="8893233" cy="466626"/>
      </dsp:txXfrm>
    </dsp:sp>
    <dsp:sp modelId="{33A2B531-A589-4D9A-BF72-8BB2B0A68534}">
      <dsp:nvSpPr>
        <dsp:cNvPr id="0" name=""/>
        <dsp:cNvSpPr/>
      </dsp:nvSpPr>
      <dsp:spPr>
        <a:xfrm>
          <a:off x="343980" y="4889900"/>
          <a:ext cx="8943719" cy="5171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32858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Add a document title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69223" y="4915143"/>
        <a:ext cx="8893233" cy="466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FFC0D-34AF-41B8-B98F-C324DE2F5794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FE7A3-8823-439F-96E9-D992637AB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9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B7A6F-821C-46A7-9758-F24C16001CD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7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B7A6F-821C-46A7-9758-F24C16001CD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29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B7A6F-821C-46A7-9758-F24C16001CDC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59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B7A6F-821C-46A7-9758-F24C16001CDC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C1D717-8CB1-49E9-BB6F-6FE640DC1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" panose="02020603050405020304" pitchFamily="18" charset="0"/>
                <a:ea typeface="MS PGothic" panose="020B0600070205080204" pitchFamily="34" charset="-128"/>
              </a:defRPr>
            </a:lvl1pPr>
          </a:lstStyle>
          <a:p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74CF2B-EFC8-426E-A8F5-12B23CD1C9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" panose="02020603050405020304" pitchFamily="18" charset="0"/>
                <a:ea typeface="MS PGothic" panose="020B0600070205080204" pitchFamily="34" charset="-128"/>
              </a:defRPr>
            </a:lvl1pPr>
          </a:lstStyle>
          <a:p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BC740A-98B1-4B4A-97C2-719E4B9AB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" charset="0"/>
                <a:ea typeface="ヒラギノ角ゴ Pro W3" charset="-128"/>
              </a:defRPr>
            </a:lvl1pPr>
          </a:lstStyle>
          <a:p>
            <a:pPr>
              <a:defRPr/>
            </a:pPr>
            <a:fld id="{BB6116C4-BA46-421A-9766-CE6B439EE1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53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430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10363200" cy="3505200"/>
          </a:xfrm>
          <a:prstGeom prst="rect">
            <a:avLst/>
          </a:prstGeom>
        </p:spPr>
        <p:txBody>
          <a:bodyPr/>
          <a:lstStyle>
            <a:lvl1pPr marL="234950" indent="-227013" algn="l">
              <a:lnSpc>
                <a:spcPct val="80000"/>
              </a:lnSpc>
              <a:buFont typeface="Arial"/>
              <a:buChar char="•"/>
              <a:defRPr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2438" indent="-227013" algn="l">
              <a:lnSpc>
                <a:spcPct val="80000"/>
              </a:lnSpc>
              <a:buFont typeface="Arial"/>
              <a:buChar char="•"/>
              <a:defRPr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DF080-69E7-4E65-85F7-04D9E68E60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-128"/>
              </a:defRPr>
            </a:lvl1pPr>
          </a:lstStyle>
          <a:p>
            <a:pPr>
              <a:defRPr/>
            </a:pPr>
            <a:fld id="{D721B3BF-B822-4FE4-A87D-3DDE02A57EE7}" type="datetimeFigureOut">
              <a:rPr lang="en-US" altLang="en-US"/>
              <a:pPr>
                <a:defRPr/>
              </a:pPr>
              <a:t>4/7/2021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23C9F-B32B-4A55-8689-A3F47E228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48674-84A9-4B62-AC34-7E2B98B4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-128"/>
              </a:defRPr>
            </a:lvl1pPr>
          </a:lstStyle>
          <a:p>
            <a:pPr>
              <a:defRPr/>
            </a:pPr>
            <a:fld id="{0DF07C9C-6AED-4F16-AD00-F1FAEA44B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79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/Volumes/Worker%20Bees/Worker%20Bees%20New/*Current/POWERPOINTS/UTCppntFtr13.png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/Volumes/Worker%20Bees/Worker%20Bees%20New/*Current/*LOGOS/2015%20Administration/2015%20Administration%20Logos/UTC-wordmark-primary-Clr-on-Dark-15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UTCppntFtr13.png">
            <a:extLst>
              <a:ext uri="{FF2B5EF4-FFF2-40B4-BE49-F238E27FC236}">
                <a16:creationId xmlns:a16="http://schemas.microsoft.com/office/drawing/2014/main" id="{1B3EAF10-B19A-4A82-A0C3-9B42F60C11C4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6838"/>
            <a:ext cx="121920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16">
            <a:extLst>
              <a:ext uri="{FF2B5EF4-FFF2-40B4-BE49-F238E27FC236}">
                <a16:creationId xmlns:a16="http://schemas.microsoft.com/office/drawing/2014/main" id="{D9C24D6A-B063-4C42-BCF5-A6F53AF89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13" r:id="rId1"/>
  </p:sldLayoutIdLst>
  <p:txStyles>
    <p:titleStyle>
      <a:lvl1pPr algn="l" rtl="0" eaLnBrk="0" fontAlgn="base" hangingPunct="0">
        <a:lnSpc>
          <a:spcPts val="4275"/>
        </a:lnSpc>
        <a:spcBef>
          <a:spcPct val="0"/>
        </a:spcBef>
        <a:spcAft>
          <a:spcPct val="0"/>
        </a:spcAft>
        <a:defRPr sz="4400" i="1">
          <a:solidFill>
            <a:srgbClr val="002D62"/>
          </a:solidFill>
          <a:latin typeface="Times New Roman"/>
          <a:ea typeface="MS PGothic" pitchFamily="34" charset="-128"/>
          <a:cs typeface="Times New Roman"/>
        </a:defRPr>
      </a:lvl1pPr>
      <a:lvl2pPr algn="l" rtl="0" eaLnBrk="0" fontAlgn="base" hangingPunct="0">
        <a:lnSpc>
          <a:spcPts val="4275"/>
        </a:lnSpc>
        <a:spcBef>
          <a:spcPct val="0"/>
        </a:spcBef>
        <a:spcAft>
          <a:spcPct val="0"/>
        </a:spcAft>
        <a:defRPr sz="4400" i="1">
          <a:solidFill>
            <a:srgbClr val="002D62"/>
          </a:solidFill>
          <a:latin typeface="Times New Roman" charset="0"/>
          <a:ea typeface="MS PGothic" pitchFamily="34" charset="-128"/>
          <a:cs typeface="Times New Roman" charset="0"/>
        </a:defRPr>
      </a:lvl2pPr>
      <a:lvl3pPr algn="l" rtl="0" eaLnBrk="0" fontAlgn="base" hangingPunct="0">
        <a:lnSpc>
          <a:spcPts val="4275"/>
        </a:lnSpc>
        <a:spcBef>
          <a:spcPct val="0"/>
        </a:spcBef>
        <a:spcAft>
          <a:spcPct val="0"/>
        </a:spcAft>
        <a:defRPr sz="4400" i="1">
          <a:solidFill>
            <a:srgbClr val="002D62"/>
          </a:solidFill>
          <a:latin typeface="Times New Roman" charset="0"/>
          <a:ea typeface="MS PGothic" pitchFamily="34" charset="-128"/>
          <a:cs typeface="Times New Roman" charset="0"/>
        </a:defRPr>
      </a:lvl3pPr>
      <a:lvl4pPr algn="l" rtl="0" eaLnBrk="0" fontAlgn="base" hangingPunct="0">
        <a:lnSpc>
          <a:spcPts val="4275"/>
        </a:lnSpc>
        <a:spcBef>
          <a:spcPct val="0"/>
        </a:spcBef>
        <a:spcAft>
          <a:spcPct val="0"/>
        </a:spcAft>
        <a:defRPr sz="4400" i="1">
          <a:solidFill>
            <a:srgbClr val="002D62"/>
          </a:solidFill>
          <a:latin typeface="Times New Roman" charset="0"/>
          <a:ea typeface="MS PGothic" pitchFamily="34" charset="-128"/>
          <a:cs typeface="Times New Roman" charset="0"/>
        </a:defRPr>
      </a:lvl4pPr>
      <a:lvl5pPr algn="l" rtl="0" eaLnBrk="0" fontAlgn="base" hangingPunct="0">
        <a:lnSpc>
          <a:spcPts val="4275"/>
        </a:lnSpc>
        <a:spcBef>
          <a:spcPct val="0"/>
        </a:spcBef>
        <a:spcAft>
          <a:spcPct val="0"/>
        </a:spcAft>
        <a:defRPr sz="4400" i="1">
          <a:solidFill>
            <a:srgbClr val="002D62"/>
          </a:solidFill>
          <a:latin typeface="Times New Roman" charset="0"/>
          <a:ea typeface="MS PGothic" pitchFamily="34" charset="-128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2D6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2D6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2D6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2D6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2D62"/>
          </a:solidFill>
          <a:latin typeface="+mn-lt"/>
          <a:ea typeface="MS PGothic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2D6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2D6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D6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2D62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D62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D62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D62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D62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>
            <a:extLst>
              <a:ext uri="{FF2B5EF4-FFF2-40B4-BE49-F238E27FC236}">
                <a16:creationId xmlns:a16="http://schemas.microsoft.com/office/drawing/2014/main" id="{B09D6A18-87BC-4EBD-8C96-2E987473558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12192000" cy="914400"/>
            <a:chOff x="0" y="0"/>
            <a:chExt cx="9144000" cy="9144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283AE92-FE3C-402B-B172-D7A4439407C2}"/>
                </a:ext>
              </a:extLst>
            </p:cNvPr>
            <p:cNvSpPr/>
            <p:nvPr userDrawn="1"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rgbClr val="03285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32858"/>
                </a:solidFill>
              </a:endParaRPr>
            </a:p>
          </p:txBody>
        </p:sp>
        <p:pic>
          <p:nvPicPr>
            <p:cNvPr id="1032" name="UTC-wordmark-primary-Clr-on-Dark-15.png">
              <a:extLst>
                <a:ext uri="{FF2B5EF4-FFF2-40B4-BE49-F238E27FC236}">
                  <a16:creationId xmlns:a16="http://schemas.microsoft.com/office/drawing/2014/main" id="{F34479B5-72C1-4DFE-902F-36ABE9F098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176" y="174127"/>
              <a:ext cx="4041648" cy="587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03488D3F-3B39-4384-BAEB-023A527C679F}"/>
              </a:ext>
            </a:extLst>
          </p:cNvPr>
          <p:cNvSpPr/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D89B0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32858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1B03D39-F3BB-4198-B075-625AFF7A0ACA}"/>
              </a:ext>
            </a:extLst>
          </p:cNvPr>
          <p:cNvSpPr txBox="1">
            <a:spLocks/>
          </p:cNvSpPr>
          <p:nvPr userDrawn="1"/>
        </p:nvSpPr>
        <p:spPr>
          <a:xfrm>
            <a:off x="914400" y="1143000"/>
            <a:ext cx="10363200" cy="762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chemeClr val="tx1"/>
                </a:solidFill>
                <a:latin typeface="Arial"/>
                <a:ea typeface="ヒラギノ角ゴ Pro W3" charset="0"/>
                <a:cs typeface="Arial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endParaRPr lang="en-US" sz="44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2672C9F-073E-4769-985F-3B9C77B4A6AD}"/>
              </a:ext>
            </a:extLst>
          </p:cNvPr>
          <p:cNvSpPr txBox="1">
            <a:spLocks/>
          </p:cNvSpPr>
          <p:nvPr userDrawn="1"/>
        </p:nvSpPr>
        <p:spPr>
          <a:xfrm>
            <a:off x="914400" y="2133600"/>
            <a:ext cx="10363200" cy="3505200"/>
          </a:xfrm>
          <a:prstGeom prst="rect">
            <a:avLst/>
          </a:prstGeom>
        </p:spPr>
        <p:txBody>
          <a:bodyPr/>
          <a:lstStyle>
            <a:lvl1pPr marL="234950" indent="-227013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3200" kern="1200">
                <a:solidFill>
                  <a:schemeClr val="tx1">
                    <a:tint val="75000"/>
                  </a:schemeClr>
                </a:solidFill>
                <a:latin typeface="Arial"/>
                <a:ea typeface="ヒラギノ角ゴ Pro W3" charset="0"/>
                <a:cs typeface="Arial"/>
              </a:defRPr>
            </a:lvl1pPr>
            <a:lvl2pPr marL="452438" indent="-227013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800" kern="1200" baseline="0">
                <a:solidFill>
                  <a:schemeClr val="tx1">
                    <a:tint val="75000"/>
                  </a:schemeClr>
                </a:solidFill>
                <a:latin typeface="Arial"/>
                <a:ea typeface="ヒラギノ角ゴ Pro W3" charset="0"/>
                <a:cs typeface="Arial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30" name="Picture 3">
            <a:extLst>
              <a:ext uri="{FF2B5EF4-FFF2-40B4-BE49-F238E27FC236}">
                <a16:creationId xmlns:a16="http://schemas.microsoft.com/office/drawing/2014/main" id="{4F130CA7-F177-4B51-ABC0-A78846067C4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785" y="6507164"/>
            <a:ext cx="389043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3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c.edu/walker-center-teaching-learning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onlinenetworkofeducators.org/browse/accessibility" TargetMode="External"/><Relationship Id="rId2" Type="http://schemas.openxmlformats.org/officeDocument/2006/relationships/hyperlink" Target="https://ncdae.org/resources/cheatshee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26154-C3A0-48FF-BABC-9227EFB78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37352"/>
            <a:ext cx="10363200" cy="2346649"/>
          </a:xfrm>
          <a:noFill/>
          <a:ln w="19050">
            <a:noFill/>
          </a:ln>
        </p:spPr>
        <p:txBody>
          <a:bodyPr/>
          <a:lstStyle/>
          <a:p>
            <a:pPr algn="ctr"/>
            <a:r>
              <a:rPr lang="en-US" sz="6000" b="1" i="0" dirty="0"/>
              <a:t>Accessible PDF’s in 1, 2, 3!</a:t>
            </a:r>
            <a:br>
              <a:rPr lang="en-US" sz="6000" b="1" i="0" dirty="0"/>
            </a:br>
            <a:r>
              <a:rPr lang="en-US" sz="3600" b="1" i="0" dirty="0"/>
              <a:t>QM Quality in Action Conference</a:t>
            </a:r>
            <a:br>
              <a:rPr lang="en-US" sz="3600" b="1" i="0" dirty="0"/>
            </a:br>
            <a:r>
              <a:rPr lang="en-US" sz="3600" b="1" i="0" dirty="0"/>
              <a:t>April 9, 2021</a:t>
            </a:r>
            <a:endParaRPr lang="en-US" sz="6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113FE-09F0-4D1E-8FA5-1F8E38270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795935"/>
            <a:ext cx="10363200" cy="1589314"/>
          </a:xfrm>
        </p:spPr>
        <p:txBody>
          <a:bodyPr/>
          <a:lstStyle/>
          <a:p>
            <a:pPr marL="7937" indent="0" algn="ctr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Jennifer A. Glaab, M.S.</a:t>
            </a:r>
          </a:p>
          <a:p>
            <a:pPr marL="7937" indent="0" algn="ctr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Sr. Instructional Designer</a:t>
            </a:r>
          </a:p>
          <a:p>
            <a:pPr marL="7937" indent="0" algn="ctr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hlinkClick r:id="rId3"/>
              </a:rPr>
              <a:t>Walker Center for Teaching and Learning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7937" indent="0" algn="ctr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University of Tennessee Chattanooga</a:t>
            </a:r>
          </a:p>
        </p:txBody>
      </p:sp>
    </p:spTree>
    <p:extLst>
      <p:ext uri="{BB962C8B-B14F-4D97-AF65-F5344CB8AC3E}">
        <p14:creationId xmlns:p14="http://schemas.microsoft.com/office/powerpoint/2010/main" val="112048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793">
        <p:fade/>
      </p:transition>
    </mc:Choice>
    <mc:Fallback xmlns="">
      <p:transition spd="med" advTm="5793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D9A-CA88-40D4-B7BF-2B03CFAFF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4" y="990600"/>
            <a:ext cx="11521440" cy="751114"/>
          </a:xfrm>
        </p:spPr>
        <p:txBody>
          <a:bodyPr/>
          <a:lstStyle/>
          <a:p>
            <a:r>
              <a:rPr lang="en-US" sz="4000" b="1" dirty="0"/>
              <a:t>Quality Matters Standards to be Addressed</a:t>
            </a:r>
          </a:p>
        </p:txBody>
      </p:sp>
      <p:graphicFrame>
        <p:nvGraphicFramePr>
          <p:cNvPr id="4" name="Diagram 3" descr="General Standard 8: Accessibility and Usability&#10;&#10;Specific Standard 8.3">
            <a:extLst>
              <a:ext uri="{FF2B5EF4-FFF2-40B4-BE49-F238E27FC236}">
                <a16:creationId xmlns:a16="http://schemas.microsoft.com/office/drawing/2014/main" id="{88E0A5FA-D658-455D-AF38-F93B95B435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1876248"/>
              </p:ext>
            </p:extLst>
          </p:nvPr>
        </p:nvGraphicFramePr>
        <p:xfrm>
          <a:off x="1348195" y="1384663"/>
          <a:ext cx="9495609" cy="4934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12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D9A-CA88-40D4-B7BF-2B03CFAFF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6709" y="838200"/>
            <a:ext cx="7772400" cy="1295400"/>
          </a:xfrm>
        </p:spPr>
        <p:txBody>
          <a:bodyPr/>
          <a:lstStyle/>
          <a:p>
            <a:r>
              <a:rPr lang="en-US" b="1" dirty="0"/>
              <a:t>Accessible Principles that Meet Specific Standard 8.3:</a:t>
            </a:r>
          </a:p>
        </p:txBody>
      </p:sp>
      <p:graphicFrame>
        <p:nvGraphicFramePr>
          <p:cNvPr id="4" name="Diagram 3" descr="Accessible Principles that Meet Specific Standard 8.3">
            <a:extLst>
              <a:ext uri="{FF2B5EF4-FFF2-40B4-BE49-F238E27FC236}">
                <a16:creationId xmlns:a16="http://schemas.microsoft.com/office/drawing/2014/main" id="{35AE52D4-643C-41EC-A491-214B014BF1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55045"/>
              </p:ext>
            </p:extLst>
          </p:nvPr>
        </p:nvGraphicFramePr>
        <p:xfrm>
          <a:off x="1069290" y="2259874"/>
          <a:ext cx="10007238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245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 descr="Adome Acrobat DC uses related to accessibility">
            <a:extLst>
              <a:ext uri="{FF2B5EF4-FFF2-40B4-BE49-F238E27FC236}">
                <a16:creationId xmlns:a16="http://schemas.microsoft.com/office/drawing/2014/main" id="{3C0F1716-8AB0-40B5-B566-494D54FD6E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090693"/>
              </p:ext>
            </p:extLst>
          </p:nvPr>
        </p:nvGraphicFramePr>
        <p:xfrm>
          <a:off x="1280160" y="947058"/>
          <a:ext cx="963168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913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6DB1B-07D3-4426-8704-B30EFFF51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012373"/>
            <a:ext cx="10363200" cy="762000"/>
          </a:xfrm>
        </p:spPr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2D01C-3B02-4DA2-BFE6-4EDC07D80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905001"/>
            <a:ext cx="10363200" cy="4411823"/>
          </a:xfrm>
        </p:spPr>
        <p:txBody>
          <a:bodyPr/>
          <a:lstStyle/>
          <a:p>
            <a:pPr marL="522287" indent="-514350">
              <a:buFont typeface="+mj-lt"/>
              <a:buAutoNum type="arabicPeriod"/>
            </a:pPr>
            <a:r>
              <a:rPr lang="en-US" sz="3600" b="0" i="0" dirty="0">
                <a:solidFill>
                  <a:srgbClr val="212529"/>
                </a:solidFill>
                <a:effectLst/>
                <a:latin typeface="-apple-system"/>
              </a:rPr>
              <a:t>Review Steps to Create an Accessible Word Document.</a:t>
            </a:r>
          </a:p>
          <a:p>
            <a:pPr marL="522287" indent="-514350">
              <a:buFont typeface="+mj-lt"/>
              <a:buAutoNum type="arabicPeriod"/>
            </a:pPr>
            <a:r>
              <a:rPr lang="en-US" sz="3600" dirty="0">
                <a:solidFill>
                  <a:srgbClr val="212529"/>
                </a:solidFill>
                <a:latin typeface="-apple-system"/>
              </a:rPr>
              <a:t>Employ the Microsoft Accessibility Checker.</a:t>
            </a:r>
            <a:endParaRPr lang="en-US" sz="3600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522287" indent="-514350">
              <a:buFont typeface="+mj-lt"/>
              <a:buAutoNum type="arabicPeriod"/>
            </a:pPr>
            <a:r>
              <a:rPr lang="en-US" sz="3600" dirty="0">
                <a:solidFill>
                  <a:srgbClr val="212529"/>
                </a:solidFill>
                <a:latin typeface="-apple-system"/>
              </a:rPr>
              <a:t>Convert a Word Document to PDF (and retain accessibility)</a:t>
            </a:r>
            <a:endParaRPr lang="en-US" sz="3600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522287" indent="-514350">
              <a:buFont typeface="+mj-lt"/>
              <a:buAutoNum type="arabicPeriod"/>
            </a:pPr>
            <a:r>
              <a:rPr lang="en-US" sz="3600" b="0" i="0" dirty="0">
                <a:solidFill>
                  <a:srgbClr val="212529"/>
                </a:solidFill>
                <a:effectLst/>
                <a:latin typeface="-apple-system"/>
              </a:rPr>
              <a:t>Create an accessible PDF document.</a:t>
            </a:r>
          </a:p>
          <a:p>
            <a:pPr marL="522287" indent="-514350">
              <a:buFont typeface="+mj-lt"/>
              <a:buAutoNum type="arabicPeriod"/>
            </a:pPr>
            <a:r>
              <a:rPr lang="en-US" sz="3600" b="0" i="0" dirty="0">
                <a:solidFill>
                  <a:srgbClr val="212529"/>
                </a:solidFill>
                <a:effectLst/>
                <a:latin typeface="-apple-system"/>
              </a:rPr>
              <a:t>Employ the Adobe Acrobat DC accessibility checker.</a:t>
            </a:r>
          </a:p>
          <a:p>
            <a:pPr marL="522287" indent="-514350">
              <a:buFont typeface="+mj-lt"/>
              <a:buAutoNum type="arabicPeriod"/>
            </a:pPr>
            <a:r>
              <a:rPr lang="en-US" sz="3600" b="0" i="0" dirty="0">
                <a:solidFill>
                  <a:srgbClr val="212529"/>
                </a:solidFill>
                <a:effectLst/>
                <a:latin typeface="-apple-system"/>
              </a:rPr>
              <a:t>Convert a scanned document to searchable text.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645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6DB1B-07D3-4426-8704-B30EFFF51B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2D01C-3B02-4DA2-BFE6-4EDC07D80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2239346"/>
            <a:ext cx="10363200" cy="33994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National Center on Disability Access to Education</a:t>
            </a:r>
          </a:p>
          <a:p>
            <a:pPr lvl="1"/>
            <a:r>
              <a:rPr lang="en-US" sz="3200" dirty="0">
                <a:latin typeface="+mn-lt"/>
                <a:hlinkClick r:id="rId2"/>
              </a:rPr>
              <a:t>Cheat Sheets </a:t>
            </a:r>
            <a:endParaRPr lang="en-US" sz="3200" dirty="0">
              <a:latin typeface="+mn-lt"/>
            </a:endParaRPr>
          </a:p>
          <a:p>
            <a:pPr lvl="1"/>
            <a:endParaRPr lang="en-US" sz="3200" dirty="0"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CCC Online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  <a:hlinkClick r:id="rId3"/>
              </a:rPr>
              <a:t>Free Self-Paced Accessibility Courses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884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290</Words>
  <Application>Microsoft Office PowerPoint</Application>
  <PresentationFormat>Widescreen</PresentationFormat>
  <Paragraphs>43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-apple-system</vt:lpstr>
      <vt:lpstr>Arial</vt:lpstr>
      <vt:lpstr>Calibri</vt:lpstr>
      <vt:lpstr>Times</vt:lpstr>
      <vt:lpstr>Times New Roman</vt:lpstr>
      <vt:lpstr>Wingdings</vt:lpstr>
      <vt:lpstr>3_Blank Presentation</vt:lpstr>
      <vt:lpstr>Office Theme</vt:lpstr>
      <vt:lpstr>Accessible PDF’s in 1, 2, 3! QM Quality in Action Conference April 9, 2021</vt:lpstr>
      <vt:lpstr>Quality Matters Standards to be Addressed</vt:lpstr>
      <vt:lpstr>Accessible Principles that Meet Specific Standard 8.3:</vt:lpstr>
      <vt:lpstr>PowerPoint Presentation</vt:lpstr>
      <vt:lpstr>Learning Objectives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PDF’s in 1, 2, 3!</dc:title>
  <dc:creator>Glaab, Jennifer</dc:creator>
  <cp:lastModifiedBy>Glaab, Jennifer</cp:lastModifiedBy>
  <cp:revision>9</cp:revision>
  <dcterms:created xsi:type="dcterms:W3CDTF">2021-04-05T20:26:34Z</dcterms:created>
  <dcterms:modified xsi:type="dcterms:W3CDTF">2021-04-07T13:35:43Z</dcterms:modified>
</cp:coreProperties>
</file>