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52" r:id="rId1"/>
  </p:sldMasterIdLst>
  <p:notesMasterIdLst>
    <p:notesMasterId r:id="rId4"/>
  </p:notesMasterIdLst>
  <p:sldIdLst>
    <p:sldId id="337" r:id="rId2"/>
    <p:sldId id="325" r:id="rId3"/>
  </p:sldIdLst>
  <p:sldSz cx="13716000" cy="8229600"/>
  <p:notesSz cx="6858000" cy="9144000"/>
  <p:custDataLst>
    <p:tags r:id="rId5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376" autoAdjust="0"/>
    <p:restoredTop sz="96374" autoAdjust="0"/>
  </p:normalViewPr>
  <p:slideViewPr>
    <p:cSldViewPr snapToGrid="0">
      <p:cViewPr varScale="1">
        <p:scale>
          <a:sx n="94" d="100"/>
          <a:sy n="94" d="100"/>
        </p:scale>
        <p:origin x="6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2F20B72-5BC7-4A0E-B7A4-F5AB2800054D}" type="doc">
      <dgm:prSet loTypeId="urn:microsoft.com/office/officeart/2008/layout/SquareAccent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36BEEF1-3CA0-4421-A83D-26CCE44FEB14}">
      <dgm:prSet phldrT="[Text]" custT="1"/>
      <dgm:spPr/>
      <dgm:t>
        <a:bodyPr/>
        <a:lstStyle/>
        <a:p>
          <a:r>
            <a:rPr lang="en-US" sz="1800" dirty="0"/>
            <a:t>		Identify At-Risk 			Students</a:t>
          </a:r>
        </a:p>
      </dgm:t>
    </dgm:pt>
    <dgm:pt modelId="{47F3696D-389C-4373-A026-45B054F9D8FA}" type="parTrans" cxnId="{F6C18B8B-C41B-464B-AC71-41DDBCACE30F}">
      <dgm:prSet/>
      <dgm:spPr/>
      <dgm:t>
        <a:bodyPr/>
        <a:lstStyle/>
        <a:p>
          <a:endParaRPr lang="en-US"/>
        </a:p>
      </dgm:t>
    </dgm:pt>
    <dgm:pt modelId="{F2359EEE-8B85-4451-88D2-A0B8F3F9F34D}" type="sibTrans" cxnId="{F6C18B8B-C41B-464B-AC71-41DDBCACE30F}">
      <dgm:prSet/>
      <dgm:spPr/>
      <dgm:t>
        <a:bodyPr/>
        <a:lstStyle/>
        <a:p>
          <a:endParaRPr lang="en-US"/>
        </a:p>
      </dgm:t>
    </dgm:pt>
    <dgm:pt modelId="{8DB1DB45-6FEB-4992-B86F-A9D0A769972D}">
      <dgm:prSet phldrT="[Text]" custT="1"/>
      <dgm:spPr/>
      <dgm:t>
        <a:bodyPr/>
        <a:lstStyle/>
        <a:p>
          <a:r>
            <a:rPr lang="en-US" sz="1200" dirty="0"/>
            <a:t>Lower levels of educational attainment and household income (Rudenstine et al., 2020)</a:t>
          </a:r>
        </a:p>
      </dgm:t>
    </dgm:pt>
    <dgm:pt modelId="{A46CDE05-5C91-41E5-BD5C-4E626F290332}" type="parTrans" cxnId="{817A383A-2718-4D9A-975C-C2B77E187E93}">
      <dgm:prSet/>
      <dgm:spPr/>
      <dgm:t>
        <a:bodyPr/>
        <a:lstStyle/>
        <a:p>
          <a:endParaRPr lang="en-US"/>
        </a:p>
      </dgm:t>
    </dgm:pt>
    <dgm:pt modelId="{E9F4634F-CB1C-4B3D-ACC4-1944DDE65775}" type="sibTrans" cxnId="{817A383A-2718-4D9A-975C-C2B77E187E93}">
      <dgm:prSet/>
      <dgm:spPr/>
      <dgm:t>
        <a:bodyPr/>
        <a:lstStyle/>
        <a:p>
          <a:endParaRPr lang="en-US"/>
        </a:p>
      </dgm:t>
    </dgm:pt>
    <dgm:pt modelId="{DCF1980B-FE46-4425-9844-A1F0C849762F}">
      <dgm:prSet phldrT="[Text]" custT="1"/>
      <dgm:spPr/>
      <dgm:t>
        <a:bodyPr/>
        <a:lstStyle/>
        <a:p>
          <a:r>
            <a:rPr lang="en-US" sz="1200" dirty="0"/>
            <a:t>Negative socioeconomic factors (Hui et al (2021) </a:t>
          </a:r>
        </a:p>
      </dgm:t>
    </dgm:pt>
    <dgm:pt modelId="{12E1796F-DCB8-4293-891A-48076F68E7D1}" type="parTrans" cxnId="{90E4FE87-348C-4A9C-92E9-E1148498CC11}">
      <dgm:prSet/>
      <dgm:spPr/>
      <dgm:t>
        <a:bodyPr/>
        <a:lstStyle/>
        <a:p>
          <a:endParaRPr lang="en-US"/>
        </a:p>
      </dgm:t>
    </dgm:pt>
    <dgm:pt modelId="{D052701F-9E91-4420-9CB7-DC3D53591A00}" type="sibTrans" cxnId="{90E4FE87-348C-4A9C-92E9-E1148498CC11}">
      <dgm:prSet/>
      <dgm:spPr/>
      <dgm:t>
        <a:bodyPr/>
        <a:lstStyle/>
        <a:p>
          <a:endParaRPr lang="en-US"/>
        </a:p>
      </dgm:t>
    </dgm:pt>
    <dgm:pt modelId="{BB7F9F83-A962-449C-8962-8C323EE02735}">
      <dgm:prSet phldrT="[Text]" custT="1"/>
      <dgm:spPr/>
      <dgm:t>
        <a:bodyPr/>
        <a:lstStyle/>
        <a:p>
          <a:r>
            <a:rPr lang="en-US" sz="1200" dirty="0"/>
            <a:t>Emotional difficulties higher in women and undergrads (Padron et al., 2021; Rudenstine et al., 2020; Wang et al., 2020)</a:t>
          </a:r>
        </a:p>
      </dgm:t>
    </dgm:pt>
    <dgm:pt modelId="{FAE56F4F-9FE7-4F77-91D1-8FA1EC067979}" type="parTrans" cxnId="{F99D1AB4-C980-4B6E-86E6-BAFA0C0C5F89}">
      <dgm:prSet/>
      <dgm:spPr/>
      <dgm:t>
        <a:bodyPr/>
        <a:lstStyle/>
        <a:p>
          <a:endParaRPr lang="en-US"/>
        </a:p>
      </dgm:t>
    </dgm:pt>
    <dgm:pt modelId="{907B05F4-445A-4DA4-8318-A41136055ADD}" type="sibTrans" cxnId="{F99D1AB4-C980-4B6E-86E6-BAFA0C0C5F89}">
      <dgm:prSet/>
      <dgm:spPr/>
      <dgm:t>
        <a:bodyPr/>
        <a:lstStyle/>
        <a:p>
          <a:endParaRPr lang="en-US"/>
        </a:p>
      </dgm:t>
    </dgm:pt>
    <dgm:pt modelId="{629622F1-FCFC-48EE-B105-4218A76E6487}">
      <dgm:prSet phldrT="[Text]" custT="1"/>
      <dgm:spPr/>
      <dgm:t>
        <a:bodyPr/>
        <a:lstStyle/>
        <a:p>
          <a:r>
            <a:rPr lang="en-US" sz="1200" dirty="0"/>
            <a:t>Fully online course schedules (Wang et al., 2020)</a:t>
          </a:r>
        </a:p>
      </dgm:t>
    </dgm:pt>
    <dgm:pt modelId="{5690F18A-5F8F-4240-9B9D-F63C282A6F4C}" type="parTrans" cxnId="{F14BFB51-09D7-42E9-83B6-E1116731458E}">
      <dgm:prSet/>
      <dgm:spPr/>
      <dgm:t>
        <a:bodyPr/>
        <a:lstStyle/>
        <a:p>
          <a:endParaRPr lang="en-US"/>
        </a:p>
      </dgm:t>
    </dgm:pt>
    <dgm:pt modelId="{5D166FE4-BC49-40C6-ACC1-9C193EEFA515}" type="sibTrans" cxnId="{F14BFB51-09D7-42E9-83B6-E1116731458E}">
      <dgm:prSet/>
      <dgm:spPr/>
      <dgm:t>
        <a:bodyPr/>
        <a:lstStyle/>
        <a:p>
          <a:endParaRPr lang="en-US"/>
        </a:p>
      </dgm:t>
    </dgm:pt>
    <dgm:pt modelId="{9FBF78B4-A044-485F-BC78-9412DB092290}">
      <dgm:prSet phldrT="[Text]" custT="1"/>
      <dgm:spPr/>
      <dgm:t>
        <a:bodyPr/>
        <a:lstStyle/>
        <a:p>
          <a:r>
            <a:rPr lang="en-US" sz="1200" dirty="0"/>
            <a:t>18.04% of study participants considered suicide and/or self-harm Wang et al. (2020) </a:t>
          </a:r>
        </a:p>
      </dgm:t>
    </dgm:pt>
    <dgm:pt modelId="{F3B52E53-0AC8-43D0-902C-CAE0A5AA0DD5}" type="parTrans" cxnId="{E0EB0941-FFE1-4488-A7AD-7BB566674AC3}">
      <dgm:prSet/>
      <dgm:spPr/>
      <dgm:t>
        <a:bodyPr/>
        <a:lstStyle/>
        <a:p>
          <a:endParaRPr lang="en-US"/>
        </a:p>
      </dgm:t>
    </dgm:pt>
    <dgm:pt modelId="{52687469-9171-483F-9267-EFB096527DCD}" type="sibTrans" cxnId="{E0EB0941-FFE1-4488-A7AD-7BB566674AC3}">
      <dgm:prSet/>
      <dgm:spPr/>
      <dgm:t>
        <a:bodyPr/>
        <a:lstStyle/>
        <a:p>
          <a:endParaRPr lang="en-US"/>
        </a:p>
      </dgm:t>
    </dgm:pt>
    <dgm:pt modelId="{7D57534F-09CB-4A5F-B7B8-599648737090}">
      <dgm:prSet custT="1"/>
      <dgm:spPr/>
      <dgm:t>
        <a:bodyPr/>
        <a:lstStyle/>
        <a:p>
          <a:r>
            <a:rPr lang="en-US" sz="1200" dirty="0"/>
            <a:t>71.75% experienced anxiety, 15.84% were unable to cope, 10.6% practiced negative coping mechanisms (Son et al, 2020; Wang et al., 2020)</a:t>
          </a:r>
        </a:p>
        <a:p>
          <a:endParaRPr lang="en-US" sz="1200" dirty="0"/>
        </a:p>
      </dgm:t>
    </dgm:pt>
    <dgm:pt modelId="{3AE914CC-3311-4A9F-9352-4D75A0D51B78}" type="parTrans" cxnId="{11FF96A6-68BE-45D7-BA2F-04C4A9119618}">
      <dgm:prSet/>
      <dgm:spPr/>
      <dgm:t>
        <a:bodyPr/>
        <a:lstStyle/>
        <a:p>
          <a:endParaRPr lang="en-US"/>
        </a:p>
      </dgm:t>
    </dgm:pt>
    <dgm:pt modelId="{FFE9FF7F-7AFA-4A26-B5FB-93D4A05AC50B}" type="sibTrans" cxnId="{11FF96A6-68BE-45D7-BA2F-04C4A9119618}">
      <dgm:prSet/>
      <dgm:spPr/>
      <dgm:t>
        <a:bodyPr/>
        <a:lstStyle/>
        <a:p>
          <a:endParaRPr lang="en-US"/>
        </a:p>
      </dgm:t>
    </dgm:pt>
    <dgm:pt modelId="{08AD4A47-68F7-4A0C-9944-BC2FA105A8C5}">
      <dgm:prSet phldrT="[Text]" custT="1"/>
      <dgm:spPr/>
      <dgm:t>
        <a:bodyPr/>
        <a:lstStyle/>
        <a:p>
          <a:r>
            <a:rPr lang="en-US" sz="1200" dirty="0"/>
            <a:t>54.11% failed to get mental health care due to a lack of information, finances (70.61%), social stigma (58.79%), and access limitation (48.15%) (Wang et al., 2020). </a:t>
          </a:r>
        </a:p>
      </dgm:t>
    </dgm:pt>
    <dgm:pt modelId="{249FEAEE-D84D-4F91-ACB9-2166BAF3C852}" type="parTrans" cxnId="{26CAC452-8485-4F73-96E9-4E093E9C1892}">
      <dgm:prSet/>
      <dgm:spPr/>
      <dgm:t>
        <a:bodyPr/>
        <a:lstStyle/>
        <a:p>
          <a:endParaRPr lang="en-US"/>
        </a:p>
      </dgm:t>
    </dgm:pt>
    <dgm:pt modelId="{67610695-A513-4090-9110-02CB8039D687}" type="sibTrans" cxnId="{26CAC452-8485-4F73-96E9-4E093E9C1892}">
      <dgm:prSet/>
      <dgm:spPr/>
      <dgm:t>
        <a:bodyPr/>
        <a:lstStyle/>
        <a:p>
          <a:endParaRPr lang="en-US"/>
        </a:p>
      </dgm:t>
    </dgm:pt>
    <dgm:pt modelId="{712B4669-2EF3-4081-B095-F3102AF8EE99}">
      <dgm:prSet custT="1"/>
      <dgm:spPr/>
      <dgm:t>
        <a:bodyPr/>
        <a:lstStyle/>
        <a:p>
          <a:r>
            <a:rPr lang="en-US" sz="1200" dirty="0"/>
            <a:t>Son et al. (2020) found that only 5% of study participants utilized mental health services.</a:t>
          </a:r>
        </a:p>
      </dgm:t>
    </dgm:pt>
    <dgm:pt modelId="{35737EFE-BC27-4FFF-B4B4-8B5E8023CC6C}" type="parTrans" cxnId="{B8B2BFA9-FC79-4602-9655-BAB2B851EEDD}">
      <dgm:prSet/>
      <dgm:spPr/>
      <dgm:t>
        <a:bodyPr/>
        <a:lstStyle/>
        <a:p>
          <a:endParaRPr lang="en-US"/>
        </a:p>
      </dgm:t>
    </dgm:pt>
    <dgm:pt modelId="{7310471B-B741-440D-B33F-BA7BB7CB73E7}" type="sibTrans" cxnId="{B8B2BFA9-FC79-4602-9655-BAB2B851EEDD}">
      <dgm:prSet/>
      <dgm:spPr/>
      <dgm:t>
        <a:bodyPr/>
        <a:lstStyle/>
        <a:p>
          <a:endParaRPr lang="en-US"/>
        </a:p>
      </dgm:t>
    </dgm:pt>
    <dgm:pt modelId="{878C5134-1CA3-4B5C-A870-B43034E363DD}" type="pres">
      <dgm:prSet presAssocID="{A2F20B72-5BC7-4A0E-B7A4-F5AB2800054D}" presName="layout" presStyleCnt="0">
        <dgm:presLayoutVars>
          <dgm:chMax/>
          <dgm:chPref/>
          <dgm:dir/>
          <dgm:resizeHandles/>
        </dgm:presLayoutVars>
      </dgm:prSet>
      <dgm:spPr/>
    </dgm:pt>
    <dgm:pt modelId="{79F12C94-9198-40D3-8402-A7982305F82F}" type="pres">
      <dgm:prSet presAssocID="{836BEEF1-3CA0-4421-A83D-26CCE44FEB14}" presName="root" presStyleCnt="0">
        <dgm:presLayoutVars>
          <dgm:chMax/>
          <dgm:chPref/>
        </dgm:presLayoutVars>
      </dgm:prSet>
      <dgm:spPr/>
    </dgm:pt>
    <dgm:pt modelId="{191E23FC-5E37-4750-B262-5F2316D576C2}" type="pres">
      <dgm:prSet presAssocID="{836BEEF1-3CA0-4421-A83D-26CCE44FEB14}" presName="rootComposite" presStyleCnt="0">
        <dgm:presLayoutVars/>
      </dgm:prSet>
      <dgm:spPr/>
    </dgm:pt>
    <dgm:pt modelId="{3A97ECCB-8F92-465B-89D4-46EE452BF38F}" type="pres">
      <dgm:prSet presAssocID="{836BEEF1-3CA0-4421-A83D-26CCE44FEB14}" presName="ParentAccent" presStyleLbl="alignNode1" presStyleIdx="0" presStyleCnt="1"/>
      <dgm:spPr>
        <a:ln>
          <a:solidFill>
            <a:schemeClr val="tx1"/>
          </a:solidFill>
        </a:ln>
        <a:scene3d>
          <a:camera prst="orthographicFront"/>
          <a:lightRig rig="threePt" dir="t"/>
        </a:scene3d>
        <a:sp3d>
          <a:bevelT/>
        </a:sp3d>
      </dgm:spPr>
    </dgm:pt>
    <dgm:pt modelId="{BC2652AD-FFC2-40DE-AFBC-4D2AD9E9F2B5}" type="pres">
      <dgm:prSet presAssocID="{836BEEF1-3CA0-4421-A83D-26CCE44FEB14}" presName="ParentSmallAccent" presStyleLbl="fgAcc1" presStyleIdx="0" presStyleCnt="1"/>
      <dgm:spPr/>
    </dgm:pt>
    <dgm:pt modelId="{71FA1C9A-702B-4560-ABDF-2E47CA7A6312}" type="pres">
      <dgm:prSet presAssocID="{836BEEF1-3CA0-4421-A83D-26CCE44FEB14}" presName="Parent" presStyleLbl="revTx" presStyleIdx="0" presStyleCnt="9" custScaleX="100040">
        <dgm:presLayoutVars>
          <dgm:chMax/>
          <dgm:chPref val="4"/>
          <dgm:bulletEnabled val="1"/>
        </dgm:presLayoutVars>
      </dgm:prSet>
      <dgm:spPr/>
    </dgm:pt>
    <dgm:pt modelId="{92AED50B-EE44-4AEC-8BDD-59CDEC576E3B}" type="pres">
      <dgm:prSet presAssocID="{836BEEF1-3CA0-4421-A83D-26CCE44FEB14}" presName="childShape" presStyleCnt="0">
        <dgm:presLayoutVars>
          <dgm:chMax val="0"/>
          <dgm:chPref val="0"/>
        </dgm:presLayoutVars>
      </dgm:prSet>
      <dgm:spPr/>
    </dgm:pt>
    <dgm:pt modelId="{886387D8-3087-46FA-A047-2D23665A258C}" type="pres">
      <dgm:prSet presAssocID="{8DB1DB45-6FEB-4992-B86F-A9D0A769972D}" presName="childComposite" presStyleCnt="0">
        <dgm:presLayoutVars>
          <dgm:chMax val="0"/>
          <dgm:chPref val="0"/>
        </dgm:presLayoutVars>
      </dgm:prSet>
      <dgm:spPr/>
    </dgm:pt>
    <dgm:pt modelId="{BD705DE1-9171-4346-BD13-742622000D33}" type="pres">
      <dgm:prSet presAssocID="{8DB1DB45-6FEB-4992-B86F-A9D0A769972D}" presName="ChildAccent" presStyleLbl="solidFgAcc1" presStyleIdx="0" presStyleCnt="8"/>
      <dgm:spPr/>
    </dgm:pt>
    <dgm:pt modelId="{B19DBD44-D91E-4485-9F6C-9CD86BA9ACFB}" type="pres">
      <dgm:prSet presAssocID="{8DB1DB45-6FEB-4992-B86F-A9D0A769972D}" presName="Child" presStyleLbl="revTx" presStyleIdx="1" presStyleCnt="9">
        <dgm:presLayoutVars>
          <dgm:chMax val="0"/>
          <dgm:chPref val="0"/>
          <dgm:bulletEnabled val="1"/>
        </dgm:presLayoutVars>
      </dgm:prSet>
      <dgm:spPr/>
    </dgm:pt>
    <dgm:pt modelId="{761571DD-233B-4E14-A475-A3FD122BD713}" type="pres">
      <dgm:prSet presAssocID="{DCF1980B-FE46-4425-9844-A1F0C849762F}" presName="childComposite" presStyleCnt="0">
        <dgm:presLayoutVars>
          <dgm:chMax val="0"/>
          <dgm:chPref val="0"/>
        </dgm:presLayoutVars>
      </dgm:prSet>
      <dgm:spPr/>
    </dgm:pt>
    <dgm:pt modelId="{F3D281DD-EBFE-40D1-A755-65DD98336FEB}" type="pres">
      <dgm:prSet presAssocID="{DCF1980B-FE46-4425-9844-A1F0C849762F}" presName="ChildAccent" presStyleLbl="solidFgAcc1" presStyleIdx="1" presStyleCnt="8"/>
      <dgm:spPr/>
    </dgm:pt>
    <dgm:pt modelId="{B90360CC-EF2F-45DD-8E9A-798FF0F203DC}" type="pres">
      <dgm:prSet presAssocID="{DCF1980B-FE46-4425-9844-A1F0C849762F}" presName="Child" presStyleLbl="revTx" presStyleIdx="2" presStyleCnt="9">
        <dgm:presLayoutVars>
          <dgm:chMax val="0"/>
          <dgm:chPref val="0"/>
          <dgm:bulletEnabled val="1"/>
        </dgm:presLayoutVars>
      </dgm:prSet>
      <dgm:spPr/>
    </dgm:pt>
    <dgm:pt modelId="{D4B597E2-02FF-4C7A-9333-6AFA5B683DB4}" type="pres">
      <dgm:prSet presAssocID="{BB7F9F83-A962-449C-8962-8C323EE02735}" presName="childComposite" presStyleCnt="0">
        <dgm:presLayoutVars>
          <dgm:chMax val="0"/>
          <dgm:chPref val="0"/>
        </dgm:presLayoutVars>
      </dgm:prSet>
      <dgm:spPr/>
    </dgm:pt>
    <dgm:pt modelId="{14943E18-1300-4E27-B55B-718828D2FDB8}" type="pres">
      <dgm:prSet presAssocID="{BB7F9F83-A962-449C-8962-8C323EE02735}" presName="ChildAccent" presStyleLbl="solidFgAcc1" presStyleIdx="2" presStyleCnt="8"/>
      <dgm:spPr/>
    </dgm:pt>
    <dgm:pt modelId="{C70224E3-5B83-466F-B3F3-FC1A14B80D0A}" type="pres">
      <dgm:prSet presAssocID="{BB7F9F83-A962-449C-8962-8C323EE02735}" presName="Child" presStyleLbl="revTx" presStyleIdx="3" presStyleCnt="9">
        <dgm:presLayoutVars>
          <dgm:chMax val="0"/>
          <dgm:chPref val="0"/>
          <dgm:bulletEnabled val="1"/>
        </dgm:presLayoutVars>
      </dgm:prSet>
      <dgm:spPr/>
    </dgm:pt>
    <dgm:pt modelId="{B8D6E2F3-9A44-4B08-AAE6-2A54F91EF41C}" type="pres">
      <dgm:prSet presAssocID="{629622F1-FCFC-48EE-B105-4218A76E6487}" presName="childComposite" presStyleCnt="0">
        <dgm:presLayoutVars>
          <dgm:chMax val="0"/>
          <dgm:chPref val="0"/>
        </dgm:presLayoutVars>
      </dgm:prSet>
      <dgm:spPr/>
    </dgm:pt>
    <dgm:pt modelId="{589E196B-9EE0-45AB-B5B2-39BB1F7A2B7C}" type="pres">
      <dgm:prSet presAssocID="{629622F1-FCFC-48EE-B105-4218A76E6487}" presName="ChildAccent" presStyleLbl="solidFgAcc1" presStyleIdx="3" presStyleCnt="8"/>
      <dgm:spPr/>
    </dgm:pt>
    <dgm:pt modelId="{2BD03FC8-F37C-4F79-9A68-05454745A135}" type="pres">
      <dgm:prSet presAssocID="{629622F1-FCFC-48EE-B105-4218A76E6487}" presName="Child" presStyleLbl="revTx" presStyleIdx="4" presStyleCnt="9">
        <dgm:presLayoutVars>
          <dgm:chMax val="0"/>
          <dgm:chPref val="0"/>
          <dgm:bulletEnabled val="1"/>
        </dgm:presLayoutVars>
      </dgm:prSet>
      <dgm:spPr/>
    </dgm:pt>
    <dgm:pt modelId="{091A2E91-BF8E-409C-AB8F-C23D408ACD64}" type="pres">
      <dgm:prSet presAssocID="{9FBF78B4-A044-485F-BC78-9412DB092290}" presName="childComposite" presStyleCnt="0">
        <dgm:presLayoutVars>
          <dgm:chMax val="0"/>
          <dgm:chPref val="0"/>
        </dgm:presLayoutVars>
      </dgm:prSet>
      <dgm:spPr/>
    </dgm:pt>
    <dgm:pt modelId="{9521E89D-5E85-4920-AB57-B365A72BC441}" type="pres">
      <dgm:prSet presAssocID="{9FBF78B4-A044-485F-BC78-9412DB092290}" presName="ChildAccent" presStyleLbl="solidFgAcc1" presStyleIdx="4" presStyleCnt="8"/>
      <dgm:spPr/>
    </dgm:pt>
    <dgm:pt modelId="{42800858-E0F8-4AD0-9786-918A4A335C19}" type="pres">
      <dgm:prSet presAssocID="{9FBF78B4-A044-485F-BC78-9412DB092290}" presName="Child" presStyleLbl="revTx" presStyleIdx="5" presStyleCnt="9">
        <dgm:presLayoutVars>
          <dgm:chMax val="0"/>
          <dgm:chPref val="0"/>
          <dgm:bulletEnabled val="1"/>
        </dgm:presLayoutVars>
      </dgm:prSet>
      <dgm:spPr/>
    </dgm:pt>
    <dgm:pt modelId="{86109D0F-894A-49A4-ACBD-6765F93DF9A7}" type="pres">
      <dgm:prSet presAssocID="{7D57534F-09CB-4A5F-B7B8-599648737090}" presName="childComposite" presStyleCnt="0">
        <dgm:presLayoutVars>
          <dgm:chMax val="0"/>
          <dgm:chPref val="0"/>
        </dgm:presLayoutVars>
      </dgm:prSet>
      <dgm:spPr/>
    </dgm:pt>
    <dgm:pt modelId="{B3189659-2FCE-4E7B-8AD7-8755BBF027B2}" type="pres">
      <dgm:prSet presAssocID="{7D57534F-09CB-4A5F-B7B8-599648737090}" presName="ChildAccent" presStyleLbl="solidFgAcc1" presStyleIdx="5" presStyleCnt="8"/>
      <dgm:spPr/>
    </dgm:pt>
    <dgm:pt modelId="{E7CB930F-4AD0-40C8-9AE0-875752A15C25}" type="pres">
      <dgm:prSet presAssocID="{7D57534F-09CB-4A5F-B7B8-599648737090}" presName="Child" presStyleLbl="revTx" presStyleIdx="6" presStyleCnt="9">
        <dgm:presLayoutVars>
          <dgm:chMax val="0"/>
          <dgm:chPref val="0"/>
          <dgm:bulletEnabled val="1"/>
        </dgm:presLayoutVars>
      </dgm:prSet>
      <dgm:spPr/>
    </dgm:pt>
    <dgm:pt modelId="{4AAEFB39-63EE-48AD-97FA-62394EE0E236}" type="pres">
      <dgm:prSet presAssocID="{08AD4A47-68F7-4A0C-9944-BC2FA105A8C5}" presName="childComposite" presStyleCnt="0">
        <dgm:presLayoutVars>
          <dgm:chMax val="0"/>
          <dgm:chPref val="0"/>
        </dgm:presLayoutVars>
      </dgm:prSet>
      <dgm:spPr/>
    </dgm:pt>
    <dgm:pt modelId="{66CC6257-166B-434A-96C9-64A3D9D4DC39}" type="pres">
      <dgm:prSet presAssocID="{08AD4A47-68F7-4A0C-9944-BC2FA105A8C5}" presName="ChildAccent" presStyleLbl="solidFgAcc1" presStyleIdx="6" presStyleCnt="8"/>
      <dgm:spPr/>
    </dgm:pt>
    <dgm:pt modelId="{F17608B6-8CBC-4338-BDE6-8D98D3B31C30}" type="pres">
      <dgm:prSet presAssocID="{08AD4A47-68F7-4A0C-9944-BC2FA105A8C5}" presName="Child" presStyleLbl="revTx" presStyleIdx="7" presStyleCnt="9">
        <dgm:presLayoutVars>
          <dgm:chMax val="0"/>
          <dgm:chPref val="0"/>
          <dgm:bulletEnabled val="1"/>
        </dgm:presLayoutVars>
      </dgm:prSet>
      <dgm:spPr/>
    </dgm:pt>
    <dgm:pt modelId="{2EF74AC7-85FF-4E32-9F4A-2EC8A0D4E4FD}" type="pres">
      <dgm:prSet presAssocID="{712B4669-2EF3-4081-B095-F3102AF8EE99}" presName="childComposite" presStyleCnt="0">
        <dgm:presLayoutVars>
          <dgm:chMax val="0"/>
          <dgm:chPref val="0"/>
        </dgm:presLayoutVars>
      </dgm:prSet>
      <dgm:spPr/>
    </dgm:pt>
    <dgm:pt modelId="{4942250C-4D51-46CF-A1D4-BF3B6FB7B9F6}" type="pres">
      <dgm:prSet presAssocID="{712B4669-2EF3-4081-B095-F3102AF8EE99}" presName="ChildAccent" presStyleLbl="solidFgAcc1" presStyleIdx="7" presStyleCnt="8"/>
      <dgm:spPr/>
    </dgm:pt>
    <dgm:pt modelId="{D2663923-9DBC-4380-8534-BCEB9B5BE5C3}" type="pres">
      <dgm:prSet presAssocID="{712B4669-2EF3-4081-B095-F3102AF8EE99}" presName="Child" presStyleLbl="revTx" presStyleIdx="8" presStyleCnt="9">
        <dgm:presLayoutVars>
          <dgm:chMax val="0"/>
          <dgm:chPref val="0"/>
          <dgm:bulletEnabled val="1"/>
        </dgm:presLayoutVars>
      </dgm:prSet>
      <dgm:spPr/>
    </dgm:pt>
  </dgm:ptLst>
  <dgm:cxnLst>
    <dgm:cxn modelId="{596E9C21-1827-4A2B-BB7A-65567C676B3D}" type="presOf" srcId="{DCF1980B-FE46-4425-9844-A1F0C849762F}" destId="{B90360CC-EF2F-45DD-8E9A-798FF0F203DC}" srcOrd="0" destOrd="0" presId="urn:microsoft.com/office/officeart/2008/layout/SquareAccentList"/>
    <dgm:cxn modelId="{817A383A-2718-4D9A-975C-C2B77E187E93}" srcId="{836BEEF1-3CA0-4421-A83D-26CCE44FEB14}" destId="{8DB1DB45-6FEB-4992-B86F-A9D0A769972D}" srcOrd="0" destOrd="0" parTransId="{A46CDE05-5C91-41E5-BD5C-4E626F290332}" sibTransId="{E9F4634F-CB1C-4B3D-ACC4-1944DDE65775}"/>
    <dgm:cxn modelId="{C3EB1A3D-A693-41E9-B883-B0D94D0F5035}" type="presOf" srcId="{7D57534F-09CB-4A5F-B7B8-599648737090}" destId="{E7CB930F-4AD0-40C8-9AE0-875752A15C25}" srcOrd="0" destOrd="0" presId="urn:microsoft.com/office/officeart/2008/layout/SquareAccentList"/>
    <dgm:cxn modelId="{E0EB0941-FFE1-4488-A7AD-7BB566674AC3}" srcId="{836BEEF1-3CA0-4421-A83D-26CCE44FEB14}" destId="{9FBF78B4-A044-485F-BC78-9412DB092290}" srcOrd="4" destOrd="0" parTransId="{F3B52E53-0AC8-43D0-902C-CAE0A5AA0DD5}" sibTransId="{52687469-9171-483F-9267-EFB096527DCD}"/>
    <dgm:cxn modelId="{9B18F344-D3FB-4407-94C9-B68428A30808}" type="presOf" srcId="{629622F1-FCFC-48EE-B105-4218A76E6487}" destId="{2BD03FC8-F37C-4F79-9A68-05454745A135}" srcOrd="0" destOrd="0" presId="urn:microsoft.com/office/officeart/2008/layout/SquareAccentList"/>
    <dgm:cxn modelId="{F14BFB51-09D7-42E9-83B6-E1116731458E}" srcId="{836BEEF1-3CA0-4421-A83D-26CCE44FEB14}" destId="{629622F1-FCFC-48EE-B105-4218A76E6487}" srcOrd="3" destOrd="0" parTransId="{5690F18A-5F8F-4240-9B9D-F63C282A6F4C}" sibTransId="{5D166FE4-BC49-40C6-ACC1-9C193EEFA515}"/>
    <dgm:cxn modelId="{26CAC452-8485-4F73-96E9-4E093E9C1892}" srcId="{836BEEF1-3CA0-4421-A83D-26CCE44FEB14}" destId="{08AD4A47-68F7-4A0C-9944-BC2FA105A8C5}" srcOrd="6" destOrd="0" parTransId="{249FEAEE-D84D-4F91-ACB9-2166BAF3C852}" sibTransId="{67610695-A513-4090-9110-02CB8039D687}"/>
    <dgm:cxn modelId="{E0E87653-DA2C-43D2-94F2-2FD557EBCCEF}" type="presOf" srcId="{8DB1DB45-6FEB-4992-B86F-A9D0A769972D}" destId="{B19DBD44-D91E-4485-9F6C-9CD86BA9ACFB}" srcOrd="0" destOrd="0" presId="urn:microsoft.com/office/officeart/2008/layout/SquareAccentList"/>
    <dgm:cxn modelId="{F6F00687-1936-44A7-AAF4-2C11B9B5A293}" type="presOf" srcId="{08AD4A47-68F7-4A0C-9944-BC2FA105A8C5}" destId="{F17608B6-8CBC-4338-BDE6-8D98D3B31C30}" srcOrd="0" destOrd="0" presId="urn:microsoft.com/office/officeart/2008/layout/SquareAccentList"/>
    <dgm:cxn modelId="{90E4FE87-348C-4A9C-92E9-E1148498CC11}" srcId="{836BEEF1-3CA0-4421-A83D-26CCE44FEB14}" destId="{DCF1980B-FE46-4425-9844-A1F0C849762F}" srcOrd="1" destOrd="0" parTransId="{12E1796F-DCB8-4293-891A-48076F68E7D1}" sibTransId="{D052701F-9E91-4420-9CB7-DC3D53591A00}"/>
    <dgm:cxn modelId="{F6C18B8B-C41B-464B-AC71-41DDBCACE30F}" srcId="{A2F20B72-5BC7-4A0E-B7A4-F5AB2800054D}" destId="{836BEEF1-3CA0-4421-A83D-26CCE44FEB14}" srcOrd="0" destOrd="0" parTransId="{47F3696D-389C-4373-A026-45B054F9D8FA}" sibTransId="{F2359EEE-8B85-4451-88D2-A0B8F3F9F34D}"/>
    <dgm:cxn modelId="{50AE5C8D-78FE-483D-A67F-2456DF7594B1}" type="presOf" srcId="{712B4669-2EF3-4081-B095-F3102AF8EE99}" destId="{D2663923-9DBC-4380-8534-BCEB9B5BE5C3}" srcOrd="0" destOrd="0" presId="urn:microsoft.com/office/officeart/2008/layout/SquareAccentList"/>
    <dgm:cxn modelId="{D8D8059C-62AD-4552-8604-5E03E9F84ACE}" type="presOf" srcId="{A2F20B72-5BC7-4A0E-B7A4-F5AB2800054D}" destId="{878C5134-1CA3-4B5C-A870-B43034E363DD}" srcOrd="0" destOrd="0" presId="urn:microsoft.com/office/officeart/2008/layout/SquareAccentList"/>
    <dgm:cxn modelId="{1FCBC39E-592F-4467-9082-D87E6318FBCF}" type="presOf" srcId="{9FBF78B4-A044-485F-BC78-9412DB092290}" destId="{42800858-E0F8-4AD0-9786-918A4A335C19}" srcOrd="0" destOrd="0" presId="urn:microsoft.com/office/officeart/2008/layout/SquareAccentList"/>
    <dgm:cxn modelId="{E0126EA2-9B4D-4BCC-9D8A-C2EDC8D1FDD5}" type="presOf" srcId="{BB7F9F83-A962-449C-8962-8C323EE02735}" destId="{C70224E3-5B83-466F-B3F3-FC1A14B80D0A}" srcOrd="0" destOrd="0" presId="urn:microsoft.com/office/officeart/2008/layout/SquareAccentList"/>
    <dgm:cxn modelId="{11FF96A6-68BE-45D7-BA2F-04C4A9119618}" srcId="{836BEEF1-3CA0-4421-A83D-26CCE44FEB14}" destId="{7D57534F-09CB-4A5F-B7B8-599648737090}" srcOrd="5" destOrd="0" parTransId="{3AE914CC-3311-4A9F-9352-4D75A0D51B78}" sibTransId="{FFE9FF7F-7AFA-4A26-B5FB-93D4A05AC50B}"/>
    <dgm:cxn modelId="{B8B2BFA9-FC79-4602-9655-BAB2B851EEDD}" srcId="{836BEEF1-3CA0-4421-A83D-26CCE44FEB14}" destId="{712B4669-2EF3-4081-B095-F3102AF8EE99}" srcOrd="7" destOrd="0" parTransId="{35737EFE-BC27-4FFF-B4B4-8B5E8023CC6C}" sibTransId="{7310471B-B741-440D-B33F-BA7BB7CB73E7}"/>
    <dgm:cxn modelId="{F99D1AB4-C980-4B6E-86E6-BAFA0C0C5F89}" srcId="{836BEEF1-3CA0-4421-A83D-26CCE44FEB14}" destId="{BB7F9F83-A962-449C-8962-8C323EE02735}" srcOrd="2" destOrd="0" parTransId="{FAE56F4F-9FE7-4F77-91D1-8FA1EC067979}" sibTransId="{907B05F4-445A-4DA4-8318-A41136055ADD}"/>
    <dgm:cxn modelId="{14C599CD-A3A5-4B69-AFB5-377ED0491C03}" type="presOf" srcId="{836BEEF1-3CA0-4421-A83D-26CCE44FEB14}" destId="{71FA1C9A-702B-4560-ABDF-2E47CA7A6312}" srcOrd="0" destOrd="0" presId="urn:microsoft.com/office/officeart/2008/layout/SquareAccentList"/>
    <dgm:cxn modelId="{FC150B80-4310-417B-9864-272104CAD8EE}" type="presParOf" srcId="{878C5134-1CA3-4B5C-A870-B43034E363DD}" destId="{79F12C94-9198-40D3-8402-A7982305F82F}" srcOrd="0" destOrd="0" presId="urn:microsoft.com/office/officeart/2008/layout/SquareAccentList"/>
    <dgm:cxn modelId="{2FB0755E-9C77-46B4-802B-D7820E9B40A8}" type="presParOf" srcId="{79F12C94-9198-40D3-8402-A7982305F82F}" destId="{191E23FC-5E37-4750-B262-5F2316D576C2}" srcOrd="0" destOrd="0" presId="urn:microsoft.com/office/officeart/2008/layout/SquareAccentList"/>
    <dgm:cxn modelId="{E10CCD46-FAF3-4AB0-A059-DBAF28746490}" type="presParOf" srcId="{191E23FC-5E37-4750-B262-5F2316D576C2}" destId="{3A97ECCB-8F92-465B-89D4-46EE452BF38F}" srcOrd="0" destOrd="0" presId="urn:microsoft.com/office/officeart/2008/layout/SquareAccentList"/>
    <dgm:cxn modelId="{1B78529B-CA56-4214-B8D7-F90D27E5BEF9}" type="presParOf" srcId="{191E23FC-5E37-4750-B262-5F2316D576C2}" destId="{BC2652AD-FFC2-40DE-AFBC-4D2AD9E9F2B5}" srcOrd="1" destOrd="0" presId="urn:microsoft.com/office/officeart/2008/layout/SquareAccentList"/>
    <dgm:cxn modelId="{43526016-1370-44F1-B42B-C592CDC32FC1}" type="presParOf" srcId="{191E23FC-5E37-4750-B262-5F2316D576C2}" destId="{71FA1C9A-702B-4560-ABDF-2E47CA7A6312}" srcOrd="2" destOrd="0" presId="urn:microsoft.com/office/officeart/2008/layout/SquareAccentList"/>
    <dgm:cxn modelId="{6CA703FE-4CE9-4302-A851-0BA0077AEBFD}" type="presParOf" srcId="{79F12C94-9198-40D3-8402-A7982305F82F}" destId="{92AED50B-EE44-4AEC-8BDD-59CDEC576E3B}" srcOrd="1" destOrd="0" presId="urn:microsoft.com/office/officeart/2008/layout/SquareAccentList"/>
    <dgm:cxn modelId="{7ADFC1F6-440A-40A9-8F32-83D86270C460}" type="presParOf" srcId="{92AED50B-EE44-4AEC-8BDD-59CDEC576E3B}" destId="{886387D8-3087-46FA-A047-2D23665A258C}" srcOrd="0" destOrd="0" presId="urn:microsoft.com/office/officeart/2008/layout/SquareAccentList"/>
    <dgm:cxn modelId="{FF402F32-14F1-49FE-AC26-D212BD97CA42}" type="presParOf" srcId="{886387D8-3087-46FA-A047-2D23665A258C}" destId="{BD705DE1-9171-4346-BD13-742622000D33}" srcOrd="0" destOrd="0" presId="urn:microsoft.com/office/officeart/2008/layout/SquareAccentList"/>
    <dgm:cxn modelId="{845A19E9-3359-48E9-B705-8AC6DDA7C881}" type="presParOf" srcId="{886387D8-3087-46FA-A047-2D23665A258C}" destId="{B19DBD44-D91E-4485-9F6C-9CD86BA9ACFB}" srcOrd="1" destOrd="0" presId="urn:microsoft.com/office/officeart/2008/layout/SquareAccentList"/>
    <dgm:cxn modelId="{1EC727B9-728B-4578-909E-6F325A3383FA}" type="presParOf" srcId="{92AED50B-EE44-4AEC-8BDD-59CDEC576E3B}" destId="{761571DD-233B-4E14-A475-A3FD122BD713}" srcOrd="1" destOrd="0" presId="urn:microsoft.com/office/officeart/2008/layout/SquareAccentList"/>
    <dgm:cxn modelId="{E41D3A52-FE28-4294-B025-6E10D2E21003}" type="presParOf" srcId="{761571DD-233B-4E14-A475-A3FD122BD713}" destId="{F3D281DD-EBFE-40D1-A755-65DD98336FEB}" srcOrd="0" destOrd="0" presId="urn:microsoft.com/office/officeart/2008/layout/SquareAccentList"/>
    <dgm:cxn modelId="{1FAE4038-44F3-4E12-8E18-AC7365EE9DEE}" type="presParOf" srcId="{761571DD-233B-4E14-A475-A3FD122BD713}" destId="{B90360CC-EF2F-45DD-8E9A-798FF0F203DC}" srcOrd="1" destOrd="0" presId="urn:microsoft.com/office/officeart/2008/layout/SquareAccentList"/>
    <dgm:cxn modelId="{7FE80A85-758D-4B09-B71A-B2A323148425}" type="presParOf" srcId="{92AED50B-EE44-4AEC-8BDD-59CDEC576E3B}" destId="{D4B597E2-02FF-4C7A-9333-6AFA5B683DB4}" srcOrd="2" destOrd="0" presId="urn:microsoft.com/office/officeart/2008/layout/SquareAccentList"/>
    <dgm:cxn modelId="{86CCCEBD-E003-45D1-B3BD-0DDBAE2B62D8}" type="presParOf" srcId="{D4B597E2-02FF-4C7A-9333-6AFA5B683DB4}" destId="{14943E18-1300-4E27-B55B-718828D2FDB8}" srcOrd="0" destOrd="0" presId="urn:microsoft.com/office/officeart/2008/layout/SquareAccentList"/>
    <dgm:cxn modelId="{3ED0C44E-AA9A-4B71-BD15-F56728877E47}" type="presParOf" srcId="{D4B597E2-02FF-4C7A-9333-6AFA5B683DB4}" destId="{C70224E3-5B83-466F-B3F3-FC1A14B80D0A}" srcOrd="1" destOrd="0" presId="urn:microsoft.com/office/officeart/2008/layout/SquareAccentList"/>
    <dgm:cxn modelId="{0A45D7CA-3E0E-4817-9D79-D047BCB11959}" type="presParOf" srcId="{92AED50B-EE44-4AEC-8BDD-59CDEC576E3B}" destId="{B8D6E2F3-9A44-4B08-AAE6-2A54F91EF41C}" srcOrd="3" destOrd="0" presId="urn:microsoft.com/office/officeart/2008/layout/SquareAccentList"/>
    <dgm:cxn modelId="{C57FB503-0C98-4031-B92C-8413E1B8FCAE}" type="presParOf" srcId="{B8D6E2F3-9A44-4B08-AAE6-2A54F91EF41C}" destId="{589E196B-9EE0-45AB-B5B2-39BB1F7A2B7C}" srcOrd="0" destOrd="0" presId="urn:microsoft.com/office/officeart/2008/layout/SquareAccentList"/>
    <dgm:cxn modelId="{1B1DE60D-3B03-4308-AF7E-2112BAD01B49}" type="presParOf" srcId="{B8D6E2F3-9A44-4B08-AAE6-2A54F91EF41C}" destId="{2BD03FC8-F37C-4F79-9A68-05454745A135}" srcOrd="1" destOrd="0" presId="urn:microsoft.com/office/officeart/2008/layout/SquareAccentList"/>
    <dgm:cxn modelId="{C1089A7A-EEB0-49D6-B4EA-266E27561DB1}" type="presParOf" srcId="{92AED50B-EE44-4AEC-8BDD-59CDEC576E3B}" destId="{091A2E91-BF8E-409C-AB8F-C23D408ACD64}" srcOrd="4" destOrd="0" presId="urn:microsoft.com/office/officeart/2008/layout/SquareAccentList"/>
    <dgm:cxn modelId="{4B0CC594-4204-4474-AA14-75D89E3865A3}" type="presParOf" srcId="{091A2E91-BF8E-409C-AB8F-C23D408ACD64}" destId="{9521E89D-5E85-4920-AB57-B365A72BC441}" srcOrd="0" destOrd="0" presId="urn:microsoft.com/office/officeart/2008/layout/SquareAccentList"/>
    <dgm:cxn modelId="{A58A7DCE-707D-4754-A634-15C65B5D1781}" type="presParOf" srcId="{091A2E91-BF8E-409C-AB8F-C23D408ACD64}" destId="{42800858-E0F8-4AD0-9786-918A4A335C19}" srcOrd="1" destOrd="0" presId="urn:microsoft.com/office/officeart/2008/layout/SquareAccentList"/>
    <dgm:cxn modelId="{696325A9-2E51-49A3-A466-52F4CE8B5C68}" type="presParOf" srcId="{92AED50B-EE44-4AEC-8BDD-59CDEC576E3B}" destId="{86109D0F-894A-49A4-ACBD-6765F93DF9A7}" srcOrd="5" destOrd="0" presId="urn:microsoft.com/office/officeart/2008/layout/SquareAccentList"/>
    <dgm:cxn modelId="{0AA51860-2F40-4CA7-8686-1156905AF612}" type="presParOf" srcId="{86109D0F-894A-49A4-ACBD-6765F93DF9A7}" destId="{B3189659-2FCE-4E7B-8AD7-8755BBF027B2}" srcOrd="0" destOrd="0" presId="urn:microsoft.com/office/officeart/2008/layout/SquareAccentList"/>
    <dgm:cxn modelId="{3FFDF382-B395-49F5-B9C3-D2F9B0D9FC20}" type="presParOf" srcId="{86109D0F-894A-49A4-ACBD-6765F93DF9A7}" destId="{E7CB930F-4AD0-40C8-9AE0-875752A15C25}" srcOrd="1" destOrd="0" presId="urn:microsoft.com/office/officeart/2008/layout/SquareAccentList"/>
    <dgm:cxn modelId="{75F77477-C68A-4B85-B5D9-36344A284673}" type="presParOf" srcId="{92AED50B-EE44-4AEC-8BDD-59CDEC576E3B}" destId="{4AAEFB39-63EE-48AD-97FA-62394EE0E236}" srcOrd="6" destOrd="0" presId="urn:microsoft.com/office/officeart/2008/layout/SquareAccentList"/>
    <dgm:cxn modelId="{EAA1C973-6C3D-43E0-A6CA-09C01721DFBC}" type="presParOf" srcId="{4AAEFB39-63EE-48AD-97FA-62394EE0E236}" destId="{66CC6257-166B-434A-96C9-64A3D9D4DC39}" srcOrd="0" destOrd="0" presId="urn:microsoft.com/office/officeart/2008/layout/SquareAccentList"/>
    <dgm:cxn modelId="{3CB9CEE4-DF5E-4060-B77F-64BECB80F8DF}" type="presParOf" srcId="{4AAEFB39-63EE-48AD-97FA-62394EE0E236}" destId="{F17608B6-8CBC-4338-BDE6-8D98D3B31C30}" srcOrd="1" destOrd="0" presId="urn:microsoft.com/office/officeart/2008/layout/SquareAccentList"/>
    <dgm:cxn modelId="{BAFA95D4-65AB-448B-A4F4-0FA996CC5DB8}" type="presParOf" srcId="{92AED50B-EE44-4AEC-8BDD-59CDEC576E3B}" destId="{2EF74AC7-85FF-4E32-9F4A-2EC8A0D4E4FD}" srcOrd="7" destOrd="0" presId="urn:microsoft.com/office/officeart/2008/layout/SquareAccentList"/>
    <dgm:cxn modelId="{808B1215-A51E-40DD-915B-5841D6C2977F}" type="presParOf" srcId="{2EF74AC7-85FF-4E32-9F4A-2EC8A0D4E4FD}" destId="{4942250C-4D51-46CF-A1D4-BF3B6FB7B9F6}" srcOrd="0" destOrd="0" presId="urn:microsoft.com/office/officeart/2008/layout/SquareAccentList"/>
    <dgm:cxn modelId="{5DB6762B-080C-454E-976B-09C3B4CCE051}" type="presParOf" srcId="{2EF74AC7-85FF-4E32-9F4A-2EC8A0D4E4FD}" destId="{D2663923-9DBC-4380-8534-BCEB9B5BE5C3}" srcOrd="1" destOrd="0" presId="urn:microsoft.com/office/officeart/2008/layout/SquareAccent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FDE0C2E-C05C-436F-94C4-42FF75253A23}" type="doc">
      <dgm:prSet loTypeId="urn:microsoft.com/office/officeart/2008/layout/LinedLis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C7F466FF-178D-4485-AAD3-8DA474AF7792}">
      <dgm:prSet phldrT="[Text]" custT="1"/>
      <dgm:spPr/>
      <dgm:t>
        <a:bodyPr/>
        <a:lstStyle/>
        <a:p>
          <a:r>
            <a:rPr lang="en-US" sz="1800" dirty="0"/>
            <a:t>Red Flags</a:t>
          </a:r>
        </a:p>
      </dgm:t>
    </dgm:pt>
    <dgm:pt modelId="{61BD6F51-73D3-4179-9E0F-A5E2D771FACA}" type="parTrans" cxnId="{353D0EC9-5C8A-40B8-B9AD-68160AF56D4B}">
      <dgm:prSet/>
      <dgm:spPr/>
      <dgm:t>
        <a:bodyPr/>
        <a:lstStyle/>
        <a:p>
          <a:endParaRPr lang="en-US"/>
        </a:p>
      </dgm:t>
    </dgm:pt>
    <dgm:pt modelId="{B7BE4919-02EB-4BDC-B715-264EABE91CE1}" type="sibTrans" cxnId="{353D0EC9-5C8A-40B8-B9AD-68160AF56D4B}">
      <dgm:prSet/>
      <dgm:spPr/>
      <dgm:t>
        <a:bodyPr/>
        <a:lstStyle/>
        <a:p>
          <a:endParaRPr lang="en-US"/>
        </a:p>
      </dgm:t>
    </dgm:pt>
    <dgm:pt modelId="{6249AAA8-6146-4BAB-B63E-7870471E506D}">
      <dgm:prSet phldrT="[Text]" custT="1"/>
      <dgm:spPr/>
      <dgm:t>
        <a:bodyPr/>
        <a:lstStyle/>
        <a:p>
          <a:r>
            <a:rPr lang="en-US" sz="1200" dirty="0"/>
            <a:t>late assignments</a:t>
          </a:r>
        </a:p>
      </dgm:t>
    </dgm:pt>
    <dgm:pt modelId="{BEFA4362-79CA-4082-8899-3F4A6E7AD281}" type="parTrans" cxnId="{83810EA1-2DA6-4105-A398-790A08DF805A}">
      <dgm:prSet/>
      <dgm:spPr/>
      <dgm:t>
        <a:bodyPr/>
        <a:lstStyle/>
        <a:p>
          <a:endParaRPr lang="en-US"/>
        </a:p>
      </dgm:t>
    </dgm:pt>
    <dgm:pt modelId="{9758566E-4070-4E26-821D-5D01D7B73C25}" type="sibTrans" cxnId="{83810EA1-2DA6-4105-A398-790A08DF805A}">
      <dgm:prSet/>
      <dgm:spPr/>
      <dgm:t>
        <a:bodyPr/>
        <a:lstStyle/>
        <a:p>
          <a:endParaRPr lang="en-US"/>
        </a:p>
      </dgm:t>
    </dgm:pt>
    <dgm:pt modelId="{DDA3E739-A8AA-4ADC-A771-98AC32B71357}">
      <dgm:prSet phldrT="[Text]" custT="1"/>
      <dgm:spPr/>
      <dgm:t>
        <a:bodyPr/>
        <a:lstStyle/>
        <a:p>
          <a:r>
            <a:rPr lang="en-US" sz="1200" dirty="0"/>
            <a:t>no response</a:t>
          </a:r>
        </a:p>
      </dgm:t>
    </dgm:pt>
    <dgm:pt modelId="{1A1BD42D-63A4-4E1D-8EA1-8D7D4DAD6766}" type="parTrans" cxnId="{D87AE0FE-65BA-42A6-AF85-4CF566AA0E24}">
      <dgm:prSet/>
      <dgm:spPr/>
      <dgm:t>
        <a:bodyPr/>
        <a:lstStyle/>
        <a:p>
          <a:endParaRPr lang="en-US"/>
        </a:p>
      </dgm:t>
    </dgm:pt>
    <dgm:pt modelId="{F58AB0DF-80A3-47EB-9AE5-63D886C420B6}" type="sibTrans" cxnId="{D87AE0FE-65BA-42A6-AF85-4CF566AA0E24}">
      <dgm:prSet/>
      <dgm:spPr/>
      <dgm:t>
        <a:bodyPr/>
        <a:lstStyle/>
        <a:p>
          <a:endParaRPr lang="en-US"/>
        </a:p>
      </dgm:t>
    </dgm:pt>
    <dgm:pt modelId="{DADC0D34-E36F-4EFA-8247-8982F5434CE5}">
      <dgm:prSet phldrT="[Text]" custT="1"/>
      <dgm:spPr/>
      <dgm:t>
        <a:bodyPr/>
        <a:lstStyle/>
        <a:p>
          <a:r>
            <a:rPr lang="en-US" sz="1200" dirty="0"/>
            <a:t>negative/dark tone</a:t>
          </a:r>
        </a:p>
      </dgm:t>
    </dgm:pt>
    <dgm:pt modelId="{3B2F6F81-1286-46BB-B1DA-AC9DF7F72D7C}" type="parTrans" cxnId="{92054BCC-4999-4452-89A6-5024042DEFDC}">
      <dgm:prSet/>
      <dgm:spPr/>
      <dgm:t>
        <a:bodyPr/>
        <a:lstStyle/>
        <a:p>
          <a:endParaRPr lang="en-US"/>
        </a:p>
      </dgm:t>
    </dgm:pt>
    <dgm:pt modelId="{F33B9061-E353-49C8-942F-7EA91BC321A7}" type="sibTrans" cxnId="{92054BCC-4999-4452-89A6-5024042DEFDC}">
      <dgm:prSet/>
      <dgm:spPr/>
      <dgm:t>
        <a:bodyPr/>
        <a:lstStyle/>
        <a:p>
          <a:endParaRPr lang="en-US"/>
        </a:p>
      </dgm:t>
    </dgm:pt>
    <dgm:pt modelId="{CAB856DE-F5A8-41F8-AD5F-59C00A1DBEDD}">
      <dgm:prSet phldrT="[Text]" custT="1"/>
      <dgm:spPr/>
      <dgm:t>
        <a:bodyPr/>
        <a:lstStyle/>
        <a:p>
          <a:r>
            <a:rPr lang="en-US" sz="1200" dirty="0"/>
            <a:t>poor or reduced quality of work</a:t>
          </a:r>
        </a:p>
      </dgm:t>
    </dgm:pt>
    <dgm:pt modelId="{A7830B1B-CD41-4D23-BAEC-B83BF86EB5B7}" type="parTrans" cxnId="{E90A9333-0D07-4047-9996-D81714276C46}">
      <dgm:prSet/>
      <dgm:spPr/>
      <dgm:t>
        <a:bodyPr/>
        <a:lstStyle/>
        <a:p>
          <a:endParaRPr lang="en-US"/>
        </a:p>
      </dgm:t>
    </dgm:pt>
    <dgm:pt modelId="{16339BA5-9821-470B-AA80-AB80A49D8DBF}" type="sibTrans" cxnId="{E90A9333-0D07-4047-9996-D81714276C46}">
      <dgm:prSet/>
      <dgm:spPr/>
      <dgm:t>
        <a:bodyPr/>
        <a:lstStyle/>
        <a:p>
          <a:endParaRPr lang="en-US"/>
        </a:p>
      </dgm:t>
    </dgm:pt>
    <dgm:pt modelId="{F615E18D-2D72-4ED4-B180-120C851289C5}">
      <dgm:prSet phldrT="[Text]" custT="1"/>
      <dgm:spPr/>
      <dgm:t>
        <a:bodyPr/>
        <a:lstStyle/>
        <a:p>
          <a:r>
            <a:rPr lang="en-US" sz="1200" dirty="0"/>
            <a:t>short, difficult to read responses</a:t>
          </a:r>
        </a:p>
      </dgm:t>
    </dgm:pt>
    <dgm:pt modelId="{9E444245-6EFB-45DB-921E-C7B35E715CD6}" type="parTrans" cxnId="{B63BFB10-C30B-43AD-A303-148EEB5795EB}">
      <dgm:prSet/>
      <dgm:spPr/>
      <dgm:t>
        <a:bodyPr/>
        <a:lstStyle/>
        <a:p>
          <a:endParaRPr lang="en-US"/>
        </a:p>
      </dgm:t>
    </dgm:pt>
    <dgm:pt modelId="{61E000D8-D300-4049-B53C-94FE0F96F529}" type="sibTrans" cxnId="{B63BFB10-C30B-43AD-A303-148EEB5795EB}">
      <dgm:prSet/>
      <dgm:spPr/>
      <dgm:t>
        <a:bodyPr/>
        <a:lstStyle/>
        <a:p>
          <a:endParaRPr lang="en-US"/>
        </a:p>
      </dgm:t>
    </dgm:pt>
    <dgm:pt modelId="{40F1A03A-3745-4716-9BAE-9F120DA50C84}">
      <dgm:prSet phldrT="[Text]" custT="1"/>
      <dgm:spPr/>
      <dgm:t>
        <a:bodyPr/>
        <a:lstStyle/>
        <a:p>
          <a:r>
            <a:rPr lang="en-US" sz="1200" dirty="0"/>
            <a:t>numerous questions about common tech tasks</a:t>
          </a:r>
        </a:p>
      </dgm:t>
    </dgm:pt>
    <dgm:pt modelId="{F00D7413-5545-44A3-BCC4-DABB327C4CC9}" type="parTrans" cxnId="{41088549-49EE-4B6D-9983-5901A2C8F1BE}">
      <dgm:prSet/>
      <dgm:spPr/>
      <dgm:t>
        <a:bodyPr/>
        <a:lstStyle/>
        <a:p>
          <a:endParaRPr lang="en-US"/>
        </a:p>
      </dgm:t>
    </dgm:pt>
    <dgm:pt modelId="{191A63EA-E64E-4C9B-A1D2-9C1CCC0F5D93}" type="sibTrans" cxnId="{41088549-49EE-4B6D-9983-5901A2C8F1BE}">
      <dgm:prSet/>
      <dgm:spPr/>
      <dgm:t>
        <a:bodyPr/>
        <a:lstStyle/>
        <a:p>
          <a:endParaRPr lang="en-US"/>
        </a:p>
      </dgm:t>
    </dgm:pt>
    <dgm:pt modelId="{CEC8722F-6942-4325-A861-EEFBC70818F6}">
      <dgm:prSet phldrT="[Text]" custT="1"/>
      <dgm:spPr/>
      <dgm:t>
        <a:bodyPr/>
        <a:lstStyle/>
        <a:p>
          <a:r>
            <a:rPr lang="en-US" sz="1200" dirty="0"/>
            <a:t>attendance</a:t>
          </a:r>
        </a:p>
      </dgm:t>
    </dgm:pt>
    <dgm:pt modelId="{FF518E7A-B122-4D11-9AAA-7084EB734575}" type="parTrans" cxnId="{A4C669D1-5BCA-46FB-BC4B-023F122929AE}">
      <dgm:prSet/>
      <dgm:spPr/>
      <dgm:t>
        <a:bodyPr/>
        <a:lstStyle/>
        <a:p>
          <a:endParaRPr lang="en-US"/>
        </a:p>
      </dgm:t>
    </dgm:pt>
    <dgm:pt modelId="{616A8F7A-447F-4688-A999-5CFFE17BE67B}" type="sibTrans" cxnId="{A4C669D1-5BCA-46FB-BC4B-023F122929AE}">
      <dgm:prSet/>
      <dgm:spPr/>
      <dgm:t>
        <a:bodyPr/>
        <a:lstStyle/>
        <a:p>
          <a:endParaRPr lang="en-US"/>
        </a:p>
      </dgm:t>
    </dgm:pt>
    <dgm:pt modelId="{DBC78827-4893-43AA-8DB8-5AA09E69C3BE}">
      <dgm:prSet phldrT="[Text]" custT="1"/>
      <dgm:spPr/>
      <dgm:t>
        <a:bodyPr/>
        <a:lstStyle/>
        <a:p>
          <a:r>
            <a:rPr lang="en-US" sz="1200" dirty="0"/>
            <a:t>not showing up for scheduled meetings/calls</a:t>
          </a:r>
        </a:p>
      </dgm:t>
    </dgm:pt>
    <dgm:pt modelId="{BD35343E-E32A-40CA-B4E8-CA1E9A6EDA45}" type="parTrans" cxnId="{BAB23F01-326A-4A5B-997D-3DBB68A132AF}">
      <dgm:prSet/>
      <dgm:spPr/>
      <dgm:t>
        <a:bodyPr/>
        <a:lstStyle/>
        <a:p>
          <a:endParaRPr lang="en-US"/>
        </a:p>
      </dgm:t>
    </dgm:pt>
    <dgm:pt modelId="{C45E527F-ED71-422C-8BC0-8A686464D2B6}" type="sibTrans" cxnId="{BAB23F01-326A-4A5B-997D-3DBB68A132AF}">
      <dgm:prSet/>
      <dgm:spPr/>
      <dgm:t>
        <a:bodyPr/>
        <a:lstStyle/>
        <a:p>
          <a:endParaRPr lang="en-US"/>
        </a:p>
      </dgm:t>
    </dgm:pt>
    <dgm:pt modelId="{4656AF3D-15A8-4D1F-BF33-AA78E6324CF8}" type="pres">
      <dgm:prSet presAssocID="{5FDE0C2E-C05C-436F-94C4-42FF75253A23}" presName="vert0" presStyleCnt="0">
        <dgm:presLayoutVars>
          <dgm:dir/>
          <dgm:animOne val="branch"/>
          <dgm:animLvl val="lvl"/>
        </dgm:presLayoutVars>
      </dgm:prSet>
      <dgm:spPr/>
    </dgm:pt>
    <dgm:pt modelId="{985CB76C-AD67-40E2-ACA8-CFF7A3E93733}" type="pres">
      <dgm:prSet presAssocID="{C7F466FF-178D-4485-AAD3-8DA474AF7792}" presName="thickLine" presStyleLbl="alignNode1" presStyleIdx="0" presStyleCnt="1"/>
      <dgm:spPr/>
    </dgm:pt>
    <dgm:pt modelId="{8D55D60A-B4F4-4247-806B-7D84652B8EE2}" type="pres">
      <dgm:prSet presAssocID="{C7F466FF-178D-4485-AAD3-8DA474AF7792}" presName="horz1" presStyleCnt="0"/>
      <dgm:spPr/>
    </dgm:pt>
    <dgm:pt modelId="{6F67874D-8AF0-48EC-A211-280DAC1A3E9C}" type="pres">
      <dgm:prSet presAssocID="{C7F466FF-178D-4485-AAD3-8DA474AF7792}" presName="tx1" presStyleLbl="revTx" presStyleIdx="0" presStyleCnt="9" custScaleX="132993"/>
      <dgm:spPr/>
    </dgm:pt>
    <dgm:pt modelId="{1F91C5CC-BE19-4E9F-94A4-339B10947063}" type="pres">
      <dgm:prSet presAssocID="{C7F466FF-178D-4485-AAD3-8DA474AF7792}" presName="vert1" presStyleCnt="0"/>
      <dgm:spPr/>
    </dgm:pt>
    <dgm:pt modelId="{79B2AD69-BF4D-4875-8202-9B4A29BE6D87}" type="pres">
      <dgm:prSet presAssocID="{6249AAA8-6146-4BAB-B63E-7870471E506D}" presName="vertSpace2a" presStyleCnt="0"/>
      <dgm:spPr/>
    </dgm:pt>
    <dgm:pt modelId="{E1193783-5BEB-44A9-A566-2B0030999223}" type="pres">
      <dgm:prSet presAssocID="{6249AAA8-6146-4BAB-B63E-7870471E506D}" presName="horz2" presStyleCnt="0"/>
      <dgm:spPr/>
    </dgm:pt>
    <dgm:pt modelId="{C8C29F26-439D-4D22-9451-DFB59B1AE25F}" type="pres">
      <dgm:prSet presAssocID="{6249AAA8-6146-4BAB-B63E-7870471E506D}" presName="horzSpace2" presStyleCnt="0"/>
      <dgm:spPr/>
    </dgm:pt>
    <dgm:pt modelId="{D87B838E-13C4-4DB1-83B8-819359B38DC2}" type="pres">
      <dgm:prSet presAssocID="{6249AAA8-6146-4BAB-B63E-7870471E506D}" presName="tx2" presStyleLbl="revTx" presStyleIdx="1" presStyleCnt="9"/>
      <dgm:spPr/>
    </dgm:pt>
    <dgm:pt modelId="{FFDA8692-8842-46E0-8FCF-214BF07E51EE}" type="pres">
      <dgm:prSet presAssocID="{6249AAA8-6146-4BAB-B63E-7870471E506D}" presName="vert2" presStyleCnt="0"/>
      <dgm:spPr/>
    </dgm:pt>
    <dgm:pt modelId="{1DDFD96E-4BB4-49D4-AB9C-F9B15D8F3798}" type="pres">
      <dgm:prSet presAssocID="{6249AAA8-6146-4BAB-B63E-7870471E506D}" presName="thinLine2b" presStyleLbl="callout" presStyleIdx="0" presStyleCnt="8"/>
      <dgm:spPr/>
    </dgm:pt>
    <dgm:pt modelId="{EA3DE2B2-35E8-4E3A-B667-7A92A0B68BFA}" type="pres">
      <dgm:prSet presAssocID="{6249AAA8-6146-4BAB-B63E-7870471E506D}" presName="vertSpace2b" presStyleCnt="0"/>
      <dgm:spPr/>
    </dgm:pt>
    <dgm:pt modelId="{95396366-90D0-4575-BBC2-31DC58322338}" type="pres">
      <dgm:prSet presAssocID="{CAB856DE-F5A8-41F8-AD5F-59C00A1DBEDD}" presName="horz2" presStyleCnt="0"/>
      <dgm:spPr/>
    </dgm:pt>
    <dgm:pt modelId="{AEDD9D8F-73F8-4475-A110-59E54903A0EC}" type="pres">
      <dgm:prSet presAssocID="{CAB856DE-F5A8-41F8-AD5F-59C00A1DBEDD}" presName="horzSpace2" presStyleCnt="0"/>
      <dgm:spPr/>
    </dgm:pt>
    <dgm:pt modelId="{DB3A5D58-DE4D-4829-B7E6-D777E6C817B4}" type="pres">
      <dgm:prSet presAssocID="{CAB856DE-F5A8-41F8-AD5F-59C00A1DBEDD}" presName="tx2" presStyleLbl="revTx" presStyleIdx="2" presStyleCnt="9"/>
      <dgm:spPr/>
    </dgm:pt>
    <dgm:pt modelId="{CA5D47BA-25E0-4B29-B400-E7320F803885}" type="pres">
      <dgm:prSet presAssocID="{CAB856DE-F5A8-41F8-AD5F-59C00A1DBEDD}" presName="vert2" presStyleCnt="0"/>
      <dgm:spPr/>
    </dgm:pt>
    <dgm:pt modelId="{9D520B8B-01D8-495F-983E-4F3032085B4B}" type="pres">
      <dgm:prSet presAssocID="{CAB856DE-F5A8-41F8-AD5F-59C00A1DBEDD}" presName="thinLine2b" presStyleLbl="callout" presStyleIdx="1" presStyleCnt="8"/>
      <dgm:spPr/>
    </dgm:pt>
    <dgm:pt modelId="{103241A1-6E42-428D-8F8C-876ED53B1AE1}" type="pres">
      <dgm:prSet presAssocID="{CAB856DE-F5A8-41F8-AD5F-59C00A1DBEDD}" presName="vertSpace2b" presStyleCnt="0"/>
      <dgm:spPr/>
    </dgm:pt>
    <dgm:pt modelId="{CCEA8CFE-40A1-4D34-81A5-D45DB69FB3E9}" type="pres">
      <dgm:prSet presAssocID="{DDA3E739-A8AA-4ADC-A771-98AC32B71357}" presName="horz2" presStyleCnt="0"/>
      <dgm:spPr/>
    </dgm:pt>
    <dgm:pt modelId="{EA950494-A5E8-481A-9427-E177E4BDCD80}" type="pres">
      <dgm:prSet presAssocID="{DDA3E739-A8AA-4ADC-A771-98AC32B71357}" presName="horzSpace2" presStyleCnt="0"/>
      <dgm:spPr/>
    </dgm:pt>
    <dgm:pt modelId="{B163501B-1B10-45AE-B0DD-09D9EDFC2B26}" type="pres">
      <dgm:prSet presAssocID="{DDA3E739-A8AA-4ADC-A771-98AC32B71357}" presName="tx2" presStyleLbl="revTx" presStyleIdx="3" presStyleCnt="9"/>
      <dgm:spPr/>
    </dgm:pt>
    <dgm:pt modelId="{8294462F-E130-47CD-A602-A58D84F3A72F}" type="pres">
      <dgm:prSet presAssocID="{DDA3E739-A8AA-4ADC-A771-98AC32B71357}" presName="vert2" presStyleCnt="0"/>
      <dgm:spPr/>
    </dgm:pt>
    <dgm:pt modelId="{404325BD-FC50-4442-988D-5365DFA873E0}" type="pres">
      <dgm:prSet presAssocID="{DDA3E739-A8AA-4ADC-A771-98AC32B71357}" presName="thinLine2b" presStyleLbl="callout" presStyleIdx="2" presStyleCnt="8"/>
      <dgm:spPr/>
    </dgm:pt>
    <dgm:pt modelId="{CF117ECF-4688-4CD8-AF22-A263871BA132}" type="pres">
      <dgm:prSet presAssocID="{DDA3E739-A8AA-4ADC-A771-98AC32B71357}" presName="vertSpace2b" presStyleCnt="0"/>
      <dgm:spPr/>
    </dgm:pt>
    <dgm:pt modelId="{982D3BE8-50C5-45C4-B280-37D434FA93B4}" type="pres">
      <dgm:prSet presAssocID="{CEC8722F-6942-4325-A861-EEFBC70818F6}" presName="horz2" presStyleCnt="0"/>
      <dgm:spPr/>
    </dgm:pt>
    <dgm:pt modelId="{CB389295-AB02-49C1-BA04-25E4EAD7FCFB}" type="pres">
      <dgm:prSet presAssocID="{CEC8722F-6942-4325-A861-EEFBC70818F6}" presName="horzSpace2" presStyleCnt="0"/>
      <dgm:spPr/>
    </dgm:pt>
    <dgm:pt modelId="{F8564362-159E-4B40-9E08-13BF539DD4D3}" type="pres">
      <dgm:prSet presAssocID="{CEC8722F-6942-4325-A861-EEFBC70818F6}" presName="tx2" presStyleLbl="revTx" presStyleIdx="4" presStyleCnt="9"/>
      <dgm:spPr/>
    </dgm:pt>
    <dgm:pt modelId="{3FCBE642-C3D8-439A-A9E2-6C9195F2DFF2}" type="pres">
      <dgm:prSet presAssocID="{CEC8722F-6942-4325-A861-EEFBC70818F6}" presName="vert2" presStyleCnt="0"/>
      <dgm:spPr/>
    </dgm:pt>
    <dgm:pt modelId="{145A0820-FC98-4F57-BB73-C74A04EB85F4}" type="pres">
      <dgm:prSet presAssocID="{CEC8722F-6942-4325-A861-EEFBC70818F6}" presName="thinLine2b" presStyleLbl="callout" presStyleIdx="3" presStyleCnt="8"/>
      <dgm:spPr/>
    </dgm:pt>
    <dgm:pt modelId="{8317CD6B-B18A-4F82-993E-FF269898FF1F}" type="pres">
      <dgm:prSet presAssocID="{CEC8722F-6942-4325-A861-EEFBC70818F6}" presName="vertSpace2b" presStyleCnt="0"/>
      <dgm:spPr/>
    </dgm:pt>
    <dgm:pt modelId="{30E8B3D1-F560-451A-89E2-55BC59528AA9}" type="pres">
      <dgm:prSet presAssocID="{DBC78827-4893-43AA-8DB8-5AA09E69C3BE}" presName="horz2" presStyleCnt="0"/>
      <dgm:spPr/>
    </dgm:pt>
    <dgm:pt modelId="{FE0FC799-A590-4083-9B85-4304B5BFC23D}" type="pres">
      <dgm:prSet presAssocID="{DBC78827-4893-43AA-8DB8-5AA09E69C3BE}" presName="horzSpace2" presStyleCnt="0"/>
      <dgm:spPr/>
    </dgm:pt>
    <dgm:pt modelId="{5572282B-C740-43CF-BC60-8B03DBDEEB81}" type="pres">
      <dgm:prSet presAssocID="{DBC78827-4893-43AA-8DB8-5AA09E69C3BE}" presName="tx2" presStyleLbl="revTx" presStyleIdx="5" presStyleCnt="9"/>
      <dgm:spPr/>
    </dgm:pt>
    <dgm:pt modelId="{2A9939D7-29EB-4583-AF4C-89F0392F0C21}" type="pres">
      <dgm:prSet presAssocID="{DBC78827-4893-43AA-8DB8-5AA09E69C3BE}" presName="vert2" presStyleCnt="0"/>
      <dgm:spPr/>
    </dgm:pt>
    <dgm:pt modelId="{F5E1D012-36E1-4990-94D5-2DB51492ADAE}" type="pres">
      <dgm:prSet presAssocID="{DBC78827-4893-43AA-8DB8-5AA09E69C3BE}" presName="thinLine2b" presStyleLbl="callout" presStyleIdx="4" presStyleCnt="8"/>
      <dgm:spPr/>
    </dgm:pt>
    <dgm:pt modelId="{66642B2F-8910-4C35-8739-9F6A01EDD6E5}" type="pres">
      <dgm:prSet presAssocID="{DBC78827-4893-43AA-8DB8-5AA09E69C3BE}" presName="vertSpace2b" presStyleCnt="0"/>
      <dgm:spPr/>
    </dgm:pt>
    <dgm:pt modelId="{A80A38DA-014C-41DE-A111-1565801C32D9}" type="pres">
      <dgm:prSet presAssocID="{DADC0D34-E36F-4EFA-8247-8982F5434CE5}" presName="horz2" presStyleCnt="0"/>
      <dgm:spPr/>
    </dgm:pt>
    <dgm:pt modelId="{9E66CCD3-E904-4092-A994-B215FC88929F}" type="pres">
      <dgm:prSet presAssocID="{DADC0D34-E36F-4EFA-8247-8982F5434CE5}" presName="horzSpace2" presStyleCnt="0"/>
      <dgm:spPr/>
    </dgm:pt>
    <dgm:pt modelId="{B0CE3298-94C8-4538-A8CD-4072363F0BA2}" type="pres">
      <dgm:prSet presAssocID="{DADC0D34-E36F-4EFA-8247-8982F5434CE5}" presName="tx2" presStyleLbl="revTx" presStyleIdx="6" presStyleCnt="9"/>
      <dgm:spPr/>
    </dgm:pt>
    <dgm:pt modelId="{8CA5FAA7-C8D1-4180-83F1-996767226FE2}" type="pres">
      <dgm:prSet presAssocID="{DADC0D34-E36F-4EFA-8247-8982F5434CE5}" presName="vert2" presStyleCnt="0"/>
      <dgm:spPr/>
    </dgm:pt>
    <dgm:pt modelId="{D57C3552-A614-4E83-A542-CF093B7C8D7A}" type="pres">
      <dgm:prSet presAssocID="{DADC0D34-E36F-4EFA-8247-8982F5434CE5}" presName="thinLine2b" presStyleLbl="callout" presStyleIdx="5" presStyleCnt="8"/>
      <dgm:spPr/>
    </dgm:pt>
    <dgm:pt modelId="{CA38A1B9-089E-4DF7-AC3E-CBF77207979A}" type="pres">
      <dgm:prSet presAssocID="{DADC0D34-E36F-4EFA-8247-8982F5434CE5}" presName="vertSpace2b" presStyleCnt="0"/>
      <dgm:spPr/>
    </dgm:pt>
    <dgm:pt modelId="{74A7A974-E471-4931-AA4F-18C17F734BB4}" type="pres">
      <dgm:prSet presAssocID="{F615E18D-2D72-4ED4-B180-120C851289C5}" presName="horz2" presStyleCnt="0"/>
      <dgm:spPr/>
    </dgm:pt>
    <dgm:pt modelId="{A669F6DB-8B0C-40D5-BEBC-F17DCDD5586B}" type="pres">
      <dgm:prSet presAssocID="{F615E18D-2D72-4ED4-B180-120C851289C5}" presName="horzSpace2" presStyleCnt="0"/>
      <dgm:spPr/>
    </dgm:pt>
    <dgm:pt modelId="{66C253AA-C658-4ECF-977F-8B546346B030}" type="pres">
      <dgm:prSet presAssocID="{F615E18D-2D72-4ED4-B180-120C851289C5}" presName="tx2" presStyleLbl="revTx" presStyleIdx="7" presStyleCnt="9"/>
      <dgm:spPr/>
    </dgm:pt>
    <dgm:pt modelId="{C4C10633-9146-4DD8-8332-54C4DF3905F9}" type="pres">
      <dgm:prSet presAssocID="{F615E18D-2D72-4ED4-B180-120C851289C5}" presName="vert2" presStyleCnt="0"/>
      <dgm:spPr/>
    </dgm:pt>
    <dgm:pt modelId="{22A9E63E-A2FB-4C94-9409-A763F4C2DD17}" type="pres">
      <dgm:prSet presAssocID="{F615E18D-2D72-4ED4-B180-120C851289C5}" presName="thinLine2b" presStyleLbl="callout" presStyleIdx="6" presStyleCnt="8"/>
      <dgm:spPr/>
    </dgm:pt>
    <dgm:pt modelId="{82A51A79-F67C-47F2-B45F-DB533630EDD5}" type="pres">
      <dgm:prSet presAssocID="{F615E18D-2D72-4ED4-B180-120C851289C5}" presName="vertSpace2b" presStyleCnt="0"/>
      <dgm:spPr/>
    </dgm:pt>
    <dgm:pt modelId="{E37839FC-9248-4DA2-8A6E-32DCB146C568}" type="pres">
      <dgm:prSet presAssocID="{40F1A03A-3745-4716-9BAE-9F120DA50C84}" presName="horz2" presStyleCnt="0"/>
      <dgm:spPr/>
    </dgm:pt>
    <dgm:pt modelId="{D5336251-065C-4493-9FEF-846C690186B3}" type="pres">
      <dgm:prSet presAssocID="{40F1A03A-3745-4716-9BAE-9F120DA50C84}" presName="horzSpace2" presStyleCnt="0"/>
      <dgm:spPr/>
    </dgm:pt>
    <dgm:pt modelId="{A2E5470A-BBBA-423B-B186-9341C29809DF}" type="pres">
      <dgm:prSet presAssocID="{40F1A03A-3745-4716-9BAE-9F120DA50C84}" presName="tx2" presStyleLbl="revTx" presStyleIdx="8" presStyleCnt="9"/>
      <dgm:spPr/>
    </dgm:pt>
    <dgm:pt modelId="{1193F4E4-6A5C-4E48-A31D-3D4A14DEEC66}" type="pres">
      <dgm:prSet presAssocID="{40F1A03A-3745-4716-9BAE-9F120DA50C84}" presName="vert2" presStyleCnt="0"/>
      <dgm:spPr/>
    </dgm:pt>
    <dgm:pt modelId="{96690A7A-B905-484B-812B-C7E3FFB18B95}" type="pres">
      <dgm:prSet presAssocID="{40F1A03A-3745-4716-9BAE-9F120DA50C84}" presName="thinLine2b" presStyleLbl="callout" presStyleIdx="7" presStyleCnt="8"/>
      <dgm:spPr/>
    </dgm:pt>
    <dgm:pt modelId="{E565BC5C-18A6-4357-9A56-1AF9FFFCD215}" type="pres">
      <dgm:prSet presAssocID="{40F1A03A-3745-4716-9BAE-9F120DA50C84}" presName="vertSpace2b" presStyleCnt="0"/>
      <dgm:spPr/>
    </dgm:pt>
  </dgm:ptLst>
  <dgm:cxnLst>
    <dgm:cxn modelId="{BAB23F01-326A-4A5B-997D-3DBB68A132AF}" srcId="{C7F466FF-178D-4485-AAD3-8DA474AF7792}" destId="{DBC78827-4893-43AA-8DB8-5AA09E69C3BE}" srcOrd="4" destOrd="0" parTransId="{BD35343E-E32A-40CA-B4E8-CA1E9A6EDA45}" sibTransId="{C45E527F-ED71-422C-8BC0-8A686464D2B6}"/>
    <dgm:cxn modelId="{29699D02-9571-4352-B1EE-C88E217A3C84}" type="presOf" srcId="{6249AAA8-6146-4BAB-B63E-7870471E506D}" destId="{D87B838E-13C4-4DB1-83B8-819359B38DC2}" srcOrd="0" destOrd="0" presId="urn:microsoft.com/office/officeart/2008/layout/LinedList"/>
    <dgm:cxn modelId="{B63BFB10-C30B-43AD-A303-148EEB5795EB}" srcId="{C7F466FF-178D-4485-AAD3-8DA474AF7792}" destId="{F615E18D-2D72-4ED4-B180-120C851289C5}" srcOrd="6" destOrd="0" parTransId="{9E444245-6EFB-45DB-921E-C7B35E715CD6}" sibTransId="{61E000D8-D300-4049-B53C-94FE0F96F529}"/>
    <dgm:cxn modelId="{8C34A32A-59EA-471B-99B5-78C5723C38A5}" type="presOf" srcId="{40F1A03A-3745-4716-9BAE-9F120DA50C84}" destId="{A2E5470A-BBBA-423B-B186-9341C29809DF}" srcOrd="0" destOrd="0" presId="urn:microsoft.com/office/officeart/2008/layout/LinedList"/>
    <dgm:cxn modelId="{E90A9333-0D07-4047-9996-D81714276C46}" srcId="{C7F466FF-178D-4485-AAD3-8DA474AF7792}" destId="{CAB856DE-F5A8-41F8-AD5F-59C00A1DBEDD}" srcOrd="1" destOrd="0" parTransId="{A7830B1B-CD41-4D23-BAEC-B83BF86EB5B7}" sibTransId="{16339BA5-9821-470B-AA80-AB80A49D8DBF}"/>
    <dgm:cxn modelId="{055EA961-8A30-49BE-A993-A4DEAD733266}" type="presOf" srcId="{CAB856DE-F5A8-41F8-AD5F-59C00A1DBEDD}" destId="{DB3A5D58-DE4D-4829-B7E6-D777E6C817B4}" srcOrd="0" destOrd="0" presId="urn:microsoft.com/office/officeart/2008/layout/LinedList"/>
    <dgm:cxn modelId="{41088549-49EE-4B6D-9983-5901A2C8F1BE}" srcId="{C7F466FF-178D-4485-AAD3-8DA474AF7792}" destId="{40F1A03A-3745-4716-9BAE-9F120DA50C84}" srcOrd="7" destOrd="0" parTransId="{F00D7413-5545-44A3-BCC4-DABB327C4CC9}" sibTransId="{191A63EA-E64E-4C9B-A1D2-9C1CCC0F5D93}"/>
    <dgm:cxn modelId="{EDF1F589-8214-4B55-99FE-3FEF199ED98A}" type="presOf" srcId="{5FDE0C2E-C05C-436F-94C4-42FF75253A23}" destId="{4656AF3D-15A8-4D1F-BF33-AA78E6324CF8}" srcOrd="0" destOrd="0" presId="urn:microsoft.com/office/officeart/2008/layout/LinedList"/>
    <dgm:cxn modelId="{B532D595-CD5D-475C-B157-9D4980BD8B7A}" type="presOf" srcId="{DADC0D34-E36F-4EFA-8247-8982F5434CE5}" destId="{B0CE3298-94C8-4538-A8CD-4072363F0BA2}" srcOrd="0" destOrd="0" presId="urn:microsoft.com/office/officeart/2008/layout/LinedList"/>
    <dgm:cxn modelId="{83810EA1-2DA6-4105-A398-790A08DF805A}" srcId="{C7F466FF-178D-4485-AAD3-8DA474AF7792}" destId="{6249AAA8-6146-4BAB-B63E-7870471E506D}" srcOrd="0" destOrd="0" parTransId="{BEFA4362-79CA-4082-8899-3F4A6E7AD281}" sibTransId="{9758566E-4070-4E26-821D-5D01D7B73C25}"/>
    <dgm:cxn modelId="{227F37AB-7010-4394-AE9B-78FB6DE7E4FD}" type="presOf" srcId="{DBC78827-4893-43AA-8DB8-5AA09E69C3BE}" destId="{5572282B-C740-43CF-BC60-8B03DBDEEB81}" srcOrd="0" destOrd="0" presId="urn:microsoft.com/office/officeart/2008/layout/LinedList"/>
    <dgm:cxn modelId="{53D99BBA-95D2-4003-BA31-5057E8B0BC73}" type="presOf" srcId="{F615E18D-2D72-4ED4-B180-120C851289C5}" destId="{66C253AA-C658-4ECF-977F-8B546346B030}" srcOrd="0" destOrd="0" presId="urn:microsoft.com/office/officeart/2008/layout/LinedList"/>
    <dgm:cxn modelId="{353D0EC9-5C8A-40B8-B9AD-68160AF56D4B}" srcId="{5FDE0C2E-C05C-436F-94C4-42FF75253A23}" destId="{C7F466FF-178D-4485-AAD3-8DA474AF7792}" srcOrd="0" destOrd="0" parTransId="{61BD6F51-73D3-4179-9E0F-A5E2D771FACA}" sibTransId="{B7BE4919-02EB-4BDC-B715-264EABE91CE1}"/>
    <dgm:cxn modelId="{92054BCC-4999-4452-89A6-5024042DEFDC}" srcId="{C7F466FF-178D-4485-AAD3-8DA474AF7792}" destId="{DADC0D34-E36F-4EFA-8247-8982F5434CE5}" srcOrd="5" destOrd="0" parTransId="{3B2F6F81-1286-46BB-B1DA-AC9DF7F72D7C}" sibTransId="{F33B9061-E353-49C8-942F-7EA91BC321A7}"/>
    <dgm:cxn modelId="{A4C669D1-5BCA-46FB-BC4B-023F122929AE}" srcId="{C7F466FF-178D-4485-AAD3-8DA474AF7792}" destId="{CEC8722F-6942-4325-A861-EEFBC70818F6}" srcOrd="3" destOrd="0" parTransId="{FF518E7A-B122-4D11-9AAA-7084EB734575}" sibTransId="{616A8F7A-447F-4688-A999-5CFFE17BE67B}"/>
    <dgm:cxn modelId="{30A84DD3-45D7-42E9-A1FA-F3EB56AD190D}" type="presOf" srcId="{CEC8722F-6942-4325-A861-EEFBC70818F6}" destId="{F8564362-159E-4B40-9E08-13BF539DD4D3}" srcOrd="0" destOrd="0" presId="urn:microsoft.com/office/officeart/2008/layout/LinedList"/>
    <dgm:cxn modelId="{AFF398D5-DC0D-4E85-BAA1-847F53D5FACB}" type="presOf" srcId="{DDA3E739-A8AA-4ADC-A771-98AC32B71357}" destId="{B163501B-1B10-45AE-B0DD-09D9EDFC2B26}" srcOrd="0" destOrd="0" presId="urn:microsoft.com/office/officeart/2008/layout/LinedList"/>
    <dgm:cxn modelId="{FCA1CAEB-1BA0-4001-9626-5EEF945389A4}" type="presOf" srcId="{C7F466FF-178D-4485-AAD3-8DA474AF7792}" destId="{6F67874D-8AF0-48EC-A211-280DAC1A3E9C}" srcOrd="0" destOrd="0" presId="urn:microsoft.com/office/officeart/2008/layout/LinedList"/>
    <dgm:cxn modelId="{D87AE0FE-65BA-42A6-AF85-4CF566AA0E24}" srcId="{C7F466FF-178D-4485-AAD3-8DA474AF7792}" destId="{DDA3E739-A8AA-4ADC-A771-98AC32B71357}" srcOrd="2" destOrd="0" parTransId="{1A1BD42D-63A4-4E1D-8EA1-8D7D4DAD6766}" sibTransId="{F58AB0DF-80A3-47EB-9AE5-63D886C420B6}"/>
    <dgm:cxn modelId="{5DE23EB6-5F82-4A11-A1B1-92A4A2BB76BA}" type="presParOf" srcId="{4656AF3D-15A8-4D1F-BF33-AA78E6324CF8}" destId="{985CB76C-AD67-40E2-ACA8-CFF7A3E93733}" srcOrd="0" destOrd="0" presId="urn:microsoft.com/office/officeart/2008/layout/LinedList"/>
    <dgm:cxn modelId="{D42BCA7F-6368-447F-A030-AC682244E3CB}" type="presParOf" srcId="{4656AF3D-15A8-4D1F-BF33-AA78E6324CF8}" destId="{8D55D60A-B4F4-4247-806B-7D84652B8EE2}" srcOrd="1" destOrd="0" presId="urn:microsoft.com/office/officeart/2008/layout/LinedList"/>
    <dgm:cxn modelId="{6F711E45-EC7C-475E-B01A-C65ECCCB68D5}" type="presParOf" srcId="{8D55D60A-B4F4-4247-806B-7D84652B8EE2}" destId="{6F67874D-8AF0-48EC-A211-280DAC1A3E9C}" srcOrd="0" destOrd="0" presId="urn:microsoft.com/office/officeart/2008/layout/LinedList"/>
    <dgm:cxn modelId="{E474580C-353E-4896-87E9-5FB9DF1CB63C}" type="presParOf" srcId="{8D55D60A-B4F4-4247-806B-7D84652B8EE2}" destId="{1F91C5CC-BE19-4E9F-94A4-339B10947063}" srcOrd="1" destOrd="0" presId="urn:microsoft.com/office/officeart/2008/layout/LinedList"/>
    <dgm:cxn modelId="{8D0D2BCA-B8CA-4B63-8233-56E624E80C3D}" type="presParOf" srcId="{1F91C5CC-BE19-4E9F-94A4-339B10947063}" destId="{79B2AD69-BF4D-4875-8202-9B4A29BE6D87}" srcOrd="0" destOrd="0" presId="urn:microsoft.com/office/officeart/2008/layout/LinedList"/>
    <dgm:cxn modelId="{D9A31C16-4C89-4DAA-9827-9257BE0794E1}" type="presParOf" srcId="{1F91C5CC-BE19-4E9F-94A4-339B10947063}" destId="{E1193783-5BEB-44A9-A566-2B0030999223}" srcOrd="1" destOrd="0" presId="urn:microsoft.com/office/officeart/2008/layout/LinedList"/>
    <dgm:cxn modelId="{B06D7177-1CAF-46F1-881E-D8A89DBE3503}" type="presParOf" srcId="{E1193783-5BEB-44A9-A566-2B0030999223}" destId="{C8C29F26-439D-4D22-9451-DFB59B1AE25F}" srcOrd="0" destOrd="0" presId="urn:microsoft.com/office/officeart/2008/layout/LinedList"/>
    <dgm:cxn modelId="{38887552-FC18-4BA9-B3DF-9B3D3F4C4950}" type="presParOf" srcId="{E1193783-5BEB-44A9-A566-2B0030999223}" destId="{D87B838E-13C4-4DB1-83B8-819359B38DC2}" srcOrd="1" destOrd="0" presId="urn:microsoft.com/office/officeart/2008/layout/LinedList"/>
    <dgm:cxn modelId="{E3D93B19-A048-474F-9F4F-E9EE2C628C01}" type="presParOf" srcId="{E1193783-5BEB-44A9-A566-2B0030999223}" destId="{FFDA8692-8842-46E0-8FCF-214BF07E51EE}" srcOrd="2" destOrd="0" presId="urn:microsoft.com/office/officeart/2008/layout/LinedList"/>
    <dgm:cxn modelId="{B7F277DF-586C-4F8D-8357-C1F804CE3689}" type="presParOf" srcId="{1F91C5CC-BE19-4E9F-94A4-339B10947063}" destId="{1DDFD96E-4BB4-49D4-AB9C-F9B15D8F3798}" srcOrd="2" destOrd="0" presId="urn:microsoft.com/office/officeart/2008/layout/LinedList"/>
    <dgm:cxn modelId="{A5D0FFA0-0BC4-42BA-B273-F63C37953FA6}" type="presParOf" srcId="{1F91C5CC-BE19-4E9F-94A4-339B10947063}" destId="{EA3DE2B2-35E8-4E3A-B667-7A92A0B68BFA}" srcOrd="3" destOrd="0" presId="urn:microsoft.com/office/officeart/2008/layout/LinedList"/>
    <dgm:cxn modelId="{562340B9-BA7A-45B8-B629-E63B1D140B3D}" type="presParOf" srcId="{1F91C5CC-BE19-4E9F-94A4-339B10947063}" destId="{95396366-90D0-4575-BBC2-31DC58322338}" srcOrd="4" destOrd="0" presId="urn:microsoft.com/office/officeart/2008/layout/LinedList"/>
    <dgm:cxn modelId="{29F79D34-DD8C-4344-AD3F-67EC463BA2B8}" type="presParOf" srcId="{95396366-90D0-4575-BBC2-31DC58322338}" destId="{AEDD9D8F-73F8-4475-A110-59E54903A0EC}" srcOrd="0" destOrd="0" presId="urn:microsoft.com/office/officeart/2008/layout/LinedList"/>
    <dgm:cxn modelId="{3B16F1A8-1988-4F9F-A767-8556E71DC3DA}" type="presParOf" srcId="{95396366-90D0-4575-BBC2-31DC58322338}" destId="{DB3A5D58-DE4D-4829-B7E6-D777E6C817B4}" srcOrd="1" destOrd="0" presId="urn:microsoft.com/office/officeart/2008/layout/LinedList"/>
    <dgm:cxn modelId="{09E8ED32-A5B0-4B89-BD23-0227987E6F75}" type="presParOf" srcId="{95396366-90D0-4575-BBC2-31DC58322338}" destId="{CA5D47BA-25E0-4B29-B400-E7320F803885}" srcOrd="2" destOrd="0" presId="urn:microsoft.com/office/officeart/2008/layout/LinedList"/>
    <dgm:cxn modelId="{20CE179D-2317-454B-9CA7-197ACF8482AE}" type="presParOf" srcId="{1F91C5CC-BE19-4E9F-94A4-339B10947063}" destId="{9D520B8B-01D8-495F-983E-4F3032085B4B}" srcOrd="5" destOrd="0" presId="urn:microsoft.com/office/officeart/2008/layout/LinedList"/>
    <dgm:cxn modelId="{0BC1F581-14E8-4091-B6E3-06F2C8F07772}" type="presParOf" srcId="{1F91C5CC-BE19-4E9F-94A4-339B10947063}" destId="{103241A1-6E42-428D-8F8C-876ED53B1AE1}" srcOrd="6" destOrd="0" presId="urn:microsoft.com/office/officeart/2008/layout/LinedList"/>
    <dgm:cxn modelId="{9F8D82D7-FEA3-456F-9DCA-29EB155B6271}" type="presParOf" srcId="{1F91C5CC-BE19-4E9F-94A4-339B10947063}" destId="{CCEA8CFE-40A1-4D34-81A5-D45DB69FB3E9}" srcOrd="7" destOrd="0" presId="urn:microsoft.com/office/officeart/2008/layout/LinedList"/>
    <dgm:cxn modelId="{F7470F80-E04F-4CD7-86F0-02456A2B663C}" type="presParOf" srcId="{CCEA8CFE-40A1-4D34-81A5-D45DB69FB3E9}" destId="{EA950494-A5E8-481A-9427-E177E4BDCD80}" srcOrd="0" destOrd="0" presId="urn:microsoft.com/office/officeart/2008/layout/LinedList"/>
    <dgm:cxn modelId="{F226D57F-36EF-475C-BAF5-B0212DB97E69}" type="presParOf" srcId="{CCEA8CFE-40A1-4D34-81A5-D45DB69FB3E9}" destId="{B163501B-1B10-45AE-B0DD-09D9EDFC2B26}" srcOrd="1" destOrd="0" presId="urn:microsoft.com/office/officeart/2008/layout/LinedList"/>
    <dgm:cxn modelId="{D3B6EF4C-7404-45DF-A1C0-1A5417038D42}" type="presParOf" srcId="{CCEA8CFE-40A1-4D34-81A5-D45DB69FB3E9}" destId="{8294462F-E130-47CD-A602-A58D84F3A72F}" srcOrd="2" destOrd="0" presId="urn:microsoft.com/office/officeart/2008/layout/LinedList"/>
    <dgm:cxn modelId="{C4390D37-8D3A-45EC-B18E-1725B5B157BF}" type="presParOf" srcId="{1F91C5CC-BE19-4E9F-94A4-339B10947063}" destId="{404325BD-FC50-4442-988D-5365DFA873E0}" srcOrd="8" destOrd="0" presId="urn:microsoft.com/office/officeart/2008/layout/LinedList"/>
    <dgm:cxn modelId="{72C610D2-1739-4C40-A430-9862536468EF}" type="presParOf" srcId="{1F91C5CC-BE19-4E9F-94A4-339B10947063}" destId="{CF117ECF-4688-4CD8-AF22-A263871BA132}" srcOrd="9" destOrd="0" presId="urn:microsoft.com/office/officeart/2008/layout/LinedList"/>
    <dgm:cxn modelId="{97D016D3-A1CB-4839-9644-96081EC88BA3}" type="presParOf" srcId="{1F91C5CC-BE19-4E9F-94A4-339B10947063}" destId="{982D3BE8-50C5-45C4-B280-37D434FA93B4}" srcOrd="10" destOrd="0" presId="urn:microsoft.com/office/officeart/2008/layout/LinedList"/>
    <dgm:cxn modelId="{649C3F73-E472-4468-9C40-D3EB798F19E2}" type="presParOf" srcId="{982D3BE8-50C5-45C4-B280-37D434FA93B4}" destId="{CB389295-AB02-49C1-BA04-25E4EAD7FCFB}" srcOrd="0" destOrd="0" presId="urn:microsoft.com/office/officeart/2008/layout/LinedList"/>
    <dgm:cxn modelId="{7F6BF434-2475-488E-B42B-89DB7214C6B3}" type="presParOf" srcId="{982D3BE8-50C5-45C4-B280-37D434FA93B4}" destId="{F8564362-159E-4B40-9E08-13BF539DD4D3}" srcOrd="1" destOrd="0" presId="urn:microsoft.com/office/officeart/2008/layout/LinedList"/>
    <dgm:cxn modelId="{B7B7B816-7019-4098-BC4E-B6560DDD4CCB}" type="presParOf" srcId="{982D3BE8-50C5-45C4-B280-37D434FA93B4}" destId="{3FCBE642-C3D8-439A-A9E2-6C9195F2DFF2}" srcOrd="2" destOrd="0" presId="urn:microsoft.com/office/officeart/2008/layout/LinedList"/>
    <dgm:cxn modelId="{35790AB7-623E-4063-A1BC-A7AD76C679DE}" type="presParOf" srcId="{1F91C5CC-BE19-4E9F-94A4-339B10947063}" destId="{145A0820-FC98-4F57-BB73-C74A04EB85F4}" srcOrd="11" destOrd="0" presId="urn:microsoft.com/office/officeart/2008/layout/LinedList"/>
    <dgm:cxn modelId="{2F09A9DB-E67F-4F75-9D93-70E181A5205D}" type="presParOf" srcId="{1F91C5CC-BE19-4E9F-94A4-339B10947063}" destId="{8317CD6B-B18A-4F82-993E-FF269898FF1F}" srcOrd="12" destOrd="0" presId="urn:microsoft.com/office/officeart/2008/layout/LinedList"/>
    <dgm:cxn modelId="{3E8457FA-B86D-4964-A646-3DBF647F569F}" type="presParOf" srcId="{1F91C5CC-BE19-4E9F-94A4-339B10947063}" destId="{30E8B3D1-F560-451A-89E2-55BC59528AA9}" srcOrd="13" destOrd="0" presId="urn:microsoft.com/office/officeart/2008/layout/LinedList"/>
    <dgm:cxn modelId="{F05E47DE-8778-47B4-8745-73A80AAF4343}" type="presParOf" srcId="{30E8B3D1-F560-451A-89E2-55BC59528AA9}" destId="{FE0FC799-A590-4083-9B85-4304B5BFC23D}" srcOrd="0" destOrd="0" presId="urn:microsoft.com/office/officeart/2008/layout/LinedList"/>
    <dgm:cxn modelId="{F286ACDA-924D-47EF-9769-A954F3A118E4}" type="presParOf" srcId="{30E8B3D1-F560-451A-89E2-55BC59528AA9}" destId="{5572282B-C740-43CF-BC60-8B03DBDEEB81}" srcOrd="1" destOrd="0" presId="urn:microsoft.com/office/officeart/2008/layout/LinedList"/>
    <dgm:cxn modelId="{487F6275-2798-4E1C-865D-87A1C4ED6036}" type="presParOf" srcId="{30E8B3D1-F560-451A-89E2-55BC59528AA9}" destId="{2A9939D7-29EB-4583-AF4C-89F0392F0C21}" srcOrd="2" destOrd="0" presId="urn:microsoft.com/office/officeart/2008/layout/LinedList"/>
    <dgm:cxn modelId="{F57BD083-17D6-44F2-A383-1E28160E0374}" type="presParOf" srcId="{1F91C5CC-BE19-4E9F-94A4-339B10947063}" destId="{F5E1D012-36E1-4990-94D5-2DB51492ADAE}" srcOrd="14" destOrd="0" presId="urn:microsoft.com/office/officeart/2008/layout/LinedList"/>
    <dgm:cxn modelId="{D669DCF8-C4DF-415A-865A-156D17AF888A}" type="presParOf" srcId="{1F91C5CC-BE19-4E9F-94A4-339B10947063}" destId="{66642B2F-8910-4C35-8739-9F6A01EDD6E5}" srcOrd="15" destOrd="0" presId="urn:microsoft.com/office/officeart/2008/layout/LinedList"/>
    <dgm:cxn modelId="{EB67D346-7F0E-4257-9BD3-4DBDE5731539}" type="presParOf" srcId="{1F91C5CC-BE19-4E9F-94A4-339B10947063}" destId="{A80A38DA-014C-41DE-A111-1565801C32D9}" srcOrd="16" destOrd="0" presId="urn:microsoft.com/office/officeart/2008/layout/LinedList"/>
    <dgm:cxn modelId="{07C4EEAD-070A-41AA-8C21-6B85C98858C1}" type="presParOf" srcId="{A80A38DA-014C-41DE-A111-1565801C32D9}" destId="{9E66CCD3-E904-4092-A994-B215FC88929F}" srcOrd="0" destOrd="0" presId="urn:microsoft.com/office/officeart/2008/layout/LinedList"/>
    <dgm:cxn modelId="{386BA45B-3E21-4E5F-8385-E37F47375C4F}" type="presParOf" srcId="{A80A38DA-014C-41DE-A111-1565801C32D9}" destId="{B0CE3298-94C8-4538-A8CD-4072363F0BA2}" srcOrd="1" destOrd="0" presId="urn:microsoft.com/office/officeart/2008/layout/LinedList"/>
    <dgm:cxn modelId="{B394B84A-A769-479C-B1C1-6B08E67D0FD4}" type="presParOf" srcId="{A80A38DA-014C-41DE-A111-1565801C32D9}" destId="{8CA5FAA7-C8D1-4180-83F1-996767226FE2}" srcOrd="2" destOrd="0" presId="urn:microsoft.com/office/officeart/2008/layout/LinedList"/>
    <dgm:cxn modelId="{99A879BC-D6E0-40E6-BE44-45E4495FCDE0}" type="presParOf" srcId="{1F91C5CC-BE19-4E9F-94A4-339B10947063}" destId="{D57C3552-A614-4E83-A542-CF093B7C8D7A}" srcOrd="17" destOrd="0" presId="urn:microsoft.com/office/officeart/2008/layout/LinedList"/>
    <dgm:cxn modelId="{6A31F4B8-51F3-4C77-96B2-03CF4BC59111}" type="presParOf" srcId="{1F91C5CC-BE19-4E9F-94A4-339B10947063}" destId="{CA38A1B9-089E-4DF7-AC3E-CBF77207979A}" srcOrd="18" destOrd="0" presId="urn:microsoft.com/office/officeart/2008/layout/LinedList"/>
    <dgm:cxn modelId="{03329EAA-A49F-48A4-9E1C-DA4684D4656C}" type="presParOf" srcId="{1F91C5CC-BE19-4E9F-94A4-339B10947063}" destId="{74A7A974-E471-4931-AA4F-18C17F734BB4}" srcOrd="19" destOrd="0" presId="urn:microsoft.com/office/officeart/2008/layout/LinedList"/>
    <dgm:cxn modelId="{C68240F8-245A-479B-B378-792B1346BBC8}" type="presParOf" srcId="{74A7A974-E471-4931-AA4F-18C17F734BB4}" destId="{A669F6DB-8B0C-40D5-BEBC-F17DCDD5586B}" srcOrd="0" destOrd="0" presId="urn:microsoft.com/office/officeart/2008/layout/LinedList"/>
    <dgm:cxn modelId="{A3E9EC5F-D2AC-4F31-87E0-E2ED3C523F29}" type="presParOf" srcId="{74A7A974-E471-4931-AA4F-18C17F734BB4}" destId="{66C253AA-C658-4ECF-977F-8B546346B030}" srcOrd="1" destOrd="0" presId="urn:microsoft.com/office/officeart/2008/layout/LinedList"/>
    <dgm:cxn modelId="{4E88AF51-975D-4295-AC8B-F5BBE1F4E79D}" type="presParOf" srcId="{74A7A974-E471-4931-AA4F-18C17F734BB4}" destId="{C4C10633-9146-4DD8-8332-54C4DF3905F9}" srcOrd="2" destOrd="0" presId="urn:microsoft.com/office/officeart/2008/layout/LinedList"/>
    <dgm:cxn modelId="{609F4DAD-E51C-42AA-B6CD-ABF0ABAEF565}" type="presParOf" srcId="{1F91C5CC-BE19-4E9F-94A4-339B10947063}" destId="{22A9E63E-A2FB-4C94-9409-A763F4C2DD17}" srcOrd="20" destOrd="0" presId="urn:microsoft.com/office/officeart/2008/layout/LinedList"/>
    <dgm:cxn modelId="{721DDDCE-34FF-4201-895C-E115EE9152EA}" type="presParOf" srcId="{1F91C5CC-BE19-4E9F-94A4-339B10947063}" destId="{82A51A79-F67C-47F2-B45F-DB533630EDD5}" srcOrd="21" destOrd="0" presId="urn:microsoft.com/office/officeart/2008/layout/LinedList"/>
    <dgm:cxn modelId="{A23A44C0-7EC4-4FB2-AD19-96C8554343C7}" type="presParOf" srcId="{1F91C5CC-BE19-4E9F-94A4-339B10947063}" destId="{E37839FC-9248-4DA2-8A6E-32DCB146C568}" srcOrd="22" destOrd="0" presId="urn:microsoft.com/office/officeart/2008/layout/LinedList"/>
    <dgm:cxn modelId="{9128260B-8848-40D3-ADB1-44E37D59525B}" type="presParOf" srcId="{E37839FC-9248-4DA2-8A6E-32DCB146C568}" destId="{D5336251-065C-4493-9FEF-846C690186B3}" srcOrd="0" destOrd="0" presId="urn:microsoft.com/office/officeart/2008/layout/LinedList"/>
    <dgm:cxn modelId="{F0132D6A-0072-43A5-AD6D-3B83094FDE28}" type="presParOf" srcId="{E37839FC-9248-4DA2-8A6E-32DCB146C568}" destId="{A2E5470A-BBBA-423B-B186-9341C29809DF}" srcOrd="1" destOrd="0" presId="urn:microsoft.com/office/officeart/2008/layout/LinedList"/>
    <dgm:cxn modelId="{E2BF61B6-D941-4DB9-BC8F-EE21980BCFB8}" type="presParOf" srcId="{E37839FC-9248-4DA2-8A6E-32DCB146C568}" destId="{1193F4E4-6A5C-4E48-A31D-3D4A14DEEC66}" srcOrd="2" destOrd="0" presId="urn:microsoft.com/office/officeart/2008/layout/LinedList"/>
    <dgm:cxn modelId="{CC9F7D5A-067A-4AB5-836D-CD89354933E5}" type="presParOf" srcId="{1F91C5CC-BE19-4E9F-94A4-339B10947063}" destId="{96690A7A-B905-484B-812B-C7E3FFB18B95}" srcOrd="23" destOrd="0" presId="urn:microsoft.com/office/officeart/2008/layout/LinedList"/>
    <dgm:cxn modelId="{482E730F-7DF6-4F61-A9D4-570E5164FDEE}" type="presParOf" srcId="{1F91C5CC-BE19-4E9F-94A4-339B10947063}" destId="{E565BC5C-18A6-4357-9A56-1AF9FFFCD215}" srcOrd="24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53830E6-09D2-4415-A8F5-5CCABABC3A23}" type="doc">
      <dgm:prSet loTypeId="urn:microsoft.com/office/officeart/2005/8/layout/cycle1" loCatId="cycle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78852EB-28F2-48C2-8BCD-74611E7FE66F}">
      <dgm:prSet phldrT="[Text]" custT="1"/>
      <dgm:spPr/>
      <dgm:t>
        <a:bodyPr/>
        <a:lstStyle/>
        <a:p>
          <a:r>
            <a:rPr lang="en-US" sz="1200" dirty="0"/>
            <a:t>Develop a strong presence through outreach, short response times, Zoom sessions, discussion forum participation,  and communication with advising.</a:t>
          </a:r>
        </a:p>
      </dgm:t>
    </dgm:pt>
    <dgm:pt modelId="{06E78813-BDDB-42D2-AA74-A77B2F2ADEC9}" type="parTrans" cxnId="{BDCEC021-E1D6-4D53-9A30-F50B7A5C2302}">
      <dgm:prSet/>
      <dgm:spPr/>
      <dgm:t>
        <a:bodyPr/>
        <a:lstStyle/>
        <a:p>
          <a:endParaRPr lang="en-US"/>
        </a:p>
      </dgm:t>
    </dgm:pt>
    <dgm:pt modelId="{32BA729A-7213-45A0-A048-0A875DA8A2F3}" type="sibTrans" cxnId="{BDCEC021-E1D6-4D53-9A30-F50B7A5C2302}">
      <dgm:prSet/>
      <dgm:spPr/>
      <dgm:t>
        <a:bodyPr/>
        <a:lstStyle/>
        <a:p>
          <a:endParaRPr lang="en-US"/>
        </a:p>
      </dgm:t>
    </dgm:pt>
    <dgm:pt modelId="{0F05FBA3-11F0-4E10-9232-B1FE00855013}">
      <dgm:prSet phldrT="[Text]" custT="1"/>
      <dgm:spPr/>
      <dgm:t>
        <a:bodyPr/>
        <a:lstStyle/>
        <a:p>
          <a:r>
            <a:rPr lang="en-US" sz="1200" dirty="0"/>
            <a:t>Use “we” instead of you, rely on small groups to foster community (Sun et al. 2020), allow students to have a voice, treat the class as a safe space </a:t>
          </a:r>
        </a:p>
      </dgm:t>
    </dgm:pt>
    <dgm:pt modelId="{93A6EE12-5259-4111-B0CC-A72F11196877}" type="parTrans" cxnId="{76468176-12EB-41B5-8725-C1003D44F13B}">
      <dgm:prSet/>
      <dgm:spPr/>
      <dgm:t>
        <a:bodyPr/>
        <a:lstStyle/>
        <a:p>
          <a:endParaRPr lang="en-US"/>
        </a:p>
      </dgm:t>
    </dgm:pt>
    <dgm:pt modelId="{E93F7538-DD6F-4BA4-B67D-E788B526BAE6}" type="sibTrans" cxnId="{76468176-12EB-41B5-8725-C1003D44F13B}">
      <dgm:prSet/>
      <dgm:spPr/>
      <dgm:t>
        <a:bodyPr/>
        <a:lstStyle/>
        <a:p>
          <a:endParaRPr lang="en-US"/>
        </a:p>
      </dgm:t>
    </dgm:pt>
    <dgm:pt modelId="{A4A81DBB-E18D-418E-8FBE-B6DC11BF5418}">
      <dgm:prSet phldrT="[Text]" custT="1"/>
      <dgm:spPr/>
      <dgm:t>
        <a:bodyPr/>
        <a:lstStyle/>
        <a:p>
          <a:r>
            <a:rPr lang="en-US" sz="1200" dirty="0"/>
            <a:t>Be flexible and understanding, do not assume students know something or have access to a resource, provide resources and tutoring before students ask</a:t>
          </a:r>
        </a:p>
      </dgm:t>
    </dgm:pt>
    <dgm:pt modelId="{B8ACB484-E4BE-4347-8D0A-C23B64770180}" type="parTrans" cxnId="{F4A9CD40-27A3-4807-9614-686B05CBF5BD}">
      <dgm:prSet/>
      <dgm:spPr/>
      <dgm:t>
        <a:bodyPr/>
        <a:lstStyle/>
        <a:p>
          <a:endParaRPr lang="en-US"/>
        </a:p>
      </dgm:t>
    </dgm:pt>
    <dgm:pt modelId="{476E4606-0EF4-48CC-A0DA-25F3EBB92355}" type="sibTrans" cxnId="{F4A9CD40-27A3-4807-9614-686B05CBF5BD}">
      <dgm:prSet/>
      <dgm:spPr/>
      <dgm:t>
        <a:bodyPr/>
        <a:lstStyle/>
        <a:p>
          <a:endParaRPr lang="en-US"/>
        </a:p>
      </dgm:t>
    </dgm:pt>
    <dgm:pt modelId="{96523369-4A74-4201-AC3F-605A5FB200A2}">
      <dgm:prSet phldrT="[Text]" custT="1"/>
      <dgm:spPr/>
      <dgm:t>
        <a:bodyPr/>
        <a:lstStyle/>
        <a:p>
          <a:r>
            <a:rPr lang="en-US" sz="1200" dirty="0"/>
            <a:t>Know who your students are, ask about their past learning experiences, their goals for class, and their concerns</a:t>
          </a:r>
        </a:p>
      </dgm:t>
    </dgm:pt>
    <dgm:pt modelId="{F89F99BC-A581-4471-A572-1D51D9B5F678}" type="parTrans" cxnId="{9C9CC272-407C-4BC9-A322-B06EEF1AB9BD}">
      <dgm:prSet/>
      <dgm:spPr/>
      <dgm:t>
        <a:bodyPr/>
        <a:lstStyle/>
        <a:p>
          <a:endParaRPr lang="en-US"/>
        </a:p>
      </dgm:t>
    </dgm:pt>
    <dgm:pt modelId="{14602764-9B1D-4B9A-A566-3AE124C6BD7E}" type="sibTrans" cxnId="{9C9CC272-407C-4BC9-A322-B06EEF1AB9BD}">
      <dgm:prSet/>
      <dgm:spPr/>
      <dgm:t>
        <a:bodyPr/>
        <a:lstStyle/>
        <a:p>
          <a:endParaRPr lang="en-US"/>
        </a:p>
      </dgm:t>
    </dgm:pt>
    <dgm:pt modelId="{C4272043-10F7-4259-A1E9-E5750E8F503D}">
      <dgm:prSet phldrT="[Text]" custT="1"/>
      <dgm:spPr/>
      <dgm:t>
        <a:bodyPr/>
        <a:lstStyle/>
        <a:p>
          <a:r>
            <a:rPr lang="en-US" sz="1200" dirty="0"/>
            <a:t>Encourage students to focus on controllable problems and aspects of their personal and academic lives (Padron et al., 2021).</a:t>
          </a:r>
        </a:p>
      </dgm:t>
    </dgm:pt>
    <dgm:pt modelId="{37A1C690-957C-4121-8782-824806621547}" type="parTrans" cxnId="{0D530B44-94CA-4464-A013-604EF3540B8A}">
      <dgm:prSet/>
      <dgm:spPr/>
      <dgm:t>
        <a:bodyPr/>
        <a:lstStyle/>
        <a:p>
          <a:endParaRPr lang="en-US"/>
        </a:p>
      </dgm:t>
    </dgm:pt>
    <dgm:pt modelId="{8E4F8FEE-C220-4CB4-BC1D-9748B10703AA}" type="sibTrans" cxnId="{0D530B44-94CA-4464-A013-604EF3540B8A}">
      <dgm:prSet/>
      <dgm:spPr/>
      <dgm:t>
        <a:bodyPr/>
        <a:lstStyle/>
        <a:p>
          <a:endParaRPr lang="en-US"/>
        </a:p>
      </dgm:t>
    </dgm:pt>
    <dgm:pt modelId="{9C7A7289-627C-4B80-BCF4-9094BA10440D}" type="pres">
      <dgm:prSet presAssocID="{A53830E6-09D2-4415-A8F5-5CCABABC3A23}" presName="cycle" presStyleCnt="0">
        <dgm:presLayoutVars>
          <dgm:dir/>
          <dgm:resizeHandles val="exact"/>
        </dgm:presLayoutVars>
      </dgm:prSet>
      <dgm:spPr/>
    </dgm:pt>
    <dgm:pt modelId="{7EBE39DD-929C-46A3-9227-BC3D01FFD675}" type="pres">
      <dgm:prSet presAssocID="{278852EB-28F2-48C2-8BCD-74611E7FE66F}" presName="dummy" presStyleCnt="0"/>
      <dgm:spPr/>
    </dgm:pt>
    <dgm:pt modelId="{B92A912B-A824-40E6-BF26-5AF41C777EAD}" type="pres">
      <dgm:prSet presAssocID="{278852EB-28F2-48C2-8BCD-74611E7FE66F}" presName="node" presStyleLbl="revTx" presStyleIdx="0" presStyleCnt="5">
        <dgm:presLayoutVars>
          <dgm:bulletEnabled val="1"/>
        </dgm:presLayoutVars>
      </dgm:prSet>
      <dgm:spPr/>
    </dgm:pt>
    <dgm:pt modelId="{5A272E39-3D3B-4DC9-BD55-6EEE2C78C6D2}" type="pres">
      <dgm:prSet presAssocID="{32BA729A-7213-45A0-A048-0A875DA8A2F3}" presName="sibTrans" presStyleLbl="node1" presStyleIdx="0" presStyleCnt="5"/>
      <dgm:spPr/>
    </dgm:pt>
    <dgm:pt modelId="{CA73A9F4-A4BC-463D-A12D-0910228D355A}" type="pres">
      <dgm:prSet presAssocID="{0F05FBA3-11F0-4E10-9232-B1FE00855013}" presName="dummy" presStyleCnt="0"/>
      <dgm:spPr/>
    </dgm:pt>
    <dgm:pt modelId="{8737F469-A5A7-4354-8F08-DEB9C19E1007}" type="pres">
      <dgm:prSet presAssocID="{0F05FBA3-11F0-4E10-9232-B1FE00855013}" presName="node" presStyleLbl="revTx" presStyleIdx="1" presStyleCnt="5">
        <dgm:presLayoutVars>
          <dgm:bulletEnabled val="1"/>
        </dgm:presLayoutVars>
      </dgm:prSet>
      <dgm:spPr/>
    </dgm:pt>
    <dgm:pt modelId="{0E52F24A-9B61-4DBC-A8AE-54B5E7CC8994}" type="pres">
      <dgm:prSet presAssocID="{E93F7538-DD6F-4BA4-B67D-E788B526BAE6}" presName="sibTrans" presStyleLbl="node1" presStyleIdx="1" presStyleCnt="5"/>
      <dgm:spPr/>
    </dgm:pt>
    <dgm:pt modelId="{CAEFB746-4BB0-4877-93E6-0E3A4A1E4302}" type="pres">
      <dgm:prSet presAssocID="{A4A81DBB-E18D-418E-8FBE-B6DC11BF5418}" presName="dummy" presStyleCnt="0"/>
      <dgm:spPr/>
    </dgm:pt>
    <dgm:pt modelId="{E4970004-C6FE-466E-8A83-C30F13FAA458}" type="pres">
      <dgm:prSet presAssocID="{A4A81DBB-E18D-418E-8FBE-B6DC11BF5418}" presName="node" presStyleLbl="revTx" presStyleIdx="2" presStyleCnt="5">
        <dgm:presLayoutVars>
          <dgm:bulletEnabled val="1"/>
        </dgm:presLayoutVars>
      </dgm:prSet>
      <dgm:spPr/>
    </dgm:pt>
    <dgm:pt modelId="{87218B65-7957-4FD8-9658-BA069B87F07C}" type="pres">
      <dgm:prSet presAssocID="{476E4606-0EF4-48CC-A0DA-25F3EBB92355}" presName="sibTrans" presStyleLbl="node1" presStyleIdx="2" presStyleCnt="5"/>
      <dgm:spPr/>
    </dgm:pt>
    <dgm:pt modelId="{006676C0-BB72-4426-AD0B-7C1A1F3E4CDC}" type="pres">
      <dgm:prSet presAssocID="{96523369-4A74-4201-AC3F-605A5FB200A2}" presName="dummy" presStyleCnt="0"/>
      <dgm:spPr/>
    </dgm:pt>
    <dgm:pt modelId="{D7F654C6-743A-453E-A159-E02D30F47565}" type="pres">
      <dgm:prSet presAssocID="{96523369-4A74-4201-AC3F-605A5FB200A2}" presName="node" presStyleLbl="revTx" presStyleIdx="3" presStyleCnt="5">
        <dgm:presLayoutVars>
          <dgm:bulletEnabled val="1"/>
        </dgm:presLayoutVars>
      </dgm:prSet>
      <dgm:spPr/>
    </dgm:pt>
    <dgm:pt modelId="{78567286-EABD-4CCE-B3D3-E653F8703225}" type="pres">
      <dgm:prSet presAssocID="{14602764-9B1D-4B9A-A566-3AE124C6BD7E}" presName="sibTrans" presStyleLbl="node1" presStyleIdx="3" presStyleCnt="5"/>
      <dgm:spPr/>
    </dgm:pt>
    <dgm:pt modelId="{CA20CD50-19CA-4472-9FF9-07E34CC3B559}" type="pres">
      <dgm:prSet presAssocID="{C4272043-10F7-4259-A1E9-E5750E8F503D}" presName="dummy" presStyleCnt="0"/>
      <dgm:spPr/>
    </dgm:pt>
    <dgm:pt modelId="{02DFCA8A-B41E-4A90-876D-14E561216E41}" type="pres">
      <dgm:prSet presAssocID="{C4272043-10F7-4259-A1E9-E5750E8F503D}" presName="node" presStyleLbl="revTx" presStyleIdx="4" presStyleCnt="5">
        <dgm:presLayoutVars>
          <dgm:bulletEnabled val="1"/>
        </dgm:presLayoutVars>
      </dgm:prSet>
      <dgm:spPr/>
    </dgm:pt>
    <dgm:pt modelId="{90DE5A3A-A85A-4E31-98D8-7293C9F4DC8C}" type="pres">
      <dgm:prSet presAssocID="{8E4F8FEE-C220-4CB4-BC1D-9748B10703AA}" presName="sibTrans" presStyleLbl="node1" presStyleIdx="4" presStyleCnt="5"/>
      <dgm:spPr/>
    </dgm:pt>
  </dgm:ptLst>
  <dgm:cxnLst>
    <dgm:cxn modelId="{055EFF00-4EC8-4291-8EA7-5D75BAE84DC1}" type="presOf" srcId="{278852EB-28F2-48C2-8BCD-74611E7FE66F}" destId="{B92A912B-A824-40E6-BF26-5AF41C777EAD}" srcOrd="0" destOrd="0" presId="urn:microsoft.com/office/officeart/2005/8/layout/cycle1"/>
    <dgm:cxn modelId="{BDCEC021-E1D6-4D53-9A30-F50B7A5C2302}" srcId="{A53830E6-09D2-4415-A8F5-5CCABABC3A23}" destId="{278852EB-28F2-48C2-8BCD-74611E7FE66F}" srcOrd="0" destOrd="0" parTransId="{06E78813-BDDB-42D2-AA74-A77B2F2ADEC9}" sibTransId="{32BA729A-7213-45A0-A048-0A875DA8A2F3}"/>
    <dgm:cxn modelId="{38CF812C-67E0-4613-A9CE-8FA6F21992B5}" type="presOf" srcId="{C4272043-10F7-4259-A1E9-E5750E8F503D}" destId="{02DFCA8A-B41E-4A90-876D-14E561216E41}" srcOrd="0" destOrd="0" presId="urn:microsoft.com/office/officeart/2005/8/layout/cycle1"/>
    <dgm:cxn modelId="{5C12EE30-5B5A-4720-8A79-2438AB90A4A3}" type="presOf" srcId="{E93F7538-DD6F-4BA4-B67D-E788B526BAE6}" destId="{0E52F24A-9B61-4DBC-A8AE-54B5E7CC8994}" srcOrd="0" destOrd="0" presId="urn:microsoft.com/office/officeart/2005/8/layout/cycle1"/>
    <dgm:cxn modelId="{F4A9CD40-27A3-4807-9614-686B05CBF5BD}" srcId="{A53830E6-09D2-4415-A8F5-5CCABABC3A23}" destId="{A4A81DBB-E18D-418E-8FBE-B6DC11BF5418}" srcOrd="2" destOrd="0" parTransId="{B8ACB484-E4BE-4347-8D0A-C23B64770180}" sibTransId="{476E4606-0EF4-48CC-A0DA-25F3EBB92355}"/>
    <dgm:cxn modelId="{0D530B44-94CA-4464-A013-604EF3540B8A}" srcId="{A53830E6-09D2-4415-A8F5-5CCABABC3A23}" destId="{C4272043-10F7-4259-A1E9-E5750E8F503D}" srcOrd="4" destOrd="0" parTransId="{37A1C690-957C-4121-8782-824806621547}" sibTransId="{8E4F8FEE-C220-4CB4-BC1D-9748B10703AA}"/>
    <dgm:cxn modelId="{F6527D49-907E-4A45-BEC2-9B493DBD144B}" type="presOf" srcId="{96523369-4A74-4201-AC3F-605A5FB200A2}" destId="{D7F654C6-743A-453E-A159-E02D30F47565}" srcOrd="0" destOrd="0" presId="urn:microsoft.com/office/officeart/2005/8/layout/cycle1"/>
    <dgm:cxn modelId="{7021346D-6DA6-4083-AE9C-473D7DD52A7B}" type="presOf" srcId="{8E4F8FEE-C220-4CB4-BC1D-9748B10703AA}" destId="{90DE5A3A-A85A-4E31-98D8-7293C9F4DC8C}" srcOrd="0" destOrd="0" presId="urn:microsoft.com/office/officeart/2005/8/layout/cycle1"/>
    <dgm:cxn modelId="{FDB06B50-610B-4FB8-A62C-85E4FFCF455A}" type="presOf" srcId="{32BA729A-7213-45A0-A048-0A875DA8A2F3}" destId="{5A272E39-3D3B-4DC9-BD55-6EEE2C78C6D2}" srcOrd="0" destOrd="0" presId="urn:microsoft.com/office/officeart/2005/8/layout/cycle1"/>
    <dgm:cxn modelId="{9C9CC272-407C-4BC9-A322-B06EEF1AB9BD}" srcId="{A53830E6-09D2-4415-A8F5-5CCABABC3A23}" destId="{96523369-4A74-4201-AC3F-605A5FB200A2}" srcOrd="3" destOrd="0" parTransId="{F89F99BC-A581-4471-A572-1D51D9B5F678}" sibTransId="{14602764-9B1D-4B9A-A566-3AE124C6BD7E}"/>
    <dgm:cxn modelId="{76468176-12EB-41B5-8725-C1003D44F13B}" srcId="{A53830E6-09D2-4415-A8F5-5CCABABC3A23}" destId="{0F05FBA3-11F0-4E10-9232-B1FE00855013}" srcOrd="1" destOrd="0" parTransId="{93A6EE12-5259-4111-B0CC-A72F11196877}" sibTransId="{E93F7538-DD6F-4BA4-B67D-E788B526BAE6}"/>
    <dgm:cxn modelId="{CBF9D78D-D6BD-46F9-AFE0-EC0C6EF95353}" type="presOf" srcId="{476E4606-0EF4-48CC-A0DA-25F3EBB92355}" destId="{87218B65-7957-4FD8-9658-BA069B87F07C}" srcOrd="0" destOrd="0" presId="urn:microsoft.com/office/officeart/2005/8/layout/cycle1"/>
    <dgm:cxn modelId="{4DBFCFC3-DEA8-4AFF-AA2F-454AF023E060}" type="presOf" srcId="{A53830E6-09D2-4415-A8F5-5CCABABC3A23}" destId="{9C7A7289-627C-4B80-BCF4-9094BA10440D}" srcOrd="0" destOrd="0" presId="urn:microsoft.com/office/officeart/2005/8/layout/cycle1"/>
    <dgm:cxn modelId="{0BCF5CD5-ACA9-45D8-AB11-0BA33131751F}" type="presOf" srcId="{A4A81DBB-E18D-418E-8FBE-B6DC11BF5418}" destId="{E4970004-C6FE-466E-8A83-C30F13FAA458}" srcOrd="0" destOrd="0" presId="urn:microsoft.com/office/officeart/2005/8/layout/cycle1"/>
    <dgm:cxn modelId="{9493C9E8-D1F4-4FCC-94FC-0BD04853A40C}" type="presOf" srcId="{14602764-9B1D-4B9A-A566-3AE124C6BD7E}" destId="{78567286-EABD-4CCE-B3D3-E653F8703225}" srcOrd="0" destOrd="0" presId="urn:microsoft.com/office/officeart/2005/8/layout/cycle1"/>
    <dgm:cxn modelId="{CB7FDAFC-96C9-4F72-A1D5-42F049B34162}" type="presOf" srcId="{0F05FBA3-11F0-4E10-9232-B1FE00855013}" destId="{8737F469-A5A7-4354-8F08-DEB9C19E1007}" srcOrd="0" destOrd="0" presId="urn:microsoft.com/office/officeart/2005/8/layout/cycle1"/>
    <dgm:cxn modelId="{DE0A2B8C-A8F8-4053-B486-07FDF83C2DB5}" type="presParOf" srcId="{9C7A7289-627C-4B80-BCF4-9094BA10440D}" destId="{7EBE39DD-929C-46A3-9227-BC3D01FFD675}" srcOrd="0" destOrd="0" presId="urn:microsoft.com/office/officeart/2005/8/layout/cycle1"/>
    <dgm:cxn modelId="{67B39F4B-5766-4AFE-B29A-59DD310A0288}" type="presParOf" srcId="{9C7A7289-627C-4B80-BCF4-9094BA10440D}" destId="{B92A912B-A824-40E6-BF26-5AF41C777EAD}" srcOrd="1" destOrd="0" presId="urn:microsoft.com/office/officeart/2005/8/layout/cycle1"/>
    <dgm:cxn modelId="{4F067358-9C02-4DAA-83B9-807E0E3584D0}" type="presParOf" srcId="{9C7A7289-627C-4B80-BCF4-9094BA10440D}" destId="{5A272E39-3D3B-4DC9-BD55-6EEE2C78C6D2}" srcOrd="2" destOrd="0" presId="urn:microsoft.com/office/officeart/2005/8/layout/cycle1"/>
    <dgm:cxn modelId="{0655000D-E0DE-4FCB-A222-AE4D0FA4EEBE}" type="presParOf" srcId="{9C7A7289-627C-4B80-BCF4-9094BA10440D}" destId="{CA73A9F4-A4BC-463D-A12D-0910228D355A}" srcOrd="3" destOrd="0" presId="urn:microsoft.com/office/officeart/2005/8/layout/cycle1"/>
    <dgm:cxn modelId="{7381B7C3-95A5-4E9A-A0DF-AFC22DD1C8BF}" type="presParOf" srcId="{9C7A7289-627C-4B80-BCF4-9094BA10440D}" destId="{8737F469-A5A7-4354-8F08-DEB9C19E1007}" srcOrd="4" destOrd="0" presId="urn:microsoft.com/office/officeart/2005/8/layout/cycle1"/>
    <dgm:cxn modelId="{D0FF7025-7B18-4A69-9DC9-FDEF82C31E68}" type="presParOf" srcId="{9C7A7289-627C-4B80-BCF4-9094BA10440D}" destId="{0E52F24A-9B61-4DBC-A8AE-54B5E7CC8994}" srcOrd="5" destOrd="0" presId="urn:microsoft.com/office/officeart/2005/8/layout/cycle1"/>
    <dgm:cxn modelId="{34E9D3E4-DB17-4351-B5A3-895E425392E0}" type="presParOf" srcId="{9C7A7289-627C-4B80-BCF4-9094BA10440D}" destId="{CAEFB746-4BB0-4877-93E6-0E3A4A1E4302}" srcOrd="6" destOrd="0" presId="urn:microsoft.com/office/officeart/2005/8/layout/cycle1"/>
    <dgm:cxn modelId="{3213E51C-DD9C-4C87-BBC0-2BEF5EC00130}" type="presParOf" srcId="{9C7A7289-627C-4B80-BCF4-9094BA10440D}" destId="{E4970004-C6FE-466E-8A83-C30F13FAA458}" srcOrd="7" destOrd="0" presId="urn:microsoft.com/office/officeart/2005/8/layout/cycle1"/>
    <dgm:cxn modelId="{E56C3D00-4D43-4360-A4AE-627106FB8D88}" type="presParOf" srcId="{9C7A7289-627C-4B80-BCF4-9094BA10440D}" destId="{87218B65-7957-4FD8-9658-BA069B87F07C}" srcOrd="8" destOrd="0" presId="urn:microsoft.com/office/officeart/2005/8/layout/cycle1"/>
    <dgm:cxn modelId="{E97E5B40-913C-48E5-B9C3-D41C3DE181F7}" type="presParOf" srcId="{9C7A7289-627C-4B80-BCF4-9094BA10440D}" destId="{006676C0-BB72-4426-AD0B-7C1A1F3E4CDC}" srcOrd="9" destOrd="0" presId="urn:microsoft.com/office/officeart/2005/8/layout/cycle1"/>
    <dgm:cxn modelId="{1922010A-34E3-4685-90DF-112C14949CB1}" type="presParOf" srcId="{9C7A7289-627C-4B80-BCF4-9094BA10440D}" destId="{D7F654C6-743A-453E-A159-E02D30F47565}" srcOrd="10" destOrd="0" presId="urn:microsoft.com/office/officeart/2005/8/layout/cycle1"/>
    <dgm:cxn modelId="{0DAC8546-ED91-4509-9B26-534BE49B6C78}" type="presParOf" srcId="{9C7A7289-627C-4B80-BCF4-9094BA10440D}" destId="{78567286-EABD-4CCE-B3D3-E653F8703225}" srcOrd="11" destOrd="0" presId="urn:microsoft.com/office/officeart/2005/8/layout/cycle1"/>
    <dgm:cxn modelId="{CF811270-E37C-4282-8930-9441C072C4BC}" type="presParOf" srcId="{9C7A7289-627C-4B80-BCF4-9094BA10440D}" destId="{CA20CD50-19CA-4472-9FF9-07E34CC3B559}" srcOrd="12" destOrd="0" presId="urn:microsoft.com/office/officeart/2005/8/layout/cycle1"/>
    <dgm:cxn modelId="{1B9369BD-7581-4C3F-80FF-855826D80FD0}" type="presParOf" srcId="{9C7A7289-627C-4B80-BCF4-9094BA10440D}" destId="{02DFCA8A-B41E-4A90-876D-14E561216E41}" srcOrd="13" destOrd="0" presId="urn:microsoft.com/office/officeart/2005/8/layout/cycle1"/>
    <dgm:cxn modelId="{4AB7A48A-501C-48C8-BD00-DAE199C5928C}" type="presParOf" srcId="{9C7A7289-627C-4B80-BCF4-9094BA10440D}" destId="{90DE5A3A-A85A-4E31-98D8-7293C9F4DC8C}" srcOrd="14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relId="rId1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A97ECCB-8F92-465B-89D4-46EE452BF38F}">
      <dsp:nvSpPr>
        <dsp:cNvPr id="0" name=""/>
        <dsp:cNvSpPr/>
      </dsp:nvSpPr>
      <dsp:spPr>
        <a:xfrm>
          <a:off x="1475" y="825958"/>
          <a:ext cx="3908132" cy="4597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C2652AD-FFC2-40DE-AFBC-4D2AD9E9F2B5}">
      <dsp:nvSpPr>
        <dsp:cNvPr id="0" name=""/>
        <dsp:cNvSpPr/>
      </dsp:nvSpPr>
      <dsp:spPr>
        <a:xfrm>
          <a:off x="1475" y="998633"/>
          <a:ext cx="287105" cy="28710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1FA1C9A-702B-4560-ABDF-2E47CA7A6312}">
      <dsp:nvSpPr>
        <dsp:cNvPr id="0" name=""/>
        <dsp:cNvSpPr/>
      </dsp:nvSpPr>
      <dsp:spPr>
        <a:xfrm>
          <a:off x="694" y="0"/>
          <a:ext cx="3909695" cy="82595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		Identify At-Risk 			Students</a:t>
          </a:r>
        </a:p>
      </dsp:txBody>
      <dsp:txXfrm>
        <a:off x="694" y="0"/>
        <a:ext cx="3909695" cy="825958"/>
      </dsp:txXfrm>
    </dsp:sp>
    <dsp:sp modelId="{BD705DE1-9171-4346-BD13-742622000D33}">
      <dsp:nvSpPr>
        <dsp:cNvPr id="0" name=""/>
        <dsp:cNvSpPr/>
      </dsp:nvSpPr>
      <dsp:spPr>
        <a:xfrm>
          <a:off x="694" y="1667867"/>
          <a:ext cx="287098" cy="28709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19DBD44-D91E-4485-9F6C-9CD86BA9ACFB}">
      <dsp:nvSpPr>
        <dsp:cNvPr id="0" name=""/>
        <dsp:cNvSpPr/>
      </dsp:nvSpPr>
      <dsp:spPr>
        <a:xfrm>
          <a:off x="274263" y="1476803"/>
          <a:ext cx="3634563" cy="6692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Lower levels of educational attainment and household income (Rudenstine et al., 2020)</a:t>
          </a:r>
        </a:p>
      </dsp:txBody>
      <dsp:txXfrm>
        <a:off x="274263" y="1476803"/>
        <a:ext cx="3634563" cy="669227"/>
      </dsp:txXfrm>
    </dsp:sp>
    <dsp:sp modelId="{F3D281DD-EBFE-40D1-A755-65DD98336FEB}">
      <dsp:nvSpPr>
        <dsp:cNvPr id="0" name=""/>
        <dsp:cNvSpPr/>
      </dsp:nvSpPr>
      <dsp:spPr>
        <a:xfrm>
          <a:off x="694" y="2337094"/>
          <a:ext cx="287098" cy="28709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90360CC-EF2F-45DD-8E9A-798FF0F203DC}">
      <dsp:nvSpPr>
        <dsp:cNvPr id="0" name=""/>
        <dsp:cNvSpPr/>
      </dsp:nvSpPr>
      <dsp:spPr>
        <a:xfrm>
          <a:off x="274263" y="2146030"/>
          <a:ext cx="3634563" cy="6692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Negative socioeconomic factors (Hui et al (2021) </a:t>
          </a:r>
        </a:p>
      </dsp:txBody>
      <dsp:txXfrm>
        <a:off x="274263" y="2146030"/>
        <a:ext cx="3634563" cy="669227"/>
      </dsp:txXfrm>
    </dsp:sp>
    <dsp:sp modelId="{14943E18-1300-4E27-B55B-718828D2FDB8}">
      <dsp:nvSpPr>
        <dsp:cNvPr id="0" name=""/>
        <dsp:cNvSpPr/>
      </dsp:nvSpPr>
      <dsp:spPr>
        <a:xfrm>
          <a:off x="694" y="3006322"/>
          <a:ext cx="287098" cy="28709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70224E3-5B83-466F-B3F3-FC1A14B80D0A}">
      <dsp:nvSpPr>
        <dsp:cNvPr id="0" name=""/>
        <dsp:cNvSpPr/>
      </dsp:nvSpPr>
      <dsp:spPr>
        <a:xfrm>
          <a:off x="274263" y="2815257"/>
          <a:ext cx="3634563" cy="6692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Emotional difficulties higher in women and undergrads (Padron et al., 2021; Rudenstine et al., 2020; Wang et al., 2020)</a:t>
          </a:r>
        </a:p>
      </dsp:txBody>
      <dsp:txXfrm>
        <a:off x="274263" y="2815257"/>
        <a:ext cx="3634563" cy="669227"/>
      </dsp:txXfrm>
    </dsp:sp>
    <dsp:sp modelId="{589E196B-9EE0-45AB-B5B2-39BB1F7A2B7C}">
      <dsp:nvSpPr>
        <dsp:cNvPr id="0" name=""/>
        <dsp:cNvSpPr/>
      </dsp:nvSpPr>
      <dsp:spPr>
        <a:xfrm>
          <a:off x="694" y="3675549"/>
          <a:ext cx="287098" cy="28709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BD03FC8-F37C-4F79-9A68-05454745A135}">
      <dsp:nvSpPr>
        <dsp:cNvPr id="0" name=""/>
        <dsp:cNvSpPr/>
      </dsp:nvSpPr>
      <dsp:spPr>
        <a:xfrm>
          <a:off x="274263" y="3484484"/>
          <a:ext cx="3634563" cy="6692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Fully online course schedules (Wang et al., 2020)</a:t>
          </a:r>
        </a:p>
      </dsp:txBody>
      <dsp:txXfrm>
        <a:off x="274263" y="3484484"/>
        <a:ext cx="3634563" cy="669227"/>
      </dsp:txXfrm>
    </dsp:sp>
    <dsp:sp modelId="{9521E89D-5E85-4920-AB57-B365A72BC441}">
      <dsp:nvSpPr>
        <dsp:cNvPr id="0" name=""/>
        <dsp:cNvSpPr/>
      </dsp:nvSpPr>
      <dsp:spPr>
        <a:xfrm>
          <a:off x="694" y="4344776"/>
          <a:ext cx="287098" cy="28709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2800858-E0F8-4AD0-9786-918A4A335C19}">
      <dsp:nvSpPr>
        <dsp:cNvPr id="0" name=""/>
        <dsp:cNvSpPr/>
      </dsp:nvSpPr>
      <dsp:spPr>
        <a:xfrm>
          <a:off x="274263" y="4153711"/>
          <a:ext cx="3634563" cy="6692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18.04% of study participants considered suicide and/or self-harm Wang et al. (2020) </a:t>
          </a:r>
        </a:p>
      </dsp:txBody>
      <dsp:txXfrm>
        <a:off x="274263" y="4153711"/>
        <a:ext cx="3634563" cy="669227"/>
      </dsp:txXfrm>
    </dsp:sp>
    <dsp:sp modelId="{B3189659-2FCE-4E7B-8AD7-8755BBF027B2}">
      <dsp:nvSpPr>
        <dsp:cNvPr id="0" name=""/>
        <dsp:cNvSpPr/>
      </dsp:nvSpPr>
      <dsp:spPr>
        <a:xfrm>
          <a:off x="694" y="5014003"/>
          <a:ext cx="287098" cy="28709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7CB930F-4AD0-40C8-9AE0-875752A15C25}">
      <dsp:nvSpPr>
        <dsp:cNvPr id="0" name=""/>
        <dsp:cNvSpPr/>
      </dsp:nvSpPr>
      <dsp:spPr>
        <a:xfrm>
          <a:off x="274263" y="4822939"/>
          <a:ext cx="3634563" cy="6692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71.75% experienced anxiety, 15.84% were unable to cope, 10.6% practiced negative coping mechanisms (Son et al, 2020; Wang et al., 2020)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200" kern="1200" dirty="0"/>
        </a:p>
      </dsp:txBody>
      <dsp:txXfrm>
        <a:off x="274263" y="4822939"/>
        <a:ext cx="3634563" cy="669227"/>
      </dsp:txXfrm>
    </dsp:sp>
    <dsp:sp modelId="{66CC6257-166B-434A-96C9-64A3D9D4DC39}">
      <dsp:nvSpPr>
        <dsp:cNvPr id="0" name=""/>
        <dsp:cNvSpPr/>
      </dsp:nvSpPr>
      <dsp:spPr>
        <a:xfrm>
          <a:off x="694" y="5683230"/>
          <a:ext cx="287098" cy="28709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17608B6-8CBC-4338-BDE6-8D98D3B31C30}">
      <dsp:nvSpPr>
        <dsp:cNvPr id="0" name=""/>
        <dsp:cNvSpPr/>
      </dsp:nvSpPr>
      <dsp:spPr>
        <a:xfrm>
          <a:off x="274263" y="5492166"/>
          <a:ext cx="3634563" cy="6692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54.11% failed to get mental health care due to a lack of information, finances (70.61%), social stigma (58.79%), and access limitation (48.15%) (Wang et al., 2020). </a:t>
          </a:r>
        </a:p>
      </dsp:txBody>
      <dsp:txXfrm>
        <a:off x="274263" y="5492166"/>
        <a:ext cx="3634563" cy="669227"/>
      </dsp:txXfrm>
    </dsp:sp>
    <dsp:sp modelId="{4942250C-4D51-46CF-A1D4-BF3B6FB7B9F6}">
      <dsp:nvSpPr>
        <dsp:cNvPr id="0" name=""/>
        <dsp:cNvSpPr/>
      </dsp:nvSpPr>
      <dsp:spPr>
        <a:xfrm>
          <a:off x="694" y="6352457"/>
          <a:ext cx="287098" cy="28709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2663923-9DBC-4380-8534-BCEB9B5BE5C3}">
      <dsp:nvSpPr>
        <dsp:cNvPr id="0" name=""/>
        <dsp:cNvSpPr/>
      </dsp:nvSpPr>
      <dsp:spPr>
        <a:xfrm>
          <a:off x="274263" y="6161393"/>
          <a:ext cx="3634563" cy="6692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Son et al. (2020) found that only 5% of study participants utilized mental health services.</a:t>
          </a:r>
        </a:p>
      </dsp:txBody>
      <dsp:txXfrm>
        <a:off x="274263" y="6161393"/>
        <a:ext cx="3634563" cy="66922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5CB76C-AD67-40E2-ACA8-CFF7A3E93733}">
      <dsp:nvSpPr>
        <dsp:cNvPr id="0" name=""/>
        <dsp:cNvSpPr/>
      </dsp:nvSpPr>
      <dsp:spPr>
        <a:xfrm>
          <a:off x="0" y="0"/>
          <a:ext cx="4119094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F67874D-8AF0-48EC-A211-280DAC1A3E9C}">
      <dsp:nvSpPr>
        <dsp:cNvPr id="0" name=""/>
        <dsp:cNvSpPr/>
      </dsp:nvSpPr>
      <dsp:spPr>
        <a:xfrm>
          <a:off x="0" y="0"/>
          <a:ext cx="1027145" cy="34936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Red Flags</a:t>
          </a:r>
        </a:p>
      </dsp:txBody>
      <dsp:txXfrm>
        <a:off x="0" y="0"/>
        <a:ext cx="1027145" cy="3493604"/>
      </dsp:txXfrm>
    </dsp:sp>
    <dsp:sp modelId="{D87B838E-13C4-4DB1-83B8-819359B38DC2}">
      <dsp:nvSpPr>
        <dsp:cNvPr id="0" name=""/>
        <dsp:cNvSpPr/>
      </dsp:nvSpPr>
      <dsp:spPr>
        <a:xfrm>
          <a:off x="1085069" y="20662"/>
          <a:ext cx="3031395" cy="4132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late assignments</a:t>
          </a:r>
        </a:p>
      </dsp:txBody>
      <dsp:txXfrm>
        <a:off x="1085069" y="20662"/>
        <a:ext cx="3031395" cy="413244"/>
      </dsp:txXfrm>
    </dsp:sp>
    <dsp:sp modelId="{1DDFD96E-4BB4-49D4-AB9C-F9B15D8F3798}">
      <dsp:nvSpPr>
        <dsp:cNvPr id="0" name=""/>
        <dsp:cNvSpPr/>
      </dsp:nvSpPr>
      <dsp:spPr>
        <a:xfrm>
          <a:off x="1027145" y="433907"/>
          <a:ext cx="308932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B3A5D58-DE4D-4829-B7E6-D777E6C817B4}">
      <dsp:nvSpPr>
        <dsp:cNvPr id="0" name=""/>
        <dsp:cNvSpPr/>
      </dsp:nvSpPr>
      <dsp:spPr>
        <a:xfrm>
          <a:off x="1085069" y="454569"/>
          <a:ext cx="3031395" cy="4132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poor or reduced quality of work</a:t>
          </a:r>
        </a:p>
      </dsp:txBody>
      <dsp:txXfrm>
        <a:off x="1085069" y="454569"/>
        <a:ext cx="3031395" cy="413244"/>
      </dsp:txXfrm>
    </dsp:sp>
    <dsp:sp modelId="{9D520B8B-01D8-495F-983E-4F3032085B4B}">
      <dsp:nvSpPr>
        <dsp:cNvPr id="0" name=""/>
        <dsp:cNvSpPr/>
      </dsp:nvSpPr>
      <dsp:spPr>
        <a:xfrm>
          <a:off x="1027145" y="867814"/>
          <a:ext cx="308932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163501B-1B10-45AE-B0DD-09D9EDFC2B26}">
      <dsp:nvSpPr>
        <dsp:cNvPr id="0" name=""/>
        <dsp:cNvSpPr/>
      </dsp:nvSpPr>
      <dsp:spPr>
        <a:xfrm>
          <a:off x="1085069" y="888476"/>
          <a:ext cx="3031395" cy="4132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no response</a:t>
          </a:r>
        </a:p>
      </dsp:txBody>
      <dsp:txXfrm>
        <a:off x="1085069" y="888476"/>
        <a:ext cx="3031395" cy="413244"/>
      </dsp:txXfrm>
    </dsp:sp>
    <dsp:sp modelId="{404325BD-FC50-4442-988D-5365DFA873E0}">
      <dsp:nvSpPr>
        <dsp:cNvPr id="0" name=""/>
        <dsp:cNvSpPr/>
      </dsp:nvSpPr>
      <dsp:spPr>
        <a:xfrm>
          <a:off x="1027145" y="1301721"/>
          <a:ext cx="308932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8564362-159E-4B40-9E08-13BF539DD4D3}">
      <dsp:nvSpPr>
        <dsp:cNvPr id="0" name=""/>
        <dsp:cNvSpPr/>
      </dsp:nvSpPr>
      <dsp:spPr>
        <a:xfrm>
          <a:off x="1085069" y="1322383"/>
          <a:ext cx="3031395" cy="4132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attendance</a:t>
          </a:r>
        </a:p>
      </dsp:txBody>
      <dsp:txXfrm>
        <a:off x="1085069" y="1322383"/>
        <a:ext cx="3031395" cy="413244"/>
      </dsp:txXfrm>
    </dsp:sp>
    <dsp:sp modelId="{145A0820-FC98-4F57-BB73-C74A04EB85F4}">
      <dsp:nvSpPr>
        <dsp:cNvPr id="0" name=""/>
        <dsp:cNvSpPr/>
      </dsp:nvSpPr>
      <dsp:spPr>
        <a:xfrm>
          <a:off x="1027145" y="1735628"/>
          <a:ext cx="308932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572282B-C740-43CF-BC60-8B03DBDEEB81}">
      <dsp:nvSpPr>
        <dsp:cNvPr id="0" name=""/>
        <dsp:cNvSpPr/>
      </dsp:nvSpPr>
      <dsp:spPr>
        <a:xfrm>
          <a:off x="1085069" y="1756290"/>
          <a:ext cx="3031395" cy="4132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not showing up for scheduled meetings/calls</a:t>
          </a:r>
        </a:p>
      </dsp:txBody>
      <dsp:txXfrm>
        <a:off x="1085069" y="1756290"/>
        <a:ext cx="3031395" cy="413244"/>
      </dsp:txXfrm>
    </dsp:sp>
    <dsp:sp modelId="{F5E1D012-36E1-4990-94D5-2DB51492ADAE}">
      <dsp:nvSpPr>
        <dsp:cNvPr id="0" name=""/>
        <dsp:cNvSpPr/>
      </dsp:nvSpPr>
      <dsp:spPr>
        <a:xfrm>
          <a:off x="1027145" y="2169535"/>
          <a:ext cx="308932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0CE3298-94C8-4538-A8CD-4072363F0BA2}">
      <dsp:nvSpPr>
        <dsp:cNvPr id="0" name=""/>
        <dsp:cNvSpPr/>
      </dsp:nvSpPr>
      <dsp:spPr>
        <a:xfrm>
          <a:off x="1085069" y="2190198"/>
          <a:ext cx="3031395" cy="4132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negative/dark tone</a:t>
          </a:r>
        </a:p>
      </dsp:txBody>
      <dsp:txXfrm>
        <a:off x="1085069" y="2190198"/>
        <a:ext cx="3031395" cy="413244"/>
      </dsp:txXfrm>
    </dsp:sp>
    <dsp:sp modelId="{D57C3552-A614-4E83-A542-CF093B7C8D7A}">
      <dsp:nvSpPr>
        <dsp:cNvPr id="0" name=""/>
        <dsp:cNvSpPr/>
      </dsp:nvSpPr>
      <dsp:spPr>
        <a:xfrm>
          <a:off x="1027145" y="2603442"/>
          <a:ext cx="308932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6C253AA-C658-4ECF-977F-8B546346B030}">
      <dsp:nvSpPr>
        <dsp:cNvPr id="0" name=""/>
        <dsp:cNvSpPr/>
      </dsp:nvSpPr>
      <dsp:spPr>
        <a:xfrm>
          <a:off x="1085069" y="2624105"/>
          <a:ext cx="3031395" cy="4132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short, difficult to read responses</a:t>
          </a:r>
        </a:p>
      </dsp:txBody>
      <dsp:txXfrm>
        <a:off x="1085069" y="2624105"/>
        <a:ext cx="3031395" cy="413244"/>
      </dsp:txXfrm>
    </dsp:sp>
    <dsp:sp modelId="{22A9E63E-A2FB-4C94-9409-A763F4C2DD17}">
      <dsp:nvSpPr>
        <dsp:cNvPr id="0" name=""/>
        <dsp:cNvSpPr/>
      </dsp:nvSpPr>
      <dsp:spPr>
        <a:xfrm>
          <a:off x="1027145" y="3037350"/>
          <a:ext cx="308932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2E5470A-BBBA-423B-B186-9341C29809DF}">
      <dsp:nvSpPr>
        <dsp:cNvPr id="0" name=""/>
        <dsp:cNvSpPr/>
      </dsp:nvSpPr>
      <dsp:spPr>
        <a:xfrm>
          <a:off x="1085069" y="3058012"/>
          <a:ext cx="3031395" cy="4132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numerous questions about common tech tasks</a:t>
          </a:r>
        </a:p>
      </dsp:txBody>
      <dsp:txXfrm>
        <a:off x="1085069" y="3058012"/>
        <a:ext cx="3031395" cy="413244"/>
      </dsp:txXfrm>
    </dsp:sp>
    <dsp:sp modelId="{96690A7A-B905-484B-812B-C7E3FFB18B95}">
      <dsp:nvSpPr>
        <dsp:cNvPr id="0" name=""/>
        <dsp:cNvSpPr/>
      </dsp:nvSpPr>
      <dsp:spPr>
        <a:xfrm>
          <a:off x="1027145" y="3471257"/>
          <a:ext cx="308932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2A912B-A824-40E6-BF26-5AF41C777EAD}">
      <dsp:nvSpPr>
        <dsp:cNvPr id="0" name=""/>
        <dsp:cNvSpPr/>
      </dsp:nvSpPr>
      <dsp:spPr>
        <a:xfrm>
          <a:off x="5733804" y="42535"/>
          <a:ext cx="1516563" cy="1516563"/>
        </a:xfrm>
        <a:prstGeom prst="rect">
          <a:avLst/>
        </a:prstGeom>
        <a:noFill/>
        <a:ln w="6350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Develop a strong presence through outreach, short response times, Zoom sessions, discussion forum participation,  and communication with advising.</a:t>
          </a:r>
        </a:p>
      </dsp:txBody>
      <dsp:txXfrm>
        <a:off x="5733804" y="42535"/>
        <a:ext cx="1516563" cy="1516563"/>
      </dsp:txXfrm>
    </dsp:sp>
    <dsp:sp modelId="{5A272E39-3D3B-4DC9-BD55-6EEE2C78C6D2}">
      <dsp:nvSpPr>
        <dsp:cNvPr id="0" name=""/>
        <dsp:cNvSpPr/>
      </dsp:nvSpPr>
      <dsp:spPr>
        <a:xfrm>
          <a:off x="2166942" y="-1260"/>
          <a:ext cx="5685221" cy="5685221"/>
        </a:xfrm>
        <a:prstGeom prst="circularArrow">
          <a:avLst>
            <a:gd name="adj1" fmla="val 5202"/>
            <a:gd name="adj2" fmla="val 336028"/>
            <a:gd name="adj3" fmla="val 21292775"/>
            <a:gd name="adj4" fmla="val 19766648"/>
            <a:gd name="adj5" fmla="val 6069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softEdge rad="12700"/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737F469-A5A7-4354-8F08-DEB9C19E1007}">
      <dsp:nvSpPr>
        <dsp:cNvPr id="0" name=""/>
        <dsp:cNvSpPr/>
      </dsp:nvSpPr>
      <dsp:spPr>
        <a:xfrm>
          <a:off x="6650060" y="2862481"/>
          <a:ext cx="1516563" cy="1516563"/>
        </a:xfrm>
        <a:prstGeom prst="rect">
          <a:avLst/>
        </a:prstGeom>
        <a:noFill/>
        <a:ln w="6350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Use “we” instead of you, rely on small groups to foster community (Sun et al. 2020), allow students to have a voice, treat the class as a safe space </a:t>
          </a:r>
        </a:p>
      </dsp:txBody>
      <dsp:txXfrm>
        <a:off x="6650060" y="2862481"/>
        <a:ext cx="1516563" cy="1516563"/>
      </dsp:txXfrm>
    </dsp:sp>
    <dsp:sp modelId="{0E52F24A-9B61-4DBC-A8AE-54B5E7CC8994}">
      <dsp:nvSpPr>
        <dsp:cNvPr id="0" name=""/>
        <dsp:cNvSpPr/>
      </dsp:nvSpPr>
      <dsp:spPr>
        <a:xfrm>
          <a:off x="2166942" y="-1260"/>
          <a:ext cx="5685221" cy="5685221"/>
        </a:xfrm>
        <a:prstGeom prst="circularArrow">
          <a:avLst>
            <a:gd name="adj1" fmla="val 5202"/>
            <a:gd name="adj2" fmla="val 336028"/>
            <a:gd name="adj3" fmla="val 4014214"/>
            <a:gd name="adj4" fmla="val 2253877"/>
            <a:gd name="adj5" fmla="val 6069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softEdge rad="12700"/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4970004-C6FE-466E-8A83-C30F13FAA458}">
      <dsp:nvSpPr>
        <dsp:cNvPr id="0" name=""/>
        <dsp:cNvSpPr/>
      </dsp:nvSpPr>
      <dsp:spPr>
        <a:xfrm>
          <a:off x="4251271" y="4605304"/>
          <a:ext cx="1516563" cy="1516563"/>
        </a:xfrm>
        <a:prstGeom prst="rect">
          <a:avLst/>
        </a:prstGeom>
        <a:noFill/>
        <a:ln w="6350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Be flexible and understanding, do not assume students know something or have access to a resource, provide resources and tutoring before students ask</a:t>
          </a:r>
        </a:p>
      </dsp:txBody>
      <dsp:txXfrm>
        <a:off x="4251271" y="4605304"/>
        <a:ext cx="1516563" cy="1516563"/>
      </dsp:txXfrm>
    </dsp:sp>
    <dsp:sp modelId="{87218B65-7957-4FD8-9658-BA069B87F07C}">
      <dsp:nvSpPr>
        <dsp:cNvPr id="0" name=""/>
        <dsp:cNvSpPr/>
      </dsp:nvSpPr>
      <dsp:spPr>
        <a:xfrm>
          <a:off x="2166942" y="-1260"/>
          <a:ext cx="5685221" cy="5685221"/>
        </a:xfrm>
        <a:prstGeom prst="circularArrow">
          <a:avLst>
            <a:gd name="adj1" fmla="val 5202"/>
            <a:gd name="adj2" fmla="val 336028"/>
            <a:gd name="adj3" fmla="val 8210096"/>
            <a:gd name="adj4" fmla="val 6449758"/>
            <a:gd name="adj5" fmla="val 6069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softEdge rad="12700"/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7F654C6-743A-453E-A159-E02D30F47565}">
      <dsp:nvSpPr>
        <dsp:cNvPr id="0" name=""/>
        <dsp:cNvSpPr/>
      </dsp:nvSpPr>
      <dsp:spPr>
        <a:xfrm>
          <a:off x="1852481" y="2862481"/>
          <a:ext cx="1516563" cy="1516563"/>
        </a:xfrm>
        <a:prstGeom prst="rect">
          <a:avLst/>
        </a:prstGeom>
        <a:noFill/>
        <a:ln w="6350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Know who your students are, ask about their past learning experiences, their goals for class, and their concerns</a:t>
          </a:r>
        </a:p>
      </dsp:txBody>
      <dsp:txXfrm>
        <a:off x="1852481" y="2862481"/>
        <a:ext cx="1516563" cy="1516563"/>
      </dsp:txXfrm>
    </dsp:sp>
    <dsp:sp modelId="{78567286-EABD-4CCE-B3D3-E653F8703225}">
      <dsp:nvSpPr>
        <dsp:cNvPr id="0" name=""/>
        <dsp:cNvSpPr/>
      </dsp:nvSpPr>
      <dsp:spPr>
        <a:xfrm>
          <a:off x="2166942" y="-1260"/>
          <a:ext cx="5685221" cy="5685221"/>
        </a:xfrm>
        <a:prstGeom prst="circularArrow">
          <a:avLst>
            <a:gd name="adj1" fmla="val 5202"/>
            <a:gd name="adj2" fmla="val 336028"/>
            <a:gd name="adj3" fmla="val 12297324"/>
            <a:gd name="adj4" fmla="val 10771197"/>
            <a:gd name="adj5" fmla="val 6069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softEdge rad="12700"/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2DFCA8A-B41E-4A90-876D-14E561216E41}">
      <dsp:nvSpPr>
        <dsp:cNvPr id="0" name=""/>
        <dsp:cNvSpPr/>
      </dsp:nvSpPr>
      <dsp:spPr>
        <a:xfrm>
          <a:off x="2768737" y="42535"/>
          <a:ext cx="1516563" cy="1516563"/>
        </a:xfrm>
        <a:prstGeom prst="rect">
          <a:avLst/>
        </a:prstGeom>
        <a:noFill/>
        <a:ln w="6350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Encourage students to focus on controllable problems and aspects of their personal and academic lives (Padron et al., 2021).</a:t>
          </a:r>
        </a:p>
      </dsp:txBody>
      <dsp:txXfrm>
        <a:off x="2768737" y="42535"/>
        <a:ext cx="1516563" cy="1516563"/>
      </dsp:txXfrm>
    </dsp:sp>
    <dsp:sp modelId="{90DE5A3A-A85A-4E31-98D8-7293C9F4DC8C}">
      <dsp:nvSpPr>
        <dsp:cNvPr id="0" name=""/>
        <dsp:cNvSpPr/>
      </dsp:nvSpPr>
      <dsp:spPr>
        <a:xfrm>
          <a:off x="2166942" y="-1260"/>
          <a:ext cx="5685221" cy="5685221"/>
        </a:xfrm>
        <a:prstGeom prst="circularArrow">
          <a:avLst>
            <a:gd name="adj1" fmla="val 5202"/>
            <a:gd name="adj2" fmla="val 336028"/>
            <a:gd name="adj3" fmla="val 16865204"/>
            <a:gd name="adj4" fmla="val 15198768"/>
            <a:gd name="adj5" fmla="val 6069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softEdge rad="12700"/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SquareAccentList">
  <dgm:title val=""/>
  <dgm:desc val=""/>
  <dgm:catLst>
    <dgm:cat type="list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clrData>
  <dgm:layoutNode name="layout">
    <dgm:varLst>
      <dgm:chMax/>
      <dgm:chPref/>
      <dgm:dir/>
      <dgm:resizeHandles/>
    </dgm:varLst>
    <dgm:choose name="Name0">
      <dgm:if name="Name1" func="var" arg="dir" op="equ" val="norm">
        <dgm:alg type="hierChild">
          <dgm:param type="linDir" val="fromL"/>
          <dgm:param type="vertAlign" val="t"/>
          <dgm:param type="nodeVertAlign" val="t"/>
          <dgm:param type="horzAlign" val="ctr"/>
          <dgm:param type="fallback" val="1D"/>
        </dgm:alg>
      </dgm:if>
      <dgm:else name="Name2">
        <dgm:alg type="hierChild">
          <dgm:param type="linDir" val="fromR"/>
          <dgm:param type="vertAlign" val="t"/>
          <dgm:param type="nodeVertAlign" val="t"/>
          <dgm:param type="horzAlign" val="ctr"/>
          <dgm:param type="fallback" val="1D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Parent" op="equ" val="65"/>
      <dgm:constr type="primFontSz" for="des" forName="Child" op="equ" val="65"/>
      <dgm:constr type="primFontSz" for="des" forName="Child" refType="primFontSz" refFor="des" refForName="Parent" op="lte"/>
      <dgm:constr type="w" for="des" forName="rootComposite" refType="h" refFor="des" refForName="rootComposite" fact="3.0396"/>
      <dgm:constr type="h" for="des" forName="rootComposite" refType="h"/>
      <dgm:constr type="w" for="des" forName="childComposite" refType="w" refFor="des" refForName="rootComposite"/>
      <dgm:constr type="h" for="des" forName="childComposite" refType="h" refFor="des" refForName="rootComposite" fact="0.5205"/>
      <dgm:constr type="sibSp" refType="w" refFor="des" refForName="rootComposite" fact="0.05"/>
      <dgm:constr type="sp" for="des" forName="root" refType="h" refFor="des" refForName="childComposite" fact="0.2855"/>
    </dgm:constrLst>
    <dgm:ruleLst/>
    <dgm:forEach name="Name3" axis="ch">
      <dgm:forEach name="Name4" axis="self" ptType="node" cnt="1">
        <dgm:layoutNode name="root">
          <dgm:varLst>
            <dgm:chMax/>
            <dgm:chPref/>
          </dgm:varLst>
          <dgm:alg type="hierRoot">
            <dgm:param type="hierAlign" val="tL"/>
          </dgm:alg>
          <dgm:shape xmlns:r="http://schemas.openxmlformats.org/officeDocument/2006/relationships" r:blip="">
            <dgm:adjLst/>
          </dgm:shape>
          <dgm:presOf/>
          <dgm:constrLst/>
          <dgm:ruleLst/>
          <dgm:layoutNode name="rootComposite">
            <dgm:varLst/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5">
              <dgm:if name="Name6" func="var" arg="dir" op="equ" val="norm"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/>
                  <dgm:constr type="h" for="ch" forName="Parent" refType="h" fact="0.6424"/>
                  <dgm:constr type="l" for="ch" forName="ParentAccent" refType="w" fact="0"/>
                  <dgm:constr type="b" for="ch" forName="ParentAccent" refType="h"/>
                  <dgm:constr type="w" for="ch" forName="ParentAccent" refType="w"/>
                  <dgm:constr type="h" for="ch" forName="ParentAccent" refType="h" fact="0.3576"/>
                  <dgm:constr type="l" for="ch" forName="ParentSmallAccent" refType="w" fact="0"/>
                  <dgm:constr type="b" for="ch" forName="ParentSmallAccent" refType="h"/>
                  <dgm:constr type="w" for="ch" forName="ParentSmallAccent" refType="h" fact="0.2233"/>
                  <dgm:constr type="h" for="ch" forName="ParentSmallAccent" refType="h" fact="0.2233"/>
                </dgm:constrLst>
              </dgm:if>
              <dgm:else name="Name7"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/>
                  <dgm:constr type="h" for="ch" forName="Parent" refType="h" fact="0.6424"/>
                  <dgm:constr type="l" for="ch" forName="ParentAccent" refType="w" fact="0"/>
                  <dgm:constr type="b" for="ch" forName="ParentAccent" refType="h"/>
                  <dgm:constr type="w" for="ch" forName="ParentAccent" refType="w"/>
                  <dgm:constr type="h" for="ch" forName="ParentAccent" refType="h" fact="0.3576"/>
                  <dgm:constr type="r" for="ch" forName="ParentSmallAccent" refType="w"/>
                  <dgm:constr type="b" for="ch" forName="ParentSmallAccent" refType="h"/>
                  <dgm:constr type="w" for="ch" forName="ParentSmallAccent" refType="h" fact="0.2233"/>
                  <dgm:constr type="h" for="ch" forName="ParentSmallAccent" refType="h" fact="0.2233"/>
                </dgm:constrLst>
              </dgm:else>
            </dgm:choose>
            <dgm:ruleLst/>
            <dgm:layoutNode name="ParentAccent" styleLbl="alignNode1">
              <dgm:alg type="sp"/>
              <dgm:shape xmlns:r="http://schemas.openxmlformats.org/officeDocument/2006/relationships" type="rect" r:blip="">
                <dgm:adjLst/>
              </dgm:shape>
              <dgm:presOf/>
            </dgm:layoutNode>
            <dgm:layoutNode name="ParentSmallAccent" styleLbl="fgAcc1">
              <dgm:alg type="sp"/>
              <dgm:shape xmlns:r="http://schemas.openxmlformats.org/officeDocument/2006/relationships" type="rect" r:blip="">
                <dgm:adjLst/>
              </dgm:shape>
              <dgm:presOf/>
            </dgm:layoutNode>
            <dgm:layoutNode name="Parent" styleLbl="revTx">
              <dgm:varLst>
                <dgm:chMax/>
                <dgm:chPref val="4"/>
                <dgm:bulletEnabled val="1"/>
              </dgm:varLst>
              <dgm:choose name="Name8">
                <dgm:if name="Name9" func="var" arg="dir" op="equ" val="norm">
                  <dgm:alg type="tx">
                    <dgm:param type="txAnchorVertCh" val="mid"/>
                    <dgm:param type="parTxLTRAlign" val="l"/>
                  </dgm:alg>
                </dgm:if>
                <dgm:else name="Name10">
                  <dgm:alg type="tx">
                    <dgm:param type="txAnchorVertCh" val="mid"/>
                    <dgm:param type="parTxLTRAlign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  <dgm:rule type="primFontSz" val="65" fact="NaN" max="NaN"/>
              </dgm:ruleLst>
            </dgm:layoutNode>
          </dgm:layoutNode>
          <dgm:layoutNode name="childShape">
            <dgm:varLst>
              <dgm:chMax val="0"/>
              <dgm:chPref val="0"/>
            </dgm:varLst>
            <dgm:alg type="hierChild">
              <dgm:param type="chAlign" val="r"/>
              <dgm:param type="linDir" val="fromT"/>
              <dgm:param type="fallback" val="2D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node">
                <dgm:layoutNode name="childComposite">
                  <dgm:varLst>
                    <dgm:chMax val="0"/>
                    <dgm:chPref val="0"/>
                  </dgm:varLst>
                  <dgm:alg type="composite"/>
                  <dgm:shape xmlns:r="http://schemas.openxmlformats.org/officeDocument/2006/relationships" r:blip="">
                    <dgm:adjLst/>
                  </dgm:shape>
                  <dgm:presOf/>
                  <dgm:choose name="Name13">
                    <dgm:if name="Name14" func="var" arg="dir" op="equ" val="norm">
                      <dgm:constrLst>
                        <dgm:constr type="w" for="ch" forName="ChildAccent" refType="h" fact="0.429"/>
                        <dgm:constr type="h" for="ch" forName="ChildAccent" refType="h" fact="0.429"/>
                        <dgm:constr type="l" for="ch" forName="ChildAccent" refType="w" fact="0"/>
                        <dgm:constr type="t" for="ch" forName="ChildAccent" refType="h" fact="0.2855"/>
                        <dgm:constr type="w" for="ch" forName="Child" refType="w" fact="0.93"/>
                        <dgm:constr type="h" for="ch" forName="Child" refType="h"/>
                        <dgm:constr type="l" for="ch" forName="Child" refType="w" fact="0.07"/>
                        <dgm:constr type="t" for="ch" forName="Child" refType="h" fact="0"/>
                      </dgm:constrLst>
                    </dgm:if>
                    <dgm:else name="Name15">
                      <dgm:constrLst>
                        <dgm:constr type="w" for="ch" forName="ChildAccent" refType="h" fact="0.429"/>
                        <dgm:constr type="h" for="ch" forName="ChildAccent" refType="h" fact="0.429"/>
                        <dgm:constr type="r" for="ch" forName="ChildAccent" refType="w"/>
                        <dgm:constr type="t" for="ch" forName="ChildAccent" refType="h" fact="0.2855"/>
                        <dgm:constr type="w" for="ch" forName="Child" refType="w" fact="0.93"/>
                        <dgm:constr type="h" for="ch" forName="Child" refType="h"/>
                        <dgm:constr type="r" for="ch" forName="Child" refType="w" fact="0.93"/>
                        <dgm:constr type="t" for="ch" forName="Child" refType="h" fact="0"/>
                      </dgm:constrLst>
                    </dgm:else>
                  </dgm:choose>
                  <dgm:ruleLst/>
                  <dgm:layoutNode name="ChildAccent" styleLbl="solidFgAcc1">
                    <dgm:alg type="sp"/>
                    <dgm:shape xmlns:r="http://schemas.openxmlformats.org/officeDocument/2006/relationships" type="rect" r:blip="">
                      <dgm:adjLst/>
                    </dgm:shape>
                    <dgm:presOf/>
                  </dgm:layoutNode>
                  <dgm:layoutNode name="Child" styleLbl="revTx">
                    <dgm:varLst>
                      <dgm:chMax val="0"/>
                      <dgm:chPref val="0"/>
                      <dgm:bulletEnabled val="1"/>
                    </dgm:varLst>
                    <dgm:choose name="Name16">
                      <dgm:if name="Name17" func="var" arg="dir" op="equ" val="norm">
                        <dgm:alg type="tx">
                          <dgm:param type="txAnchorVertCh" val="mid"/>
                          <dgm:param type="parTxLTRAlign" val="l"/>
                        </dgm:alg>
                      </dgm:if>
                      <dgm:else name="Name18">
                        <dgm:alg type="tx">
                          <dgm:param type="txAnchorVertCh" val="mid"/>
                          <dgm:param type="parTxLTRAlign" val="r"/>
                        </dgm:alg>
                      </dgm:else>
                    </dgm:choose>
                    <dgm:shape xmlns:r="http://schemas.openxmlformats.org/officeDocument/2006/relationships" type="rect" r:blip="">
                      <dgm:adjLst/>
                    </dgm:shape>
                    <dgm:presOf axis="desOrSelf" ptType="node node"/>
                    <dgm:ruleLst>
                      <dgm:rule type="primFontSz" val="5" fact="NaN" max="NaN"/>
                    </dgm:ruleLst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BACB8A-D44C-4E76-90B8-79CAB426DD9C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57250" y="1143000"/>
            <a:ext cx="51435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9A1F80-D858-43F0-8537-5D1154C57A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58816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53389" rtl="0" eaLnBrk="1" latinLnBrk="0" hangingPunct="1">
      <a:defRPr sz="1382" kern="1200">
        <a:solidFill>
          <a:schemeClr val="tx1"/>
        </a:solidFill>
        <a:latin typeface="+mn-lt"/>
        <a:ea typeface="+mn-ea"/>
        <a:cs typeface="+mn-cs"/>
      </a:defRPr>
    </a:lvl1pPr>
    <a:lvl2pPr marL="526694" algn="l" defTabSz="1053389" rtl="0" eaLnBrk="1" latinLnBrk="0" hangingPunct="1">
      <a:defRPr sz="1382" kern="1200">
        <a:solidFill>
          <a:schemeClr val="tx1"/>
        </a:solidFill>
        <a:latin typeface="+mn-lt"/>
        <a:ea typeface="+mn-ea"/>
        <a:cs typeface="+mn-cs"/>
      </a:defRPr>
    </a:lvl2pPr>
    <a:lvl3pPr marL="1053389" algn="l" defTabSz="1053389" rtl="0" eaLnBrk="1" latinLnBrk="0" hangingPunct="1">
      <a:defRPr sz="1382" kern="1200">
        <a:solidFill>
          <a:schemeClr val="tx1"/>
        </a:solidFill>
        <a:latin typeface="+mn-lt"/>
        <a:ea typeface="+mn-ea"/>
        <a:cs typeface="+mn-cs"/>
      </a:defRPr>
    </a:lvl3pPr>
    <a:lvl4pPr marL="1580083" algn="l" defTabSz="1053389" rtl="0" eaLnBrk="1" latinLnBrk="0" hangingPunct="1">
      <a:defRPr sz="1382" kern="1200">
        <a:solidFill>
          <a:schemeClr val="tx1"/>
        </a:solidFill>
        <a:latin typeface="+mn-lt"/>
        <a:ea typeface="+mn-ea"/>
        <a:cs typeface="+mn-cs"/>
      </a:defRPr>
    </a:lvl4pPr>
    <a:lvl5pPr marL="2106778" algn="l" defTabSz="1053389" rtl="0" eaLnBrk="1" latinLnBrk="0" hangingPunct="1">
      <a:defRPr sz="1382" kern="1200">
        <a:solidFill>
          <a:schemeClr val="tx1"/>
        </a:solidFill>
        <a:latin typeface="+mn-lt"/>
        <a:ea typeface="+mn-ea"/>
        <a:cs typeface="+mn-cs"/>
      </a:defRPr>
    </a:lvl5pPr>
    <a:lvl6pPr marL="2633472" algn="l" defTabSz="1053389" rtl="0" eaLnBrk="1" latinLnBrk="0" hangingPunct="1">
      <a:defRPr sz="1382" kern="1200">
        <a:solidFill>
          <a:schemeClr val="tx1"/>
        </a:solidFill>
        <a:latin typeface="+mn-lt"/>
        <a:ea typeface="+mn-ea"/>
        <a:cs typeface="+mn-cs"/>
      </a:defRPr>
    </a:lvl6pPr>
    <a:lvl7pPr marL="3160166" algn="l" defTabSz="1053389" rtl="0" eaLnBrk="1" latinLnBrk="0" hangingPunct="1">
      <a:defRPr sz="1382" kern="1200">
        <a:solidFill>
          <a:schemeClr val="tx1"/>
        </a:solidFill>
        <a:latin typeface="+mn-lt"/>
        <a:ea typeface="+mn-ea"/>
        <a:cs typeface="+mn-cs"/>
      </a:defRPr>
    </a:lvl7pPr>
    <a:lvl8pPr marL="3686861" algn="l" defTabSz="1053389" rtl="0" eaLnBrk="1" latinLnBrk="0" hangingPunct="1">
      <a:defRPr sz="1382" kern="1200">
        <a:solidFill>
          <a:schemeClr val="tx1"/>
        </a:solidFill>
        <a:latin typeface="+mn-lt"/>
        <a:ea typeface="+mn-ea"/>
        <a:cs typeface="+mn-cs"/>
      </a:defRPr>
    </a:lvl8pPr>
    <a:lvl9pPr marL="4213555" algn="l" defTabSz="1053389" rtl="0" eaLnBrk="1" latinLnBrk="0" hangingPunct="1">
      <a:defRPr sz="1382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9A1F80-D858-43F0-8537-5D1154C57AE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18160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35938" y="1616336"/>
            <a:ext cx="11500866" cy="9682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035938" y="5159636"/>
            <a:ext cx="11500866" cy="9682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35938" y="1781735"/>
            <a:ext cx="11500866" cy="329184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10855367" y="4882708"/>
            <a:ext cx="1216017" cy="129708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005" y="1718667"/>
            <a:ext cx="11212830" cy="3642970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8100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03579" y="5266944"/>
            <a:ext cx="8877681" cy="1283818"/>
          </a:xfrm>
        </p:spPr>
        <p:txBody>
          <a:bodyPr>
            <a:normAutofit/>
          </a:bodyPr>
          <a:lstStyle>
            <a:lvl1pPr marL="0" indent="0" algn="l">
              <a:buNone/>
              <a:defRPr sz="2475">
                <a:solidFill>
                  <a:schemeClr val="tx1"/>
                </a:solidFill>
              </a:defRPr>
            </a:lvl1pPr>
            <a:lvl2pPr marL="514350" indent="0" algn="ctr">
              <a:buNone/>
              <a:defRPr sz="2475"/>
            </a:lvl2pPr>
            <a:lvl3pPr marL="1028700" indent="0" algn="ctr">
              <a:buNone/>
              <a:defRPr sz="2475"/>
            </a:lvl3pPr>
            <a:lvl4pPr marL="1543050" indent="0" algn="ctr">
              <a:buNone/>
              <a:defRPr sz="2250"/>
            </a:lvl4pPr>
            <a:lvl5pPr marL="2057400" indent="0" algn="ctr">
              <a:buNone/>
              <a:defRPr sz="2250"/>
            </a:lvl5pPr>
            <a:lvl6pPr marL="2571750" indent="0" algn="ctr">
              <a:buNone/>
              <a:defRPr sz="2250"/>
            </a:lvl6pPr>
            <a:lvl7pPr marL="3086100" indent="0" algn="ctr">
              <a:buNone/>
              <a:defRPr sz="2250"/>
            </a:lvl7pPr>
            <a:lvl8pPr marL="3600450" indent="0" algn="ctr">
              <a:buNone/>
              <a:defRPr sz="2250"/>
            </a:lvl8pPr>
            <a:lvl9pPr marL="4114800" indent="0" algn="ctr">
              <a:buNone/>
              <a:defRPr sz="225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48B07-2C06-4CF2-8E91-F7385E71E2CB}" type="datetimeFigureOut">
              <a:rPr lang="en-US" smtClean="0"/>
              <a:t>10/18/2021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91824" y="5147201"/>
            <a:ext cx="1343102" cy="768096"/>
          </a:xfrm>
        </p:spPr>
        <p:txBody>
          <a:bodyPr/>
          <a:lstStyle>
            <a:lvl1pPr>
              <a:defRPr sz="3150" b="0"/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1336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069D4-B020-4602-B87C-B094679675DF}" type="datetimeFigureOut">
              <a:rPr lang="en-US" smtClean="0"/>
              <a:t>10/18/2021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42593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15512" y="640080"/>
            <a:ext cx="2871788" cy="67665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00150" y="640080"/>
            <a:ext cx="8443913" cy="676656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C11EA-3D59-4DFE-9385-0A032B3191AF}" type="datetimeFigureOut">
              <a:rPr lang="en-US" smtClean="0"/>
              <a:t>10/18/2021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92575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936D4-0671-4B70-A95D-BFBC9A35DA5B}" type="datetimeFigureOut">
              <a:rPr lang="en-US" smtClean="0"/>
              <a:t>10/18/2021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88127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901587"/>
            <a:ext cx="13716000" cy="2328012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019" y="1470355"/>
            <a:ext cx="10441305" cy="4224528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1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36496" y="6024067"/>
            <a:ext cx="10184130" cy="1280160"/>
          </a:xfrm>
        </p:spPr>
        <p:txBody>
          <a:bodyPr anchor="t">
            <a:normAutofit/>
          </a:bodyPr>
          <a:lstStyle>
            <a:lvl1pPr marL="0" indent="0">
              <a:buNone/>
              <a:defRPr sz="2250">
                <a:solidFill>
                  <a:schemeClr val="tx1"/>
                </a:solidFill>
              </a:defRPr>
            </a:lvl1pPr>
            <a:lvl2pPr marL="514350" indent="0">
              <a:buNone/>
              <a:defRPr sz="2025">
                <a:solidFill>
                  <a:schemeClr val="tx1">
                    <a:tint val="75000"/>
                  </a:schemeClr>
                </a:solidFill>
              </a:defRPr>
            </a:lvl2pPr>
            <a:lvl3pPr marL="10287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43050" indent="0">
              <a:buNone/>
              <a:defRPr sz="1575">
                <a:solidFill>
                  <a:schemeClr val="tx1">
                    <a:tint val="75000"/>
                  </a:schemeClr>
                </a:solidFill>
              </a:defRPr>
            </a:lvl4pPr>
            <a:lvl5pPr marL="2057400" indent="0">
              <a:buNone/>
              <a:defRPr sz="1575">
                <a:solidFill>
                  <a:schemeClr val="tx1">
                    <a:tint val="75000"/>
                  </a:schemeClr>
                </a:solidFill>
              </a:defRPr>
            </a:lvl5pPr>
            <a:lvl6pPr marL="2571750" indent="0">
              <a:buNone/>
              <a:defRPr sz="1575">
                <a:solidFill>
                  <a:schemeClr val="tx1">
                    <a:tint val="75000"/>
                  </a:schemeClr>
                </a:solidFill>
              </a:defRPr>
            </a:lvl6pPr>
            <a:lvl7pPr marL="3086100" indent="0">
              <a:buNone/>
              <a:defRPr sz="1575">
                <a:solidFill>
                  <a:schemeClr val="tx1">
                    <a:tint val="75000"/>
                  </a:schemeClr>
                </a:solidFill>
              </a:defRPr>
            </a:lvl7pPr>
            <a:lvl8pPr marL="3600450" indent="0">
              <a:buNone/>
              <a:defRPr sz="1575">
                <a:solidFill>
                  <a:schemeClr val="tx1">
                    <a:tint val="75000"/>
                  </a:schemeClr>
                </a:solidFill>
              </a:defRPr>
            </a:lvl8pPr>
            <a:lvl9pPr marL="4114800" indent="0">
              <a:buNone/>
              <a:defRPr sz="157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667876" y="7527341"/>
            <a:ext cx="2974848" cy="438150"/>
          </a:xfrm>
        </p:spPr>
        <p:txBody>
          <a:bodyPr/>
          <a:lstStyle/>
          <a:p>
            <a:fld id="{DDD67DAC-232D-4042-B5C0-E64770A42A28}" type="datetimeFigureOut">
              <a:rPr lang="en-US" smtClean="0"/>
              <a:t>10/18/2021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55547" y="7527341"/>
            <a:ext cx="7118604" cy="438150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1009574" y="2791018"/>
            <a:ext cx="1216017" cy="129708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49165" y="3007360"/>
            <a:ext cx="1336835" cy="864398"/>
          </a:xfrm>
        </p:spPr>
        <p:txBody>
          <a:bodyPr/>
          <a:lstStyle>
            <a:lvl1pPr>
              <a:defRPr sz="3150"/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7428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3579" y="2633472"/>
            <a:ext cx="5349240" cy="4773168"/>
          </a:xfrm>
        </p:spPr>
        <p:txBody>
          <a:bodyPr/>
          <a:lstStyle>
            <a:lvl1pPr>
              <a:defRPr sz="2250"/>
            </a:lvl1pPr>
            <a:lvl2pPr>
              <a:defRPr sz="2025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59752" y="2633472"/>
            <a:ext cx="5349240" cy="4773168"/>
          </a:xfrm>
        </p:spPr>
        <p:txBody>
          <a:bodyPr/>
          <a:lstStyle>
            <a:lvl1pPr>
              <a:defRPr sz="2250"/>
            </a:lvl1pPr>
            <a:lvl2pPr>
              <a:defRPr sz="2025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ECD2C-79BD-4B90-B3FA-E3B19B3FF97B}" type="datetimeFigureOut">
              <a:rPr lang="en-US" smtClean="0"/>
              <a:t>10/18/2021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80539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0150" y="2457907"/>
            <a:ext cx="5349240" cy="768096"/>
          </a:xfrm>
        </p:spPr>
        <p:txBody>
          <a:bodyPr anchor="ctr">
            <a:normAutofit/>
          </a:bodyPr>
          <a:lstStyle>
            <a:lvl1pPr marL="0" indent="0">
              <a:buNone/>
              <a:defRPr sz="2250" b="1">
                <a:solidFill>
                  <a:schemeClr val="accent1">
                    <a:lumMod val="75000"/>
                  </a:schemeClr>
                </a:solidFill>
              </a:defRPr>
            </a:lvl1pPr>
            <a:lvl2pPr marL="514350" indent="0">
              <a:buNone/>
              <a:defRPr sz="2250" b="1"/>
            </a:lvl2pPr>
            <a:lvl3pPr marL="1028700" indent="0">
              <a:buNone/>
              <a:defRPr sz="2025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3579" y="3291840"/>
            <a:ext cx="5349240" cy="3950208"/>
          </a:xfrm>
        </p:spPr>
        <p:txBody>
          <a:bodyPr/>
          <a:lstStyle>
            <a:lvl1pPr>
              <a:defRPr sz="2250"/>
            </a:lvl1pPr>
            <a:lvl2pPr>
              <a:defRPr sz="2025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159752" y="2457907"/>
            <a:ext cx="5349240" cy="768096"/>
          </a:xfrm>
        </p:spPr>
        <p:txBody>
          <a:bodyPr anchor="ctr">
            <a:normAutofit/>
          </a:bodyPr>
          <a:lstStyle>
            <a:lvl1pPr marL="0" indent="0">
              <a:buNone/>
              <a:defRPr sz="2250" b="1">
                <a:solidFill>
                  <a:schemeClr val="accent1">
                    <a:lumMod val="75000"/>
                  </a:schemeClr>
                </a:solidFill>
              </a:defRPr>
            </a:lvl1pPr>
            <a:lvl2pPr marL="514350" indent="0">
              <a:buNone/>
              <a:defRPr sz="2250" b="1"/>
            </a:lvl2pPr>
            <a:lvl3pPr marL="1028700" indent="0">
              <a:buNone/>
              <a:defRPr sz="2025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59752" y="3291840"/>
            <a:ext cx="5349240" cy="3950208"/>
          </a:xfrm>
        </p:spPr>
        <p:txBody>
          <a:bodyPr/>
          <a:lstStyle>
            <a:lvl1pPr>
              <a:defRPr sz="2250"/>
            </a:lvl1pPr>
            <a:lvl2pPr>
              <a:defRPr sz="2025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9FDB6-7A26-4DBB-9BB0-088C0534314D}" type="datetimeFigureOut">
              <a:rPr lang="en-US" smtClean="0"/>
              <a:t>10/18/2021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59698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7C72F-E0F0-449A-A903-6D7865ED3EFA}" type="datetimeFigureOut">
              <a:rPr lang="en-US" smtClean="0"/>
              <a:t>10/18/2021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32574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1207D-C9F3-42EA-960B-DC9955B358C7}" type="datetimeFigureOut">
              <a:rPr lang="en-US" smtClean="0"/>
              <a:t>10/18/2021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33070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9341708" y="1"/>
            <a:ext cx="4374291" cy="82295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18345" y="822960"/>
            <a:ext cx="3600450" cy="2084832"/>
          </a:xfrm>
        </p:spPr>
        <p:txBody>
          <a:bodyPr anchor="b">
            <a:normAutofit/>
          </a:bodyPr>
          <a:lstStyle>
            <a:lvl1pPr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42975" y="822960"/>
            <a:ext cx="7550658" cy="6024067"/>
          </a:xfrm>
        </p:spPr>
        <p:txBody>
          <a:bodyPr/>
          <a:lstStyle>
            <a:lvl1pPr>
              <a:defRPr sz="2250"/>
            </a:lvl1pPr>
            <a:lvl2pPr>
              <a:defRPr sz="2025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618345" y="2907792"/>
            <a:ext cx="3600450" cy="3950208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125"/>
              </a:spcBef>
              <a:buNone/>
              <a:defRPr sz="1575">
                <a:solidFill>
                  <a:schemeClr val="accent1">
                    <a:lumMod val="50000"/>
                  </a:schemeClr>
                </a:solidFill>
              </a:defRPr>
            </a:lvl1pPr>
            <a:lvl2pPr marL="514350" indent="0">
              <a:buNone/>
              <a:defRPr sz="1350"/>
            </a:lvl2pPr>
            <a:lvl3pPr marL="1028700" indent="0">
              <a:buNone/>
              <a:defRPr sz="1125"/>
            </a:lvl3pPr>
            <a:lvl4pPr marL="1543050" indent="0">
              <a:buNone/>
              <a:defRPr sz="1013"/>
            </a:lvl4pPr>
            <a:lvl5pPr marL="2057400" indent="0">
              <a:buNone/>
              <a:defRPr sz="1013"/>
            </a:lvl5pPr>
            <a:lvl6pPr marL="2571750" indent="0">
              <a:buNone/>
              <a:defRPr sz="1013"/>
            </a:lvl6pPr>
            <a:lvl7pPr marL="3086100" indent="0">
              <a:buNone/>
              <a:defRPr sz="1013"/>
            </a:lvl7pPr>
            <a:lvl8pPr marL="3600450" indent="0">
              <a:buNone/>
              <a:defRPr sz="1013"/>
            </a:lvl8pPr>
            <a:lvl9pPr marL="4114800" indent="0">
              <a:buNone/>
              <a:defRPr sz="101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827A6-8947-4115-8D9E-E89B1EC0518D}" type="datetimeFigureOut">
              <a:rPr lang="en-US" smtClean="0"/>
              <a:t>10/18/2021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2826941" y="7475617"/>
            <a:ext cx="514350" cy="54864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31130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9341708" y="1"/>
            <a:ext cx="4374291" cy="82295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18345" y="822960"/>
            <a:ext cx="3600450" cy="2084832"/>
          </a:xfrm>
        </p:spPr>
        <p:txBody>
          <a:bodyPr anchor="b">
            <a:normAutofit/>
          </a:bodyPr>
          <a:lstStyle>
            <a:lvl1pPr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9341708" cy="82296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600"/>
            </a:lvl1pPr>
            <a:lvl2pPr marL="514350" indent="0">
              <a:buNone/>
              <a:defRPr sz="3150"/>
            </a:lvl2pPr>
            <a:lvl3pPr marL="1028700" indent="0">
              <a:buNone/>
              <a:defRPr sz="2700"/>
            </a:lvl3pPr>
            <a:lvl4pPr marL="1543050" indent="0">
              <a:buNone/>
              <a:defRPr sz="2250"/>
            </a:lvl4pPr>
            <a:lvl5pPr marL="2057400" indent="0">
              <a:buNone/>
              <a:defRPr sz="2250"/>
            </a:lvl5pPr>
            <a:lvl6pPr marL="2571750" indent="0">
              <a:buNone/>
              <a:defRPr sz="2250"/>
            </a:lvl6pPr>
            <a:lvl7pPr marL="3086100" indent="0">
              <a:buNone/>
              <a:defRPr sz="2250"/>
            </a:lvl7pPr>
            <a:lvl8pPr marL="3600450" indent="0">
              <a:buNone/>
              <a:defRPr sz="2250"/>
            </a:lvl8pPr>
            <a:lvl9pPr marL="4114800" indent="0">
              <a:buNone/>
              <a:defRPr sz="225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618345" y="2907792"/>
            <a:ext cx="3600450" cy="3950208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125"/>
              </a:spcBef>
              <a:buNone/>
              <a:defRPr sz="1575">
                <a:solidFill>
                  <a:schemeClr val="accent1">
                    <a:lumMod val="50000"/>
                  </a:schemeClr>
                </a:solidFill>
              </a:defRPr>
            </a:lvl1pPr>
            <a:lvl2pPr marL="514350" indent="0">
              <a:buNone/>
              <a:defRPr sz="1350"/>
            </a:lvl2pPr>
            <a:lvl3pPr marL="1028700" indent="0">
              <a:buNone/>
              <a:defRPr sz="1125"/>
            </a:lvl3pPr>
            <a:lvl4pPr marL="1543050" indent="0">
              <a:buNone/>
              <a:defRPr sz="1013"/>
            </a:lvl4pPr>
            <a:lvl5pPr marL="2057400" indent="0">
              <a:buNone/>
              <a:defRPr sz="1013"/>
            </a:lvl5pPr>
            <a:lvl6pPr marL="2571750" indent="0">
              <a:buNone/>
              <a:defRPr sz="1013"/>
            </a:lvl6pPr>
            <a:lvl7pPr marL="3086100" indent="0">
              <a:buNone/>
              <a:defRPr sz="1013"/>
            </a:lvl7pPr>
            <a:lvl8pPr marL="3600450" indent="0">
              <a:buNone/>
              <a:defRPr sz="1013"/>
            </a:lvl8pPr>
            <a:lvl9pPr marL="4114800" indent="0">
              <a:buNone/>
              <a:defRPr sz="101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60A6F-F31A-4CA3-B222-0B3C224FF998}" type="datetimeFigureOut">
              <a:rPr lang="en-US" smtClean="0"/>
              <a:t>10/18/2021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2826941" y="7475617"/>
            <a:ext cx="514350" cy="54864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38887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3579" y="581558"/>
            <a:ext cx="11315700" cy="19312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3579" y="2545690"/>
            <a:ext cx="11315700" cy="48609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959977" y="7527341"/>
            <a:ext cx="3682746" cy="4381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38">
                <a:solidFill>
                  <a:schemeClr val="tx2"/>
                </a:solidFill>
              </a:defRPr>
            </a:lvl1pPr>
          </a:lstStyle>
          <a:p>
            <a:fld id="{648A1663-7765-4EF4-B97F-A02E70C6265E}" type="datetimeFigureOut">
              <a:rPr lang="en-US" smtClean="0"/>
              <a:t>10/18/2021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24153" y="7527341"/>
            <a:ext cx="7118604" cy="4381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38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2826941" y="7475617"/>
            <a:ext cx="514350" cy="54864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725019" y="7527341"/>
            <a:ext cx="720090" cy="4381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75" b="0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8477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hf sldNum="0" hdr="0" ftr="0" dt="0"/>
  <p:txStyles>
    <p:titleStyle>
      <a:lvl1pPr algn="l" defTabSz="1028700" rtl="0" eaLnBrk="1" latinLnBrk="0" hangingPunct="1">
        <a:lnSpc>
          <a:spcPct val="90000"/>
        </a:lnSpc>
        <a:spcBef>
          <a:spcPct val="0"/>
        </a:spcBef>
        <a:buNone/>
        <a:defRPr sz="5400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205740" indent="-205740" algn="l" defTabSz="1028700" rtl="0" eaLnBrk="1" latinLnBrk="0" hangingPunct="1">
        <a:lnSpc>
          <a:spcPct val="90000"/>
        </a:lnSpc>
        <a:spcBef>
          <a:spcPts val="135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25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205740" algn="l" defTabSz="1028700" rtl="0" eaLnBrk="1" latinLnBrk="0" hangingPunct="1">
        <a:lnSpc>
          <a:spcPct val="90000"/>
        </a:lnSpc>
        <a:spcBef>
          <a:spcPts val="450"/>
        </a:spcBef>
        <a:spcAft>
          <a:spcPts val="225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25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05740" algn="l" defTabSz="1028700" rtl="0" eaLnBrk="1" latinLnBrk="0" hangingPunct="1">
        <a:lnSpc>
          <a:spcPct val="90000"/>
        </a:lnSpc>
        <a:spcBef>
          <a:spcPts val="450"/>
        </a:spcBef>
        <a:spcAft>
          <a:spcPts val="225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31570" indent="-205740" algn="l" defTabSz="1028700" rtl="0" eaLnBrk="1" latinLnBrk="0" hangingPunct="1">
        <a:lnSpc>
          <a:spcPct val="90000"/>
        </a:lnSpc>
        <a:spcBef>
          <a:spcPts val="450"/>
        </a:spcBef>
        <a:spcAft>
          <a:spcPts val="225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40180" indent="-205740" algn="l" defTabSz="1028700" rtl="0" eaLnBrk="1" latinLnBrk="0" hangingPunct="1">
        <a:lnSpc>
          <a:spcPct val="90000"/>
        </a:lnSpc>
        <a:spcBef>
          <a:spcPts val="450"/>
        </a:spcBef>
        <a:spcAft>
          <a:spcPts val="225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800000" indent="-257175" algn="l" defTabSz="1028700" rtl="0" eaLnBrk="1" latinLnBrk="0" hangingPunct="1">
        <a:lnSpc>
          <a:spcPct val="90000"/>
        </a:lnSpc>
        <a:spcBef>
          <a:spcPts val="450"/>
        </a:spcBef>
        <a:spcAft>
          <a:spcPts val="225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137500" indent="-257175" algn="l" defTabSz="1028700" rtl="0" eaLnBrk="1" latinLnBrk="0" hangingPunct="1">
        <a:lnSpc>
          <a:spcPct val="90000"/>
        </a:lnSpc>
        <a:spcBef>
          <a:spcPts val="450"/>
        </a:spcBef>
        <a:spcAft>
          <a:spcPts val="225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475000" indent="-257175" algn="l" defTabSz="1028700" rtl="0" eaLnBrk="1" latinLnBrk="0" hangingPunct="1">
        <a:lnSpc>
          <a:spcPct val="90000"/>
        </a:lnSpc>
        <a:spcBef>
          <a:spcPts val="450"/>
        </a:spcBef>
        <a:spcAft>
          <a:spcPts val="225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812500" indent="-257175" algn="l" defTabSz="1028700" rtl="0" eaLnBrk="1" latinLnBrk="0" hangingPunct="1">
        <a:lnSpc>
          <a:spcPct val="90000"/>
        </a:lnSpc>
        <a:spcBef>
          <a:spcPts val="450"/>
        </a:spcBef>
        <a:spcAft>
          <a:spcPts val="225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2pPr>
      <a:lvl3pPr marL="102870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3pPr>
      <a:lvl4pPr marL="154305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5pPr>
      <a:lvl6pPr marL="257175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6pPr>
      <a:lvl7pPr marL="308610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8pPr>
      <a:lvl9pPr marL="411480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13" Type="http://schemas.openxmlformats.org/officeDocument/2006/relationships/image" Target="../media/image5.jpg"/><Relationship Id="rId18" Type="http://schemas.openxmlformats.org/officeDocument/2006/relationships/diagramColors" Target="../diagrams/colors3.xml"/><Relationship Id="rId26" Type="http://schemas.openxmlformats.org/officeDocument/2006/relationships/image" Target="../media/image9.jpg"/><Relationship Id="rId3" Type="http://schemas.openxmlformats.org/officeDocument/2006/relationships/diagramData" Target="../diagrams/data1.xml"/><Relationship Id="rId21" Type="http://schemas.openxmlformats.org/officeDocument/2006/relationships/hyperlink" Target="http://www.alexsarchives.org/tag/housing-strategy/" TargetMode="Externa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17" Type="http://schemas.openxmlformats.org/officeDocument/2006/relationships/diagramQuickStyle" Target="../diagrams/quickStyle3.xml"/><Relationship Id="rId25" Type="http://schemas.openxmlformats.org/officeDocument/2006/relationships/hyperlink" Target="http://commons.wikimedia.org/wiki/File:Light_bulb_(yellow)_icon.svg" TargetMode="External"/><Relationship Id="rId2" Type="http://schemas.openxmlformats.org/officeDocument/2006/relationships/notesSlide" Target="../notesSlides/notesSlide1.xml"/><Relationship Id="rId16" Type="http://schemas.openxmlformats.org/officeDocument/2006/relationships/diagramLayout" Target="../diagrams/layout3.xml"/><Relationship Id="rId20" Type="http://schemas.openxmlformats.org/officeDocument/2006/relationships/image" Target="../media/image6.jp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24" Type="http://schemas.openxmlformats.org/officeDocument/2006/relationships/image" Target="../media/image8.png"/><Relationship Id="rId5" Type="http://schemas.openxmlformats.org/officeDocument/2006/relationships/diagramQuickStyle" Target="../diagrams/quickStyle1.xml"/><Relationship Id="rId15" Type="http://schemas.openxmlformats.org/officeDocument/2006/relationships/diagramData" Target="../diagrams/data3.xml"/><Relationship Id="rId23" Type="http://schemas.openxmlformats.org/officeDocument/2006/relationships/hyperlink" Target="http://www.jerrybice.com/wordpress/2013/06/" TargetMode="External"/><Relationship Id="rId10" Type="http://schemas.openxmlformats.org/officeDocument/2006/relationships/diagramQuickStyle" Target="../diagrams/quickStyle2.xml"/><Relationship Id="rId19" Type="http://schemas.microsoft.com/office/2007/relationships/diagramDrawing" Target="../diagrams/drawing3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Relationship Id="rId14" Type="http://schemas.openxmlformats.org/officeDocument/2006/relationships/hyperlink" Target="http://www.publicdomainpictures.net/view-image.php?image=172393&amp;picture=red-warning-flag" TargetMode="External"/><Relationship Id="rId22" Type="http://schemas.openxmlformats.org/officeDocument/2006/relationships/image" Target="../media/image7.jpg"/><Relationship Id="rId27" Type="http://schemas.openxmlformats.org/officeDocument/2006/relationships/hyperlink" Target="https://uk.anygator.com/article/households-struggling-in-energy-poverty-reaches-five-year-high-during-pandemic__13511225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7BFDC307-11C2-44A6-896A-23208837E24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14466069"/>
              </p:ext>
            </p:extLst>
          </p:nvPr>
        </p:nvGraphicFramePr>
        <p:xfrm>
          <a:off x="138163" y="344179"/>
          <a:ext cx="3911084" cy="85078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84C17E86-4463-421A-9CC9-EB424783901F}"/>
              </a:ext>
            </a:extLst>
          </p:cNvPr>
          <p:cNvSpPr txBox="1"/>
          <p:nvPr/>
        </p:nvSpPr>
        <p:spPr>
          <a:xfrm>
            <a:off x="4270716" y="100293"/>
            <a:ext cx="379471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0" i="0" dirty="0">
                <a:solidFill>
                  <a:srgbClr val="201F1E"/>
                </a:solidFill>
                <a:effectLst/>
                <a:latin typeface="Arial Black" panose="020B0A04020102020204" pitchFamily="34" charset="0"/>
              </a:rPr>
              <a:t>Struggling in Silence: </a:t>
            </a:r>
            <a:r>
              <a:rPr lang="en-US" b="0" i="0" dirty="0">
                <a:solidFill>
                  <a:srgbClr val="201F1E"/>
                </a:solidFill>
                <a:effectLst/>
                <a:latin typeface="Arial Black" panose="020B0A04020102020204" pitchFamily="34" charset="0"/>
              </a:rPr>
              <a:t>Addressing Students' Mental Health in the Online Classroom During a Pandemic</a:t>
            </a:r>
            <a:endParaRPr lang="en-US" dirty="0">
              <a:latin typeface="Arial Black" panose="020B0A04020102020204" pitchFamily="34" charset="0"/>
            </a:endParaRPr>
          </a:p>
        </p:txBody>
      </p:sp>
      <p:graphicFrame>
        <p:nvGraphicFramePr>
          <p:cNvPr id="9" name="Content Placeholder 3">
            <a:extLst>
              <a:ext uri="{FF2B5EF4-FFF2-40B4-BE49-F238E27FC236}">
                <a16:creationId xmlns:a16="http://schemas.microsoft.com/office/drawing/2014/main" id="{0D5BCC60-BEE9-41A7-AEA8-3E408BF5E43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99719012"/>
              </p:ext>
            </p:extLst>
          </p:nvPr>
        </p:nvGraphicFramePr>
        <p:xfrm>
          <a:off x="4030993" y="4735996"/>
          <a:ext cx="4119094" cy="34936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pic>
        <p:nvPicPr>
          <p:cNvPr id="10" name="Picture 9">
            <a:extLst>
              <a:ext uri="{FF2B5EF4-FFF2-40B4-BE49-F238E27FC236}">
                <a16:creationId xmlns:a16="http://schemas.microsoft.com/office/drawing/2014/main" id="{D32E9617-A072-4960-9562-DD67295D017B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837473B0-CC2E-450A-ABE3-18F120FF3D39}">
                <a1611:picAttrSrcUrl xmlns:a1611="http://schemas.microsoft.com/office/drawing/2016/11/main" r:id="rId14"/>
              </a:ext>
            </a:extLst>
          </a:blip>
          <a:stretch>
            <a:fillRect/>
          </a:stretch>
        </p:blipFill>
        <p:spPr>
          <a:xfrm rot="20713362">
            <a:off x="3323989" y="6832837"/>
            <a:ext cx="1744836" cy="115504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graphicFrame>
        <p:nvGraphicFramePr>
          <p:cNvPr id="11" name="Diagram 10">
            <a:extLst>
              <a:ext uri="{FF2B5EF4-FFF2-40B4-BE49-F238E27FC236}">
                <a16:creationId xmlns:a16="http://schemas.microsoft.com/office/drawing/2014/main" id="{0BD420D4-BAC1-468F-B706-FC2215AB0FF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85491835"/>
              </p:ext>
            </p:extLst>
          </p:nvPr>
        </p:nvGraphicFramePr>
        <p:xfrm>
          <a:off x="5475999" y="539638"/>
          <a:ext cx="10019106" cy="61225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5" r:lo="rId16" r:qs="rId17" r:cs="rId18"/>
          </a:graphicData>
        </a:graphic>
      </p:graphicFrame>
      <p:sp>
        <p:nvSpPr>
          <p:cNvPr id="13" name="TextBox 12">
            <a:extLst>
              <a:ext uri="{FF2B5EF4-FFF2-40B4-BE49-F238E27FC236}">
                <a16:creationId xmlns:a16="http://schemas.microsoft.com/office/drawing/2014/main" id="{9D59DDA5-09FA-478A-9B9E-BA2657F8C39C}"/>
              </a:ext>
            </a:extLst>
          </p:cNvPr>
          <p:cNvSpPr txBox="1"/>
          <p:nvPr/>
        </p:nvSpPr>
        <p:spPr>
          <a:xfrm>
            <a:off x="9239057" y="3046891"/>
            <a:ext cx="24929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Strategies for Success</a:t>
            </a:r>
          </a:p>
        </p:txBody>
      </p:sp>
      <p:sp>
        <p:nvSpPr>
          <p:cNvPr id="15" name="Arrow: Right 14">
            <a:extLst>
              <a:ext uri="{FF2B5EF4-FFF2-40B4-BE49-F238E27FC236}">
                <a16:creationId xmlns:a16="http://schemas.microsoft.com/office/drawing/2014/main" id="{00564E4C-AAE0-481B-8BF3-9ED142AADB0F}"/>
              </a:ext>
            </a:extLst>
          </p:cNvPr>
          <p:cNvSpPr/>
          <p:nvPr/>
        </p:nvSpPr>
        <p:spPr>
          <a:xfrm rot="2883675">
            <a:off x="3821015" y="3463661"/>
            <a:ext cx="1630076" cy="484632"/>
          </a:xfrm>
          <a:prstGeom prst="rightArrow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6" name="Arrow: Right 15">
            <a:extLst>
              <a:ext uri="{FF2B5EF4-FFF2-40B4-BE49-F238E27FC236}">
                <a16:creationId xmlns:a16="http://schemas.microsoft.com/office/drawing/2014/main" id="{960537C7-8CFB-41B0-B7AE-6E391B269E55}"/>
              </a:ext>
            </a:extLst>
          </p:cNvPr>
          <p:cNvSpPr/>
          <p:nvPr/>
        </p:nvSpPr>
        <p:spPr>
          <a:xfrm rot="18009151">
            <a:off x="7803363" y="6520195"/>
            <a:ext cx="1635845" cy="512726"/>
          </a:xfrm>
          <a:prstGeom prst="rightArrow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47D3B95D-929A-41A9-B017-086E7D3FE506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837473B0-CC2E-450A-ABE3-18F120FF3D39}">
                <a1611:picAttrSrcUrl xmlns:a1611="http://schemas.microsoft.com/office/drawing/2016/11/main" r:id="rId21"/>
              </a:ext>
            </a:extLst>
          </a:blip>
          <a:stretch>
            <a:fillRect/>
          </a:stretch>
        </p:blipFill>
        <p:spPr>
          <a:xfrm>
            <a:off x="9110758" y="2548236"/>
            <a:ext cx="2749587" cy="167204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4E3BFC4B-D324-401F-AA64-7FC4942D0595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837473B0-CC2E-450A-ABE3-18F120FF3D39}">
                <a1611:picAttrSrcUrl xmlns:a1611="http://schemas.microsoft.com/office/drawing/2016/11/main" r:id="rId23"/>
              </a:ext>
            </a:extLst>
          </a:blip>
          <a:stretch>
            <a:fillRect/>
          </a:stretch>
        </p:blipFill>
        <p:spPr>
          <a:xfrm>
            <a:off x="138163" y="50513"/>
            <a:ext cx="1440934" cy="1080701"/>
          </a:xfrm>
          <a:prstGeom prst="rect">
            <a:avLst/>
          </a:prstGeom>
          <a:effectLst>
            <a:softEdge rad="63500"/>
          </a:effectLst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53A3CA57-7278-425B-894C-C3A8BE7E7260}"/>
              </a:ext>
            </a:extLst>
          </p:cNvPr>
          <p:cNvSpPr txBox="1"/>
          <p:nvPr/>
        </p:nvSpPr>
        <p:spPr>
          <a:xfrm>
            <a:off x="9756989" y="7612581"/>
            <a:ext cx="30274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Remember:  A QM-Certified course will</a:t>
            </a:r>
          </a:p>
          <a:p>
            <a:r>
              <a:rPr lang="en-US" sz="1200" dirty="0"/>
              <a:t>not automatically meet all students’ needs</a:t>
            </a:r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73E2914E-C8ED-4653-A4B3-0B572E925BA3}"/>
              </a:ext>
            </a:extLst>
          </p:cNvPr>
          <p:cNvPicPr>
            <a:picLocks noChangeAspect="1"/>
          </p:cNvPicPr>
          <p:nvPr/>
        </p:nvPicPr>
        <p:blipFill>
          <a:blip r:embed="rId24">
            <a:extLst>
              <a:ext uri="{837473B0-CC2E-450A-ABE3-18F120FF3D39}">
                <a1611:picAttrSrcUrl xmlns:a1611="http://schemas.microsoft.com/office/drawing/2016/11/main" r:id="rId25"/>
              </a:ext>
            </a:extLst>
          </a:blip>
          <a:stretch>
            <a:fillRect/>
          </a:stretch>
        </p:blipFill>
        <p:spPr>
          <a:xfrm>
            <a:off x="9080104" y="7422641"/>
            <a:ext cx="789022" cy="789022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7E7A1BD8-811A-48AB-A840-2034D60CD206}"/>
              </a:ext>
            </a:extLst>
          </p:cNvPr>
          <p:cNvPicPr>
            <a:picLocks noChangeAspect="1"/>
          </p:cNvPicPr>
          <p:nvPr/>
        </p:nvPicPr>
        <p:blipFill>
          <a:blip r:embed="rId26">
            <a:extLst>
              <a:ext uri="{837473B0-CC2E-450A-ABE3-18F120FF3D39}">
                <a1611:picAttrSrcUrl xmlns:a1611="http://schemas.microsoft.com/office/drawing/2016/11/main" r:id="rId27"/>
              </a:ext>
            </a:extLst>
          </a:blip>
          <a:stretch>
            <a:fillRect/>
          </a:stretch>
        </p:blipFill>
        <p:spPr>
          <a:xfrm>
            <a:off x="5199487" y="1778677"/>
            <a:ext cx="1937173" cy="1452880"/>
          </a:xfrm>
          <a:prstGeom prst="rect">
            <a:avLst/>
          </a:prstGeom>
          <a:effectLst>
            <a:softEdge rad="63500"/>
          </a:effectLst>
        </p:spPr>
      </p:pic>
    </p:spTree>
    <p:extLst>
      <p:ext uri="{BB962C8B-B14F-4D97-AF65-F5344CB8AC3E}">
        <p14:creationId xmlns:p14="http://schemas.microsoft.com/office/powerpoint/2010/main" val="26769146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8E24C3-91A5-4F75-BFAB-D988CBA0D8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747F45-6E90-4198-AB07-693FBBF84B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1800" dirty="0">
                <a:solidFill>
                  <a:srgbClr val="333333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Hui, L., Hafeez, H., &amp; Asif Zaheer, M. (2021, January). COVID-19 and pretentious psychological well-being of students: A 	threat to educational sustainability. </a:t>
            </a:r>
            <a:r>
              <a:rPr lang="en-US" sz="1800" i="1" dirty="0">
                <a:solidFill>
                  <a:srgbClr val="333333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Frontiers in Psychology, </a:t>
            </a:r>
            <a:r>
              <a:rPr lang="en-US" sz="1800" i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11</a:t>
            </a:r>
            <a:r>
              <a:rPr lang="en-US" sz="1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US" sz="18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doi</a:t>
            </a:r>
            <a:r>
              <a:rPr lang="en-US" sz="1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10.3389/fpsyg.2020.628003</a:t>
            </a:r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Padron, I., Fraga, I. </a:t>
            </a:r>
            <a:r>
              <a:rPr lang="en-US" sz="18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Vieitez</a:t>
            </a: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L., Montes, C., &amp; Romero, E. (2021, January). A study on the psychological wound of COVID-	19 in university students. </a:t>
            </a:r>
            <a:r>
              <a:rPr lang="en-US" sz="18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Frontiers in Psychology, 2</a:t>
            </a: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US" sz="18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doi</a:t>
            </a: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10.3389/fpsyg.2021.589927</a:t>
            </a:r>
          </a:p>
          <a:p>
            <a:pPr marL="0" indent="0">
              <a:buNone/>
            </a:pPr>
            <a:r>
              <a:rPr lang="en-US" sz="1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Rudenstine, S., McNeal, K., </a:t>
            </a:r>
            <a:r>
              <a:rPr lang="en-US" sz="18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Schulder</a:t>
            </a:r>
            <a:r>
              <a:rPr lang="en-US" sz="1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T., </a:t>
            </a:r>
            <a:r>
              <a:rPr lang="en-US" sz="18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Ettman</a:t>
            </a:r>
            <a:r>
              <a:rPr lang="en-US" sz="1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C., Hernandez, M., </a:t>
            </a:r>
            <a:r>
              <a:rPr lang="en-US" sz="18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Gvozdieva</a:t>
            </a:r>
            <a:r>
              <a:rPr lang="en-US" sz="1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K., &amp; Galea, S. (2020, October). 	Depression and anxiety during the COVID-16 Pandemic in urban, low-income public university sample. 	</a:t>
            </a:r>
            <a:r>
              <a:rPr lang="en-US" sz="1800" i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Journal of Traumatic Stress, 34</a:t>
            </a:r>
            <a:r>
              <a:rPr lang="en-US" sz="1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(1). </a:t>
            </a:r>
            <a:r>
              <a:rPr lang="en-US" sz="18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doi</a:t>
            </a:r>
            <a:r>
              <a:rPr lang="en-US" sz="1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10.1002/jts.22600 	https://onlinelibrary.wiley.com/doi/full/10.1002/jts.22600_</a:t>
            </a:r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1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Son, C. Hegde, S., Smith, A., Wang, Z., &amp; </a:t>
            </a:r>
            <a:r>
              <a:rPr lang="en-US" sz="18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Sasangohar</a:t>
            </a:r>
            <a:r>
              <a:rPr lang="en-US" sz="1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F. (2020, September). Effects of COVID-19 on college students’ 	mental health in the United States: Interview survey study. </a:t>
            </a:r>
            <a:r>
              <a:rPr lang="en-US" sz="1800" i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Journal of Medical Internet Research, 22</a:t>
            </a:r>
            <a:r>
              <a:rPr lang="en-US" sz="1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1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Sun, Y., Lin, S., &amp; </a:t>
            </a:r>
            <a:r>
              <a:rPr lang="en-US" sz="18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Kien</a:t>
            </a:r>
            <a:r>
              <a:rPr lang="en-US" sz="1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Hoa</a:t>
            </a:r>
            <a:r>
              <a:rPr lang="en-US" sz="1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Chung, K. (2020, December). University students’ perceived peer support and experienced 	depressive symptoms during the COVID-18 Pandemic: The mediating role of emotional well-being. 	</a:t>
            </a:r>
            <a:r>
              <a:rPr lang="en-US" sz="1800" i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International Journal of Environmental Research and Public Health, 17</a:t>
            </a:r>
            <a:r>
              <a:rPr lang="en-US" sz="1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US" sz="18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doi</a:t>
            </a:r>
            <a:r>
              <a:rPr lang="en-US" sz="1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10.3390/ijerph17249308</a:t>
            </a:r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1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Wang, X., Hedge, S., Son, C., Keller, B., Smith, A., &amp; </a:t>
            </a:r>
            <a:r>
              <a:rPr lang="en-US" sz="18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Sasangohar</a:t>
            </a:r>
            <a:r>
              <a:rPr lang="en-US" sz="1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F. (2020, September). Investigating mental health of US 	college students during the COVID-19 pandemic: A cross-sectional survey study. </a:t>
            </a:r>
            <a:r>
              <a:rPr lang="en-US" sz="1800" i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Journal of Medical Internet 	Research, 22</a:t>
            </a:r>
            <a:r>
              <a:rPr lang="en-US" sz="1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(9). </a:t>
            </a:r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089060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O_APP_VERSION" val="0.18.0.1621"/>
  <p:tag name="SLIDO_PRESENTATION_ID" val="00000000-0000-0000-0000-000000000000"/>
  <p:tag name="SLIDO_EVENT_UUID" val="a2a9d383-f3a2-4f6f-9bd1-a311b94b4b92"/>
  <p:tag name="SLIDO_EVENT_SECTION_UUID" val="f3f261a1-1832-4352-ad23-bac06f4884a7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514949"/>
      </a:dk2>
      <a:lt2>
        <a:srgbClr val="E1E1DB"/>
      </a:lt2>
      <a:accent1>
        <a:srgbClr val="9DBFBE"/>
      </a:accent1>
      <a:accent2>
        <a:srgbClr val="DB8631"/>
      </a:accent2>
      <a:accent3>
        <a:srgbClr val="E3CC5A"/>
      </a:accent3>
      <a:accent4>
        <a:srgbClr val="ACADA8"/>
      </a:accent4>
      <a:accent5>
        <a:srgbClr val="927C61"/>
      </a:accent5>
      <a:accent6>
        <a:srgbClr val="B3B435"/>
      </a:accent6>
      <a:hlink>
        <a:srgbClr val="0000FF"/>
      </a:hlink>
      <a:folHlink>
        <a:srgbClr val="800080"/>
      </a:folHlink>
    </a:clrScheme>
    <a:fontScheme name="Wood Type">
      <a:majorFont>
        <a:latin typeface="Arial Black" panose="020B0A04020102020204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 panose="020B0604020202020204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BE1B6DD8-9976-4550-A6F4-B2DD4EA939D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TM03090434[[fn=Wood Type]]</Template>
  <TotalTime>1937</TotalTime>
  <Words>728</Words>
  <Application>Microsoft Office PowerPoint</Application>
  <PresentationFormat>Custom</PresentationFormat>
  <Paragraphs>35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Arial Black</vt:lpstr>
      <vt:lpstr>Calibri</vt:lpstr>
      <vt:lpstr>Wingdings</vt:lpstr>
      <vt:lpstr>Wood Type</vt:lpstr>
      <vt:lpstr>PowerPoint Presentation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Strategies for Success in Online First-Year Composition Courses</dc:title>
  <dc:creator>Heather Burke</dc:creator>
  <cp:lastModifiedBy>Heather Burke</cp:lastModifiedBy>
  <cp:revision>99</cp:revision>
  <dcterms:created xsi:type="dcterms:W3CDTF">2021-03-23T13:25:54Z</dcterms:created>
  <dcterms:modified xsi:type="dcterms:W3CDTF">2021-10-18T15:21:39Z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lidoAppVersion">
    <vt:lpwstr>0.18.0.1621</vt:lpwstr>
  </property>
</Properties>
</file>