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1"/>
    <p:restoredTop sz="80235"/>
  </p:normalViewPr>
  <p:slideViewPr>
    <p:cSldViewPr snapToGrid="0" snapToObjects="1">
      <p:cViewPr varScale="1">
        <p:scale>
          <a:sx n="81" d="100"/>
          <a:sy n="81" d="100"/>
        </p:scale>
        <p:origin x="11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D08FB-A46C-492F-BF84-19A359F8ADDF}"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83997A92-63C0-498D-8A73-69695DD43CEC}">
      <dgm:prSet/>
      <dgm:spPr/>
      <dgm:t>
        <a:bodyPr/>
        <a:lstStyle/>
        <a:p>
          <a:r>
            <a:rPr lang="en-US"/>
            <a:t>Define</a:t>
          </a:r>
        </a:p>
      </dgm:t>
    </dgm:pt>
    <dgm:pt modelId="{EEE74F21-672E-46B2-923F-AD9BBB91ED21}" type="parTrans" cxnId="{87100A02-D67E-421C-84BE-A8C02EE88F71}">
      <dgm:prSet/>
      <dgm:spPr/>
      <dgm:t>
        <a:bodyPr/>
        <a:lstStyle/>
        <a:p>
          <a:endParaRPr lang="en-US"/>
        </a:p>
      </dgm:t>
    </dgm:pt>
    <dgm:pt modelId="{F9956AD8-4C72-4301-832D-A2C9C3C65C9A}" type="sibTrans" cxnId="{87100A02-D67E-421C-84BE-A8C02EE88F71}">
      <dgm:prSet/>
      <dgm:spPr/>
      <dgm:t>
        <a:bodyPr/>
        <a:lstStyle/>
        <a:p>
          <a:endParaRPr lang="en-US"/>
        </a:p>
      </dgm:t>
    </dgm:pt>
    <dgm:pt modelId="{12091D1D-FA4E-4162-B1C6-534241A5EEE8}">
      <dgm:prSet/>
      <dgm:spPr/>
      <dgm:t>
        <a:bodyPr/>
        <a:lstStyle/>
        <a:p>
          <a:r>
            <a:rPr lang="en-US"/>
            <a:t>Define strategies for helping students follow the content of online courses effectively. </a:t>
          </a:r>
        </a:p>
      </dgm:t>
    </dgm:pt>
    <dgm:pt modelId="{B233E711-7AE0-4158-B02D-826FAF756996}" type="parTrans" cxnId="{7D8DDDA7-A400-4073-91F0-2B1F52659430}">
      <dgm:prSet/>
      <dgm:spPr/>
      <dgm:t>
        <a:bodyPr/>
        <a:lstStyle/>
        <a:p>
          <a:endParaRPr lang="en-US"/>
        </a:p>
      </dgm:t>
    </dgm:pt>
    <dgm:pt modelId="{F4C62BD9-7CC4-461F-89DF-A6689A4589E3}" type="sibTrans" cxnId="{7D8DDDA7-A400-4073-91F0-2B1F52659430}">
      <dgm:prSet/>
      <dgm:spPr/>
      <dgm:t>
        <a:bodyPr/>
        <a:lstStyle/>
        <a:p>
          <a:endParaRPr lang="en-US"/>
        </a:p>
      </dgm:t>
    </dgm:pt>
    <dgm:pt modelId="{9261DB20-457A-4023-B771-05CD9B87DF4A}">
      <dgm:prSet/>
      <dgm:spPr/>
      <dgm:t>
        <a:bodyPr/>
        <a:lstStyle/>
        <a:p>
          <a:r>
            <a:rPr lang="en-US"/>
            <a:t>Construct</a:t>
          </a:r>
        </a:p>
      </dgm:t>
    </dgm:pt>
    <dgm:pt modelId="{5641FDD9-BF7B-439C-B69E-858A75A44EF9}" type="parTrans" cxnId="{664F679D-B991-4E99-813C-91861560CEC2}">
      <dgm:prSet/>
      <dgm:spPr/>
      <dgm:t>
        <a:bodyPr/>
        <a:lstStyle/>
        <a:p>
          <a:endParaRPr lang="en-US"/>
        </a:p>
      </dgm:t>
    </dgm:pt>
    <dgm:pt modelId="{E968E532-2B32-4F7A-87FD-3FA2EF71F2CF}" type="sibTrans" cxnId="{664F679D-B991-4E99-813C-91861560CEC2}">
      <dgm:prSet/>
      <dgm:spPr/>
      <dgm:t>
        <a:bodyPr/>
        <a:lstStyle/>
        <a:p>
          <a:endParaRPr lang="en-US"/>
        </a:p>
      </dgm:t>
    </dgm:pt>
    <dgm:pt modelId="{E011FB51-48B2-44C5-8447-13B02F7CD8C1}">
      <dgm:prSet/>
      <dgm:spPr/>
      <dgm:t>
        <a:bodyPr/>
        <a:lstStyle/>
        <a:p>
          <a:r>
            <a:rPr lang="en-US"/>
            <a:t>Construct online modules designed to take students through the course step-by-step. </a:t>
          </a:r>
        </a:p>
      </dgm:t>
    </dgm:pt>
    <dgm:pt modelId="{A67A6357-9A98-417B-B3D2-27893E2892F5}" type="parTrans" cxnId="{F7F0BBB4-D068-4093-8018-62FED578F125}">
      <dgm:prSet/>
      <dgm:spPr/>
      <dgm:t>
        <a:bodyPr/>
        <a:lstStyle/>
        <a:p>
          <a:endParaRPr lang="en-US"/>
        </a:p>
      </dgm:t>
    </dgm:pt>
    <dgm:pt modelId="{371D1108-998B-4FE6-AE52-C38C63ED522C}" type="sibTrans" cxnId="{F7F0BBB4-D068-4093-8018-62FED578F125}">
      <dgm:prSet/>
      <dgm:spPr/>
      <dgm:t>
        <a:bodyPr/>
        <a:lstStyle/>
        <a:p>
          <a:endParaRPr lang="en-US"/>
        </a:p>
      </dgm:t>
    </dgm:pt>
    <dgm:pt modelId="{59D5BCD5-8FAB-42F1-9F64-2411A5D0BC4C}">
      <dgm:prSet/>
      <dgm:spPr/>
      <dgm:t>
        <a:bodyPr/>
        <a:lstStyle/>
        <a:p>
          <a:r>
            <a:rPr lang="en-US"/>
            <a:t>Design</a:t>
          </a:r>
        </a:p>
      </dgm:t>
    </dgm:pt>
    <dgm:pt modelId="{11F95DC8-7337-40B7-B894-53066484BC48}" type="parTrans" cxnId="{57C052C1-DC5D-4066-A852-9E9BB17481D9}">
      <dgm:prSet/>
      <dgm:spPr/>
      <dgm:t>
        <a:bodyPr/>
        <a:lstStyle/>
        <a:p>
          <a:endParaRPr lang="en-US"/>
        </a:p>
      </dgm:t>
    </dgm:pt>
    <dgm:pt modelId="{CA8421AB-385B-4AF2-8DC2-C69AF5C01DCF}" type="sibTrans" cxnId="{57C052C1-DC5D-4066-A852-9E9BB17481D9}">
      <dgm:prSet/>
      <dgm:spPr/>
      <dgm:t>
        <a:bodyPr/>
        <a:lstStyle/>
        <a:p>
          <a:endParaRPr lang="en-US"/>
        </a:p>
      </dgm:t>
    </dgm:pt>
    <dgm:pt modelId="{6E3A8C0F-5141-49F4-A061-44804902D72B}">
      <dgm:prSet/>
      <dgm:spPr/>
      <dgm:t>
        <a:bodyPr/>
        <a:lstStyle/>
        <a:p>
          <a:r>
            <a:rPr lang="en-US"/>
            <a:t>Design assignments and activities that ensure step-by-step completion of a course.</a:t>
          </a:r>
        </a:p>
      </dgm:t>
    </dgm:pt>
    <dgm:pt modelId="{678F3BAA-15F8-43C4-B7F0-1CACD23D815C}" type="parTrans" cxnId="{1FE2FC49-CAF6-4612-992F-87C157CA74AB}">
      <dgm:prSet/>
      <dgm:spPr/>
      <dgm:t>
        <a:bodyPr/>
        <a:lstStyle/>
        <a:p>
          <a:endParaRPr lang="en-US"/>
        </a:p>
      </dgm:t>
    </dgm:pt>
    <dgm:pt modelId="{A051340A-BA4A-434D-B785-A44FEED532B3}" type="sibTrans" cxnId="{1FE2FC49-CAF6-4612-992F-87C157CA74AB}">
      <dgm:prSet/>
      <dgm:spPr/>
      <dgm:t>
        <a:bodyPr/>
        <a:lstStyle/>
        <a:p>
          <a:endParaRPr lang="en-US"/>
        </a:p>
      </dgm:t>
    </dgm:pt>
    <dgm:pt modelId="{89BC3564-36F5-1E42-A2C6-D81DC138F6FC}" type="pres">
      <dgm:prSet presAssocID="{F3FD08FB-A46C-492F-BF84-19A359F8ADDF}" presName="Name0" presStyleCnt="0">
        <dgm:presLayoutVars>
          <dgm:dir/>
          <dgm:animLvl val="lvl"/>
          <dgm:resizeHandles val="exact"/>
        </dgm:presLayoutVars>
      </dgm:prSet>
      <dgm:spPr/>
    </dgm:pt>
    <dgm:pt modelId="{2FD913E6-559C-3A44-9BC8-CB1779A40F90}" type="pres">
      <dgm:prSet presAssocID="{59D5BCD5-8FAB-42F1-9F64-2411A5D0BC4C}" presName="boxAndChildren" presStyleCnt="0"/>
      <dgm:spPr/>
    </dgm:pt>
    <dgm:pt modelId="{6C9A7170-410B-6745-BD3F-F233B00CE094}" type="pres">
      <dgm:prSet presAssocID="{59D5BCD5-8FAB-42F1-9F64-2411A5D0BC4C}" presName="parentTextBox" presStyleLbl="alignNode1" presStyleIdx="0" presStyleCnt="3"/>
      <dgm:spPr/>
    </dgm:pt>
    <dgm:pt modelId="{FE5DDF26-6620-864A-A7D4-C3A6BB3B510A}" type="pres">
      <dgm:prSet presAssocID="{59D5BCD5-8FAB-42F1-9F64-2411A5D0BC4C}" presName="descendantBox" presStyleLbl="bgAccFollowNode1" presStyleIdx="0" presStyleCnt="3"/>
      <dgm:spPr/>
    </dgm:pt>
    <dgm:pt modelId="{4AA6DF92-3755-4C48-A0BE-C52E524779E6}" type="pres">
      <dgm:prSet presAssocID="{E968E532-2B32-4F7A-87FD-3FA2EF71F2CF}" presName="sp" presStyleCnt="0"/>
      <dgm:spPr/>
    </dgm:pt>
    <dgm:pt modelId="{9B687FF5-2525-9B4D-B43E-A9590DB3CB05}" type="pres">
      <dgm:prSet presAssocID="{9261DB20-457A-4023-B771-05CD9B87DF4A}" presName="arrowAndChildren" presStyleCnt="0"/>
      <dgm:spPr/>
    </dgm:pt>
    <dgm:pt modelId="{9E846229-F2C0-CD4B-9FEA-16C8265BCADA}" type="pres">
      <dgm:prSet presAssocID="{9261DB20-457A-4023-B771-05CD9B87DF4A}" presName="parentTextArrow" presStyleLbl="node1" presStyleIdx="0" presStyleCnt="0"/>
      <dgm:spPr/>
    </dgm:pt>
    <dgm:pt modelId="{39CA269C-9B2B-F249-B10F-B2041C570406}" type="pres">
      <dgm:prSet presAssocID="{9261DB20-457A-4023-B771-05CD9B87DF4A}" presName="arrow" presStyleLbl="alignNode1" presStyleIdx="1" presStyleCnt="3"/>
      <dgm:spPr/>
    </dgm:pt>
    <dgm:pt modelId="{54BFC971-EEE5-6444-958E-7A9780E05403}" type="pres">
      <dgm:prSet presAssocID="{9261DB20-457A-4023-B771-05CD9B87DF4A}" presName="descendantArrow" presStyleLbl="bgAccFollowNode1" presStyleIdx="1" presStyleCnt="3"/>
      <dgm:spPr/>
    </dgm:pt>
    <dgm:pt modelId="{275FC97B-9B7E-6F43-AFE5-5AEBED9D7D47}" type="pres">
      <dgm:prSet presAssocID="{F9956AD8-4C72-4301-832D-A2C9C3C65C9A}" presName="sp" presStyleCnt="0"/>
      <dgm:spPr/>
    </dgm:pt>
    <dgm:pt modelId="{1DA501C5-04D7-CB4F-9972-087AD0F4F0F9}" type="pres">
      <dgm:prSet presAssocID="{83997A92-63C0-498D-8A73-69695DD43CEC}" presName="arrowAndChildren" presStyleCnt="0"/>
      <dgm:spPr/>
    </dgm:pt>
    <dgm:pt modelId="{E73E9090-86AB-7B49-A41C-7429A78D329A}" type="pres">
      <dgm:prSet presAssocID="{83997A92-63C0-498D-8A73-69695DD43CEC}" presName="parentTextArrow" presStyleLbl="node1" presStyleIdx="0" presStyleCnt="0"/>
      <dgm:spPr/>
    </dgm:pt>
    <dgm:pt modelId="{B127AE0D-CC00-104E-BF35-FE5229B8E3DA}" type="pres">
      <dgm:prSet presAssocID="{83997A92-63C0-498D-8A73-69695DD43CEC}" presName="arrow" presStyleLbl="alignNode1" presStyleIdx="2" presStyleCnt="3"/>
      <dgm:spPr/>
    </dgm:pt>
    <dgm:pt modelId="{0CD3D767-4E83-B44A-9BB3-D9727E36085E}" type="pres">
      <dgm:prSet presAssocID="{83997A92-63C0-498D-8A73-69695DD43CEC}" presName="descendantArrow" presStyleLbl="bgAccFollowNode1" presStyleIdx="2" presStyleCnt="3"/>
      <dgm:spPr/>
    </dgm:pt>
  </dgm:ptLst>
  <dgm:cxnLst>
    <dgm:cxn modelId="{87100A02-D67E-421C-84BE-A8C02EE88F71}" srcId="{F3FD08FB-A46C-492F-BF84-19A359F8ADDF}" destId="{83997A92-63C0-498D-8A73-69695DD43CEC}" srcOrd="0" destOrd="0" parTransId="{EEE74F21-672E-46B2-923F-AD9BBB91ED21}" sibTransId="{F9956AD8-4C72-4301-832D-A2C9C3C65C9A}"/>
    <dgm:cxn modelId="{F4E63D02-05A0-114F-8FDF-BDD104F6C2D8}" type="presOf" srcId="{59D5BCD5-8FAB-42F1-9F64-2411A5D0BC4C}" destId="{6C9A7170-410B-6745-BD3F-F233B00CE094}" srcOrd="0" destOrd="0" presId="urn:microsoft.com/office/officeart/2016/7/layout/VerticalDownArrowProcess"/>
    <dgm:cxn modelId="{D6675C09-5AAD-7349-8266-25F25ECB5658}" type="presOf" srcId="{6E3A8C0F-5141-49F4-A061-44804902D72B}" destId="{FE5DDF26-6620-864A-A7D4-C3A6BB3B510A}" srcOrd="0" destOrd="0" presId="urn:microsoft.com/office/officeart/2016/7/layout/VerticalDownArrowProcess"/>
    <dgm:cxn modelId="{D3710D23-8CDA-0E43-B214-C836A562BE3B}" type="presOf" srcId="{83997A92-63C0-498D-8A73-69695DD43CEC}" destId="{E73E9090-86AB-7B49-A41C-7429A78D329A}" srcOrd="0" destOrd="0" presId="urn:microsoft.com/office/officeart/2016/7/layout/VerticalDownArrowProcess"/>
    <dgm:cxn modelId="{0EF75B25-574B-A042-BCBD-EC756186F42B}" type="presOf" srcId="{12091D1D-FA4E-4162-B1C6-534241A5EEE8}" destId="{0CD3D767-4E83-B44A-9BB3-D9727E36085E}" srcOrd="0" destOrd="0" presId="urn:microsoft.com/office/officeart/2016/7/layout/VerticalDownArrowProcess"/>
    <dgm:cxn modelId="{3A46183B-98B0-094E-B805-FC84602FA813}" type="presOf" srcId="{9261DB20-457A-4023-B771-05CD9B87DF4A}" destId="{39CA269C-9B2B-F249-B10F-B2041C570406}" srcOrd="1" destOrd="0" presId="urn:microsoft.com/office/officeart/2016/7/layout/VerticalDownArrowProcess"/>
    <dgm:cxn modelId="{1FE2FC49-CAF6-4612-992F-87C157CA74AB}" srcId="{59D5BCD5-8FAB-42F1-9F64-2411A5D0BC4C}" destId="{6E3A8C0F-5141-49F4-A061-44804902D72B}" srcOrd="0" destOrd="0" parTransId="{678F3BAA-15F8-43C4-B7F0-1CACD23D815C}" sibTransId="{A051340A-BA4A-434D-B785-A44FEED532B3}"/>
    <dgm:cxn modelId="{64D07060-478F-8F4E-953A-6F75AD2A181F}" type="presOf" srcId="{F3FD08FB-A46C-492F-BF84-19A359F8ADDF}" destId="{89BC3564-36F5-1E42-A2C6-D81DC138F6FC}" srcOrd="0" destOrd="0" presId="urn:microsoft.com/office/officeart/2016/7/layout/VerticalDownArrowProcess"/>
    <dgm:cxn modelId="{664F679D-B991-4E99-813C-91861560CEC2}" srcId="{F3FD08FB-A46C-492F-BF84-19A359F8ADDF}" destId="{9261DB20-457A-4023-B771-05CD9B87DF4A}" srcOrd="1" destOrd="0" parTransId="{5641FDD9-BF7B-439C-B69E-858A75A44EF9}" sibTransId="{E968E532-2B32-4F7A-87FD-3FA2EF71F2CF}"/>
    <dgm:cxn modelId="{7D8DDDA7-A400-4073-91F0-2B1F52659430}" srcId="{83997A92-63C0-498D-8A73-69695DD43CEC}" destId="{12091D1D-FA4E-4162-B1C6-534241A5EEE8}" srcOrd="0" destOrd="0" parTransId="{B233E711-7AE0-4158-B02D-826FAF756996}" sibTransId="{F4C62BD9-7CC4-461F-89DF-A6689A4589E3}"/>
    <dgm:cxn modelId="{F7F0BBB4-D068-4093-8018-62FED578F125}" srcId="{9261DB20-457A-4023-B771-05CD9B87DF4A}" destId="{E011FB51-48B2-44C5-8447-13B02F7CD8C1}" srcOrd="0" destOrd="0" parTransId="{A67A6357-9A98-417B-B3D2-27893E2892F5}" sibTransId="{371D1108-998B-4FE6-AE52-C38C63ED522C}"/>
    <dgm:cxn modelId="{57C052C1-DC5D-4066-A852-9E9BB17481D9}" srcId="{F3FD08FB-A46C-492F-BF84-19A359F8ADDF}" destId="{59D5BCD5-8FAB-42F1-9F64-2411A5D0BC4C}" srcOrd="2" destOrd="0" parTransId="{11F95DC8-7337-40B7-B894-53066484BC48}" sibTransId="{CA8421AB-385B-4AF2-8DC2-C69AF5C01DCF}"/>
    <dgm:cxn modelId="{AD4F85C4-01A9-1142-83B7-D7AB818F25B5}" type="presOf" srcId="{83997A92-63C0-498D-8A73-69695DD43CEC}" destId="{B127AE0D-CC00-104E-BF35-FE5229B8E3DA}" srcOrd="1" destOrd="0" presId="urn:microsoft.com/office/officeart/2016/7/layout/VerticalDownArrowProcess"/>
    <dgm:cxn modelId="{C5B69FCD-6EB0-3549-902E-2061D2D4EC21}" type="presOf" srcId="{E011FB51-48B2-44C5-8447-13B02F7CD8C1}" destId="{54BFC971-EEE5-6444-958E-7A9780E05403}" srcOrd="0" destOrd="0" presId="urn:microsoft.com/office/officeart/2016/7/layout/VerticalDownArrowProcess"/>
    <dgm:cxn modelId="{1F73FBEC-F211-3A46-A3F0-9A45FC40ECEC}" type="presOf" srcId="{9261DB20-457A-4023-B771-05CD9B87DF4A}" destId="{9E846229-F2C0-CD4B-9FEA-16C8265BCADA}" srcOrd="0" destOrd="0" presId="urn:microsoft.com/office/officeart/2016/7/layout/VerticalDownArrowProcess"/>
    <dgm:cxn modelId="{48165404-5270-9C4D-9FE7-5B9EAB4956E8}" type="presParOf" srcId="{89BC3564-36F5-1E42-A2C6-D81DC138F6FC}" destId="{2FD913E6-559C-3A44-9BC8-CB1779A40F90}" srcOrd="0" destOrd="0" presId="urn:microsoft.com/office/officeart/2016/7/layout/VerticalDownArrowProcess"/>
    <dgm:cxn modelId="{EF08D7DF-1522-1047-8803-4998E7546262}" type="presParOf" srcId="{2FD913E6-559C-3A44-9BC8-CB1779A40F90}" destId="{6C9A7170-410B-6745-BD3F-F233B00CE094}" srcOrd="0" destOrd="0" presId="urn:microsoft.com/office/officeart/2016/7/layout/VerticalDownArrowProcess"/>
    <dgm:cxn modelId="{AFA7DE63-42BF-E140-BA25-777E30CD8DBB}" type="presParOf" srcId="{2FD913E6-559C-3A44-9BC8-CB1779A40F90}" destId="{FE5DDF26-6620-864A-A7D4-C3A6BB3B510A}" srcOrd="1" destOrd="0" presId="urn:microsoft.com/office/officeart/2016/7/layout/VerticalDownArrowProcess"/>
    <dgm:cxn modelId="{20EBEDFF-5BE8-414F-9D8A-0DDEDECDEB81}" type="presParOf" srcId="{89BC3564-36F5-1E42-A2C6-D81DC138F6FC}" destId="{4AA6DF92-3755-4C48-A0BE-C52E524779E6}" srcOrd="1" destOrd="0" presId="urn:microsoft.com/office/officeart/2016/7/layout/VerticalDownArrowProcess"/>
    <dgm:cxn modelId="{A28E952F-01FC-9E4A-BFF3-ED1A84BEF42A}" type="presParOf" srcId="{89BC3564-36F5-1E42-A2C6-D81DC138F6FC}" destId="{9B687FF5-2525-9B4D-B43E-A9590DB3CB05}" srcOrd="2" destOrd="0" presId="urn:microsoft.com/office/officeart/2016/7/layout/VerticalDownArrowProcess"/>
    <dgm:cxn modelId="{8B197506-61BA-2E4B-8053-94C30A9DD079}" type="presParOf" srcId="{9B687FF5-2525-9B4D-B43E-A9590DB3CB05}" destId="{9E846229-F2C0-CD4B-9FEA-16C8265BCADA}" srcOrd="0" destOrd="0" presId="urn:microsoft.com/office/officeart/2016/7/layout/VerticalDownArrowProcess"/>
    <dgm:cxn modelId="{70D189FB-BB03-C54A-B3B2-6B477CE6110B}" type="presParOf" srcId="{9B687FF5-2525-9B4D-B43E-A9590DB3CB05}" destId="{39CA269C-9B2B-F249-B10F-B2041C570406}" srcOrd="1" destOrd="0" presId="urn:microsoft.com/office/officeart/2016/7/layout/VerticalDownArrowProcess"/>
    <dgm:cxn modelId="{CBAB3BE4-2F21-A74F-8DF1-0CE16EAF0B7C}" type="presParOf" srcId="{9B687FF5-2525-9B4D-B43E-A9590DB3CB05}" destId="{54BFC971-EEE5-6444-958E-7A9780E05403}" srcOrd="2" destOrd="0" presId="urn:microsoft.com/office/officeart/2016/7/layout/VerticalDownArrowProcess"/>
    <dgm:cxn modelId="{FD4C3488-A66C-5241-A1DA-BDEB679A0D8D}" type="presParOf" srcId="{89BC3564-36F5-1E42-A2C6-D81DC138F6FC}" destId="{275FC97B-9B7E-6F43-AFE5-5AEBED9D7D47}" srcOrd="3" destOrd="0" presId="urn:microsoft.com/office/officeart/2016/7/layout/VerticalDownArrowProcess"/>
    <dgm:cxn modelId="{FB3C993B-07A8-1B43-87A6-08FC709DF206}" type="presParOf" srcId="{89BC3564-36F5-1E42-A2C6-D81DC138F6FC}" destId="{1DA501C5-04D7-CB4F-9972-087AD0F4F0F9}" srcOrd="4" destOrd="0" presId="urn:microsoft.com/office/officeart/2016/7/layout/VerticalDownArrowProcess"/>
    <dgm:cxn modelId="{498686FF-1805-D74B-8A3A-7691F6385B61}" type="presParOf" srcId="{1DA501C5-04D7-CB4F-9972-087AD0F4F0F9}" destId="{E73E9090-86AB-7B49-A41C-7429A78D329A}" srcOrd="0" destOrd="0" presId="urn:microsoft.com/office/officeart/2016/7/layout/VerticalDownArrowProcess"/>
    <dgm:cxn modelId="{6BA5C5DD-139C-304B-9526-2FD080DC6DBE}" type="presParOf" srcId="{1DA501C5-04D7-CB4F-9972-087AD0F4F0F9}" destId="{B127AE0D-CC00-104E-BF35-FE5229B8E3DA}" srcOrd="1" destOrd="0" presId="urn:microsoft.com/office/officeart/2016/7/layout/VerticalDownArrowProcess"/>
    <dgm:cxn modelId="{9C1FDF3B-C34D-234D-9224-F0B276A52BAA}" type="presParOf" srcId="{1DA501C5-04D7-CB4F-9972-087AD0F4F0F9}" destId="{0CD3D767-4E83-B44A-9BB3-D9727E36085E}"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FC9F9-B72C-45B6-B8CE-4B0902FB6FE9}" type="doc">
      <dgm:prSet loTypeId="urn:microsoft.com/office/officeart/2005/8/layout/hList1" loCatId="list" qsTypeId="urn:microsoft.com/office/officeart/2005/8/quickstyle/simple4" qsCatId="simple" csTypeId="urn:microsoft.com/office/officeart/2005/8/colors/colorful1" csCatId="colorful"/>
      <dgm:spPr/>
      <dgm:t>
        <a:bodyPr/>
        <a:lstStyle/>
        <a:p>
          <a:endParaRPr lang="en-US"/>
        </a:p>
      </dgm:t>
    </dgm:pt>
    <dgm:pt modelId="{4C329541-AEEC-4604-A9A4-F955769208D7}">
      <dgm:prSet/>
      <dgm:spPr/>
      <dgm:t>
        <a:bodyPr/>
        <a:lstStyle/>
        <a:p>
          <a:r>
            <a:rPr lang="en-US" b="0" i="0"/>
            <a:t>GETTING CHUNKY</a:t>
          </a:r>
          <a:endParaRPr lang="en-US"/>
        </a:p>
      </dgm:t>
    </dgm:pt>
    <dgm:pt modelId="{F838F76A-319A-49ED-B511-5C7EDC97968E}" type="parTrans" cxnId="{CF5F2199-CFDB-4B4F-B091-53261AC3A1B9}">
      <dgm:prSet/>
      <dgm:spPr/>
      <dgm:t>
        <a:bodyPr/>
        <a:lstStyle/>
        <a:p>
          <a:endParaRPr lang="en-US"/>
        </a:p>
      </dgm:t>
    </dgm:pt>
    <dgm:pt modelId="{E87BB877-A918-4ACC-AF53-B0F2CFDC259D}" type="sibTrans" cxnId="{CF5F2199-CFDB-4B4F-B091-53261AC3A1B9}">
      <dgm:prSet/>
      <dgm:spPr/>
      <dgm:t>
        <a:bodyPr/>
        <a:lstStyle/>
        <a:p>
          <a:endParaRPr lang="en-US"/>
        </a:p>
      </dgm:t>
    </dgm:pt>
    <dgm:pt modelId="{C822BF15-AB80-4F5D-B7EC-B3090CFB66D8}">
      <dgm:prSet/>
      <dgm:spPr/>
      <dgm:t>
        <a:bodyPr/>
        <a:lstStyle/>
        <a:p>
          <a:r>
            <a:rPr lang="en-US" b="0" i="0"/>
            <a:t>Cutting assignments into smaller pieces submitted separately</a:t>
          </a:r>
          <a:endParaRPr lang="en-US"/>
        </a:p>
      </dgm:t>
    </dgm:pt>
    <dgm:pt modelId="{926918DD-1A45-4583-B4F4-F74B8B59876A}" type="parTrans" cxnId="{FE974B97-FDED-400B-A038-B723D90C2C19}">
      <dgm:prSet/>
      <dgm:spPr/>
      <dgm:t>
        <a:bodyPr/>
        <a:lstStyle/>
        <a:p>
          <a:endParaRPr lang="en-US"/>
        </a:p>
      </dgm:t>
    </dgm:pt>
    <dgm:pt modelId="{15C5B5BE-786E-405F-9096-35DD5847EA6D}" type="sibTrans" cxnId="{FE974B97-FDED-400B-A038-B723D90C2C19}">
      <dgm:prSet/>
      <dgm:spPr/>
      <dgm:t>
        <a:bodyPr/>
        <a:lstStyle/>
        <a:p>
          <a:endParaRPr lang="en-US"/>
        </a:p>
      </dgm:t>
    </dgm:pt>
    <dgm:pt modelId="{836EB671-C408-44BC-AB0E-66AC64A8FBEC}">
      <dgm:prSet/>
      <dgm:spPr/>
      <dgm:t>
        <a:bodyPr/>
        <a:lstStyle/>
        <a:p>
          <a:r>
            <a:rPr lang="en-US" b="0" i="0"/>
            <a:t>LEARNING ACTIVITIES</a:t>
          </a:r>
          <a:endParaRPr lang="en-US"/>
        </a:p>
      </dgm:t>
    </dgm:pt>
    <dgm:pt modelId="{121BFCAA-4FE2-4E75-9D40-45D178586076}" type="parTrans" cxnId="{40E7C0A9-2D28-4300-8A49-655753184759}">
      <dgm:prSet/>
      <dgm:spPr/>
      <dgm:t>
        <a:bodyPr/>
        <a:lstStyle/>
        <a:p>
          <a:endParaRPr lang="en-US"/>
        </a:p>
      </dgm:t>
    </dgm:pt>
    <dgm:pt modelId="{BBD9C89D-F7E6-4212-8C51-EFBAF32DE8AA}" type="sibTrans" cxnId="{40E7C0A9-2D28-4300-8A49-655753184759}">
      <dgm:prSet/>
      <dgm:spPr/>
      <dgm:t>
        <a:bodyPr/>
        <a:lstStyle/>
        <a:p>
          <a:endParaRPr lang="en-US"/>
        </a:p>
      </dgm:t>
    </dgm:pt>
    <dgm:pt modelId="{69731155-8A50-45D6-ADA4-90A59E78AD6B}">
      <dgm:prSet/>
      <dgm:spPr/>
      <dgm:t>
        <a:bodyPr/>
        <a:lstStyle/>
        <a:p>
          <a:r>
            <a:rPr lang="en-US" b="0" i="0"/>
            <a:t>Interactive, low-to-no stakes activities that have to be completed before moving on</a:t>
          </a:r>
          <a:endParaRPr lang="en-US"/>
        </a:p>
      </dgm:t>
    </dgm:pt>
    <dgm:pt modelId="{A1B184AB-EB8F-4F3E-9AF4-BB24239D1C83}" type="parTrans" cxnId="{6025A478-81E8-427E-8159-57602585C928}">
      <dgm:prSet/>
      <dgm:spPr/>
      <dgm:t>
        <a:bodyPr/>
        <a:lstStyle/>
        <a:p>
          <a:endParaRPr lang="en-US"/>
        </a:p>
      </dgm:t>
    </dgm:pt>
    <dgm:pt modelId="{5F2BA4A1-941D-4F76-A40A-3A59F30AE8DE}" type="sibTrans" cxnId="{6025A478-81E8-427E-8159-57602585C928}">
      <dgm:prSet/>
      <dgm:spPr/>
      <dgm:t>
        <a:bodyPr/>
        <a:lstStyle/>
        <a:p>
          <a:endParaRPr lang="en-US"/>
        </a:p>
      </dgm:t>
    </dgm:pt>
    <dgm:pt modelId="{ED30644B-02A0-474C-A86C-4CCBA7F0D321}">
      <dgm:prSet/>
      <dgm:spPr/>
      <dgm:t>
        <a:bodyPr/>
        <a:lstStyle/>
        <a:p>
          <a:r>
            <a:rPr lang="en-US" b="0" i="0"/>
            <a:t>MIRROR MIRROR</a:t>
          </a:r>
          <a:endParaRPr lang="en-US"/>
        </a:p>
      </dgm:t>
    </dgm:pt>
    <dgm:pt modelId="{E1FC5C41-FEF9-497A-A76A-2648F3D2C3B4}" type="parTrans" cxnId="{F84FA99A-C4F7-4BDA-A02D-DBCFAB31B2D8}">
      <dgm:prSet/>
      <dgm:spPr/>
      <dgm:t>
        <a:bodyPr/>
        <a:lstStyle/>
        <a:p>
          <a:endParaRPr lang="en-US"/>
        </a:p>
      </dgm:t>
    </dgm:pt>
    <dgm:pt modelId="{05238297-B32B-4988-BB2F-47E8F1980D55}" type="sibTrans" cxnId="{F84FA99A-C4F7-4BDA-A02D-DBCFAB31B2D8}">
      <dgm:prSet/>
      <dgm:spPr/>
      <dgm:t>
        <a:bodyPr/>
        <a:lstStyle/>
        <a:p>
          <a:endParaRPr lang="en-US"/>
        </a:p>
      </dgm:t>
    </dgm:pt>
    <dgm:pt modelId="{E651A33F-87A2-472B-80CF-6460FEE63D65}">
      <dgm:prSet/>
      <dgm:spPr/>
      <dgm:t>
        <a:bodyPr/>
        <a:lstStyle/>
        <a:p>
          <a:r>
            <a:rPr lang="en-US" b="0" i="0"/>
            <a:t>Required self-reflections for learning materials</a:t>
          </a:r>
          <a:endParaRPr lang="en-US"/>
        </a:p>
      </dgm:t>
    </dgm:pt>
    <dgm:pt modelId="{3A8DBC24-3C7F-4643-827E-A9708251E403}" type="parTrans" cxnId="{51610D96-1827-4DD5-A9E9-47F94AC5C2AD}">
      <dgm:prSet/>
      <dgm:spPr/>
      <dgm:t>
        <a:bodyPr/>
        <a:lstStyle/>
        <a:p>
          <a:endParaRPr lang="en-US"/>
        </a:p>
      </dgm:t>
    </dgm:pt>
    <dgm:pt modelId="{9816EFC1-E514-4FED-89B7-825261F47A37}" type="sibTrans" cxnId="{51610D96-1827-4DD5-A9E9-47F94AC5C2AD}">
      <dgm:prSet/>
      <dgm:spPr/>
      <dgm:t>
        <a:bodyPr/>
        <a:lstStyle/>
        <a:p>
          <a:endParaRPr lang="en-US"/>
        </a:p>
      </dgm:t>
    </dgm:pt>
    <dgm:pt modelId="{356AEFA7-8137-4343-8AA4-D3618647AB7B}" type="pres">
      <dgm:prSet presAssocID="{EA2FC9F9-B72C-45B6-B8CE-4B0902FB6FE9}" presName="Name0" presStyleCnt="0">
        <dgm:presLayoutVars>
          <dgm:dir/>
          <dgm:animLvl val="lvl"/>
          <dgm:resizeHandles val="exact"/>
        </dgm:presLayoutVars>
      </dgm:prSet>
      <dgm:spPr/>
    </dgm:pt>
    <dgm:pt modelId="{35EF98C2-4DCB-6E45-B7BB-B7FCCEC7809B}" type="pres">
      <dgm:prSet presAssocID="{4C329541-AEEC-4604-A9A4-F955769208D7}" presName="composite" presStyleCnt="0"/>
      <dgm:spPr/>
    </dgm:pt>
    <dgm:pt modelId="{7835F30A-4908-E84D-8E5A-B6F05ADE920A}" type="pres">
      <dgm:prSet presAssocID="{4C329541-AEEC-4604-A9A4-F955769208D7}" presName="parTx" presStyleLbl="alignNode1" presStyleIdx="0" presStyleCnt="3">
        <dgm:presLayoutVars>
          <dgm:chMax val="0"/>
          <dgm:chPref val="0"/>
          <dgm:bulletEnabled val="1"/>
        </dgm:presLayoutVars>
      </dgm:prSet>
      <dgm:spPr/>
    </dgm:pt>
    <dgm:pt modelId="{1809BE09-C09B-244E-8BE7-C3C38575980B}" type="pres">
      <dgm:prSet presAssocID="{4C329541-AEEC-4604-A9A4-F955769208D7}" presName="desTx" presStyleLbl="alignAccFollowNode1" presStyleIdx="0" presStyleCnt="3">
        <dgm:presLayoutVars>
          <dgm:bulletEnabled val="1"/>
        </dgm:presLayoutVars>
      </dgm:prSet>
      <dgm:spPr/>
    </dgm:pt>
    <dgm:pt modelId="{9203B984-F11D-B34F-8062-FA6F778F004F}" type="pres">
      <dgm:prSet presAssocID="{E87BB877-A918-4ACC-AF53-B0F2CFDC259D}" presName="space" presStyleCnt="0"/>
      <dgm:spPr/>
    </dgm:pt>
    <dgm:pt modelId="{98F175E9-2F08-8848-9EE2-681A4369AA3C}" type="pres">
      <dgm:prSet presAssocID="{836EB671-C408-44BC-AB0E-66AC64A8FBEC}" presName="composite" presStyleCnt="0"/>
      <dgm:spPr/>
    </dgm:pt>
    <dgm:pt modelId="{A944DE36-F8F9-4A42-8CCD-A8BD1003A9BB}" type="pres">
      <dgm:prSet presAssocID="{836EB671-C408-44BC-AB0E-66AC64A8FBEC}" presName="parTx" presStyleLbl="alignNode1" presStyleIdx="1" presStyleCnt="3">
        <dgm:presLayoutVars>
          <dgm:chMax val="0"/>
          <dgm:chPref val="0"/>
          <dgm:bulletEnabled val="1"/>
        </dgm:presLayoutVars>
      </dgm:prSet>
      <dgm:spPr/>
    </dgm:pt>
    <dgm:pt modelId="{AC756F89-D6C3-904B-B35E-776E2B6C9BCD}" type="pres">
      <dgm:prSet presAssocID="{836EB671-C408-44BC-AB0E-66AC64A8FBEC}" presName="desTx" presStyleLbl="alignAccFollowNode1" presStyleIdx="1" presStyleCnt="3">
        <dgm:presLayoutVars>
          <dgm:bulletEnabled val="1"/>
        </dgm:presLayoutVars>
      </dgm:prSet>
      <dgm:spPr/>
    </dgm:pt>
    <dgm:pt modelId="{9E49E122-F15A-7942-AD46-55CE71425C52}" type="pres">
      <dgm:prSet presAssocID="{BBD9C89D-F7E6-4212-8C51-EFBAF32DE8AA}" presName="space" presStyleCnt="0"/>
      <dgm:spPr/>
    </dgm:pt>
    <dgm:pt modelId="{F00A6320-D37C-9F46-815E-74B61E4595C0}" type="pres">
      <dgm:prSet presAssocID="{ED30644B-02A0-474C-A86C-4CCBA7F0D321}" presName="composite" presStyleCnt="0"/>
      <dgm:spPr/>
    </dgm:pt>
    <dgm:pt modelId="{6A3617F9-11A0-5A49-B6B0-9AA39F4A008E}" type="pres">
      <dgm:prSet presAssocID="{ED30644B-02A0-474C-A86C-4CCBA7F0D321}" presName="parTx" presStyleLbl="alignNode1" presStyleIdx="2" presStyleCnt="3">
        <dgm:presLayoutVars>
          <dgm:chMax val="0"/>
          <dgm:chPref val="0"/>
          <dgm:bulletEnabled val="1"/>
        </dgm:presLayoutVars>
      </dgm:prSet>
      <dgm:spPr/>
    </dgm:pt>
    <dgm:pt modelId="{6C4F0B08-1183-D948-97AF-6C2F240E6058}" type="pres">
      <dgm:prSet presAssocID="{ED30644B-02A0-474C-A86C-4CCBA7F0D321}" presName="desTx" presStyleLbl="alignAccFollowNode1" presStyleIdx="2" presStyleCnt="3">
        <dgm:presLayoutVars>
          <dgm:bulletEnabled val="1"/>
        </dgm:presLayoutVars>
      </dgm:prSet>
      <dgm:spPr/>
    </dgm:pt>
  </dgm:ptLst>
  <dgm:cxnLst>
    <dgm:cxn modelId="{63A7DC32-14BA-A74F-9DB0-BD6991732EC1}" type="presOf" srcId="{69731155-8A50-45D6-ADA4-90A59E78AD6B}" destId="{AC756F89-D6C3-904B-B35E-776E2B6C9BCD}" srcOrd="0" destOrd="0" presId="urn:microsoft.com/office/officeart/2005/8/layout/hList1"/>
    <dgm:cxn modelId="{366D653F-6ED3-3446-B322-DDF736A640CA}" type="presOf" srcId="{E651A33F-87A2-472B-80CF-6460FEE63D65}" destId="{6C4F0B08-1183-D948-97AF-6C2F240E6058}" srcOrd="0" destOrd="0" presId="urn:microsoft.com/office/officeart/2005/8/layout/hList1"/>
    <dgm:cxn modelId="{1F32626E-DE62-CD43-A005-A75415241E7A}" type="presOf" srcId="{C822BF15-AB80-4F5D-B7EC-B3090CFB66D8}" destId="{1809BE09-C09B-244E-8BE7-C3C38575980B}" srcOrd="0" destOrd="0" presId="urn:microsoft.com/office/officeart/2005/8/layout/hList1"/>
    <dgm:cxn modelId="{6025A478-81E8-427E-8159-57602585C928}" srcId="{836EB671-C408-44BC-AB0E-66AC64A8FBEC}" destId="{69731155-8A50-45D6-ADA4-90A59E78AD6B}" srcOrd="0" destOrd="0" parTransId="{A1B184AB-EB8F-4F3E-9AF4-BB24239D1C83}" sibTransId="{5F2BA4A1-941D-4F76-A40A-3A59F30AE8DE}"/>
    <dgm:cxn modelId="{51610D96-1827-4DD5-A9E9-47F94AC5C2AD}" srcId="{ED30644B-02A0-474C-A86C-4CCBA7F0D321}" destId="{E651A33F-87A2-472B-80CF-6460FEE63D65}" srcOrd="0" destOrd="0" parTransId="{3A8DBC24-3C7F-4643-827E-A9708251E403}" sibTransId="{9816EFC1-E514-4FED-89B7-825261F47A37}"/>
    <dgm:cxn modelId="{FE974B97-FDED-400B-A038-B723D90C2C19}" srcId="{4C329541-AEEC-4604-A9A4-F955769208D7}" destId="{C822BF15-AB80-4F5D-B7EC-B3090CFB66D8}" srcOrd="0" destOrd="0" parTransId="{926918DD-1A45-4583-B4F4-F74B8B59876A}" sibTransId="{15C5B5BE-786E-405F-9096-35DD5847EA6D}"/>
    <dgm:cxn modelId="{CF5F2199-CFDB-4B4F-B091-53261AC3A1B9}" srcId="{EA2FC9F9-B72C-45B6-B8CE-4B0902FB6FE9}" destId="{4C329541-AEEC-4604-A9A4-F955769208D7}" srcOrd="0" destOrd="0" parTransId="{F838F76A-319A-49ED-B511-5C7EDC97968E}" sibTransId="{E87BB877-A918-4ACC-AF53-B0F2CFDC259D}"/>
    <dgm:cxn modelId="{F84FA99A-C4F7-4BDA-A02D-DBCFAB31B2D8}" srcId="{EA2FC9F9-B72C-45B6-B8CE-4B0902FB6FE9}" destId="{ED30644B-02A0-474C-A86C-4CCBA7F0D321}" srcOrd="2" destOrd="0" parTransId="{E1FC5C41-FEF9-497A-A76A-2648F3D2C3B4}" sibTransId="{05238297-B32B-4988-BB2F-47E8F1980D55}"/>
    <dgm:cxn modelId="{B16107A2-5478-CD41-B2F1-7AA88A82ED81}" type="presOf" srcId="{4C329541-AEEC-4604-A9A4-F955769208D7}" destId="{7835F30A-4908-E84D-8E5A-B6F05ADE920A}" srcOrd="0" destOrd="0" presId="urn:microsoft.com/office/officeart/2005/8/layout/hList1"/>
    <dgm:cxn modelId="{018B89A9-D5BF-2C46-B081-82860EBAE5C7}" type="presOf" srcId="{ED30644B-02A0-474C-A86C-4CCBA7F0D321}" destId="{6A3617F9-11A0-5A49-B6B0-9AA39F4A008E}" srcOrd="0" destOrd="0" presId="urn:microsoft.com/office/officeart/2005/8/layout/hList1"/>
    <dgm:cxn modelId="{40E7C0A9-2D28-4300-8A49-655753184759}" srcId="{EA2FC9F9-B72C-45B6-B8CE-4B0902FB6FE9}" destId="{836EB671-C408-44BC-AB0E-66AC64A8FBEC}" srcOrd="1" destOrd="0" parTransId="{121BFCAA-4FE2-4E75-9D40-45D178586076}" sibTransId="{BBD9C89D-F7E6-4212-8C51-EFBAF32DE8AA}"/>
    <dgm:cxn modelId="{2BCD10AA-F9F5-0C4C-A9BE-578B83BB77B6}" type="presOf" srcId="{836EB671-C408-44BC-AB0E-66AC64A8FBEC}" destId="{A944DE36-F8F9-4A42-8CCD-A8BD1003A9BB}" srcOrd="0" destOrd="0" presId="urn:microsoft.com/office/officeart/2005/8/layout/hList1"/>
    <dgm:cxn modelId="{4B1C2EDA-B756-C64B-84C9-CB3426B5ED93}" type="presOf" srcId="{EA2FC9F9-B72C-45B6-B8CE-4B0902FB6FE9}" destId="{356AEFA7-8137-4343-8AA4-D3618647AB7B}" srcOrd="0" destOrd="0" presId="urn:microsoft.com/office/officeart/2005/8/layout/hList1"/>
    <dgm:cxn modelId="{54F66481-707C-EC4D-91B8-B71F4C1D3C7A}" type="presParOf" srcId="{356AEFA7-8137-4343-8AA4-D3618647AB7B}" destId="{35EF98C2-4DCB-6E45-B7BB-B7FCCEC7809B}" srcOrd="0" destOrd="0" presId="urn:microsoft.com/office/officeart/2005/8/layout/hList1"/>
    <dgm:cxn modelId="{BD462443-8476-7F46-A0F8-BC6F6210703C}" type="presParOf" srcId="{35EF98C2-4DCB-6E45-B7BB-B7FCCEC7809B}" destId="{7835F30A-4908-E84D-8E5A-B6F05ADE920A}" srcOrd="0" destOrd="0" presId="urn:microsoft.com/office/officeart/2005/8/layout/hList1"/>
    <dgm:cxn modelId="{C3553526-A4E1-6D4D-BA73-51C93E7BF3F7}" type="presParOf" srcId="{35EF98C2-4DCB-6E45-B7BB-B7FCCEC7809B}" destId="{1809BE09-C09B-244E-8BE7-C3C38575980B}" srcOrd="1" destOrd="0" presId="urn:microsoft.com/office/officeart/2005/8/layout/hList1"/>
    <dgm:cxn modelId="{A84817A2-1A2F-6546-A755-87E532DD7A0C}" type="presParOf" srcId="{356AEFA7-8137-4343-8AA4-D3618647AB7B}" destId="{9203B984-F11D-B34F-8062-FA6F778F004F}" srcOrd="1" destOrd="0" presId="urn:microsoft.com/office/officeart/2005/8/layout/hList1"/>
    <dgm:cxn modelId="{9586580D-733F-D045-AB59-B206197BA258}" type="presParOf" srcId="{356AEFA7-8137-4343-8AA4-D3618647AB7B}" destId="{98F175E9-2F08-8848-9EE2-681A4369AA3C}" srcOrd="2" destOrd="0" presId="urn:microsoft.com/office/officeart/2005/8/layout/hList1"/>
    <dgm:cxn modelId="{E75852C0-3E68-0E4F-8DA7-71E4A178BB9A}" type="presParOf" srcId="{98F175E9-2F08-8848-9EE2-681A4369AA3C}" destId="{A944DE36-F8F9-4A42-8CCD-A8BD1003A9BB}" srcOrd="0" destOrd="0" presId="urn:microsoft.com/office/officeart/2005/8/layout/hList1"/>
    <dgm:cxn modelId="{41D03D4E-53D1-E84D-9BC6-DC32DEEE2A2D}" type="presParOf" srcId="{98F175E9-2F08-8848-9EE2-681A4369AA3C}" destId="{AC756F89-D6C3-904B-B35E-776E2B6C9BCD}" srcOrd="1" destOrd="0" presId="urn:microsoft.com/office/officeart/2005/8/layout/hList1"/>
    <dgm:cxn modelId="{E927228E-AB7B-A144-919B-0B099FCCB05E}" type="presParOf" srcId="{356AEFA7-8137-4343-8AA4-D3618647AB7B}" destId="{9E49E122-F15A-7942-AD46-55CE71425C52}" srcOrd="3" destOrd="0" presId="urn:microsoft.com/office/officeart/2005/8/layout/hList1"/>
    <dgm:cxn modelId="{EC1E2568-97EA-DF44-B37A-A97E9B8F9E09}" type="presParOf" srcId="{356AEFA7-8137-4343-8AA4-D3618647AB7B}" destId="{F00A6320-D37C-9F46-815E-74B61E4595C0}" srcOrd="4" destOrd="0" presId="urn:microsoft.com/office/officeart/2005/8/layout/hList1"/>
    <dgm:cxn modelId="{6937CF72-495C-7F40-9522-8D228F320C21}" type="presParOf" srcId="{F00A6320-D37C-9F46-815E-74B61E4595C0}" destId="{6A3617F9-11A0-5A49-B6B0-9AA39F4A008E}" srcOrd="0" destOrd="0" presId="urn:microsoft.com/office/officeart/2005/8/layout/hList1"/>
    <dgm:cxn modelId="{4FE854DB-DA32-0847-B8FB-5D41E998072F}" type="presParOf" srcId="{F00A6320-D37C-9F46-815E-74B61E4595C0}" destId="{6C4F0B08-1183-D948-97AF-6C2F240E605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A7170-410B-6745-BD3F-F233B00CE094}">
      <dsp:nvSpPr>
        <dsp:cNvPr id="0" name=""/>
        <dsp:cNvSpPr/>
      </dsp:nvSpPr>
      <dsp:spPr>
        <a:xfrm>
          <a:off x="0" y="3949459"/>
          <a:ext cx="1597818" cy="1296300"/>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56464" rIns="113637" bIns="156464" numCol="1" spcCol="1270" anchor="ctr" anchorCtr="0">
          <a:noAutofit/>
        </a:bodyPr>
        <a:lstStyle/>
        <a:p>
          <a:pPr marL="0" lvl="0" indent="0" algn="ctr" defTabSz="977900">
            <a:lnSpc>
              <a:spcPct val="90000"/>
            </a:lnSpc>
            <a:spcBef>
              <a:spcPct val="0"/>
            </a:spcBef>
            <a:spcAft>
              <a:spcPct val="35000"/>
            </a:spcAft>
            <a:buNone/>
          </a:pPr>
          <a:r>
            <a:rPr lang="en-US" sz="2200" kern="1200"/>
            <a:t>Design</a:t>
          </a:r>
        </a:p>
      </dsp:txBody>
      <dsp:txXfrm>
        <a:off x="0" y="3949459"/>
        <a:ext cx="1597818" cy="1296300"/>
      </dsp:txXfrm>
    </dsp:sp>
    <dsp:sp modelId="{FE5DDF26-6620-864A-A7D4-C3A6BB3B510A}">
      <dsp:nvSpPr>
        <dsp:cNvPr id="0" name=""/>
        <dsp:cNvSpPr/>
      </dsp:nvSpPr>
      <dsp:spPr>
        <a:xfrm>
          <a:off x="1597818" y="3949459"/>
          <a:ext cx="4793456" cy="129630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41300" rIns="97234" bIns="241300" numCol="1" spcCol="1270" anchor="ctr" anchorCtr="0">
          <a:noAutofit/>
        </a:bodyPr>
        <a:lstStyle/>
        <a:p>
          <a:pPr marL="0" lvl="0" indent="0" algn="l" defTabSz="844550">
            <a:lnSpc>
              <a:spcPct val="90000"/>
            </a:lnSpc>
            <a:spcBef>
              <a:spcPct val="0"/>
            </a:spcBef>
            <a:spcAft>
              <a:spcPct val="35000"/>
            </a:spcAft>
            <a:buNone/>
          </a:pPr>
          <a:r>
            <a:rPr lang="en-US" sz="1900" kern="1200"/>
            <a:t>Design assignments and activities that ensure step-by-step completion of a course.</a:t>
          </a:r>
        </a:p>
      </dsp:txBody>
      <dsp:txXfrm>
        <a:off x="1597818" y="3949459"/>
        <a:ext cx="4793456" cy="1296300"/>
      </dsp:txXfrm>
    </dsp:sp>
    <dsp:sp modelId="{39CA269C-9B2B-F249-B10F-B2041C570406}">
      <dsp:nvSpPr>
        <dsp:cNvPr id="0" name=""/>
        <dsp:cNvSpPr/>
      </dsp:nvSpPr>
      <dsp:spPr>
        <a:xfrm rot="10800000">
          <a:off x="0" y="1975193"/>
          <a:ext cx="1597818" cy="1993710"/>
        </a:xfrm>
        <a:prstGeom prst="upArrowCallout">
          <a:avLst>
            <a:gd name="adj1" fmla="val 5000"/>
            <a:gd name="adj2" fmla="val 10000"/>
            <a:gd name="adj3" fmla="val 15000"/>
            <a:gd name="adj4" fmla="val 64977"/>
          </a:avLst>
        </a:prstGeom>
        <a:solidFill>
          <a:schemeClr val="accent5">
            <a:hueOff val="1219212"/>
            <a:satOff val="-9721"/>
            <a:lumOff val="-7353"/>
            <a:alphaOff val="0"/>
          </a:schemeClr>
        </a:solidFill>
        <a:ln w="19050" cap="rnd" cmpd="sng" algn="ctr">
          <a:solidFill>
            <a:schemeClr val="accent5">
              <a:hueOff val="1219212"/>
              <a:satOff val="-9721"/>
              <a:lumOff val="-7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56464" rIns="113637" bIns="156464" numCol="1" spcCol="1270" anchor="ctr" anchorCtr="0">
          <a:noAutofit/>
        </a:bodyPr>
        <a:lstStyle/>
        <a:p>
          <a:pPr marL="0" lvl="0" indent="0" algn="ctr" defTabSz="977900">
            <a:lnSpc>
              <a:spcPct val="90000"/>
            </a:lnSpc>
            <a:spcBef>
              <a:spcPct val="0"/>
            </a:spcBef>
            <a:spcAft>
              <a:spcPct val="35000"/>
            </a:spcAft>
            <a:buNone/>
          </a:pPr>
          <a:r>
            <a:rPr lang="en-US" sz="2200" kern="1200"/>
            <a:t>Construct</a:t>
          </a:r>
        </a:p>
      </dsp:txBody>
      <dsp:txXfrm rot="-10800000">
        <a:off x="0" y="1975193"/>
        <a:ext cx="1597818" cy="1295911"/>
      </dsp:txXfrm>
    </dsp:sp>
    <dsp:sp modelId="{54BFC971-EEE5-6444-958E-7A9780E05403}">
      <dsp:nvSpPr>
        <dsp:cNvPr id="0" name=""/>
        <dsp:cNvSpPr/>
      </dsp:nvSpPr>
      <dsp:spPr>
        <a:xfrm>
          <a:off x="1597818" y="1975193"/>
          <a:ext cx="4793456" cy="1295911"/>
        </a:xfrm>
        <a:prstGeom prst="rect">
          <a:avLst/>
        </a:prstGeom>
        <a:solidFill>
          <a:schemeClr val="accent5">
            <a:tint val="40000"/>
            <a:alpha val="90000"/>
            <a:hueOff val="1415353"/>
            <a:satOff val="-13667"/>
            <a:lumOff val="-1607"/>
            <a:alphaOff val="0"/>
          </a:schemeClr>
        </a:solidFill>
        <a:ln w="19050" cap="rnd" cmpd="sng" algn="ctr">
          <a:solidFill>
            <a:schemeClr val="accent5">
              <a:tint val="40000"/>
              <a:alpha val="90000"/>
              <a:hueOff val="1415353"/>
              <a:satOff val="-13667"/>
              <a:lumOff val="-16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41300" rIns="97234" bIns="241300" numCol="1" spcCol="1270" anchor="ctr" anchorCtr="0">
          <a:noAutofit/>
        </a:bodyPr>
        <a:lstStyle/>
        <a:p>
          <a:pPr marL="0" lvl="0" indent="0" algn="l" defTabSz="844550">
            <a:lnSpc>
              <a:spcPct val="90000"/>
            </a:lnSpc>
            <a:spcBef>
              <a:spcPct val="0"/>
            </a:spcBef>
            <a:spcAft>
              <a:spcPct val="35000"/>
            </a:spcAft>
            <a:buNone/>
          </a:pPr>
          <a:r>
            <a:rPr lang="en-US" sz="1900" kern="1200"/>
            <a:t>Construct online modules designed to take students through the course step-by-step. </a:t>
          </a:r>
        </a:p>
      </dsp:txBody>
      <dsp:txXfrm>
        <a:off x="1597818" y="1975193"/>
        <a:ext cx="4793456" cy="1295911"/>
      </dsp:txXfrm>
    </dsp:sp>
    <dsp:sp modelId="{B127AE0D-CC00-104E-BF35-FE5229B8E3DA}">
      <dsp:nvSpPr>
        <dsp:cNvPr id="0" name=""/>
        <dsp:cNvSpPr/>
      </dsp:nvSpPr>
      <dsp:spPr>
        <a:xfrm rot="10800000">
          <a:off x="0" y="927"/>
          <a:ext cx="1597818" cy="1993710"/>
        </a:xfrm>
        <a:prstGeom prst="upArrowCallout">
          <a:avLst>
            <a:gd name="adj1" fmla="val 5000"/>
            <a:gd name="adj2" fmla="val 10000"/>
            <a:gd name="adj3" fmla="val 15000"/>
            <a:gd name="adj4" fmla="val 64977"/>
          </a:avLst>
        </a:prstGeom>
        <a:solidFill>
          <a:schemeClr val="accent5">
            <a:hueOff val="2438425"/>
            <a:satOff val="-19443"/>
            <a:lumOff val="-14705"/>
            <a:alphaOff val="0"/>
          </a:schemeClr>
        </a:solidFill>
        <a:ln w="19050" cap="rnd" cmpd="sng" algn="ctr">
          <a:solidFill>
            <a:schemeClr val="accent5">
              <a:hueOff val="2438425"/>
              <a:satOff val="-19443"/>
              <a:lumOff val="-147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37" tIns="156464" rIns="113637" bIns="156464" numCol="1" spcCol="1270" anchor="ctr" anchorCtr="0">
          <a:noAutofit/>
        </a:bodyPr>
        <a:lstStyle/>
        <a:p>
          <a:pPr marL="0" lvl="0" indent="0" algn="ctr" defTabSz="977900">
            <a:lnSpc>
              <a:spcPct val="90000"/>
            </a:lnSpc>
            <a:spcBef>
              <a:spcPct val="0"/>
            </a:spcBef>
            <a:spcAft>
              <a:spcPct val="35000"/>
            </a:spcAft>
            <a:buNone/>
          </a:pPr>
          <a:r>
            <a:rPr lang="en-US" sz="2200" kern="1200"/>
            <a:t>Define</a:t>
          </a:r>
        </a:p>
      </dsp:txBody>
      <dsp:txXfrm rot="-10800000">
        <a:off x="0" y="927"/>
        <a:ext cx="1597818" cy="1295911"/>
      </dsp:txXfrm>
    </dsp:sp>
    <dsp:sp modelId="{0CD3D767-4E83-B44A-9BB3-D9727E36085E}">
      <dsp:nvSpPr>
        <dsp:cNvPr id="0" name=""/>
        <dsp:cNvSpPr/>
      </dsp:nvSpPr>
      <dsp:spPr>
        <a:xfrm>
          <a:off x="1597818" y="927"/>
          <a:ext cx="4793456" cy="1295911"/>
        </a:xfrm>
        <a:prstGeom prst="rect">
          <a:avLst/>
        </a:prstGeom>
        <a:solidFill>
          <a:schemeClr val="accent5">
            <a:tint val="40000"/>
            <a:alpha val="90000"/>
            <a:hueOff val="2830706"/>
            <a:satOff val="-27334"/>
            <a:lumOff val="-3213"/>
            <a:alphaOff val="0"/>
          </a:schemeClr>
        </a:solidFill>
        <a:ln w="19050" cap="rnd" cmpd="sng" algn="ctr">
          <a:solidFill>
            <a:schemeClr val="accent5">
              <a:tint val="40000"/>
              <a:alpha val="90000"/>
              <a:hueOff val="2830706"/>
              <a:satOff val="-27334"/>
              <a:lumOff val="-32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234" tIns="241300" rIns="97234" bIns="241300" numCol="1" spcCol="1270" anchor="ctr" anchorCtr="0">
          <a:noAutofit/>
        </a:bodyPr>
        <a:lstStyle/>
        <a:p>
          <a:pPr marL="0" lvl="0" indent="0" algn="l" defTabSz="844550">
            <a:lnSpc>
              <a:spcPct val="90000"/>
            </a:lnSpc>
            <a:spcBef>
              <a:spcPct val="0"/>
            </a:spcBef>
            <a:spcAft>
              <a:spcPct val="35000"/>
            </a:spcAft>
            <a:buNone/>
          </a:pPr>
          <a:r>
            <a:rPr lang="en-US" sz="1900" kern="1200"/>
            <a:t>Define strategies for helping students follow the content of online courses effectively. </a:t>
          </a:r>
        </a:p>
      </dsp:txBody>
      <dsp:txXfrm>
        <a:off x="1597818" y="927"/>
        <a:ext cx="4793456" cy="1295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5F30A-4908-E84D-8E5A-B6F05ADE920A}">
      <dsp:nvSpPr>
        <dsp:cNvPr id="0" name=""/>
        <dsp:cNvSpPr/>
      </dsp:nvSpPr>
      <dsp:spPr>
        <a:xfrm>
          <a:off x="3007" y="72722"/>
          <a:ext cx="2932733" cy="802191"/>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0" i="0" kern="1200"/>
            <a:t>GETTING CHUNKY</a:t>
          </a:r>
          <a:endParaRPr lang="en-US" sz="2200" kern="1200"/>
        </a:p>
      </dsp:txBody>
      <dsp:txXfrm>
        <a:off x="3007" y="72722"/>
        <a:ext cx="2932733" cy="802191"/>
      </dsp:txXfrm>
    </dsp:sp>
    <dsp:sp modelId="{1809BE09-C09B-244E-8BE7-C3C38575980B}">
      <dsp:nvSpPr>
        <dsp:cNvPr id="0" name=""/>
        <dsp:cNvSpPr/>
      </dsp:nvSpPr>
      <dsp:spPr>
        <a:xfrm>
          <a:off x="3007" y="874914"/>
          <a:ext cx="2932733" cy="2475046"/>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i="0" kern="1200"/>
            <a:t>Cutting assignments into smaller pieces submitted separately</a:t>
          </a:r>
          <a:endParaRPr lang="en-US" sz="2200" kern="1200"/>
        </a:p>
      </dsp:txBody>
      <dsp:txXfrm>
        <a:off x="3007" y="874914"/>
        <a:ext cx="2932733" cy="2475046"/>
      </dsp:txXfrm>
    </dsp:sp>
    <dsp:sp modelId="{A944DE36-F8F9-4A42-8CCD-A8BD1003A9BB}">
      <dsp:nvSpPr>
        <dsp:cNvPr id="0" name=""/>
        <dsp:cNvSpPr/>
      </dsp:nvSpPr>
      <dsp:spPr>
        <a:xfrm>
          <a:off x="3346324" y="72722"/>
          <a:ext cx="2932733" cy="802191"/>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0" i="0" kern="1200"/>
            <a:t>LEARNING ACTIVITIES</a:t>
          </a:r>
          <a:endParaRPr lang="en-US" sz="2200" kern="1200"/>
        </a:p>
      </dsp:txBody>
      <dsp:txXfrm>
        <a:off x="3346324" y="72722"/>
        <a:ext cx="2932733" cy="802191"/>
      </dsp:txXfrm>
    </dsp:sp>
    <dsp:sp modelId="{AC756F89-D6C3-904B-B35E-776E2B6C9BCD}">
      <dsp:nvSpPr>
        <dsp:cNvPr id="0" name=""/>
        <dsp:cNvSpPr/>
      </dsp:nvSpPr>
      <dsp:spPr>
        <a:xfrm>
          <a:off x="3346324" y="874914"/>
          <a:ext cx="2932733" cy="2475046"/>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i="0" kern="1200"/>
            <a:t>Interactive, low-to-no stakes activities that have to be completed before moving on</a:t>
          </a:r>
          <a:endParaRPr lang="en-US" sz="2200" kern="1200"/>
        </a:p>
      </dsp:txBody>
      <dsp:txXfrm>
        <a:off x="3346324" y="874914"/>
        <a:ext cx="2932733" cy="2475046"/>
      </dsp:txXfrm>
    </dsp:sp>
    <dsp:sp modelId="{6A3617F9-11A0-5A49-B6B0-9AA39F4A008E}">
      <dsp:nvSpPr>
        <dsp:cNvPr id="0" name=""/>
        <dsp:cNvSpPr/>
      </dsp:nvSpPr>
      <dsp:spPr>
        <a:xfrm>
          <a:off x="6689641" y="72722"/>
          <a:ext cx="2932733" cy="802191"/>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0" i="0" kern="1200"/>
            <a:t>MIRROR MIRROR</a:t>
          </a:r>
          <a:endParaRPr lang="en-US" sz="2200" kern="1200"/>
        </a:p>
      </dsp:txBody>
      <dsp:txXfrm>
        <a:off x="6689641" y="72722"/>
        <a:ext cx="2932733" cy="802191"/>
      </dsp:txXfrm>
    </dsp:sp>
    <dsp:sp modelId="{6C4F0B08-1183-D948-97AF-6C2F240E6058}">
      <dsp:nvSpPr>
        <dsp:cNvPr id="0" name=""/>
        <dsp:cNvSpPr/>
      </dsp:nvSpPr>
      <dsp:spPr>
        <a:xfrm>
          <a:off x="6689641" y="874914"/>
          <a:ext cx="2932733" cy="2475046"/>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0" i="0" kern="1200"/>
            <a:t>Required self-reflections for learning materials</a:t>
          </a:r>
          <a:endParaRPr lang="en-US" sz="2200" kern="1200"/>
        </a:p>
      </dsp:txBody>
      <dsp:txXfrm>
        <a:off x="6689641" y="874914"/>
        <a:ext cx="2932733" cy="247504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75B6C-4A49-BF43-853A-96B325C36D0F}" type="datetimeFigureOut">
              <a:rPr lang="en-US" smtClean="0"/>
              <a:t>10/18/21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64094-9A48-A94F-BAD4-4824E919F58A}" type="slidenum">
              <a:rPr lang="en-US" smtClean="0"/>
              <a:t>‹#›</a:t>
            </a:fld>
            <a:endParaRPr lang="en-US"/>
          </a:p>
        </p:txBody>
      </p:sp>
    </p:spTree>
    <p:extLst>
      <p:ext uri="{BB962C8B-B14F-4D97-AF65-F5344CB8AC3E}">
        <p14:creationId xmlns:p14="http://schemas.microsoft.com/office/powerpoint/2010/main" val="256209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recent online classes, learners seem to be skipping over course content and just attempting to complete the graded assignments, so my mission is to work on design elements in my courses that will ensure that learners are engaging with the learning materials and activities prior to attempting graded work. Other educators have, no doubt, encountered similar problems; therefore, this session will allow for sharing experiences and ideas about what can be done to solve the issue.</a:t>
            </a:r>
          </a:p>
        </p:txBody>
      </p:sp>
      <p:sp>
        <p:nvSpPr>
          <p:cNvPr id="4" name="Slide Number Placeholder 3"/>
          <p:cNvSpPr>
            <a:spLocks noGrp="1"/>
          </p:cNvSpPr>
          <p:nvPr>
            <p:ph type="sldNum" sz="quarter" idx="5"/>
          </p:nvPr>
        </p:nvSpPr>
        <p:spPr/>
        <p:txBody>
          <a:bodyPr/>
          <a:lstStyle/>
          <a:p>
            <a:fld id="{02164094-9A48-A94F-BAD4-4824E919F58A}" type="slidenum">
              <a:rPr lang="en-US" smtClean="0"/>
              <a:t>3</a:t>
            </a:fld>
            <a:endParaRPr lang="en-US"/>
          </a:p>
        </p:txBody>
      </p:sp>
    </p:spTree>
    <p:extLst>
      <p:ext uri="{BB962C8B-B14F-4D97-AF65-F5344CB8AC3E}">
        <p14:creationId xmlns:p14="http://schemas.microsoft.com/office/powerpoint/2010/main" val="349619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known as SKIP THE HOME PAGE</a:t>
            </a:r>
          </a:p>
        </p:txBody>
      </p:sp>
      <p:sp>
        <p:nvSpPr>
          <p:cNvPr id="4" name="Slide Number Placeholder 3"/>
          <p:cNvSpPr>
            <a:spLocks noGrp="1"/>
          </p:cNvSpPr>
          <p:nvPr>
            <p:ph type="sldNum" sz="quarter" idx="5"/>
          </p:nvPr>
        </p:nvSpPr>
        <p:spPr/>
        <p:txBody>
          <a:bodyPr/>
          <a:lstStyle/>
          <a:p>
            <a:fld id="{02164094-9A48-A94F-BAD4-4824E919F58A}" type="slidenum">
              <a:rPr lang="en-US" smtClean="0"/>
              <a:t>4</a:t>
            </a:fld>
            <a:endParaRPr lang="en-US"/>
          </a:p>
        </p:txBody>
      </p:sp>
    </p:spTree>
    <p:extLst>
      <p:ext uri="{BB962C8B-B14F-4D97-AF65-F5344CB8AC3E}">
        <p14:creationId xmlns:p14="http://schemas.microsoft.com/office/powerpoint/2010/main" val="144729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visual buttons on the home screen to make the Modules easy to reach.</a:t>
            </a:r>
          </a:p>
        </p:txBody>
      </p:sp>
      <p:sp>
        <p:nvSpPr>
          <p:cNvPr id="4" name="Slide Number Placeholder 3"/>
          <p:cNvSpPr>
            <a:spLocks noGrp="1"/>
          </p:cNvSpPr>
          <p:nvPr>
            <p:ph type="sldNum" sz="quarter" idx="5"/>
          </p:nvPr>
        </p:nvSpPr>
        <p:spPr/>
        <p:txBody>
          <a:bodyPr/>
          <a:lstStyle/>
          <a:p>
            <a:fld id="{02164094-9A48-A94F-BAD4-4824E919F58A}" type="slidenum">
              <a:rPr lang="en-US" smtClean="0"/>
              <a:t>5</a:t>
            </a:fld>
            <a:endParaRPr lang="en-US"/>
          </a:p>
        </p:txBody>
      </p:sp>
    </p:spTree>
    <p:extLst>
      <p:ext uri="{BB962C8B-B14F-4D97-AF65-F5344CB8AC3E}">
        <p14:creationId xmlns:p14="http://schemas.microsoft.com/office/powerpoint/2010/main" val="143772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modules so that they literally go one step at a time.</a:t>
            </a:r>
          </a:p>
        </p:txBody>
      </p:sp>
      <p:sp>
        <p:nvSpPr>
          <p:cNvPr id="4" name="Slide Number Placeholder 3"/>
          <p:cNvSpPr>
            <a:spLocks noGrp="1"/>
          </p:cNvSpPr>
          <p:nvPr>
            <p:ph type="sldNum" sz="quarter" idx="5"/>
          </p:nvPr>
        </p:nvSpPr>
        <p:spPr/>
        <p:txBody>
          <a:bodyPr/>
          <a:lstStyle/>
          <a:p>
            <a:fld id="{02164094-9A48-A94F-BAD4-4824E919F58A}" type="slidenum">
              <a:rPr lang="en-US" smtClean="0"/>
              <a:t>6</a:t>
            </a:fld>
            <a:endParaRPr lang="en-US"/>
          </a:p>
        </p:txBody>
      </p:sp>
    </p:spTree>
    <p:extLst>
      <p:ext uri="{BB962C8B-B14F-4D97-AF65-F5344CB8AC3E}">
        <p14:creationId xmlns:p14="http://schemas.microsoft.com/office/powerpoint/2010/main" val="425440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releasing things one at a time</a:t>
            </a:r>
          </a:p>
        </p:txBody>
      </p:sp>
      <p:sp>
        <p:nvSpPr>
          <p:cNvPr id="4" name="Slide Number Placeholder 3"/>
          <p:cNvSpPr>
            <a:spLocks noGrp="1"/>
          </p:cNvSpPr>
          <p:nvPr>
            <p:ph type="sldNum" sz="quarter" idx="5"/>
          </p:nvPr>
        </p:nvSpPr>
        <p:spPr/>
        <p:txBody>
          <a:bodyPr/>
          <a:lstStyle/>
          <a:p>
            <a:fld id="{02164094-9A48-A94F-BAD4-4824E919F58A}" type="slidenum">
              <a:rPr lang="en-US" smtClean="0"/>
              <a:t>7</a:t>
            </a:fld>
            <a:endParaRPr lang="en-US"/>
          </a:p>
        </p:txBody>
      </p:sp>
    </p:spTree>
    <p:extLst>
      <p:ext uri="{BB962C8B-B14F-4D97-AF65-F5344CB8AC3E}">
        <p14:creationId xmlns:p14="http://schemas.microsoft.com/office/powerpoint/2010/main" val="962622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10/18/21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963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10/18/21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95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10/18/21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7379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77302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10/18/21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8571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10/18/21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374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10/18/21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8316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10/18/21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8658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10/18/21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332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10/18/21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899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10/18/21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742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10/18/21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668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10/18/21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933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10/18/21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566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10/18/21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659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10/18/21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539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10/18/21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258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10/18/21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545612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ixabay.com/en/click-tag-button-internet-web-978023/"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flatworldknowledge.lardbucket.org/books/public-speaking-practice-and-ethics/s12-03-putting-it-together-steps-to-c.html"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lifestyletodaynews.com/health/fitness/walking-shoes-are-essential/"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5B76-B0C5-E24A-B683-870F08B4D8E4}"/>
              </a:ext>
            </a:extLst>
          </p:cNvPr>
          <p:cNvSpPr>
            <a:spLocks noGrp="1"/>
          </p:cNvSpPr>
          <p:nvPr>
            <p:ph type="ctrTitle"/>
          </p:nvPr>
        </p:nvSpPr>
        <p:spPr/>
        <p:txBody>
          <a:bodyPr/>
          <a:lstStyle/>
          <a:p>
            <a:r>
              <a:rPr lang="en-US" dirty="0"/>
              <a:t>Step-by-Step: Guiding Students through Online Course Content</a:t>
            </a:r>
          </a:p>
        </p:txBody>
      </p:sp>
      <p:sp>
        <p:nvSpPr>
          <p:cNvPr id="3" name="Subtitle 2">
            <a:extLst>
              <a:ext uri="{FF2B5EF4-FFF2-40B4-BE49-F238E27FC236}">
                <a16:creationId xmlns:a16="http://schemas.microsoft.com/office/drawing/2014/main" id="{C5D68851-DCF1-914C-A372-00DCDD58CE4B}"/>
              </a:ext>
            </a:extLst>
          </p:cNvPr>
          <p:cNvSpPr>
            <a:spLocks noGrp="1"/>
          </p:cNvSpPr>
          <p:nvPr>
            <p:ph type="subTitle" idx="1"/>
          </p:nvPr>
        </p:nvSpPr>
        <p:spPr/>
        <p:txBody>
          <a:bodyPr/>
          <a:lstStyle/>
          <a:p>
            <a:r>
              <a:rPr lang="en-US" dirty="0"/>
              <a:t>Jacklyn R. Pierce, Assistant Professor of English</a:t>
            </a:r>
          </a:p>
          <a:p>
            <a:r>
              <a:rPr lang="en-US" dirty="0"/>
              <a:t>Lake-Sumter State College, Leesburg, Florida</a:t>
            </a:r>
          </a:p>
        </p:txBody>
      </p:sp>
    </p:spTree>
    <p:extLst>
      <p:ext uri="{BB962C8B-B14F-4D97-AF65-F5344CB8AC3E}">
        <p14:creationId xmlns:p14="http://schemas.microsoft.com/office/powerpoint/2010/main" val="153953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speech bubbles">
            <a:extLst>
              <a:ext uri="{FF2B5EF4-FFF2-40B4-BE49-F238E27FC236}">
                <a16:creationId xmlns:a16="http://schemas.microsoft.com/office/drawing/2014/main" id="{68850B9A-D1B2-4D6C-970A-FF0FA7999388}"/>
              </a:ext>
            </a:extLst>
          </p:cNvPr>
          <p:cNvPicPr>
            <a:picLocks noChangeAspect="1"/>
          </p:cNvPicPr>
          <p:nvPr/>
        </p:nvPicPr>
        <p:blipFill rotWithShape="1">
          <a:blip r:embed="rId3">
            <a:alphaModFix amt="40000"/>
          </a:blip>
          <a:srcRect t="5516" b="10215"/>
          <a:stretch/>
        </p:blipFill>
        <p:spPr>
          <a:xfrm>
            <a:off x="20" y="10"/>
            <a:ext cx="12191980" cy="6857990"/>
          </a:xfrm>
          <a:prstGeom prst="rect">
            <a:avLst/>
          </a:prstGeom>
        </p:spPr>
      </p:pic>
      <p:sp>
        <p:nvSpPr>
          <p:cNvPr id="2" name="Title 1">
            <a:extLst>
              <a:ext uri="{FF2B5EF4-FFF2-40B4-BE49-F238E27FC236}">
                <a16:creationId xmlns:a16="http://schemas.microsoft.com/office/drawing/2014/main" id="{E8E72973-9DFD-B641-8BE3-D3BA20805C9F}"/>
              </a:ext>
            </a:extLst>
          </p:cNvPr>
          <p:cNvSpPr>
            <a:spLocks noGrp="1"/>
          </p:cNvSpPr>
          <p:nvPr>
            <p:ph type="title"/>
          </p:nvPr>
        </p:nvSpPr>
        <p:spPr>
          <a:xfrm>
            <a:off x="1154954" y="2099733"/>
            <a:ext cx="9968658" cy="2677648"/>
          </a:xfrm>
        </p:spPr>
        <p:txBody>
          <a:bodyPr vert="horz" lIns="91440" tIns="45720" rIns="91440" bIns="45720" rtlCol="0" anchor="b">
            <a:normAutofit/>
          </a:bodyPr>
          <a:lstStyle/>
          <a:p>
            <a:r>
              <a:rPr lang="en-US" sz="5400" dirty="0">
                <a:solidFill>
                  <a:schemeClr val="tx1"/>
                </a:solidFill>
              </a:rPr>
              <a:t>Final Thoughts &amp; Questions?</a:t>
            </a:r>
          </a:p>
        </p:txBody>
      </p:sp>
    </p:spTree>
    <p:extLst>
      <p:ext uri="{BB962C8B-B14F-4D97-AF65-F5344CB8AC3E}">
        <p14:creationId xmlns:p14="http://schemas.microsoft.com/office/powerpoint/2010/main" val="148683734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8"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30" name="Freeform: Shape 29">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2"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a:extLst>
              <a:ext uri="{FF2B5EF4-FFF2-40B4-BE49-F238E27FC236}">
                <a16:creationId xmlns:a16="http://schemas.microsoft.com/office/drawing/2014/main" id="{7A036D4F-EFA9-F348-B4EA-F11F8A51DF2E}"/>
              </a:ext>
            </a:extLst>
          </p:cNvPr>
          <p:cNvSpPr>
            <a:spLocks noGrp="1"/>
          </p:cNvSpPr>
          <p:nvPr>
            <p:ph type="title"/>
          </p:nvPr>
        </p:nvSpPr>
        <p:spPr>
          <a:xfrm>
            <a:off x="639098" y="629265"/>
            <a:ext cx="5132438" cy="1622322"/>
          </a:xfrm>
        </p:spPr>
        <p:txBody>
          <a:bodyPr vert="horz" lIns="91440" tIns="45720" rIns="91440" bIns="45720" rtlCol="0" anchor="ctr">
            <a:normAutofit/>
          </a:bodyPr>
          <a:lstStyle/>
          <a:p>
            <a:r>
              <a:rPr lang="en-US" b="0" i="0" kern="1200">
                <a:solidFill>
                  <a:srgbClr val="EBEBEB"/>
                </a:solidFill>
                <a:latin typeface="+mj-lt"/>
                <a:ea typeface="+mj-ea"/>
                <a:cs typeface="+mj-cs"/>
              </a:rPr>
              <a:t>Thank you for your time today!</a:t>
            </a:r>
          </a:p>
        </p:txBody>
      </p:sp>
      <p:pic>
        <p:nvPicPr>
          <p:cNvPr id="8" name="Content Placeholder 7" descr="A picture containing text, person, indoor, shelf&#10;&#10;Description automatically generated">
            <a:extLst>
              <a:ext uri="{FF2B5EF4-FFF2-40B4-BE49-F238E27FC236}">
                <a16:creationId xmlns:a16="http://schemas.microsoft.com/office/drawing/2014/main" id="{03E52582-E056-174C-85F9-9404500A8FB4}"/>
              </a:ext>
            </a:extLst>
          </p:cNvPr>
          <p:cNvPicPr>
            <a:picLocks noGrp="1" noChangeAspect="1"/>
          </p:cNvPicPr>
          <p:nvPr>
            <p:ph sz="half" idx="2"/>
          </p:nvPr>
        </p:nvPicPr>
        <p:blipFill>
          <a:blip r:embed="rId3"/>
          <a:stretch>
            <a:fillRect/>
          </a:stretch>
        </p:blipFill>
        <p:spPr>
          <a:xfrm>
            <a:off x="7027694" y="645106"/>
            <a:ext cx="4202990" cy="5585369"/>
          </a:xfrm>
          <a:prstGeom prst="rect">
            <a:avLst/>
          </a:prstGeom>
        </p:spPr>
      </p:pic>
      <p:sp>
        <p:nvSpPr>
          <p:cNvPr id="34" name="Rectangle 33">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4744A016-8FC8-6E43-80A3-3811A3B8F781}"/>
              </a:ext>
            </a:extLst>
          </p:cNvPr>
          <p:cNvSpPr>
            <a:spLocks noGrp="1"/>
          </p:cNvSpPr>
          <p:nvPr>
            <p:ph sz="half" idx="1"/>
          </p:nvPr>
        </p:nvSpPr>
        <p:spPr>
          <a:xfrm>
            <a:off x="639098" y="2418735"/>
            <a:ext cx="5132439" cy="3811742"/>
          </a:xfrm>
        </p:spPr>
        <p:txBody>
          <a:bodyPr vert="horz" lIns="91440" tIns="45720" rIns="91440" bIns="45720" rtlCol="0" anchor="ctr">
            <a:normAutofit/>
          </a:bodyPr>
          <a:lstStyle/>
          <a:p>
            <a:r>
              <a:rPr lang="en-US" sz="2800" dirty="0">
                <a:solidFill>
                  <a:srgbClr val="FFFFFF"/>
                </a:solidFill>
              </a:rPr>
              <a:t>Jackie Pierce</a:t>
            </a:r>
          </a:p>
          <a:p>
            <a:r>
              <a:rPr lang="en-US" sz="2800" dirty="0" err="1">
                <a:solidFill>
                  <a:srgbClr val="FFFFFF"/>
                </a:solidFill>
              </a:rPr>
              <a:t>piercej@lssc.edu</a:t>
            </a:r>
            <a:endParaRPr lang="en-US" sz="2800" dirty="0">
              <a:solidFill>
                <a:srgbClr val="FFFFFF"/>
              </a:solidFill>
            </a:endParaRPr>
          </a:p>
        </p:txBody>
      </p:sp>
    </p:spTree>
    <p:extLst>
      <p:ext uri="{BB962C8B-B14F-4D97-AF65-F5344CB8AC3E}">
        <p14:creationId xmlns:p14="http://schemas.microsoft.com/office/powerpoint/2010/main" val="52417326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CE3989E-6A87-EE4F-9B47-63CA82BC0BD7}"/>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Learning Outcomes</a:t>
            </a:r>
          </a:p>
        </p:txBody>
      </p:sp>
      <p:sp>
        <p:nvSpPr>
          <p:cNvPr id="20" name="Rectangle 1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879A0107-71BC-4A9F-8FB8-B5CD7A802425}"/>
              </a:ext>
            </a:extLst>
          </p:cNvPr>
          <p:cNvGraphicFramePr/>
          <p:nvPr>
            <p:extLst>
              <p:ext uri="{D42A27DB-BD31-4B8C-83A1-F6EECF244321}">
                <p14:modId xmlns:p14="http://schemas.microsoft.com/office/powerpoint/2010/main" val="333696307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56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Many question marks on black background">
            <a:extLst>
              <a:ext uri="{FF2B5EF4-FFF2-40B4-BE49-F238E27FC236}">
                <a16:creationId xmlns:a16="http://schemas.microsoft.com/office/drawing/2014/main" id="{87F699D8-3A85-4E72-A314-1E617CAB838F}"/>
              </a:ext>
            </a:extLst>
          </p:cNvPr>
          <p:cNvPicPr>
            <a:picLocks noChangeAspect="1"/>
          </p:cNvPicPr>
          <p:nvPr/>
        </p:nvPicPr>
        <p:blipFill rotWithShape="1">
          <a:blip r:embed="rId4"/>
          <a:srcRect t="23837" r="-1" b="8658"/>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5"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1DC7281D-4E9C-A541-A2AE-EDE84C1ADF00}"/>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a:solidFill>
                  <a:srgbClr val="EBEBEB"/>
                </a:solidFill>
              </a:rPr>
              <a:t>What’s the problem?</a:t>
            </a:r>
          </a:p>
        </p:txBody>
      </p:sp>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040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White puzzle with one red piece">
            <a:extLst>
              <a:ext uri="{FF2B5EF4-FFF2-40B4-BE49-F238E27FC236}">
                <a16:creationId xmlns:a16="http://schemas.microsoft.com/office/drawing/2014/main" id="{0994BA8A-F6E9-4D50-87D0-4405A0F128A4}"/>
              </a:ext>
            </a:extLst>
          </p:cNvPr>
          <p:cNvPicPr>
            <a:picLocks noChangeAspect="1"/>
          </p:cNvPicPr>
          <p:nvPr/>
        </p:nvPicPr>
        <p:blipFill rotWithShape="1">
          <a:blip r:embed="rId4"/>
          <a:srcRect t="9101" r="-1" b="17694"/>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5"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DBB31923-0D08-904A-B35F-E9DEE35D9CA9}"/>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dirty="0">
                <a:solidFill>
                  <a:srgbClr val="EBEBEB"/>
                </a:solidFill>
              </a:rPr>
              <a:t>Solution 1: Start on Modules</a:t>
            </a:r>
          </a:p>
        </p:txBody>
      </p:sp>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0227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8CF37A9-9A3A-C54D-B235-BD90F08087C5}"/>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5400" b="0" i="0" kern="1200">
                <a:solidFill>
                  <a:srgbClr val="EBEBEB"/>
                </a:solidFill>
                <a:latin typeface="+mj-lt"/>
                <a:ea typeface="+mj-ea"/>
                <a:cs typeface="+mj-cs"/>
              </a:rPr>
              <a:t>Solution 2: The Power of Buttons</a:t>
            </a:r>
          </a:p>
        </p:txBody>
      </p:sp>
      <p:pic>
        <p:nvPicPr>
          <p:cNvPr id="5" name="Content Placeholder 4" descr="A picture containing Click Here Icon">
            <a:extLst>
              <a:ext uri="{FF2B5EF4-FFF2-40B4-BE49-F238E27FC236}">
                <a16:creationId xmlns:a16="http://schemas.microsoft.com/office/drawing/2014/main" id="{AC110A0A-1E00-E14C-8422-86712E7F9F9B}"/>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2036624" y="1113063"/>
            <a:ext cx="4617184"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581323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717CAFE-A352-6D49-AD0E-F662AFFF7C2B}"/>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a:solidFill>
                  <a:srgbClr val="EBEBEB"/>
                </a:solidFill>
                <a:latin typeface="+mj-lt"/>
                <a:ea typeface="+mj-ea"/>
                <a:cs typeface="+mj-cs"/>
              </a:rPr>
              <a:t>Solution 3: Step-by-Step</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Content Placeholder 4" descr="A picture containing LEGO, toy&#10;&#10;Description automatically generated">
            <a:extLst>
              <a:ext uri="{FF2B5EF4-FFF2-40B4-BE49-F238E27FC236}">
                <a16:creationId xmlns:a16="http://schemas.microsoft.com/office/drawing/2014/main" id="{4BAF45D6-4B13-1A46-9405-517F47B47EDB}"/>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1160971" y="1114621"/>
            <a:ext cx="6340764" cy="4628758"/>
          </a:xfrm>
          <a:prstGeom prst="rect">
            <a:avLst/>
          </a:prstGeom>
        </p:spPr>
      </p:pic>
      <p:sp>
        <p:nvSpPr>
          <p:cNvPr id="6" name="TextBox 5">
            <a:extLst>
              <a:ext uri="{FF2B5EF4-FFF2-40B4-BE49-F238E27FC236}">
                <a16:creationId xmlns:a16="http://schemas.microsoft.com/office/drawing/2014/main" id="{CCDE0B93-D678-1249-88A4-87A32D8C4880}"/>
              </a:ext>
            </a:extLst>
          </p:cNvPr>
          <p:cNvSpPr txBox="1"/>
          <p:nvPr/>
        </p:nvSpPr>
        <p:spPr>
          <a:xfrm>
            <a:off x="4651275" y="5543324"/>
            <a:ext cx="28504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flatworldknowledge.lardbucket.org/books/public-speaking-practice-and-ethics/s12-03-putting-it-together-steps-to-c.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5667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1" name="Rectangle 2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8" name="Rectangle 2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E278B06-82E7-264C-AD73-3FFC5B22A1A3}"/>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4600" b="0" i="0" kern="1200">
                <a:solidFill>
                  <a:srgbClr val="EBEBEB"/>
                </a:solidFill>
                <a:latin typeface="+mj-lt"/>
                <a:ea typeface="+mj-ea"/>
                <a:cs typeface="+mj-cs"/>
              </a:rPr>
              <a:t>Solution 4: Items on Lockdown</a:t>
            </a:r>
          </a:p>
        </p:txBody>
      </p:sp>
      <p:pic>
        <p:nvPicPr>
          <p:cNvPr id="5" name="Picture 4" descr="Padlock on computer motherboard">
            <a:extLst>
              <a:ext uri="{FF2B5EF4-FFF2-40B4-BE49-F238E27FC236}">
                <a16:creationId xmlns:a16="http://schemas.microsoft.com/office/drawing/2014/main" id="{F38CA581-51DE-46AA-8742-E53BB172EA56}"/>
              </a:ext>
            </a:extLst>
          </p:cNvPr>
          <p:cNvPicPr>
            <a:picLocks noChangeAspect="1"/>
          </p:cNvPicPr>
          <p:nvPr/>
        </p:nvPicPr>
        <p:blipFill rotWithShape="1">
          <a:blip r:embed="rId4"/>
          <a:srcRect b="15730"/>
          <a:stretch/>
        </p:blipFill>
        <p:spPr>
          <a:xfrm>
            <a:off x="1109763" y="1607493"/>
            <a:ext cx="6470907" cy="363989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73512410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road, person, walking">
            <a:extLst>
              <a:ext uri="{FF2B5EF4-FFF2-40B4-BE49-F238E27FC236}">
                <a16:creationId xmlns:a16="http://schemas.microsoft.com/office/drawing/2014/main" id="{1F1DD0F9-B002-1742-AE15-E70CB39D4BDB}"/>
              </a:ext>
            </a:extLst>
          </p:cNvPr>
          <p:cNvPicPr>
            <a:picLocks noGrp="1" noChangeAspect="1"/>
          </p:cNvPicPr>
          <p:nvPr>
            <p:ph idx="1"/>
          </p:nvPr>
        </p:nvPicPr>
        <p:blipFill rotWithShape="1">
          <a:blip r:embed="rId3">
            <a:alphaModFix amt="40000"/>
            <a:extLst>
              <a:ext uri="{837473B0-CC2E-450A-ABE3-18F120FF3D39}">
                <a1611:picAttrSrcUrl xmlns:a1611="http://schemas.microsoft.com/office/drawing/2016/11/main" r:id="rId4"/>
              </a:ext>
            </a:extLst>
          </a:blip>
          <a:srcRect t="12705" b="2708"/>
          <a:stretch/>
        </p:blipFill>
        <p:spPr>
          <a:xfrm>
            <a:off x="20" y="10"/>
            <a:ext cx="12191980" cy="6857990"/>
          </a:xfrm>
          <a:prstGeom prst="rect">
            <a:avLst/>
          </a:prstGeom>
        </p:spPr>
      </p:pic>
      <p:sp>
        <p:nvSpPr>
          <p:cNvPr id="2" name="Title 1">
            <a:extLst>
              <a:ext uri="{FF2B5EF4-FFF2-40B4-BE49-F238E27FC236}">
                <a16:creationId xmlns:a16="http://schemas.microsoft.com/office/drawing/2014/main" id="{A16E6FF0-F09E-154A-AA9C-1082A82D96BE}"/>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a:solidFill>
                  <a:schemeClr val="tx1"/>
                </a:solidFill>
              </a:rPr>
              <a:t>Solution 5: Weekly Walkthroughs</a:t>
            </a:r>
          </a:p>
        </p:txBody>
      </p:sp>
      <p:sp>
        <p:nvSpPr>
          <p:cNvPr id="6" name="TextBox 5">
            <a:extLst>
              <a:ext uri="{FF2B5EF4-FFF2-40B4-BE49-F238E27FC236}">
                <a16:creationId xmlns:a16="http://schemas.microsoft.com/office/drawing/2014/main" id="{703867CB-DF6B-8E47-AC28-5073E63F0A2D}"/>
              </a:ext>
            </a:extLst>
          </p:cNvPr>
          <p:cNvSpPr txBox="1"/>
          <p:nvPr/>
        </p:nvSpPr>
        <p:spPr>
          <a:xfrm>
            <a:off x="9652523" y="6657945"/>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lifestyletodaynews.com/health/fitness/walking-shoes-are-essentia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22519075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0FB31614-3EBF-BC4D-8C58-E063C9156B6D}"/>
              </a:ext>
            </a:extLst>
          </p:cNvPr>
          <p:cNvSpPr>
            <a:spLocks noGrp="1"/>
          </p:cNvSpPr>
          <p:nvPr>
            <p:ph type="title"/>
          </p:nvPr>
        </p:nvSpPr>
        <p:spPr>
          <a:xfrm>
            <a:off x="1154954" y="973668"/>
            <a:ext cx="8761413" cy="706964"/>
          </a:xfrm>
        </p:spPr>
        <p:txBody>
          <a:bodyPr>
            <a:normAutofit/>
          </a:bodyPr>
          <a:lstStyle/>
          <a:p>
            <a:r>
              <a:rPr lang="en-US">
                <a:solidFill>
                  <a:srgbClr val="FFFFFF"/>
                </a:solidFill>
              </a:rPr>
              <a:t>Other Ideas</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2BACAFD-C868-46CB-A77A-33846D3AC4F7}"/>
              </a:ext>
            </a:extLst>
          </p:cNvPr>
          <p:cNvGraphicFramePr>
            <a:graphicFrameLocks noGrp="1"/>
          </p:cNvGraphicFramePr>
          <p:nvPr>
            <p:ph idx="1"/>
            <p:extLst>
              <p:ext uri="{D42A27DB-BD31-4B8C-83A1-F6EECF244321}">
                <p14:modId xmlns:p14="http://schemas.microsoft.com/office/powerpoint/2010/main" val="1893006065"/>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4051209"/>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{1FC3727F-CEEF-3C45-9FF7-6925152833BF}tf10001076</Template>
  <TotalTime>504</TotalTime>
  <Words>302</Words>
  <Application>Microsoft Macintosh PowerPoint</Application>
  <PresentationFormat>Widescreen</PresentationFormat>
  <Paragraphs>39</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 Boardroom</vt:lpstr>
      <vt:lpstr>Step-by-Step: Guiding Students through Online Course Content</vt:lpstr>
      <vt:lpstr>Learning Outcomes</vt:lpstr>
      <vt:lpstr>What’s the problem?</vt:lpstr>
      <vt:lpstr>Solution 1: Start on Modules</vt:lpstr>
      <vt:lpstr>Solution 2: The Power of Buttons</vt:lpstr>
      <vt:lpstr>Solution 3: Step-by-Step</vt:lpstr>
      <vt:lpstr>Solution 4: Items on Lockdown</vt:lpstr>
      <vt:lpstr>Solution 5: Weekly Walkthroughs</vt:lpstr>
      <vt:lpstr>Other Ideas</vt:lpstr>
      <vt:lpstr>Final Thoughts &amp; Questions?</vt:lpstr>
      <vt:lpstr>Thank you for your time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Step-by-Step: Guiding Students through Online Course Content</dc:title>
  <dc:creator>Pierce, Jacklyn</dc:creator>
  <cp:lastModifiedBy>Pierce, Jacklyn</cp:lastModifiedBy>
  <cp:revision>2</cp:revision>
  <dcterms:created xsi:type="dcterms:W3CDTF">2021-10-18T15:34:17Z</dcterms:created>
  <dcterms:modified xsi:type="dcterms:W3CDTF">2021-10-18T23:59:02Z</dcterms:modified>
</cp:coreProperties>
</file>