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"/>
  </p:notesMasterIdLst>
  <p:sldIdLst>
    <p:sldId id="257" r:id="rId2"/>
    <p:sldId id="256" r:id="rId3"/>
  </p:sldIdLst>
  <p:sldSz cx="12192000" cy="6858000"/>
  <p:notesSz cx="6858000" cy="9144000"/>
  <p:embeddedFontLst>
    <p:embeddedFont>
      <p:font typeface="Comic Sans MS" panose="030F0702030302020204" pitchFamily="66" charset="0"/>
      <p:regular r:id="rId5"/>
      <p:bold r:id="rId6"/>
      <p:italic r:id="rId7"/>
      <p:boldItalic r:id="rId8"/>
    </p:embeddedFont>
    <p:embeddedFont>
      <p:font typeface="Syncopate" panose="020B0604020202020204" charset="0"/>
      <p:regular r:id="rId9"/>
      <p:bold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19">
          <p15:clr>
            <a:srgbClr val="A4A3A4"/>
          </p15:clr>
        </p15:guide>
        <p15:guide id="2" pos="121">
          <p15:clr>
            <a:srgbClr val="A4A3A4"/>
          </p15:clr>
        </p15:guide>
        <p15:guide id="3" pos="7559">
          <p15:clr>
            <a:srgbClr val="A4A3A4"/>
          </p15:clr>
        </p15:guide>
        <p15:guide id="4" orient="horz" pos="4201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5" roundtripDataSignature="AMtx7mhnG8drDbxXkDrIBMxl873EMgUh/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132" y="60"/>
      </p:cViewPr>
      <p:guideLst>
        <p:guide orient="horz" pos="119"/>
        <p:guide pos="121"/>
        <p:guide pos="7559"/>
        <p:guide orient="horz" pos="420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customschemas.google.com/relationships/presentationmetadata" Target="metadata"/><Relationship Id="rId10" Type="http://schemas.openxmlformats.org/officeDocument/2006/relationships/font" Target="fonts/font6.fntdata"/><Relationship Id="rId19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818620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7"/>
          <p:cNvSpPr>
            <a:spLocks noGrp="1"/>
          </p:cNvSpPr>
          <p:nvPr>
            <p:ph type="pic" idx="2"/>
          </p:nvPr>
        </p:nvSpPr>
        <p:spPr>
          <a:xfrm>
            <a:off x="6381" y="6381"/>
            <a:ext cx="3468084" cy="2443930"/>
          </a:xfrm>
          <a:prstGeom prst="rect">
            <a:avLst/>
          </a:prstGeom>
          <a:noFill/>
          <a:ln>
            <a:noFill/>
          </a:ln>
        </p:spPr>
      </p:sp>
      <p:sp>
        <p:nvSpPr>
          <p:cNvPr id="13" name="Google Shape;13;p7"/>
          <p:cNvSpPr>
            <a:spLocks noGrp="1"/>
          </p:cNvSpPr>
          <p:nvPr>
            <p:ph type="pic" idx="3"/>
          </p:nvPr>
        </p:nvSpPr>
        <p:spPr>
          <a:xfrm>
            <a:off x="3190509" y="6381"/>
            <a:ext cx="4867122" cy="2392882"/>
          </a:xfrm>
          <a:prstGeom prst="rect">
            <a:avLst/>
          </a:prstGeom>
          <a:noFill/>
          <a:ln>
            <a:noFill/>
          </a:ln>
        </p:spPr>
      </p:sp>
      <p:sp>
        <p:nvSpPr>
          <p:cNvPr id="14" name="Google Shape;14;p7"/>
          <p:cNvSpPr>
            <a:spLocks noGrp="1"/>
          </p:cNvSpPr>
          <p:nvPr>
            <p:ph type="pic" idx="4"/>
          </p:nvPr>
        </p:nvSpPr>
        <p:spPr>
          <a:xfrm>
            <a:off x="7721032" y="6381"/>
            <a:ext cx="4481070" cy="2316310"/>
          </a:xfrm>
          <a:prstGeom prst="rect">
            <a:avLst/>
          </a:prstGeom>
          <a:noFill/>
          <a:ln>
            <a:noFill/>
          </a:ln>
        </p:spPr>
      </p:sp>
      <p:sp>
        <p:nvSpPr>
          <p:cNvPr id="15" name="Google Shape;15;p7"/>
          <p:cNvSpPr>
            <a:spLocks noGrp="1"/>
          </p:cNvSpPr>
          <p:nvPr>
            <p:ph type="pic" idx="5"/>
          </p:nvPr>
        </p:nvSpPr>
        <p:spPr>
          <a:xfrm>
            <a:off x="6381" y="2402454"/>
            <a:ext cx="3184128" cy="2247714"/>
          </a:xfrm>
          <a:prstGeom prst="rect">
            <a:avLst/>
          </a:prstGeom>
          <a:noFill/>
          <a:ln>
            <a:noFill/>
          </a:ln>
        </p:spPr>
      </p:sp>
      <p:sp>
        <p:nvSpPr>
          <p:cNvPr id="16" name="Google Shape;16;p7"/>
          <p:cNvSpPr>
            <a:spLocks noGrp="1"/>
          </p:cNvSpPr>
          <p:nvPr>
            <p:ph type="pic" idx="6"/>
          </p:nvPr>
        </p:nvSpPr>
        <p:spPr>
          <a:xfrm>
            <a:off x="2924102" y="2322691"/>
            <a:ext cx="5489271" cy="2450311"/>
          </a:xfrm>
          <a:prstGeom prst="rect">
            <a:avLst/>
          </a:prstGeom>
          <a:noFill/>
          <a:ln>
            <a:noFill/>
          </a:ln>
        </p:spPr>
      </p:sp>
      <p:sp>
        <p:nvSpPr>
          <p:cNvPr id="17" name="Google Shape;17;p7"/>
          <p:cNvSpPr>
            <a:spLocks noGrp="1"/>
          </p:cNvSpPr>
          <p:nvPr>
            <p:ph type="pic" idx="7"/>
          </p:nvPr>
        </p:nvSpPr>
        <p:spPr>
          <a:xfrm>
            <a:off x="8057631" y="2255690"/>
            <a:ext cx="4144472" cy="2598670"/>
          </a:xfrm>
          <a:prstGeom prst="rect">
            <a:avLst/>
          </a:prstGeom>
          <a:noFill/>
          <a:ln>
            <a:noFill/>
          </a:ln>
        </p:spPr>
      </p:sp>
      <p:sp>
        <p:nvSpPr>
          <p:cNvPr id="18" name="Google Shape;18;p7"/>
          <p:cNvSpPr>
            <a:spLocks noGrp="1"/>
          </p:cNvSpPr>
          <p:nvPr>
            <p:ph type="pic" idx="8"/>
          </p:nvPr>
        </p:nvSpPr>
        <p:spPr>
          <a:xfrm>
            <a:off x="6381" y="4586357"/>
            <a:ext cx="2917721" cy="2271643"/>
          </a:xfrm>
          <a:prstGeom prst="rect">
            <a:avLst/>
          </a:prstGeom>
          <a:noFill/>
          <a:ln>
            <a:noFill/>
          </a:ln>
        </p:spPr>
      </p:sp>
      <p:sp>
        <p:nvSpPr>
          <p:cNvPr id="19" name="Google Shape;19;p7"/>
          <p:cNvSpPr>
            <a:spLocks noGrp="1"/>
          </p:cNvSpPr>
          <p:nvPr>
            <p:ph type="pic" idx="9"/>
          </p:nvPr>
        </p:nvSpPr>
        <p:spPr>
          <a:xfrm>
            <a:off x="2664075" y="4653358"/>
            <a:ext cx="6052396" cy="2204642"/>
          </a:xfrm>
          <a:prstGeom prst="rect">
            <a:avLst/>
          </a:prstGeom>
          <a:noFill/>
          <a:ln>
            <a:noFill/>
          </a:ln>
        </p:spPr>
      </p:sp>
      <p:sp>
        <p:nvSpPr>
          <p:cNvPr id="20" name="Google Shape;20;p7"/>
          <p:cNvSpPr>
            <a:spLocks noGrp="1"/>
          </p:cNvSpPr>
          <p:nvPr>
            <p:ph type="pic" idx="13"/>
          </p:nvPr>
        </p:nvSpPr>
        <p:spPr>
          <a:xfrm>
            <a:off x="8413373" y="4773002"/>
            <a:ext cx="3788730" cy="2084998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0" Type="http://schemas.openxmlformats.org/officeDocument/2006/relationships/image" Target="../media/image7.jpg"/><Relationship Id="rId4" Type="http://schemas.openxmlformats.org/officeDocument/2006/relationships/image" Target="../media/image2.png"/><Relationship Id="rId9" Type="http://schemas.openxmlformats.org/officeDocument/2006/relationships/hyperlink" Target="mailto:jnininger@mccn.edu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7.jp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hyperlink" Target="mailto:jnininger@mccn.edu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11.png"/><Relationship Id="rId5" Type="http://schemas.openxmlformats.org/officeDocument/2006/relationships/image" Target="../media/image3.png"/><Relationship Id="rId10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1"/>
          <p:cNvPicPr preferRelativeResize="0">
            <a:picLocks noGrp="1"/>
          </p:cNvPicPr>
          <p:nvPr>
            <p:ph type="pic" idx="4"/>
          </p:nvPr>
        </p:nvPicPr>
        <p:blipFill rotWithShape="1">
          <a:blip r:embed="rId3">
            <a:alphaModFix/>
          </a:blip>
          <a:srcRect l="12744" t="17358" r="12743" b="17357"/>
          <a:stretch/>
        </p:blipFill>
        <p:spPr>
          <a:xfrm>
            <a:off x="7639554" y="111113"/>
            <a:ext cx="4481070" cy="2316310"/>
          </a:xfrm>
          <a:prstGeom prst="rect">
            <a:avLst/>
          </a:prstGeom>
          <a:solidFill>
            <a:schemeClr val="dk1"/>
          </a:solidFill>
          <a:ln>
            <a:noFill/>
          </a:ln>
        </p:spPr>
      </p:pic>
      <p:pic>
        <p:nvPicPr>
          <p:cNvPr id="43" name="Google Shape;43;p1"/>
          <p:cNvPicPr preferRelativeResize="0">
            <a:picLocks noGrp="1"/>
          </p:cNvPicPr>
          <p:nvPr>
            <p:ph type="pic" idx="8"/>
          </p:nvPr>
        </p:nvPicPr>
        <p:blipFill rotWithShape="1">
          <a:blip r:embed="rId4">
            <a:alphaModFix/>
          </a:blip>
          <a:srcRect l="18070" t="5775" r="18070" b="5776"/>
          <a:stretch/>
        </p:blipFill>
        <p:spPr>
          <a:xfrm>
            <a:off x="6381" y="4586357"/>
            <a:ext cx="2917721" cy="2271643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p1"/>
          <p:cNvPicPr preferRelativeResize="0">
            <a:picLocks noGrp="1"/>
          </p:cNvPicPr>
          <p:nvPr>
            <p:ph type="pic" idx="5"/>
          </p:nvPr>
        </p:nvPicPr>
        <p:blipFill rotWithShape="1">
          <a:blip r:embed="rId3">
            <a:alphaModFix/>
          </a:blip>
          <a:srcRect l="8201" t="20517" r="8201"/>
          <a:stretch/>
        </p:blipFill>
        <p:spPr>
          <a:xfrm>
            <a:off x="0" y="2402454"/>
            <a:ext cx="3190509" cy="2247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1"/>
          <p:cNvPicPr preferRelativeResize="0">
            <a:picLocks noGrp="1"/>
          </p:cNvPicPr>
          <p:nvPr>
            <p:ph type="pic" idx="7"/>
          </p:nvPr>
        </p:nvPicPr>
        <p:blipFill rotWithShape="1">
          <a:blip r:embed="rId5">
            <a:alphaModFix/>
          </a:blip>
          <a:srcRect l="17536" t="8652" r="18035" b="22869"/>
          <a:stretch/>
        </p:blipFill>
        <p:spPr>
          <a:xfrm>
            <a:off x="8057631" y="2255690"/>
            <a:ext cx="4144472" cy="2598670"/>
          </a:xfrm>
          <a:prstGeom prst="rect">
            <a:avLst/>
          </a:prstGeom>
          <a:solidFill>
            <a:schemeClr val="dk1"/>
          </a:solidFill>
          <a:ln>
            <a:noFill/>
          </a:ln>
        </p:spPr>
      </p:pic>
      <p:sp>
        <p:nvSpPr>
          <p:cNvPr id="46" name="Google Shape;46;p1"/>
          <p:cNvSpPr/>
          <p:nvPr/>
        </p:nvSpPr>
        <p:spPr>
          <a:xfrm>
            <a:off x="6381" y="6381"/>
            <a:ext cx="3468084" cy="2443930"/>
          </a:xfrm>
          <a:custGeom>
            <a:avLst/>
            <a:gdLst/>
            <a:ahLst/>
            <a:cxnLst/>
            <a:rect l="l" t="t" r="r" b="b"/>
            <a:pathLst>
              <a:path w="2174" h="1532" extrusionOk="0">
                <a:moveTo>
                  <a:pt x="0" y="0"/>
                </a:moveTo>
                <a:lnTo>
                  <a:pt x="2174" y="0"/>
                </a:lnTo>
                <a:lnTo>
                  <a:pt x="2174" y="0"/>
                </a:lnTo>
                <a:lnTo>
                  <a:pt x="0" y="0"/>
                </a:lnTo>
                <a:lnTo>
                  <a:pt x="0" y="1532"/>
                </a:lnTo>
                <a:lnTo>
                  <a:pt x="0" y="153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1"/>
          <p:cNvSpPr/>
          <p:nvPr/>
        </p:nvSpPr>
        <p:spPr>
          <a:xfrm>
            <a:off x="3474465" y="6381"/>
            <a:ext cx="4246568" cy="159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8" name="Google Shape;48;p1" descr="A picture containing sky&#10;&#10;Description automatically generated"/>
          <p:cNvPicPr preferRelativeResize="0">
            <a:picLocks noGrp="1"/>
          </p:cNvPicPr>
          <p:nvPr>
            <p:ph type="pic" idx="2"/>
          </p:nvPr>
        </p:nvPicPr>
        <p:blipFill rotWithShape="1">
          <a:blip r:embed="rId6">
            <a:alphaModFix/>
          </a:blip>
          <a:srcRect l="10193" r="10193"/>
          <a:stretch/>
        </p:blipFill>
        <p:spPr>
          <a:xfrm>
            <a:off x="6381" y="6381"/>
            <a:ext cx="3468084" cy="2443930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1"/>
          <p:cNvSpPr/>
          <p:nvPr/>
        </p:nvSpPr>
        <p:spPr>
          <a:xfrm>
            <a:off x="6381" y="2450311"/>
            <a:ext cx="1595" cy="213604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1"/>
          <p:cNvSpPr/>
          <p:nvPr/>
        </p:nvSpPr>
        <p:spPr>
          <a:xfrm>
            <a:off x="7721032" y="6381"/>
            <a:ext cx="4481070" cy="2249309"/>
          </a:xfrm>
          <a:custGeom>
            <a:avLst/>
            <a:gdLst/>
            <a:ahLst/>
            <a:cxnLst/>
            <a:rect l="l" t="t" r="r" b="b"/>
            <a:pathLst>
              <a:path w="2809" h="1410" extrusionOk="0">
                <a:moveTo>
                  <a:pt x="2809" y="0"/>
                </a:moveTo>
                <a:lnTo>
                  <a:pt x="2809" y="1410"/>
                </a:lnTo>
                <a:lnTo>
                  <a:pt x="2809" y="1410"/>
                </a:lnTo>
                <a:lnTo>
                  <a:pt x="2809" y="0"/>
                </a:lnTo>
                <a:lnTo>
                  <a:pt x="0" y="0"/>
                </a:lnTo>
                <a:lnTo>
                  <a:pt x="0" y="0"/>
                </a:lnTo>
                <a:lnTo>
                  <a:pt x="280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1"/>
          <p:cNvSpPr/>
          <p:nvPr/>
        </p:nvSpPr>
        <p:spPr>
          <a:xfrm>
            <a:off x="2660885" y="6858000"/>
            <a:ext cx="6058777" cy="0"/>
          </a:xfrm>
          <a:custGeom>
            <a:avLst/>
            <a:gdLst/>
            <a:ahLst/>
            <a:cxnLst/>
            <a:rect l="l" t="t" r="r" b="b"/>
            <a:pathLst>
              <a:path w="3798" h="120000" extrusionOk="0">
                <a:moveTo>
                  <a:pt x="2" y="0"/>
                </a:moveTo>
                <a:lnTo>
                  <a:pt x="0" y="0"/>
                </a:lnTo>
                <a:lnTo>
                  <a:pt x="3798" y="0"/>
                </a:lnTo>
                <a:lnTo>
                  <a:pt x="3796" y="0"/>
                </a:lnTo>
                <a:lnTo>
                  <a:pt x="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1"/>
          <p:cNvSpPr/>
          <p:nvPr/>
        </p:nvSpPr>
        <p:spPr>
          <a:xfrm>
            <a:off x="6381" y="4586357"/>
            <a:ext cx="2657694" cy="2271643"/>
          </a:xfrm>
          <a:custGeom>
            <a:avLst/>
            <a:gdLst/>
            <a:ahLst/>
            <a:cxnLst/>
            <a:rect l="l" t="t" r="r" b="b"/>
            <a:pathLst>
              <a:path w="1666" h="1424" extrusionOk="0">
                <a:moveTo>
                  <a:pt x="0" y="1424"/>
                </a:moveTo>
                <a:lnTo>
                  <a:pt x="0" y="0"/>
                </a:lnTo>
                <a:lnTo>
                  <a:pt x="0" y="0"/>
                </a:lnTo>
                <a:lnTo>
                  <a:pt x="0" y="1424"/>
                </a:lnTo>
                <a:lnTo>
                  <a:pt x="1664" y="1424"/>
                </a:lnTo>
                <a:lnTo>
                  <a:pt x="1666" y="1424"/>
                </a:lnTo>
                <a:lnTo>
                  <a:pt x="0" y="14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1"/>
          <p:cNvSpPr/>
          <p:nvPr/>
        </p:nvSpPr>
        <p:spPr>
          <a:xfrm>
            <a:off x="12202103" y="2255690"/>
            <a:ext cx="1595" cy="259867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1"/>
          <p:cNvSpPr/>
          <p:nvPr/>
        </p:nvSpPr>
        <p:spPr>
          <a:xfrm>
            <a:off x="8716471" y="4854360"/>
            <a:ext cx="3485631" cy="2003640"/>
          </a:xfrm>
          <a:custGeom>
            <a:avLst/>
            <a:gdLst/>
            <a:ahLst/>
            <a:cxnLst/>
            <a:rect l="l" t="t" r="r" b="b"/>
            <a:pathLst>
              <a:path w="2185" h="1256" extrusionOk="0">
                <a:moveTo>
                  <a:pt x="2185" y="1256"/>
                </a:moveTo>
                <a:lnTo>
                  <a:pt x="0" y="1256"/>
                </a:lnTo>
                <a:lnTo>
                  <a:pt x="2" y="1256"/>
                </a:lnTo>
                <a:lnTo>
                  <a:pt x="2185" y="1256"/>
                </a:lnTo>
                <a:lnTo>
                  <a:pt x="2185" y="0"/>
                </a:lnTo>
                <a:lnTo>
                  <a:pt x="2185" y="0"/>
                </a:lnTo>
                <a:lnTo>
                  <a:pt x="2185" y="125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5" name="Google Shape;55;p1"/>
          <p:cNvPicPr preferRelativeResize="0">
            <a:picLocks noGrp="1"/>
          </p:cNvPicPr>
          <p:nvPr>
            <p:ph type="pic" idx="3"/>
          </p:nvPr>
        </p:nvPicPr>
        <p:blipFill rotWithShape="1">
          <a:blip r:embed="rId4">
            <a:alphaModFix/>
          </a:blip>
          <a:srcRect t="-802" r="23400" b="33824"/>
          <a:stretch/>
        </p:blipFill>
        <p:spPr>
          <a:xfrm>
            <a:off x="3152101" y="-19302"/>
            <a:ext cx="4867122" cy="2392882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" descr="A screen shot of a computer&#10;&#10;Description automatically generated"/>
          <p:cNvPicPr preferRelativeResize="0">
            <a:picLocks noGrp="1"/>
          </p:cNvPicPr>
          <p:nvPr>
            <p:ph type="pic" idx="6"/>
          </p:nvPr>
        </p:nvPicPr>
        <p:blipFill rotWithShape="1">
          <a:blip r:embed="rId7">
            <a:alphaModFix/>
          </a:blip>
          <a:srcRect l="5806" t="16562" r="5807" b="16561"/>
          <a:stretch/>
        </p:blipFill>
        <p:spPr>
          <a:xfrm>
            <a:off x="3040780" y="2387868"/>
            <a:ext cx="5489271" cy="2450311"/>
          </a:xfrm>
          <a:prstGeom prst="rect">
            <a:avLst/>
          </a:prstGeom>
          <a:solidFill>
            <a:schemeClr val="dk1"/>
          </a:solidFill>
          <a:ln>
            <a:noFill/>
          </a:ln>
        </p:spPr>
      </p:pic>
      <p:pic>
        <p:nvPicPr>
          <p:cNvPr id="57" name="Google Shape;57;p1"/>
          <p:cNvPicPr preferRelativeResize="0">
            <a:picLocks noGrp="1"/>
          </p:cNvPicPr>
          <p:nvPr>
            <p:ph type="pic" idx="9"/>
          </p:nvPr>
        </p:nvPicPr>
        <p:blipFill rotWithShape="1">
          <a:blip r:embed="rId8">
            <a:alphaModFix/>
          </a:blip>
          <a:srcRect l="1603" t="18580" r="1603" b="18580"/>
          <a:stretch/>
        </p:blipFill>
        <p:spPr>
          <a:xfrm>
            <a:off x="2664075" y="4653358"/>
            <a:ext cx="6052396" cy="2204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" descr="A picture containing sky&#10;&#10;Description automatically generated"/>
          <p:cNvPicPr preferRelativeResize="0">
            <a:picLocks noGrp="1"/>
          </p:cNvPicPr>
          <p:nvPr>
            <p:ph type="pic" idx="13"/>
          </p:nvPr>
        </p:nvPicPr>
        <p:blipFill rotWithShape="1">
          <a:blip r:embed="rId6">
            <a:alphaModFix/>
          </a:blip>
          <a:srcRect l="7904" t="8717" r="7905" b="8717"/>
          <a:stretch/>
        </p:blipFill>
        <p:spPr>
          <a:xfrm>
            <a:off x="8413373" y="4773002"/>
            <a:ext cx="3788730" cy="2084998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"/>
          <p:cNvSpPr/>
          <p:nvPr/>
        </p:nvSpPr>
        <p:spPr>
          <a:xfrm>
            <a:off x="4986" y="6380"/>
            <a:ext cx="12121289" cy="6771840"/>
          </a:xfrm>
          <a:prstGeom prst="rect">
            <a:avLst/>
          </a:prstGeom>
          <a:solidFill>
            <a:schemeClr val="dk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1"/>
          <p:cNvSpPr/>
          <p:nvPr/>
        </p:nvSpPr>
        <p:spPr>
          <a:xfrm>
            <a:off x="-58312" y="-11306"/>
            <a:ext cx="12195722" cy="6853214"/>
          </a:xfrm>
          <a:custGeom>
            <a:avLst/>
            <a:gdLst/>
            <a:ahLst/>
            <a:cxnLst/>
            <a:rect l="l" t="t" r="r" b="b"/>
            <a:pathLst>
              <a:path w="7645" h="4296" extrusionOk="0">
                <a:moveTo>
                  <a:pt x="4940" y="0"/>
                </a:moveTo>
                <a:lnTo>
                  <a:pt x="4784" y="0"/>
                </a:lnTo>
                <a:lnTo>
                  <a:pt x="2280" y="0"/>
                </a:lnTo>
                <a:lnTo>
                  <a:pt x="2125" y="0"/>
                </a:lnTo>
                <a:lnTo>
                  <a:pt x="0" y="0"/>
                </a:lnTo>
                <a:lnTo>
                  <a:pt x="0" y="1429"/>
                </a:lnTo>
                <a:lnTo>
                  <a:pt x="0" y="1582"/>
                </a:lnTo>
                <a:lnTo>
                  <a:pt x="0" y="2767"/>
                </a:lnTo>
                <a:lnTo>
                  <a:pt x="0" y="2921"/>
                </a:lnTo>
                <a:lnTo>
                  <a:pt x="0" y="4296"/>
                </a:lnTo>
                <a:lnTo>
                  <a:pt x="1614" y="4296"/>
                </a:lnTo>
                <a:lnTo>
                  <a:pt x="1770" y="4296"/>
                </a:lnTo>
                <a:lnTo>
                  <a:pt x="5410" y="4296"/>
                </a:lnTo>
                <a:lnTo>
                  <a:pt x="5565" y="4296"/>
                </a:lnTo>
                <a:lnTo>
                  <a:pt x="7645" y="4296"/>
                </a:lnTo>
                <a:lnTo>
                  <a:pt x="7645" y="3089"/>
                </a:lnTo>
                <a:lnTo>
                  <a:pt x="7645" y="2936"/>
                </a:lnTo>
                <a:lnTo>
                  <a:pt x="7645" y="1460"/>
                </a:lnTo>
                <a:lnTo>
                  <a:pt x="7645" y="1306"/>
                </a:lnTo>
                <a:lnTo>
                  <a:pt x="7645" y="0"/>
                </a:lnTo>
                <a:lnTo>
                  <a:pt x="4940" y="0"/>
                </a:lnTo>
                <a:close/>
                <a:moveTo>
                  <a:pt x="4796" y="70"/>
                </a:moveTo>
                <a:lnTo>
                  <a:pt x="4986" y="1364"/>
                </a:lnTo>
                <a:lnTo>
                  <a:pt x="2109" y="1416"/>
                </a:lnTo>
                <a:lnTo>
                  <a:pt x="2271" y="70"/>
                </a:lnTo>
                <a:lnTo>
                  <a:pt x="4796" y="70"/>
                </a:lnTo>
                <a:close/>
                <a:moveTo>
                  <a:pt x="5007" y="1504"/>
                </a:moveTo>
                <a:lnTo>
                  <a:pt x="5208" y="2880"/>
                </a:lnTo>
                <a:lnTo>
                  <a:pt x="1942" y="2810"/>
                </a:lnTo>
                <a:lnTo>
                  <a:pt x="2092" y="1550"/>
                </a:lnTo>
                <a:lnTo>
                  <a:pt x="5007" y="1504"/>
                </a:lnTo>
                <a:close/>
                <a:moveTo>
                  <a:pt x="123" y="70"/>
                </a:moveTo>
                <a:lnTo>
                  <a:pt x="2117" y="70"/>
                </a:lnTo>
                <a:lnTo>
                  <a:pt x="1942" y="1412"/>
                </a:lnTo>
                <a:lnTo>
                  <a:pt x="123" y="1427"/>
                </a:lnTo>
                <a:lnTo>
                  <a:pt x="123" y="70"/>
                </a:lnTo>
                <a:close/>
                <a:moveTo>
                  <a:pt x="123" y="1580"/>
                </a:moveTo>
                <a:lnTo>
                  <a:pt x="1923" y="1552"/>
                </a:lnTo>
                <a:lnTo>
                  <a:pt x="1768" y="2806"/>
                </a:lnTo>
                <a:lnTo>
                  <a:pt x="123" y="2769"/>
                </a:lnTo>
                <a:lnTo>
                  <a:pt x="123" y="1580"/>
                </a:lnTo>
                <a:close/>
                <a:moveTo>
                  <a:pt x="123" y="4226"/>
                </a:moveTo>
                <a:lnTo>
                  <a:pt x="123" y="2923"/>
                </a:lnTo>
                <a:lnTo>
                  <a:pt x="1756" y="2973"/>
                </a:lnTo>
                <a:lnTo>
                  <a:pt x="1622" y="4226"/>
                </a:lnTo>
                <a:lnTo>
                  <a:pt x="123" y="4226"/>
                </a:lnTo>
                <a:close/>
                <a:moveTo>
                  <a:pt x="1777" y="4226"/>
                </a:moveTo>
                <a:lnTo>
                  <a:pt x="1923" y="2976"/>
                </a:lnTo>
                <a:lnTo>
                  <a:pt x="5231" y="3055"/>
                </a:lnTo>
                <a:lnTo>
                  <a:pt x="5400" y="4226"/>
                </a:lnTo>
                <a:lnTo>
                  <a:pt x="1777" y="4226"/>
                </a:lnTo>
                <a:close/>
                <a:moveTo>
                  <a:pt x="7523" y="4226"/>
                </a:moveTo>
                <a:lnTo>
                  <a:pt x="5556" y="4226"/>
                </a:lnTo>
                <a:lnTo>
                  <a:pt x="5373" y="3053"/>
                </a:lnTo>
                <a:lnTo>
                  <a:pt x="7523" y="3088"/>
                </a:lnTo>
                <a:lnTo>
                  <a:pt x="7523" y="4226"/>
                </a:lnTo>
                <a:close/>
                <a:moveTo>
                  <a:pt x="7523" y="2932"/>
                </a:moveTo>
                <a:lnTo>
                  <a:pt x="5350" y="2884"/>
                </a:lnTo>
                <a:lnTo>
                  <a:pt x="5143" y="1500"/>
                </a:lnTo>
                <a:lnTo>
                  <a:pt x="7523" y="1462"/>
                </a:lnTo>
                <a:lnTo>
                  <a:pt x="7523" y="2932"/>
                </a:lnTo>
                <a:close/>
                <a:moveTo>
                  <a:pt x="5128" y="1362"/>
                </a:moveTo>
                <a:lnTo>
                  <a:pt x="4951" y="70"/>
                </a:lnTo>
                <a:lnTo>
                  <a:pt x="7523" y="70"/>
                </a:lnTo>
                <a:lnTo>
                  <a:pt x="7523" y="1308"/>
                </a:lnTo>
                <a:lnTo>
                  <a:pt x="5128" y="1362"/>
                </a:ln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1" name="Google Shape;61;p1"/>
          <p:cNvGrpSpPr/>
          <p:nvPr/>
        </p:nvGrpSpPr>
        <p:grpSpPr>
          <a:xfrm rot="-733231">
            <a:off x="4418640" y="709085"/>
            <a:ext cx="2131177" cy="1211724"/>
            <a:chOff x="5984875" y="-1847849"/>
            <a:chExt cx="1892300" cy="1000124"/>
          </a:xfrm>
        </p:grpSpPr>
        <p:sp>
          <p:nvSpPr>
            <p:cNvPr id="62" name="Google Shape;62;p1"/>
            <p:cNvSpPr/>
            <p:nvPr/>
          </p:nvSpPr>
          <p:spPr>
            <a:xfrm>
              <a:off x="6003925" y="-1801812"/>
              <a:ext cx="1535113" cy="954087"/>
            </a:xfrm>
            <a:custGeom>
              <a:avLst/>
              <a:gdLst/>
              <a:ahLst/>
              <a:cxnLst/>
              <a:rect l="l" t="t" r="r" b="b"/>
              <a:pathLst>
                <a:path w="659" h="408" extrusionOk="0">
                  <a:moveTo>
                    <a:pt x="659" y="204"/>
                  </a:moveTo>
                  <a:cubicBezTo>
                    <a:pt x="519" y="221"/>
                    <a:pt x="514" y="236"/>
                    <a:pt x="634" y="284"/>
                  </a:cubicBezTo>
                  <a:cubicBezTo>
                    <a:pt x="495" y="264"/>
                    <a:pt x="481" y="277"/>
                    <a:pt x="563" y="349"/>
                  </a:cubicBezTo>
                  <a:cubicBezTo>
                    <a:pt x="447" y="298"/>
                    <a:pt x="426" y="306"/>
                    <a:pt x="458" y="392"/>
                  </a:cubicBezTo>
                  <a:cubicBezTo>
                    <a:pt x="381" y="318"/>
                    <a:pt x="356" y="322"/>
                    <a:pt x="330" y="408"/>
                  </a:cubicBezTo>
                  <a:cubicBezTo>
                    <a:pt x="304" y="322"/>
                    <a:pt x="279" y="318"/>
                    <a:pt x="201" y="392"/>
                  </a:cubicBezTo>
                  <a:cubicBezTo>
                    <a:pt x="233" y="306"/>
                    <a:pt x="213" y="298"/>
                    <a:pt x="97" y="349"/>
                  </a:cubicBezTo>
                  <a:cubicBezTo>
                    <a:pt x="179" y="277"/>
                    <a:pt x="165" y="264"/>
                    <a:pt x="26" y="284"/>
                  </a:cubicBezTo>
                  <a:cubicBezTo>
                    <a:pt x="145" y="236"/>
                    <a:pt x="140" y="221"/>
                    <a:pt x="0" y="204"/>
                  </a:cubicBezTo>
                  <a:cubicBezTo>
                    <a:pt x="140" y="188"/>
                    <a:pt x="145" y="173"/>
                    <a:pt x="26" y="125"/>
                  </a:cubicBezTo>
                  <a:cubicBezTo>
                    <a:pt x="165" y="145"/>
                    <a:pt x="179" y="132"/>
                    <a:pt x="97" y="60"/>
                  </a:cubicBezTo>
                  <a:cubicBezTo>
                    <a:pt x="213" y="111"/>
                    <a:pt x="233" y="102"/>
                    <a:pt x="201" y="17"/>
                  </a:cubicBezTo>
                  <a:cubicBezTo>
                    <a:pt x="279" y="90"/>
                    <a:pt x="304" y="87"/>
                    <a:pt x="330" y="0"/>
                  </a:cubicBezTo>
                  <a:cubicBezTo>
                    <a:pt x="356" y="87"/>
                    <a:pt x="381" y="90"/>
                    <a:pt x="458" y="17"/>
                  </a:cubicBezTo>
                  <a:cubicBezTo>
                    <a:pt x="426" y="102"/>
                    <a:pt x="447" y="111"/>
                    <a:pt x="563" y="60"/>
                  </a:cubicBezTo>
                  <a:cubicBezTo>
                    <a:pt x="481" y="132"/>
                    <a:pt x="495" y="145"/>
                    <a:pt x="634" y="125"/>
                  </a:cubicBezTo>
                  <a:cubicBezTo>
                    <a:pt x="514" y="173"/>
                    <a:pt x="519" y="188"/>
                    <a:pt x="659" y="20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Google Shape;63;p1"/>
            <p:cNvSpPr/>
            <p:nvPr/>
          </p:nvSpPr>
          <p:spPr>
            <a:xfrm>
              <a:off x="5984875" y="-1847849"/>
              <a:ext cx="1536700" cy="952499"/>
            </a:xfrm>
            <a:custGeom>
              <a:avLst/>
              <a:gdLst/>
              <a:ahLst/>
              <a:cxnLst/>
              <a:rect l="l" t="t" r="r" b="b"/>
              <a:pathLst>
                <a:path w="659" h="408" extrusionOk="0">
                  <a:moveTo>
                    <a:pt x="659" y="204"/>
                  </a:moveTo>
                  <a:cubicBezTo>
                    <a:pt x="519" y="221"/>
                    <a:pt x="514" y="236"/>
                    <a:pt x="634" y="284"/>
                  </a:cubicBezTo>
                  <a:cubicBezTo>
                    <a:pt x="495" y="264"/>
                    <a:pt x="481" y="277"/>
                    <a:pt x="563" y="349"/>
                  </a:cubicBezTo>
                  <a:cubicBezTo>
                    <a:pt x="447" y="298"/>
                    <a:pt x="426" y="306"/>
                    <a:pt x="458" y="392"/>
                  </a:cubicBezTo>
                  <a:cubicBezTo>
                    <a:pt x="381" y="318"/>
                    <a:pt x="356" y="322"/>
                    <a:pt x="330" y="408"/>
                  </a:cubicBezTo>
                  <a:cubicBezTo>
                    <a:pt x="304" y="322"/>
                    <a:pt x="279" y="318"/>
                    <a:pt x="201" y="392"/>
                  </a:cubicBezTo>
                  <a:cubicBezTo>
                    <a:pt x="233" y="306"/>
                    <a:pt x="213" y="298"/>
                    <a:pt x="97" y="349"/>
                  </a:cubicBezTo>
                  <a:cubicBezTo>
                    <a:pt x="179" y="277"/>
                    <a:pt x="165" y="264"/>
                    <a:pt x="26" y="284"/>
                  </a:cubicBezTo>
                  <a:cubicBezTo>
                    <a:pt x="145" y="236"/>
                    <a:pt x="140" y="221"/>
                    <a:pt x="0" y="204"/>
                  </a:cubicBezTo>
                  <a:cubicBezTo>
                    <a:pt x="140" y="188"/>
                    <a:pt x="145" y="173"/>
                    <a:pt x="26" y="125"/>
                  </a:cubicBezTo>
                  <a:cubicBezTo>
                    <a:pt x="165" y="145"/>
                    <a:pt x="179" y="132"/>
                    <a:pt x="97" y="60"/>
                  </a:cubicBezTo>
                  <a:cubicBezTo>
                    <a:pt x="213" y="111"/>
                    <a:pt x="233" y="102"/>
                    <a:pt x="201" y="17"/>
                  </a:cubicBezTo>
                  <a:cubicBezTo>
                    <a:pt x="279" y="90"/>
                    <a:pt x="304" y="87"/>
                    <a:pt x="330" y="0"/>
                  </a:cubicBezTo>
                  <a:cubicBezTo>
                    <a:pt x="356" y="87"/>
                    <a:pt x="381" y="90"/>
                    <a:pt x="458" y="17"/>
                  </a:cubicBezTo>
                  <a:cubicBezTo>
                    <a:pt x="426" y="102"/>
                    <a:pt x="447" y="111"/>
                    <a:pt x="563" y="60"/>
                  </a:cubicBezTo>
                  <a:cubicBezTo>
                    <a:pt x="481" y="132"/>
                    <a:pt x="495" y="145"/>
                    <a:pt x="634" y="125"/>
                  </a:cubicBezTo>
                  <a:cubicBezTo>
                    <a:pt x="514" y="173"/>
                    <a:pt x="519" y="188"/>
                    <a:pt x="659" y="204"/>
                  </a:cubicBezTo>
                  <a:close/>
                </a:path>
              </a:pathLst>
            </a:custGeom>
            <a:solidFill>
              <a:srgbClr val="FF1002"/>
            </a:solidFill>
            <a:ln w="174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64;p1"/>
            <p:cNvSpPr/>
            <p:nvPr/>
          </p:nvSpPr>
          <p:spPr>
            <a:xfrm>
              <a:off x="6894512" y="-1565274"/>
              <a:ext cx="528638" cy="442912"/>
            </a:xfrm>
            <a:custGeom>
              <a:avLst/>
              <a:gdLst/>
              <a:ahLst/>
              <a:cxnLst/>
              <a:rect l="l" t="t" r="r" b="b"/>
              <a:pathLst>
                <a:path w="227" h="190" extrusionOk="0">
                  <a:moveTo>
                    <a:pt x="110" y="190"/>
                  </a:moveTo>
                  <a:cubicBezTo>
                    <a:pt x="106" y="190"/>
                    <a:pt x="102" y="190"/>
                    <a:pt x="97" y="189"/>
                  </a:cubicBezTo>
                  <a:cubicBezTo>
                    <a:pt x="90" y="188"/>
                    <a:pt x="89" y="183"/>
                    <a:pt x="88" y="148"/>
                  </a:cubicBezTo>
                  <a:cubicBezTo>
                    <a:pt x="88" y="147"/>
                    <a:pt x="88" y="147"/>
                    <a:pt x="88" y="147"/>
                  </a:cubicBezTo>
                  <a:cubicBezTo>
                    <a:pt x="88" y="143"/>
                    <a:pt x="88" y="138"/>
                    <a:pt x="88" y="134"/>
                  </a:cubicBezTo>
                  <a:cubicBezTo>
                    <a:pt x="88" y="128"/>
                    <a:pt x="88" y="122"/>
                    <a:pt x="89" y="116"/>
                  </a:cubicBezTo>
                  <a:cubicBezTo>
                    <a:pt x="80" y="137"/>
                    <a:pt x="71" y="159"/>
                    <a:pt x="64" y="173"/>
                  </a:cubicBezTo>
                  <a:cubicBezTo>
                    <a:pt x="63" y="175"/>
                    <a:pt x="62" y="176"/>
                    <a:pt x="60" y="176"/>
                  </a:cubicBezTo>
                  <a:cubicBezTo>
                    <a:pt x="49" y="179"/>
                    <a:pt x="22" y="184"/>
                    <a:pt x="6" y="184"/>
                  </a:cubicBezTo>
                  <a:cubicBezTo>
                    <a:pt x="4" y="184"/>
                    <a:pt x="2" y="183"/>
                    <a:pt x="1" y="181"/>
                  </a:cubicBezTo>
                  <a:cubicBezTo>
                    <a:pt x="0" y="179"/>
                    <a:pt x="0" y="177"/>
                    <a:pt x="1" y="175"/>
                  </a:cubicBezTo>
                  <a:cubicBezTo>
                    <a:pt x="17" y="148"/>
                    <a:pt x="32" y="122"/>
                    <a:pt x="44" y="98"/>
                  </a:cubicBezTo>
                  <a:cubicBezTo>
                    <a:pt x="57" y="74"/>
                    <a:pt x="66" y="48"/>
                    <a:pt x="72" y="20"/>
                  </a:cubicBezTo>
                  <a:cubicBezTo>
                    <a:pt x="72" y="18"/>
                    <a:pt x="74" y="16"/>
                    <a:pt x="76" y="16"/>
                  </a:cubicBezTo>
                  <a:cubicBezTo>
                    <a:pt x="135" y="1"/>
                    <a:pt x="135" y="1"/>
                    <a:pt x="135" y="1"/>
                  </a:cubicBezTo>
                  <a:cubicBezTo>
                    <a:pt x="135" y="1"/>
                    <a:pt x="136" y="1"/>
                    <a:pt x="136" y="1"/>
                  </a:cubicBezTo>
                  <a:cubicBezTo>
                    <a:pt x="138" y="1"/>
                    <a:pt x="139" y="1"/>
                    <a:pt x="140" y="2"/>
                  </a:cubicBezTo>
                  <a:cubicBezTo>
                    <a:pt x="142" y="3"/>
                    <a:pt x="142" y="5"/>
                    <a:pt x="142" y="7"/>
                  </a:cubicBezTo>
                  <a:cubicBezTo>
                    <a:pt x="142" y="10"/>
                    <a:pt x="142" y="10"/>
                    <a:pt x="142" y="10"/>
                  </a:cubicBezTo>
                  <a:cubicBezTo>
                    <a:pt x="140" y="23"/>
                    <a:pt x="139" y="40"/>
                    <a:pt x="138" y="56"/>
                  </a:cubicBezTo>
                  <a:cubicBezTo>
                    <a:pt x="142" y="42"/>
                    <a:pt x="146" y="28"/>
                    <a:pt x="148" y="18"/>
                  </a:cubicBezTo>
                  <a:cubicBezTo>
                    <a:pt x="149" y="16"/>
                    <a:pt x="150" y="14"/>
                    <a:pt x="153" y="13"/>
                  </a:cubicBezTo>
                  <a:cubicBezTo>
                    <a:pt x="210" y="0"/>
                    <a:pt x="210" y="0"/>
                    <a:pt x="210" y="0"/>
                  </a:cubicBezTo>
                  <a:cubicBezTo>
                    <a:pt x="210" y="0"/>
                    <a:pt x="211" y="0"/>
                    <a:pt x="211" y="0"/>
                  </a:cubicBezTo>
                  <a:cubicBezTo>
                    <a:pt x="213" y="0"/>
                    <a:pt x="214" y="0"/>
                    <a:pt x="215" y="1"/>
                  </a:cubicBezTo>
                  <a:cubicBezTo>
                    <a:pt x="217" y="2"/>
                    <a:pt x="217" y="4"/>
                    <a:pt x="217" y="6"/>
                  </a:cubicBezTo>
                  <a:cubicBezTo>
                    <a:pt x="215" y="29"/>
                    <a:pt x="213" y="49"/>
                    <a:pt x="213" y="66"/>
                  </a:cubicBezTo>
                  <a:cubicBezTo>
                    <a:pt x="213" y="79"/>
                    <a:pt x="214" y="90"/>
                    <a:pt x="215" y="100"/>
                  </a:cubicBezTo>
                  <a:cubicBezTo>
                    <a:pt x="219" y="122"/>
                    <a:pt x="223" y="143"/>
                    <a:pt x="227" y="162"/>
                  </a:cubicBezTo>
                  <a:cubicBezTo>
                    <a:pt x="227" y="164"/>
                    <a:pt x="226" y="167"/>
                    <a:pt x="224" y="168"/>
                  </a:cubicBezTo>
                  <a:cubicBezTo>
                    <a:pt x="212" y="175"/>
                    <a:pt x="194" y="180"/>
                    <a:pt x="171" y="184"/>
                  </a:cubicBezTo>
                  <a:cubicBezTo>
                    <a:pt x="171" y="184"/>
                    <a:pt x="170" y="184"/>
                    <a:pt x="170" y="184"/>
                  </a:cubicBezTo>
                  <a:cubicBezTo>
                    <a:pt x="170" y="184"/>
                    <a:pt x="170" y="184"/>
                    <a:pt x="169" y="184"/>
                  </a:cubicBezTo>
                  <a:cubicBezTo>
                    <a:pt x="163" y="183"/>
                    <a:pt x="161" y="175"/>
                    <a:pt x="161" y="157"/>
                  </a:cubicBezTo>
                  <a:cubicBezTo>
                    <a:pt x="161" y="152"/>
                    <a:pt x="162" y="147"/>
                    <a:pt x="162" y="140"/>
                  </a:cubicBezTo>
                  <a:cubicBezTo>
                    <a:pt x="162" y="130"/>
                    <a:pt x="163" y="119"/>
                    <a:pt x="163" y="108"/>
                  </a:cubicBezTo>
                  <a:cubicBezTo>
                    <a:pt x="157" y="129"/>
                    <a:pt x="152" y="151"/>
                    <a:pt x="153" y="170"/>
                  </a:cubicBezTo>
                  <a:cubicBezTo>
                    <a:pt x="153" y="173"/>
                    <a:pt x="151" y="175"/>
                    <a:pt x="148" y="176"/>
                  </a:cubicBezTo>
                  <a:cubicBezTo>
                    <a:pt x="145" y="177"/>
                    <a:pt x="141" y="179"/>
                    <a:pt x="137" y="182"/>
                  </a:cubicBezTo>
                  <a:cubicBezTo>
                    <a:pt x="133" y="184"/>
                    <a:pt x="129" y="186"/>
                    <a:pt x="125" y="188"/>
                  </a:cubicBezTo>
                  <a:cubicBezTo>
                    <a:pt x="120" y="190"/>
                    <a:pt x="116" y="190"/>
                    <a:pt x="110" y="190"/>
                  </a:cubicBezTo>
                  <a:close/>
                </a:path>
              </a:pathLst>
            </a:custGeom>
            <a:solidFill>
              <a:srgbClr val="FFB4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65;p1"/>
            <p:cNvSpPr/>
            <p:nvPr/>
          </p:nvSpPr>
          <p:spPr>
            <a:xfrm>
              <a:off x="6880225" y="-1579562"/>
              <a:ext cx="558800" cy="471487"/>
            </a:xfrm>
            <a:custGeom>
              <a:avLst/>
              <a:gdLst/>
              <a:ahLst/>
              <a:cxnLst/>
              <a:rect l="l" t="t" r="r" b="b"/>
              <a:pathLst>
                <a:path w="240" h="202" extrusionOk="0">
                  <a:moveTo>
                    <a:pt x="217" y="12"/>
                  </a:moveTo>
                  <a:cubicBezTo>
                    <a:pt x="217" y="12"/>
                    <a:pt x="217" y="12"/>
                    <a:pt x="217" y="12"/>
                  </a:cubicBezTo>
                  <a:moveTo>
                    <a:pt x="217" y="12"/>
                  </a:moveTo>
                  <a:cubicBezTo>
                    <a:pt x="215" y="35"/>
                    <a:pt x="213" y="55"/>
                    <a:pt x="213" y="72"/>
                  </a:cubicBezTo>
                  <a:cubicBezTo>
                    <a:pt x="213" y="86"/>
                    <a:pt x="214" y="97"/>
                    <a:pt x="216" y="107"/>
                  </a:cubicBezTo>
                  <a:cubicBezTo>
                    <a:pt x="219" y="129"/>
                    <a:pt x="223" y="150"/>
                    <a:pt x="227" y="169"/>
                  </a:cubicBezTo>
                  <a:cubicBezTo>
                    <a:pt x="215" y="175"/>
                    <a:pt x="199" y="180"/>
                    <a:pt x="176" y="184"/>
                  </a:cubicBezTo>
                  <a:cubicBezTo>
                    <a:pt x="174" y="184"/>
                    <a:pt x="173" y="177"/>
                    <a:pt x="173" y="163"/>
                  </a:cubicBezTo>
                  <a:cubicBezTo>
                    <a:pt x="173" y="158"/>
                    <a:pt x="174" y="153"/>
                    <a:pt x="174" y="147"/>
                  </a:cubicBezTo>
                  <a:cubicBezTo>
                    <a:pt x="175" y="122"/>
                    <a:pt x="176" y="95"/>
                    <a:pt x="179" y="66"/>
                  </a:cubicBezTo>
                  <a:cubicBezTo>
                    <a:pt x="170" y="93"/>
                    <a:pt x="151" y="140"/>
                    <a:pt x="153" y="176"/>
                  </a:cubicBezTo>
                  <a:cubicBezTo>
                    <a:pt x="145" y="178"/>
                    <a:pt x="137" y="185"/>
                    <a:pt x="129" y="188"/>
                  </a:cubicBezTo>
                  <a:cubicBezTo>
                    <a:pt x="125" y="190"/>
                    <a:pt x="121" y="190"/>
                    <a:pt x="116" y="190"/>
                  </a:cubicBezTo>
                  <a:cubicBezTo>
                    <a:pt x="112" y="190"/>
                    <a:pt x="108" y="190"/>
                    <a:pt x="104" y="189"/>
                  </a:cubicBezTo>
                  <a:cubicBezTo>
                    <a:pt x="101" y="189"/>
                    <a:pt x="101" y="174"/>
                    <a:pt x="100" y="153"/>
                  </a:cubicBezTo>
                  <a:cubicBezTo>
                    <a:pt x="100" y="149"/>
                    <a:pt x="100" y="144"/>
                    <a:pt x="100" y="140"/>
                  </a:cubicBezTo>
                  <a:cubicBezTo>
                    <a:pt x="100" y="122"/>
                    <a:pt x="101" y="103"/>
                    <a:pt x="103" y="82"/>
                  </a:cubicBezTo>
                  <a:cubicBezTo>
                    <a:pt x="93" y="109"/>
                    <a:pt x="77" y="153"/>
                    <a:pt x="64" y="176"/>
                  </a:cubicBezTo>
                  <a:cubicBezTo>
                    <a:pt x="53" y="180"/>
                    <a:pt x="27" y="184"/>
                    <a:pt x="12" y="184"/>
                  </a:cubicBezTo>
                  <a:cubicBezTo>
                    <a:pt x="28" y="157"/>
                    <a:pt x="43" y="131"/>
                    <a:pt x="56" y="107"/>
                  </a:cubicBezTo>
                  <a:cubicBezTo>
                    <a:pt x="68" y="82"/>
                    <a:pt x="78" y="56"/>
                    <a:pt x="84" y="28"/>
                  </a:cubicBezTo>
                  <a:cubicBezTo>
                    <a:pt x="142" y="13"/>
                    <a:pt x="142" y="13"/>
                    <a:pt x="142" y="13"/>
                  </a:cubicBezTo>
                  <a:cubicBezTo>
                    <a:pt x="140" y="34"/>
                    <a:pt x="136" y="66"/>
                    <a:pt x="136" y="91"/>
                  </a:cubicBezTo>
                  <a:cubicBezTo>
                    <a:pt x="136" y="95"/>
                    <a:pt x="135" y="110"/>
                    <a:pt x="135" y="113"/>
                  </a:cubicBezTo>
                  <a:cubicBezTo>
                    <a:pt x="143" y="84"/>
                    <a:pt x="155" y="47"/>
                    <a:pt x="160" y="25"/>
                  </a:cubicBezTo>
                  <a:cubicBezTo>
                    <a:pt x="217" y="12"/>
                    <a:pt x="217" y="12"/>
                    <a:pt x="217" y="12"/>
                  </a:cubicBezTo>
                  <a:moveTo>
                    <a:pt x="142" y="13"/>
                  </a:moveTo>
                  <a:cubicBezTo>
                    <a:pt x="142" y="13"/>
                    <a:pt x="142" y="13"/>
                    <a:pt x="142" y="13"/>
                  </a:cubicBezTo>
                  <a:moveTo>
                    <a:pt x="217" y="0"/>
                  </a:moveTo>
                  <a:cubicBezTo>
                    <a:pt x="217" y="0"/>
                    <a:pt x="217" y="0"/>
                    <a:pt x="217" y="0"/>
                  </a:cubicBezTo>
                  <a:cubicBezTo>
                    <a:pt x="216" y="0"/>
                    <a:pt x="215" y="0"/>
                    <a:pt x="214" y="0"/>
                  </a:cubicBezTo>
                  <a:cubicBezTo>
                    <a:pt x="157" y="13"/>
                    <a:pt x="157" y="13"/>
                    <a:pt x="157" y="13"/>
                  </a:cubicBezTo>
                  <a:cubicBezTo>
                    <a:pt x="156" y="14"/>
                    <a:pt x="155" y="14"/>
                    <a:pt x="154" y="15"/>
                  </a:cubicBezTo>
                  <a:cubicBezTo>
                    <a:pt x="154" y="14"/>
                    <a:pt x="154" y="14"/>
                    <a:pt x="154" y="14"/>
                  </a:cubicBezTo>
                  <a:cubicBezTo>
                    <a:pt x="154" y="14"/>
                    <a:pt x="154" y="13"/>
                    <a:pt x="154" y="13"/>
                  </a:cubicBezTo>
                  <a:cubicBezTo>
                    <a:pt x="154" y="6"/>
                    <a:pt x="149" y="1"/>
                    <a:pt x="142" y="1"/>
                  </a:cubicBezTo>
                  <a:cubicBezTo>
                    <a:pt x="142" y="1"/>
                    <a:pt x="142" y="1"/>
                    <a:pt x="142" y="1"/>
                  </a:cubicBezTo>
                  <a:cubicBezTo>
                    <a:pt x="142" y="1"/>
                    <a:pt x="142" y="1"/>
                    <a:pt x="142" y="1"/>
                  </a:cubicBezTo>
                  <a:cubicBezTo>
                    <a:pt x="141" y="1"/>
                    <a:pt x="140" y="1"/>
                    <a:pt x="139" y="1"/>
                  </a:cubicBezTo>
                  <a:cubicBezTo>
                    <a:pt x="81" y="16"/>
                    <a:pt x="81" y="16"/>
                    <a:pt x="81" y="16"/>
                  </a:cubicBezTo>
                  <a:cubicBezTo>
                    <a:pt x="76" y="17"/>
                    <a:pt x="73" y="21"/>
                    <a:pt x="72" y="25"/>
                  </a:cubicBezTo>
                  <a:cubicBezTo>
                    <a:pt x="66" y="52"/>
                    <a:pt x="57" y="77"/>
                    <a:pt x="45" y="101"/>
                  </a:cubicBezTo>
                  <a:cubicBezTo>
                    <a:pt x="32" y="125"/>
                    <a:pt x="18" y="151"/>
                    <a:pt x="2" y="178"/>
                  </a:cubicBezTo>
                  <a:cubicBezTo>
                    <a:pt x="0" y="182"/>
                    <a:pt x="0" y="186"/>
                    <a:pt x="2" y="190"/>
                  </a:cubicBezTo>
                  <a:cubicBezTo>
                    <a:pt x="4" y="194"/>
                    <a:pt x="8" y="196"/>
                    <a:pt x="12" y="196"/>
                  </a:cubicBezTo>
                  <a:cubicBezTo>
                    <a:pt x="27" y="196"/>
                    <a:pt x="55" y="192"/>
                    <a:pt x="68" y="188"/>
                  </a:cubicBezTo>
                  <a:cubicBezTo>
                    <a:pt x="71" y="187"/>
                    <a:pt x="73" y="185"/>
                    <a:pt x="75" y="182"/>
                  </a:cubicBezTo>
                  <a:cubicBezTo>
                    <a:pt x="79" y="174"/>
                    <a:pt x="84" y="164"/>
                    <a:pt x="88" y="153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9" y="164"/>
                    <a:pt x="89" y="173"/>
                    <a:pt x="89" y="180"/>
                  </a:cubicBezTo>
                  <a:cubicBezTo>
                    <a:pt x="90" y="188"/>
                    <a:pt x="91" y="200"/>
                    <a:pt x="102" y="201"/>
                  </a:cubicBezTo>
                  <a:cubicBezTo>
                    <a:pt x="108" y="202"/>
                    <a:pt x="112" y="202"/>
                    <a:pt x="116" y="202"/>
                  </a:cubicBezTo>
                  <a:cubicBezTo>
                    <a:pt x="122" y="202"/>
                    <a:pt x="128" y="201"/>
                    <a:pt x="133" y="200"/>
                  </a:cubicBezTo>
                  <a:cubicBezTo>
                    <a:pt x="138" y="198"/>
                    <a:pt x="142" y="195"/>
                    <a:pt x="146" y="193"/>
                  </a:cubicBezTo>
                  <a:cubicBezTo>
                    <a:pt x="150" y="190"/>
                    <a:pt x="153" y="188"/>
                    <a:pt x="156" y="188"/>
                  </a:cubicBezTo>
                  <a:cubicBezTo>
                    <a:pt x="159" y="187"/>
                    <a:pt x="161" y="185"/>
                    <a:pt x="163" y="183"/>
                  </a:cubicBezTo>
                  <a:cubicBezTo>
                    <a:pt x="164" y="190"/>
                    <a:pt x="167" y="195"/>
                    <a:pt x="175" y="196"/>
                  </a:cubicBezTo>
                  <a:cubicBezTo>
                    <a:pt x="175" y="196"/>
                    <a:pt x="176" y="196"/>
                    <a:pt x="176" y="196"/>
                  </a:cubicBezTo>
                  <a:cubicBezTo>
                    <a:pt x="177" y="196"/>
                    <a:pt x="177" y="196"/>
                    <a:pt x="178" y="196"/>
                  </a:cubicBezTo>
                  <a:cubicBezTo>
                    <a:pt x="202" y="192"/>
                    <a:pt x="220" y="187"/>
                    <a:pt x="233" y="179"/>
                  </a:cubicBezTo>
                  <a:cubicBezTo>
                    <a:pt x="237" y="177"/>
                    <a:pt x="240" y="171"/>
                    <a:pt x="238" y="166"/>
                  </a:cubicBezTo>
                  <a:cubicBezTo>
                    <a:pt x="235" y="148"/>
                    <a:pt x="231" y="127"/>
                    <a:pt x="227" y="105"/>
                  </a:cubicBezTo>
                  <a:cubicBezTo>
                    <a:pt x="226" y="96"/>
                    <a:pt x="225" y="85"/>
                    <a:pt x="225" y="72"/>
                  </a:cubicBezTo>
                  <a:cubicBezTo>
                    <a:pt x="225" y="56"/>
                    <a:pt x="227" y="36"/>
                    <a:pt x="229" y="13"/>
                  </a:cubicBezTo>
                  <a:cubicBezTo>
                    <a:pt x="229" y="13"/>
                    <a:pt x="229" y="12"/>
                    <a:pt x="229" y="12"/>
                  </a:cubicBezTo>
                  <a:cubicBezTo>
                    <a:pt x="229" y="5"/>
                    <a:pt x="224" y="0"/>
                    <a:pt x="217" y="0"/>
                  </a:cubicBezTo>
                  <a:cubicBezTo>
                    <a:pt x="217" y="0"/>
                    <a:pt x="217" y="0"/>
                    <a:pt x="2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66;p1"/>
            <p:cNvSpPr/>
            <p:nvPr/>
          </p:nvSpPr>
          <p:spPr>
            <a:xfrm>
              <a:off x="6502400" y="-1528762"/>
              <a:ext cx="282575" cy="361950"/>
            </a:xfrm>
            <a:custGeom>
              <a:avLst/>
              <a:gdLst/>
              <a:ahLst/>
              <a:cxnLst/>
              <a:rect l="l" t="t" r="r" b="b"/>
              <a:pathLst>
                <a:path w="121" h="155" extrusionOk="0">
                  <a:moveTo>
                    <a:pt x="43" y="155"/>
                  </a:moveTo>
                  <a:cubicBezTo>
                    <a:pt x="26" y="155"/>
                    <a:pt x="14" y="147"/>
                    <a:pt x="7" y="132"/>
                  </a:cubicBezTo>
                  <a:cubicBezTo>
                    <a:pt x="2" y="122"/>
                    <a:pt x="0" y="110"/>
                    <a:pt x="0" y="97"/>
                  </a:cubicBezTo>
                  <a:cubicBezTo>
                    <a:pt x="0" y="68"/>
                    <a:pt x="12" y="39"/>
                    <a:pt x="24" y="24"/>
                  </a:cubicBezTo>
                  <a:cubicBezTo>
                    <a:pt x="36" y="9"/>
                    <a:pt x="52" y="1"/>
                    <a:pt x="70" y="0"/>
                  </a:cubicBezTo>
                  <a:cubicBezTo>
                    <a:pt x="71" y="0"/>
                    <a:pt x="72" y="0"/>
                    <a:pt x="73" y="0"/>
                  </a:cubicBezTo>
                  <a:cubicBezTo>
                    <a:pt x="102" y="0"/>
                    <a:pt x="121" y="22"/>
                    <a:pt x="121" y="56"/>
                  </a:cubicBezTo>
                  <a:cubicBezTo>
                    <a:pt x="121" y="61"/>
                    <a:pt x="121" y="67"/>
                    <a:pt x="120" y="72"/>
                  </a:cubicBezTo>
                  <a:cubicBezTo>
                    <a:pt x="113" y="111"/>
                    <a:pt x="86" y="153"/>
                    <a:pt x="47" y="155"/>
                  </a:cubicBezTo>
                  <a:cubicBezTo>
                    <a:pt x="46" y="155"/>
                    <a:pt x="44" y="155"/>
                    <a:pt x="43" y="155"/>
                  </a:cubicBezTo>
                  <a:close/>
                  <a:moveTo>
                    <a:pt x="70" y="54"/>
                  </a:moveTo>
                  <a:cubicBezTo>
                    <a:pt x="57" y="54"/>
                    <a:pt x="48" y="74"/>
                    <a:pt x="46" y="85"/>
                  </a:cubicBezTo>
                  <a:cubicBezTo>
                    <a:pt x="44" y="90"/>
                    <a:pt x="44" y="95"/>
                    <a:pt x="44" y="100"/>
                  </a:cubicBezTo>
                  <a:cubicBezTo>
                    <a:pt x="44" y="106"/>
                    <a:pt x="45" y="115"/>
                    <a:pt x="51" y="115"/>
                  </a:cubicBezTo>
                  <a:cubicBezTo>
                    <a:pt x="52" y="115"/>
                    <a:pt x="52" y="115"/>
                    <a:pt x="52" y="115"/>
                  </a:cubicBezTo>
                  <a:cubicBezTo>
                    <a:pt x="64" y="114"/>
                    <a:pt x="74" y="96"/>
                    <a:pt x="78" y="79"/>
                  </a:cubicBezTo>
                  <a:cubicBezTo>
                    <a:pt x="79" y="74"/>
                    <a:pt x="79" y="70"/>
                    <a:pt x="79" y="66"/>
                  </a:cubicBezTo>
                  <a:cubicBezTo>
                    <a:pt x="79" y="55"/>
                    <a:pt x="75" y="54"/>
                    <a:pt x="70" y="54"/>
                  </a:cubicBezTo>
                  <a:cubicBezTo>
                    <a:pt x="70" y="48"/>
                    <a:pt x="70" y="48"/>
                    <a:pt x="70" y="48"/>
                  </a:cubicBezTo>
                  <a:lnTo>
                    <a:pt x="70" y="54"/>
                  </a:lnTo>
                  <a:close/>
                </a:path>
              </a:pathLst>
            </a:custGeom>
            <a:solidFill>
              <a:srgbClr val="FFB4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1"/>
            <p:cNvSpPr/>
            <p:nvPr/>
          </p:nvSpPr>
          <p:spPr>
            <a:xfrm>
              <a:off x="6488112" y="-1543049"/>
              <a:ext cx="309563" cy="390525"/>
            </a:xfrm>
            <a:custGeom>
              <a:avLst/>
              <a:gdLst/>
              <a:ahLst/>
              <a:cxnLst/>
              <a:rect l="l" t="t" r="r" b="b"/>
              <a:pathLst>
                <a:path w="133" h="167" extrusionOk="0">
                  <a:moveTo>
                    <a:pt x="79" y="12"/>
                  </a:moveTo>
                  <a:cubicBezTo>
                    <a:pt x="107" y="12"/>
                    <a:pt x="121" y="33"/>
                    <a:pt x="121" y="62"/>
                  </a:cubicBezTo>
                  <a:cubicBezTo>
                    <a:pt x="121" y="67"/>
                    <a:pt x="121" y="72"/>
                    <a:pt x="120" y="77"/>
                  </a:cubicBezTo>
                  <a:cubicBezTo>
                    <a:pt x="114" y="112"/>
                    <a:pt x="89" y="153"/>
                    <a:pt x="53" y="155"/>
                  </a:cubicBezTo>
                  <a:cubicBezTo>
                    <a:pt x="52" y="155"/>
                    <a:pt x="50" y="155"/>
                    <a:pt x="49" y="155"/>
                  </a:cubicBezTo>
                  <a:cubicBezTo>
                    <a:pt x="35" y="155"/>
                    <a:pt x="24" y="149"/>
                    <a:pt x="18" y="136"/>
                  </a:cubicBezTo>
                  <a:cubicBezTo>
                    <a:pt x="14" y="126"/>
                    <a:pt x="12" y="114"/>
                    <a:pt x="12" y="103"/>
                  </a:cubicBezTo>
                  <a:cubicBezTo>
                    <a:pt x="12" y="77"/>
                    <a:pt x="22" y="49"/>
                    <a:pt x="35" y="34"/>
                  </a:cubicBezTo>
                  <a:cubicBezTo>
                    <a:pt x="46" y="20"/>
                    <a:pt x="60" y="13"/>
                    <a:pt x="76" y="12"/>
                  </a:cubicBezTo>
                  <a:cubicBezTo>
                    <a:pt x="77" y="12"/>
                    <a:pt x="78" y="12"/>
                    <a:pt x="79" y="12"/>
                  </a:cubicBezTo>
                  <a:moveTo>
                    <a:pt x="57" y="127"/>
                  </a:moveTo>
                  <a:cubicBezTo>
                    <a:pt x="58" y="127"/>
                    <a:pt x="58" y="127"/>
                    <a:pt x="58" y="127"/>
                  </a:cubicBezTo>
                  <a:cubicBezTo>
                    <a:pt x="75" y="126"/>
                    <a:pt x="85" y="103"/>
                    <a:pt x="90" y="86"/>
                  </a:cubicBezTo>
                  <a:cubicBezTo>
                    <a:pt x="91" y="81"/>
                    <a:pt x="91" y="76"/>
                    <a:pt x="91" y="72"/>
                  </a:cubicBezTo>
                  <a:cubicBezTo>
                    <a:pt x="91" y="60"/>
                    <a:pt x="86" y="54"/>
                    <a:pt x="76" y="54"/>
                  </a:cubicBezTo>
                  <a:cubicBezTo>
                    <a:pt x="76" y="54"/>
                    <a:pt x="76" y="54"/>
                    <a:pt x="75" y="54"/>
                  </a:cubicBezTo>
                  <a:cubicBezTo>
                    <a:pt x="59" y="54"/>
                    <a:pt x="50" y="75"/>
                    <a:pt x="46" y="90"/>
                  </a:cubicBezTo>
                  <a:cubicBezTo>
                    <a:pt x="45" y="95"/>
                    <a:pt x="44" y="101"/>
                    <a:pt x="44" y="106"/>
                  </a:cubicBezTo>
                  <a:cubicBezTo>
                    <a:pt x="44" y="117"/>
                    <a:pt x="47" y="127"/>
                    <a:pt x="57" y="127"/>
                  </a:cubicBezTo>
                  <a:moveTo>
                    <a:pt x="79" y="0"/>
                  </a:moveTo>
                  <a:cubicBezTo>
                    <a:pt x="78" y="0"/>
                    <a:pt x="77" y="0"/>
                    <a:pt x="76" y="0"/>
                  </a:cubicBezTo>
                  <a:cubicBezTo>
                    <a:pt x="56" y="1"/>
                    <a:pt x="39" y="10"/>
                    <a:pt x="26" y="26"/>
                  </a:cubicBezTo>
                  <a:cubicBezTo>
                    <a:pt x="10" y="46"/>
                    <a:pt x="0" y="76"/>
                    <a:pt x="0" y="103"/>
                  </a:cubicBezTo>
                  <a:cubicBezTo>
                    <a:pt x="0" y="117"/>
                    <a:pt x="2" y="130"/>
                    <a:pt x="7" y="141"/>
                  </a:cubicBezTo>
                  <a:cubicBezTo>
                    <a:pt x="15" y="158"/>
                    <a:pt x="30" y="167"/>
                    <a:pt x="49" y="167"/>
                  </a:cubicBezTo>
                  <a:cubicBezTo>
                    <a:pt x="50" y="167"/>
                    <a:pt x="52" y="167"/>
                    <a:pt x="54" y="167"/>
                  </a:cubicBezTo>
                  <a:cubicBezTo>
                    <a:pt x="95" y="165"/>
                    <a:pt x="125" y="120"/>
                    <a:pt x="132" y="79"/>
                  </a:cubicBezTo>
                  <a:cubicBezTo>
                    <a:pt x="133" y="73"/>
                    <a:pt x="133" y="68"/>
                    <a:pt x="133" y="62"/>
                  </a:cubicBezTo>
                  <a:cubicBezTo>
                    <a:pt x="133" y="25"/>
                    <a:pt x="112" y="0"/>
                    <a:pt x="79" y="0"/>
                  </a:cubicBezTo>
                  <a:close/>
                  <a:moveTo>
                    <a:pt x="57" y="115"/>
                  </a:moveTo>
                  <a:cubicBezTo>
                    <a:pt x="57" y="114"/>
                    <a:pt x="56" y="111"/>
                    <a:pt x="56" y="106"/>
                  </a:cubicBezTo>
                  <a:cubicBezTo>
                    <a:pt x="56" y="102"/>
                    <a:pt x="56" y="97"/>
                    <a:pt x="57" y="93"/>
                  </a:cubicBezTo>
                  <a:cubicBezTo>
                    <a:pt x="61" y="80"/>
                    <a:pt x="68" y="66"/>
                    <a:pt x="75" y="66"/>
                  </a:cubicBezTo>
                  <a:cubicBezTo>
                    <a:pt x="76" y="66"/>
                    <a:pt x="76" y="66"/>
                    <a:pt x="76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8"/>
                    <a:pt x="79" y="72"/>
                  </a:cubicBezTo>
                  <a:cubicBezTo>
                    <a:pt x="79" y="75"/>
                    <a:pt x="79" y="79"/>
                    <a:pt x="78" y="83"/>
                  </a:cubicBezTo>
                  <a:cubicBezTo>
                    <a:pt x="74" y="101"/>
                    <a:pt x="65" y="114"/>
                    <a:pt x="57" y="115"/>
                  </a:cubicBezTo>
                  <a:cubicBezTo>
                    <a:pt x="57" y="115"/>
                    <a:pt x="57" y="115"/>
                    <a:pt x="57" y="11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68;p1"/>
            <p:cNvSpPr/>
            <p:nvPr/>
          </p:nvSpPr>
          <p:spPr>
            <a:xfrm>
              <a:off x="6086475" y="-1628774"/>
              <a:ext cx="504825" cy="569912"/>
            </a:xfrm>
            <a:custGeom>
              <a:avLst/>
              <a:gdLst/>
              <a:ahLst/>
              <a:cxnLst/>
              <a:rect l="l" t="t" r="r" b="b"/>
              <a:pathLst>
                <a:path w="216" h="244" extrusionOk="0">
                  <a:moveTo>
                    <a:pt x="41" y="244"/>
                  </a:moveTo>
                  <a:cubicBezTo>
                    <a:pt x="38" y="244"/>
                    <a:pt x="36" y="244"/>
                    <a:pt x="34" y="244"/>
                  </a:cubicBezTo>
                  <a:cubicBezTo>
                    <a:pt x="13" y="243"/>
                    <a:pt x="6" y="241"/>
                    <a:pt x="3" y="239"/>
                  </a:cubicBezTo>
                  <a:cubicBezTo>
                    <a:pt x="0" y="236"/>
                    <a:pt x="0" y="233"/>
                    <a:pt x="0" y="232"/>
                  </a:cubicBezTo>
                  <a:cubicBezTo>
                    <a:pt x="0" y="229"/>
                    <a:pt x="0" y="223"/>
                    <a:pt x="4" y="205"/>
                  </a:cubicBezTo>
                  <a:cubicBezTo>
                    <a:pt x="8" y="179"/>
                    <a:pt x="12" y="174"/>
                    <a:pt x="17" y="173"/>
                  </a:cubicBezTo>
                  <a:cubicBezTo>
                    <a:pt x="18" y="172"/>
                    <a:pt x="19" y="172"/>
                    <a:pt x="20" y="172"/>
                  </a:cubicBezTo>
                  <a:cubicBezTo>
                    <a:pt x="20" y="171"/>
                    <a:pt x="20" y="170"/>
                    <a:pt x="20" y="170"/>
                  </a:cubicBezTo>
                  <a:cubicBezTo>
                    <a:pt x="20" y="169"/>
                    <a:pt x="20" y="168"/>
                    <a:pt x="20" y="168"/>
                  </a:cubicBezTo>
                  <a:cubicBezTo>
                    <a:pt x="26" y="135"/>
                    <a:pt x="36" y="107"/>
                    <a:pt x="45" y="79"/>
                  </a:cubicBezTo>
                  <a:cubicBezTo>
                    <a:pt x="47" y="72"/>
                    <a:pt x="47" y="72"/>
                    <a:pt x="47" y="72"/>
                  </a:cubicBezTo>
                  <a:cubicBezTo>
                    <a:pt x="47" y="69"/>
                    <a:pt x="49" y="66"/>
                    <a:pt x="50" y="63"/>
                  </a:cubicBezTo>
                  <a:cubicBezTo>
                    <a:pt x="48" y="64"/>
                    <a:pt x="46" y="64"/>
                    <a:pt x="44" y="64"/>
                  </a:cubicBezTo>
                  <a:cubicBezTo>
                    <a:pt x="44" y="64"/>
                    <a:pt x="44" y="64"/>
                    <a:pt x="43" y="64"/>
                  </a:cubicBezTo>
                  <a:cubicBezTo>
                    <a:pt x="42" y="64"/>
                    <a:pt x="41" y="64"/>
                    <a:pt x="40" y="63"/>
                  </a:cubicBezTo>
                  <a:cubicBezTo>
                    <a:pt x="38" y="62"/>
                    <a:pt x="38" y="61"/>
                    <a:pt x="37" y="59"/>
                  </a:cubicBezTo>
                  <a:cubicBezTo>
                    <a:pt x="37" y="57"/>
                    <a:pt x="37" y="55"/>
                    <a:pt x="37" y="53"/>
                  </a:cubicBezTo>
                  <a:cubicBezTo>
                    <a:pt x="37" y="40"/>
                    <a:pt x="41" y="31"/>
                    <a:pt x="47" y="19"/>
                  </a:cubicBezTo>
                  <a:cubicBezTo>
                    <a:pt x="48" y="17"/>
                    <a:pt x="49" y="16"/>
                    <a:pt x="51" y="15"/>
                  </a:cubicBezTo>
                  <a:cubicBezTo>
                    <a:pt x="53" y="15"/>
                    <a:pt x="53" y="15"/>
                    <a:pt x="53" y="15"/>
                  </a:cubicBezTo>
                  <a:cubicBezTo>
                    <a:pt x="76" y="10"/>
                    <a:pt x="119" y="0"/>
                    <a:pt x="149" y="0"/>
                  </a:cubicBezTo>
                  <a:cubicBezTo>
                    <a:pt x="151" y="0"/>
                    <a:pt x="153" y="0"/>
                    <a:pt x="155" y="0"/>
                  </a:cubicBezTo>
                  <a:cubicBezTo>
                    <a:pt x="178" y="1"/>
                    <a:pt x="200" y="18"/>
                    <a:pt x="209" y="33"/>
                  </a:cubicBezTo>
                  <a:cubicBezTo>
                    <a:pt x="209" y="33"/>
                    <a:pt x="209" y="33"/>
                    <a:pt x="209" y="34"/>
                  </a:cubicBezTo>
                  <a:cubicBezTo>
                    <a:pt x="212" y="40"/>
                    <a:pt x="214" y="48"/>
                    <a:pt x="214" y="55"/>
                  </a:cubicBezTo>
                  <a:cubicBezTo>
                    <a:pt x="214" y="77"/>
                    <a:pt x="199" y="95"/>
                    <a:pt x="189" y="104"/>
                  </a:cubicBezTo>
                  <a:cubicBezTo>
                    <a:pt x="204" y="112"/>
                    <a:pt x="216" y="124"/>
                    <a:pt x="216" y="147"/>
                  </a:cubicBezTo>
                  <a:cubicBezTo>
                    <a:pt x="216" y="152"/>
                    <a:pt x="215" y="159"/>
                    <a:pt x="214" y="166"/>
                  </a:cubicBezTo>
                  <a:cubicBezTo>
                    <a:pt x="206" y="198"/>
                    <a:pt x="186" y="216"/>
                    <a:pt x="147" y="228"/>
                  </a:cubicBezTo>
                  <a:cubicBezTo>
                    <a:pt x="114" y="238"/>
                    <a:pt x="75" y="244"/>
                    <a:pt x="41" y="244"/>
                  </a:cubicBezTo>
                  <a:close/>
                  <a:moveTo>
                    <a:pt x="98" y="136"/>
                  </a:moveTo>
                  <a:cubicBezTo>
                    <a:pt x="96" y="147"/>
                    <a:pt x="95" y="158"/>
                    <a:pt x="93" y="170"/>
                  </a:cubicBezTo>
                  <a:cubicBezTo>
                    <a:pt x="115" y="168"/>
                    <a:pt x="138" y="163"/>
                    <a:pt x="142" y="147"/>
                  </a:cubicBezTo>
                  <a:cubicBezTo>
                    <a:pt x="143" y="146"/>
                    <a:pt x="143" y="145"/>
                    <a:pt x="143" y="144"/>
                  </a:cubicBezTo>
                  <a:cubicBezTo>
                    <a:pt x="143" y="135"/>
                    <a:pt x="131" y="133"/>
                    <a:pt x="121" y="133"/>
                  </a:cubicBezTo>
                  <a:cubicBezTo>
                    <a:pt x="114" y="133"/>
                    <a:pt x="106" y="134"/>
                    <a:pt x="98" y="136"/>
                  </a:cubicBezTo>
                  <a:close/>
                  <a:moveTo>
                    <a:pt x="114" y="57"/>
                  </a:moveTo>
                  <a:cubicBezTo>
                    <a:pt x="110" y="69"/>
                    <a:pt x="107" y="82"/>
                    <a:pt x="104" y="96"/>
                  </a:cubicBezTo>
                  <a:cubicBezTo>
                    <a:pt x="112" y="95"/>
                    <a:pt x="120" y="94"/>
                    <a:pt x="128" y="92"/>
                  </a:cubicBezTo>
                  <a:cubicBezTo>
                    <a:pt x="137" y="90"/>
                    <a:pt x="141" y="85"/>
                    <a:pt x="142" y="77"/>
                  </a:cubicBezTo>
                  <a:cubicBezTo>
                    <a:pt x="142" y="77"/>
                    <a:pt x="142" y="76"/>
                    <a:pt x="142" y="75"/>
                  </a:cubicBezTo>
                  <a:cubicBezTo>
                    <a:pt x="142" y="71"/>
                    <a:pt x="142" y="58"/>
                    <a:pt x="114" y="57"/>
                  </a:cubicBezTo>
                  <a:close/>
                </a:path>
              </a:pathLst>
            </a:custGeom>
            <a:solidFill>
              <a:srgbClr val="FFB4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69;p1"/>
            <p:cNvSpPr/>
            <p:nvPr/>
          </p:nvSpPr>
          <p:spPr>
            <a:xfrm>
              <a:off x="6073775" y="-1643062"/>
              <a:ext cx="530225" cy="598487"/>
            </a:xfrm>
            <a:custGeom>
              <a:avLst/>
              <a:gdLst/>
              <a:ahLst/>
              <a:cxnLst/>
              <a:rect l="l" t="t" r="r" b="b"/>
              <a:pathLst>
                <a:path w="228" h="256" extrusionOk="0">
                  <a:moveTo>
                    <a:pt x="155" y="12"/>
                  </a:moveTo>
                  <a:cubicBezTo>
                    <a:pt x="157" y="12"/>
                    <a:pt x="159" y="12"/>
                    <a:pt x="161" y="12"/>
                  </a:cubicBezTo>
                  <a:cubicBezTo>
                    <a:pt x="181" y="13"/>
                    <a:pt x="202" y="28"/>
                    <a:pt x="210" y="42"/>
                  </a:cubicBezTo>
                  <a:cubicBezTo>
                    <a:pt x="213" y="48"/>
                    <a:pt x="214" y="55"/>
                    <a:pt x="214" y="61"/>
                  </a:cubicBezTo>
                  <a:cubicBezTo>
                    <a:pt x="214" y="82"/>
                    <a:pt x="198" y="101"/>
                    <a:pt x="185" y="112"/>
                  </a:cubicBezTo>
                  <a:cubicBezTo>
                    <a:pt x="204" y="120"/>
                    <a:pt x="216" y="131"/>
                    <a:pt x="216" y="153"/>
                  </a:cubicBezTo>
                  <a:cubicBezTo>
                    <a:pt x="216" y="158"/>
                    <a:pt x="215" y="164"/>
                    <a:pt x="214" y="170"/>
                  </a:cubicBezTo>
                  <a:cubicBezTo>
                    <a:pt x="206" y="203"/>
                    <a:pt x="185" y="218"/>
                    <a:pt x="152" y="228"/>
                  </a:cubicBezTo>
                  <a:cubicBezTo>
                    <a:pt x="121" y="237"/>
                    <a:pt x="83" y="244"/>
                    <a:pt x="47" y="244"/>
                  </a:cubicBezTo>
                  <a:cubicBezTo>
                    <a:pt x="44" y="244"/>
                    <a:pt x="42" y="244"/>
                    <a:pt x="40" y="244"/>
                  </a:cubicBezTo>
                  <a:cubicBezTo>
                    <a:pt x="24" y="243"/>
                    <a:pt x="15" y="242"/>
                    <a:pt x="12" y="240"/>
                  </a:cubicBezTo>
                  <a:cubicBezTo>
                    <a:pt x="12" y="240"/>
                    <a:pt x="12" y="239"/>
                    <a:pt x="12" y="238"/>
                  </a:cubicBezTo>
                  <a:cubicBezTo>
                    <a:pt x="12" y="234"/>
                    <a:pt x="13" y="225"/>
                    <a:pt x="15" y="212"/>
                  </a:cubicBezTo>
                  <a:cubicBezTo>
                    <a:pt x="19" y="194"/>
                    <a:pt x="22" y="185"/>
                    <a:pt x="24" y="184"/>
                  </a:cubicBezTo>
                  <a:cubicBezTo>
                    <a:pt x="27" y="184"/>
                    <a:pt x="33" y="183"/>
                    <a:pt x="41" y="183"/>
                  </a:cubicBezTo>
                  <a:cubicBezTo>
                    <a:pt x="35" y="182"/>
                    <a:pt x="32" y="179"/>
                    <a:pt x="32" y="176"/>
                  </a:cubicBezTo>
                  <a:cubicBezTo>
                    <a:pt x="32" y="175"/>
                    <a:pt x="32" y="175"/>
                    <a:pt x="32" y="175"/>
                  </a:cubicBezTo>
                  <a:cubicBezTo>
                    <a:pt x="38" y="140"/>
                    <a:pt x="49" y="110"/>
                    <a:pt x="58" y="79"/>
                  </a:cubicBezTo>
                  <a:cubicBezTo>
                    <a:pt x="60" y="72"/>
                    <a:pt x="65" y="66"/>
                    <a:pt x="73" y="60"/>
                  </a:cubicBezTo>
                  <a:cubicBezTo>
                    <a:pt x="63" y="62"/>
                    <a:pt x="55" y="64"/>
                    <a:pt x="49" y="64"/>
                  </a:cubicBezTo>
                  <a:cubicBezTo>
                    <a:pt x="49" y="62"/>
                    <a:pt x="49" y="60"/>
                    <a:pt x="49" y="59"/>
                  </a:cubicBezTo>
                  <a:cubicBezTo>
                    <a:pt x="49" y="47"/>
                    <a:pt x="53" y="39"/>
                    <a:pt x="58" y="27"/>
                  </a:cubicBezTo>
                  <a:cubicBezTo>
                    <a:pt x="82" y="22"/>
                    <a:pt x="125" y="12"/>
                    <a:pt x="155" y="12"/>
                  </a:cubicBezTo>
                  <a:moveTo>
                    <a:pt x="103" y="109"/>
                  </a:moveTo>
                  <a:cubicBezTo>
                    <a:pt x="113" y="108"/>
                    <a:pt x="124" y="106"/>
                    <a:pt x="135" y="104"/>
                  </a:cubicBezTo>
                  <a:cubicBezTo>
                    <a:pt x="146" y="101"/>
                    <a:pt x="153" y="94"/>
                    <a:pt x="154" y="84"/>
                  </a:cubicBezTo>
                  <a:cubicBezTo>
                    <a:pt x="154" y="83"/>
                    <a:pt x="154" y="82"/>
                    <a:pt x="154" y="81"/>
                  </a:cubicBezTo>
                  <a:cubicBezTo>
                    <a:pt x="154" y="62"/>
                    <a:pt x="136" y="57"/>
                    <a:pt x="115" y="57"/>
                  </a:cubicBezTo>
                  <a:cubicBezTo>
                    <a:pt x="110" y="72"/>
                    <a:pt x="106" y="90"/>
                    <a:pt x="103" y="109"/>
                  </a:cubicBezTo>
                  <a:moveTo>
                    <a:pt x="92" y="183"/>
                  </a:moveTo>
                  <a:cubicBezTo>
                    <a:pt x="118" y="181"/>
                    <a:pt x="148" y="176"/>
                    <a:pt x="154" y="155"/>
                  </a:cubicBezTo>
                  <a:cubicBezTo>
                    <a:pt x="155" y="153"/>
                    <a:pt x="155" y="151"/>
                    <a:pt x="155" y="150"/>
                  </a:cubicBezTo>
                  <a:cubicBezTo>
                    <a:pt x="155" y="137"/>
                    <a:pt x="142" y="133"/>
                    <a:pt x="127" y="133"/>
                  </a:cubicBezTo>
                  <a:cubicBezTo>
                    <a:pt x="118" y="133"/>
                    <a:pt x="107" y="135"/>
                    <a:pt x="99" y="137"/>
                  </a:cubicBezTo>
                  <a:cubicBezTo>
                    <a:pt x="96" y="151"/>
                    <a:pt x="94" y="167"/>
                    <a:pt x="92" y="183"/>
                  </a:cubicBezTo>
                  <a:moveTo>
                    <a:pt x="155" y="0"/>
                  </a:moveTo>
                  <a:cubicBezTo>
                    <a:pt x="125" y="0"/>
                    <a:pt x="83" y="9"/>
                    <a:pt x="58" y="15"/>
                  </a:cubicBezTo>
                  <a:cubicBezTo>
                    <a:pt x="56" y="16"/>
                    <a:pt x="56" y="16"/>
                    <a:pt x="56" y="16"/>
                  </a:cubicBezTo>
                  <a:cubicBezTo>
                    <a:pt x="52" y="16"/>
                    <a:pt x="49" y="19"/>
                    <a:pt x="48" y="22"/>
                  </a:cubicBezTo>
                  <a:cubicBezTo>
                    <a:pt x="42" y="35"/>
                    <a:pt x="37" y="45"/>
                    <a:pt x="37" y="59"/>
                  </a:cubicBezTo>
                  <a:cubicBezTo>
                    <a:pt x="37" y="61"/>
                    <a:pt x="37" y="63"/>
                    <a:pt x="38" y="66"/>
                  </a:cubicBezTo>
                  <a:cubicBezTo>
                    <a:pt x="38" y="69"/>
                    <a:pt x="40" y="72"/>
                    <a:pt x="42" y="74"/>
                  </a:cubicBezTo>
                  <a:cubicBezTo>
                    <a:pt x="44" y="75"/>
                    <a:pt x="45" y="76"/>
                    <a:pt x="47" y="76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36" y="111"/>
                    <a:pt x="26" y="140"/>
                    <a:pt x="20" y="172"/>
                  </a:cubicBezTo>
                  <a:cubicBezTo>
                    <a:pt x="20" y="173"/>
                    <a:pt x="20" y="173"/>
                    <a:pt x="20" y="173"/>
                  </a:cubicBezTo>
                  <a:cubicBezTo>
                    <a:pt x="12" y="176"/>
                    <a:pt x="8" y="185"/>
                    <a:pt x="4" y="210"/>
                  </a:cubicBezTo>
                  <a:cubicBezTo>
                    <a:pt x="0" y="228"/>
                    <a:pt x="0" y="234"/>
                    <a:pt x="0" y="238"/>
                  </a:cubicBezTo>
                  <a:cubicBezTo>
                    <a:pt x="0" y="243"/>
                    <a:pt x="2" y="247"/>
                    <a:pt x="5" y="249"/>
                  </a:cubicBezTo>
                  <a:cubicBezTo>
                    <a:pt x="10" y="253"/>
                    <a:pt x="17" y="255"/>
                    <a:pt x="40" y="256"/>
                  </a:cubicBezTo>
                  <a:cubicBezTo>
                    <a:pt x="42" y="256"/>
                    <a:pt x="44" y="256"/>
                    <a:pt x="47" y="256"/>
                  </a:cubicBezTo>
                  <a:cubicBezTo>
                    <a:pt x="81" y="256"/>
                    <a:pt x="121" y="250"/>
                    <a:pt x="155" y="240"/>
                  </a:cubicBezTo>
                  <a:cubicBezTo>
                    <a:pt x="182" y="232"/>
                    <a:pt x="215" y="217"/>
                    <a:pt x="225" y="173"/>
                  </a:cubicBezTo>
                  <a:cubicBezTo>
                    <a:pt x="227" y="166"/>
                    <a:pt x="228" y="159"/>
                    <a:pt x="228" y="153"/>
                  </a:cubicBezTo>
                  <a:cubicBezTo>
                    <a:pt x="228" y="131"/>
                    <a:pt x="218" y="118"/>
                    <a:pt x="205" y="109"/>
                  </a:cubicBezTo>
                  <a:cubicBezTo>
                    <a:pt x="215" y="98"/>
                    <a:pt x="226" y="81"/>
                    <a:pt x="226" y="61"/>
                  </a:cubicBezTo>
                  <a:cubicBezTo>
                    <a:pt x="226" y="53"/>
                    <a:pt x="224" y="45"/>
                    <a:pt x="221" y="37"/>
                  </a:cubicBezTo>
                  <a:cubicBezTo>
                    <a:pt x="221" y="37"/>
                    <a:pt x="220" y="37"/>
                    <a:pt x="220" y="36"/>
                  </a:cubicBezTo>
                  <a:cubicBezTo>
                    <a:pt x="211" y="19"/>
                    <a:pt x="187" y="1"/>
                    <a:pt x="161" y="0"/>
                  </a:cubicBezTo>
                  <a:cubicBezTo>
                    <a:pt x="159" y="0"/>
                    <a:pt x="157" y="0"/>
                    <a:pt x="155" y="0"/>
                  </a:cubicBezTo>
                  <a:close/>
                  <a:moveTo>
                    <a:pt x="117" y="95"/>
                  </a:moveTo>
                  <a:cubicBezTo>
                    <a:pt x="119" y="86"/>
                    <a:pt x="122" y="77"/>
                    <a:pt x="124" y="69"/>
                  </a:cubicBezTo>
                  <a:cubicBezTo>
                    <a:pt x="142" y="71"/>
                    <a:pt x="142" y="78"/>
                    <a:pt x="142" y="81"/>
                  </a:cubicBezTo>
                  <a:cubicBezTo>
                    <a:pt x="142" y="82"/>
                    <a:pt x="142" y="82"/>
                    <a:pt x="142" y="83"/>
                  </a:cubicBezTo>
                  <a:cubicBezTo>
                    <a:pt x="141" y="87"/>
                    <a:pt x="139" y="90"/>
                    <a:pt x="132" y="92"/>
                  </a:cubicBezTo>
                  <a:cubicBezTo>
                    <a:pt x="127" y="93"/>
                    <a:pt x="122" y="94"/>
                    <a:pt x="117" y="95"/>
                  </a:cubicBezTo>
                  <a:close/>
                  <a:moveTo>
                    <a:pt x="109" y="147"/>
                  </a:moveTo>
                  <a:cubicBezTo>
                    <a:pt x="115" y="146"/>
                    <a:pt x="122" y="145"/>
                    <a:pt x="127" y="145"/>
                  </a:cubicBezTo>
                  <a:cubicBezTo>
                    <a:pt x="132" y="145"/>
                    <a:pt x="143" y="146"/>
                    <a:pt x="143" y="150"/>
                  </a:cubicBezTo>
                  <a:cubicBezTo>
                    <a:pt x="143" y="150"/>
                    <a:pt x="143" y="151"/>
                    <a:pt x="143" y="152"/>
                  </a:cubicBezTo>
                  <a:cubicBezTo>
                    <a:pt x="140" y="161"/>
                    <a:pt x="127" y="167"/>
                    <a:pt x="106" y="169"/>
                  </a:cubicBezTo>
                  <a:cubicBezTo>
                    <a:pt x="107" y="162"/>
                    <a:pt x="108" y="154"/>
                    <a:pt x="109" y="14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70;p1"/>
            <p:cNvSpPr/>
            <p:nvPr/>
          </p:nvSpPr>
          <p:spPr>
            <a:xfrm>
              <a:off x="6756400" y="-1544637"/>
              <a:ext cx="304800" cy="395287"/>
            </a:xfrm>
            <a:custGeom>
              <a:avLst/>
              <a:gdLst/>
              <a:ahLst/>
              <a:cxnLst/>
              <a:rect l="l" t="t" r="r" b="b"/>
              <a:pathLst>
                <a:path w="131" h="169" extrusionOk="0">
                  <a:moveTo>
                    <a:pt x="46" y="169"/>
                  </a:moveTo>
                  <a:cubicBezTo>
                    <a:pt x="28" y="169"/>
                    <a:pt x="15" y="160"/>
                    <a:pt x="7" y="144"/>
                  </a:cubicBezTo>
                  <a:cubicBezTo>
                    <a:pt x="2" y="132"/>
                    <a:pt x="0" y="120"/>
                    <a:pt x="0" y="106"/>
                  </a:cubicBezTo>
                  <a:cubicBezTo>
                    <a:pt x="0" y="74"/>
                    <a:pt x="13" y="43"/>
                    <a:pt x="26" y="27"/>
                  </a:cubicBezTo>
                  <a:cubicBezTo>
                    <a:pt x="39" y="11"/>
                    <a:pt x="56" y="2"/>
                    <a:pt x="76" y="1"/>
                  </a:cubicBezTo>
                  <a:cubicBezTo>
                    <a:pt x="77" y="0"/>
                    <a:pt x="78" y="0"/>
                    <a:pt x="79" y="0"/>
                  </a:cubicBezTo>
                  <a:cubicBezTo>
                    <a:pt x="110" y="0"/>
                    <a:pt x="131" y="24"/>
                    <a:pt x="131" y="61"/>
                  </a:cubicBezTo>
                  <a:cubicBezTo>
                    <a:pt x="131" y="67"/>
                    <a:pt x="130" y="73"/>
                    <a:pt x="129" y="79"/>
                  </a:cubicBezTo>
                  <a:cubicBezTo>
                    <a:pt x="122" y="121"/>
                    <a:pt x="92" y="166"/>
                    <a:pt x="51" y="168"/>
                  </a:cubicBezTo>
                  <a:cubicBezTo>
                    <a:pt x="49" y="169"/>
                    <a:pt x="48" y="169"/>
                    <a:pt x="46" y="169"/>
                  </a:cubicBezTo>
                  <a:close/>
                  <a:moveTo>
                    <a:pt x="75" y="58"/>
                  </a:moveTo>
                  <a:cubicBezTo>
                    <a:pt x="61" y="58"/>
                    <a:pt x="52" y="80"/>
                    <a:pt x="49" y="93"/>
                  </a:cubicBezTo>
                  <a:cubicBezTo>
                    <a:pt x="47" y="98"/>
                    <a:pt x="47" y="104"/>
                    <a:pt x="47" y="109"/>
                  </a:cubicBezTo>
                  <a:cubicBezTo>
                    <a:pt x="47" y="115"/>
                    <a:pt x="48" y="126"/>
                    <a:pt x="55" y="126"/>
                  </a:cubicBezTo>
                  <a:cubicBezTo>
                    <a:pt x="56" y="126"/>
                    <a:pt x="56" y="126"/>
                    <a:pt x="56" y="126"/>
                  </a:cubicBezTo>
                  <a:cubicBezTo>
                    <a:pt x="70" y="125"/>
                    <a:pt x="80" y="103"/>
                    <a:pt x="84" y="86"/>
                  </a:cubicBezTo>
                  <a:cubicBezTo>
                    <a:pt x="85" y="81"/>
                    <a:pt x="86" y="76"/>
                    <a:pt x="86" y="72"/>
                  </a:cubicBezTo>
                  <a:cubicBezTo>
                    <a:pt x="86" y="59"/>
                    <a:pt x="81" y="58"/>
                    <a:pt x="75" y="58"/>
                  </a:cubicBezTo>
                  <a:cubicBezTo>
                    <a:pt x="75" y="52"/>
                    <a:pt x="75" y="52"/>
                    <a:pt x="75" y="52"/>
                  </a:cubicBezTo>
                  <a:lnTo>
                    <a:pt x="75" y="58"/>
                  </a:lnTo>
                  <a:close/>
                </a:path>
              </a:pathLst>
            </a:custGeom>
            <a:solidFill>
              <a:srgbClr val="FFB4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71;p1"/>
            <p:cNvSpPr/>
            <p:nvPr/>
          </p:nvSpPr>
          <p:spPr>
            <a:xfrm>
              <a:off x="6742112" y="-1558924"/>
              <a:ext cx="333375" cy="423862"/>
            </a:xfrm>
            <a:custGeom>
              <a:avLst/>
              <a:gdLst/>
              <a:ahLst/>
              <a:cxnLst/>
              <a:rect l="l" t="t" r="r" b="b"/>
              <a:pathLst>
                <a:path w="143" h="181" extrusionOk="0">
                  <a:moveTo>
                    <a:pt x="85" y="12"/>
                  </a:moveTo>
                  <a:cubicBezTo>
                    <a:pt x="115" y="12"/>
                    <a:pt x="131" y="36"/>
                    <a:pt x="131" y="67"/>
                  </a:cubicBezTo>
                  <a:cubicBezTo>
                    <a:pt x="131" y="73"/>
                    <a:pt x="130" y="78"/>
                    <a:pt x="129" y="84"/>
                  </a:cubicBezTo>
                  <a:cubicBezTo>
                    <a:pt x="123" y="121"/>
                    <a:pt x="96" y="166"/>
                    <a:pt x="56" y="168"/>
                  </a:cubicBezTo>
                  <a:cubicBezTo>
                    <a:pt x="55" y="169"/>
                    <a:pt x="54" y="169"/>
                    <a:pt x="52" y="169"/>
                  </a:cubicBezTo>
                  <a:cubicBezTo>
                    <a:pt x="36" y="169"/>
                    <a:pt x="25" y="161"/>
                    <a:pt x="19" y="147"/>
                  </a:cubicBezTo>
                  <a:cubicBezTo>
                    <a:pt x="14" y="136"/>
                    <a:pt x="12" y="124"/>
                    <a:pt x="12" y="112"/>
                  </a:cubicBezTo>
                  <a:cubicBezTo>
                    <a:pt x="12" y="83"/>
                    <a:pt x="23" y="53"/>
                    <a:pt x="37" y="37"/>
                  </a:cubicBezTo>
                  <a:cubicBezTo>
                    <a:pt x="49" y="22"/>
                    <a:pt x="64" y="14"/>
                    <a:pt x="82" y="13"/>
                  </a:cubicBezTo>
                  <a:cubicBezTo>
                    <a:pt x="83" y="12"/>
                    <a:pt x="84" y="12"/>
                    <a:pt x="85" y="12"/>
                  </a:cubicBezTo>
                  <a:moveTo>
                    <a:pt x="61" y="138"/>
                  </a:moveTo>
                  <a:cubicBezTo>
                    <a:pt x="62" y="138"/>
                    <a:pt x="62" y="138"/>
                    <a:pt x="62" y="138"/>
                  </a:cubicBezTo>
                  <a:cubicBezTo>
                    <a:pt x="81" y="136"/>
                    <a:pt x="92" y="112"/>
                    <a:pt x="96" y="93"/>
                  </a:cubicBezTo>
                  <a:cubicBezTo>
                    <a:pt x="97" y="87"/>
                    <a:pt x="98" y="82"/>
                    <a:pt x="98" y="78"/>
                  </a:cubicBezTo>
                  <a:cubicBezTo>
                    <a:pt x="98" y="65"/>
                    <a:pt x="92" y="58"/>
                    <a:pt x="81" y="58"/>
                  </a:cubicBezTo>
                  <a:cubicBezTo>
                    <a:pt x="81" y="58"/>
                    <a:pt x="81" y="58"/>
                    <a:pt x="81" y="58"/>
                  </a:cubicBezTo>
                  <a:cubicBezTo>
                    <a:pt x="63" y="58"/>
                    <a:pt x="53" y="81"/>
                    <a:pt x="49" y="97"/>
                  </a:cubicBezTo>
                  <a:cubicBezTo>
                    <a:pt x="47" y="103"/>
                    <a:pt x="47" y="109"/>
                    <a:pt x="47" y="115"/>
                  </a:cubicBezTo>
                  <a:cubicBezTo>
                    <a:pt x="47" y="127"/>
                    <a:pt x="50" y="138"/>
                    <a:pt x="61" y="138"/>
                  </a:cubicBezTo>
                  <a:moveTo>
                    <a:pt x="85" y="0"/>
                  </a:moveTo>
                  <a:cubicBezTo>
                    <a:pt x="84" y="0"/>
                    <a:pt x="83" y="0"/>
                    <a:pt x="81" y="1"/>
                  </a:cubicBezTo>
                  <a:cubicBezTo>
                    <a:pt x="60" y="2"/>
                    <a:pt x="42" y="12"/>
                    <a:pt x="28" y="29"/>
                  </a:cubicBezTo>
                  <a:cubicBezTo>
                    <a:pt x="14" y="46"/>
                    <a:pt x="0" y="79"/>
                    <a:pt x="0" y="112"/>
                  </a:cubicBezTo>
                  <a:cubicBezTo>
                    <a:pt x="0" y="127"/>
                    <a:pt x="2" y="140"/>
                    <a:pt x="8" y="152"/>
                  </a:cubicBezTo>
                  <a:cubicBezTo>
                    <a:pt x="16" y="171"/>
                    <a:pt x="32" y="181"/>
                    <a:pt x="52" y="181"/>
                  </a:cubicBezTo>
                  <a:cubicBezTo>
                    <a:pt x="54" y="181"/>
                    <a:pt x="56" y="181"/>
                    <a:pt x="57" y="180"/>
                  </a:cubicBezTo>
                  <a:cubicBezTo>
                    <a:pt x="102" y="178"/>
                    <a:pt x="133" y="130"/>
                    <a:pt x="141" y="86"/>
                  </a:cubicBezTo>
                  <a:cubicBezTo>
                    <a:pt x="142" y="79"/>
                    <a:pt x="143" y="73"/>
                    <a:pt x="143" y="67"/>
                  </a:cubicBezTo>
                  <a:cubicBezTo>
                    <a:pt x="143" y="27"/>
                    <a:pt x="120" y="0"/>
                    <a:pt x="85" y="0"/>
                  </a:cubicBezTo>
                  <a:close/>
                  <a:moveTo>
                    <a:pt x="61" y="126"/>
                  </a:moveTo>
                  <a:cubicBezTo>
                    <a:pt x="61" y="126"/>
                    <a:pt x="61" y="126"/>
                    <a:pt x="61" y="126"/>
                  </a:cubicBezTo>
                  <a:cubicBezTo>
                    <a:pt x="60" y="126"/>
                    <a:pt x="59" y="123"/>
                    <a:pt x="59" y="115"/>
                  </a:cubicBezTo>
                  <a:cubicBezTo>
                    <a:pt x="59" y="110"/>
                    <a:pt x="59" y="105"/>
                    <a:pt x="60" y="100"/>
                  </a:cubicBezTo>
                  <a:cubicBezTo>
                    <a:pt x="64" y="86"/>
                    <a:pt x="72" y="70"/>
                    <a:pt x="81" y="70"/>
                  </a:cubicBezTo>
                  <a:cubicBezTo>
                    <a:pt x="81" y="70"/>
                    <a:pt x="81" y="70"/>
                    <a:pt x="81" y="70"/>
                  </a:cubicBezTo>
                  <a:cubicBezTo>
                    <a:pt x="84" y="70"/>
                    <a:pt x="86" y="70"/>
                    <a:pt x="86" y="78"/>
                  </a:cubicBezTo>
                  <a:cubicBezTo>
                    <a:pt x="86" y="82"/>
                    <a:pt x="86" y="86"/>
                    <a:pt x="85" y="91"/>
                  </a:cubicBezTo>
                  <a:cubicBezTo>
                    <a:pt x="80" y="107"/>
                    <a:pt x="71" y="125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1"/>
            <p:cNvSpPr/>
            <p:nvPr/>
          </p:nvSpPr>
          <p:spPr>
            <a:xfrm>
              <a:off x="7518400" y="-1668462"/>
              <a:ext cx="342900" cy="649287"/>
            </a:xfrm>
            <a:custGeom>
              <a:avLst/>
              <a:gdLst/>
              <a:ahLst/>
              <a:cxnLst/>
              <a:rect l="l" t="t" r="r" b="b"/>
              <a:pathLst>
                <a:path w="147" h="278" extrusionOk="0">
                  <a:moveTo>
                    <a:pt x="45" y="278"/>
                  </a:moveTo>
                  <a:cubicBezTo>
                    <a:pt x="19" y="278"/>
                    <a:pt x="0" y="263"/>
                    <a:pt x="0" y="242"/>
                  </a:cubicBezTo>
                  <a:cubicBezTo>
                    <a:pt x="0" y="239"/>
                    <a:pt x="1" y="236"/>
                    <a:pt x="1" y="233"/>
                  </a:cubicBezTo>
                  <a:cubicBezTo>
                    <a:pt x="6" y="208"/>
                    <a:pt x="32" y="191"/>
                    <a:pt x="63" y="191"/>
                  </a:cubicBezTo>
                  <a:cubicBezTo>
                    <a:pt x="89" y="191"/>
                    <a:pt x="107" y="205"/>
                    <a:pt x="107" y="226"/>
                  </a:cubicBezTo>
                  <a:cubicBezTo>
                    <a:pt x="107" y="229"/>
                    <a:pt x="107" y="232"/>
                    <a:pt x="106" y="235"/>
                  </a:cubicBezTo>
                  <a:cubicBezTo>
                    <a:pt x="100" y="259"/>
                    <a:pt x="73" y="278"/>
                    <a:pt x="45" y="278"/>
                  </a:cubicBezTo>
                  <a:close/>
                  <a:moveTo>
                    <a:pt x="18" y="188"/>
                  </a:moveTo>
                  <a:cubicBezTo>
                    <a:pt x="16" y="188"/>
                    <a:pt x="14" y="187"/>
                    <a:pt x="13" y="186"/>
                  </a:cubicBezTo>
                  <a:cubicBezTo>
                    <a:pt x="12" y="185"/>
                    <a:pt x="11" y="183"/>
                    <a:pt x="12" y="181"/>
                  </a:cubicBezTo>
                  <a:cubicBezTo>
                    <a:pt x="20" y="134"/>
                    <a:pt x="39" y="52"/>
                    <a:pt x="54" y="14"/>
                  </a:cubicBezTo>
                  <a:cubicBezTo>
                    <a:pt x="55" y="12"/>
                    <a:pt x="56" y="11"/>
                    <a:pt x="58" y="10"/>
                  </a:cubicBezTo>
                  <a:cubicBezTo>
                    <a:pt x="74" y="6"/>
                    <a:pt x="90" y="3"/>
                    <a:pt x="106" y="2"/>
                  </a:cubicBezTo>
                  <a:cubicBezTo>
                    <a:pt x="121" y="2"/>
                    <a:pt x="133" y="1"/>
                    <a:pt x="140" y="0"/>
                  </a:cubicBezTo>
                  <a:cubicBezTo>
                    <a:pt x="141" y="0"/>
                    <a:pt x="141" y="0"/>
                    <a:pt x="141" y="0"/>
                  </a:cubicBezTo>
                  <a:cubicBezTo>
                    <a:pt x="143" y="0"/>
                    <a:pt x="144" y="1"/>
                    <a:pt x="146" y="2"/>
                  </a:cubicBezTo>
                  <a:cubicBezTo>
                    <a:pt x="147" y="4"/>
                    <a:pt x="147" y="6"/>
                    <a:pt x="147" y="8"/>
                  </a:cubicBezTo>
                  <a:cubicBezTo>
                    <a:pt x="134" y="49"/>
                    <a:pt x="118" y="124"/>
                    <a:pt x="111" y="172"/>
                  </a:cubicBezTo>
                  <a:cubicBezTo>
                    <a:pt x="111" y="175"/>
                    <a:pt x="108" y="177"/>
                    <a:pt x="106" y="177"/>
                  </a:cubicBezTo>
                  <a:cubicBezTo>
                    <a:pt x="18" y="188"/>
                    <a:pt x="18" y="188"/>
                    <a:pt x="18" y="188"/>
                  </a:cubicBezTo>
                  <a:cubicBezTo>
                    <a:pt x="18" y="188"/>
                    <a:pt x="18" y="188"/>
                    <a:pt x="18" y="188"/>
                  </a:cubicBezTo>
                  <a:close/>
                </a:path>
              </a:pathLst>
            </a:custGeom>
            <a:solidFill>
              <a:srgbClr val="FFB4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73;p1"/>
            <p:cNvSpPr/>
            <p:nvPr/>
          </p:nvSpPr>
          <p:spPr>
            <a:xfrm>
              <a:off x="7504112" y="-1682749"/>
              <a:ext cx="373063" cy="677862"/>
            </a:xfrm>
            <a:custGeom>
              <a:avLst/>
              <a:gdLst/>
              <a:ahLst/>
              <a:cxnLst/>
              <a:rect l="l" t="t" r="r" b="b"/>
              <a:pathLst>
                <a:path w="160" h="290" extrusionOk="0">
                  <a:moveTo>
                    <a:pt x="147" y="12"/>
                  </a:moveTo>
                  <a:cubicBezTo>
                    <a:pt x="133" y="55"/>
                    <a:pt x="118" y="131"/>
                    <a:pt x="111" y="178"/>
                  </a:cubicBezTo>
                  <a:cubicBezTo>
                    <a:pt x="24" y="188"/>
                    <a:pt x="24" y="188"/>
                    <a:pt x="24" y="188"/>
                  </a:cubicBezTo>
                  <a:cubicBezTo>
                    <a:pt x="32" y="142"/>
                    <a:pt x="51" y="59"/>
                    <a:pt x="66" y="22"/>
                  </a:cubicBezTo>
                  <a:cubicBezTo>
                    <a:pt x="81" y="18"/>
                    <a:pt x="96" y="15"/>
                    <a:pt x="112" y="14"/>
                  </a:cubicBezTo>
                  <a:cubicBezTo>
                    <a:pt x="127" y="13"/>
                    <a:pt x="139" y="13"/>
                    <a:pt x="147" y="12"/>
                  </a:cubicBezTo>
                  <a:moveTo>
                    <a:pt x="69" y="203"/>
                  </a:moveTo>
                  <a:cubicBezTo>
                    <a:pt x="89" y="203"/>
                    <a:pt x="107" y="213"/>
                    <a:pt x="107" y="232"/>
                  </a:cubicBezTo>
                  <a:cubicBezTo>
                    <a:pt x="107" y="235"/>
                    <a:pt x="107" y="237"/>
                    <a:pt x="106" y="240"/>
                  </a:cubicBezTo>
                  <a:cubicBezTo>
                    <a:pt x="101" y="261"/>
                    <a:pt x="76" y="278"/>
                    <a:pt x="51" y="278"/>
                  </a:cubicBezTo>
                  <a:cubicBezTo>
                    <a:pt x="30" y="278"/>
                    <a:pt x="12" y="267"/>
                    <a:pt x="12" y="248"/>
                  </a:cubicBezTo>
                  <a:cubicBezTo>
                    <a:pt x="12" y="245"/>
                    <a:pt x="13" y="243"/>
                    <a:pt x="13" y="240"/>
                  </a:cubicBezTo>
                  <a:cubicBezTo>
                    <a:pt x="18" y="218"/>
                    <a:pt x="42" y="203"/>
                    <a:pt x="69" y="203"/>
                  </a:cubicBezTo>
                  <a:moveTo>
                    <a:pt x="147" y="0"/>
                  </a:moveTo>
                  <a:cubicBezTo>
                    <a:pt x="147" y="0"/>
                    <a:pt x="146" y="0"/>
                    <a:pt x="146" y="0"/>
                  </a:cubicBezTo>
                  <a:cubicBezTo>
                    <a:pt x="138" y="1"/>
                    <a:pt x="126" y="2"/>
                    <a:pt x="111" y="2"/>
                  </a:cubicBezTo>
                  <a:cubicBezTo>
                    <a:pt x="95" y="3"/>
                    <a:pt x="79" y="6"/>
                    <a:pt x="63" y="11"/>
                  </a:cubicBezTo>
                  <a:cubicBezTo>
                    <a:pt x="59" y="12"/>
                    <a:pt x="56" y="14"/>
                    <a:pt x="55" y="18"/>
                  </a:cubicBezTo>
                  <a:cubicBezTo>
                    <a:pt x="39" y="56"/>
                    <a:pt x="20" y="139"/>
                    <a:pt x="12" y="186"/>
                  </a:cubicBezTo>
                  <a:cubicBezTo>
                    <a:pt x="11" y="190"/>
                    <a:pt x="12" y="193"/>
                    <a:pt x="15" y="196"/>
                  </a:cubicBezTo>
                  <a:cubicBezTo>
                    <a:pt x="17" y="199"/>
                    <a:pt x="20" y="200"/>
                    <a:pt x="24" y="200"/>
                  </a:cubicBezTo>
                  <a:cubicBezTo>
                    <a:pt x="24" y="200"/>
                    <a:pt x="25" y="200"/>
                    <a:pt x="25" y="200"/>
                  </a:cubicBezTo>
                  <a:cubicBezTo>
                    <a:pt x="33" y="199"/>
                    <a:pt x="33" y="199"/>
                    <a:pt x="33" y="199"/>
                  </a:cubicBezTo>
                  <a:cubicBezTo>
                    <a:pt x="17" y="207"/>
                    <a:pt x="5" y="221"/>
                    <a:pt x="2" y="238"/>
                  </a:cubicBezTo>
                  <a:cubicBezTo>
                    <a:pt x="1" y="241"/>
                    <a:pt x="0" y="244"/>
                    <a:pt x="0" y="248"/>
                  </a:cubicBezTo>
                  <a:cubicBezTo>
                    <a:pt x="0" y="272"/>
                    <a:pt x="21" y="290"/>
                    <a:pt x="51" y="290"/>
                  </a:cubicBezTo>
                  <a:cubicBezTo>
                    <a:pt x="81" y="290"/>
                    <a:pt x="112" y="269"/>
                    <a:pt x="118" y="243"/>
                  </a:cubicBezTo>
                  <a:cubicBezTo>
                    <a:pt x="119" y="239"/>
                    <a:pt x="119" y="236"/>
                    <a:pt x="119" y="232"/>
                  </a:cubicBezTo>
                  <a:cubicBezTo>
                    <a:pt x="119" y="213"/>
                    <a:pt x="106" y="198"/>
                    <a:pt x="85" y="193"/>
                  </a:cubicBezTo>
                  <a:cubicBezTo>
                    <a:pt x="112" y="189"/>
                    <a:pt x="112" y="189"/>
                    <a:pt x="112" y="189"/>
                  </a:cubicBezTo>
                  <a:cubicBezTo>
                    <a:pt x="118" y="189"/>
                    <a:pt x="122" y="185"/>
                    <a:pt x="123" y="179"/>
                  </a:cubicBezTo>
                  <a:cubicBezTo>
                    <a:pt x="130" y="131"/>
                    <a:pt x="145" y="57"/>
                    <a:pt x="158" y="16"/>
                  </a:cubicBezTo>
                  <a:cubicBezTo>
                    <a:pt x="160" y="12"/>
                    <a:pt x="159" y="8"/>
                    <a:pt x="156" y="5"/>
                  </a:cubicBezTo>
                  <a:cubicBezTo>
                    <a:pt x="154" y="2"/>
                    <a:pt x="151" y="0"/>
                    <a:pt x="14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1" name="Google Shape;81;p1"/>
          <p:cNvSpPr/>
          <p:nvPr/>
        </p:nvSpPr>
        <p:spPr>
          <a:xfrm>
            <a:off x="98200" y="2193347"/>
            <a:ext cx="2808717" cy="2031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1" i="1" u="sng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Objectives</a:t>
            </a:r>
            <a:endParaRPr i="1" u="sng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i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1. Discuss the dichotomy and intersection of academic freedom and structured course design</a:t>
            </a:r>
            <a:endParaRPr dirty="0"/>
          </a:p>
        </p:txBody>
      </p:sp>
      <p:sp>
        <p:nvSpPr>
          <p:cNvPr id="86" name="Google Shape;86;p1"/>
          <p:cNvSpPr/>
          <p:nvPr/>
        </p:nvSpPr>
        <p:spPr>
          <a:xfrm>
            <a:off x="8806792" y="4672520"/>
            <a:ext cx="3190508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Jami</a:t>
            </a:r>
            <a:endParaRPr sz="1800" b="1" i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i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"/>
          <p:cNvSpPr/>
          <p:nvPr/>
        </p:nvSpPr>
        <p:spPr>
          <a:xfrm>
            <a:off x="3858678" y="4782140"/>
            <a:ext cx="3251100" cy="1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i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Jami Nininger, </a:t>
            </a:r>
            <a:r>
              <a:rPr lang="en-US" b="1" i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DNP, RN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1" u="sng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hlinkClick r:id="rId9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jnininger@mccn.edu</a:t>
            </a:r>
            <a:endParaRPr b="1" i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with  Missy </a:t>
            </a:r>
            <a:r>
              <a:rPr lang="en-US" b="1" i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Mohler</a:t>
            </a:r>
            <a:r>
              <a:rPr lang="en-US" b="1" i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MS, </a:t>
            </a:r>
            <a:r>
              <a:rPr lang="en-US" b="1" i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RN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and Miriam Abbott, MA </a:t>
            </a:r>
            <a:endParaRPr b="1" i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 i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Mount Carmel College of Nursing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i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8" name="Google Shape;88;p1"/>
          <p:cNvGrpSpPr/>
          <p:nvPr/>
        </p:nvGrpSpPr>
        <p:grpSpPr>
          <a:xfrm>
            <a:off x="273927" y="5340777"/>
            <a:ext cx="1722564" cy="1070374"/>
            <a:chOff x="6429261" y="3174026"/>
            <a:chExt cx="1811338" cy="1125538"/>
          </a:xfrm>
        </p:grpSpPr>
        <p:sp>
          <p:nvSpPr>
            <p:cNvPr id="89" name="Google Shape;89;p1"/>
            <p:cNvSpPr/>
            <p:nvPr/>
          </p:nvSpPr>
          <p:spPr>
            <a:xfrm>
              <a:off x="6429261" y="3174026"/>
              <a:ext cx="1811338" cy="1125538"/>
            </a:xfrm>
            <a:custGeom>
              <a:avLst/>
              <a:gdLst/>
              <a:ahLst/>
              <a:cxnLst/>
              <a:rect l="l" t="t" r="r" b="b"/>
              <a:pathLst>
                <a:path w="777" h="481" extrusionOk="0">
                  <a:moveTo>
                    <a:pt x="777" y="240"/>
                  </a:moveTo>
                  <a:cubicBezTo>
                    <a:pt x="612" y="259"/>
                    <a:pt x="606" y="278"/>
                    <a:pt x="747" y="334"/>
                  </a:cubicBezTo>
                  <a:cubicBezTo>
                    <a:pt x="583" y="311"/>
                    <a:pt x="567" y="326"/>
                    <a:pt x="663" y="410"/>
                  </a:cubicBezTo>
                  <a:cubicBezTo>
                    <a:pt x="526" y="351"/>
                    <a:pt x="502" y="361"/>
                    <a:pt x="540" y="462"/>
                  </a:cubicBezTo>
                  <a:cubicBezTo>
                    <a:pt x="449" y="375"/>
                    <a:pt x="420" y="379"/>
                    <a:pt x="389" y="481"/>
                  </a:cubicBezTo>
                  <a:cubicBezTo>
                    <a:pt x="358" y="379"/>
                    <a:pt x="328" y="375"/>
                    <a:pt x="237" y="462"/>
                  </a:cubicBezTo>
                  <a:cubicBezTo>
                    <a:pt x="275" y="361"/>
                    <a:pt x="251" y="351"/>
                    <a:pt x="114" y="410"/>
                  </a:cubicBezTo>
                  <a:cubicBezTo>
                    <a:pt x="211" y="326"/>
                    <a:pt x="194" y="311"/>
                    <a:pt x="31" y="334"/>
                  </a:cubicBezTo>
                  <a:cubicBezTo>
                    <a:pt x="172" y="278"/>
                    <a:pt x="165" y="259"/>
                    <a:pt x="0" y="240"/>
                  </a:cubicBezTo>
                  <a:cubicBezTo>
                    <a:pt x="165" y="221"/>
                    <a:pt x="172" y="203"/>
                    <a:pt x="31" y="147"/>
                  </a:cubicBezTo>
                  <a:cubicBezTo>
                    <a:pt x="194" y="170"/>
                    <a:pt x="211" y="155"/>
                    <a:pt x="114" y="70"/>
                  </a:cubicBezTo>
                  <a:cubicBezTo>
                    <a:pt x="251" y="130"/>
                    <a:pt x="275" y="120"/>
                    <a:pt x="237" y="19"/>
                  </a:cubicBezTo>
                  <a:cubicBezTo>
                    <a:pt x="328" y="106"/>
                    <a:pt x="358" y="102"/>
                    <a:pt x="389" y="0"/>
                  </a:cubicBezTo>
                  <a:cubicBezTo>
                    <a:pt x="420" y="102"/>
                    <a:pt x="449" y="106"/>
                    <a:pt x="540" y="19"/>
                  </a:cubicBezTo>
                  <a:cubicBezTo>
                    <a:pt x="502" y="120"/>
                    <a:pt x="526" y="130"/>
                    <a:pt x="663" y="70"/>
                  </a:cubicBezTo>
                  <a:cubicBezTo>
                    <a:pt x="567" y="155"/>
                    <a:pt x="583" y="170"/>
                    <a:pt x="747" y="147"/>
                  </a:cubicBezTo>
                  <a:cubicBezTo>
                    <a:pt x="606" y="203"/>
                    <a:pt x="612" y="221"/>
                    <a:pt x="777" y="240"/>
                  </a:cubicBezTo>
                  <a:close/>
                </a:path>
              </a:pathLst>
            </a:custGeom>
            <a:solidFill>
              <a:srgbClr val="FF1002"/>
            </a:solidFill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1"/>
            <p:cNvSpPr/>
            <p:nvPr/>
          </p:nvSpPr>
          <p:spPr>
            <a:xfrm>
              <a:off x="6619761" y="3293088"/>
              <a:ext cx="1430338" cy="887413"/>
            </a:xfrm>
            <a:custGeom>
              <a:avLst/>
              <a:gdLst/>
              <a:ahLst/>
              <a:cxnLst/>
              <a:rect l="l" t="t" r="r" b="b"/>
              <a:pathLst>
                <a:path w="613" h="379" extrusionOk="0">
                  <a:moveTo>
                    <a:pt x="613" y="189"/>
                  </a:moveTo>
                  <a:cubicBezTo>
                    <a:pt x="483" y="204"/>
                    <a:pt x="478" y="219"/>
                    <a:pt x="589" y="263"/>
                  </a:cubicBezTo>
                  <a:cubicBezTo>
                    <a:pt x="460" y="245"/>
                    <a:pt x="447" y="257"/>
                    <a:pt x="523" y="323"/>
                  </a:cubicBezTo>
                  <a:cubicBezTo>
                    <a:pt x="415" y="276"/>
                    <a:pt x="396" y="284"/>
                    <a:pt x="426" y="364"/>
                  </a:cubicBezTo>
                  <a:cubicBezTo>
                    <a:pt x="354" y="295"/>
                    <a:pt x="331" y="298"/>
                    <a:pt x="307" y="379"/>
                  </a:cubicBezTo>
                  <a:cubicBezTo>
                    <a:pt x="282" y="298"/>
                    <a:pt x="259" y="295"/>
                    <a:pt x="187" y="364"/>
                  </a:cubicBezTo>
                  <a:cubicBezTo>
                    <a:pt x="217" y="284"/>
                    <a:pt x="198" y="276"/>
                    <a:pt x="90" y="323"/>
                  </a:cubicBezTo>
                  <a:cubicBezTo>
                    <a:pt x="166" y="257"/>
                    <a:pt x="153" y="245"/>
                    <a:pt x="24" y="263"/>
                  </a:cubicBezTo>
                  <a:cubicBezTo>
                    <a:pt x="136" y="219"/>
                    <a:pt x="131" y="204"/>
                    <a:pt x="0" y="189"/>
                  </a:cubicBezTo>
                  <a:cubicBezTo>
                    <a:pt x="131" y="174"/>
                    <a:pt x="136" y="160"/>
                    <a:pt x="24" y="116"/>
                  </a:cubicBezTo>
                  <a:cubicBezTo>
                    <a:pt x="153" y="134"/>
                    <a:pt x="166" y="122"/>
                    <a:pt x="90" y="55"/>
                  </a:cubicBezTo>
                  <a:cubicBezTo>
                    <a:pt x="198" y="103"/>
                    <a:pt x="217" y="95"/>
                    <a:pt x="187" y="15"/>
                  </a:cubicBezTo>
                  <a:cubicBezTo>
                    <a:pt x="259" y="84"/>
                    <a:pt x="282" y="81"/>
                    <a:pt x="307" y="0"/>
                  </a:cubicBezTo>
                  <a:cubicBezTo>
                    <a:pt x="331" y="81"/>
                    <a:pt x="354" y="84"/>
                    <a:pt x="426" y="15"/>
                  </a:cubicBezTo>
                  <a:cubicBezTo>
                    <a:pt x="396" y="95"/>
                    <a:pt x="415" y="103"/>
                    <a:pt x="523" y="55"/>
                  </a:cubicBezTo>
                  <a:cubicBezTo>
                    <a:pt x="447" y="122"/>
                    <a:pt x="460" y="134"/>
                    <a:pt x="589" y="116"/>
                  </a:cubicBezTo>
                  <a:cubicBezTo>
                    <a:pt x="478" y="160"/>
                    <a:pt x="483" y="174"/>
                    <a:pt x="613" y="189"/>
                  </a:cubicBezTo>
                  <a:close/>
                </a:path>
              </a:pathLst>
            </a:custGeom>
            <a:solidFill>
              <a:srgbClr val="FA771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1"/>
            <p:cNvSpPr/>
            <p:nvPr/>
          </p:nvSpPr>
          <p:spPr>
            <a:xfrm>
              <a:off x="6619761" y="3293088"/>
              <a:ext cx="1430338" cy="887413"/>
            </a:xfrm>
            <a:custGeom>
              <a:avLst/>
              <a:gdLst/>
              <a:ahLst/>
              <a:cxnLst/>
              <a:rect l="l" t="t" r="r" b="b"/>
              <a:pathLst>
                <a:path w="613" h="379" extrusionOk="0">
                  <a:moveTo>
                    <a:pt x="613" y="189"/>
                  </a:moveTo>
                  <a:cubicBezTo>
                    <a:pt x="483" y="204"/>
                    <a:pt x="478" y="219"/>
                    <a:pt x="589" y="263"/>
                  </a:cubicBezTo>
                  <a:cubicBezTo>
                    <a:pt x="460" y="245"/>
                    <a:pt x="447" y="257"/>
                    <a:pt x="523" y="323"/>
                  </a:cubicBezTo>
                  <a:cubicBezTo>
                    <a:pt x="415" y="276"/>
                    <a:pt x="396" y="284"/>
                    <a:pt x="426" y="364"/>
                  </a:cubicBezTo>
                  <a:cubicBezTo>
                    <a:pt x="354" y="295"/>
                    <a:pt x="331" y="298"/>
                    <a:pt x="307" y="379"/>
                  </a:cubicBezTo>
                  <a:cubicBezTo>
                    <a:pt x="282" y="298"/>
                    <a:pt x="259" y="295"/>
                    <a:pt x="187" y="364"/>
                  </a:cubicBezTo>
                  <a:cubicBezTo>
                    <a:pt x="217" y="284"/>
                    <a:pt x="198" y="276"/>
                    <a:pt x="90" y="323"/>
                  </a:cubicBezTo>
                  <a:cubicBezTo>
                    <a:pt x="166" y="257"/>
                    <a:pt x="153" y="245"/>
                    <a:pt x="24" y="263"/>
                  </a:cubicBezTo>
                  <a:cubicBezTo>
                    <a:pt x="136" y="219"/>
                    <a:pt x="131" y="204"/>
                    <a:pt x="0" y="189"/>
                  </a:cubicBezTo>
                  <a:cubicBezTo>
                    <a:pt x="131" y="174"/>
                    <a:pt x="136" y="160"/>
                    <a:pt x="24" y="116"/>
                  </a:cubicBezTo>
                  <a:cubicBezTo>
                    <a:pt x="153" y="134"/>
                    <a:pt x="166" y="122"/>
                    <a:pt x="90" y="55"/>
                  </a:cubicBezTo>
                  <a:cubicBezTo>
                    <a:pt x="198" y="103"/>
                    <a:pt x="217" y="95"/>
                    <a:pt x="187" y="15"/>
                  </a:cubicBezTo>
                  <a:cubicBezTo>
                    <a:pt x="259" y="84"/>
                    <a:pt x="282" y="81"/>
                    <a:pt x="307" y="0"/>
                  </a:cubicBezTo>
                  <a:cubicBezTo>
                    <a:pt x="331" y="81"/>
                    <a:pt x="354" y="84"/>
                    <a:pt x="426" y="15"/>
                  </a:cubicBezTo>
                  <a:cubicBezTo>
                    <a:pt x="396" y="95"/>
                    <a:pt x="415" y="103"/>
                    <a:pt x="523" y="55"/>
                  </a:cubicBezTo>
                  <a:cubicBezTo>
                    <a:pt x="447" y="122"/>
                    <a:pt x="460" y="134"/>
                    <a:pt x="589" y="116"/>
                  </a:cubicBezTo>
                  <a:cubicBezTo>
                    <a:pt x="478" y="160"/>
                    <a:pt x="483" y="174"/>
                    <a:pt x="613" y="189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1"/>
            <p:cNvSpPr/>
            <p:nvPr/>
          </p:nvSpPr>
          <p:spPr>
            <a:xfrm>
              <a:off x="7338899" y="3510576"/>
              <a:ext cx="460375" cy="423863"/>
            </a:xfrm>
            <a:custGeom>
              <a:avLst/>
              <a:gdLst/>
              <a:ahLst/>
              <a:cxnLst/>
              <a:rect l="l" t="t" r="r" b="b"/>
              <a:pathLst>
                <a:path w="198" h="181" extrusionOk="0">
                  <a:moveTo>
                    <a:pt x="68" y="180"/>
                  </a:moveTo>
                  <a:cubicBezTo>
                    <a:pt x="65" y="180"/>
                    <a:pt x="63" y="179"/>
                    <a:pt x="61" y="177"/>
                  </a:cubicBezTo>
                  <a:cubicBezTo>
                    <a:pt x="60" y="176"/>
                    <a:pt x="60" y="174"/>
                    <a:pt x="60" y="172"/>
                  </a:cubicBezTo>
                  <a:cubicBezTo>
                    <a:pt x="59" y="172"/>
                    <a:pt x="58" y="172"/>
                    <a:pt x="57" y="172"/>
                  </a:cubicBezTo>
                  <a:cubicBezTo>
                    <a:pt x="57" y="172"/>
                    <a:pt x="9" y="172"/>
                    <a:pt x="9" y="172"/>
                  </a:cubicBezTo>
                  <a:cubicBezTo>
                    <a:pt x="6" y="172"/>
                    <a:pt x="4" y="171"/>
                    <a:pt x="2" y="169"/>
                  </a:cubicBezTo>
                  <a:cubicBezTo>
                    <a:pt x="1" y="167"/>
                    <a:pt x="0" y="164"/>
                    <a:pt x="1" y="162"/>
                  </a:cubicBezTo>
                  <a:cubicBezTo>
                    <a:pt x="18" y="109"/>
                    <a:pt x="30" y="60"/>
                    <a:pt x="38" y="14"/>
                  </a:cubicBezTo>
                  <a:cubicBezTo>
                    <a:pt x="39" y="11"/>
                    <a:pt x="42" y="8"/>
                    <a:pt x="46" y="8"/>
                  </a:cubicBezTo>
                  <a:cubicBezTo>
                    <a:pt x="46" y="8"/>
                    <a:pt x="89" y="7"/>
                    <a:pt x="89" y="7"/>
                  </a:cubicBezTo>
                  <a:cubicBezTo>
                    <a:pt x="91" y="7"/>
                    <a:pt x="94" y="8"/>
                    <a:pt x="95" y="10"/>
                  </a:cubicBezTo>
                  <a:cubicBezTo>
                    <a:pt x="97" y="12"/>
                    <a:pt x="97" y="15"/>
                    <a:pt x="97" y="17"/>
                  </a:cubicBezTo>
                  <a:cubicBezTo>
                    <a:pt x="95" y="22"/>
                    <a:pt x="95" y="22"/>
                    <a:pt x="95" y="22"/>
                  </a:cubicBezTo>
                  <a:cubicBezTo>
                    <a:pt x="103" y="5"/>
                    <a:pt x="103" y="5"/>
                    <a:pt x="103" y="5"/>
                  </a:cubicBezTo>
                  <a:cubicBezTo>
                    <a:pt x="105" y="2"/>
                    <a:pt x="108" y="0"/>
                    <a:pt x="111" y="0"/>
                  </a:cubicBezTo>
                  <a:cubicBezTo>
                    <a:pt x="111" y="0"/>
                    <a:pt x="134" y="1"/>
                    <a:pt x="134" y="1"/>
                  </a:cubicBezTo>
                  <a:cubicBezTo>
                    <a:pt x="136" y="1"/>
                    <a:pt x="139" y="2"/>
                    <a:pt x="140" y="4"/>
                  </a:cubicBezTo>
                  <a:cubicBezTo>
                    <a:pt x="141" y="6"/>
                    <a:pt x="142" y="9"/>
                    <a:pt x="141" y="11"/>
                  </a:cubicBezTo>
                  <a:cubicBezTo>
                    <a:pt x="135" y="32"/>
                    <a:pt x="135" y="32"/>
                    <a:pt x="135" y="32"/>
                  </a:cubicBezTo>
                  <a:cubicBezTo>
                    <a:pt x="139" y="24"/>
                    <a:pt x="139" y="24"/>
                    <a:pt x="139" y="24"/>
                  </a:cubicBezTo>
                  <a:cubicBezTo>
                    <a:pt x="140" y="21"/>
                    <a:pt x="143" y="19"/>
                    <a:pt x="146" y="19"/>
                  </a:cubicBezTo>
                  <a:cubicBezTo>
                    <a:pt x="146" y="19"/>
                    <a:pt x="190" y="20"/>
                    <a:pt x="190" y="20"/>
                  </a:cubicBezTo>
                  <a:cubicBezTo>
                    <a:pt x="192" y="21"/>
                    <a:pt x="195" y="22"/>
                    <a:pt x="196" y="25"/>
                  </a:cubicBezTo>
                  <a:cubicBezTo>
                    <a:pt x="198" y="27"/>
                    <a:pt x="198" y="30"/>
                    <a:pt x="196" y="33"/>
                  </a:cubicBezTo>
                  <a:cubicBezTo>
                    <a:pt x="168" y="80"/>
                    <a:pt x="144" y="129"/>
                    <a:pt x="126" y="176"/>
                  </a:cubicBezTo>
                  <a:cubicBezTo>
                    <a:pt x="124" y="179"/>
                    <a:pt x="122" y="181"/>
                    <a:pt x="118" y="181"/>
                  </a:cubicBezTo>
                  <a:cubicBezTo>
                    <a:pt x="118" y="181"/>
                    <a:pt x="68" y="180"/>
                    <a:pt x="68" y="180"/>
                  </a:cubicBezTo>
                  <a:close/>
                </a:path>
              </a:pathLst>
            </a:custGeom>
            <a:solidFill>
              <a:srgbClr val="F7E92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1"/>
            <p:cNvSpPr/>
            <p:nvPr/>
          </p:nvSpPr>
          <p:spPr>
            <a:xfrm>
              <a:off x="7319849" y="3491526"/>
              <a:ext cx="498475" cy="461963"/>
            </a:xfrm>
            <a:custGeom>
              <a:avLst/>
              <a:gdLst/>
              <a:ahLst/>
              <a:cxnLst/>
              <a:rect l="l" t="t" r="r" b="b"/>
              <a:pathLst>
                <a:path w="214" h="197" extrusionOk="0">
                  <a:moveTo>
                    <a:pt x="119" y="16"/>
                  </a:moveTo>
                  <a:cubicBezTo>
                    <a:pt x="141" y="17"/>
                    <a:pt x="141" y="17"/>
                    <a:pt x="141" y="17"/>
                  </a:cubicBezTo>
                  <a:cubicBezTo>
                    <a:pt x="102" y="149"/>
                    <a:pt x="102" y="149"/>
                    <a:pt x="102" y="149"/>
                  </a:cubicBezTo>
                  <a:cubicBezTo>
                    <a:pt x="154" y="35"/>
                    <a:pt x="154" y="35"/>
                    <a:pt x="154" y="35"/>
                  </a:cubicBezTo>
                  <a:cubicBezTo>
                    <a:pt x="197" y="36"/>
                    <a:pt x="197" y="36"/>
                    <a:pt x="197" y="36"/>
                  </a:cubicBezTo>
                  <a:cubicBezTo>
                    <a:pt x="168" y="85"/>
                    <a:pt x="145" y="133"/>
                    <a:pt x="126" y="181"/>
                  </a:cubicBezTo>
                  <a:cubicBezTo>
                    <a:pt x="76" y="180"/>
                    <a:pt x="76" y="180"/>
                    <a:pt x="76" y="180"/>
                  </a:cubicBezTo>
                  <a:cubicBezTo>
                    <a:pt x="98" y="102"/>
                    <a:pt x="98" y="102"/>
                    <a:pt x="98" y="102"/>
                  </a:cubicBezTo>
                  <a:cubicBezTo>
                    <a:pt x="65" y="172"/>
                    <a:pt x="65" y="172"/>
                    <a:pt x="65" y="172"/>
                  </a:cubicBezTo>
                  <a:cubicBezTo>
                    <a:pt x="17" y="172"/>
                    <a:pt x="17" y="172"/>
                    <a:pt x="17" y="172"/>
                  </a:cubicBezTo>
                  <a:cubicBezTo>
                    <a:pt x="34" y="119"/>
                    <a:pt x="46" y="69"/>
                    <a:pt x="54" y="24"/>
                  </a:cubicBezTo>
                  <a:cubicBezTo>
                    <a:pt x="97" y="23"/>
                    <a:pt x="97" y="23"/>
                    <a:pt x="97" y="23"/>
                  </a:cubicBezTo>
                  <a:cubicBezTo>
                    <a:pt x="71" y="117"/>
                    <a:pt x="71" y="117"/>
                    <a:pt x="71" y="117"/>
                  </a:cubicBezTo>
                  <a:cubicBezTo>
                    <a:pt x="119" y="16"/>
                    <a:pt x="119" y="16"/>
                    <a:pt x="119" y="16"/>
                  </a:cubicBezTo>
                  <a:moveTo>
                    <a:pt x="119" y="0"/>
                  </a:moveTo>
                  <a:cubicBezTo>
                    <a:pt x="113" y="0"/>
                    <a:pt x="107" y="4"/>
                    <a:pt x="104" y="9"/>
                  </a:cubicBezTo>
                  <a:cubicBezTo>
                    <a:pt x="102" y="8"/>
                    <a:pt x="100" y="7"/>
                    <a:pt x="97" y="7"/>
                  </a:cubicBezTo>
                  <a:cubicBezTo>
                    <a:pt x="97" y="7"/>
                    <a:pt x="97" y="7"/>
                    <a:pt x="97" y="7"/>
                  </a:cubicBezTo>
                  <a:cubicBezTo>
                    <a:pt x="54" y="8"/>
                    <a:pt x="54" y="8"/>
                    <a:pt x="54" y="8"/>
                  </a:cubicBezTo>
                  <a:cubicBezTo>
                    <a:pt x="46" y="8"/>
                    <a:pt x="40" y="13"/>
                    <a:pt x="38" y="21"/>
                  </a:cubicBezTo>
                  <a:cubicBezTo>
                    <a:pt x="30" y="66"/>
                    <a:pt x="18" y="115"/>
                    <a:pt x="1" y="168"/>
                  </a:cubicBezTo>
                  <a:cubicBezTo>
                    <a:pt x="0" y="173"/>
                    <a:pt x="1" y="178"/>
                    <a:pt x="4" y="182"/>
                  </a:cubicBezTo>
                  <a:cubicBezTo>
                    <a:pt x="7" y="186"/>
                    <a:pt x="12" y="188"/>
                    <a:pt x="17" y="188"/>
                  </a:cubicBezTo>
                  <a:cubicBezTo>
                    <a:pt x="17" y="188"/>
                    <a:pt x="17" y="188"/>
                    <a:pt x="17" y="188"/>
                  </a:cubicBezTo>
                  <a:cubicBezTo>
                    <a:pt x="62" y="188"/>
                    <a:pt x="62" y="188"/>
                    <a:pt x="62" y="188"/>
                  </a:cubicBezTo>
                  <a:cubicBezTo>
                    <a:pt x="62" y="189"/>
                    <a:pt x="63" y="189"/>
                    <a:pt x="63" y="190"/>
                  </a:cubicBezTo>
                  <a:cubicBezTo>
                    <a:pt x="66" y="194"/>
                    <a:pt x="71" y="196"/>
                    <a:pt x="76" y="196"/>
                  </a:cubicBezTo>
                  <a:cubicBezTo>
                    <a:pt x="126" y="197"/>
                    <a:pt x="126" y="197"/>
                    <a:pt x="126" y="197"/>
                  </a:cubicBezTo>
                  <a:cubicBezTo>
                    <a:pt x="126" y="197"/>
                    <a:pt x="126" y="197"/>
                    <a:pt x="126" y="197"/>
                  </a:cubicBezTo>
                  <a:cubicBezTo>
                    <a:pt x="133" y="197"/>
                    <a:pt x="139" y="193"/>
                    <a:pt x="141" y="187"/>
                  </a:cubicBezTo>
                  <a:cubicBezTo>
                    <a:pt x="159" y="140"/>
                    <a:pt x="183" y="92"/>
                    <a:pt x="211" y="45"/>
                  </a:cubicBezTo>
                  <a:cubicBezTo>
                    <a:pt x="214" y="40"/>
                    <a:pt x="214" y="34"/>
                    <a:pt x="211" y="29"/>
                  </a:cubicBezTo>
                  <a:cubicBezTo>
                    <a:pt x="209" y="24"/>
                    <a:pt x="204" y="21"/>
                    <a:pt x="198" y="20"/>
                  </a:cubicBezTo>
                  <a:cubicBezTo>
                    <a:pt x="157" y="19"/>
                    <a:pt x="157" y="19"/>
                    <a:pt x="157" y="19"/>
                  </a:cubicBezTo>
                  <a:cubicBezTo>
                    <a:pt x="158" y="15"/>
                    <a:pt x="157" y="11"/>
                    <a:pt x="154" y="8"/>
                  </a:cubicBezTo>
                  <a:cubicBezTo>
                    <a:pt x="152" y="4"/>
                    <a:pt x="147" y="1"/>
                    <a:pt x="142" y="1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0"/>
                    <a:pt x="119" y="0"/>
                    <a:pt x="1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1"/>
            <p:cNvSpPr/>
            <p:nvPr/>
          </p:nvSpPr>
          <p:spPr>
            <a:xfrm>
              <a:off x="7718311" y="3504226"/>
              <a:ext cx="269875" cy="454025"/>
            </a:xfrm>
            <a:custGeom>
              <a:avLst/>
              <a:gdLst/>
              <a:ahLst/>
              <a:cxnLst/>
              <a:rect l="l" t="t" r="r" b="b"/>
              <a:pathLst>
                <a:path w="116" h="194" extrusionOk="0">
                  <a:moveTo>
                    <a:pt x="24" y="194"/>
                  </a:moveTo>
                  <a:cubicBezTo>
                    <a:pt x="19" y="194"/>
                    <a:pt x="15" y="193"/>
                    <a:pt x="11" y="191"/>
                  </a:cubicBezTo>
                  <a:cubicBezTo>
                    <a:pt x="4" y="187"/>
                    <a:pt x="0" y="180"/>
                    <a:pt x="0" y="172"/>
                  </a:cubicBezTo>
                  <a:cubicBezTo>
                    <a:pt x="0" y="163"/>
                    <a:pt x="4" y="155"/>
                    <a:pt x="13" y="147"/>
                  </a:cubicBezTo>
                  <a:cubicBezTo>
                    <a:pt x="20" y="142"/>
                    <a:pt x="27" y="139"/>
                    <a:pt x="36" y="137"/>
                  </a:cubicBezTo>
                  <a:cubicBezTo>
                    <a:pt x="37" y="137"/>
                    <a:pt x="39" y="137"/>
                    <a:pt x="40" y="137"/>
                  </a:cubicBezTo>
                  <a:cubicBezTo>
                    <a:pt x="45" y="137"/>
                    <a:pt x="50" y="138"/>
                    <a:pt x="54" y="141"/>
                  </a:cubicBezTo>
                  <a:cubicBezTo>
                    <a:pt x="61" y="144"/>
                    <a:pt x="66" y="151"/>
                    <a:pt x="66" y="159"/>
                  </a:cubicBezTo>
                  <a:cubicBezTo>
                    <a:pt x="66" y="168"/>
                    <a:pt x="61" y="176"/>
                    <a:pt x="52" y="184"/>
                  </a:cubicBezTo>
                  <a:cubicBezTo>
                    <a:pt x="45" y="189"/>
                    <a:pt x="37" y="192"/>
                    <a:pt x="29" y="193"/>
                  </a:cubicBezTo>
                  <a:cubicBezTo>
                    <a:pt x="28" y="193"/>
                    <a:pt x="26" y="194"/>
                    <a:pt x="24" y="194"/>
                  </a:cubicBezTo>
                  <a:close/>
                  <a:moveTo>
                    <a:pt x="29" y="129"/>
                  </a:moveTo>
                  <a:cubicBezTo>
                    <a:pt x="27" y="129"/>
                    <a:pt x="24" y="127"/>
                    <a:pt x="23" y="125"/>
                  </a:cubicBezTo>
                  <a:cubicBezTo>
                    <a:pt x="21" y="123"/>
                    <a:pt x="21" y="121"/>
                    <a:pt x="22" y="119"/>
                  </a:cubicBezTo>
                  <a:cubicBezTo>
                    <a:pt x="54" y="5"/>
                    <a:pt x="54" y="5"/>
                    <a:pt x="54" y="5"/>
                  </a:cubicBezTo>
                  <a:cubicBezTo>
                    <a:pt x="55" y="2"/>
                    <a:pt x="58" y="0"/>
                    <a:pt x="62" y="0"/>
                  </a:cubicBezTo>
                  <a:cubicBezTo>
                    <a:pt x="62" y="0"/>
                    <a:pt x="63" y="0"/>
                    <a:pt x="63" y="0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12" y="8"/>
                    <a:pt x="114" y="9"/>
                    <a:pt x="115" y="12"/>
                  </a:cubicBezTo>
                  <a:cubicBezTo>
                    <a:pt x="116" y="14"/>
                    <a:pt x="116" y="17"/>
                    <a:pt x="115" y="19"/>
                  </a:cubicBezTo>
                  <a:cubicBezTo>
                    <a:pt x="103" y="41"/>
                    <a:pt x="94" y="58"/>
                    <a:pt x="88" y="70"/>
                  </a:cubicBezTo>
                  <a:cubicBezTo>
                    <a:pt x="81" y="87"/>
                    <a:pt x="74" y="105"/>
                    <a:pt x="68" y="124"/>
                  </a:cubicBezTo>
                  <a:cubicBezTo>
                    <a:pt x="67" y="128"/>
                    <a:pt x="64" y="130"/>
                    <a:pt x="60" y="130"/>
                  </a:cubicBezTo>
                  <a:cubicBezTo>
                    <a:pt x="60" y="130"/>
                    <a:pt x="29" y="129"/>
                    <a:pt x="29" y="129"/>
                  </a:cubicBezTo>
                  <a:close/>
                </a:path>
              </a:pathLst>
            </a:custGeom>
            <a:solidFill>
              <a:srgbClr val="F7E92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1"/>
            <p:cNvSpPr/>
            <p:nvPr/>
          </p:nvSpPr>
          <p:spPr>
            <a:xfrm>
              <a:off x="7699261" y="3485176"/>
              <a:ext cx="311150" cy="490538"/>
            </a:xfrm>
            <a:custGeom>
              <a:avLst/>
              <a:gdLst/>
              <a:ahLst/>
              <a:cxnLst/>
              <a:rect l="l" t="t" r="r" b="b"/>
              <a:pathLst>
                <a:path w="133" h="210" extrusionOk="0">
                  <a:moveTo>
                    <a:pt x="70" y="16"/>
                  </a:moveTo>
                  <a:cubicBezTo>
                    <a:pt x="116" y="23"/>
                    <a:pt x="116" y="23"/>
                    <a:pt x="116" y="23"/>
                  </a:cubicBezTo>
                  <a:cubicBezTo>
                    <a:pt x="104" y="45"/>
                    <a:pt x="95" y="63"/>
                    <a:pt x="89" y="75"/>
                  </a:cubicBezTo>
                  <a:cubicBezTo>
                    <a:pt x="81" y="92"/>
                    <a:pt x="74" y="110"/>
                    <a:pt x="68" y="130"/>
                  </a:cubicBezTo>
                  <a:cubicBezTo>
                    <a:pt x="37" y="129"/>
                    <a:pt x="37" y="129"/>
                    <a:pt x="37" y="129"/>
                  </a:cubicBezTo>
                  <a:cubicBezTo>
                    <a:pt x="70" y="16"/>
                    <a:pt x="70" y="16"/>
                    <a:pt x="70" y="16"/>
                  </a:cubicBezTo>
                  <a:moveTo>
                    <a:pt x="48" y="153"/>
                  </a:moveTo>
                  <a:cubicBezTo>
                    <a:pt x="52" y="153"/>
                    <a:pt x="55" y="154"/>
                    <a:pt x="58" y="156"/>
                  </a:cubicBezTo>
                  <a:cubicBezTo>
                    <a:pt x="63" y="158"/>
                    <a:pt x="66" y="162"/>
                    <a:pt x="66" y="167"/>
                  </a:cubicBezTo>
                  <a:cubicBezTo>
                    <a:pt x="66" y="174"/>
                    <a:pt x="62" y="180"/>
                    <a:pt x="55" y="185"/>
                  </a:cubicBezTo>
                  <a:cubicBezTo>
                    <a:pt x="49" y="190"/>
                    <a:pt x="43" y="192"/>
                    <a:pt x="36" y="193"/>
                  </a:cubicBezTo>
                  <a:cubicBezTo>
                    <a:pt x="35" y="194"/>
                    <a:pt x="33" y="194"/>
                    <a:pt x="32" y="194"/>
                  </a:cubicBezTo>
                  <a:cubicBezTo>
                    <a:pt x="28" y="194"/>
                    <a:pt x="25" y="193"/>
                    <a:pt x="23" y="192"/>
                  </a:cubicBezTo>
                  <a:cubicBezTo>
                    <a:pt x="18" y="189"/>
                    <a:pt x="16" y="185"/>
                    <a:pt x="16" y="180"/>
                  </a:cubicBezTo>
                  <a:cubicBezTo>
                    <a:pt x="16" y="174"/>
                    <a:pt x="19" y="167"/>
                    <a:pt x="26" y="162"/>
                  </a:cubicBezTo>
                  <a:cubicBezTo>
                    <a:pt x="32" y="157"/>
                    <a:pt x="38" y="154"/>
                    <a:pt x="45" y="153"/>
                  </a:cubicBezTo>
                  <a:cubicBezTo>
                    <a:pt x="46" y="153"/>
                    <a:pt x="47" y="153"/>
                    <a:pt x="48" y="153"/>
                  </a:cubicBezTo>
                  <a:moveTo>
                    <a:pt x="70" y="0"/>
                  </a:moveTo>
                  <a:cubicBezTo>
                    <a:pt x="63" y="0"/>
                    <a:pt x="56" y="4"/>
                    <a:pt x="54" y="11"/>
                  </a:cubicBezTo>
                  <a:cubicBezTo>
                    <a:pt x="22" y="124"/>
                    <a:pt x="22" y="124"/>
                    <a:pt x="22" y="124"/>
                  </a:cubicBezTo>
                  <a:cubicBezTo>
                    <a:pt x="21" y="129"/>
                    <a:pt x="22" y="134"/>
                    <a:pt x="24" y="138"/>
                  </a:cubicBezTo>
                  <a:cubicBezTo>
                    <a:pt x="25" y="140"/>
                    <a:pt x="27" y="141"/>
                    <a:pt x="28" y="142"/>
                  </a:cubicBezTo>
                  <a:cubicBezTo>
                    <a:pt x="24" y="144"/>
                    <a:pt x="20" y="146"/>
                    <a:pt x="16" y="149"/>
                  </a:cubicBezTo>
                  <a:cubicBezTo>
                    <a:pt x="2" y="160"/>
                    <a:pt x="0" y="172"/>
                    <a:pt x="0" y="180"/>
                  </a:cubicBezTo>
                  <a:cubicBezTo>
                    <a:pt x="0" y="191"/>
                    <a:pt x="5" y="201"/>
                    <a:pt x="15" y="206"/>
                  </a:cubicBezTo>
                  <a:cubicBezTo>
                    <a:pt x="15" y="206"/>
                    <a:pt x="15" y="206"/>
                    <a:pt x="15" y="206"/>
                  </a:cubicBezTo>
                  <a:cubicBezTo>
                    <a:pt x="20" y="208"/>
                    <a:pt x="26" y="210"/>
                    <a:pt x="32" y="210"/>
                  </a:cubicBezTo>
                  <a:cubicBezTo>
                    <a:pt x="34" y="210"/>
                    <a:pt x="36" y="209"/>
                    <a:pt x="38" y="209"/>
                  </a:cubicBezTo>
                  <a:cubicBezTo>
                    <a:pt x="48" y="208"/>
                    <a:pt x="57" y="204"/>
                    <a:pt x="65" y="198"/>
                  </a:cubicBezTo>
                  <a:cubicBezTo>
                    <a:pt x="79" y="187"/>
                    <a:pt x="82" y="175"/>
                    <a:pt x="82" y="167"/>
                  </a:cubicBezTo>
                  <a:cubicBezTo>
                    <a:pt x="82" y="158"/>
                    <a:pt x="78" y="151"/>
                    <a:pt x="72" y="146"/>
                  </a:cubicBezTo>
                  <a:cubicBezTo>
                    <a:pt x="77" y="144"/>
                    <a:pt x="82" y="140"/>
                    <a:pt x="84" y="135"/>
                  </a:cubicBezTo>
                  <a:cubicBezTo>
                    <a:pt x="89" y="116"/>
                    <a:pt x="96" y="98"/>
                    <a:pt x="104" y="82"/>
                  </a:cubicBezTo>
                  <a:cubicBezTo>
                    <a:pt x="109" y="70"/>
                    <a:pt x="118" y="53"/>
                    <a:pt x="130" y="31"/>
                  </a:cubicBezTo>
                  <a:cubicBezTo>
                    <a:pt x="133" y="27"/>
                    <a:pt x="133" y="21"/>
                    <a:pt x="131" y="16"/>
                  </a:cubicBezTo>
                  <a:cubicBezTo>
                    <a:pt x="128" y="12"/>
                    <a:pt x="124" y="8"/>
                    <a:pt x="119" y="8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2" y="0"/>
                    <a:pt x="71" y="0"/>
                    <a:pt x="7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1"/>
            <p:cNvSpPr/>
            <p:nvPr/>
          </p:nvSpPr>
          <p:spPr>
            <a:xfrm>
              <a:off x="7197611" y="3558201"/>
              <a:ext cx="250825" cy="347663"/>
            </a:xfrm>
            <a:custGeom>
              <a:avLst/>
              <a:gdLst/>
              <a:ahLst/>
              <a:cxnLst/>
              <a:rect l="l" t="t" r="r" b="b"/>
              <a:pathLst>
                <a:path w="107" h="149" extrusionOk="0">
                  <a:moveTo>
                    <a:pt x="36" y="149"/>
                  </a:moveTo>
                  <a:cubicBezTo>
                    <a:pt x="26" y="149"/>
                    <a:pt x="11" y="144"/>
                    <a:pt x="4" y="124"/>
                  </a:cubicBezTo>
                  <a:cubicBezTo>
                    <a:pt x="1" y="117"/>
                    <a:pt x="0" y="109"/>
                    <a:pt x="0" y="100"/>
                  </a:cubicBezTo>
                  <a:cubicBezTo>
                    <a:pt x="0" y="92"/>
                    <a:pt x="1" y="82"/>
                    <a:pt x="3" y="73"/>
                  </a:cubicBezTo>
                  <a:cubicBezTo>
                    <a:pt x="8" y="56"/>
                    <a:pt x="15" y="41"/>
                    <a:pt x="26" y="27"/>
                  </a:cubicBezTo>
                  <a:cubicBezTo>
                    <a:pt x="39" y="9"/>
                    <a:pt x="55" y="0"/>
                    <a:pt x="71" y="0"/>
                  </a:cubicBezTo>
                  <a:cubicBezTo>
                    <a:pt x="81" y="0"/>
                    <a:pt x="95" y="5"/>
                    <a:pt x="103" y="25"/>
                  </a:cubicBezTo>
                  <a:cubicBezTo>
                    <a:pt x="106" y="33"/>
                    <a:pt x="107" y="41"/>
                    <a:pt x="107" y="50"/>
                  </a:cubicBezTo>
                  <a:cubicBezTo>
                    <a:pt x="107" y="58"/>
                    <a:pt x="106" y="67"/>
                    <a:pt x="103" y="77"/>
                  </a:cubicBezTo>
                  <a:cubicBezTo>
                    <a:pt x="99" y="93"/>
                    <a:pt x="92" y="108"/>
                    <a:pt x="81" y="122"/>
                  </a:cubicBezTo>
                  <a:cubicBezTo>
                    <a:pt x="67" y="140"/>
                    <a:pt x="52" y="149"/>
                    <a:pt x="36" y="149"/>
                  </a:cubicBezTo>
                  <a:close/>
                  <a:moveTo>
                    <a:pt x="65" y="57"/>
                  </a:moveTo>
                  <a:cubicBezTo>
                    <a:pt x="64" y="57"/>
                    <a:pt x="60" y="58"/>
                    <a:pt x="53" y="68"/>
                  </a:cubicBezTo>
                  <a:cubicBezTo>
                    <a:pt x="49" y="75"/>
                    <a:pt x="45" y="82"/>
                    <a:pt x="44" y="89"/>
                  </a:cubicBezTo>
                  <a:cubicBezTo>
                    <a:pt x="43" y="92"/>
                    <a:pt x="42" y="95"/>
                    <a:pt x="42" y="97"/>
                  </a:cubicBezTo>
                  <a:cubicBezTo>
                    <a:pt x="42" y="100"/>
                    <a:pt x="43" y="102"/>
                    <a:pt x="44" y="103"/>
                  </a:cubicBezTo>
                  <a:cubicBezTo>
                    <a:pt x="45" y="104"/>
                    <a:pt x="46" y="105"/>
                    <a:pt x="48" y="105"/>
                  </a:cubicBezTo>
                  <a:cubicBezTo>
                    <a:pt x="50" y="105"/>
                    <a:pt x="53" y="105"/>
                    <a:pt x="58" y="99"/>
                  </a:cubicBezTo>
                  <a:cubicBezTo>
                    <a:pt x="62" y="94"/>
                    <a:pt x="64" y="89"/>
                    <a:pt x="66" y="83"/>
                  </a:cubicBezTo>
                  <a:cubicBezTo>
                    <a:pt x="67" y="76"/>
                    <a:pt x="68" y="69"/>
                    <a:pt x="67" y="62"/>
                  </a:cubicBezTo>
                  <a:cubicBezTo>
                    <a:pt x="66" y="58"/>
                    <a:pt x="65" y="57"/>
                    <a:pt x="65" y="57"/>
                  </a:cubicBezTo>
                  <a:close/>
                </a:path>
              </a:pathLst>
            </a:custGeom>
            <a:solidFill>
              <a:srgbClr val="F7E92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1"/>
            <p:cNvSpPr/>
            <p:nvPr/>
          </p:nvSpPr>
          <p:spPr>
            <a:xfrm>
              <a:off x="7180149" y="3539151"/>
              <a:ext cx="285750" cy="385763"/>
            </a:xfrm>
            <a:custGeom>
              <a:avLst/>
              <a:gdLst/>
              <a:ahLst/>
              <a:cxnLst/>
              <a:rect l="l" t="t" r="r" b="b"/>
              <a:pathLst>
                <a:path w="123" h="165" extrusionOk="0">
                  <a:moveTo>
                    <a:pt x="79" y="16"/>
                  </a:moveTo>
                  <a:cubicBezTo>
                    <a:pt x="90" y="16"/>
                    <a:pt x="99" y="23"/>
                    <a:pt x="103" y="36"/>
                  </a:cubicBezTo>
                  <a:cubicBezTo>
                    <a:pt x="106" y="42"/>
                    <a:pt x="107" y="50"/>
                    <a:pt x="107" y="58"/>
                  </a:cubicBezTo>
                  <a:cubicBezTo>
                    <a:pt x="107" y="65"/>
                    <a:pt x="106" y="74"/>
                    <a:pt x="104" y="83"/>
                  </a:cubicBezTo>
                  <a:cubicBezTo>
                    <a:pt x="100" y="98"/>
                    <a:pt x="93" y="112"/>
                    <a:pt x="83" y="125"/>
                  </a:cubicBezTo>
                  <a:cubicBezTo>
                    <a:pt x="71" y="141"/>
                    <a:pt x="58" y="149"/>
                    <a:pt x="44" y="149"/>
                  </a:cubicBezTo>
                  <a:cubicBezTo>
                    <a:pt x="32" y="149"/>
                    <a:pt x="24" y="142"/>
                    <a:pt x="19" y="129"/>
                  </a:cubicBezTo>
                  <a:cubicBezTo>
                    <a:pt x="17" y="123"/>
                    <a:pt x="16" y="116"/>
                    <a:pt x="16" y="108"/>
                  </a:cubicBezTo>
                  <a:cubicBezTo>
                    <a:pt x="16" y="100"/>
                    <a:pt x="17" y="92"/>
                    <a:pt x="19" y="83"/>
                  </a:cubicBezTo>
                  <a:cubicBezTo>
                    <a:pt x="23" y="67"/>
                    <a:pt x="30" y="53"/>
                    <a:pt x="40" y="40"/>
                  </a:cubicBezTo>
                  <a:cubicBezTo>
                    <a:pt x="52" y="24"/>
                    <a:pt x="65" y="16"/>
                    <a:pt x="79" y="16"/>
                  </a:cubicBezTo>
                  <a:moveTo>
                    <a:pt x="56" y="121"/>
                  </a:moveTo>
                  <a:cubicBezTo>
                    <a:pt x="62" y="121"/>
                    <a:pt x="68" y="118"/>
                    <a:pt x="73" y="111"/>
                  </a:cubicBezTo>
                  <a:cubicBezTo>
                    <a:pt x="77" y="106"/>
                    <a:pt x="80" y="100"/>
                    <a:pt x="81" y="93"/>
                  </a:cubicBezTo>
                  <a:cubicBezTo>
                    <a:pt x="83" y="85"/>
                    <a:pt x="84" y="77"/>
                    <a:pt x="83" y="69"/>
                  </a:cubicBezTo>
                  <a:cubicBezTo>
                    <a:pt x="81" y="61"/>
                    <a:pt x="78" y="57"/>
                    <a:pt x="73" y="57"/>
                  </a:cubicBezTo>
                  <a:cubicBezTo>
                    <a:pt x="67" y="57"/>
                    <a:pt x="61" y="62"/>
                    <a:pt x="54" y="72"/>
                  </a:cubicBezTo>
                  <a:cubicBezTo>
                    <a:pt x="49" y="80"/>
                    <a:pt x="46" y="87"/>
                    <a:pt x="44" y="95"/>
                  </a:cubicBezTo>
                  <a:cubicBezTo>
                    <a:pt x="43" y="99"/>
                    <a:pt x="42" y="102"/>
                    <a:pt x="42" y="105"/>
                  </a:cubicBezTo>
                  <a:cubicBezTo>
                    <a:pt x="42" y="110"/>
                    <a:pt x="44" y="113"/>
                    <a:pt x="46" y="116"/>
                  </a:cubicBezTo>
                  <a:cubicBezTo>
                    <a:pt x="48" y="119"/>
                    <a:pt x="52" y="121"/>
                    <a:pt x="56" y="121"/>
                  </a:cubicBezTo>
                  <a:moveTo>
                    <a:pt x="79" y="0"/>
                  </a:moveTo>
                  <a:cubicBezTo>
                    <a:pt x="60" y="0"/>
                    <a:pt x="43" y="11"/>
                    <a:pt x="27" y="30"/>
                  </a:cubicBezTo>
                  <a:cubicBezTo>
                    <a:pt x="16" y="45"/>
                    <a:pt x="8" y="61"/>
                    <a:pt x="4" y="79"/>
                  </a:cubicBezTo>
                  <a:cubicBezTo>
                    <a:pt x="1" y="89"/>
                    <a:pt x="0" y="99"/>
                    <a:pt x="0" y="108"/>
                  </a:cubicBezTo>
                  <a:cubicBezTo>
                    <a:pt x="0" y="118"/>
                    <a:pt x="1" y="127"/>
                    <a:pt x="4" y="135"/>
                  </a:cubicBezTo>
                  <a:cubicBezTo>
                    <a:pt x="14" y="161"/>
                    <a:pt x="33" y="165"/>
                    <a:pt x="44" y="165"/>
                  </a:cubicBezTo>
                  <a:cubicBezTo>
                    <a:pt x="63" y="165"/>
                    <a:pt x="80" y="155"/>
                    <a:pt x="95" y="135"/>
                  </a:cubicBezTo>
                  <a:cubicBezTo>
                    <a:pt x="107" y="120"/>
                    <a:pt x="115" y="104"/>
                    <a:pt x="119" y="87"/>
                  </a:cubicBezTo>
                  <a:cubicBezTo>
                    <a:pt x="122" y="76"/>
                    <a:pt x="123" y="67"/>
                    <a:pt x="123" y="58"/>
                  </a:cubicBezTo>
                  <a:cubicBezTo>
                    <a:pt x="123" y="48"/>
                    <a:pt x="121" y="39"/>
                    <a:pt x="118" y="30"/>
                  </a:cubicBezTo>
                  <a:cubicBezTo>
                    <a:pt x="109" y="4"/>
                    <a:pt x="89" y="0"/>
                    <a:pt x="79" y="0"/>
                  </a:cubicBezTo>
                  <a:close/>
                  <a:moveTo>
                    <a:pt x="59" y="103"/>
                  </a:moveTo>
                  <a:cubicBezTo>
                    <a:pt x="59" y="102"/>
                    <a:pt x="59" y="100"/>
                    <a:pt x="59" y="99"/>
                  </a:cubicBezTo>
                  <a:cubicBezTo>
                    <a:pt x="61" y="93"/>
                    <a:pt x="63" y="88"/>
                    <a:pt x="67" y="82"/>
                  </a:cubicBezTo>
                  <a:cubicBezTo>
                    <a:pt x="67" y="84"/>
                    <a:pt x="66" y="87"/>
                    <a:pt x="66" y="89"/>
                  </a:cubicBezTo>
                  <a:cubicBezTo>
                    <a:pt x="65" y="94"/>
                    <a:pt x="63" y="98"/>
                    <a:pt x="60" y="102"/>
                  </a:cubicBezTo>
                  <a:cubicBezTo>
                    <a:pt x="60" y="102"/>
                    <a:pt x="59" y="103"/>
                    <a:pt x="59" y="10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1"/>
            <p:cNvSpPr/>
            <p:nvPr/>
          </p:nvSpPr>
          <p:spPr>
            <a:xfrm>
              <a:off x="6907099" y="3499463"/>
              <a:ext cx="398463" cy="446088"/>
            </a:xfrm>
            <a:custGeom>
              <a:avLst/>
              <a:gdLst/>
              <a:ahLst/>
              <a:cxnLst/>
              <a:rect l="l" t="t" r="r" b="b"/>
              <a:pathLst>
                <a:path w="171" h="191" extrusionOk="0">
                  <a:moveTo>
                    <a:pt x="9" y="191"/>
                  </a:moveTo>
                  <a:cubicBezTo>
                    <a:pt x="7" y="191"/>
                    <a:pt x="5" y="190"/>
                    <a:pt x="3" y="189"/>
                  </a:cubicBezTo>
                  <a:cubicBezTo>
                    <a:pt x="1" y="187"/>
                    <a:pt x="0" y="185"/>
                    <a:pt x="1" y="182"/>
                  </a:cubicBezTo>
                  <a:cubicBezTo>
                    <a:pt x="8" y="127"/>
                    <a:pt x="11" y="76"/>
                    <a:pt x="11" y="30"/>
                  </a:cubicBezTo>
                  <a:cubicBezTo>
                    <a:pt x="11" y="26"/>
                    <a:pt x="14" y="23"/>
                    <a:pt x="18" y="22"/>
                  </a:cubicBezTo>
                  <a:cubicBezTo>
                    <a:pt x="60" y="14"/>
                    <a:pt x="60" y="14"/>
                    <a:pt x="60" y="14"/>
                  </a:cubicBezTo>
                  <a:cubicBezTo>
                    <a:pt x="60" y="14"/>
                    <a:pt x="61" y="14"/>
                    <a:pt x="61" y="14"/>
                  </a:cubicBezTo>
                  <a:cubicBezTo>
                    <a:pt x="63" y="14"/>
                    <a:pt x="65" y="15"/>
                    <a:pt x="67" y="16"/>
                  </a:cubicBezTo>
                  <a:cubicBezTo>
                    <a:pt x="68" y="18"/>
                    <a:pt x="69" y="20"/>
                    <a:pt x="69" y="23"/>
                  </a:cubicBezTo>
                  <a:cubicBezTo>
                    <a:pt x="69" y="28"/>
                    <a:pt x="69" y="28"/>
                    <a:pt x="69" y="28"/>
                  </a:cubicBezTo>
                  <a:cubicBezTo>
                    <a:pt x="74" y="9"/>
                    <a:pt x="74" y="9"/>
                    <a:pt x="74" y="9"/>
                  </a:cubicBezTo>
                  <a:cubicBezTo>
                    <a:pt x="74" y="6"/>
                    <a:pt x="77" y="4"/>
                    <a:pt x="80" y="4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03" y="0"/>
                    <a:pt x="104" y="0"/>
                    <a:pt x="104" y="0"/>
                  </a:cubicBezTo>
                  <a:cubicBezTo>
                    <a:pt x="106" y="0"/>
                    <a:pt x="108" y="1"/>
                    <a:pt x="110" y="2"/>
                  </a:cubicBezTo>
                  <a:cubicBezTo>
                    <a:pt x="111" y="4"/>
                    <a:pt x="112" y="7"/>
                    <a:pt x="112" y="9"/>
                  </a:cubicBezTo>
                  <a:cubicBezTo>
                    <a:pt x="110" y="30"/>
                    <a:pt x="110" y="30"/>
                    <a:pt x="110" y="30"/>
                  </a:cubicBezTo>
                  <a:cubicBezTo>
                    <a:pt x="112" y="22"/>
                    <a:pt x="112" y="22"/>
                    <a:pt x="112" y="22"/>
                  </a:cubicBezTo>
                  <a:cubicBezTo>
                    <a:pt x="112" y="19"/>
                    <a:pt x="115" y="17"/>
                    <a:pt x="118" y="16"/>
                  </a:cubicBezTo>
                  <a:cubicBezTo>
                    <a:pt x="161" y="9"/>
                    <a:pt x="161" y="9"/>
                    <a:pt x="161" y="9"/>
                  </a:cubicBezTo>
                  <a:cubicBezTo>
                    <a:pt x="162" y="9"/>
                    <a:pt x="162" y="9"/>
                    <a:pt x="162" y="9"/>
                  </a:cubicBezTo>
                  <a:cubicBezTo>
                    <a:pt x="165" y="9"/>
                    <a:pt x="167" y="10"/>
                    <a:pt x="169" y="12"/>
                  </a:cubicBezTo>
                  <a:cubicBezTo>
                    <a:pt x="170" y="14"/>
                    <a:pt x="171" y="17"/>
                    <a:pt x="170" y="20"/>
                  </a:cubicBezTo>
                  <a:cubicBezTo>
                    <a:pt x="150" y="72"/>
                    <a:pt x="135" y="124"/>
                    <a:pt x="126" y="174"/>
                  </a:cubicBezTo>
                  <a:cubicBezTo>
                    <a:pt x="125" y="177"/>
                    <a:pt x="123" y="179"/>
                    <a:pt x="119" y="180"/>
                  </a:cubicBezTo>
                  <a:cubicBezTo>
                    <a:pt x="70" y="188"/>
                    <a:pt x="70" y="188"/>
                    <a:pt x="70" y="188"/>
                  </a:cubicBezTo>
                  <a:cubicBezTo>
                    <a:pt x="69" y="188"/>
                    <a:pt x="69" y="188"/>
                    <a:pt x="68" y="188"/>
                  </a:cubicBezTo>
                  <a:cubicBezTo>
                    <a:pt x="66" y="188"/>
                    <a:pt x="64" y="188"/>
                    <a:pt x="63" y="186"/>
                  </a:cubicBezTo>
                  <a:cubicBezTo>
                    <a:pt x="61" y="185"/>
                    <a:pt x="60" y="183"/>
                    <a:pt x="60" y="181"/>
                  </a:cubicBezTo>
                  <a:cubicBezTo>
                    <a:pt x="59" y="182"/>
                    <a:pt x="58" y="182"/>
                    <a:pt x="57" y="182"/>
                  </a:cubicBezTo>
                  <a:cubicBezTo>
                    <a:pt x="10" y="191"/>
                    <a:pt x="10" y="191"/>
                    <a:pt x="10" y="191"/>
                  </a:cubicBezTo>
                  <a:cubicBezTo>
                    <a:pt x="10" y="191"/>
                    <a:pt x="9" y="191"/>
                    <a:pt x="9" y="191"/>
                  </a:cubicBezTo>
                  <a:close/>
                </a:path>
              </a:pathLst>
            </a:custGeom>
            <a:solidFill>
              <a:srgbClr val="F7E92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1"/>
            <p:cNvSpPr/>
            <p:nvPr/>
          </p:nvSpPr>
          <p:spPr>
            <a:xfrm>
              <a:off x="6888049" y="3480413"/>
              <a:ext cx="436563" cy="484188"/>
            </a:xfrm>
            <a:custGeom>
              <a:avLst/>
              <a:gdLst/>
              <a:ahLst/>
              <a:cxnLst/>
              <a:rect l="l" t="t" r="r" b="b"/>
              <a:pathLst>
                <a:path w="187" h="207" extrusionOk="0">
                  <a:moveTo>
                    <a:pt x="112" y="16"/>
                  </a:moveTo>
                  <a:cubicBezTo>
                    <a:pt x="97" y="153"/>
                    <a:pt x="97" y="153"/>
                    <a:pt x="97" y="153"/>
                  </a:cubicBezTo>
                  <a:cubicBezTo>
                    <a:pt x="127" y="32"/>
                    <a:pt x="127" y="32"/>
                    <a:pt x="127" y="32"/>
                  </a:cubicBezTo>
                  <a:cubicBezTo>
                    <a:pt x="170" y="25"/>
                    <a:pt x="170" y="25"/>
                    <a:pt x="170" y="25"/>
                  </a:cubicBezTo>
                  <a:cubicBezTo>
                    <a:pt x="151" y="78"/>
                    <a:pt x="136" y="130"/>
                    <a:pt x="126" y="180"/>
                  </a:cubicBezTo>
                  <a:cubicBezTo>
                    <a:pt x="76" y="188"/>
                    <a:pt x="76" y="188"/>
                    <a:pt x="76" y="188"/>
                  </a:cubicBezTo>
                  <a:cubicBezTo>
                    <a:pt x="85" y="107"/>
                    <a:pt x="85" y="107"/>
                    <a:pt x="85" y="107"/>
                  </a:cubicBezTo>
                  <a:cubicBezTo>
                    <a:pt x="64" y="182"/>
                    <a:pt x="64" y="182"/>
                    <a:pt x="64" y="182"/>
                  </a:cubicBezTo>
                  <a:cubicBezTo>
                    <a:pt x="17" y="191"/>
                    <a:pt x="17" y="191"/>
                    <a:pt x="17" y="191"/>
                  </a:cubicBezTo>
                  <a:cubicBezTo>
                    <a:pt x="24" y="136"/>
                    <a:pt x="27" y="85"/>
                    <a:pt x="27" y="38"/>
                  </a:cubicBezTo>
                  <a:cubicBezTo>
                    <a:pt x="69" y="30"/>
                    <a:pt x="69" y="30"/>
                    <a:pt x="69" y="30"/>
                  </a:cubicBezTo>
                  <a:cubicBezTo>
                    <a:pt x="61" y="127"/>
                    <a:pt x="61" y="127"/>
                    <a:pt x="61" y="127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112" y="16"/>
                    <a:pt x="112" y="16"/>
                    <a:pt x="112" y="16"/>
                  </a:cubicBezTo>
                  <a:moveTo>
                    <a:pt x="112" y="0"/>
                  </a:moveTo>
                  <a:cubicBezTo>
                    <a:pt x="111" y="0"/>
                    <a:pt x="110" y="0"/>
                    <a:pt x="110" y="0"/>
                  </a:cubicBezTo>
                  <a:cubicBezTo>
                    <a:pt x="87" y="4"/>
                    <a:pt x="87" y="4"/>
                    <a:pt x="87" y="4"/>
                  </a:cubicBezTo>
                  <a:cubicBezTo>
                    <a:pt x="81" y="5"/>
                    <a:pt x="76" y="9"/>
                    <a:pt x="74" y="15"/>
                  </a:cubicBezTo>
                  <a:cubicBezTo>
                    <a:pt x="72" y="14"/>
                    <a:pt x="71" y="14"/>
                    <a:pt x="69" y="14"/>
                  </a:cubicBezTo>
                  <a:cubicBezTo>
                    <a:pt x="68" y="14"/>
                    <a:pt x="67" y="14"/>
                    <a:pt x="66" y="14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17" y="24"/>
                    <a:pt x="11" y="30"/>
                    <a:pt x="11" y="38"/>
                  </a:cubicBezTo>
                  <a:cubicBezTo>
                    <a:pt x="11" y="84"/>
                    <a:pt x="8" y="134"/>
                    <a:pt x="1" y="189"/>
                  </a:cubicBezTo>
                  <a:cubicBezTo>
                    <a:pt x="0" y="194"/>
                    <a:pt x="2" y="199"/>
                    <a:pt x="6" y="203"/>
                  </a:cubicBezTo>
                  <a:cubicBezTo>
                    <a:pt x="9" y="206"/>
                    <a:pt x="13" y="207"/>
                    <a:pt x="17" y="207"/>
                  </a:cubicBezTo>
                  <a:cubicBezTo>
                    <a:pt x="18" y="207"/>
                    <a:pt x="19" y="207"/>
                    <a:pt x="20" y="207"/>
                  </a:cubicBezTo>
                  <a:cubicBezTo>
                    <a:pt x="64" y="199"/>
                    <a:pt x="64" y="199"/>
                    <a:pt x="64" y="199"/>
                  </a:cubicBezTo>
                  <a:cubicBezTo>
                    <a:pt x="64" y="199"/>
                    <a:pt x="65" y="200"/>
                    <a:pt x="65" y="200"/>
                  </a:cubicBezTo>
                  <a:cubicBezTo>
                    <a:pt x="68" y="203"/>
                    <a:pt x="72" y="204"/>
                    <a:pt x="76" y="204"/>
                  </a:cubicBezTo>
                  <a:cubicBezTo>
                    <a:pt x="77" y="204"/>
                    <a:pt x="78" y="204"/>
                    <a:pt x="79" y="204"/>
                  </a:cubicBezTo>
                  <a:cubicBezTo>
                    <a:pt x="129" y="196"/>
                    <a:pt x="129" y="196"/>
                    <a:pt x="129" y="196"/>
                  </a:cubicBezTo>
                  <a:cubicBezTo>
                    <a:pt x="135" y="195"/>
                    <a:pt x="140" y="190"/>
                    <a:pt x="142" y="183"/>
                  </a:cubicBezTo>
                  <a:cubicBezTo>
                    <a:pt x="151" y="134"/>
                    <a:pt x="166" y="83"/>
                    <a:pt x="185" y="31"/>
                  </a:cubicBezTo>
                  <a:cubicBezTo>
                    <a:pt x="187" y="26"/>
                    <a:pt x="186" y="20"/>
                    <a:pt x="183" y="15"/>
                  </a:cubicBezTo>
                  <a:cubicBezTo>
                    <a:pt x="180" y="11"/>
                    <a:pt x="175" y="9"/>
                    <a:pt x="170" y="9"/>
                  </a:cubicBezTo>
                  <a:cubicBezTo>
                    <a:pt x="170" y="9"/>
                    <a:pt x="169" y="9"/>
                    <a:pt x="168" y="9"/>
                  </a:cubicBezTo>
                  <a:cubicBezTo>
                    <a:pt x="128" y="16"/>
                    <a:pt x="128" y="16"/>
                    <a:pt x="128" y="16"/>
                  </a:cubicBezTo>
                  <a:cubicBezTo>
                    <a:pt x="128" y="12"/>
                    <a:pt x="126" y="8"/>
                    <a:pt x="123" y="5"/>
                  </a:cubicBezTo>
                  <a:cubicBezTo>
                    <a:pt x="120" y="2"/>
                    <a:pt x="116" y="0"/>
                    <a:pt x="11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00" name="Google Shape;100;p1" descr="A screen shot of a computer&#10;&#10;Description automatically generated"/>
          <p:cNvPicPr preferRelativeResize="0">
            <a:picLocks noGrp="1"/>
          </p:cNvPicPr>
          <p:nvPr>
            <p:ph type="pic" idx="5"/>
          </p:nvPr>
        </p:nvPicPr>
        <p:blipFill rotWithShape="1">
          <a:blip r:embed="rId7">
            <a:alphaModFix/>
          </a:blip>
          <a:srcRect t="5396" b="5405"/>
          <a:stretch/>
        </p:blipFill>
        <p:spPr>
          <a:xfrm>
            <a:off x="273927" y="235504"/>
            <a:ext cx="2806649" cy="923325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0"/>
              </a:srgbClr>
            </a:outerShdw>
            <a:reflection stA="52000" endA="300" endPos="35000" fadeDir="5400012" sy="-100000" algn="bl" rotWithShape="0"/>
          </a:effectLst>
        </p:spPr>
      </p:pic>
      <p:sp>
        <p:nvSpPr>
          <p:cNvPr id="101" name="Google Shape;101;p1"/>
          <p:cNvSpPr/>
          <p:nvPr/>
        </p:nvSpPr>
        <p:spPr>
          <a:xfrm>
            <a:off x="4986" y="111113"/>
            <a:ext cx="3190500" cy="16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1" i="1" dirty="0">
                <a:solidFill>
                  <a:schemeClr val="dk1"/>
                </a:solidFill>
                <a:latin typeface="Syncopate"/>
                <a:ea typeface="Syncopate"/>
                <a:cs typeface="Syncopate"/>
                <a:sym typeface="Syncopate"/>
              </a:rPr>
              <a:t>Review Readiness</a:t>
            </a:r>
            <a:endParaRPr sz="1600" b="1" i="1" dirty="0">
              <a:solidFill>
                <a:schemeClr val="dk1"/>
              </a:solidFill>
              <a:latin typeface="Syncopate"/>
              <a:ea typeface="Syncopate"/>
              <a:cs typeface="Syncopate"/>
              <a:sym typeface="Syncopat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i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en-US" sz="1500" b="1" i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stablishing internal review</a:t>
            </a:r>
            <a:endParaRPr sz="1500" b="1" i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processes to prepare for QM certification reviews </a:t>
            </a:r>
            <a:endParaRPr sz="11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4401" y="5291175"/>
            <a:ext cx="1840883" cy="1119976"/>
          </a:xfrm>
          <a:prstGeom prst="rect">
            <a:avLst/>
          </a:prstGeom>
        </p:spPr>
      </p:pic>
      <p:sp>
        <p:nvSpPr>
          <p:cNvPr id="104" name="Google Shape;81;p1"/>
          <p:cNvSpPr/>
          <p:nvPr/>
        </p:nvSpPr>
        <p:spPr>
          <a:xfrm>
            <a:off x="3991593" y="2255690"/>
            <a:ext cx="3099419" cy="2031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1" i="1" u="sng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Objectives</a:t>
            </a:r>
            <a:endParaRPr i="1" u="sng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i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1800" b="1" i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 Strategize structured course design initiatives that promote team trust and collaboration </a:t>
            </a:r>
            <a:endParaRPr dirty="0"/>
          </a:p>
        </p:txBody>
      </p:sp>
      <p:sp>
        <p:nvSpPr>
          <p:cNvPr id="105" name="Google Shape;81;p1"/>
          <p:cNvSpPr/>
          <p:nvPr/>
        </p:nvSpPr>
        <p:spPr>
          <a:xfrm>
            <a:off x="8567765" y="2242226"/>
            <a:ext cx="3086208" cy="2031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1" i="1" u="sng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Objectives</a:t>
            </a:r>
            <a:endParaRPr i="1" u="sng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i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3. Appraise institutional internal course review processes that promote evidence-based course design</a:t>
            </a:r>
            <a:endParaRPr dirty="0"/>
          </a:p>
        </p:txBody>
      </p:sp>
      <p:pic>
        <p:nvPicPr>
          <p:cNvPr id="1028" name="Picture 4" descr="https://lh4.googleusercontent.com/-ZEwZjqZouG_fWhoCCBC_Yf1yQOTj-H9cJzWDzXSPeVR93bQUTTxwksITNKV6-eoIg6P00VR2A1DIv9eOOpmLI4XRlHgEENj0nYFS3iztq3LOakogEUaDn8Khek0MFaZuyt1MtM=s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7258" y="127171"/>
            <a:ext cx="3897363" cy="1843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205898" y="235504"/>
            <a:ext cx="362008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Review Readiness: Establishing internal review processes to prepare for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QM certification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reviews is a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poster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 shares one institution's strategy for structuring an internal review process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 drives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faculty buy-in and course certification.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9730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1"/>
          <p:cNvPicPr preferRelativeResize="0">
            <a:picLocks noGrp="1"/>
          </p:cNvPicPr>
          <p:nvPr>
            <p:ph type="pic" idx="4"/>
          </p:nvPr>
        </p:nvPicPr>
        <p:blipFill rotWithShape="1">
          <a:blip r:embed="rId3">
            <a:alphaModFix/>
          </a:blip>
          <a:srcRect l="12744" t="17358" r="12743" b="17357"/>
          <a:stretch/>
        </p:blipFill>
        <p:spPr>
          <a:xfrm>
            <a:off x="7639554" y="111113"/>
            <a:ext cx="4481070" cy="2316310"/>
          </a:xfrm>
          <a:prstGeom prst="rect">
            <a:avLst/>
          </a:prstGeom>
          <a:solidFill>
            <a:schemeClr val="dk1"/>
          </a:solidFill>
          <a:ln>
            <a:noFill/>
          </a:ln>
        </p:spPr>
      </p:pic>
      <p:pic>
        <p:nvPicPr>
          <p:cNvPr id="43" name="Google Shape;43;p1"/>
          <p:cNvPicPr preferRelativeResize="0">
            <a:picLocks noGrp="1"/>
          </p:cNvPicPr>
          <p:nvPr>
            <p:ph type="pic" idx="8"/>
          </p:nvPr>
        </p:nvPicPr>
        <p:blipFill rotWithShape="1">
          <a:blip r:embed="rId4">
            <a:alphaModFix/>
          </a:blip>
          <a:srcRect l="18070" t="5775" r="18070" b="5776"/>
          <a:stretch/>
        </p:blipFill>
        <p:spPr>
          <a:xfrm>
            <a:off x="6381" y="4586357"/>
            <a:ext cx="2917721" cy="2271643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p1"/>
          <p:cNvPicPr preferRelativeResize="0">
            <a:picLocks noGrp="1"/>
          </p:cNvPicPr>
          <p:nvPr>
            <p:ph type="pic" idx="5"/>
          </p:nvPr>
        </p:nvPicPr>
        <p:blipFill rotWithShape="1">
          <a:blip r:embed="rId3">
            <a:alphaModFix/>
          </a:blip>
          <a:srcRect l="8201" t="20517" r="8201"/>
          <a:stretch/>
        </p:blipFill>
        <p:spPr>
          <a:xfrm>
            <a:off x="0" y="2402454"/>
            <a:ext cx="3190509" cy="2247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1"/>
          <p:cNvPicPr preferRelativeResize="0">
            <a:picLocks noGrp="1"/>
          </p:cNvPicPr>
          <p:nvPr>
            <p:ph type="pic" idx="7"/>
          </p:nvPr>
        </p:nvPicPr>
        <p:blipFill rotWithShape="1">
          <a:blip r:embed="rId5">
            <a:alphaModFix/>
          </a:blip>
          <a:srcRect l="17536" t="8652" r="18035" b="22869"/>
          <a:stretch/>
        </p:blipFill>
        <p:spPr>
          <a:xfrm>
            <a:off x="8057631" y="2255690"/>
            <a:ext cx="4144472" cy="2598670"/>
          </a:xfrm>
          <a:prstGeom prst="rect">
            <a:avLst/>
          </a:prstGeom>
          <a:solidFill>
            <a:schemeClr val="dk1"/>
          </a:solidFill>
          <a:ln>
            <a:noFill/>
          </a:ln>
        </p:spPr>
      </p:pic>
      <p:sp>
        <p:nvSpPr>
          <p:cNvPr id="46" name="Google Shape;46;p1"/>
          <p:cNvSpPr/>
          <p:nvPr/>
        </p:nvSpPr>
        <p:spPr>
          <a:xfrm>
            <a:off x="6381" y="6381"/>
            <a:ext cx="3468084" cy="2443930"/>
          </a:xfrm>
          <a:custGeom>
            <a:avLst/>
            <a:gdLst/>
            <a:ahLst/>
            <a:cxnLst/>
            <a:rect l="l" t="t" r="r" b="b"/>
            <a:pathLst>
              <a:path w="2174" h="1532" extrusionOk="0">
                <a:moveTo>
                  <a:pt x="0" y="0"/>
                </a:moveTo>
                <a:lnTo>
                  <a:pt x="2174" y="0"/>
                </a:lnTo>
                <a:lnTo>
                  <a:pt x="2174" y="0"/>
                </a:lnTo>
                <a:lnTo>
                  <a:pt x="0" y="0"/>
                </a:lnTo>
                <a:lnTo>
                  <a:pt x="0" y="1532"/>
                </a:lnTo>
                <a:lnTo>
                  <a:pt x="0" y="153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1"/>
          <p:cNvSpPr/>
          <p:nvPr/>
        </p:nvSpPr>
        <p:spPr>
          <a:xfrm>
            <a:off x="3474465" y="6381"/>
            <a:ext cx="4246568" cy="159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8" name="Google Shape;48;p1" descr="A picture containing sky&#10;&#10;Description automatically generated"/>
          <p:cNvPicPr preferRelativeResize="0">
            <a:picLocks noGrp="1"/>
          </p:cNvPicPr>
          <p:nvPr>
            <p:ph type="pic" idx="2"/>
          </p:nvPr>
        </p:nvPicPr>
        <p:blipFill rotWithShape="1">
          <a:blip r:embed="rId6">
            <a:alphaModFix/>
          </a:blip>
          <a:srcRect l="10193" r="10193"/>
          <a:stretch/>
        </p:blipFill>
        <p:spPr>
          <a:xfrm>
            <a:off x="6381" y="6381"/>
            <a:ext cx="3468084" cy="2443930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1"/>
          <p:cNvSpPr/>
          <p:nvPr/>
        </p:nvSpPr>
        <p:spPr>
          <a:xfrm>
            <a:off x="6381" y="2450311"/>
            <a:ext cx="1595" cy="213604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1"/>
          <p:cNvSpPr/>
          <p:nvPr/>
        </p:nvSpPr>
        <p:spPr>
          <a:xfrm>
            <a:off x="7721032" y="6381"/>
            <a:ext cx="4481070" cy="2249309"/>
          </a:xfrm>
          <a:custGeom>
            <a:avLst/>
            <a:gdLst/>
            <a:ahLst/>
            <a:cxnLst/>
            <a:rect l="l" t="t" r="r" b="b"/>
            <a:pathLst>
              <a:path w="2809" h="1410" extrusionOk="0">
                <a:moveTo>
                  <a:pt x="2809" y="0"/>
                </a:moveTo>
                <a:lnTo>
                  <a:pt x="2809" y="1410"/>
                </a:lnTo>
                <a:lnTo>
                  <a:pt x="2809" y="1410"/>
                </a:lnTo>
                <a:lnTo>
                  <a:pt x="2809" y="0"/>
                </a:lnTo>
                <a:lnTo>
                  <a:pt x="0" y="0"/>
                </a:lnTo>
                <a:lnTo>
                  <a:pt x="0" y="0"/>
                </a:lnTo>
                <a:lnTo>
                  <a:pt x="280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1"/>
          <p:cNvSpPr/>
          <p:nvPr/>
        </p:nvSpPr>
        <p:spPr>
          <a:xfrm>
            <a:off x="2660885" y="6858000"/>
            <a:ext cx="6058777" cy="0"/>
          </a:xfrm>
          <a:custGeom>
            <a:avLst/>
            <a:gdLst/>
            <a:ahLst/>
            <a:cxnLst/>
            <a:rect l="l" t="t" r="r" b="b"/>
            <a:pathLst>
              <a:path w="3798" h="120000" extrusionOk="0">
                <a:moveTo>
                  <a:pt x="2" y="0"/>
                </a:moveTo>
                <a:lnTo>
                  <a:pt x="0" y="0"/>
                </a:lnTo>
                <a:lnTo>
                  <a:pt x="3798" y="0"/>
                </a:lnTo>
                <a:lnTo>
                  <a:pt x="3796" y="0"/>
                </a:lnTo>
                <a:lnTo>
                  <a:pt x="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1"/>
          <p:cNvSpPr/>
          <p:nvPr/>
        </p:nvSpPr>
        <p:spPr>
          <a:xfrm>
            <a:off x="6381" y="4586357"/>
            <a:ext cx="2657694" cy="2271643"/>
          </a:xfrm>
          <a:custGeom>
            <a:avLst/>
            <a:gdLst/>
            <a:ahLst/>
            <a:cxnLst/>
            <a:rect l="l" t="t" r="r" b="b"/>
            <a:pathLst>
              <a:path w="1666" h="1424" extrusionOk="0">
                <a:moveTo>
                  <a:pt x="0" y="1424"/>
                </a:moveTo>
                <a:lnTo>
                  <a:pt x="0" y="0"/>
                </a:lnTo>
                <a:lnTo>
                  <a:pt x="0" y="0"/>
                </a:lnTo>
                <a:lnTo>
                  <a:pt x="0" y="1424"/>
                </a:lnTo>
                <a:lnTo>
                  <a:pt x="1664" y="1424"/>
                </a:lnTo>
                <a:lnTo>
                  <a:pt x="1666" y="1424"/>
                </a:lnTo>
                <a:lnTo>
                  <a:pt x="0" y="14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1"/>
          <p:cNvSpPr/>
          <p:nvPr/>
        </p:nvSpPr>
        <p:spPr>
          <a:xfrm>
            <a:off x="12202103" y="2255690"/>
            <a:ext cx="1595" cy="259867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1"/>
          <p:cNvSpPr/>
          <p:nvPr/>
        </p:nvSpPr>
        <p:spPr>
          <a:xfrm>
            <a:off x="8716471" y="4854360"/>
            <a:ext cx="3485631" cy="2003640"/>
          </a:xfrm>
          <a:custGeom>
            <a:avLst/>
            <a:gdLst/>
            <a:ahLst/>
            <a:cxnLst/>
            <a:rect l="l" t="t" r="r" b="b"/>
            <a:pathLst>
              <a:path w="2185" h="1256" extrusionOk="0">
                <a:moveTo>
                  <a:pt x="2185" y="1256"/>
                </a:moveTo>
                <a:lnTo>
                  <a:pt x="0" y="1256"/>
                </a:lnTo>
                <a:lnTo>
                  <a:pt x="2" y="1256"/>
                </a:lnTo>
                <a:lnTo>
                  <a:pt x="2185" y="1256"/>
                </a:lnTo>
                <a:lnTo>
                  <a:pt x="2185" y="0"/>
                </a:lnTo>
                <a:lnTo>
                  <a:pt x="2185" y="0"/>
                </a:lnTo>
                <a:lnTo>
                  <a:pt x="2185" y="125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5" name="Google Shape;55;p1"/>
          <p:cNvPicPr preferRelativeResize="0">
            <a:picLocks noGrp="1"/>
          </p:cNvPicPr>
          <p:nvPr>
            <p:ph type="pic" idx="3"/>
          </p:nvPr>
        </p:nvPicPr>
        <p:blipFill rotWithShape="1">
          <a:blip r:embed="rId4">
            <a:alphaModFix/>
          </a:blip>
          <a:srcRect t="-802" r="23400" b="33824"/>
          <a:stretch/>
        </p:blipFill>
        <p:spPr>
          <a:xfrm>
            <a:off x="3152101" y="-19302"/>
            <a:ext cx="4867122" cy="2392882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" descr="A screen shot of a computer&#10;&#10;Description automatically generated"/>
          <p:cNvPicPr preferRelativeResize="0">
            <a:picLocks noGrp="1"/>
          </p:cNvPicPr>
          <p:nvPr>
            <p:ph type="pic" idx="6"/>
          </p:nvPr>
        </p:nvPicPr>
        <p:blipFill rotWithShape="1">
          <a:blip r:embed="rId7">
            <a:alphaModFix/>
          </a:blip>
          <a:srcRect l="5806" t="16562" r="5807" b="16561"/>
          <a:stretch/>
        </p:blipFill>
        <p:spPr>
          <a:xfrm>
            <a:off x="3040780" y="2387868"/>
            <a:ext cx="5489271" cy="2450311"/>
          </a:xfrm>
          <a:prstGeom prst="rect">
            <a:avLst/>
          </a:prstGeom>
          <a:solidFill>
            <a:schemeClr val="dk1"/>
          </a:solidFill>
          <a:ln>
            <a:noFill/>
          </a:ln>
        </p:spPr>
      </p:pic>
      <p:pic>
        <p:nvPicPr>
          <p:cNvPr id="57" name="Google Shape;57;p1"/>
          <p:cNvPicPr preferRelativeResize="0">
            <a:picLocks noGrp="1"/>
          </p:cNvPicPr>
          <p:nvPr>
            <p:ph type="pic" idx="9"/>
          </p:nvPr>
        </p:nvPicPr>
        <p:blipFill rotWithShape="1">
          <a:blip r:embed="rId8">
            <a:alphaModFix/>
          </a:blip>
          <a:srcRect l="1603" t="18580" r="1603" b="18580"/>
          <a:stretch/>
        </p:blipFill>
        <p:spPr>
          <a:xfrm>
            <a:off x="2664075" y="4653358"/>
            <a:ext cx="6052396" cy="2204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" descr="A picture containing sky&#10;&#10;Description automatically generated"/>
          <p:cNvPicPr preferRelativeResize="0">
            <a:picLocks noGrp="1"/>
          </p:cNvPicPr>
          <p:nvPr>
            <p:ph type="pic" idx="13"/>
          </p:nvPr>
        </p:nvPicPr>
        <p:blipFill rotWithShape="1">
          <a:blip r:embed="rId6">
            <a:alphaModFix/>
          </a:blip>
          <a:srcRect l="7904" t="8717" r="7905" b="8717"/>
          <a:stretch/>
        </p:blipFill>
        <p:spPr>
          <a:xfrm>
            <a:off x="8413373" y="4773002"/>
            <a:ext cx="3788730" cy="2084998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"/>
          <p:cNvSpPr/>
          <p:nvPr/>
        </p:nvSpPr>
        <p:spPr>
          <a:xfrm>
            <a:off x="-35138" y="30692"/>
            <a:ext cx="12121289" cy="6771840"/>
          </a:xfrm>
          <a:prstGeom prst="rect">
            <a:avLst/>
          </a:prstGeom>
          <a:solidFill>
            <a:schemeClr val="dk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1"/>
          <p:cNvSpPr/>
          <p:nvPr/>
        </p:nvSpPr>
        <p:spPr>
          <a:xfrm>
            <a:off x="-58312" y="-11306"/>
            <a:ext cx="12195722" cy="6853214"/>
          </a:xfrm>
          <a:custGeom>
            <a:avLst/>
            <a:gdLst/>
            <a:ahLst/>
            <a:cxnLst/>
            <a:rect l="l" t="t" r="r" b="b"/>
            <a:pathLst>
              <a:path w="7645" h="4296" extrusionOk="0">
                <a:moveTo>
                  <a:pt x="4940" y="0"/>
                </a:moveTo>
                <a:lnTo>
                  <a:pt x="4784" y="0"/>
                </a:lnTo>
                <a:lnTo>
                  <a:pt x="2280" y="0"/>
                </a:lnTo>
                <a:lnTo>
                  <a:pt x="2125" y="0"/>
                </a:lnTo>
                <a:lnTo>
                  <a:pt x="0" y="0"/>
                </a:lnTo>
                <a:lnTo>
                  <a:pt x="0" y="1429"/>
                </a:lnTo>
                <a:lnTo>
                  <a:pt x="0" y="1582"/>
                </a:lnTo>
                <a:lnTo>
                  <a:pt x="0" y="2767"/>
                </a:lnTo>
                <a:lnTo>
                  <a:pt x="0" y="2921"/>
                </a:lnTo>
                <a:lnTo>
                  <a:pt x="0" y="4296"/>
                </a:lnTo>
                <a:lnTo>
                  <a:pt x="1614" y="4296"/>
                </a:lnTo>
                <a:lnTo>
                  <a:pt x="1770" y="4296"/>
                </a:lnTo>
                <a:lnTo>
                  <a:pt x="5410" y="4296"/>
                </a:lnTo>
                <a:lnTo>
                  <a:pt x="5565" y="4296"/>
                </a:lnTo>
                <a:lnTo>
                  <a:pt x="7645" y="4296"/>
                </a:lnTo>
                <a:lnTo>
                  <a:pt x="7645" y="3089"/>
                </a:lnTo>
                <a:lnTo>
                  <a:pt x="7645" y="2936"/>
                </a:lnTo>
                <a:lnTo>
                  <a:pt x="7645" y="1460"/>
                </a:lnTo>
                <a:lnTo>
                  <a:pt x="7645" y="1306"/>
                </a:lnTo>
                <a:lnTo>
                  <a:pt x="7645" y="0"/>
                </a:lnTo>
                <a:lnTo>
                  <a:pt x="4940" y="0"/>
                </a:lnTo>
                <a:close/>
                <a:moveTo>
                  <a:pt x="4796" y="70"/>
                </a:moveTo>
                <a:lnTo>
                  <a:pt x="4986" y="1364"/>
                </a:lnTo>
                <a:lnTo>
                  <a:pt x="2109" y="1416"/>
                </a:lnTo>
                <a:lnTo>
                  <a:pt x="2271" y="70"/>
                </a:lnTo>
                <a:lnTo>
                  <a:pt x="4796" y="70"/>
                </a:lnTo>
                <a:close/>
                <a:moveTo>
                  <a:pt x="5007" y="1504"/>
                </a:moveTo>
                <a:lnTo>
                  <a:pt x="5208" y="2880"/>
                </a:lnTo>
                <a:lnTo>
                  <a:pt x="1942" y="2810"/>
                </a:lnTo>
                <a:lnTo>
                  <a:pt x="2092" y="1550"/>
                </a:lnTo>
                <a:lnTo>
                  <a:pt x="5007" y="1504"/>
                </a:lnTo>
                <a:close/>
                <a:moveTo>
                  <a:pt x="123" y="70"/>
                </a:moveTo>
                <a:lnTo>
                  <a:pt x="2117" y="70"/>
                </a:lnTo>
                <a:lnTo>
                  <a:pt x="1942" y="1412"/>
                </a:lnTo>
                <a:lnTo>
                  <a:pt x="123" y="1427"/>
                </a:lnTo>
                <a:lnTo>
                  <a:pt x="123" y="70"/>
                </a:lnTo>
                <a:close/>
                <a:moveTo>
                  <a:pt x="123" y="1580"/>
                </a:moveTo>
                <a:lnTo>
                  <a:pt x="1923" y="1552"/>
                </a:lnTo>
                <a:lnTo>
                  <a:pt x="1768" y="2806"/>
                </a:lnTo>
                <a:lnTo>
                  <a:pt x="123" y="2769"/>
                </a:lnTo>
                <a:lnTo>
                  <a:pt x="123" y="1580"/>
                </a:lnTo>
                <a:close/>
                <a:moveTo>
                  <a:pt x="123" y="4226"/>
                </a:moveTo>
                <a:lnTo>
                  <a:pt x="123" y="2923"/>
                </a:lnTo>
                <a:lnTo>
                  <a:pt x="1756" y="2973"/>
                </a:lnTo>
                <a:lnTo>
                  <a:pt x="1622" y="4226"/>
                </a:lnTo>
                <a:lnTo>
                  <a:pt x="123" y="4226"/>
                </a:lnTo>
                <a:close/>
                <a:moveTo>
                  <a:pt x="1777" y="4226"/>
                </a:moveTo>
                <a:lnTo>
                  <a:pt x="1923" y="2976"/>
                </a:lnTo>
                <a:lnTo>
                  <a:pt x="5231" y="3055"/>
                </a:lnTo>
                <a:lnTo>
                  <a:pt x="5400" y="4226"/>
                </a:lnTo>
                <a:lnTo>
                  <a:pt x="1777" y="4226"/>
                </a:lnTo>
                <a:close/>
                <a:moveTo>
                  <a:pt x="7523" y="4226"/>
                </a:moveTo>
                <a:lnTo>
                  <a:pt x="5556" y="4226"/>
                </a:lnTo>
                <a:lnTo>
                  <a:pt x="5373" y="3053"/>
                </a:lnTo>
                <a:lnTo>
                  <a:pt x="7523" y="3088"/>
                </a:lnTo>
                <a:lnTo>
                  <a:pt x="7523" y="4226"/>
                </a:lnTo>
                <a:close/>
                <a:moveTo>
                  <a:pt x="7523" y="2932"/>
                </a:moveTo>
                <a:lnTo>
                  <a:pt x="5350" y="2884"/>
                </a:lnTo>
                <a:lnTo>
                  <a:pt x="5143" y="1500"/>
                </a:lnTo>
                <a:lnTo>
                  <a:pt x="7523" y="1462"/>
                </a:lnTo>
                <a:lnTo>
                  <a:pt x="7523" y="2932"/>
                </a:lnTo>
                <a:close/>
                <a:moveTo>
                  <a:pt x="5128" y="1362"/>
                </a:moveTo>
                <a:lnTo>
                  <a:pt x="4951" y="70"/>
                </a:lnTo>
                <a:lnTo>
                  <a:pt x="7523" y="70"/>
                </a:lnTo>
                <a:lnTo>
                  <a:pt x="7523" y="1308"/>
                </a:lnTo>
                <a:lnTo>
                  <a:pt x="5128" y="1362"/>
                </a:ln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1" name="Google Shape;61;p1"/>
          <p:cNvGrpSpPr/>
          <p:nvPr/>
        </p:nvGrpSpPr>
        <p:grpSpPr>
          <a:xfrm rot="-733231">
            <a:off x="-29645" y="4311557"/>
            <a:ext cx="2131177" cy="1211724"/>
            <a:chOff x="5984875" y="-1847849"/>
            <a:chExt cx="1892300" cy="1000124"/>
          </a:xfrm>
        </p:grpSpPr>
        <p:sp>
          <p:nvSpPr>
            <p:cNvPr id="62" name="Google Shape;62;p1"/>
            <p:cNvSpPr/>
            <p:nvPr/>
          </p:nvSpPr>
          <p:spPr>
            <a:xfrm>
              <a:off x="6003925" y="-1801812"/>
              <a:ext cx="1535113" cy="954087"/>
            </a:xfrm>
            <a:custGeom>
              <a:avLst/>
              <a:gdLst/>
              <a:ahLst/>
              <a:cxnLst/>
              <a:rect l="l" t="t" r="r" b="b"/>
              <a:pathLst>
                <a:path w="659" h="408" extrusionOk="0">
                  <a:moveTo>
                    <a:pt x="659" y="204"/>
                  </a:moveTo>
                  <a:cubicBezTo>
                    <a:pt x="519" y="221"/>
                    <a:pt x="514" y="236"/>
                    <a:pt x="634" y="284"/>
                  </a:cubicBezTo>
                  <a:cubicBezTo>
                    <a:pt x="495" y="264"/>
                    <a:pt x="481" y="277"/>
                    <a:pt x="563" y="349"/>
                  </a:cubicBezTo>
                  <a:cubicBezTo>
                    <a:pt x="447" y="298"/>
                    <a:pt x="426" y="306"/>
                    <a:pt x="458" y="392"/>
                  </a:cubicBezTo>
                  <a:cubicBezTo>
                    <a:pt x="381" y="318"/>
                    <a:pt x="356" y="322"/>
                    <a:pt x="330" y="408"/>
                  </a:cubicBezTo>
                  <a:cubicBezTo>
                    <a:pt x="304" y="322"/>
                    <a:pt x="279" y="318"/>
                    <a:pt x="201" y="392"/>
                  </a:cubicBezTo>
                  <a:cubicBezTo>
                    <a:pt x="233" y="306"/>
                    <a:pt x="213" y="298"/>
                    <a:pt x="97" y="349"/>
                  </a:cubicBezTo>
                  <a:cubicBezTo>
                    <a:pt x="179" y="277"/>
                    <a:pt x="165" y="264"/>
                    <a:pt x="26" y="284"/>
                  </a:cubicBezTo>
                  <a:cubicBezTo>
                    <a:pt x="145" y="236"/>
                    <a:pt x="140" y="221"/>
                    <a:pt x="0" y="204"/>
                  </a:cubicBezTo>
                  <a:cubicBezTo>
                    <a:pt x="140" y="188"/>
                    <a:pt x="145" y="173"/>
                    <a:pt x="26" y="125"/>
                  </a:cubicBezTo>
                  <a:cubicBezTo>
                    <a:pt x="165" y="145"/>
                    <a:pt x="179" y="132"/>
                    <a:pt x="97" y="60"/>
                  </a:cubicBezTo>
                  <a:cubicBezTo>
                    <a:pt x="213" y="111"/>
                    <a:pt x="233" y="102"/>
                    <a:pt x="201" y="17"/>
                  </a:cubicBezTo>
                  <a:cubicBezTo>
                    <a:pt x="279" y="90"/>
                    <a:pt x="304" y="87"/>
                    <a:pt x="330" y="0"/>
                  </a:cubicBezTo>
                  <a:cubicBezTo>
                    <a:pt x="356" y="87"/>
                    <a:pt x="381" y="90"/>
                    <a:pt x="458" y="17"/>
                  </a:cubicBezTo>
                  <a:cubicBezTo>
                    <a:pt x="426" y="102"/>
                    <a:pt x="447" y="111"/>
                    <a:pt x="563" y="60"/>
                  </a:cubicBezTo>
                  <a:cubicBezTo>
                    <a:pt x="481" y="132"/>
                    <a:pt x="495" y="145"/>
                    <a:pt x="634" y="125"/>
                  </a:cubicBezTo>
                  <a:cubicBezTo>
                    <a:pt x="514" y="173"/>
                    <a:pt x="519" y="188"/>
                    <a:pt x="659" y="20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Google Shape;63;p1"/>
            <p:cNvSpPr/>
            <p:nvPr/>
          </p:nvSpPr>
          <p:spPr>
            <a:xfrm>
              <a:off x="5984875" y="-1847849"/>
              <a:ext cx="1536700" cy="952499"/>
            </a:xfrm>
            <a:custGeom>
              <a:avLst/>
              <a:gdLst/>
              <a:ahLst/>
              <a:cxnLst/>
              <a:rect l="l" t="t" r="r" b="b"/>
              <a:pathLst>
                <a:path w="659" h="408" extrusionOk="0">
                  <a:moveTo>
                    <a:pt x="659" y="204"/>
                  </a:moveTo>
                  <a:cubicBezTo>
                    <a:pt x="519" y="221"/>
                    <a:pt x="514" y="236"/>
                    <a:pt x="634" y="284"/>
                  </a:cubicBezTo>
                  <a:cubicBezTo>
                    <a:pt x="495" y="264"/>
                    <a:pt x="481" y="277"/>
                    <a:pt x="563" y="349"/>
                  </a:cubicBezTo>
                  <a:cubicBezTo>
                    <a:pt x="447" y="298"/>
                    <a:pt x="426" y="306"/>
                    <a:pt x="458" y="392"/>
                  </a:cubicBezTo>
                  <a:cubicBezTo>
                    <a:pt x="381" y="318"/>
                    <a:pt x="356" y="322"/>
                    <a:pt x="330" y="408"/>
                  </a:cubicBezTo>
                  <a:cubicBezTo>
                    <a:pt x="304" y="322"/>
                    <a:pt x="279" y="318"/>
                    <a:pt x="201" y="392"/>
                  </a:cubicBezTo>
                  <a:cubicBezTo>
                    <a:pt x="233" y="306"/>
                    <a:pt x="213" y="298"/>
                    <a:pt x="97" y="349"/>
                  </a:cubicBezTo>
                  <a:cubicBezTo>
                    <a:pt x="179" y="277"/>
                    <a:pt x="165" y="264"/>
                    <a:pt x="26" y="284"/>
                  </a:cubicBezTo>
                  <a:cubicBezTo>
                    <a:pt x="145" y="236"/>
                    <a:pt x="140" y="221"/>
                    <a:pt x="0" y="204"/>
                  </a:cubicBezTo>
                  <a:cubicBezTo>
                    <a:pt x="140" y="188"/>
                    <a:pt x="145" y="173"/>
                    <a:pt x="26" y="125"/>
                  </a:cubicBezTo>
                  <a:cubicBezTo>
                    <a:pt x="165" y="145"/>
                    <a:pt x="179" y="132"/>
                    <a:pt x="97" y="60"/>
                  </a:cubicBezTo>
                  <a:cubicBezTo>
                    <a:pt x="213" y="111"/>
                    <a:pt x="233" y="102"/>
                    <a:pt x="201" y="17"/>
                  </a:cubicBezTo>
                  <a:cubicBezTo>
                    <a:pt x="279" y="90"/>
                    <a:pt x="304" y="87"/>
                    <a:pt x="330" y="0"/>
                  </a:cubicBezTo>
                  <a:cubicBezTo>
                    <a:pt x="356" y="87"/>
                    <a:pt x="381" y="90"/>
                    <a:pt x="458" y="17"/>
                  </a:cubicBezTo>
                  <a:cubicBezTo>
                    <a:pt x="426" y="102"/>
                    <a:pt x="447" y="111"/>
                    <a:pt x="563" y="60"/>
                  </a:cubicBezTo>
                  <a:cubicBezTo>
                    <a:pt x="481" y="132"/>
                    <a:pt x="495" y="145"/>
                    <a:pt x="634" y="125"/>
                  </a:cubicBezTo>
                  <a:cubicBezTo>
                    <a:pt x="514" y="173"/>
                    <a:pt x="519" y="188"/>
                    <a:pt x="659" y="204"/>
                  </a:cubicBezTo>
                  <a:close/>
                </a:path>
              </a:pathLst>
            </a:custGeom>
            <a:solidFill>
              <a:srgbClr val="FF1002"/>
            </a:solidFill>
            <a:ln w="174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64;p1"/>
            <p:cNvSpPr/>
            <p:nvPr/>
          </p:nvSpPr>
          <p:spPr>
            <a:xfrm>
              <a:off x="6894512" y="-1565274"/>
              <a:ext cx="528638" cy="442912"/>
            </a:xfrm>
            <a:custGeom>
              <a:avLst/>
              <a:gdLst/>
              <a:ahLst/>
              <a:cxnLst/>
              <a:rect l="l" t="t" r="r" b="b"/>
              <a:pathLst>
                <a:path w="227" h="190" extrusionOk="0">
                  <a:moveTo>
                    <a:pt x="110" y="190"/>
                  </a:moveTo>
                  <a:cubicBezTo>
                    <a:pt x="106" y="190"/>
                    <a:pt x="102" y="190"/>
                    <a:pt x="97" y="189"/>
                  </a:cubicBezTo>
                  <a:cubicBezTo>
                    <a:pt x="90" y="188"/>
                    <a:pt x="89" y="183"/>
                    <a:pt x="88" y="148"/>
                  </a:cubicBezTo>
                  <a:cubicBezTo>
                    <a:pt x="88" y="147"/>
                    <a:pt x="88" y="147"/>
                    <a:pt x="88" y="147"/>
                  </a:cubicBezTo>
                  <a:cubicBezTo>
                    <a:pt x="88" y="143"/>
                    <a:pt x="88" y="138"/>
                    <a:pt x="88" y="134"/>
                  </a:cubicBezTo>
                  <a:cubicBezTo>
                    <a:pt x="88" y="128"/>
                    <a:pt x="88" y="122"/>
                    <a:pt x="89" y="116"/>
                  </a:cubicBezTo>
                  <a:cubicBezTo>
                    <a:pt x="80" y="137"/>
                    <a:pt x="71" y="159"/>
                    <a:pt x="64" y="173"/>
                  </a:cubicBezTo>
                  <a:cubicBezTo>
                    <a:pt x="63" y="175"/>
                    <a:pt x="62" y="176"/>
                    <a:pt x="60" y="176"/>
                  </a:cubicBezTo>
                  <a:cubicBezTo>
                    <a:pt x="49" y="179"/>
                    <a:pt x="22" y="184"/>
                    <a:pt x="6" y="184"/>
                  </a:cubicBezTo>
                  <a:cubicBezTo>
                    <a:pt x="4" y="184"/>
                    <a:pt x="2" y="183"/>
                    <a:pt x="1" y="181"/>
                  </a:cubicBezTo>
                  <a:cubicBezTo>
                    <a:pt x="0" y="179"/>
                    <a:pt x="0" y="177"/>
                    <a:pt x="1" y="175"/>
                  </a:cubicBezTo>
                  <a:cubicBezTo>
                    <a:pt x="17" y="148"/>
                    <a:pt x="32" y="122"/>
                    <a:pt x="44" y="98"/>
                  </a:cubicBezTo>
                  <a:cubicBezTo>
                    <a:pt x="57" y="74"/>
                    <a:pt x="66" y="48"/>
                    <a:pt x="72" y="20"/>
                  </a:cubicBezTo>
                  <a:cubicBezTo>
                    <a:pt x="72" y="18"/>
                    <a:pt x="74" y="16"/>
                    <a:pt x="76" y="16"/>
                  </a:cubicBezTo>
                  <a:cubicBezTo>
                    <a:pt x="135" y="1"/>
                    <a:pt x="135" y="1"/>
                    <a:pt x="135" y="1"/>
                  </a:cubicBezTo>
                  <a:cubicBezTo>
                    <a:pt x="135" y="1"/>
                    <a:pt x="136" y="1"/>
                    <a:pt x="136" y="1"/>
                  </a:cubicBezTo>
                  <a:cubicBezTo>
                    <a:pt x="138" y="1"/>
                    <a:pt x="139" y="1"/>
                    <a:pt x="140" y="2"/>
                  </a:cubicBezTo>
                  <a:cubicBezTo>
                    <a:pt x="142" y="3"/>
                    <a:pt x="142" y="5"/>
                    <a:pt x="142" y="7"/>
                  </a:cubicBezTo>
                  <a:cubicBezTo>
                    <a:pt x="142" y="10"/>
                    <a:pt x="142" y="10"/>
                    <a:pt x="142" y="10"/>
                  </a:cubicBezTo>
                  <a:cubicBezTo>
                    <a:pt x="140" y="23"/>
                    <a:pt x="139" y="40"/>
                    <a:pt x="138" y="56"/>
                  </a:cubicBezTo>
                  <a:cubicBezTo>
                    <a:pt x="142" y="42"/>
                    <a:pt x="146" y="28"/>
                    <a:pt x="148" y="18"/>
                  </a:cubicBezTo>
                  <a:cubicBezTo>
                    <a:pt x="149" y="16"/>
                    <a:pt x="150" y="14"/>
                    <a:pt x="153" y="13"/>
                  </a:cubicBezTo>
                  <a:cubicBezTo>
                    <a:pt x="210" y="0"/>
                    <a:pt x="210" y="0"/>
                    <a:pt x="210" y="0"/>
                  </a:cubicBezTo>
                  <a:cubicBezTo>
                    <a:pt x="210" y="0"/>
                    <a:pt x="211" y="0"/>
                    <a:pt x="211" y="0"/>
                  </a:cubicBezTo>
                  <a:cubicBezTo>
                    <a:pt x="213" y="0"/>
                    <a:pt x="214" y="0"/>
                    <a:pt x="215" y="1"/>
                  </a:cubicBezTo>
                  <a:cubicBezTo>
                    <a:pt x="217" y="2"/>
                    <a:pt x="217" y="4"/>
                    <a:pt x="217" y="6"/>
                  </a:cubicBezTo>
                  <a:cubicBezTo>
                    <a:pt x="215" y="29"/>
                    <a:pt x="213" y="49"/>
                    <a:pt x="213" y="66"/>
                  </a:cubicBezTo>
                  <a:cubicBezTo>
                    <a:pt x="213" y="79"/>
                    <a:pt x="214" y="90"/>
                    <a:pt x="215" y="100"/>
                  </a:cubicBezTo>
                  <a:cubicBezTo>
                    <a:pt x="219" y="122"/>
                    <a:pt x="223" y="143"/>
                    <a:pt x="227" y="162"/>
                  </a:cubicBezTo>
                  <a:cubicBezTo>
                    <a:pt x="227" y="164"/>
                    <a:pt x="226" y="167"/>
                    <a:pt x="224" y="168"/>
                  </a:cubicBezTo>
                  <a:cubicBezTo>
                    <a:pt x="212" y="175"/>
                    <a:pt x="194" y="180"/>
                    <a:pt x="171" y="184"/>
                  </a:cubicBezTo>
                  <a:cubicBezTo>
                    <a:pt x="171" y="184"/>
                    <a:pt x="170" y="184"/>
                    <a:pt x="170" y="184"/>
                  </a:cubicBezTo>
                  <a:cubicBezTo>
                    <a:pt x="170" y="184"/>
                    <a:pt x="170" y="184"/>
                    <a:pt x="169" y="184"/>
                  </a:cubicBezTo>
                  <a:cubicBezTo>
                    <a:pt x="163" y="183"/>
                    <a:pt x="161" y="175"/>
                    <a:pt x="161" y="157"/>
                  </a:cubicBezTo>
                  <a:cubicBezTo>
                    <a:pt x="161" y="152"/>
                    <a:pt x="162" y="147"/>
                    <a:pt x="162" y="140"/>
                  </a:cubicBezTo>
                  <a:cubicBezTo>
                    <a:pt x="162" y="130"/>
                    <a:pt x="163" y="119"/>
                    <a:pt x="163" y="108"/>
                  </a:cubicBezTo>
                  <a:cubicBezTo>
                    <a:pt x="157" y="129"/>
                    <a:pt x="152" y="151"/>
                    <a:pt x="153" y="170"/>
                  </a:cubicBezTo>
                  <a:cubicBezTo>
                    <a:pt x="153" y="173"/>
                    <a:pt x="151" y="175"/>
                    <a:pt x="148" y="176"/>
                  </a:cubicBezTo>
                  <a:cubicBezTo>
                    <a:pt x="145" y="177"/>
                    <a:pt x="141" y="179"/>
                    <a:pt x="137" y="182"/>
                  </a:cubicBezTo>
                  <a:cubicBezTo>
                    <a:pt x="133" y="184"/>
                    <a:pt x="129" y="186"/>
                    <a:pt x="125" y="188"/>
                  </a:cubicBezTo>
                  <a:cubicBezTo>
                    <a:pt x="120" y="190"/>
                    <a:pt x="116" y="190"/>
                    <a:pt x="110" y="190"/>
                  </a:cubicBezTo>
                  <a:close/>
                </a:path>
              </a:pathLst>
            </a:custGeom>
            <a:solidFill>
              <a:srgbClr val="FFB4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65;p1"/>
            <p:cNvSpPr/>
            <p:nvPr/>
          </p:nvSpPr>
          <p:spPr>
            <a:xfrm>
              <a:off x="6880225" y="-1579562"/>
              <a:ext cx="558800" cy="471487"/>
            </a:xfrm>
            <a:custGeom>
              <a:avLst/>
              <a:gdLst/>
              <a:ahLst/>
              <a:cxnLst/>
              <a:rect l="l" t="t" r="r" b="b"/>
              <a:pathLst>
                <a:path w="240" h="202" extrusionOk="0">
                  <a:moveTo>
                    <a:pt x="217" y="12"/>
                  </a:moveTo>
                  <a:cubicBezTo>
                    <a:pt x="217" y="12"/>
                    <a:pt x="217" y="12"/>
                    <a:pt x="217" y="12"/>
                  </a:cubicBezTo>
                  <a:moveTo>
                    <a:pt x="217" y="12"/>
                  </a:moveTo>
                  <a:cubicBezTo>
                    <a:pt x="215" y="35"/>
                    <a:pt x="213" y="55"/>
                    <a:pt x="213" y="72"/>
                  </a:cubicBezTo>
                  <a:cubicBezTo>
                    <a:pt x="213" y="86"/>
                    <a:pt x="214" y="97"/>
                    <a:pt x="216" y="107"/>
                  </a:cubicBezTo>
                  <a:cubicBezTo>
                    <a:pt x="219" y="129"/>
                    <a:pt x="223" y="150"/>
                    <a:pt x="227" y="169"/>
                  </a:cubicBezTo>
                  <a:cubicBezTo>
                    <a:pt x="215" y="175"/>
                    <a:pt x="199" y="180"/>
                    <a:pt x="176" y="184"/>
                  </a:cubicBezTo>
                  <a:cubicBezTo>
                    <a:pt x="174" y="184"/>
                    <a:pt x="173" y="177"/>
                    <a:pt x="173" y="163"/>
                  </a:cubicBezTo>
                  <a:cubicBezTo>
                    <a:pt x="173" y="158"/>
                    <a:pt x="174" y="153"/>
                    <a:pt x="174" y="147"/>
                  </a:cubicBezTo>
                  <a:cubicBezTo>
                    <a:pt x="175" y="122"/>
                    <a:pt x="176" y="95"/>
                    <a:pt x="179" y="66"/>
                  </a:cubicBezTo>
                  <a:cubicBezTo>
                    <a:pt x="170" y="93"/>
                    <a:pt x="151" y="140"/>
                    <a:pt x="153" y="176"/>
                  </a:cubicBezTo>
                  <a:cubicBezTo>
                    <a:pt x="145" y="178"/>
                    <a:pt x="137" y="185"/>
                    <a:pt x="129" y="188"/>
                  </a:cubicBezTo>
                  <a:cubicBezTo>
                    <a:pt x="125" y="190"/>
                    <a:pt x="121" y="190"/>
                    <a:pt x="116" y="190"/>
                  </a:cubicBezTo>
                  <a:cubicBezTo>
                    <a:pt x="112" y="190"/>
                    <a:pt x="108" y="190"/>
                    <a:pt x="104" y="189"/>
                  </a:cubicBezTo>
                  <a:cubicBezTo>
                    <a:pt x="101" y="189"/>
                    <a:pt x="101" y="174"/>
                    <a:pt x="100" y="153"/>
                  </a:cubicBezTo>
                  <a:cubicBezTo>
                    <a:pt x="100" y="149"/>
                    <a:pt x="100" y="144"/>
                    <a:pt x="100" y="140"/>
                  </a:cubicBezTo>
                  <a:cubicBezTo>
                    <a:pt x="100" y="122"/>
                    <a:pt x="101" y="103"/>
                    <a:pt x="103" y="82"/>
                  </a:cubicBezTo>
                  <a:cubicBezTo>
                    <a:pt x="93" y="109"/>
                    <a:pt x="77" y="153"/>
                    <a:pt x="64" y="176"/>
                  </a:cubicBezTo>
                  <a:cubicBezTo>
                    <a:pt x="53" y="180"/>
                    <a:pt x="27" y="184"/>
                    <a:pt x="12" y="184"/>
                  </a:cubicBezTo>
                  <a:cubicBezTo>
                    <a:pt x="28" y="157"/>
                    <a:pt x="43" y="131"/>
                    <a:pt x="56" y="107"/>
                  </a:cubicBezTo>
                  <a:cubicBezTo>
                    <a:pt x="68" y="82"/>
                    <a:pt x="78" y="56"/>
                    <a:pt x="84" y="28"/>
                  </a:cubicBezTo>
                  <a:cubicBezTo>
                    <a:pt x="142" y="13"/>
                    <a:pt x="142" y="13"/>
                    <a:pt x="142" y="13"/>
                  </a:cubicBezTo>
                  <a:cubicBezTo>
                    <a:pt x="140" y="34"/>
                    <a:pt x="136" y="66"/>
                    <a:pt x="136" y="91"/>
                  </a:cubicBezTo>
                  <a:cubicBezTo>
                    <a:pt x="136" y="95"/>
                    <a:pt x="135" y="110"/>
                    <a:pt x="135" y="113"/>
                  </a:cubicBezTo>
                  <a:cubicBezTo>
                    <a:pt x="143" y="84"/>
                    <a:pt x="155" y="47"/>
                    <a:pt x="160" y="25"/>
                  </a:cubicBezTo>
                  <a:cubicBezTo>
                    <a:pt x="217" y="12"/>
                    <a:pt x="217" y="12"/>
                    <a:pt x="217" y="12"/>
                  </a:cubicBezTo>
                  <a:moveTo>
                    <a:pt x="142" y="13"/>
                  </a:moveTo>
                  <a:cubicBezTo>
                    <a:pt x="142" y="13"/>
                    <a:pt x="142" y="13"/>
                    <a:pt x="142" y="13"/>
                  </a:cubicBezTo>
                  <a:moveTo>
                    <a:pt x="217" y="0"/>
                  </a:moveTo>
                  <a:cubicBezTo>
                    <a:pt x="217" y="0"/>
                    <a:pt x="217" y="0"/>
                    <a:pt x="217" y="0"/>
                  </a:cubicBezTo>
                  <a:cubicBezTo>
                    <a:pt x="216" y="0"/>
                    <a:pt x="215" y="0"/>
                    <a:pt x="214" y="0"/>
                  </a:cubicBezTo>
                  <a:cubicBezTo>
                    <a:pt x="157" y="13"/>
                    <a:pt x="157" y="13"/>
                    <a:pt x="157" y="13"/>
                  </a:cubicBezTo>
                  <a:cubicBezTo>
                    <a:pt x="156" y="14"/>
                    <a:pt x="155" y="14"/>
                    <a:pt x="154" y="15"/>
                  </a:cubicBezTo>
                  <a:cubicBezTo>
                    <a:pt x="154" y="14"/>
                    <a:pt x="154" y="14"/>
                    <a:pt x="154" y="14"/>
                  </a:cubicBezTo>
                  <a:cubicBezTo>
                    <a:pt x="154" y="14"/>
                    <a:pt x="154" y="13"/>
                    <a:pt x="154" y="13"/>
                  </a:cubicBezTo>
                  <a:cubicBezTo>
                    <a:pt x="154" y="6"/>
                    <a:pt x="149" y="1"/>
                    <a:pt x="142" y="1"/>
                  </a:cubicBezTo>
                  <a:cubicBezTo>
                    <a:pt x="142" y="1"/>
                    <a:pt x="142" y="1"/>
                    <a:pt x="142" y="1"/>
                  </a:cubicBezTo>
                  <a:cubicBezTo>
                    <a:pt x="142" y="1"/>
                    <a:pt x="142" y="1"/>
                    <a:pt x="142" y="1"/>
                  </a:cubicBezTo>
                  <a:cubicBezTo>
                    <a:pt x="141" y="1"/>
                    <a:pt x="140" y="1"/>
                    <a:pt x="139" y="1"/>
                  </a:cubicBezTo>
                  <a:cubicBezTo>
                    <a:pt x="81" y="16"/>
                    <a:pt x="81" y="16"/>
                    <a:pt x="81" y="16"/>
                  </a:cubicBezTo>
                  <a:cubicBezTo>
                    <a:pt x="76" y="17"/>
                    <a:pt x="73" y="21"/>
                    <a:pt x="72" y="25"/>
                  </a:cubicBezTo>
                  <a:cubicBezTo>
                    <a:pt x="66" y="52"/>
                    <a:pt x="57" y="77"/>
                    <a:pt x="45" y="101"/>
                  </a:cubicBezTo>
                  <a:cubicBezTo>
                    <a:pt x="32" y="125"/>
                    <a:pt x="18" y="151"/>
                    <a:pt x="2" y="178"/>
                  </a:cubicBezTo>
                  <a:cubicBezTo>
                    <a:pt x="0" y="182"/>
                    <a:pt x="0" y="186"/>
                    <a:pt x="2" y="190"/>
                  </a:cubicBezTo>
                  <a:cubicBezTo>
                    <a:pt x="4" y="194"/>
                    <a:pt x="8" y="196"/>
                    <a:pt x="12" y="196"/>
                  </a:cubicBezTo>
                  <a:cubicBezTo>
                    <a:pt x="27" y="196"/>
                    <a:pt x="55" y="192"/>
                    <a:pt x="68" y="188"/>
                  </a:cubicBezTo>
                  <a:cubicBezTo>
                    <a:pt x="71" y="187"/>
                    <a:pt x="73" y="185"/>
                    <a:pt x="75" y="182"/>
                  </a:cubicBezTo>
                  <a:cubicBezTo>
                    <a:pt x="79" y="174"/>
                    <a:pt x="84" y="164"/>
                    <a:pt x="88" y="153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9" y="164"/>
                    <a:pt x="89" y="173"/>
                    <a:pt x="89" y="180"/>
                  </a:cubicBezTo>
                  <a:cubicBezTo>
                    <a:pt x="90" y="188"/>
                    <a:pt x="91" y="200"/>
                    <a:pt x="102" y="201"/>
                  </a:cubicBezTo>
                  <a:cubicBezTo>
                    <a:pt x="108" y="202"/>
                    <a:pt x="112" y="202"/>
                    <a:pt x="116" y="202"/>
                  </a:cubicBezTo>
                  <a:cubicBezTo>
                    <a:pt x="122" y="202"/>
                    <a:pt x="128" y="201"/>
                    <a:pt x="133" y="200"/>
                  </a:cubicBezTo>
                  <a:cubicBezTo>
                    <a:pt x="138" y="198"/>
                    <a:pt x="142" y="195"/>
                    <a:pt x="146" y="193"/>
                  </a:cubicBezTo>
                  <a:cubicBezTo>
                    <a:pt x="150" y="190"/>
                    <a:pt x="153" y="188"/>
                    <a:pt x="156" y="188"/>
                  </a:cubicBezTo>
                  <a:cubicBezTo>
                    <a:pt x="159" y="187"/>
                    <a:pt x="161" y="185"/>
                    <a:pt x="163" y="183"/>
                  </a:cubicBezTo>
                  <a:cubicBezTo>
                    <a:pt x="164" y="190"/>
                    <a:pt x="167" y="195"/>
                    <a:pt x="175" y="196"/>
                  </a:cubicBezTo>
                  <a:cubicBezTo>
                    <a:pt x="175" y="196"/>
                    <a:pt x="176" y="196"/>
                    <a:pt x="176" y="196"/>
                  </a:cubicBezTo>
                  <a:cubicBezTo>
                    <a:pt x="177" y="196"/>
                    <a:pt x="177" y="196"/>
                    <a:pt x="178" y="196"/>
                  </a:cubicBezTo>
                  <a:cubicBezTo>
                    <a:pt x="202" y="192"/>
                    <a:pt x="220" y="187"/>
                    <a:pt x="233" y="179"/>
                  </a:cubicBezTo>
                  <a:cubicBezTo>
                    <a:pt x="237" y="177"/>
                    <a:pt x="240" y="171"/>
                    <a:pt x="238" y="166"/>
                  </a:cubicBezTo>
                  <a:cubicBezTo>
                    <a:pt x="235" y="148"/>
                    <a:pt x="231" y="127"/>
                    <a:pt x="227" y="105"/>
                  </a:cubicBezTo>
                  <a:cubicBezTo>
                    <a:pt x="226" y="96"/>
                    <a:pt x="225" y="85"/>
                    <a:pt x="225" y="72"/>
                  </a:cubicBezTo>
                  <a:cubicBezTo>
                    <a:pt x="225" y="56"/>
                    <a:pt x="227" y="36"/>
                    <a:pt x="229" y="13"/>
                  </a:cubicBezTo>
                  <a:cubicBezTo>
                    <a:pt x="229" y="13"/>
                    <a:pt x="229" y="12"/>
                    <a:pt x="229" y="12"/>
                  </a:cubicBezTo>
                  <a:cubicBezTo>
                    <a:pt x="229" y="5"/>
                    <a:pt x="224" y="0"/>
                    <a:pt x="217" y="0"/>
                  </a:cubicBezTo>
                  <a:cubicBezTo>
                    <a:pt x="217" y="0"/>
                    <a:pt x="217" y="0"/>
                    <a:pt x="2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66;p1"/>
            <p:cNvSpPr/>
            <p:nvPr/>
          </p:nvSpPr>
          <p:spPr>
            <a:xfrm>
              <a:off x="6502400" y="-1528762"/>
              <a:ext cx="282575" cy="361950"/>
            </a:xfrm>
            <a:custGeom>
              <a:avLst/>
              <a:gdLst/>
              <a:ahLst/>
              <a:cxnLst/>
              <a:rect l="l" t="t" r="r" b="b"/>
              <a:pathLst>
                <a:path w="121" h="155" extrusionOk="0">
                  <a:moveTo>
                    <a:pt x="43" y="155"/>
                  </a:moveTo>
                  <a:cubicBezTo>
                    <a:pt x="26" y="155"/>
                    <a:pt x="14" y="147"/>
                    <a:pt x="7" y="132"/>
                  </a:cubicBezTo>
                  <a:cubicBezTo>
                    <a:pt x="2" y="122"/>
                    <a:pt x="0" y="110"/>
                    <a:pt x="0" y="97"/>
                  </a:cubicBezTo>
                  <a:cubicBezTo>
                    <a:pt x="0" y="68"/>
                    <a:pt x="12" y="39"/>
                    <a:pt x="24" y="24"/>
                  </a:cubicBezTo>
                  <a:cubicBezTo>
                    <a:pt x="36" y="9"/>
                    <a:pt x="52" y="1"/>
                    <a:pt x="70" y="0"/>
                  </a:cubicBezTo>
                  <a:cubicBezTo>
                    <a:pt x="71" y="0"/>
                    <a:pt x="72" y="0"/>
                    <a:pt x="73" y="0"/>
                  </a:cubicBezTo>
                  <a:cubicBezTo>
                    <a:pt x="102" y="0"/>
                    <a:pt x="121" y="22"/>
                    <a:pt x="121" y="56"/>
                  </a:cubicBezTo>
                  <a:cubicBezTo>
                    <a:pt x="121" y="61"/>
                    <a:pt x="121" y="67"/>
                    <a:pt x="120" y="72"/>
                  </a:cubicBezTo>
                  <a:cubicBezTo>
                    <a:pt x="113" y="111"/>
                    <a:pt x="86" y="153"/>
                    <a:pt x="47" y="155"/>
                  </a:cubicBezTo>
                  <a:cubicBezTo>
                    <a:pt x="46" y="155"/>
                    <a:pt x="44" y="155"/>
                    <a:pt x="43" y="155"/>
                  </a:cubicBezTo>
                  <a:close/>
                  <a:moveTo>
                    <a:pt x="70" y="54"/>
                  </a:moveTo>
                  <a:cubicBezTo>
                    <a:pt x="57" y="54"/>
                    <a:pt x="48" y="74"/>
                    <a:pt x="46" y="85"/>
                  </a:cubicBezTo>
                  <a:cubicBezTo>
                    <a:pt x="44" y="90"/>
                    <a:pt x="44" y="95"/>
                    <a:pt x="44" y="100"/>
                  </a:cubicBezTo>
                  <a:cubicBezTo>
                    <a:pt x="44" y="106"/>
                    <a:pt x="45" y="115"/>
                    <a:pt x="51" y="115"/>
                  </a:cubicBezTo>
                  <a:cubicBezTo>
                    <a:pt x="52" y="115"/>
                    <a:pt x="52" y="115"/>
                    <a:pt x="52" y="115"/>
                  </a:cubicBezTo>
                  <a:cubicBezTo>
                    <a:pt x="64" y="114"/>
                    <a:pt x="74" y="96"/>
                    <a:pt x="78" y="79"/>
                  </a:cubicBezTo>
                  <a:cubicBezTo>
                    <a:pt x="79" y="74"/>
                    <a:pt x="79" y="70"/>
                    <a:pt x="79" y="66"/>
                  </a:cubicBezTo>
                  <a:cubicBezTo>
                    <a:pt x="79" y="55"/>
                    <a:pt x="75" y="54"/>
                    <a:pt x="70" y="54"/>
                  </a:cubicBezTo>
                  <a:cubicBezTo>
                    <a:pt x="70" y="48"/>
                    <a:pt x="70" y="48"/>
                    <a:pt x="70" y="48"/>
                  </a:cubicBezTo>
                  <a:lnTo>
                    <a:pt x="70" y="54"/>
                  </a:lnTo>
                  <a:close/>
                </a:path>
              </a:pathLst>
            </a:custGeom>
            <a:solidFill>
              <a:srgbClr val="FFB4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1"/>
            <p:cNvSpPr/>
            <p:nvPr/>
          </p:nvSpPr>
          <p:spPr>
            <a:xfrm>
              <a:off x="6488112" y="-1543049"/>
              <a:ext cx="309563" cy="390525"/>
            </a:xfrm>
            <a:custGeom>
              <a:avLst/>
              <a:gdLst/>
              <a:ahLst/>
              <a:cxnLst/>
              <a:rect l="l" t="t" r="r" b="b"/>
              <a:pathLst>
                <a:path w="133" h="167" extrusionOk="0">
                  <a:moveTo>
                    <a:pt x="79" y="12"/>
                  </a:moveTo>
                  <a:cubicBezTo>
                    <a:pt x="107" y="12"/>
                    <a:pt x="121" y="33"/>
                    <a:pt x="121" y="62"/>
                  </a:cubicBezTo>
                  <a:cubicBezTo>
                    <a:pt x="121" y="67"/>
                    <a:pt x="121" y="72"/>
                    <a:pt x="120" y="77"/>
                  </a:cubicBezTo>
                  <a:cubicBezTo>
                    <a:pt x="114" y="112"/>
                    <a:pt x="89" y="153"/>
                    <a:pt x="53" y="155"/>
                  </a:cubicBezTo>
                  <a:cubicBezTo>
                    <a:pt x="52" y="155"/>
                    <a:pt x="50" y="155"/>
                    <a:pt x="49" y="155"/>
                  </a:cubicBezTo>
                  <a:cubicBezTo>
                    <a:pt x="35" y="155"/>
                    <a:pt x="24" y="149"/>
                    <a:pt x="18" y="136"/>
                  </a:cubicBezTo>
                  <a:cubicBezTo>
                    <a:pt x="14" y="126"/>
                    <a:pt x="12" y="114"/>
                    <a:pt x="12" y="103"/>
                  </a:cubicBezTo>
                  <a:cubicBezTo>
                    <a:pt x="12" y="77"/>
                    <a:pt x="22" y="49"/>
                    <a:pt x="35" y="34"/>
                  </a:cubicBezTo>
                  <a:cubicBezTo>
                    <a:pt x="46" y="20"/>
                    <a:pt x="60" y="13"/>
                    <a:pt x="76" y="12"/>
                  </a:cubicBezTo>
                  <a:cubicBezTo>
                    <a:pt x="77" y="12"/>
                    <a:pt x="78" y="12"/>
                    <a:pt x="79" y="12"/>
                  </a:cubicBezTo>
                  <a:moveTo>
                    <a:pt x="57" y="127"/>
                  </a:moveTo>
                  <a:cubicBezTo>
                    <a:pt x="58" y="127"/>
                    <a:pt x="58" y="127"/>
                    <a:pt x="58" y="127"/>
                  </a:cubicBezTo>
                  <a:cubicBezTo>
                    <a:pt x="75" y="126"/>
                    <a:pt x="85" y="103"/>
                    <a:pt x="90" y="86"/>
                  </a:cubicBezTo>
                  <a:cubicBezTo>
                    <a:pt x="91" y="81"/>
                    <a:pt x="91" y="76"/>
                    <a:pt x="91" y="72"/>
                  </a:cubicBezTo>
                  <a:cubicBezTo>
                    <a:pt x="91" y="60"/>
                    <a:pt x="86" y="54"/>
                    <a:pt x="76" y="54"/>
                  </a:cubicBezTo>
                  <a:cubicBezTo>
                    <a:pt x="76" y="54"/>
                    <a:pt x="76" y="54"/>
                    <a:pt x="75" y="54"/>
                  </a:cubicBezTo>
                  <a:cubicBezTo>
                    <a:pt x="59" y="54"/>
                    <a:pt x="50" y="75"/>
                    <a:pt x="46" y="90"/>
                  </a:cubicBezTo>
                  <a:cubicBezTo>
                    <a:pt x="45" y="95"/>
                    <a:pt x="44" y="101"/>
                    <a:pt x="44" y="106"/>
                  </a:cubicBezTo>
                  <a:cubicBezTo>
                    <a:pt x="44" y="117"/>
                    <a:pt x="47" y="127"/>
                    <a:pt x="57" y="127"/>
                  </a:cubicBezTo>
                  <a:moveTo>
                    <a:pt x="79" y="0"/>
                  </a:moveTo>
                  <a:cubicBezTo>
                    <a:pt x="78" y="0"/>
                    <a:pt x="77" y="0"/>
                    <a:pt x="76" y="0"/>
                  </a:cubicBezTo>
                  <a:cubicBezTo>
                    <a:pt x="56" y="1"/>
                    <a:pt x="39" y="10"/>
                    <a:pt x="26" y="26"/>
                  </a:cubicBezTo>
                  <a:cubicBezTo>
                    <a:pt x="10" y="46"/>
                    <a:pt x="0" y="76"/>
                    <a:pt x="0" y="103"/>
                  </a:cubicBezTo>
                  <a:cubicBezTo>
                    <a:pt x="0" y="117"/>
                    <a:pt x="2" y="130"/>
                    <a:pt x="7" y="141"/>
                  </a:cubicBezTo>
                  <a:cubicBezTo>
                    <a:pt x="15" y="158"/>
                    <a:pt x="30" y="167"/>
                    <a:pt x="49" y="167"/>
                  </a:cubicBezTo>
                  <a:cubicBezTo>
                    <a:pt x="50" y="167"/>
                    <a:pt x="52" y="167"/>
                    <a:pt x="54" y="167"/>
                  </a:cubicBezTo>
                  <a:cubicBezTo>
                    <a:pt x="95" y="165"/>
                    <a:pt x="125" y="120"/>
                    <a:pt x="132" y="79"/>
                  </a:cubicBezTo>
                  <a:cubicBezTo>
                    <a:pt x="133" y="73"/>
                    <a:pt x="133" y="68"/>
                    <a:pt x="133" y="62"/>
                  </a:cubicBezTo>
                  <a:cubicBezTo>
                    <a:pt x="133" y="25"/>
                    <a:pt x="112" y="0"/>
                    <a:pt x="79" y="0"/>
                  </a:cubicBezTo>
                  <a:close/>
                  <a:moveTo>
                    <a:pt x="57" y="115"/>
                  </a:moveTo>
                  <a:cubicBezTo>
                    <a:pt x="57" y="114"/>
                    <a:pt x="56" y="111"/>
                    <a:pt x="56" y="106"/>
                  </a:cubicBezTo>
                  <a:cubicBezTo>
                    <a:pt x="56" y="102"/>
                    <a:pt x="56" y="97"/>
                    <a:pt x="57" y="93"/>
                  </a:cubicBezTo>
                  <a:cubicBezTo>
                    <a:pt x="61" y="80"/>
                    <a:pt x="68" y="66"/>
                    <a:pt x="75" y="66"/>
                  </a:cubicBezTo>
                  <a:cubicBezTo>
                    <a:pt x="76" y="66"/>
                    <a:pt x="76" y="66"/>
                    <a:pt x="76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8"/>
                    <a:pt x="79" y="72"/>
                  </a:cubicBezTo>
                  <a:cubicBezTo>
                    <a:pt x="79" y="75"/>
                    <a:pt x="79" y="79"/>
                    <a:pt x="78" y="83"/>
                  </a:cubicBezTo>
                  <a:cubicBezTo>
                    <a:pt x="74" y="101"/>
                    <a:pt x="65" y="114"/>
                    <a:pt x="57" y="115"/>
                  </a:cubicBezTo>
                  <a:cubicBezTo>
                    <a:pt x="57" y="115"/>
                    <a:pt x="57" y="115"/>
                    <a:pt x="57" y="11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68;p1"/>
            <p:cNvSpPr/>
            <p:nvPr/>
          </p:nvSpPr>
          <p:spPr>
            <a:xfrm>
              <a:off x="6086475" y="-1628774"/>
              <a:ext cx="504825" cy="569912"/>
            </a:xfrm>
            <a:custGeom>
              <a:avLst/>
              <a:gdLst/>
              <a:ahLst/>
              <a:cxnLst/>
              <a:rect l="l" t="t" r="r" b="b"/>
              <a:pathLst>
                <a:path w="216" h="244" extrusionOk="0">
                  <a:moveTo>
                    <a:pt x="41" y="244"/>
                  </a:moveTo>
                  <a:cubicBezTo>
                    <a:pt x="38" y="244"/>
                    <a:pt x="36" y="244"/>
                    <a:pt x="34" y="244"/>
                  </a:cubicBezTo>
                  <a:cubicBezTo>
                    <a:pt x="13" y="243"/>
                    <a:pt x="6" y="241"/>
                    <a:pt x="3" y="239"/>
                  </a:cubicBezTo>
                  <a:cubicBezTo>
                    <a:pt x="0" y="236"/>
                    <a:pt x="0" y="233"/>
                    <a:pt x="0" y="232"/>
                  </a:cubicBezTo>
                  <a:cubicBezTo>
                    <a:pt x="0" y="229"/>
                    <a:pt x="0" y="223"/>
                    <a:pt x="4" y="205"/>
                  </a:cubicBezTo>
                  <a:cubicBezTo>
                    <a:pt x="8" y="179"/>
                    <a:pt x="12" y="174"/>
                    <a:pt x="17" y="173"/>
                  </a:cubicBezTo>
                  <a:cubicBezTo>
                    <a:pt x="18" y="172"/>
                    <a:pt x="19" y="172"/>
                    <a:pt x="20" y="172"/>
                  </a:cubicBezTo>
                  <a:cubicBezTo>
                    <a:pt x="20" y="171"/>
                    <a:pt x="20" y="170"/>
                    <a:pt x="20" y="170"/>
                  </a:cubicBezTo>
                  <a:cubicBezTo>
                    <a:pt x="20" y="169"/>
                    <a:pt x="20" y="168"/>
                    <a:pt x="20" y="168"/>
                  </a:cubicBezTo>
                  <a:cubicBezTo>
                    <a:pt x="26" y="135"/>
                    <a:pt x="36" y="107"/>
                    <a:pt x="45" y="79"/>
                  </a:cubicBezTo>
                  <a:cubicBezTo>
                    <a:pt x="47" y="72"/>
                    <a:pt x="47" y="72"/>
                    <a:pt x="47" y="72"/>
                  </a:cubicBezTo>
                  <a:cubicBezTo>
                    <a:pt x="47" y="69"/>
                    <a:pt x="49" y="66"/>
                    <a:pt x="50" y="63"/>
                  </a:cubicBezTo>
                  <a:cubicBezTo>
                    <a:pt x="48" y="64"/>
                    <a:pt x="46" y="64"/>
                    <a:pt x="44" y="64"/>
                  </a:cubicBezTo>
                  <a:cubicBezTo>
                    <a:pt x="44" y="64"/>
                    <a:pt x="44" y="64"/>
                    <a:pt x="43" y="64"/>
                  </a:cubicBezTo>
                  <a:cubicBezTo>
                    <a:pt x="42" y="64"/>
                    <a:pt x="41" y="64"/>
                    <a:pt x="40" y="63"/>
                  </a:cubicBezTo>
                  <a:cubicBezTo>
                    <a:pt x="38" y="62"/>
                    <a:pt x="38" y="61"/>
                    <a:pt x="37" y="59"/>
                  </a:cubicBezTo>
                  <a:cubicBezTo>
                    <a:pt x="37" y="57"/>
                    <a:pt x="37" y="55"/>
                    <a:pt x="37" y="53"/>
                  </a:cubicBezTo>
                  <a:cubicBezTo>
                    <a:pt x="37" y="40"/>
                    <a:pt x="41" y="31"/>
                    <a:pt x="47" y="19"/>
                  </a:cubicBezTo>
                  <a:cubicBezTo>
                    <a:pt x="48" y="17"/>
                    <a:pt x="49" y="16"/>
                    <a:pt x="51" y="15"/>
                  </a:cubicBezTo>
                  <a:cubicBezTo>
                    <a:pt x="53" y="15"/>
                    <a:pt x="53" y="15"/>
                    <a:pt x="53" y="15"/>
                  </a:cubicBezTo>
                  <a:cubicBezTo>
                    <a:pt x="76" y="10"/>
                    <a:pt x="119" y="0"/>
                    <a:pt x="149" y="0"/>
                  </a:cubicBezTo>
                  <a:cubicBezTo>
                    <a:pt x="151" y="0"/>
                    <a:pt x="153" y="0"/>
                    <a:pt x="155" y="0"/>
                  </a:cubicBezTo>
                  <a:cubicBezTo>
                    <a:pt x="178" y="1"/>
                    <a:pt x="200" y="18"/>
                    <a:pt x="209" y="33"/>
                  </a:cubicBezTo>
                  <a:cubicBezTo>
                    <a:pt x="209" y="33"/>
                    <a:pt x="209" y="33"/>
                    <a:pt x="209" y="34"/>
                  </a:cubicBezTo>
                  <a:cubicBezTo>
                    <a:pt x="212" y="40"/>
                    <a:pt x="214" y="48"/>
                    <a:pt x="214" y="55"/>
                  </a:cubicBezTo>
                  <a:cubicBezTo>
                    <a:pt x="214" y="77"/>
                    <a:pt x="199" y="95"/>
                    <a:pt x="189" y="104"/>
                  </a:cubicBezTo>
                  <a:cubicBezTo>
                    <a:pt x="204" y="112"/>
                    <a:pt x="216" y="124"/>
                    <a:pt x="216" y="147"/>
                  </a:cubicBezTo>
                  <a:cubicBezTo>
                    <a:pt x="216" y="152"/>
                    <a:pt x="215" y="159"/>
                    <a:pt x="214" y="166"/>
                  </a:cubicBezTo>
                  <a:cubicBezTo>
                    <a:pt x="206" y="198"/>
                    <a:pt x="186" y="216"/>
                    <a:pt x="147" y="228"/>
                  </a:cubicBezTo>
                  <a:cubicBezTo>
                    <a:pt x="114" y="238"/>
                    <a:pt x="75" y="244"/>
                    <a:pt x="41" y="244"/>
                  </a:cubicBezTo>
                  <a:close/>
                  <a:moveTo>
                    <a:pt x="98" y="136"/>
                  </a:moveTo>
                  <a:cubicBezTo>
                    <a:pt x="96" y="147"/>
                    <a:pt x="95" y="158"/>
                    <a:pt x="93" y="170"/>
                  </a:cubicBezTo>
                  <a:cubicBezTo>
                    <a:pt x="115" y="168"/>
                    <a:pt x="138" y="163"/>
                    <a:pt x="142" y="147"/>
                  </a:cubicBezTo>
                  <a:cubicBezTo>
                    <a:pt x="143" y="146"/>
                    <a:pt x="143" y="145"/>
                    <a:pt x="143" y="144"/>
                  </a:cubicBezTo>
                  <a:cubicBezTo>
                    <a:pt x="143" y="135"/>
                    <a:pt x="131" y="133"/>
                    <a:pt x="121" y="133"/>
                  </a:cubicBezTo>
                  <a:cubicBezTo>
                    <a:pt x="114" y="133"/>
                    <a:pt x="106" y="134"/>
                    <a:pt x="98" y="136"/>
                  </a:cubicBezTo>
                  <a:close/>
                  <a:moveTo>
                    <a:pt x="114" y="57"/>
                  </a:moveTo>
                  <a:cubicBezTo>
                    <a:pt x="110" y="69"/>
                    <a:pt x="107" y="82"/>
                    <a:pt x="104" y="96"/>
                  </a:cubicBezTo>
                  <a:cubicBezTo>
                    <a:pt x="112" y="95"/>
                    <a:pt x="120" y="94"/>
                    <a:pt x="128" y="92"/>
                  </a:cubicBezTo>
                  <a:cubicBezTo>
                    <a:pt x="137" y="90"/>
                    <a:pt x="141" y="85"/>
                    <a:pt x="142" y="77"/>
                  </a:cubicBezTo>
                  <a:cubicBezTo>
                    <a:pt x="142" y="77"/>
                    <a:pt x="142" y="76"/>
                    <a:pt x="142" y="75"/>
                  </a:cubicBezTo>
                  <a:cubicBezTo>
                    <a:pt x="142" y="71"/>
                    <a:pt x="142" y="58"/>
                    <a:pt x="114" y="57"/>
                  </a:cubicBezTo>
                  <a:close/>
                </a:path>
              </a:pathLst>
            </a:custGeom>
            <a:solidFill>
              <a:srgbClr val="FFB4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69;p1"/>
            <p:cNvSpPr/>
            <p:nvPr/>
          </p:nvSpPr>
          <p:spPr>
            <a:xfrm>
              <a:off x="6073775" y="-1643062"/>
              <a:ext cx="530225" cy="598487"/>
            </a:xfrm>
            <a:custGeom>
              <a:avLst/>
              <a:gdLst/>
              <a:ahLst/>
              <a:cxnLst/>
              <a:rect l="l" t="t" r="r" b="b"/>
              <a:pathLst>
                <a:path w="228" h="256" extrusionOk="0">
                  <a:moveTo>
                    <a:pt x="155" y="12"/>
                  </a:moveTo>
                  <a:cubicBezTo>
                    <a:pt x="157" y="12"/>
                    <a:pt x="159" y="12"/>
                    <a:pt x="161" y="12"/>
                  </a:cubicBezTo>
                  <a:cubicBezTo>
                    <a:pt x="181" y="13"/>
                    <a:pt x="202" y="28"/>
                    <a:pt x="210" y="42"/>
                  </a:cubicBezTo>
                  <a:cubicBezTo>
                    <a:pt x="213" y="48"/>
                    <a:pt x="214" y="55"/>
                    <a:pt x="214" y="61"/>
                  </a:cubicBezTo>
                  <a:cubicBezTo>
                    <a:pt x="214" y="82"/>
                    <a:pt x="198" y="101"/>
                    <a:pt x="185" y="112"/>
                  </a:cubicBezTo>
                  <a:cubicBezTo>
                    <a:pt x="204" y="120"/>
                    <a:pt x="216" y="131"/>
                    <a:pt x="216" y="153"/>
                  </a:cubicBezTo>
                  <a:cubicBezTo>
                    <a:pt x="216" y="158"/>
                    <a:pt x="215" y="164"/>
                    <a:pt x="214" y="170"/>
                  </a:cubicBezTo>
                  <a:cubicBezTo>
                    <a:pt x="206" y="203"/>
                    <a:pt x="185" y="218"/>
                    <a:pt x="152" y="228"/>
                  </a:cubicBezTo>
                  <a:cubicBezTo>
                    <a:pt x="121" y="237"/>
                    <a:pt x="83" y="244"/>
                    <a:pt x="47" y="244"/>
                  </a:cubicBezTo>
                  <a:cubicBezTo>
                    <a:pt x="44" y="244"/>
                    <a:pt x="42" y="244"/>
                    <a:pt x="40" y="244"/>
                  </a:cubicBezTo>
                  <a:cubicBezTo>
                    <a:pt x="24" y="243"/>
                    <a:pt x="15" y="242"/>
                    <a:pt x="12" y="240"/>
                  </a:cubicBezTo>
                  <a:cubicBezTo>
                    <a:pt x="12" y="240"/>
                    <a:pt x="12" y="239"/>
                    <a:pt x="12" y="238"/>
                  </a:cubicBezTo>
                  <a:cubicBezTo>
                    <a:pt x="12" y="234"/>
                    <a:pt x="13" y="225"/>
                    <a:pt x="15" y="212"/>
                  </a:cubicBezTo>
                  <a:cubicBezTo>
                    <a:pt x="19" y="194"/>
                    <a:pt x="22" y="185"/>
                    <a:pt x="24" y="184"/>
                  </a:cubicBezTo>
                  <a:cubicBezTo>
                    <a:pt x="27" y="184"/>
                    <a:pt x="33" y="183"/>
                    <a:pt x="41" y="183"/>
                  </a:cubicBezTo>
                  <a:cubicBezTo>
                    <a:pt x="35" y="182"/>
                    <a:pt x="32" y="179"/>
                    <a:pt x="32" y="176"/>
                  </a:cubicBezTo>
                  <a:cubicBezTo>
                    <a:pt x="32" y="175"/>
                    <a:pt x="32" y="175"/>
                    <a:pt x="32" y="175"/>
                  </a:cubicBezTo>
                  <a:cubicBezTo>
                    <a:pt x="38" y="140"/>
                    <a:pt x="49" y="110"/>
                    <a:pt x="58" y="79"/>
                  </a:cubicBezTo>
                  <a:cubicBezTo>
                    <a:pt x="60" y="72"/>
                    <a:pt x="65" y="66"/>
                    <a:pt x="73" y="60"/>
                  </a:cubicBezTo>
                  <a:cubicBezTo>
                    <a:pt x="63" y="62"/>
                    <a:pt x="55" y="64"/>
                    <a:pt x="49" y="64"/>
                  </a:cubicBezTo>
                  <a:cubicBezTo>
                    <a:pt x="49" y="62"/>
                    <a:pt x="49" y="60"/>
                    <a:pt x="49" y="59"/>
                  </a:cubicBezTo>
                  <a:cubicBezTo>
                    <a:pt x="49" y="47"/>
                    <a:pt x="53" y="39"/>
                    <a:pt x="58" y="27"/>
                  </a:cubicBezTo>
                  <a:cubicBezTo>
                    <a:pt x="82" y="22"/>
                    <a:pt x="125" y="12"/>
                    <a:pt x="155" y="12"/>
                  </a:cubicBezTo>
                  <a:moveTo>
                    <a:pt x="103" y="109"/>
                  </a:moveTo>
                  <a:cubicBezTo>
                    <a:pt x="113" y="108"/>
                    <a:pt x="124" y="106"/>
                    <a:pt x="135" y="104"/>
                  </a:cubicBezTo>
                  <a:cubicBezTo>
                    <a:pt x="146" y="101"/>
                    <a:pt x="153" y="94"/>
                    <a:pt x="154" y="84"/>
                  </a:cubicBezTo>
                  <a:cubicBezTo>
                    <a:pt x="154" y="83"/>
                    <a:pt x="154" y="82"/>
                    <a:pt x="154" y="81"/>
                  </a:cubicBezTo>
                  <a:cubicBezTo>
                    <a:pt x="154" y="62"/>
                    <a:pt x="136" y="57"/>
                    <a:pt x="115" y="57"/>
                  </a:cubicBezTo>
                  <a:cubicBezTo>
                    <a:pt x="110" y="72"/>
                    <a:pt x="106" y="90"/>
                    <a:pt x="103" y="109"/>
                  </a:cubicBezTo>
                  <a:moveTo>
                    <a:pt x="92" y="183"/>
                  </a:moveTo>
                  <a:cubicBezTo>
                    <a:pt x="118" y="181"/>
                    <a:pt x="148" y="176"/>
                    <a:pt x="154" y="155"/>
                  </a:cubicBezTo>
                  <a:cubicBezTo>
                    <a:pt x="155" y="153"/>
                    <a:pt x="155" y="151"/>
                    <a:pt x="155" y="150"/>
                  </a:cubicBezTo>
                  <a:cubicBezTo>
                    <a:pt x="155" y="137"/>
                    <a:pt x="142" y="133"/>
                    <a:pt x="127" y="133"/>
                  </a:cubicBezTo>
                  <a:cubicBezTo>
                    <a:pt x="118" y="133"/>
                    <a:pt x="107" y="135"/>
                    <a:pt x="99" y="137"/>
                  </a:cubicBezTo>
                  <a:cubicBezTo>
                    <a:pt x="96" y="151"/>
                    <a:pt x="94" y="167"/>
                    <a:pt x="92" y="183"/>
                  </a:cubicBezTo>
                  <a:moveTo>
                    <a:pt x="155" y="0"/>
                  </a:moveTo>
                  <a:cubicBezTo>
                    <a:pt x="125" y="0"/>
                    <a:pt x="83" y="9"/>
                    <a:pt x="58" y="15"/>
                  </a:cubicBezTo>
                  <a:cubicBezTo>
                    <a:pt x="56" y="16"/>
                    <a:pt x="56" y="16"/>
                    <a:pt x="56" y="16"/>
                  </a:cubicBezTo>
                  <a:cubicBezTo>
                    <a:pt x="52" y="16"/>
                    <a:pt x="49" y="19"/>
                    <a:pt x="48" y="22"/>
                  </a:cubicBezTo>
                  <a:cubicBezTo>
                    <a:pt x="42" y="35"/>
                    <a:pt x="37" y="45"/>
                    <a:pt x="37" y="59"/>
                  </a:cubicBezTo>
                  <a:cubicBezTo>
                    <a:pt x="37" y="61"/>
                    <a:pt x="37" y="63"/>
                    <a:pt x="38" y="66"/>
                  </a:cubicBezTo>
                  <a:cubicBezTo>
                    <a:pt x="38" y="69"/>
                    <a:pt x="40" y="72"/>
                    <a:pt x="42" y="74"/>
                  </a:cubicBezTo>
                  <a:cubicBezTo>
                    <a:pt x="44" y="75"/>
                    <a:pt x="45" y="76"/>
                    <a:pt x="47" y="76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36" y="111"/>
                    <a:pt x="26" y="140"/>
                    <a:pt x="20" y="172"/>
                  </a:cubicBezTo>
                  <a:cubicBezTo>
                    <a:pt x="20" y="173"/>
                    <a:pt x="20" y="173"/>
                    <a:pt x="20" y="173"/>
                  </a:cubicBezTo>
                  <a:cubicBezTo>
                    <a:pt x="12" y="176"/>
                    <a:pt x="8" y="185"/>
                    <a:pt x="4" y="210"/>
                  </a:cubicBezTo>
                  <a:cubicBezTo>
                    <a:pt x="0" y="228"/>
                    <a:pt x="0" y="234"/>
                    <a:pt x="0" y="238"/>
                  </a:cubicBezTo>
                  <a:cubicBezTo>
                    <a:pt x="0" y="243"/>
                    <a:pt x="2" y="247"/>
                    <a:pt x="5" y="249"/>
                  </a:cubicBezTo>
                  <a:cubicBezTo>
                    <a:pt x="10" y="253"/>
                    <a:pt x="17" y="255"/>
                    <a:pt x="40" y="256"/>
                  </a:cubicBezTo>
                  <a:cubicBezTo>
                    <a:pt x="42" y="256"/>
                    <a:pt x="44" y="256"/>
                    <a:pt x="47" y="256"/>
                  </a:cubicBezTo>
                  <a:cubicBezTo>
                    <a:pt x="81" y="256"/>
                    <a:pt x="121" y="250"/>
                    <a:pt x="155" y="240"/>
                  </a:cubicBezTo>
                  <a:cubicBezTo>
                    <a:pt x="182" y="232"/>
                    <a:pt x="215" y="217"/>
                    <a:pt x="225" y="173"/>
                  </a:cubicBezTo>
                  <a:cubicBezTo>
                    <a:pt x="227" y="166"/>
                    <a:pt x="228" y="159"/>
                    <a:pt x="228" y="153"/>
                  </a:cubicBezTo>
                  <a:cubicBezTo>
                    <a:pt x="228" y="131"/>
                    <a:pt x="218" y="118"/>
                    <a:pt x="205" y="109"/>
                  </a:cubicBezTo>
                  <a:cubicBezTo>
                    <a:pt x="215" y="98"/>
                    <a:pt x="226" y="81"/>
                    <a:pt x="226" y="61"/>
                  </a:cubicBezTo>
                  <a:cubicBezTo>
                    <a:pt x="226" y="53"/>
                    <a:pt x="224" y="45"/>
                    <a:pt x="221" y="37"/>
                  </a:cubicBezTo>
                  <a:cubicBezTo>
                    <a:pt x="221" y="37"/>
                    <a:pt x="220" y="37"/>
                    <a:pt x="220" y="36"/>
                  </a:cubicBezTo>
                  <a:cubicBezTo>
                    <a:pt x="211" y="19"/>
                    <a:pt x="187" y="1"/>
                    <a:pt x="161" y="0"/>
                  </a:cubicBezTo>
                  <a:cubicBezTo>
                    <a:pt x="159" y="0"/>
                    <a:pt x="157" y="0"/>
                    <a:pt x="155" y="0"/>
                  </a:cubicBezTo>
                  <a:close/>
                  <a:moveTo>
                    <a:pt x="117" y="95"/>
                  </a:moveTo>
                  <a:cubicBezTo>
                    <a:pt x="119" y="86"/>
                    <a:pt x="122" y="77"/>
                    <a:pt x="124" y="69"/>
                  </a:cubicBezTo>
                  <a:cubicBezTo>
                    <a:pt x="142" y="71"/>
                    <a:pt x="142" y="78"/>
                    <a:pt x="142" y="81"/>
                  </a:cubicBezTo>
                  <a:cubicBezTo>
                    <a:pt x="142" y="82"/>
                    <a:pt x="142" y="82"/>
                    <a:pt x="142" y="83"/>
                  </a:cubicBezTo>
                  <a:cubicBezTo>
                    <a:pt x="141" y="87"/>
                    <a:pt x="139" y="90"/>
                    <a:pt x="132" y="92"/>
                  </a:cubicBezTo>
                  <a:cubicBezTo>
                    <a:pt x="127" y="93"/>
                    <a:pt x="122" y="94"/>
                    <a:pt x="117" y="95"/>
                  </a:cubicBezTo>
                  <a:close/>
                  <a:moveTo>
                    <a:pt x="109" y="147"/>
                  </a:moveTo>
                  <a:cubicBezTo>
                    <a:pt x="115" y="146"/>
                    <a:pt x="122" y="145"/>
                    <a:pt x="127" y="145"/>
                  </a:cubicBezTo>
                  <a:cubicBezTo>
                    <a:pt x="132" y="145"/>
                    <a:pt x="143" y="146"/>
                    <a:pt x="143" y="150"/>
                  </a:cubicBezTo>
                  <a:cubicBezTo>
                    <a:pt x="143" y="150"/>
                    <a:pt x="143" y="151"/>
                    <a:pt x="143" y="152"/>
                  </a:cubicBezTo>
                  <a:cubicBezTo>
                    <a:pt x="140" y="161"/>
                    <a:pt x="127" y="167"/>
                    <a:pt x="106" y="169"/>
                  </a:cubicBezTo>
                  <a:cubicBezTo>
                    <a:pt x="107" y="162"/>
                    <a:pt x="108" y="154"/>
                    <a:pt x="109" y="14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70;p1"/>
            <p:cNvSpPr/>
            <p:nvPr/>
          </p:nvSpPr>
          <p:spPr>
            <a:xfrm>
              <a:off x="6756400" y="-1544637"/>
              <a:ext cx="304800" cy="395287"/>
            </a:xfrm>
            <a:custGeom>
              <a:avLst/>
              <a:gdLst/>
              <a:ahLst/>
              <a:cxnLst/>
              <a:rect l="l" t="t" r="r" b="b"/>
              <a:pathLst>
                <a:path w="131" h="169" extrusionOk="0">
                  <a:moveTo>
                    <a:pt x="46" y="169"/>
                  </a:moveTo>
                  <a:cubicBezTo>
                    <a:pt x="28" y="169"/>
                    <a:pt x="15" y="160"/>
                    <a:pt x="7" y="144"/>
                  </a:cubicBezTo>
                  <a:cubicBezTo>
                    <a:pt x="2" y="132"/>
                    <a:pt x="0" y="120"/>
                    <a:pt x="0" y="106"/>
                  </a:cubicBezTo>
                  <a:cubicBezTo>
                    <a:pt x="0" y="74"/>
                    <a:pt x="13" y="43"/>
                    <a:pt x="26" y="27"/>
                  </a:cubicBezTo>
                  <a:cubicBezTo>
                    <a:pt x="39" y="11"/>
                    <a:pt x="56" y="2"/>
                    <a:pt x="76" y="1"/>
                  </a:cubicBezTo>
                  <a:cubicBezTo>
                    <a:pt x="77" y="0"/>
                    <a:pt x="78" y="0"/>
                    <a:pt x="79" y="0"/>
                  </a:cubicBezTo>
                  <a:cubicBezTo>
                    <a:pt x="110" y="0"/>
                    <a:pt x="131" y="24"/>
                    <a:pt x="131" y="61"/>
                  </a:cubicBezTo>
                  <a:cubicBezTo>
                    <a:pt x="131" y="67"/>
                    <a:pt x="130" y="73"/>
                    <a:pt x="129" y="79"/>
                  </a:cubicBezTo>
                  <a:cubicBezTo>
                    <a:pt x="122" y="121"/>
                    <a:pt x="92" y="166"/>
                    <a:pt x="51" y="168"/>
                  </a:cubicBezTo>
                  <a:cubicBezTo>
                    <a:pt x="49" y="169"/>
                    <a:pt x="48" y="169"/>
                    <a:pt x="46" y="169"/>
                  </a:cubicBezTo>
                  <a:close/>
                  <a:moveTo>
                    <a:pt x="75" y="58"/>
                  </a:moveTo>
                  <a:cubicBezTo>
                    <a:pt x="61" y="58"/>
                    <a:pt x="52" y="80"/>
                    <a:pt x="49" y="93"/>
                  </a:cubicBezTo>
                  <a:cubicBezTo>
                    <a:pt x="47" y="98"/>
                    <a:pt x="47" y="104"/>
                    <a:pt x="47" y="109"/>
                  </a:cubicBezTo>
                  <a:cubicBezTo>
                    <a:pt x="47" y="115"/>
                    <a:pt x="48" y="126"/>
                    <a:pt x="55" y="126"/>
                  </a:cubicBezTo>
                  <a:cubicBezTo>
                    <a:pt x="56" y="126"/>
                    <a:pt x="56" y="126"/>
                    <a:pt x="56" y="126"/>
                  </a:cubicBezTo>
                  <a:cubicBezTo>
                    <a:pt x="70" y="125"/>
                    <a:pt x="80" y="103"/>
                    <a:pt x="84" y="86"/>
                  </a:cubicBezTo>
                  <a:cubicBezTo>
                    <a:pt x="85" y="81"/>
                    <a:pt x="86" y="76"/>
                    <a:pt x="86" y="72"/>
                  </a:cubicBezTo>
                  <a:cubicBezTo>
                    <a:pt x="86" y="59"/>
                    <a:pt x="81" y="58"/>
                    <a:pt x="75" y="58"/>
                  </a:cubicBezTo>
                  <a:cubicBezTo>
                    <a:pt x="75" y="52"/>
                    <a:pt x="75" y="52"/>
                    <a:pt x="75" y="52"/>
                  </a:cubicBezTo>
                  <a:lnTo>
                    <a:pt x="75" y="58"/>
                  </a:lnTo>
                  <a:close/>
                </a:path>
              </a:pathLst>
            </a:custGeom>
            <a:solidFill>
              <a:srgbClr val="FFB4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71;p1"/>
            <p:cNvSpPr/>
            <p:nvPr/>
          </p:nvSpPr>
          <p:spPr>
            <a:xfrm>
              <a:off x="6742112" y="-1558924"/>
              <a:ext cx="333375" cy="423862"/>
            </a:xfrm>
            <a:custGeom>
              <a:avLst/>
              <a:gdLst/>
              <a:ahLst/>
              <a:cxnLst/>
              <a:rect l="l" t="t" r="r" b="b"/>
              <a:pathLst>
                <a:path w="143" h="181" extrusionOk="0">
                  <a:moveTo>
                    <a:pt x="85" y="12"/>
                  </a:moveTo>
                  <a:cubicBezTo>
                    <a:pt x="115" y="12"/>
                    <a:pt x="131" y="36"/>
                    <a:pt x="131" y="67"/>
                  </a:cubicBezTo>
                  <a:cubicBezTo>
                    <a:pt x="131" y="73"/>
                    <a:pt x="130" y="78"/>
                    <a:pt x="129" y="84"/>
                  </a:cubicBezTo>
                  <a:cubicBezTo>
                    <a:pt x="123" y="121"/>
                    <a:pt x="96" y="166"/>
                    <a:pt x="56" y="168"/>
                  </a:cubicBezTo>
                  <a:cubicBezTo>
                    <a:pt x="55" y="169"/>
                    <a:pt x="54" y="169"/>
                    <a:pt x="52" y="169"/>
                  </a:cubicBezTo>
                  <a:cubicBezTo>
                    <a:pt x="36" y="169"/>
                    <a:pt x="25" y="161"/>
                    <a:pt x="19" y="147"/>
                  </a:cubicBezTo>
                  <a:cubicBezTo>
                    <a:pt x="14" y="136"/>
                    <a:pt x="12" y="124"/>
                    <a:pt x="12" y="112"/>
                  </a:cubicBezTo>
                  <a:cubicBezTo>
                    <a:pt x="12" y="83"/>
                    <a:pt x="23" y="53"/>
                    <a:pt x="37" y="37"/>
                  </a:cubicBezTo>
                  <a:cubicBezTo>
                    <a:pt x="49" y="22"/>
                    <a:pt x="64" y="14"/>
                    <a:pt x="82" y="13"/>
                  </a:cubicBezTo>
                  <a:cubicBezTo>
                    <a:pt x="83" y="12"/>
                    <a:pt x="84" y="12"/>
                    <a:pt x="85" y="12"/>
                  </a:cubicBezTo>
                  <a:moveTo>
                    <a:pt x="61" y="138"/>
                  </a:moveTo>
                  <a:cubicBezTo>
                    <a:pt x="62" y="138"/>
                    <a:pt x="62" y="138"/>
                    <a:pt x="62" y="138"/>
                  </a:cubicBezTo>
                  <a:cubicBezTo>
                    <a:pt x="81" y="136"/>
                    <a:pt x="92" y="112"/>
                    <a:pt x="96" y="93"/>
                  </a:cubicBezTo>
                  <a:cubicBezTo>
                    <a:pt x="97" y="87"/>
                    <a:pt x="98" y="82"/>
                    <a:pt x="98" y="78"/>
                  </a:cubicBezTo>
                  <a:cubicBezTo>
                    <a:pt x="98" y="65"/>
                    <a:pt x="92" y="58"/>
                    <a:pt x="81" y="58"/>
                  </a:cubicBezTo>
                  <a:cubicBezTo>
                    <a:pt x="81" y="58"/>
                    <a:pt x="81" y="58"/>
                    <a:pt x="81" y="58"/>
                  </a:cubicBezTo>
                  <a:cubicBezTo>
                    <a:pt x="63" y="58"/>
                    <a:pt x="53" y="81"/>
                    <a:pt x="49" y="97"/>
                  </a:cubicBezTo>
                  <a:cubicBezTo>
                    <a:pt x="47" y="103"/>
                    <a:pt x="47" y="109"/>
                    <a:pt x="47" y="115"/>
                  </a:cubicBezTo>
                  <a:cubicBezTo>
                    <a:pt x="47" y="127"/>
                    <a:pt x="50" y="138"/>
                    <a:pt x="61" y="138"/>
                  </a:cubicBezTo>
                  <a:moveTo>
                    <a:pt x="85" y="0"/>
                  </a:moveTo>
                  <a:cubicBezTo>
                    <a:pt x="84" y="0"/>
                    <a:pt x="83" y="0"/>
                    <a:pt x="81" y="1"/>
                  </a:cubicBezTo>
                  <a:cubicBezTo>
                    <a:pt x="60" y="2"/>
                    <a:pt x="42" y="12"/>
                    <a:pt x="28" y="29"/>
                  </a:cubicBezTo>
                  <a:cubicBezTo>
                    <a:pt x="14" y="46"/>
                    <a:pt x="0" y="79"/>
                    <a:pt x="0" y="112"/>
                  </a:cubicBezTo>
                  <a:cubicBezTo>
                    <a:pt x="0" y="127"/>
                    <a:pt x="2" y="140"/>
                    <a:pt x="8" y="152"/>
                  </a:cubicBezTo>
                  <a:cubicBezTo>
                    <a:pt x="16" y="171"/>
                    <a:pt x="32" y="181"/>
                    <a:pt x="52" y="181"/>
                  </a:cubicBezTo>
                  <a:cubicBezTo>
                    <a:pt x="54" y="181"/>
                    <a:pt x="56" y="181"/>
                    <a:pt x="57" y="180"/>
                  </a:cubicBezTo>
                  <a:cubicBezTo>
                    <a:pt x="102" y="178"/>
                    <a:pt x="133" y="130"/>
                    <a:pt x="141" y="86"/>
                  </a:cubicBezTo>
                  <a:cubicBezTo>
                    <a:pt x="142" y="79"/>
                    <a:pt x="143" y="73"/>
                    <a:pt x="143" y="67"/>
                  </a:cubicBezTo>
                  <a:cubicBezTo>
                    <a:pt x="143" y="27"/>
                    <a:pt x="120" y="0"/>
                    <a:pt x="85" y="0"/>
                  </a:cubicBezTo>
                  <a:close/>
                  <a:moveTo>
                    <a:pt x="61" y="126"/>
                  </a:moveTo>
                  <a:cubicBezTo>
                    <a:pt x="61" y="126"/>
                    <a:pt x="61" y="126"/>
                    <a:pt x="61" y="126"/>
                  </a:cubicBezTo>
                  <a:cubicBezTo>
                    <a:pt x="60" y="126"/>
                    <a:pt x="59" y="123"/>
                    <a:pt x="59" y="115"/>
                  </a:cubicBezTo>
                  <a:cubicBezTo>
                    <a:pt x="59" y="110"/>
                    <a:pt x="59" y="105"/>
                    <a:pt x="60" y="100"/>
                  </a:cubicBezTo>
                  <a:cubicBezTo>
                    <a:pt x="64" y="86"/>
                    <a:pt x="72" y="70"/>
                    <a:pt x="81" y="70"/>
                  </a:cubicBezTo>
                  <a:cubicBezTo>
                    <a:pt x="81" y="70"/>
                    <a:pt x="81" y="70"/>
                    <a:pt x="81" y="70"/>
                  </a:cubicBezTo>
                  <a:cubicBezTo>
                    <a:pt x="84" y="70"/>
                    <a:pt x="86" y="70"/>
                    <a:pt x="86" y="78"/>
                  </a:cubicBezTo>
                  <a:cubicBezTo>
                    <a:pt x="86" y="82"/>
                    <a:pt x="86" y="86"/>
                    <a:pt x="85" y="91"/>
                  </a:cubicBezTo>
                  <a:cubicBezTo>
                    <a:pt x="80" y="107"/>
                    <a:pt x="71" y="125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1"/>
            <p:cNvSpPr/>
            <p:nvPr/>
          </p:nvSpPr>
          <p:spPr>
            <a:xfrm>
              <a:off x="7518400" y="-1668462"/>
              <a:ext cx="342900" cy="649287"/>
            </a:xfrm>
            <a:custGeom>
              <a:avLst/>
              <a:gdLst/>
              <a:ahLst/>
              <a:cxnLst/>
              <a:rect l="l" t="t" r="r" b="b"/>
              <a:pathLst>
                <a:path w="147" h="278" extrusionOk="0">
                  <a:moveTo>
                    <a:pt x="45" y="278"/>
                  </a:moveTo>
                  <a:cubicBezTo>
                    <a:pt x="19" y="278"/>
                    <a:pt x="0" y="263"/>
                    <a:pt x="0" y="242"/>
                  </a:cubicBezTo>
                  <a:cubicBezTo>
                    <a:pt x="0" y="239"/>
                    <a:pt x="1" y="236"/>
                    <a:pt x="1" y="233"/>
                  </a:cubicBezTo>
                  <a:cubicBezTo>
                    <a:pt x="6" y="208"/>
                    <a:pt x="32" y="191"/>
                    <a:pt x="63" y="191"/>
                  </a:cubicBezTo>
                  <a:cubicBezTo>
                    <a:pt x="89" y="191"/>
                    <a:pt x="107" y="205"/>
                    <a:pt x="107" y="226"/>
                  </a:cubicBezTo>
                  <a:cubicBezTo>
                    <a:pt x="107" y="229"/>
                    <a:pt x="107" y="232"/>
                    <a:pt x="106" y="235"/>
                  </a:cubicBezTo>
                  <a:cubicBezTo>
                    <a:pt x="100" y="259"/>
                    <a:pt x="73" y="278"/>
                    <a:pt x="45" y="278"/>
                  </a:cubicBezTo>
                  <a:close/>
                  <a:moveTo>
                    <a:pt x="18" y="188"/>
                  </a:moveTo>
                  <a:cubicBezTo>
                    <a:pt x="16" y="188"/>
                    <a:pt x="14" y="187"/>
                    <a:pt x="13" y="186"/>
                  </a:cubicBezTo>
                  <a:cubicBezTo>
                    <a:pt x="12" y="185"/>
                    <a:pt x="11" y="183"/>
                    <a:pt x="12" y="181"/>
                  </a:cubicBezTo>
                  <a:cubicBezTo>
                    <a:pt x="20" y="134"/>
                    <a:pt x="39" y="52"/>
                    <a:pt x="54" y="14"/>
                  </a:cubicBezTo>
                  <a:cubicBezTo>
                    <a:pt x="55" y="12"/>
                    <a:pt x="56" y="11"/>
                    <a:pt x="58" y="10"/>
                  </a:cubicBezTo>
                  <a:cubicBezTo>
                    <a:pt x="74" y="6"/>
                    <a:pt x="90" y="3"/>
                    <a:pt x="106" y="2"/>
                  </a:cubicBezTo>
                  <a:cubicBezTo>
                    <a:pt x="121" y="2"/>
                    <a:pt x="133" y="1"/>
                    <a:pt x="140" y="0"/>
                  </a:cubicBezTo>
                  <a:cubicBezTo>
                    <a:pt x="141" y="0"/>
                    <a:pt x="141" y="0"/>
                    <a:pt x="141" y="0"/>
                  </a:cubicBezTo>
                  <a:cubicBezTo>
                    <a:pt x="143" y="0"/>
                    <a:pt x="144" y="1"/>
                    <a:pt x="146" y="2"/>
                  </a:cubicBezTo>
                  <a:cubicBezTo>
                    <a:pt x="147" y="4"/>
                    <a:pt x="147" y="6"/>
                    <a:pt x="147" y="8"/>
                  </a:cubicBezTo>
                  <a:cubicBezTo>
                    <a:pt x="134" y="49"/>
                    <a:pt x="118" y="124"/>
                    <a:pt x="111" y="172"/>
                  </a:cubicBezTo>
                  <a:cubicBezTo>
                    <a:pt x="111" y="175"/>
                    <a:pt x="108" y="177"/>
                    <a:pt x="106" y="177"/>
                  </a:cubicBezTo>
                  <a:cubicBezTo>
                    <a:pt x="18" y="188"/>
                    <a:pt x="18" y="188"/>
                    <a:pt x="18" y="188"/>
                  </a:cubicBezTo>
                  <a:cubicBezTo>
                    <a:pt x="18" y="188"/>
                    <a:pt x="18" y="188"/>
                    <a:pt x="18" y="188"/>
                  </a:cubicBezTo>
                  <a:close/>
                </a:path>
              </a:pathLst>
            </a:custGeom>
            <a:solidFill>
              <a:srgbClr val="FFB4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73;p1"/>
            <p:cNvSpPr/>
            <p:nvPr/>
          </p:nvSpPr>
          <p:spPr>
            <a:xfrm>
              <a:off x="7504112" y="-1682749"/>
              <a:ext cx="373063" cy="677862"/>
            </a:xfrm>
            <a:custGeom>
              <a:avLst/>
              <a:gdLst/>
              <a:ahLst/>
              <a:cxnLst/>
              <a:rect l="l" t="t" r="r" b="b"/>
              <a:pathLst>
                <a:path w="160" h="290" extrusionOk="0">
                  <a:moveTo>
                    <a:pt x="147" y="12"/>
                  </a:moveTo>
                  <a:cubicBezTo>
                    <a:pt x="133" y="55"/>
                    <a:pt x="118" y="131"/>
                    <a:pt x="111" y="178"/>
                  </a:cubicBezTo>
                  <a:cubicBezTo>
                    <a:pt x="24" y="188"/>
                    <a:pt x="24" y="188"/>
                    <a:pt x="24" y="188"/>
                  </a:cubicBezTo>
                  <a:cubicBezTo>
                    <a:pt x="32" y="142"/>
                    <a:pt x="51" y="59"/>
                    <a:pt x="66" y="22"/>
                  </a:cubicBezTo>
                  <a:cubicBezTo>
                    <a:pt x="81" y="18"/>
                    <a:pt x="96" y="15"/>
                    <a:pt x="112" y="14"/>
                  </a:cubicBezTo>
                  <a:cubicBezTo>
                    <a:pt x="127" y="13"/>
                    <a:pt x="139" y="13"/>
                    <a:pt x="147" y="12"/>
                  </a:cubicBezTo>
                  <a:moveTo>
                    <a:pt x="69" y="203"/>
                  </a:moveTo>
                  <a:cubicBezTo>
                    <a:pt x="89" y="203"/>
                    <a:pt x="107" y="213"/>
                    <a:pt x="107" y="232"/>
                  </a:cubicBezTo>
                  <a:cubicBezTo>
                    <a:pt x="107" y="235"/>
                    <a:pt x="107" y="237"/>
                    <a:pt x="106" y="240"/>
                  </a:cubicBezTo>
                  <a:cubicBezTo>
                    <a:pt x="101" y="261"/>
                    <a:pt x="76" y="278"/>
                    <a:pt x="51" y="278"/>
                  </a:cubicBezTo>
                  <a:cubicBezTo>
                    <a:pt x="30" y="278"/>
                    <a:pt x="12" y="267"/>
                    <a:pt x="12" y="248"/>
                  </a:cubicBezTo>
                  <a:cubicBezTo>
                    <a:pt x="12" y="245"/>
                    <a:pt x="13" y="243"/>
                    <a:pt x="13" y="240"/>
                  </a:cubicBezTo>
                  <a:cubicBezTo>
                    <a:pt x="18" y="218"/>
                    <a:pt x="42" y="203"/>
                    <a:pt x="69" y="203"/>
                  </a:cubicBezTo>
                  <a:moveTo>
                    <a:pt x="147" y="0"/>
                  </a:moveTo>
                  <a:cubicBezTo>
                    <a:pt x="147" y="0"/>
                    <a:pt x="146" y="0"/>
                    <a:pt x="146" y="0"/>
                  </a:cubicBezTo>
                  <a:cubicBezTo>
                    <a:pt x="138" y="1"/>
                    <a:pt x="126" y="2"/>
                    <a:pt x="111" y="2"/>
                  </a:cubicBezTo>
                  <a:cubicBezTo>
                    <a:pt x="95" y="3"/>
                    <a:pt x="79" y="6"/>
                    <a:pt x="63" y="11"/>
                  </a:cubicBezTo>
                  <a:cubicBezTo>
                    <a:pt x="59" y="12"/>
                    <a:pt x="56" y="14"/>
                    <a:pt x="55" y="18"/>
                  </a:cubicBezTo>
                  <a:cubicBezTo>
                    <a:pt x="39" y="56"/>
                    <a:pt x="20" y="139"/>
                    <a:pt x="12" y="186"/>
                  </a:cubicBezTo>
                  <a:cubicBezTo>
                    <a:pt x="11" y="190"/>
                    <a:pt x="12" y="193"/>
                    <a:pt x="15" y="196"/>
                  </a:cubicBezTo>
                  <a:cubicBezTo>
                    <a:pt x="17" y="199"/>
                    <a:pt x="20" y="200"/>
                    <a:pt x="24" y="200"/>
                  </a:cubicBezTo>
                  <a:cubicBezTo>
                    <a:pt x="24" y="200"/>
                    <a:pt x="25" y="200"/>
                    <a:pt x="25" y="200"/>
                  </a:cubicBezTo>
                  <a:cubicBezTo>
                    <a:pt x="33" y="199"/>
                    <a:pt x="33" y="199"/>
                    <a:pt x="33" y="199"/>
                  </a:cubicBezTo>
                  <a:cubicBezTo>
                    <a:pt x="17" y="207"/>
                    <a:pt x="5" y="221"/>
                    <a:pt x="2" y="238"/>
                  </a:cubicBezTo>
                  <a:cubicBezTo>
                    <a:pt x="1" y="241"/>
                    <a:pt x="0" y="244"/>
                    <a:pt x="0" y="248"/>
                  </a:cubicBezTo>
                  <a:cubicBezTo>
                    <a:pt x="0" y="272"/>
                    <a:pt x="21" y="290"/>
                    <a:pt x="51" y="290"/>
                  </a:cubicBezTo>
                  <a:cubicBezTo>
                    <a:pt x="81" y="290"/>
                    <a:pt x="112" y="269"/>
                    <a:pt x="118" y="243"/>
                  </a:cubicBezTo>
                  <a:cubicBezTo>
                    <a:pt x="119" y="239"/>
                    <a:pt x="119" y="236"/>
                    <a:pt x="119" y="232"/>
                  </a:cubicBezTo>
                  <a:cubicBezTo>
                    <a:pt x="119" y="213"/>
                    <a:pt x="106" y="198"/>
                    <a:pt x="85" y="193"/>
                  </a:cubicBezTo>
                  <a:cubicBezTo>
                    <a:pt x="112" y="189"/>
                    <a:pt x="112" y="189"/>
                    <a:pt x="112" y="189"/>
                  </a:cubicBezTo>
                  <a:cubicBezTo>
                    <a:pt x="118" y="189"/>
                    <a:pt x="122" y="185"/>
                    <a:pt x="123" y="179"/>
                  </a:cubicBezTo>
                  <a:cubicBezTo>
                    <a:pt x="130" y="131"/>
                    <a:pt x="145" y="57"/>
                    <a:pt x="158" y="16"/>
                  </a:cubicBezTo>
                  <a:cubicBezTo>
                    <a:pt x="160" y="12"/>
                    <a:pt x="159" y="8"/>
                    <a:pt x="156" y="5"/>
                  </a:cubicBezTo>
                  <a:cubicBezTo>
                    <a:pt x="154" y="2"/>
                    <a:pt x="151" y="0"/>
                    <a:pt x="14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4" name="Google Shape;74;p1"/>
          <p:cNvGrpSpPr/>
          <p:nvPr/>
        </p:nvGrpSpPr>
        <p:grpSpPr>
          <a:xfrm>
            <a:off x="3752143" y="705242"/>
            <a:ext cx="3325749" cy="1561843"/>
            <a:chOff x="9675703" y="3281059"/>
            <a:chExt cx="1677469" cy="1209512"/>
          </a:xfrm>
        </p:grpSpPr>
        <p:sp>
          <p:nvSpPr>
            <p:cNvPr id="75" name="Google Shape;75;p1"/>
            <p:cNvSpPr/>
            <p:nvPr/>
          </p:nvSpPr>
          <p:spPr>
            <a:xfrm>
              <a:off x="9818323" y="3281059"/>
              <a:ext cx="1534849" cy="1209512"/>
            </a:xfrm>
            <a:custGeom>
              <a:avLst/>
              <a:gdLst/>
              <a:ahLst/>
              <a:cxnLst/>
              <a:rect l="l" t="t" r="r" b="b"/>
              <a:pathLst>
                <a:path w="494" h="404" extrusionOk="0">
                  <a:moveTo>
                    <a:pt x="493" y="269"/>
                  </a:moveTo>
                  <a:cubicBezTo>
                    <a:pt x="485" y="197"/>
                    <a:pt x="478" y="126"/>
                    <a:pt x="470" y="54"/>
                  </a:cubicBezTo>
                  <a:cubicBezTo>
                    <a:pt x="468" y="41"/>
                    <a:pt x="456" y="29"/>
                    <a:pt x="442" y="27"/>
                  </a:cubicBezTo>
                  <a:cubicBezTo>
                    <a:pt x="312" y="13"/>
                    <a:pt x="182" y="4"/>
                    <a:pt x="53" y="0"/>
                  </a:cubicBezTo>
                  <a:cubicBezTo>
                    <a:pt x="39" y="0"/>
                    <a:pt x="26" y="13"/>
                    <a:pt x="25" y="30"/>
                  </a:cubicBezTo>
                  <a:cubicBezTo>
                    <a:pt x="17" y="119"/>
                    <a:pt x="10" y="208"/>
                    <a:pt x="2" y="298"/>
                  </a:cubicBezTo>
                  <a:cubicBezTo>
                    <a:pt x="0" y="314"/>
                    <a:pt x="12" y="327"/>
                    <a:pt x="28" y="327"/>
                  </a:cubicBezTo>
                  <a:cubicBezTo>
                    <a:pt x="32" y="327"/>
                    <a:pt x="36" y="326"/>
                    <a:pt x="41" y="326"/>
                  </a:cubicBezTo>
                  <a:cubicBezTo>
                    <a:pt x="64" y="404"/>
                    <a:pt x="64" y="404"/>
                    <a:pt x="64" y="404"/>
                  </a:cubicBezTo>
                  <a:cubicBezTo>
                    <a:pt x="77" y="325"/>
                    <a:pt x="77" y="325"/>
                    <a:pt x="77" y="325"/>
                  </a:cubicBezTo>
                  <a:cubicBezTo>
                    <a:pt x="207" y="320"/>
                    <a:pt x="337" y="310"/>
                    <a:pt x="467" y="296"/>
                  </a:cubicBezTo>
                  <a:cubicBezTo>
                    <a:pt x="483" y="294"/>
                    <a:pt x="494" y="282"/>
                    <a:pt x="493" y="269"/>
                  </a:cubicBezTo>
                  <a:close/>
                </a:path>
              </a:pathLst>
            </a:custGeom>
            <a:solidFill>
              <a:srgbClr val="FFFFFF"/>
            </a:solidFill>
            <a:ln w="1110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i="1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 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i="1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 How does a small college, with 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i="1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 one instructional designer, 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i="1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achieve unified quality assurance certification  in 18 months?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76;p1"/>
            <p:cNvSpPr txBox="1"/>
            <p:nvPr/>
          </p:nvSpPr>
          <p:spPr>
            <a:xfrm>
              <a:off x="9675703" y="3365913"/>
              <a:ext cx="1611300" cy="286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i="1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,</a:t>
              </a:r>
              <a:endParaRPr/>
            </a:p>
          </p:txBody>
        </p:sp>
      </p:grpSp>
      <p:sp>
        <p:nvSpPr>
          <p:cNvPr id="77" name="Google Shape;77;p1"/>
          <p:cNvSpPr/>
          <p:nvPr/>
        </p:nvSpPr>
        <p:spPr>
          <a:xfrm>
            <a:off x="8098598" y="313420"/>
            <a:ext cx="3753947" cy="1661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 u="sng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Step One: D &amp;D . . .</a:t>
            </a:r>
            <a:endParaRPr i="1" u="sng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DISSEMINATE and DISCUSS evidence for the defining features of course quality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1"/>
          <p:cNvSpPr/>
          <p:nvPr/>
        </p:nvSpPr>
        <p:spPr>
          <a:xfrm>
            <a:off x="187042" y="2607671"/>
            <a:ext cx="2609906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1" u="sng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Step Two: A Third D . . .</a:t>
            </a:r>
            <a:endParaRPr i="1" u="sng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DISTINGUISH between protected Academic Freedom in content, and issues pertaining to design</a:t>
            </a:r>
            <a:r>
              <a:rPr lang="en-US" sz="16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1"/>
          <p:cNvSpPr/>
          <p:nvPr/>
        </p:nvSpPr>
        <p:spPr>
          <a:xfrm>
            <a:off x="4038420" y="3567577"/>
            <a:ext cx="295050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INTERNAL REVIEW!!!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PEER MENTORS!!!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COURSE TEMPLATES!!!!</a:t>
            </a:r>
            <a:endParaRPr/>
          </a:p>
        </p:txBody>
      </p:sp>
      <p:sp>
        <p:nvSpPr>
          <p:cNvPr id="80" name="Google Shape;80;p1"/>
          <p:cNvSpPr/>
          <p:nvPr/>
        </p:nvSpPr>
        <p:spPr>
          <a:xfrm>
            <a:off x="3564005" y="-171827"/>
            <a:ext cx="3190508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60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QUESTION . . .</a:t>
            </a:r>
            <a:endParaRPr sz="3200" b="1" i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1"/>
          <p:cNvSpPr/>
          <p:nvPr/>
        </p:nvSpPr>
        <p:spPr>
          <a:xfrm>
            <a:off x="3351698" y="2264236"/>
            <a:ext cx="3099419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1" i="1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Step Three: D &amp; D, the Sequel</a:t>
            </a:r>
            <a:endParaRPr i="1" u="sng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i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DEVELOP and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DISTRIBUTE templates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that  support success</a:t>
            </a:r>
            <a:endParaRPr/>
          </a:p>
        </p:txBody>
      </p:sp>
      <p:pic>
        <p:nvPicPr>
          <p:cNvPr id="82" name="Google Shape;82;p1" descr="A picture containing logo&#10;&#10;Description automatically generated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70375" y="5375703"/>
            <a:ext cx="1439995" cy="1035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" descr="Text, application, table&#10;&#10;Description automatically generated with medium confidence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866375" y="3007038"/>
            <a:ext cx="2339400" cy="1301002"/>
          </a:xfrm>
          <a:prstGeom prst="rect">
            <a:avLst/>
          </a:prstGeom>
          <a:noFill/>
          <a:ln w="57150" cap="flat" cmpd="sng">
            <a:solidFill>
              <a:srgbClr val="6A1F5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84" name="Google Shape;84;p1" descr="Chart&#10;&#10;Description automatically generated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5314832" y="4807167"/>
            <a:ext cx="2164671" cy="1750606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/>
          <p:nvPr/>
        </p:nvSpPr>
        <p:spPr>
          <a:xfrm>
            <a:off x="2937318" y="4780668"/>
            <a:ext cx="3190508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100%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Faculty Satisfaction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and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STUDENTS say  . . .</a:t>
            </a:r>
            <a:endParaRPr/>
          </a:p>
        </p:txBody>
      </p:sp>
      <p:sp>
        <p:nvSpPr>
          <p:cNvPr id="86" name="Google Shape;86;p1"/>
          <p:cNvSpPr/>
          <p:nvPr/>
        </p:nvSpPr>
        <p:spPr>
          <a:xfrm>
            <a:off x="8806792" y="4672520"/>
            <a:ext cx="3190508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Jami</a:t>
            </a:r>
            <a:endParaRPr sz="1800" b="1" i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i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"/>
          <p:cNvSpPr/>
          <p:nvPr/>
        </p:nvSpPr>
        <p:spPr>
          <a:xfrm>
            <a:off x="8671767" y="4594150"/>
            <a:ext cx="3251100" cy="1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i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/>
            <a:r>
              <a:rPr lang="en-US" b="1" i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Jami Nininger, DNP, RN</a:t>
            </a:r>
            <a:endParaRPr lang="en-US" dirty="0"/>
          </a:p>
          <a:p>
            <a:pPr lvl="0" algn="ctr"/>
            <a:r>
              <a:rPr lang="en-US" b="1" i="1" u="sng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hlinkClick r:id="rId12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xmlns:lc="http://schemas.openxmlformats.org/drawingml/2006/lockedCanvas" val="tx"/>
                    </a:ext>
                  </a:extLst>
                </a:hlinkClick>
              </a:rPr>
              <a:t>jnininger@mccn.edu</a:t>
            </a:r>
            <a:endParaRPr lang="en-US" b="1" i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/>
            <a:r>
              <a:rPr lang="en-US" b="1" i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with  Missy </a:t>
            </a:r>
            <a:r>
              <a:rPr lang="en-US" b="1" i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Mohler</a:t>
            </a:r>
            <a:r>
              <a:rPr lang="en-US" b="1" i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MS, RN</a:t>
            </a:r>
            <a:endParaRPr lang="en-US" dirty="0"/>
          </a:p>
          <a:p>
            <a:pPr lvl="0" algn="ctr"/>
            <a:r>
              <a:rPr lang="en-US" b="1" i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and Miriam Abbott, MA </a:t>
            </a:r>
          </a:p>
          <a:p>
            <a:pPr lvl="0" algn="ctr"/>
            <a:endParaRPr lang="en-US" sz="1600" b="1" i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Mount </a:t>
            </a:r>
            <a:r>
              <a:rPr lang="en-US" sz="1600" b="1" i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Carmel College of Nursing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i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8" name="Google Shape;88;p1"/>
          <p:cNvGrpSpPr/>
          <p:nvPr/>
        </p:nvGrpSpPr>
        <p:grpSpPr>
          <a:xfrm>
            <a:off x="7237316" y="5703654"/>
            <a:ext cx="1722564" cy="1070374"/>
            <a:chOff x="6429261" y="3174026"/>
            <a:chExt cx="1811338" cy="1125538"/>
          </a:xfrm>
        </p:grpSpPr>
        <p:sp>
          <p:nvSpPr>
            <p:cNvPr id="89" name="Google Shape;89;p1"/>
            <p:cNvSpPr/>
            <p:nvPr/>
          </p:nvSpPr>
          <p:spPr>
            <a:xfrm>
              <a:off x="6429261" y="3174026"/>
              <a:ext cx="1811338" cy="1125538"/>
            </a:xfrm>
            <a:custGeom>
              <a:avLst/>
              <a:gdLst/>
              <a:ahLst/>
              <a:cxnLst/>
              <a:rect l="l" t="t" r="r" b="b"/>
              <a:pathLst>
                <a:path w="777" h="481" extrusionOk="0">
                  <a:moveTo>
                    <a:pt x="777" y="240"/>
                  </a:moveTo>
                  <a:cubicBezTo>
                    <a:pt x="612" y="259"/>
                    <a:pt x="606" y="278"/>
                    <a:pt x="747" y="334"/>
                  </a:cubicBezTo>
                  <a:cubicBezTo>
                    <a:pt x="583" y="311"/>
                    <a:pt x="567" y="326"/>
                    <a:pt x="663" y="410"/>
                  </a:cubicBezTo>
                  <a:cubicBezTo>
                    <a:pt x="526" y="351"/>
                    <a:pt x="502" y="361"/>
                    <a:pt x="540" y="462"/>
                  </a:cubicBezTo>
                  <a:cubicBezTo>
                    <a:pt x="449" y="375"/>
                    <a:pt x="420" y="379"/>
                    <a:pt x="389" y="481"/>
                  </a:cubicBezTo>
                  <a:cubicBezTo>
                    <a:pt x="358" y="379"/>
                    <a:pt x="328" y="375"/>
                    <a:pt x="237" y="462"/>
                  </a:cubicBezTo>
                  <a:cubicBezTo>
                    <a:pt x="275" y="361"/>
                    <a:pt x="251" y="351"/>
                    <a:pt x="114" y="410"/>
                  </a:cubicBezTo>
                  <a:cubicBezTo>
                    <a:pt x="211" y="326"/>
                    <a:pt x="194" y="311"/>
                    <a:pt x="31" y="334"/>
                  </a:cubicBezTo>
                  <a:cubicBezTo>
                    <a:pt x="172" y="278"/>
                    <a:pt x="165" y="259"/>
                    <a:pt x="0" y="240"/>
                  </a:cubicBezTo>
                  <a:cubicBezTo>
                    <a:pt x="165" y="221"/>
                    <a:pt x="172" y="203"/>
                    <a:pt x="31" y="147"/>
                  </a:cubicBezTo>
                  <a:cubicBezTo>
                    <a:pt x="194" y="170"/>
                    <a:pt x="211" y="155"/>
                    <a:pt x="114" y="70"/>
                  </a:cubicBezTo>
                  <a:cubicBezTo>
                    <a:pt x="251" y="130"/>
                    <a:pt x="275" y="120"/>
                    <a:pt x="237" y="19"/>
                  </a:cubicBezTo>
                  <a:cubicBezTo>
                    <a:pt x="328" y="106"/>
                    <a:pt x="358" y="102"/>
                    <a:pt x="389" y="0"/>
                  </a:cubicBezTo>
                  <a:cubicBezTo>
                    <a:pt x="420" y="102"/>
                    <a:pt x="449" y="106"/>
                    <a:pt x="540" y="19"/>
                  </a:cubicBezTo>
                  <a:cubicBezTo>
                    <a:pt x="502" y="120"/>
                    <a:pt x="526" y="130"/>
                    <a:pt x="663" y="70"/>
                  </a:cubicBezTo>
                  <a:cubicBezTo>
                    <a:pt x="567" y="155"/>
                    <a:pt x="583" y="170"/>
                    <a:pt x="747" y="147"/>
                  </a:cubicBezTo>
                  <a:cubicBezTo>
                    <a:pt x="606" y="203"/>
                    <a:pt x="612" y="221"/>
                    <a:pt x="777" y="240"/>
                  </a:cubicBezTo>
                  <a:close/>
                </a:path>
              </a:pathLst>
            </a:custGeom>
            <a:solidFill>
              <a:srgbClr val="FF1002"/>
            </a:solidFill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1"/>
            <p:cNvSpPr/>
            <p:nvPr/>
          </p:nvSpPr>
          <p:spPr>
            <a:xfrm>
              <a:off x="6619761" y="3293088"/>
              <a:ext cx="1430338" cy="887413"/>
            </a:xfrm>
            <a:custGeom>
              <a:avLst/>
              <a:gdLst/>
              <a:ahLst/>
              <a:cxnLst/>
              <a:rect l="l" t="t" r="r" b="b"/>
              <a:pathLst>
                <a:path w="613" h="379" extrusionOk="0">
                  <a:moveTo>
                    <a:pt x="613" y="189"/>
                  </a:moveTo>
                  <a:cubicBezTo>
                    <a:pt x="483" y="204"/>
                    <a:pt x="478" y="219"/>
                    <a:pt x="589" y="263"/>
                  </a:cubicBezTo>
                  <a:cubicBezTo>
                    <a:pt x="460" y="245"/>
                    <a:pt x="447" y="257"/>
                    <a:pt x="523" y="323"/>
                  </a:cubicBezTo>
                  <a:cubicBezTo>
                    <a:pt x="415" y="276"/>
                    <a:pt x="396" y="284"/>
                    <a:pt x="426" y="364"/>
                  </a:cubicBezTo>
                  <a:cubicBezTo>
                    <a:pt x="354" y="295"/>
                    <a:pt x="331" y="298"/>
                    <a:pt x="307" y="379"/>
                  </a:cubicBezTo>
                  <a:cubicBezTo>
                    <a:pt x="282" y="298"/>
                    <a:pt x="259" y="295"/>
                    <a:pt x="187" y="364"/>
                  </a:cubicBezTo>
                  <a:cubicBezTo>
                    <a:pt x="217" y="284"/>
                    <a:pt x="198" y="276"/>
                    <a:pt x="90" y="323"/>
                  </a:cubicBezTo>
                  <a:cubicBezTo>
                    <a:pt x="166" y="257"/>
                    <a:pt x="153" y="245"/>
                    <a:pt x="24" y="263"/>
                  </a:cubicBezTo>
                  <a:cubicBezTo>
                    <a:pt x="136" y="219"/>
                    <a:pt x="131" y="204"/>
                    <a:pt x="0" y="189"/>
                  </a:cubicBezTo>
                  <a:cubicBezTo>
                    <a:pt x="131" y="174"/>
                    <a:pt x="136" y="160"/>
                    <a:pt x="24" y="116"/>
                  </a:cubicBezTo>
                  <a:cubicBezTo>
                    <a:pt x="153" y="134"/>
                    <a:pt x="166" y="122"/>
                    <a:pt x="90" y="55"/>
                  </a:cubicBezTo>
                  <a:cubicBezTo>
                    <a:pt x="198" y="103"/>
                    <a:pt x="217" y="95"/>
                    <a:pt x="187" y="15"/>
                  </a:cubicBezTo>
                  <a:cubicBezTo>
                    <a:pt x="259" y="84"/>
                    <a:pt x="282" y="81"/>
                    <a:pt x="307" y="0"/>
                  </a:cubicBezTo>
                  <a:cubicBezTo>
                    <a:pt x="331" y="81"/>
                    <a:pt x="354" y="84"/>
                    <a:pt x="426" y="15"/>
                  </a:cubicBezTo>
                  <a:cubicBezTo>
                    <a:pt x="396" y="95"/>
                    <a:pt x="415" y="103"/>
                    <a:pt x="523" y="55"/>
                  </a:cubicBezTo>
                  <a:cubicBezTo>
                    <a:pt x="447" y="122"/>
                    <a:pt x="460" y="134"/>
                    <a:pt x="589" y="116"/>
                  </a:cubicBezTo>
                  <a:cubicBezTo>
                    <a:pt x="478" y="160"/>
                    <a:pt x="483" y="174"/>
                    <a:pt x="613" y="189"/>
                  </a:cubicBezTo>
                  <a:close/>
                </a:path>
              </a:pathLst>
            </a:custGeom>
            <a:solidFill>
              <a:srgbClr val="FA771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1"/>
            <p:cNvSpPr/>
            <p:nvPr/>
          </p:nvSpPr>
          <p:spPr>
            <a:xfrm>
              <a:off x="6619761" y="3293088"/>
              <a:ext cx="1430338" cy="887413"/>
            </a:xfrm>
            <a:custGeom>
              <a:avLst/>
              <a:gdLst/>
              <a:ahLst/>
              <a:cxnLst/>
              <a:rect l="l" t="t" r="r" b="b"/>
              <a:pathLst>
                <a:path w="613" h="379" extrusionOk="0">
                  <a:moveTo>
                    <a:pt x="613" y="189"/>
                  </a:moveTo>
                  <a:cubicBezTo>
                    <a:pt x="483" y="204"/>
                    <a:pt x="478" y="219"/>
                    <a:pt x="589" y="263"/>
                  </a:cubicBezTo>
                  <a:cubicBezTo>
                    <a:pt x="460" y="245"/>
                    <a:pt x="447" y="257"/>
                    <a:pt x="523" y="323"/>
                  </a:cubicBezTo>
                  <a:cubicBezTo>
                    <a:pt x="415" y="276"/>
                    <a:pt x="396" y="284"/>
                    <a:pt x="426" y="364"/>
                  </a:cubicBezTo>
                  <a:cubicBezTo>
                    <a:pt x="354" y="295"/>
                    <a:pt x="331" y="298"/>
                    <a:pt x="307" y="379"/>
                  </a:cubicBezTo>
                  <a:cubicBezTo>
                    <a:pt x="282" y="298"/>
                    <a:pt x="259" y="295"/>
                    <a:pt x="187" y="364"/>
                  </a:cubicBezTo>
                  <a:cubicBezTo>
                    <a:pt x="217" y="284"/>
                    <a:pt x="198" y="276"/>
                    <a:pt x="90" y="323"/>
                  </a:cubicBezTo>
                  <a:cubicBezTo>
                    <a:pt x="166" y="257"/>
                    <a:pt x="153" y="245"/>
                    <a:pt x="24" y="263"/>
                  </a:cubicBezTo>
                  <a:cubicBezTo>
                    <a:pt x="136" y="219"/>
                    <a:pt x="131" y="204"/>
                    <a:pt x="0" y="189"/>
                  </a:cubicBezTo>
                  <a:cubicBezTo>
                    <a:pt x="131" y="174"/>
                    <a:pt x="136" y="160"/>
                    <a:pt x="24" y="116"/>
                  </a:cubicBezTo>
                  <a:cubicBezTo>
                    <a:pt x="153" y="134"/>
                    <a:pt x="166" y="122"/>
                    <a:pt x="90" y="55"/>
                  </a:cubicBezTo>
                  <a:cubicBezTo>
                    <a:pt x="198" y="103"/>
                    <a:pt x="217" y="95"/>
                    <a:pt x="187" y="15"/>
                  </a:cubicBezTo>
                  <a:cubicBezTo>
                    <a:pt x="259" y="84"/>
                    <a:pt x="282" y="81"/>
                    <a:pt x="307" y="0"/>
                  </a:cubicBezTo>
                  <a:cubicBezTo>
                    <a:pt x="331" y="81"/>
                    <a:pt x="354" y="84"/>
                    <a:pt x="426" y="15"/>
                  </a:cubicBezTo>
                  <a:cubicBezTo>
                    <a:pt x="396" y="95"/>
                    <a:pt x="415" y="103"/>
                    <a:pt x="523" y="55"/>
                  </a:cubicBezTo>
                  <a:cubicBezTo>
                    <a:pt x="447" y="122"/>
                    <a:pt x="460" y="134"/>
                    <a:pt x="589" y="116"/>
                  </a:cubicBezTo>
                  <a:cubicBezTo>
                    <a:pt x="478" y="160"/>
                    <a:pt x="483" y="174"/>
                    <a:pt x="613" y="189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1"/>
            <p:cNvSpPr/>
            <p:nvPr/>
          </p:nvSpPr>
          <p:spPr>
            <a:xfrm>
              <a:off x="7338899" y="3510576"/>
              <a:ext cx="460375" cy="423863"/>
            </a:xfrm>
            <a:custGeom>
              <a:avLst/>
              <a:gdLst/>
              <a:ahLst/>
              <a:cxnLst/>
              <a:rect l="l" t="t" r="r" b="b"/>
              <a:pathLst>
                <a:path w="198" h="181" extrusionOk="0">
                  <a:moveTo>
                    <a:pt x="68" y="180"/>
                  </a:moveTo>
                  <a:cubicBezTo>
                    <a:pt x="65" y="180"/>
                    <a:pt x="63" y="179"/>
                    <a:pt x="61" y="177"/>
                  </a:cubicBezTo>
                  <a:cubicBezTo>
                    <a:pt x="60" y="176"/>
                    <a:pt x="60" y="174"/>
                    <a:pt x="60" y="172"/>
                  </a:cubicBezTo>
                  <a:cubicBezTo>
                    <a:pt x="59" y="172"/>
                    <a:pt x="58" y="172"/>
                    <a:pt x="57" y="172"/>
                  </a:cubicBezTo>
                  <a:cubicBezTo>
                    <a:pt x="57" y="172"/>
                    <a:pt x="9" y="172"/>
                    <a:pt x="9" y="172"/>
                  </a:cubicBezTo>
                  <a:cubicBezTo>
                    <a:pt x="6" y="172"/>
                    <a:pt x="4" y="171"/>
                    <a:pt x="2" y="169"/>
                  </a:cubicBezTo>
                  <a:cubicBezTo>
                    <a:pt x="1" y="167"/>
                    <a:pt x="0" y="164"/>
                    <a:pt x="1" y="162"/>
                  </a:cubicBezTo>
                  <a:cubicBezTo>
                    <a:pt x="18" y="109"/>
                    <a:pt x="30" y="60"/>
                    <a:pt x="38" y="14"/>
                  </a:cubicBezTo>
                  <a:cubicBezTo>
                    <a:pt x="39" y="11"/>
                    <a:pt x="42" y="8"/>
                    <a:pt x="46" y="8"/>
                  </a:cubicBezTo>
                  <a:cubicBezTo>
                    <a:pt x="46" y="8"/>
                    <a:pt x="89" y="7"/>
                    <a:pt x="89" y="7"/>
                  </a:cubicBezTo>
                  <a:cubicBezTo>
                    <a:pt x="91" y="7"/>
                    <a:pt x="94" y="8"/>
                    <a:pt x="95" y="10"/>
                  </a:cubicBezTo>
                  <a:cubicBezTo>
                    <a:pt x="97" y="12"/>
                    <a:pt x="97" y="15"/>
                    <a:pt x="97" y="17"/>
                  </a:cubicBezTo>
                  <a:cubicBezTo>
                    <a:pt x="95" y="22"/>
                    <a:pt x="95" y="22"/>
                    <a:pt x="95" y="22"/>
                  </a:cubicBezTo>
                  <a:cubicBezTo>
                    <a:pt x="103" y="5"/>
                    <a:pt x="103" y="5"/>
                    <a:pt x="103" y="5"/>
                  </a:cubicBezTo>
                  <a:cubicBezTo>
                    <a:pt x="105" y="2"/>
                    <a:pt x="108" y="0"/>
                    <a:pt x="111" y="0"/>
                  </a:cubicBezTo>
                  <a:cubicBezTo>
                    <a:pt x="111" y="0"/>
                    <a:pt x="134" y="1"/>
                    <a:pt x="134" y="1"/>
                  </a:cubicBezTo>
                  <a:cubicBezTo>
                    <a:pt x="136" y="1"/>
                    <a:pt x="139" y="2"/>
                    <a:pt x="140" y="4"/>
                  </a:cubicBezTo>
                  <a:cubicBezTo>
                    <a:pt x="141" y="6"/>
                    <a:pt x="142" y="9"/>
                    <a:pt x="141" y="11"/>
                  </a:cubicBezTo>
                  <a:cubicBezTo>
                    <a:pt x="135" y="32"/>
                    <a:pt x="135" y="32"/>
                    <a:pt x="135" y="32"/>
                  </a:cubicBezTo>
                  <a:cubicBezTo>
                    <a:pt x="139" y="24"/>
                    <a:pt x="139" y="24"/>
                    <a:pt x="139" y="24"/>
                  </a:cubicBezTo>
                  <a:cubicBezTo>
                    <a:pt x="140" y="21"/>
                    <a:pt x="143" y="19"/>
                    <a:pt x="146" y="19"/>
                  </a:cubicBezTo>
                  <a:cubicBezTo>
                    <a:pt x="146" y="19"/>
                    <a:pt x="190" y="20"/>
                    <a:pt x="190" y="20"/>
                  </a:cubicBezTo>
                  <a:cubicBezTo>
                    <a:pt x="192" y="21"/>
                    <a:pt x="195" y="22"/>
                    <a:pt x="196" y="25"/>
                  </a:cubicBezTo>
                  <a:cubicBezTo>
                    <a:pt x="198" y="27"/>
                    <a:pt x="198" y="30"/>
                    <a:pt x="196" y="33"/>
                  </a:cubicBezTo>
                  <a:cubicBezTo>
                    <a:pt x="168" y="80"/>
                    <a:pt x="144" y="129"/>
                    <a:pt x="126" y="176"/>
                  </a:cubicBezTo>
                  <a:cubicBezTo>
                    <a:pt x="124" y="179"/>
                    <a:pt x="122" y="181"/>
                    <a:pt x="118" y="181"/>
                  </a:cubicBezTo>
                  <a:cubicBezTo>
                    <a:pt x="118" y="181"/>
                    <a:pt x="68" y="180"/>
                    <a:pt x="68" y="180"/>
                  </a:cubicBezTo>
                  <a:close/>
                </a:path>
              </a:pathLst>
            </a:custGeom>
            <a:solidFill>
              <a:srgbClr val="F7E92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1"/>
            <p:cNvSpPr/>
            <p:nvPr/>
          </p:nvSpPr>
          <p:spPr>
            <a:xfrm>
              <a:off x="7319849" y="3491526"/>
              <a:ext cx="498475" cy="461963"/>
            </a:xfrm>
            <a:custGeom>
              <a:avLst/>
              <a:gdLst/>
              <a:ahLst/>
              <a:cxnLst/>
              <a:rect l="l" t="t" r="r" b="b"/>
              <a:pathLst>
                <a:path w="214" h="197" extrusionOk="0">
                  <a:moveTo>
                    <a:pt x="119" y="16"/>
                  </a:moveTo>
                  <a:cubicBezTo>
                    <a:pt x="141" y="17"/>
                    <a:pt x="141" y="17"/>
                    <a:pt x="141" y="17"/>
                  </a:cubicBezTo>
                  <a:cubicBezTo>
                    <a:pt x="102" y="149"/>
                    <a:pt x="102" y="149"/>
                    <a:pt x="102" y="149"/>
                  </a:cubicBezTo>
                  <a:cubicBezTo>
                    <a:pt x="154" y="35"/>
                    <a:pt x="154" y="35"/>
                    <a:pt x="154" y="35"/>
                  </a:cubicBezTo>
                  <a:cubicBezTo>
                    <a:pt x="197" y="36"/>
                    <a:pt x="197" y="36"/>
                    <a:pt x="197" y="36"/>
                  </a:cubicBezTo>
                  <a:cubicBezTo>
                    <a:pt x="168" y="85"/>
                    <a:pt x="145" y="133"/>
                    <a:pt x="126" y="181"/>
                  </a:cubicBezTo>
                  <a:cubicBezTo>
                    <a:pt x="76" y="180"/>
                    <a:pt x="76" y="180"/>
                    <a:pt x="76" y="180"/>
                  </a:cubicBezTo>
                  <a:cubicBezTo>
                    <a:pt x="98" y="102"/>
                    <a:pt x="98" y="102"/>
                    <a:pt x="98" y="102"/>
                  </a:cubicBezTo>
                  <a:cubicBezTo>
                    <a:pt x="65" y="172"/>
                    <a:pt x="65" y="172"/>
                    <a:pt x="65" y="172"/>
                  </a:cubicBezTo>
                  <a:cubicBezTo>
                    <a:pt x="17" y="172"/>
                    <a:pt x="17" y="172"/>
                    <a:pt x="17" y="172"/>
                  </a:cubicBezTo>
                  <a:cubicBezTo>
                    <a:pt x="34" y="119"/>
                    <a:pt x="46" y="69"/>
                    <a:pt x="54" y="24"/>
                  </a:cubicBezTo>
                  <a:cubicBezTo>
                    <a:pt x="97" y="23"/>
                    <a:pt x="97" y="23"/>
                    <a:pt x="97" y="23"/>
                  </a:cubicBezTo>
                  <a:cubicBezTo>
                    <a:pt x="71" y="117"/>
                    <a:pt x="71" y="117"/>
                    <a:pt x="71" y="117"/>
                  </a:cubicBezTo>
                  <a:cubicBezTo>
                    <a:pt x="119" y="16"/>
                    <a:pt x="119" y="16"/>
                    <a:pt x="119" y="16"/>
                  </a:cubicBezTo>
                  <a:moveTo>
                    <a:pt x="119" y="0"/>
                  </a:moveTo>
                  <a:cubicBezTo>
                    <a:pt x="113" y="0"/>
                    <a:pt x="107" y="4"/>
                    <a:pt x="104" y="9"/>
                  </a:cubicBezTo>
                  <a:cubicBezTo>
                    <a:pt x="102" y="8"/>
                    <a:pt x="100" y="7"/>
                    <a:pt x="97" y="7"/>
                  </a:cubicBezTo>
                  <a:cubicBezTo>
                    <a:pt x="97" y="7"/>
                    <a:pt x="97" y="7"/>
                    <a:pt x="97" y="7"/>
                  </a:cubicBezTo>
                  <a:cubicBezTo>
                    <a:pt x="54" y="8"/>
                    <a:pt x="54" y="8"/>
                    <a:pt x="54" y="8"/>
                  </a:cubicBezTo>
                  <a:cubicBezTo>
                    <a:pt x="46" y="8"/>
                    <a:pt x="40" y="13"/>
                    <a:pt x="38" y="21"/>
                  </a:cubicBezTo>
                  <a:cubicBezTo>
                    <a:pt x="30" y="66"/>
                    <a:pt x="18" y="115"/>
                    <a:pt x="1" y="168"/>
                  </a:cubicBezTo>
                  <a:cubicBezTo>
                    <a:pt x="0" y="173"/>
                    <a:pt x="1" y="178"/>
                    <a:pt x="4" y="182"/>
                  </a:cubicBezTo>
                  <a:cubicBezTo>
                    <a:pt x="7" y="186"/>
                    <a:pt x="12" y="188"/>
                    <a:pt x="17" y="188"/>
                  </a:cubicBezTo>
                  <a:cubicBezTo>
                    <a:pt x="17" y="188"/>
                    <a:pt x="17" y="188"/>
                    <a:pt x="17" y="188"/>
                  </a:cubicBezTo>
                  <a:cubicBezTo>
                    <a:pt x="62" y="188"/>
                    <a:pt x="62" y="188"/>
                    <a:pt x="62" y="188"/>
                  </a:cubicBezTo>
                  <a:cubicBezTo>
                    <a:pt x="62" y="189"/>
                    <a:pt x="63" y="189"/>
                    <a:pt x="63" y="190"/>
                  </a:cubicBezTo>
                  <a:cubicBezTo>
                    <a:pt x="66" y="194"/>
                    <a:pt x="71" y="196"/>
                    <a:pt x="76" y="196"/>
                  </a:cubicBezTo>
                  <a:cubicBezTo>
                    <a:pt x="126" y="197"/>
                    <a:pt x="126" y="197"/>
                    <a:pt x="126" y="197"/>
                  </a:cubicBezTo>
                  <a:cubicBezTo>
                    <a:pt x="126" y="197"/>
                    <a:pt x="126" y="197"/>
                    <a:pt x="126" y="197"/>
                  </a:cubicBezTo>
                  <a:cubicBezTo>
                    <a:pt x="133" y="197"/>
                    <a:pt x="139" y="193"/>
                    <a:pt x="141" y="187"/>
                  </a:cubicBezTo>
                  <a:cubicBezTo>
                    <a:pt x="159" y="140"/>
                    <a:pt x="183" y="92"/>
                    <a:pt x="211" y="45"/>
                  </a:cubicBezTo>
                  <a:cubicBezTo>
                    <a:pt x="214" y="40"/>
                    <a:pt x="214" y="34"/>
                    <a:pt x="211" y="29"/>
                  </a:cubicBezTo>
                  <a:cubicBezTo>
                    <a:pt x="209" y="24"/>
                    <a:pt x="204" y="21"/>
                    <a:pt x="198" y="20"/>
                  </a:cubicBezTo>
                  <a:cubicBezTo>
                    <a:pt x="157" y="19"/>
                    <a:pt x="157" y="19"/>
                    <a:pt x="157" y="19"/>
                  </a:cubicBezTo>
                  <a:cubicBezTo>
                    <a:pt x="158" y="15"/>
                    <a:pt x="157" y="11"/>
                    <a:pt x="154" y="8"/>
                  </a:cubicBezTo>
                  <a:cubicBezTo>
                    <a:pt x="152" y="4"/>
                    <a:pt x="147" y="1"/>
                    <a:pt x="142" y="1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0"/>
                    <a:pt x="119" y="0"/>
                    <a:pt x="1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1"/>
            <p:cNvSpPr/>
            <p:nvPr/>
          </p:nvSpPr>
          <p:spPr>
            <a:xfrm>
              <a:off x="7718311" y="3504226"/>
              <a:ext cx="269875" cy="454025"/>
            </a:xfrm>
            <a:custGeom>
              <a:avLst/>
              <a:gdLst/>
              <a:ahLst/>
              <a:cxnLst/>
              <a:rect l="l" t="t" r="r" b="b"/>
              <a:pathLst>
                <a:path w="116" h="194" extrusionOk="0">
                  <a:moveTo>
                    <a:pt x="24" y="194"/>
                  </a:moveTo>
                  <a:cubicBezTo>
                    <a:pt x="19" y="194"/>
                    <a:pt x="15" y="193"/>
                    <a:pt x="11" y="191"/>
                  </a:cubicBezTo>
                  <a:cubicBezTo>
                    <a:pt x="4" y="187"/>
                    <a:pt x="0" y="180"/>
                    <a:pt x="0" y="172"/>
                  </a:cubicBezTo>
                  <a:cubicBezTo>
                    <a:pt x="0" y="163"/>
                    <a:pt x="4" y="155"/>
                    <a:pt x="13" y="147"/>
                  </a:cubicBezTo>
                  <a:cubicBezTo>
                    <a:pt x="20" y="142"/>
                    <a:pt x="27" y="139"/>
                    <a:pt x="36" y="137"/>
                  </a:cubicBezTo>
                  <a:cubicBezTo>
                    <a:pt x="37" y="137"/>
                    <a:pt x="39" y="137"/>
                    <a:pt x="40" y="137"/>
                  </a:cubicBezTo>
                  <a:cubicBezTo>
                    <a:pt x="45" y="137"/>
                    <a:pt x="50" y="138"/>
                    <a:pt x="54" y="141"/>
                  </a:cubicBezTo>
                  <a:cubicBezTo>
                    <a:pt x="61" y="144"/>
                    <a:pt x="66" y="151"/>
                    <a:pt x="66" y="159"/>
                  </a:cubicBezTo>
                  <a:cubicBezTo>
                    <a:pt x="66" y="168"/>
                    <a:pt x="61" y="176"/>
                    <a:pt x="52" y="184"/>
                  </a:cubicBezTo>
                  <a:cubicBezTo>
                    <a:pt x="45" y="189"/>
                    <a:pt x="37" y="192"/>
                    <a:pt x="29" y="193"/>
                  </a:cubicBezTo>
                  <a:cubicBezTo>
                    <a:pt x="28" y="193"/>
                    <a:pt x="26" y="194"/>
                    <a:pt x="24" y="194"/>
                  </a:cubicBezTo>
                  <a:close/>
                  <a:moveTo>
                    <a:pt x="29" y="129"/>
                  </a:moveTo>
                  <a:cubicBezTo>
                    <a:pt x="27" y="129"/>
                    <a:pt x="24" y="127"/>
                    <a:pt x="23" y="125"/>
                  </a:cubicBezTo>
                  <a:cubicBezTo>
                    <a:pt x="21" y="123"/>
                    <a:pt x="21" y="121"/>
                    <a:pt x="22" y="119"/>
                  </a:cubicBezTo>
                  <a:cubicBezTo>
                    <a:pt x="54" y="5"/>
                    <a:pt x="54" y="5"/>
                    <a:pt x="54" y="5"/>
                  </a:cubicBezTo>
                  <a:cubicBezTo>
                    <a:pt x="55" y="2"/>
                    <a:pt x="58" y="0"/>
                    <a:pt x="62" y="0"/>
                  </a:cubicBezTo>
                  <a:cubicBezTo>
                    <a:pt x="62" y="0"/>
                    <a:pt x="63" y="0"/>
                    <a:pt x="63" y="0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12" y="8"/>
                    <a:pt x="114" y="9"/>
                    <a:pt x="115" y="12"/>
                  </a:cubicBezTo>
                  <a:cubicBezTo>
                    <a:pt x="116" y="14"/>
                    <a:pt x="116" y="17"/>
                    <a:pt x="115" y="19"/>
                  </a:cubicBezTo>
                  <a:cubicBezTo>
                    <a:pt x="103" y="41"/>
                    <a:pt x="94" y="58"/>
                    <a:pt x="88" y="70"/>
                  </a:cubicBezTo>
                  <a:cubicBezTo>
                    <a:pt x="81" y="87"/>
                    <a:pt x="74" y="105"/>
                    <a:pt x="68" y="124"/>
                  </a:cubicBezTo>
                  <a:cubicBezTo>
                    <a:pt x="67" y="128"/>
                    <a:pt x="64" y="130"/>
                    <a:pt x="60" y="130"/>
                  </a:cubicBezTo>
                  <a:cubicBezTo>
                    <a:pt x="60" y="130"/>
                    <a:pt x="29" y="129"/>
                    <a:pt x="29" y="129"/>
                  </a:cubicBezTo>
                  <a:close/>
                </a:path>
              </a:pathLst>
            </a:custGeom>
            <a:solidFill>
              <a:srgbClr val="F7E92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1"/>
            <p:cNvSpPr/>
            <p:nvPr/>
          </p:nvSpPr>
          <p:spPr>
            <a:xfrm>
              <a:off x="7699261" y="3485176"/>
              <a:ext cx="311150" cy="490538"/>
            </a:xfrm>
            <a:custGeom>
              <a:avLst/>
              <a:gdLst/>
              <a:ahLst/>
              <a:cxnLst/>
              <a:rect l="l" t="t" r="r" b="b"/>
              <a:pathLst>
                <a:path w="133" h="210" extrusionOk="0">
                  <a:moveTo>
                    <a:pt x="70" y="16"/>
                  </a:moveTo>
                  <a:cubicBezTo>
                    <a:pt x="116" y="23"/>
                    <a:pt x="116" y="23"/>
                    <a:pt x="116" y="23"/>
                  </a:cubicBezTo>
                  <a:cubicBezTo>
                    <a:pt x="104" y="45"/>
                    <a:pt x="95" y="63"/>
                    <a:pt x="89" y="75"/>
                  </a:cubicBezTo>
                  <a:cubicBezTo>
                    <a:pt x="81" y="92"/>
                    <a:pt x="74" y="110"/>
                    <a:pt x="68" y="130"/>
                  </a:cubicBezTo>
                  <a:cubicBezTo>
                    <a:pt x="37" y="129"/>
                    <a:pt x="37" y="129"/>
                    <a:pt x="37" y="129"/>
                  </a:cubicBezTo>
                  <a:cubicBezTo>
                    <a:pt x="70" y="16"/>
                    <a:pt x="70" y="16"/>
                    <a:pt x="70" y="16"/>
                  </a:cubicBezTo>
                  <a:moveTo>
                    <a:pt x="48" y="153"/>
                  </a:moveTo>
                  <a:cubicBezTo>
                    <a:pt x="52" y="153"/>
                    <a:pt x="55" y="154"/>
                    <a:pt x="58" y="156"/>
                  </a:cubicBezTo>
                  <a:cubicBezTo>
                    <a:pt x="63" y="158"/>
                    <a:pt x="66" y="162"/>
                    <a:pt x="66" y="167"/>
                  </a:cubicBezTo>
                  <a:cubicBezTo>
                    <a:pt x="66" y="174"/>
                    <a:pt x="62" y="180"/>
                    <a:pt x="55" y="185"/>
                  </a:cubicBezTo>
                  <a:cubicBezTo>
                    <a:pt x="49" y="190"/>
                    <a:pt x="43" y="192"/>
                    <a:pt x="36" y="193"/>
                  </a:cubicBezTo>
                  <a:cubicBezTo>
                    <a:pt x="35" y="194"/>
                    <a:pt x="33" y="194"/>
                    <a:pt x="32" y="194"/>
                  </a:cubicBezTo>
                  <a:cubicBezTo>
                    <a:pt x="28" y="194"/>
                    <a:pt x="25" y="193"/>
                    <a:pt x="23" y="192"/>
                  </a:cubicBezTo>
                  <a:cubicBezTo>
                    <a:pt x="18" y="189"/>
                    <a:pt x="16" y="185"/>
                    <a:pt x="16" y="180"/>
                  </a:cubicBezTo>
                  <a:cubicBezTo>
                    <a:pt x="16" y="174"/>
                    <a:pt x="19" y="167"/>
                    <a:pt x="26" y="162"/>
                  </a:cubicBezTo>
                  <a:cubicBezTo>
                    <a:pt x="32" y="157"/>
                    <a:pt x="38" y="154"/>
                    <a:pt x="45" y="153"/>
                  </a:cubicBezTo>
                  <a:cubicBezTo>
                    <a:pt x="46" y="153"/>
                    <a:pt x="47" y="153"/>
                    <a:pt x="48" y="153"/>
                  </a:cubicBezTo>
                  <a:moveTo>
                    <a:pt x="70" y="0"/>
                  </a:moveTo>
                  <a:cubicBezTo>
                    <a:pt x="63" y="0"/>
                    <a:pt x="56" y="4"/>
                    <a:pt x="54" y="11"/>
                  </a:cubicBezTo>
                  <a:cubicBezTo>
                    <a:pt x="22" y="124"/>
                    <a:pt x="22" y="124"/>
                    <a:pt x="22" y="124"/>
                  </a:cubicBezTo>
                  <a:cubicBezTo>
                    <a:pt x="21" y="129"/>
                    <a:pt x="22" y="134"/>
                    <a:pt x="24" y="138"/>
                  </a:cubicBezTo>
                  <a:cubicBezTo>
                    <a:pt x="25" y="140"/>
                    <a:pt x="27" y="141"/>
                    <a:pt x="28" y="142"/>
                  </a:cubicBezTo>
                  <a:cubicBezTo>
                    <a:pt x="24" y="144"/>
                    <a:pt x="20" y="146"/>
                    <a:pt x="16" y="149"/>
                  </a:cubicBezTo>
                  <a:cubicBezTo>
                    <a:pt x="2" y="160"/>
                    <a:pt x="0" y="172"/>
                    <a:pt x="0" y="180"/>
                  </a:cubicBezTo>
                  <a:cubicBezTo>
                    <a:pt x="0" y="191"/>
                    <a:pt x="5" y="201"/>
                    <a:pt x="15" y="206"/>
                  </a:cubicBezTo>
                  <a:cubicBezTo>
                    <a:pt x="15" y="206"/>
                    <a:pt x="15" y="206"/>
                    <a:pt x="15" y="206"/>
                  </a:cubicBezTo>
                  <a:cubicBezTo>
                    <a:pt x="20" y="208"/>
                    <a:pt x="26" y="210"/>
                    <a:pt x="32" y="210"/>
                  </a:cubicBezTo>
                  <a:cubicBezTo>
                    <a:pt x="34" y="210"/>
                    <a:pt x="36" y="209"/>
                    <a:pt x="38" y="209"/>
                  </a:cubicBezTo>
                  <a:cubicBezTo>
                    <a:pt x="48" y="208"/>
                    <a:pt x="57" y="204"/>
                    <a:pt x="65" y="198"/>
                  </a:cubicBezTo>
                  <a:cubicBezTo>
                    <a:pt x="79" y="187"/>
                    <a:pt x="82" y="175"/>
                    <a:pt x="82" y="167"/>
                  </a:cubicBezTo>
                  <a:cubicBezTo>
                    <a:pt x="82" y="158"/>
                    <a:pt x="78" y="151"/>
                    <a:pt x="72" y="146"/>
                  </a:cubicBezTo>
                  <a:cubicBezTo>
                    <a:pt x="77" y="144"/>
                    <a:pt x="82" y="140"/>
                    <a:pt x="84" y="135"/>
                  </a:cubicBezTo>
                  <a:cubicBezTo>
                    <a:pt x="89" y="116"/>
                    <a:pt x="96" y="98"/>
                    <a:pt x="104" y="82"/>
                  </a:cubicBezTo>
                  <a:cubicBezTo>
                    <a:pt x="109" y="70"/>
                    <a:pt x="118" y="53"/>
                    <a:pt x="130" y="31"/>
                  </a:cubicBezTo>
                  <a:cubicBezTo>
                    <a:pt x="133" y="27"/>
                    <a:pt x="133" y="21"/>
                    <a:pt x="131" y="16"/>
                  </a:cubicBezTo>
                  <a:cubicBezTo>
                    <a:pt x="128" y="12"/>
                    <a:pt x="124" y="8"/>
                    <a:pt x="119" y="8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2" y="0"/>
                    <a:pt x="71" y="0"/>
                    <a:pt x="7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1"/>
            <p:cNvSpPr/>
            <p:nvPr/>
          </p:nvSpPr>
          <p:spPr>
            <a:xfrm>
              <a:off x="7197611" y="3558201"/>
              <a:ext cx="250825" cy="347663"/>
            </a:xfrm>
            <a:custGeom>
              <a:avLst/>
              <a:gdLst/>
              <a:ahLst/>
              <a:cxnLst/>
              <a:rect l="l" t="t" r="r" b="b"/>
              <a:pathLst>
                <a:path w="107" h="149" extrusionOk="0">
                  <a:moveTo>
                    <a:pt x="36" y="149"/>
                  </a:moveTo>
                  <a:cubicBezTo>
                    <a:pt x="26" y="149"/>
                    <a:pt x="11" y="144"/>
                    <a:pt x="4" y="124"/>
                  </a:cubicBezTo>
                  <a:cubicBezTo>
                    <a:pt x="1" y="117"/>
                    <a:pt x="0" y="109"/>
                    <a:pt x="0" y="100"/>
                  </a:cubicBezTo>
                  <a:cubicBezTo>
                    <a:pt x="0" y="92"/>
                    <a:pt x="1" y="82"/>
                    <a:pt x="3" y="73"/>
                  </a:cubicBezTo>
                  <a:cubicBezTo>
                    <a:pt x="8" y="56"/>
                    <a:pt x="15" y="41"/>
                    <a:pt x="26" y="27"/>
                  </a:cubicBezTo>
                  <a:cubicBezTo>
                    <a:pt x="39" y="9"/>
                    <a:pt x="55" y="0"/>
                    <a:pt x="71" y="0"/>
                  </a:cubicBezTo>
                  <a:cubicBezTo>
                    <a:pt x="81" y="0"/>
                    <a:pt x="95" y="5"/>
                    <a:pt x="103" y="25"/>
                  </a:cubicBezTo>
                  <a:cubicBezTo>
                    <a:pt x="106" y="33"/>
                    <a:pt x="107" y="41"/>
                    <a:pt x="107" y="50"/>
                  </a:cubicBezTo>
                  <a:cubicBezTo>
                    <a:pt x="107" y="58"/>
                    <a:pt x="106" y="67"/>
                    <a:pt x="103" y="77"/>
                  </a:cubicBezTo>
                  <a:cubicBezTo>
                    <a:pt x="99" y="93"/>
                    <a:pt x="92" y="108"/>
                    <a:pt x="81" y="122"/>
                  </a:cubicBezTo>
                  <a:cubicBezTo>
                    <a:pt x="67" y="140"/>
                    <a:pt x="52" y="149"/>
                    <a:pt x="36" y="149"/>
                  </a:cubicBezTo>
                  <a:close/>
                  <a:moveTo>
                    <a:pt x="65" y="57"/>
                  </a:moveTo>
                  <a:cubicBezTo>
                    <a:pt x="64" y="57"/>
                    <a:pt x="60" y="58"/>
                    <a:pt x="53" y="68"/>
                  </a:cubicBezTo>
                  <a:cubicBezTo>
                    <a:pt x="49" y="75"/>
                    <a:pt x="45" y="82"/>
                    <a:pt x="44" y="89"/>
                  </a:cubicBezTo>
                  <a:cubicBezTo>
                    <a:pt x="43" y="92"/>
                    <a:pt x="42" y="95"/>
                    <a:pt x="42" y="97"/>
                  </a:cubicBezTo>
                  <a:cubicBezTo>
                    <a:pt x="42" y="100"/>
                    <a:pt x="43" y="102"/>
                    <a:pt x="44" y="103"/>
                  </a:cubicBezTo>
                  <a:cubicBezTo>
                    <a:pt x="45" y="104"/>
                    <a:pt x="46" y="105"/>
                    <a:pt x="48" y="105"/>
                  </a:cubicBezTo>
                  <a:cubicBezTo>
                    <a:pt x="50" y="105"/>
                    <a:pt x="53" y="105"/>
                    <a:pt x="58" y="99"/>
                  </a:cubicBezTo>
                  <a:cubicBezTo>
                    <a:pt x="62" y="94"/>
                    <a:pt x="64" y="89"/>
                    <a:pt x="66" y="83"/>
                  </a:cubicBezTo>
                  <a:cubicBezTo>
                    <a:pt x="67" y="76"/>
                    <a:pt x="68" y="69"/>
                    <a:pt x="67" y="62"/>
                  </a:cubicBezTo>
                  <a:cubicBezTo>
                    <a:pt x="66" y="58"/>
                    <a:pt x="65" y="57"/>
                    <a:pt x="65" y="57"/>
                  </a:cubicBezTo>
                  <a:close/>
                </a:path>
              </a:pathLst>
            </a:custGeom>
            <a:solidFill>
              <a:srgbClr val="F7E92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1"/>
            <p:cNvSpPr/>
            <p:nvPr/>
          </p:nvSpPr>
          <p:spPr>
            <a:xfrm>
              <a:off x="7180149" y="3539151"/>
              <a:ext cx="285750" cy="385763"/>
            </a:xfrm>
            <a:custGeom>
              <a:avLst/>
              <a:gdLst/>
              <a:ahLst/>
              <a:cxnLst/>
              <a:rect l="l" t="t" r="r" b="b"/>
              <a:pathLst>
                <a:path w="123" h="165" extrusionOk="0">
                  <a:moveTo>
                    <a:pt x="79" y="16"/>
                  </a:moveTo>
                  <a:cubicBezTo>
                    <a:pt x="90" y="16"/>
                    <a:pt x="99" y="23"/>
                    <a:pt x="103" y="36"/>
                  </a:cubicBezTo>
                  <a:cubicBezTo>
                    <a:pt x="106" y="42"/>
                    <a:pt x="107" y="50"/>
                    <a:pt x="107" y="58"/>
                  </a:cubicBezTo>
                  <a:cubicBezTo>
                    <a:pt x="107" y="65"/>
                    <a:pt x="106" y="74"/>
                    <a:pt x="104" y="83"/>
                  </a:cubicBezTo>
                  <a:cubicBezTo>
                    <a:pt x="100" y="98"/>
                    <a:pt x="93" y="112"/>
                    <a:pt x="83" y="125"/>
                  </a:cubicBezTo>
                  <a:cubicBezTo>
                    <a:pt x="71" y="141"/>
                    <a:pt x="58" y="149"/>
                    <a:pt x="44" y="149"/>
                  </a:cubicBezTo>
                  <a:cubicBezTo>
                    <a:pt x="32" y="149"/>
                    <a:pt x="24" y="142"/>
                    <a:pt x="19" y="129"/>
                  </a:cubicBezTo>
                  <a:cubicBezTo>
                    <a:pt x="17" y="123"/>
                    <a:pt x="16" y="116"/>
                    <a:pt x="16" y="108"/>
                  </a:cubicBezTo>
                  <a:cubicBezTo>
                    <a:pt x="16" y="100"/>
                    <a:pt x="17" y="92"/>
                    <a:pt x="19" y="83"/>
                  </a:cubicBezTo>
                  <a:cubicBezTo>
                    <a:pt x="23" y="67"/>
                    <a:pt x="30" y="53"/>
                    <a:pt x="40" y="40"/>
                  </a:cubicBezTo>
                  <a:cubicBezTo>
                    <a:pt x="52" y="24"/>
                    <a:pt x="65" y="16"/>
                    <a:pt x="79" y="16"/>
                  </a:cubicBezTo>
                  <a:moveTo>
                    <a:pt x="56" y="121"/>
                  </a:moveTo>
                  <a:cubicBezTo>
                    <a:pt x="62" y="121"/>
                    <a:pt x="68" y="118"/>
                    <a:pt x="73" y="111"/>
                  </a:cubicBezTo>
                  <a:cubicBezTo>
                    <a:pt x="77" y="106"/>
                    <a:pt x="80" y="100"/>
                    <a:pt x="81" y="93"/>
                  </a:cubicBezTo>
                  <a:cubicBezTo>
                    <a:pt x="83" y="85"/>
                    <a:pt x="84" y="77"/>
                    <a:pt x="83" y="69"/>
                  </a:cubicBezTo>
                  <a:cubicBezTo>
                    <a:pt x="81" y="61"/>
                    <a:pt x="78" y="57"/>
                    <a:pt x="73" y="57"/>
                  </a:cubicBezTo>
                  <a:cubicBezTo>
                    <a:pt x="67" y="57"/>
                    <a:pt x="61" y="62"/>
                    <a:pt x="54" y="72"/>
                  </a:cubicBezTo>
                  <a:cubicBezTo>
                    <a:pt x="49" y="80"/>
                    <a:pt x="46" y="87"/>
                    <a:pt x="44" y="95"/>
                  </a:cubicBezTo>
                  <a:cubicBezTo>
                    <a:pt x="43" y="99"/>
                    <a:pt x="42" y="102"/>
                    <a:pt x="42" y="105"/>
                  </a:cubicBezTo>
                  <a:cubicBezTo>
                    <a:pt x="42" y="110"/>
                    <a:pt x="44" y="113"/>
                    <a:pt x="46" y="116"/>
                  </a:cubicBezTo>
                  <a:cubicBezTo>
                    <a:pt x="48" y="119"/>
                    <a:pt x="52" y="121"/>
                    <a:pt x="56" y="121"/>
                  </a:cubicBezTo>
                  <a:moveTo>
                    <a:pt x="79" y="0"/>
                  </a:moveTo>
                  <a:cubicBezTo>
                    <a:pt x="60" y="0"/>
                    <a:pt x="43" y="11"/>
                    <a:pt x="27" y="30"/>
                  </a:cubicBezTo>
                  <a:cubicBezTo>
                    <a:pt x="16" y="45"/>
                    <a:pt x="8" y="61"/>
                    <a:pt x="4" y="79"/>
                  </a:cubicBezTo>
                  <a:cubicBezTo>
                    <a:pt x="1" y="89"/>
                    <a:pt x="0" y="99"/>
                    <a:pt x="0" y="108"/>
                  </a:cubicBezTo>
                  <a:cubicBezTo>
                    <a:pt x="0" y="118"/>
                    <a:pt x="1" y="127"/>
                    <a:pt x="4" y="135"/>
                  </a:cubicBezTo>
                  <a:cubicBezTo>
                    <a:pt x="14" y="161"/>
                    <a:pt x="33" y="165"/>
                    <a:pt x="44" y="165"/>
                  </a:cubicBezTo>
                  <a:cubicBezTo>
                    <a:pt x="63" y="165"/>
                    <a:pt x="80" y="155"/>
                    <a:pt x="95" y="135"/>
                  </a:cubicBezTo>
                  <a:cubicBezTo>
                    <a:pt x="107" y="120"/>
                    <a:pt x="115" y="104"/>
                    <a:pt x="119" y="87"/>
                  </a:cubicBezTo>
                  <a:cubicBezTo>
                    <a:pt x="122" y="76"/>
                    <a:pt x="123" y="67"/>
                    <a:pt x="123" y="58"/>
                  </a:cubicBezTo>
                  <a:cubicBezTo>
                    <a:pt x="123" y="48"/>
                    <a:pt x="121" y="39"/>
                    <a:pt x="118" y="30"/>
                  </a:cubicBezTo>
                  <a:cubicBezTo>
                    <a:pt x="109" y="4"/>
                    <a:pt x="89" y="0"/>
                    <a:pt x="79" y="0"/>
                  </a:cubicBezTo>
                  <a:close/>
                  <a:moveTo>
                    <a:pt x="59" y="103"/>
                  </a:moveTo>
                  <a:cubicBezTo>
                    <a:pt x="59" y="102"/>
                    <a:pt x="59" y="100"/>
                    <a:pt x="59" y="99"/>
                  </a:cubicBezTo>
                  <a:cubicBezTo>
                    <a:pt x="61" y="93"/>
                    <a:pt x="63" y="88"/>
                    <a:pt x="67" y="82"/>
                  </a:cubicBezTo>
                  <a:cubicBezTo>
                    <a:pt x="67" y="84"/>
                    <a:pt x="66" y="87"/>
                    <a:pt x="66" y="89"/>
                  </a:cubicBezTo>
                  <a:cubicBezTo>
                    <a:pt x="65" y="94"/>
                    <a:pt x="63" y="98"/>
                    <a:pt x="60" y="102"/>
                  </a:cubicBezTo>
                  <a:cubicBezTo>
                    <a:pt x="60" y="102"/>
                    <a:pt x="59" y="103"/>
                    <a:pt x="59" y="10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1"/>
            <p:cNvSpPr/>
            <p:nvPr/>
          </p:nvSpPr>
          <p:spPr>
            <a:xfrm>
              <a:off x="6907099" y="3499463"/>
              <a:ext cx="398463" cy="446088"/>
            </a:xfrm>
            <a:custGeom>
              <a:avLst/>
              <a:gdLst/>
              <a:ahLst/>
              <a:cxnLst/>
              <a:rect l="l" t="t" r="r" b="b"/>
              <a:pathLst>
                <a:path w="171" h="191" extrusionOk="0">
                  <a:moveTo>
                    <a:pt x="9" y="191"/>
                  </a:moveTo>
                  <a:cubicBezTo>
                    <a:pt x="7" y="191"/>
                    <a:pt x="5" y="190"/>
                    <a:pt x="3" y="189"/>
                  </a:cubicBezTo>
                  <a:cubicBezTo>
                    <a:pt x="1" y="187"/>
                    <a:pt x="0" y="185"/>
                    <a:pt x="1" y="182"/>
                  </a:cubicBezTo>
                  <a:cubicBezTo>
                    <a:pt x="8" y="127"/>
                    <a:pt x="11" y="76"/>
                    <a:pt x="11" y="30"/>
                  </a:cubicBezTo>
                  <a:cubicBezTo>
                    <a:pt x="11" y="26"/>
                    <a:pt x="14" y="23"/>
                    <a:pt x="18" y="22"/>
                  </a:cubicBezTo>
                  <a:cubicBezTo>
                    <a:pt x="60" y="14"/>
                    <a:pt x="60" y="14"/>
                    <a:pt x="60" y="14"/>
                  </a:cubicBezTo>
                  <a:cubicBezTo>
                    <a:pt x="60" y="14"/>
                    <a:pt x="61" y="14"/>
                    <a:pt x="61" y="14"/>
                  </a:cubicBezTo>
                  <a:cubicBezTo>
                    <a:pt x="63" y="14"/>
                    <a:pt x="65" y="15"/>
                    <a:pt x="67" y="16"/>
                  </a:cubicBezTo>
                  <a:cubicBezTo>
                    <a:pt x="68" y="18"/>
                    <a:pt x="69" y="20"/>
                    <a:pt x="69" y="23"/>
                  </a:cubicBezTo>
                  <a:cubicBezTo>
                    <a:pt x="69" y="28"/>
                    <a:pt x="69" y="28"/>
                    <a:pt x="69" y="28"/>
                  </a:cubicBezTo>
                  <a:cubicBezTo>
                    <a:pt x="74" y="9"/>
                    <a:pt x="74" y="9"/>
                    <a:pt x="74" y="9"/>
                  </a:cubicBezTo>
                  <a:cubicBezTo>
                    <a:pt x="74" y="6"/>
                    <a:pt x="77" y="4"/>
                    <a:pt x="80" y="4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03" y="0"/>
                    <a:pt x="104" y="0"/>
                    <a:pt x="104" y="0"/>
                  </a:cubicBezTo>
                  <a:cubicBezTo>
                    <a:pt x="106" y="0"/>
                    <a:pt x="108" y="1"/>
                    <a:pt x="110" y="2"/>
                  </a:cubicBezTo>
                  <a:cubicBezTo>
                    <a:pt x="111" y="4"/>
                    <a:pt x="112" y="7"/>
                    <a:pt x="112" y="9"/>
                  </a:cubicBezTo>
                  <a:cubicBezTo>
                    <a:pt x="110" y="30"/>
                    <a:pt x="110" y="30"/>
                    <a:pt x="110" y="30"/>
                  </a:cubicBezTo>
                  <a:cubicBezTo>
                    <a:pt x="112" y="22"/>
                    <a:pt x="112" y="22"/>
                    <a:pt x="112" y="22"/>
                  </a:cubicBezTo>
                  <a:cubicBezTo>
                    <a:pt x="112" y="19"/>
                    <a:pt x="115" y="17"/>
                    <a:pt x="118" y="16"/>
                  </a:cubicBezTo>
                  <a:cubicBezTo>
                    <a:pt x="161" y="9"/>
                    <a:pt x="161" y="9"/>
                    <a:pt x="161" y="9"/>
                  </a:cubicBezTo>
                  <a:cubicBezTo>
                    <a:pt x="162" y="9"/>
                    <a:pt x="162" y="9"/>
                    <a:pt x="162" y="9"/>
                  </a:cubicBezTo>
                  <a:cubicBezTo>
                    <a:pt x="165" y="9"/>
                    <a:pt x="167" y="10"/>
                    <a:pt x="169" y="12"/>
                  </a:cubicBezTo>
                  <a:cubicBezTo>
                    <a:pt x="170" y="14"/>
                    <a:pt x="171" y="17"/>
                    <a:pt x="170" y="20"/>
                  </a:cubicBezTo>
                  <a:cubicBezTo>
                    <a:pt x="150" y="72"/>
                    <a:pt x="135" y="124"/>
                    <a:pt x="126" y="174"/>
                  </a:cubicBezTo>
                  <a:cubicBezTo>
                    <a:pt x="125" y="177"/>
                    <a:pt x="123" y="179"/>
                    <a:pt x="119" y="180"/>
                  </a:cubicBezTo>
                  <a:cubicBezTo>
                    <a:pt x="70" y="188"/>
                    <a:pt x="70" y="188"/>
                    <a:pt x="70" y="188"/>
                  </a:cubicBezTo>
                  <a:cubicBezTo>
                    <a:pt x="69" y="188"/>
                    <a:pt x="69" y="188"/>
                    <a:pt x="68" y="188"/>
                  </a:cubicBezTo>
                  <a:cubicBezTo>
                    <a:pt x="66" y="188"/>
                    <a:pt x="64" y="188"/>
                    <a:pt x="63" y="186"/>
                  </a:cubicBezTo>
                  <a:cubicBezTo>
                    <a:pt x="61" y="185"/>
                    <a:pt x="60" y="183"/>
                    <a:pt x="60" y="181"/>
                  </a:cubicBezTo>
                  <a:cubicBezTo>
                    <a:pt x="59" y="182"/>
                    <a:pt x="58" y="182"/>
                    <a:pt x="57" y="182"/>
                  </a:cubicBezTo>
                  <a:cubicBezTo>
                    <a:pt x="10" y="191"/>
                    <a:pt x="10" y="191"/>
                    <a:pt x="10" y="191"/>
                  </a:cubicBezTo>
                  <a:cubicBezTo>
                    <a:pt x="10" y="191"/>
                    <a:pt x="9" y="191"/>
                    <a:pt x="9" y="191"/>
                  </a:cubicBezTo>
                  <a:close/>
                </a:path>
              </a:pathLst>
            </a:custGeom>
            <a:solidFill>
              <a:srgbClr val="F7E92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1"/>
            <p:cNvSpPr/>
            <p:nvPr/>
          </p:nvSpPr>
          <p:spPr>
            <a:xfrm>
              <a:off x="6888049" y="3480413"/>
              <a:ext cx="436563" cy="484188"/>
            </a:xfrm>
            <a:custGeom>
              <a:avLst/>
              <a:gdLst/>
              <a:ahLst/>
              <a:cxnLst/>
              <a:rect l="l" t="t" r="r" b="b"/>
              <a:pathLst>
                <a:path w="187" h="207" extrusionOk="0">
                  <a:moveTo>
                    <a:pt x="112" y="16"/>
                  </a:moveTo>
                  <a:cubicBezTo>
                    <a:pt x="97" y="153"/>
                    <a:pt x="97" y="153"/>
                    <a:pt x="97" y="153"/>
                  </a:cubicBezTo>
                  <a:cubicBezTo>
                    <a:pt x="127" y="32"/>
                    <a:pt x="127" y="32"/>
                    <a:pt x="127" y="32"/>
                  </a:cubicBezTo>
                  <a:cubicBezTo>
                    <a:pt x="170" y="25"/>
                    <a:pt x="170" y="25"/>
                    <a:pt x="170" y="25"/>
                  </a:cubicBezTo>
                  <a:cubicBezTo>
                    <a:pt x="151" y="78"/>
                    <a:pt x="136" y="130"/>
                    <a:pt x="126" y="180"/>
                  </a:cubicBezTo>
                  <a:cubicBezTo>
                    <a:pt x="76" y="188"/>
                    <a:pt x="76" y="188"/>
                    <a:pt x="76" y="188"/>
                  </a:cubicBezTo>
                  <a:cubicBezTo>
                    <a:pt x="85" y="107"/>
                    <a:pt x="85" y="107"/>
                    <a:pt x="85" y="107"/>
                  </a:cubicBezTo>
                  <a:cubicBezTo>
                    <a:pt x="64" y="182"/>
                    <a:pt x="64" y="182"/>
                    <a:pt x="64" y="182"/>
                  </a:cubicBezTo>
                  <a:cubicBezTo>
                    <a:pt x="17" y="191"/>
                    <a:pt x="17" y="191"/>
                    <a:pt x="17" y="191"/>
                  </a:cubicBezTo>
                  <a:cubicBezTo>
                    <a:pt x="24" y="136"/>
                    <a:pt x="27" y="85"/>
                    <a:pt x="27" y="38"/>
                  </a:cubicBezTo>
                  <a:cubicBezTo>
                    <a:pt x="69" y="30"/>
                    <a:pt x="69" y="30"/>
                    <a:pt x="69" y="30"/>
                  </a:cubicBezTo>
                  <a:cubicBezTo>
                    <a:pt x="61" y="127"/>
                    <a:pt x="61" y="127"/>
                    <a:pt x="61" y="127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112" y="16"/>
                    <a:pt x="112" y="16"/>
                    <a:pt x="112" y="16"/>
                  </a:cubicBezTo>
                  <a:moveTo>
                    <a:pt x="112" y="0"/>
                  </a:moveTo>
                  <a:cubicBezTo>
                    <a:pt x="111" y="0"/>
                    <a:pt x="110" y="0"/>
                    <a:pt x="110" y="0"/>
                  </a:cubicBezTo>
                  <a:cubicBezTo>
                    <a:pt x="87" y="4"/>
                    <a:pt x="87" y="4"/>
                    <a:pt x="87" y="4"/>
                  </a:cubicBezTo>
                  <a:cubicBezTo>
                    <a:pt x="81" y="5"/>
                    <a:pt x="76" y="9"/>
                    <a:pt x="74" y="15"/>
                  </a:cubicBezTo>
                  <a:cubicBezTo>
                    <a:pt x="72" y="14"/>
                    <a:pt x="71" y="14"/>
                    <a:pt x="69" y="14"/>
                  </a:cubicBezTo>
                  <a:cubicBezTo>
                    <a:pt x="68" y="14"/>
                    <a:pt x="67" y="14"/>
                    <a:pt x="66" y="14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17" y="24"/>
                    <a:pt x="11" y="30"/>
                    <a:pt x="11" y="38"/>
                  </a:cubicBezTo>
                  <a:cubicBezTo>
                    <a:pt x="11" y="84"/>
                    <a:pt x="8" y="134"/>
                    <a:pt x="1" y="189"/>
                  </a:cubicBezTo>
                  <a:cubicBezTo>
                    <a:pt x="0" y="194"/>
                    <a:pt x="2" y="199"/>
                    <a:pt x="6" y="203"/>
                  </a:cubicBezTo>
                  <a:cubicBezTo>
                    <a:pt x="9" y="206"/>
                    <a:pt x="13" y="207"/>
                    <a:pt x="17" y="207"/>
                  </a:cubicBezTo>
                  <a:cubicBezTo>
                    <a:pt x="18" y="207"/>
                    <a:pt x="19" y="207"/>
                    <a:pt x="20" y="207"/>
                  </a:cubicBezTo>
                  <a:cubicBezTo>
                    <a:pt x="64" y="199"/>
                    <a:pt x="64" y="199"/>
                    <a:pt x="64" y="199"/>
                  </a:cubicBezTo>
                  <a:cubicBezTo>
                    <a:pt x="64" y="199"/>
                    <a:pt x="65" y="200"/>
                    <a:pt x="65" y="200"/>
                  </a:cubicBezTo>
                  <a:cubicBezTo>
                    <a:pt x="68" y="203"/>
                    <a:pt x="72" y="204"/>
                    <a:pt x="76" y="204"/>
                  </a:cubicBezTo>
                  <a:cubicBezTo>
                    <a:pt x="77" y="204"/>
                    <a:pt x="78" y="204"/>
                    <a:pt x="79" y="204"/>
                  </a:cubicBezTo>
                  <a:cubicBezTo>
                    <a:pt x="129" y="196"/>
                    <a:pt x="129" y="196"/>
                    <a:pt x="129" y="196"/>
                  </a:cubicBezTo>
                  <a:cubicBezTo>
                    <a:pt x="135" y="195"/>
                    <a:pt x="140" y="190"/>
                    <a:pt x="142" y="183"/>
                  </a:cubicBezTo>
                  <a:cubicBezTo>
                    <a:pt x="151" y="134"/>
                    <a:pt x="166" y="83"/>
                    <a:pt x="185" y="31"/>
                  </a:cubicBezTo>
                  <a:cubicBezTo>
                    <a:pt x="187" y="26"/>
                    <a:pt x="186" y="20"/>
                    <a:pt x="183" y="15"/>
                  </a:cubicBezTo>
                  <a:cubicBezTo>
                    <a:pt x="180" y="11"/>
                    <a:pt x="175" y="9"/>
                    <a:pt x="170" y="9"/>
                  </a:cubicBezTo>
                  <a:cubicBezTo>
                    <a:pt x="170" y="9"/>
                    <a:pt x="169" y="9"/>
                    <a:pt x="168" y="9"/>
                  </a:cubicBezTo>
                  <a:cubicBezTo>
                    <a:pt x="128" y="16"/>
                    <a:pt x="128" y="16"/>
                    <a:pt x="128" y="16"/>
                  </a:cubicBezTo>
                  <a:cubicBezTo>
                    <a:pt x="128" y="12"/>
                    <a:pt x="126" y="8"/>
                    <a:pt x="123" y="5"/>
                  </a:cubicBezTo>
                  <a:cubicBezTo>
                    <a:pt x="120" y="2"/>
                    <a:pt x="116" y="0"/>
                    <a:pt x="11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00" name="Google Shape;100;p1" descr="A screen shot of a computer&#10;&#10;Description automatically generated"/>
          <p:cNvPicPr preferRelativeResize="0">
            <a:picLocks noGrp="1"/>
          </p:cNvPicPr>
          <p:nvPr>
            <p:ph type="pic" idx="5"/>
          </p:nvPr>
        </p:nvPicPr>
        <p:blipFill rotWithShape="1">
          <a:blip r:embed="rId7">
            <a:alphaModFix/>
          </a:blip>
          <a:srcRect t="5396" b="5405"/>
          <a:stretch/>
        </p:blipFill>
        <p:spPr>
          <a:xfrm>
            <a:off x="266075" y="188925"/>
            <a:ext cx="2806649" cy="923325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0"/>
              </a:srgbClr>
            </a:outerShdw>
            <a:reflection stA="52000" endA="300" endPos="35000" fadeDir="5400012" sy="-100000" algn="bl" rotWithShape="0"/>
          </a:effectLst>
        </p:spPr>
      </p:pic>
      <p:sp>
        <p:nvSpPr>
          <p:cNvPr id="101" name="Google Shape;101;p1"/>
          <p:cNvSpPr/>
          <p:nvPr/>
        </p:nvSpPr>
        <p:spPr>
          <a:xfrm>
            <a:off x="74150" y="14925"/>
            <a:ext cx="3190500" cy="16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1" i="1">
                <a:solidFill>
                  <a:schemeClr val="dk1"/>
                </a:solidFill>
                <a:latin typeface="Syncopate"/>
                <a:ea typeface="Syncopate"/>
                <a:cs typeface="Syncopate"/>
                <a:sym typeface="Syncopate"/>
              </a:rPr>
              <a:t>Review Readiness</a:t>
            </a:r>
            <a:endParaRPr sz="1600" b="1" i="1">
              <a:solidFill>
                <a:schemeClr val="dk1"/>
              </a:solidFill>
              <a:latin typeface="Syncopate"/>
              <a:ea typeface="Syncopate"/>
              <a:cs typeface="Syncopate"/>
              <a:sym typeface="Syncopat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i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en-US" sz="1500" b="1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stablishing internal review</a:t>
            </a:r>
            <a:endParaRPr sz="1500" b="1" i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processes to prepare for QM certification reviews </a:t>
            </a:r>
            <a:endParaRPr sz="1100"/>
          </a:p>
        </p:txBody>
      </p:sp>
      <p:pic>
        <p:nvPicPr>
          <p:cNvPr id="102" name="Google Shape;102;p1"/>
          <p:cNvPicPr preferRelativeResize="0">
            <a:picLocks noGrp="1"/>
          </p:cNvPicPr>
          <p:nvPr>
            <p:ph type="pic" idx="3"/>
          </p:nvPr>
        </p:nvPicPr>
        <p:blipFill rotWithShape="1">
          <a:blip r:embed="rId4">
            <a:alphaModFix/>
          </a:blip>
          <a:srcRect t="3183" b="3174"/>
          <a:stretch/>
        </p:blipFill>
        <p:spPr>
          <a:xfrm>
            <a:off x="8578338" y="3910122"/>
            <a:ext cx="3251200" cy="303774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0"/>
              </a:srgbClr>
            </a:outerShdw>
            <a:reflection stA="52000" endA="300" endPos="35000" fadeDir="5400012" sy="-100000" algn="bl" rotWithShape="0"/>
          </a:effectLst>
        </p:spPr>
      </p:pic>
      <p:sp>
        <p:nvSpPr>
          <p:cNvPr id="103" name="Google Shape;103;p1"/>
          <p:cNvSpPr/>
          <p:nvPr/>
        </p:nvSpPr>
        <p:spPr>
          <a:xfrm>
            <a:off x="8469925" y="2220100"/>
            <a:ext cx="3468000" cy="23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1" i="1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Step  Four: Enlist Educators . . .</a:t>
            </a:r>
            <a:endParaRPr i="1" u="sng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Identify peer auditors to provide colleague-to-colleague support</a:t>
            </a:r>
            <a:endParaRPr sz="1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*SUPPORT is our SUPERPOWER*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i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i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6142" y="6255691"/>
            <a:ext cx="781597" cy="4755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293</Words>
  <Application>Microsoft Office PowerPoint</Application>
  <PresentationFormat>Widescreen</PresentationFormat>
  <Paragraphs>63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Comic Sans MS</vt:lpstr>
      <vt:lpstr>Arial</vt:lpstr>
      <vt:lpstr>Syncopate</vt:lpstr>
      <vt:lpstr>Calibri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Sapling Team</dc:creator>
  <cp:lastModifiedBy>Jami Nininger</cp:lastModifiedBy>
  <cp:revision>5</cp:revision>
  <dcterms:created xsi:type="dcterms:W3CDTF">2019-06-14T08:52:41Z</dcterms:created>
  <dcterms:modified xsi:type="dcterms:W3CDTF">2021-10-19T11:50:27Z</dcterms:modified>
</cp:coreProperties>
</file>