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5" roundtripDataSignature="AMtx7mjNm4Tecx56rwiZSCA7Kx/y03FWY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p:cViewPr varScale="1">
        <p:scale>
          <a:sx n="124" d="100"/>
          <a:sy n="124" d="100"/>
        </p:scale>
        <p:origin x="1824" y="1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customschemas.google.com/relationships/presentationmetadata" Target="meta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2" name="Google Shape;92;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f9c67a056d_0_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7" name="Google Shape;157;gf9c67a056d_0_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8" name="Google Shape;158;gf9c67a056d_0_1: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f9c67a056d_0_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4" name="Google Shape;164;gf9c67a056d_0_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5" name="Google Shape;165;gf9c67a056d_0_7: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f9c67a056d_0_1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2" name="Google Shape;172;gf9c67a056d_0_1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73" name="Google Shape;173;gf9c67a056d_0_14: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f9c67a056d_0_2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9" name="Google Shape;179;gf9c67a056d_0_2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0" name="Google Shape;180;gf9c67a056d_0_2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f9c67a056d_0_2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6" name="Google Shape;186;gf9c67a056d_0_2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7" name="Google Shape;187;gf9c67a056d_0_26: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f9c67a056d_0_3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3" name="Google Shape;193;gf9c67a056d_0_3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4" name="Google Shape;194;gf9c67a056d_0_32: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f9c67a056d_0_3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0" name="Google Shape;200;gf9c67a056d_0_3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1" name="Google Shape;201;gf9c67a056d_0_38: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cba1711a02_0_4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7" name="Google Shape;207;gcba1711a02_0_4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8" name="Google Shape;208;gcba1711a02_0_4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gfd1148ff5e_0_1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4" name="Google Shape;214;gfd1148ff5e_0_1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5" name="Google Shape;215;gfd1148ff5e_0_18: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b65dc9b471_0_17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1" name="Google Shape;221;gb65dc9b471_0_17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22" name="Google Shape;222;gb65dc9b471_0_171: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19</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cba1711a02_0_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9" name="Google Shape;99;gcba1711a02_0_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0" name="Google Shape;100;gcba1711a02_0_6: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b65dc9b471_0_1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gb65dc9b471_0_1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0"/>
              </a:spcBef>
              <a:spcAft>
                <a:spcPts val="0"/>
              </a:spcAft>
              <a:buClr>
                <a:srgbClr val="245397"/>
              </a:buClr>
              <a:buSzPts val="2800"/>
              <a:buFont typeface="Cambria"/>
              <a:buChar char="❖"/>
            </a:pPr>
            <a:r>
              <a:rPr lang="en-US" sz="2400">
                <a:solidFill>
                  <a:srgbClr val="245397"/>
                </a:solidFill>
                <a:latin typeface="Cambria"/>
                <a:ea typeface="Cambria"/>
                <a:cs typeface="Cambria"/>
                <a:sym typeface="Cambria"/>
              </a:rPr>
              <a:t>Higher education institutions, HSIs serve students experiencing cultural gaps such as cultural framework gaps and relatedness gaps.  This presentation addresses the significance of relatedness gaps which impacts students’ sense of belonging.  </a:t>
            </a:r>
            <a:endParaRPr sz="2400">
              <a:solidFill>
                <a:srgbClr val="245397"/>
              </a:solidFill>
              <a:latin typeface="Cambria"/>
              <a:ea typeface="Cambria"/>
              <a:cs typeface="Cambria"/>
              <a:sym typeface="Cambria"/>
            </a:endParaRPr>
          </a:p>
          <a:p>
            <a:pPr marL="457200" lvl="0" indent="-406400" algn="l" rtl="0">
              <a:lnSpc>
                <a:spcPct val="90000"/>
              </a:lnSpc>
              <a:spcBef>
                <a:spcPts val="0"/>
              </a:spcBef>
              <a:spcAft>
                <a:spcPts val="0"/>
              </a:spcAft>
              <a:buClr>
                <a:srgbClr val="245397"/>
              </a:buClr>
              <a:buSzPts val="2800"/>
              <a:buFont typeface="Cambria"/>
              <a:buChar char="❖"/>
            </a:pPr>
            <a:endParaRPr sz="2400">
              <a:solidFill>
                <a:srgbClr val="245397"/>
              </a:solidFill>
              <a:latin typeface="Cambria"/>
              <a:ea typeface="Cambria"/>
              <a:cs typeface="Cambria"/>
              <a:sym typeface="Cambria"/>
            </a:endParaRPr>
          </a:p>
          <a:p>
            <a:pPr marL="457200" lvl="0" indent="-406400" algn="l" rtl="0">
              <a:lnSpc>
                <a:spcPct val="90000"/>
              </a:lnSpc>
              <a:spcBef>
                <a:spcPts val="0"/>
              </a:spcBef>
              <a:spcAft>
                <a:spcPts val="0"/>
              </a:spcAft>
              <a:buClr>
                <a:srgbClr val="245397"/>
              </a:buClr>
              <a:buSzPts val="2800"/>
              <a:buFont typeface="Cambria"/>
              <a:buChar char="❖"/>
            </a:pPr>
            <a:endParaRPr sz="2400">
              <a:solidFill>
                <a:srgbClr val="245397"/>
              </a:solidFill>
              <a:latin typeface="Cambria"/>
              <a:ea typeface="Cambria"/>
              <a:cs typeface="Cambria"/>
              <a:sym typeface="Cambria"/>
            </a:endParaRPr>
          </a:p>
          <a:p>
            <a:pPr marL="457200" lvl="0" indent="-406400" algn="l" rtl="0">
              <a:lnSpc>
                <a:spcPct val="90000"/>
              </a:lnSpc>
              <a:spcBef>
                <a:spcPts val="0"/>
              </a:spcBef>
              <a:spcAft>
                <a:spcPts val="0"/>
              </a:spcAft>
              <a:buClr>
                <a:srgbClr val="245397"/>
              </a:buClr>
              <a:buSzPts val="2800"/>
              <a:buFont typeface="Cambria"/>
              <a:buChar char="❖"/>
            </a:pPr>
            <a:r>
              <a:rPr lang="en-US" sz="2400">
                <a:solidFill>
                  <a:srgbClr val="245397"/>
                </a:solidFill>
                <a:latin typeface="Cambria"/>
                <a:ea typeface="Cambria"/>
                <a:cs typeface="Cambria"/>
                <a:sym typeface="Cambria"/>
              </a:rPr>
              <a:t>Cultural framework gaps exist between high context learners and low context institutions</a:t>
            </a:r>
            <a:br>
              <a:rPr lang="en-US" sz="2400">
                <a:solidFill>
                  <a:srgbClr val="245397"/>
                </a:solidFill>
                <a:latin typeface="Cambria"/>
                <a:ea typeface="Cambria"/>
                <a:cs typeface="Cambria"/>
                <a:sym typeface="Cambria"/>
              </a:rPr>
            </a:br>
            <a:endParaRPr/>
          </a:p>
        </p:txBody>
      </p:sp>
      <p:sp>
        <p:nvSpPr>
          <p:cNvPr id="107" name="Google Shape;107;gb65dc9b471_0_17: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b65dc9b471_0_3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3" name="Google Shape;113;gb65dc9b471_0_3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Social Capital – this ties back to LatinX Assets</a:t>
            </a:r>
            <a:endParaRPr/>
          </a:p>
          <a:p>
            <a:pPr marL="0" lvl="0" indent="0" algn="l" rtl="0">
              <a:lnSpc>
                <a:spcPct val="100000"/>
              </a:lnSpc>
              <a:spcBef>
                <a:spcPts val="0"/>
              </a:spcBef>
              <a:spcAft>
                <a:spcPts val="0"/>
              </a:spcAft>
              <a:buSzPts val="1400"/>
              <a:buNone/>
            </a:pPr>
            <a:r>
              <a:rPr lang="en-US"/>
              <a:t>Bullet one: The relationships that matter the most to students are 1)positive relationship they have with the learning material, developing confidence as learners and </a:t>
            </a:r>
            <a:endParaRPr/>
          </a:p>
          <a:p>
            <a:pPr marL="0" lvl="0" indent="0" algn="l" rtl="0">
              <a:lnSpc>
                <a:spcPct val="100000"/>
              </a:lnSpc>
              <a:spcBef>
                <a:spcPts val="0"/>
              </a:spcBef>
              <a:spcAft>
                <a:spcPts val="0"/>
              </a:spcAft>
              <a:buSzPts val="1400"/>
              <a:buNone/>
            </a:pPr>
            <a:r>
              <a:rPr lang="en-US"/>
              <a:t>2) the positive relationship they develop in the environment..this includes professor but also includes peers.</a:t>
            </a:r>
            <a:endParaRPr/>
          </a:p>
        </p:txBody>
      </p:sp>
      <p:sp>
        <p:nvSpPr>
          <p:cNvPr id="114" name="Google Shape;114;gb65dc9b471_0_3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cba1711a02_0_1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2" name="Google Shape;122;gcba1711a02_0_1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3" name="Google Shape;123;gcba1711a02_0_18: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fd1148ff5e_0_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fd1148ff5e_0_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0" name="Google Shape;130;gfd1148ff5e_0_6: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36" name="Google Shape;136;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cba1711a02_0_3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2" name="Google Shape;142;gcba1711a02_0_3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3" name="Google Shape;143;gcba1711a02_0_31: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b65dc9b471_0_10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0" name="Google Shape;150;gb65dc9b471_0_10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1" name="Google Shape;151;gb65dc9b471_0_10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9"/>
        <p:cNvGrpSpPr/>
        <p:nvPr/>
      </p:nvGrpSpPr>
      <p:grpSpPr>
        <a:xfrm>
          <a:off x="0" y="0"/>
          <a:ext cx="0" cy="0"/>
          <a:chOff x="0" y="0"/>
          <a:chExt cx="0" cy="0"/>
        </a:xfrm>
      </p:grpSpPr>
      <p:sp>
        <p:nvSpPr>
          <p:cNvPr id="20" name="Google Shape;20;p13"/>
          <p:cNvSpPr txBox="1">
            <a:spLocks noGrp="1"/>
          </p:cNvSpPr>
          <p:nvPr>
            <p:ph type="ctrTitle"/>
          </p:nvPr>
        </p:nvSpPr>
        <p:spPr>
          <a:xfrm>
            <a:off x="685800" y="552362"/>
            <a:ext cx="7772400" cy="1470025"/>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13"/>
          <p:cNvSpPr txBox="1">
            <a:spLocks noGrp="1"/>
          </p:cNvSpPr>
          <p:nvPr>
            <p:ph type="subTitle" idx="1"/>
          </p:nvPr>
        </p:nvSpPr>
        <p:spPr>
          <a:xfrm>
            <a:off x="685800" y="2601206"/>
            <a:ext cx="7772400" cy="870533"/>
          </a:xfrm>
          <a:prstGeom prst="rect">
            <a:avLst/>
          </a:prstGeom>
          <a:noFill/>
          <a:ln>
            <a:noFill/>
          </a:ln>
        </p:spPr>
        <p:txBody>
          <a:bodyPr spcFirstLastPara="1" wrap="square" lIns="91425" tIns="45700" rIns="91425" bIns="45700" anchor="t" anchorCtr="0">
            <a:normAutofit/>
          </a:bodyPr>
          <a:lstStyle>
            <a:lvl1pPr lvl="0" algn="l">
              <a:lnSpc>
                <a:spcPct val="100000"/>
              </a:lnSpc>
              <a:spcBef>
                <a:spcPts val="640"/>
              </a:spcBef>
              <a:spcAft>
                <a:spcPts val="0"/>
              </a:spcAft>
              <a:buClr>
                <a:srgbClr val="888D9D"/>
              </a:buClr>
              <a:buSzPts val="3200"/>
              <a:buNone/>
              <a:defRPr b="0" i="1">
                <a:solidFill>
                  <a:srgbClr val="888D9D"/>
                </a:solidFill>
                <a:latin typeface="Cambria"/>
                <a:ea typeface="Cambria"/>
                <a:cs typeface="Cambria"/>
                <a:sym typeface="Cambria"/>
              </a:defRPr>
            </a:lvl1pPr>
            <a:lvl2pPr lvl="1" algn="ctr">
              <a:lnSpc>
                <a:spcPct val="100000"/>
              </a:lnSpc>
              <a:spcBef>
                <a:spcPts val="560"/>
              </a:spcBef>
              <a:spcAft>
                <a:spcPts val="0"/>
              </a:spcAft>
              <a:buClr>
                <a:srgbClr val="888D9D"/>
              </a:buClr>
              <a:buSzPts val="2800"/>
              <a:buNone/>
              <a:defRPr>
                <a:solidFill>
                  <a:srgbClr val="888D9D"/>
                </a:solidFill>
              </a:defRPr>
            </a:lvl2pPr>
            <a:lvl3pPr lvl="2" algn="ctr">
              <a:lnSpc>
                <a:spcPct val="100000"/>
              </a:lnSpc>
              <a:spcBef>
                <a:spcPts val="480"/>
              </a:spcBef>
              <a:spcAft>
                <a:spcPts val="0"/>
              </a:spcAft>
              <a:buClr>
                <a:srgbClr val="888D9D"/>
              </a:buClr>
              <a:buSzPts val="2400"/>
              <a:buNone/>
              <a:defRPr>
                <a:solidFill>
                  <a:srgbClr val="888D9D"/>
                </a:solidFill>
              </a:defRPr>
            </a:lvl3pPr>
            <a:lvl4pPr lvl="3" algn="ctr">
              <a:lnSpc>
                <a:spcPct val="100000"/>
              </a:lnSpc>
              <a:spcBef>
                <a:spcPts val="400"/>
              </a:spcBef>
              <a:spcAft>
                <a:spcPts val="0"/>
              </a:spcAft>
              <a:buClr>
                <a:srgbClr val="888D9D"/>
              </a:buClr>
              <a:buSzPts val="1800"/>
              <a:buNone/>
              <a:defRPr>
                <a:solidFill>
                  <a:srgbClr val="888D9D"/>
                </a:solidFill>
              </a:defRPr>
            </a:lvl4pPr>
            <a:lvl5pPr lvl="4" algn="ctr">
              <a:lnSpc>
                <a:spcPct val="100000"/>
              </a:lnSpc>
              <a:spcBef>
                <a:spcPts val="400"/>
              </a:spcBef>
              <a:spcAft>
                <a:spcPts val="0"/>
              </a:spcAft>
              <a:buClr>
                <a:srgbClr val="888D9D"/>
              </a:buClr>
              <a:buSzPts val="2000"/>
              <a:buNone/>
              <a:defRPr>
                <a:solidFill>
                  <a:srgbClr val="888D9D"/>
                </a:solidFill>
              </a:defRPr>
            </a:lvl5pPr>
            <a:lvl6pPr lvl="5" algn="ctr">
              <a:lnSpc>
                <a:spcPct val="100000"/>
              </a:lnSpc>
              <a:spcBef>
                <a:spcPts val="400"/>
              </a:spcBef>
              <a:spcAft>
                <a:spcPts val="0"/>
              </a:spcAft>
              <a:buClr>
                <a:srgbClr val="888D9D"/>
              </a:buClr>
              <a:buSzPts val="2000"/>
              <a:buNone/>
              <a:defRPr>
                <a:solidFill>
                  <a:srgbClr val="888D9D"/>
                </a:solidFill>
              </a:defRPr>
            </a:lvl6pPr>
            <a:lvl7pPr lvl="6" algn="ctr">
              <a:lnSpc>
                <a:spcPct val="100000"/>
              </a:lnSpc>
              <a:spcBef>
                <a:spcPts val="400"/>
              </a:spcBef>
              <a:spcAft>
                <a:spcPts val="0"/>
              </a:spcAft>
              <a:buClr>
                <a:srgbClr val="888D9D"/>
              </a:buClr>
              <a:buSzPts val="2000"/>
              <a:buNone/>
              <a:defRPr>
                <a:solidFill>
                  <a:srgbClr val="888D9D"/>
                </a:solidFill>
              </a:defRPr>
            </a:lvl7pPr>
            <a:lvl8pPr lvl="7" algn="ctr">
              <a:lnSpc>
                <a:spcPct val="100000"/>
              </a:lnSpc>
              <a:spcBef>
                <a:spcPts val="400"/>
              </a:spcBef>
              <a:spcAft>
                <a:spcPts val="0"/>
              </a:spcAft>
              <a:buClr>
                <a:srgbClr val="888D9D"/>
              </a:buClr>
              <a:buSzPts val="2000"/>
              <a:buNone/>
              <a:defRPr>
                <a:solidFill>
                  <a:srgbClr val="888D9D"/>
                </a:solidFill>
              </a:defRPr>
            </a:lvl8pPr>
            <a:lvl9pPr lvl="8" algn="ctr">
              <a:lnSpc>
                <a:spcPct val="100000"/>
              </a:lnSpc>
              <a:spcBef>
                <a:spcPts val="400"/>
              </a:spcBef>
              <a:spcAft>
                <a:spcPts val="0"/>
              </a:spcAft>
              <a:buClr>
                <a:srgbClr val="888D9D"/>
              </a:buClr>
              <a:buSzPts val="2000"/>
              <a:buNone/>
              <a:defRPr>
                <a:solidFill>
                  <a:srgbClr val="888D9D"/>
                </a:solidFill>
              </a:defRPr>
            </a:lvl9pPr>
          </a:lstStyle>
          <a:p>
            <a:endParaRPr/>
          </a:p>
        </p:txBody>
      </p:sp>
      <p:pic>
        <p:nvPicPr>
          <p:cNvPr id="22" name="Google Shape;22;p13" descr="ASU_angelostateuniversity_c.png"/>
          <p:cNvPicPr preferRelativeResize="0"/>
          <p:nvPr/>
        </p:nvPicPr>
        <p:blipFill rotWithShape="1">
          <a:blip r:embed="rId2">
            <a:alphaModFix/>
          </a:blip>
          <a:srcRect/>
          <a:stretch/>
        </p:blipFill>
        <p:spPr>
          <a:xfrm>
            <a:off x="6167751" y="3877779"/>
            <a:ext cx="2207783" cy="1519254"/>
          </a:xfrm>
          <a:prstGeom prst="rect">
            <a:avLst/>
          </a:prstGeom>
          <a:noFill/>
          <a:ln>
            <a:noFill/>
          </a:ln>
        </p:spPr>
      </p:pic>
      <p:sp>
        <p:nvSpPr>
          <p:cNvPr id="23" name="Google Shape;23;p13"/>
          <p:cNvSpPr/>
          <p:nvPr/>
        </p:nvSpPr>
        <p:spPr>
          <a:xfrm>
            <a:off x="0" y="5601703"/>
            <a:ext cx="9144000" cy="498762"/>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mbria"/>
              <a:ea typeface="Cambria"/>
              <a:cs typeface="Cambria"/>
              <a:sym typeface="Cambria"/>
            </a:endParaRPr>
          </a:p>
        </p:txBody>
      </p:sp>
      <p:sp>
        <p:nvSpPr>
          <p:cNvPr id="24" name="Google Shape;24;p13"/>
          <p:cNvSpPr txBox="1"/>
          <p:nvPr/>
        </p:nvSpPr>
        <p:spPr>
          <a:xfrm>
            <a:off x="6100115" y="5666003"/>
            <a:ext cx="2143952"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a:solidFill>
                  <a:schemeClr val="lt1"/>
                </a:solidFill>
                <a:latin typeface="Calibri"/>
                <a:ea typeface="Calibri"/>
                <a:cs typeface="Calibri"/>
                <a:sym typeface="Calibri"/>
              </a:rPr>
              <a:t>ANGELO.EDU</a:t>
            </a:r>
            <a:endParaRPr sz="1400" b="0" i="0" u="none" strike="noStrike" cap="none">
              <a:solidFill>
                <a:srgbClr val="000000"/>
              </a:solidFill>
              <a:latin typeface="Arial"/>
              <a:ea typeface="Arial"/>
              <a:cs typeface="Arial"/>
              <a:sym typeface="Arial"/>
            </a:endParaRPr>
          </a:p>
        </p:txBody>
      </p:sp>
      <p:sp>
        <p:nvSpPr>
          <p:cNvPr id="25" name="Google Shape;25;p13"/>
          <p:cNvSpPr/>
          <p:nvPr/>
        </p:nvSpPr>
        <p:spPr>
          <a:xfrm>
            <a:off x="0" y="6100464"/>
            <a:ext cx="9144000" cy="757535"/>
          </a:xfrm>
          <a:prstGeom prst="rect">
            <a:avLst/>
          </a:prstGeom>
          <a:solidFill>
            <a:schemeClr val="l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mbria"/>
              <a:ea typeface="Cambria"/>
              <a:cs typeface="Cambria"/>
              <a:sym typeface="Cambria"/>
            </a:endParaRPr>
          </a:p>
        </p:txBody>
      </p:sp>
      <p:sp>
        <p:nvSpPr>
          <p:cNvPr id="26" name="Google Shape;26;p13"/>
          <p:cNvSpPr/>
          <p:nvPr/>
        </p:nvSpPr>
        <p:spPr>
          <a:xfrm>
            <a:off x="0" y="-80375"/>
            <a:ext cx="9144000" cy="787675"/>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mbria"/>
              <a:ea typeface="Cambria"/>
              <a:cs typeface="Cambria"/>
              <a:sym typeface="Cambria"/>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8"/>
        <p:cNvGrpSpPr/>
        <p:nvPr/>
      </p:nvGrpSpPr>
      <p:grpSpPr>
        <a:xfrm>
          <a:off x="0" y="0"/>
          <a:ext cx="0" cy="0"/>
          <a:chOff x="0" y="0"/>
          <a:chExt cx="0" cy="0"/>
        </a:xfrm>
      </p:grpSpPr>
      <p:sp>
        <p:nvSpPr>
          <p:cNvPr id="79" name="Google Shape;79;p22"/>
          <p:cNvSpPr txBox="1">
            <a:spLocks noGrp="1"/>
          </p:cNvSpPr>
          <p:nvPr>
            <p:ph type="title"/>
          </p:nvPr>
        </p:nvSpPr>
        <p:spPr>
          <a:xfrm>
            <a:off x="457200" y="684551"/>
            <a:ext cx="8229600" cy="114300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22"/>
          <p:cNvSpPr txBox="1">
            <a:spLocks noGrp="1"/>
          </p:cNvSpPr>
          <p:nvPr>
            <p:ph type="body" idx="1"/>
          </p:nvPr>
        </p:nvSpPr>
        <p:spPr>
          <a:xfrm rot="5400000">
            <a:off x="2463955" y="3359"/>
            <a:ext cx="4216090" cy="82296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2"/>
              </a:buClr>
              <a:buSzPts val="1800"/>
              <a:buChar char="•"/>
              <a:defRPr/>
            </a:lvl1pPr>
            <a:lvl2pPr marL="914400" lvl="1" indent="-342900" algn="l">
              <a:lnSpc>
                <a:spcPct val="100000"/>
              </a:lnSpc>
              <a:spcBef>
                <a:spcPts val="360"/>
              </a:spcBef>
              <a:spcAft>
                <a:spcPts val="0"/>
              </a:spcAft>
              <a:buClr>
                <a:schemeClr val="dk2"/>
              </a:buClr>
              <a:buSzPts val="1800"/>
              <a:buChar char="▪"/>
              <a:defRPr/>
            </a:lvl2pPr>
            <a:lvl3pPr marL="1371600" lvl="2" indent="-342900" algn="l">
              <a:lnSpc>
                <a:spcPct val="100000"/>
              </a:lnSpc>
              <a:spcBef>
                <a:spcPts val="360"/>
              </a:spcBef>
              <a:spcAft>
                <a:spcPts val="0"/>
              </a:spcAft>
              <a:buClr>
                <a:schemeClr val="dk2"/>
              </a:buClr>
              <a:buSzPts val="1800"/>
              <a:buChar char="•"/>
              <a:defRPr/>
            </a:lvl3pPr>
            <a:lvl4pPr marL="1828800" lvl="3" indent="-331469" algn="l">
              <a:lnSpc>
                <a:spcPct val="100000"/>
              </a:lnSpc>
              <a:spcBef>
                <a:spcPts val="360"/>
              </a:spcBef>
              <a:spcAft>
                <a:spcPts val="0"/>
              </a:spcAft>
              <a:buClr>
                <a:schemeClr val="dk2"/>
              </a:buClr>
              <a:buSzPts val="1620"/>
              <a:buChar char="o"/>
              <a:defRPr/>
            </a:lvl4pPr>
            <a:lvl5pPr marL="2286000" lvl="4" indent="-342900" algn="l">
              <a:lnSpc>
                <a:spcPct val="100000"/>
              </a:lnSpc>
              <a:spcBef>
                <a:spcPts val="360"/>
              </a:spcBef>
              <a:spcAft>
                <a:spcPts val="0"/>
              </a:spcAft>
              <a:buClr>
                <a:schemeClr val="dk2"/>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81" name="Google Shape;81;p22"/>
          <p:cNvSpPr txBox="1">
            <a:spLocks noGrp="1"/>
          </p:cNvSpPr>
          <p:nvPr>
            <p:ph type="dt" idx="10"/>
          </p:nvPr>
        </p:nvSpPr>
        <p:spPr>
          <a:xfrm>
            <a:off x="313819" y="6560560"/>
            <a:ext cx="1741319" cy="158319"/>
          </a:xfrm>
          <a:prstGeom prst="rect">
            <a:avLst/>
          </a:prstGeom>
          <a:noFill/>
          <a:ln>
            <a:noFill/>
          </a:ln>
        </p:spPr>
        <p:txBody>
          <a:bodyPr spcFirstLastPara="1" wrap="square" lIns="91425" tIns="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22"/>
          <p:cNvSpPr txBox="1">
            <a:spLocks noGrp="1"/>
          </p:cNvSpPr>
          <p:nvPr>
            <p:ph type="ftr" idx="11"/>
          </p:nvPr>
        </p:nvSpPr>
        <p:spPr>
          <a:xfrm>
            <a:off x="2198304" y="6560560"/>
            <a:ext cx="4902506" cy="237022"/>
          </a:xfrm>
          <a:prstGeom prst="rect">
            <a:avLst/>
          </a:prstGeom>
          <a:noFill/>
          <a:ln>
            <a:noFill/>
          </a:ln>
        </p:spPr>
        <p:txBody>
          <a:bodyPr spcFirstLastPara="1" wrap="square" lIns="91425" tIns="0" rIns="91425" bIns="45700" anchor="t"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22"/>
          <p:cNvSpPr txBox="1">
            <a:spLocks noGrp="1"/>
          </p:cNvSpPr>
          <p:nvPr>
            <p:ph type="sldNum" idx="12"/>
          </p:nvPr>
        </p:nvSpPr>
        <p:spPr>
          <a:xfrm>
            <a:off x="7100810" y="6560560"/>
            <a:ext cx="1585990" cy="237022"/>
          </a:xfrm>
          <a:prstGeom prst="rect">
            <a:avLst/>
          </a:prstGeom>
          <a:noFill/>
          <a:ln>
            <a:noFill/>
          </a:ln>
        </p:spPr>
        <p:txBody>
          <a:bodyPr spcFirstLastPara="1" wrap="square" lIns="91425" tIns="0" rIns="91425" bIns="4570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4"/>
        <p:cNvGrpSpPr/>
        <p:nvPr/>
      </p:nvGrpSpPr>
      <p:grpSpPr>
        <a:xfrm>
          <a:off x="0" y="0"/>
          <a:ext cx="0" cy="0"/>
          <a:chOff x="0" y="0"/>
          <a:chExt cx="0" cy="0"/>
        </a:xfrm>
      </p:grpSpPr>
      <p:sp>
        <p:nvSpPr>
          <p:cNvPr id="85" name="Google Shape;85;p23"/>
          <p:cNvSpPr txBox="1">
            <a:spLocks noGrp="1"/>
          </p:cNvSpPr>
          <p:nvPr>
            <p:ph type="title"/>
          </p:nvPr>
        </p:nvSpPr>
        <p:spPr>
          <a:xfrm rot="5400000">
            <a:off x="4732337" y="2509296"/>
            <a:ext cx="5851525" cy="205740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6" name="Google Shape;86;p23"/>
          <p:cNvSpPr txBox="1">
            <a:spLocks noGrp="1"/>
          </p:cNvSpPr>
          <p:nvPr>
            <p:ph type="body" idx="1"/>
          </p:nvPr>
        </p:nvSpPr>
        <p:spPr>
          <a:xfrm rot="5400000">
            <a:off x="541338" y="528097"/>
            <a:ext cx="5851525" cy="60198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2"/>
              </a:buClr>
              <a:buSzPts val="1800"/>
              <a:buChar char="•"/>
              <a:defRPr/>
            </a:lvl1pPr>
            <a:lvl2pPr marL="914400" lvl="1" indent="-342900" algn="l">
              <a:lnSpc>
                <a:spcPct val="100000"/>
              </a:lnSpc>
              <a:spcBef>
                <a:spcPts val="360"/>
              </a:spcBef>
              <a:spcAft>
                <a:spcPts val="0"/>
              </a:spcAft>
              <a:buClr>
                <a:schemeClr val="dk2"/>
              </a:buClr>
              <a:buSzPts val="1800"/>
              <a:buChar char="▪"/>
              <a:defRPr/>
            </a:lvl2pPr>
            <a:lvl3pPr marL="1371600" lvl="2" indent="-342900" algn="l">
              <a:lnSpc>
                <a:spcPct val="100000"/>
              </a:lnSpc>
              <a:spcBef>
                <a:spcPts val="360"/>
              </a:spcBef>
              <a:spcAft>
                <a:spcPts val="0"/>
              </a:spcAft>
              <a:buClr>
                <a:schemeClr val="dk2"/>
              </a:buClr>
              <a:buSzPts val="1800"/>
              <a:buChar char="•"/>
              <a:defRPr/>
            </a:lvl3pPr>
            <a:lvl4pPr marL="1828800" lvl="3" indent="-331469" algn="l">
              <a:lnSpc>
                <a:spcPct val="100000"/>
              </a:lnSpc>
              <a:spcBef>
                <a:spcPts val="360"/>
              </a:spcBef>
              <a:spcAft>
                <a:spcPts val="0"/>
              </a:spcAft>
              <a:buClr>
                <a:schemeClr val="dk2"/>
              </a:buClr>
              <a:buSzPts val="1620"/>
              <a:buChar char="o"/>
              <a:defRPr/>
            </a:lvl4pPr>
            <a:lvl5pPr marL="2286000" lvl="4" indent="-342900" algn="l">
              <a:lnSpc>
                <a:spcPct val="100000"/>
              </a:lnSpc>
              <a:spcBef>
                <a:spcPts val="360"/>
              </a:spcBef>
              <a:spcAft>
                <a:spcPts val="0"/>
              </a:spcAft>
              <a:buClr>
                <a:schemeClr val="dk2"/>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87" name="Google Shape;87;p23"/>
          <p:cNvSpPr txBox="1">
            <a:spLocks noGrp="1"/>
          </p:cNvSpPr>
          <p:nvPr>
            <p:ph type="dt" idx="10"/>
          </p:nvPr>
        </p:nvSpPr>
        <p:spPr>
          <a:xfrm>
            <a:off x="313819" y="6560560"/>
            <a:ext cx="1741319" cy="158319"/>
          </a:xfrm>
          <a:prstGeom prst="rect">
            <a:avLst/>
          </a:prstGeom>
          <a:noFill/>
          <a:ln>
            <a:noFill/>
          </a:ln>
        </p:spPr>
        <p:txBody>
          <a:bodyPr spcFirstLastPara="1" wrap="square" lIns="91425" tIns="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23"/>
          <p:cNvSpPr txBox="1">
            <a:spLocks noGrp="1"/>
          </p:cNvSpPr>
          <p:nvPr>
            <p:ph type="ftr" idx="11"/>
          </p:nvPr>
        </p:nvSpPr>
        <p:spPr>
          <a:xfrm>
            <a:off x="2198304" y="6560560"/>
            <a:ext cx="4902506" cy="237022"/>
          </a:xfrm>
          <a:prstGeom prst="rect">
            <a:avLst/>
          </a:prstGeom>
          <a:noFill/>
          <a:ln>
            <a:noFill/>
          </a:ln>
        </p:spPr>
        <p:txBody>
          <a:bodyPr spcFirstLastPara="1" wrap="square" lIns="91425" tIns="0" rIns="91425" bIns="45700" anchor="t"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9" name="Google Shape;89;p23"/>
          <p:cNvSpPr txBox="1">
            <a:spLocks noGrp="1"/>
          </p:cNvSpPr>
          <p:nvPr>
            <p:ph type="sldNum" idx="12"/>
          </p:nvPr>
        </p:nvSpPr>
        <p:spPr>
          <a:xfrm>
            <a:off x="7100810" y="6560560"/>
            <a:ext cx="1585990" cy="237022"/>
          </a:xfrm>
          <a:prstGeom prst="rect">
            <a:avLst/>
          </a:prstGeom>
          <a:noFill/>
          <a:ln>
            <a:noFill/>
          </a:ln>
        </p:spPr>
        <p:txBody>
          <a:bodyPr spcFirstLastPara="1" wrap="square" lIns="91425" tIns="0" rIns="91425" bIns="4570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7"/>
        <p:cNvGrpSpPr/>
        <p:nvPr/>
      </p:nvGrpSpPr>
      <p:grpSpPr>
        <a:xfrm>
          <a:off x="0" y="0"/>
          <a:ext cx="0" cy="0"/>
          <a:chOff x="0" y="0"/>
          <a:chExt cx="0" cy="0"/>
        </a:xfrm>
      </p:grpSpPr>
      <p:sp>
        <p:nvSpPr>
          <p:cNvPr id="28" name="Google Shape;28;p18"/>
          <p:cNvSpPr txBox="1">
            <a:spLocks noGrp="1"/>
          </p:cNvSpPr>
          <p:nvPr>
            <p:ph type="title"/>
          </p:nvPr>
        </p:nvSpPr>
        <p:spPr>
          <a:xfrm>
            <a:off x="457200" y="684551"/>
            <a:ext cx="8229600" cy="114300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18"/>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80"/>
              </a:spcBef>
              <a:spcAft>
                <a:spcPts val="0"/>
              </a:spcAft>
              <a:buClr>
                <a:schemeClr val="dk2"/>
              </a:buClr>
              <a:buSzPts val="2400"/>
              <a:buNone/>
              <a:defRPr sz="2400" b="1"/>
            </a:lvl1pPr>
            <a:lvl2pPr marL="914400" lvl="1" indent="-228600" algn="l">
              <a:lnSpc>
                <a:spcPct val="100000"/>
              </a:lnSpc>
              <a:spcBef>
                <a:spcPts val="400"/>
              </a:spcBef>
              <a:spcAft>
                <a:spcPts val="0"/>
              </a:spcAft>
              <a:buClr>
                <a:schemeClr val="dk2"/>
              </a:buClr>
              <a:buSzPts val="2000"/>
              <a:buNone/>
              <a:defRPr sz="2000" b="1"/>
            </a:lvl2pPr>
            <a:lvl3pPr marL="1371600" lvl="2" indent="-228600" algn="l">
              <a:lnSpc>
                <a:spcPct val="100000"/>
              </a:lnSpc>
              <a:spcBef>
                <a:spcPts val="360"/>
              </a:spcBef>
              <a:spcAft>
                <a:spcPts val="0"/>
              </a:spcAft>
              <a:buClr>
                <a:schemeClr val="dk2"/>
              </a:buClr>
              <a:buSzPts val="1800"/>
              <a:buNone/>
              <a:defRPr sz="1800" b="1"/>
            </a:lvl3pPr>
            <a:lvl4pPr marL="1828800" lvl="3" indent="-228600" algn="l">
              <a:lnSpc>
                <a:spcPct val="100000"/>
              </a:lnSpc>
              <a:spcBef>
                <a:spcPts val="320"/>
              </a:spcBef>
              <a:spcAft>
                <a:spcPts val="0"/>
              </a:spcAft>
              <a:buClr>
                <a:schemeClr val="dk2"/>
              </a:buClr>
              <a:buSzPts val="1440"/>
              <a:buNone/>
              <a:defRPr sz="1600" b="1"/>
            </a:lvl4pPr>
            <a:lvl5pPr marL="2286000" lvl="4" indent="-228600" algn="l">
              <a:lnSpc>
                <a:spcPct val="100000"/>
              </a:lnSpc>
              <a:spcBef>
                <a:spcPts val="320"/>
              </a:spcBef>
              <a:spcAft>
                <a:spcPts val="0"/>
              </a:spcAft>
              <a:buClr>
                <a:schemeClr val="dk2"/>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30" name="Google Shape;30;p18"/>
          <p:cNvSpPr txBox="1">
            <a:spLocks noGrp="1"/>
          </p:cNvSpPr>
          <p:nvPr>
            <p:ph type="body" idx="2"/>
          </p:nvPr>
        </p:nvSpPr>
        <p:spPr>
          <a:xfrm>
            <a:off x="457200" y="2174876"/>
            <a:ext cx="4040188" cy="4206902"/>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2"/>
              </a:buClr>
              <a:buSzPts val="2400"/>
              <a:buChar char="•"/>
              <a:defRPr sz="2400"/>
            </a:lvl1pPr>
            <a:lvl2pPr marL="914400" lvl="1" indent="-355600" algn="l">
              <a:lnSpc>
                <a:spcPct val="100000"/>
              </a:lnSpc>
              <a:spcBef>
                <a:spcPts val="400"/>
              </a:spcBef>
              <a:spcAft>
                <a:spcPts val="0"/>
              </a:spcAft>
              <a:buClr>
                <a:schemeClr val="dk2"/>
              </a:buClr>
              <a:buSzPts val="2000"/>
              <a:buChar char="▪"/>
              <a:defRPr sz="2000"/>
            </a:lvl2pPr>
            <a:lvl3pPr marL="1371600" lvl="2" indent="-342900" algn="l">
              <a:lnSpc>
                <a:spcPct val="100000"/>
              </a:lnSpc>
              <a:spcBef>
                <a:spcPts val="360"/>
              </a:spcBef>
              <a:spcAft>
                <a:spcPts val="0"/>
              </a:spcAft>
              <a:buClr>
                <a:schemeClr val="dk2"/>
              </a:buClr>
              <a:buSzPts val="1800"/>
              <a:buChar char="•"/>
              <a:defRPr sz="1800"/>
            </a:lvl3pPr>
            <a:lvl4pPr marL="1828800" lvl="3" indent="-320039" algn="l">
              <a:lnSpc>
                <a:spcPct val="100000"/>
              </a:lnSpc>
              <a:spcBef>
                <a:spcPts val="320"/>
              </a:spcBef>
              <a:spcAft>
                <a:spcPts val="0"/>
              </a:spcAft>
              <a:buClr>
                <a:schemeClr val="dk2"/>
              </a:buClr>
              <a:buSzPts val="1440"/>
              <a:buChar char="o"/>
              <a:defRPr sz="1600"/>
            </a:lvl4pPr>
            <a:lvl5pPr marL="2286000" lvl="4" indent="-330200" algn="l">
              <a:lnSpc>
                <a:spcPct val="100000"/>
              </a:lnSpc>
              <a:spcBef>
                <a:spcPts val="320"/>
              </a:spcBef>
              <a:spcAft>
                <a:spcPts val="0"/>
              </a:spcAft>
              <a:buClr>
                <a:schemeClr val="dk2"/>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31" name="Google Shape;31;p18"/>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80"/>
              </a:spcBef>
              <a:spcAft>
                <a:spcPts val="0"/>
              </a:spcAft>
              <a:buClr>
                <a:schemeClr val="dk2"/>
              </a:buClr>
              <a:buSzPts val="2400"/>
              <a:buNone/>
              <a:defRPr sz="2400" b="1"/>
            </a:lvl1pPr>
            <a:lvl2pPr marL="914400" lvl="1" indent="-228600" algn="l">
              <a:lnSpc>
                <a:spcPct val="100000"/>
              </a:lnSpc>
              <a:spcBef>
                <a:spcPts val="400"/>
              </a:spcBef>
              <a:spcAft>
                <a:spcPts val="0"/>
              </a:spcAft>
              <a:buClr>
                <a:schemeClr val="dk2"/>
              </a:buClr>
              <a:buSzPts val="2000"/>
              <a:buNone/>
              <a:defRPr sz="2000" b="1"/>
            </a:lvl2pPr>
            <a:lvl3pPr marL="1371600" lvl="2" indent="-228600" algn="l">
              <a:lnSpc>
                <a:spcPct val="100000"/>
              </a:lnSpc>
              <a:spcBef>
                <a:spcPts val="360"/>
              </a:spcBef>
              <a:spcAft>
                <a:spcPts val="0"/>
              </a:spcAft>
              <a:buClr>
                <a:schemeClr val="dk2"/>
              </a:buClr>
              <a:buSzPts val="1800"/>
              <a:buNone/>
              <a:defRPr sz="1800" b="1"/>
            </a:lvl3pPr>
            <a:lvl4pPr marL="1828800" lvl="3" indent="-228600" algn="l">
              <a:lnSpc>
                <a:spcPct val="100000"/>
              </a:lnSpc>
              <a:spcBef>
                <a:spcPts val="320"/>
              </a:spcBef>
              <a:spcAft>
                <a:spcPts val="0"/>
              </a:spcAft>
              <a:buClr>
                <a:schemeClr val="dk2"/>
              </a:buClr>
              <a:buSzPts val="1440"/>
              <a:buNone/>
              <a:defRPr sz="1600" b="1"/>
            </a:lvl4pPr>
            <a:lvl5pPr marL="2286000" lvl="4" indent="-228600" algn="l">
              <a:lnSpc>
                <a:spcPct val="100000"/>
              </a:lnSpc>
              <a:spcBef>
                <a:spcPts val="320"/>
              </a:spcBef>
              <a:spcAft>
                <a:spcPts val="0"/>
              </a:spcAft>
              <a:buClr>
                <a:schemeClr val="dk2"/>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32" name="Google Shape;32;p18"/>
          <p:cNvSpPr txBox="1">
            <a:spLocks noGrp="1"/>
          </p:cNvSpPr>
          <p:nvPr>
            <p:ph type="body" idx="4"/>
          </p:nvPr>
        </p:nvSpPr>
        <p:spPr>
          <a:xfrm>
            <a:off x="4645025" y="2174875"/>
            <a:ext cx="4041775" cy="4206903"/>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2"/>
              </a:buClr>
              <a:buSzPts val="2400"/>
              <a:buChar char="•"/>
              <a:defRPr sz="2400"/>
            </a:lvl1pPr>
            <a:lvl2pPr marL="914400" lvl="1" indent="-355600" algn="l">
              <a:lnSpc>
                <a:spcPct val="100000"/>
              </a:lnSpc>
              <a:spcBef>
                <a:spcPts val="400"/>
              </a:spcBef>
              <a:spcAft>
                <a:spcPts val="0"/>
              </a:spcAft>
              <a:buClr>
                <a:schemeClr val="dk2"/>
              </a:buClr>
              <a:buSzPts val="2000"/>
              <a:buChar char="▪"/>
              <a:defRPr sz="2000"/>
            </a:lvl2pPr>
            <a:lvl3pPr marL="1371600" lvl="2" indent="-342900" algn="l">
              <a:lnSpc>
                <a:spcPct val="100000"/>
              </a:lnSpc>
              <a:spcBef>
                <a:spcPts val="360"/>
              </a:spcBef>
              <a:spcAft>
                <a:spcPts val="0"/>
              </a:spcAft>
              <a:buClr>
                <a:schemeClr val="dk2"/>
              </a:buClr>
              <a:buSzPts val="1800"/>
              <a:buChar char="•"/>
              <a:defRPr sz="1800"/>
            </a:lvl3pPr>
            <a:lvl4pPr marL="1828800" lvl="3" indent="-320039" algn="l">
              <a:lnSpc>
                <a:spcPct val="100000"/>
              </a:lnSpc>
              <a:spcBef>
                <a:spcPts val="320"/>
              </a:spcBef>
              <a:spcAft>
                <a:spcPts val="0"/>
              </a:spcAft>
              <a:buClr>
                <a:schemeClr val="dk2"/>
              </a:buClr>
              <a:buSzPts val="1440"/>
              <a:buChar char="o"/>
              <a:defRPr sz="1600"/>
            </a:lvl4pPr>
            <a:lvl5pPr marL="2286000" lvl="4" indent="-330200" algn="l">
              <a:lnSpc>
                <a:spcPct val="100000"/>
              </a:lnSpc>
              <a:spcBef>
                <a:spcPts val="320"/>
              </a:spcBef>
              <a:spcAft>
                <a:spcPts val="0"/>
              </a:spcAft>
              <a:buClr>
                <a:schemeClr val="dk2"/>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33" name="Google Shape;33;p18"/>
          <p:cNvSpPr txBox="1">
            <a:spLocks noGrp="1"/>
          </p:cNvSpPr>
          <p:nvPr>
            <p:ph type="dt" idx="10"/>
          </p:nvPr>
        </p:nvSpPr>
        <p:spPr>
          <a:xfrm>
            <a:off x="313819" y="6560560"/>
            <a:ext cx="1741319" cy="158319"/>
          </a:xfrm>
          <a:prstGeom prst="rect">
            <a:avLst/>
          </a:prstGeom>
          <a:noFill/>
          <a:ln>
            <a:noFill/>
          </a:ln>
        </p:spPr>
        <p:txBody>
          <a:bodyPr spcFirstLastPara="1" wrap="square" lIns="91425" tIns="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18"/>
          <p:cNvSpPr txBox="1">
            <a:spLocks noGrp="1"/>
          </p:cNvSpPr>
          <p:nvPr>
            <p:ph type="ftr" idx="11"/>
          </p:nvPr>
        </p:nvSpPr>
        <p:spPr>
          <a:xfrm>
            <a:off x="2198304" y="6560560"/>
            <a:ext cx="4902506" cy="237022"/>
          </a:xfrm>
          <a:prstGeom prst="rect">
            <a:avLst/>
          </a:prstGeom>
          <a:noFill/>
          <a:ln>
            <a:noFill/>
          </a:ln>
        </p:spPr>
        <p:txBody>
          <a:bodyPr spcFirstLastPara="1" wrap="square" lIns="91425" tIns="0" rIns="91425" bIns="45700" anchor="t"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8"/>
          <p:cNvSpPr txBox="1">
            <a:spLocks noGrp="1"/>
          </p:cNvSpPr>
          <p:nvPr>
            <p:ph type="sldNum" idx="12"/>
          </p:nvPr>
        </p:nvSpPr>
        <p:spPr>
          <a:xfrm>
            <a:off x="7100810" y="6560560"/>
            <a:ext cx="1585990" cy="237022"/>
          </a:xfrm>
          <a:prstGeom prst="rect">
            <a:avLst/>
          </a:prstGeom>
          <a:noFill/>
          <a:ln>
            <a:noFill/>
          </a:ln>
        </p:spPr>
        <p:txBody>
          <a:bodyPr spcFirstLastPara="1" wrap="square" lIns="91425" tIns="0" rIns="91425" bIns="4570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36"/>
        <p:cNvGrpSpPr/>
        <p:nvPr/>
      </p:nvGrpSpPr>
      <p:grpSpPr>
        <a:xfrm>
          <a:off x="0" y="0"/>
          <a:ext cx="0" cy="0"/>
          <a:chOff x="0" y="0"/>
          <a:chExt cx="0" cy="0"/>
        </a:xfrm>
      </p:grpSpPr>
      <p:sp>
        <p:nvSpPr>
          <p:cNvPr id="37" name="Google Shape;37;p15"/>
          <p:cNvSpPr txBox="1">
            <a:spLocks noGrp="1"/>
          </p:cNvSpPr>
          <p:nvPr>
            <p:ph type="title"/>
          </p:nvPr>
        </p:nvSpPr>
        <p:spPr>
          <a:xfrm>
            <a:off x="457200" y="684551"/>
            <a:ext cx="8229600" cy="114300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5"/>
          <p:cNvSpPr txBox="1">
            <a:spLocks noGrp="1"/>
          </p:cNvSpPr>
          <p:nvPr>
            <p:ph type="body" idx="1"/>
          </p:nvPr>
        </p:nvSpPr>
        <p:spPr>
          <a:xfrm>
            <a:off x="457200" y="1600201"/>
            <a:ext cx="8229600" cy="4358867"/>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2"/>
              </a:buClr>
              <a:buSzPts val="1800"/>
              <a:buChar char="•"/>
              <a:defRPr/>
            </a:lvl1pPr>
            <a:lvl2pPr marL="914400" lvl="1" indent="-342900" algn="l">
              <a:lnSpc>
                <a:spcPct val="100000"/>
              </a:lnSpc>
              <a:spcBef>
                <a:spcPts val="360"/>
              </a:spcBef>
              <a:spcAft>
                <a:spcPts val="0"/>
              </a:spcAft>
              <a:buClr>
                <a:schemeClr val="dk2"/>
              </a:buClr>
              <a:buSzPts val="1800"/>
              <a:buChar char="▪"/>
              <a:defRPr/>
            </a:lvl2pPr>
            <a:lvl3pPr marL="1371600" lvl="2" indent="-342900" algn="l">
              <a:lnSpc>
                <a:spcPct val="100000"/>
              </a:lnSpc>
              <a:spcBef>
                <a:spcPts val="360"/>
              </a:spcBef>
              <a:spcAft>
                <a:spcPts val="0"/>
              </a:spcAft>
              <a:buClr>
                <a:schemeClr val="dk2"/>
              </a:buClr>
              <a:buSzPts val="1800"/>
              <a:buChar char="•"/>
              <a:defRPr/>
            </a:lvl3pPr>
            <a:lvl4pPr marL="1828800" lvl="3" indent="-331469" algn="l">
              <a:lnSpc>
                <a:spcPct val="100000"/>
              </a:lnSpc>
              <a:spcBef>
                <a:spcPts val="360"/>
              </a:spcBef>
              <a:spcAft>
                <a:spcPts val="0"/>
              </a:spcAft>
              <a:buClr>
                <a:schemeClr val="dk2"/>
              </a:buClr>
              <a:buSzPts val="1620"/>
              <a:buChar char="o"/>
              <a:defRPr/>
            </a:lvl4pPr>
            <a:lvl5pPr marL="2286000" lvl="4" indent="-342900" algn="l">
              <a:lnSpc>
                <a:spcPct val="100000"/>
              </a:lnSpc>
              <a:spcBef>
                <a:spcPts val="360"/>
              </a:spcBef>
              <a:spcAft>
                <a:spcPts val="0"/>
              </a:spcAft>
              <a:buClr>
                <a:schemeClr val="dk2"/>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39" name="Google Shape;39;p15"/>
          <p:cNvSpPr txBox="1">
            <a:spLocks noGrp="1"/>
          </p:cNvSpPr>
          <p:nvPr>
            <p:ph type="dt" idx="10"/>
          </p:nvPr>
        </p:nvSpPr>
        <p:spPr>
          <a:xfrm>
            <a:off x="313819" y="6560560"/>
            <a:ext cx="1741319" cy="158319"/>
          </a:xfrm>
          <a:prstGeom prst="rect">
            <a:avLst/>
          </a:prstGeom>
          <a:noFill/>
          <a:ln>
            <a:noFill/>
          </a:ln>
        </p:spPr>
        <p:txBody>
          <a:bodyPr spcFirstLastPara="1" wrap="square" lIns="91425" tIns="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15"/>
          <p:cNvSpPr txBox="1">
            <a:spLocks noGrp="1"/>
          </p:cNvSpPr>
          <p:nvPr>
            <p:ph type="ftr" idx="11"/>
          </p:nvPr>
        </p:nvSpPr>
        <p:spPr>
          <a:xfrm>
            <a:off x="2198304" y="6560560"/>
            <a:ext cx="4902506" cy="237022"/>
          </a:xfrm>
          <a:prstGeom prst="rect">
            <a:avLst/>
          </a:prstGeom>
          <a:noFill/>
          <a:ln>
            <a:noFill/>
          </a:ln>
        </p:spPr>
        <p:txBody>
          <a:bodyPr spcFirstLastPara="1" wrap="square" lIns="91425" tIns="0" rIns="91425" bIns="45700" anchor="t"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15"/>
          <p:cNvSpPr txBox="1">
            <a:spLocks noGrp="1"/>
          </p:cNvSpPr>
          <p:nvPr>
            <p:ph type="sldNum" idx="12"/>
          </p:nvPr>
        </p:nvSpPr>
        <p:spPr>
          <a:xfrm>
            <a:off x="7100810" y="6560560"/>
            <a:ext cx="1585990" cy="237022"/>
          </a:xfrm>
          <a:prstGeom prst="rect">
            <a:avLst/>
          </a:prstGeom>
          <a:noFill/>
          <a:ln>
            <a:noFill/>
          </a:ln>
        </p:spPr>
        <p:txBody>
          <a:bodyPr spcFirstLastPara="1" wrap="square" lIns="91425" tIns="0" rIns="91425" bIns="4570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2"/>
        <p:cNvGrpSpPr/>
        <p:nvPr/>
      </p:nvGrpSpPr>
      <p:grpSpPr>
        <a:xfrm>
          <a:off x="0" y="0"/>
          <a:ext cx="0" cy="0"/>
          <a:chOff x="0" y="0"/>
          <a:chExt cx="0" cy="0"/>
        </a:xfrm>
      </p:grpSpPr>
      <p:sp>
        <p:nvSpPr>
          <p:cNvPr id="43" name="Google Shape;43;p17"/>
          <p:cNvSpPr txBox="1">
            <a:spLocks noGrp="1"/>
          </p:cNvSpPr>
          <p:nvPr>
            <p:ph type="title"/>
          </p:nvPr>
        </p:nvSpPr>
        <p:spPr>
          <a:xfrm>
            <a:off x="457200" y="684551"/>
            <a:ext cx="8229600" cy="114300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17"/>
          <p:cNvSpPr txBox="1">
            <a:spLocks noGrp="1"/>
          </p:cNvSpPr>
          <p:nvPr>
            <p:ph type="body" idx="1"/>
          </p:nvPr>
        </p:nvSpPr>
        <p:spPr>
          <a:xfrm>
            <a:off x="457200" y="1600200"/>
            <a:ext cx="4038600" cy="4677090"/>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Clr>
                <a:schemeClr val="dk2"/>
              </a:buClr>
              <a:buSzPts val="2800"/>
              <a:buChar char="•"/>
              <a:defRPr sz="2800"/>
            </a:lvl1pPr>
            <a:lvl2pPr marL="914400" lvl="1" indent="-381000" algn="l">
              <a:lnSpc>
                <a:spcPct val="100000"/>
              </a:lnSpc>
              <a:spcBef>
                <a:spcPts val="480"/>
              </a:spcBef>
              <a:spcAft>
                <a:spcPts val="0"/>
              </a:spcAft>
              <a:buClr>
                <a:schemeClr val="dk2"/>
              </a:buClr>
              <a:buSzPts val="2400"/>
              <a:buChar char="▪"/>
              <a:defRPr sz="2400"/>
            </a:lvl2pPr>
            <a:lvl3pPr marL="1371600" lvl="2" indent="-355600" algn="l">
              <a:lnSpc>
                <a:spcPct val="100000"/>
              </a:lnSpc>
              <a:spcBef>
                <a:spcPts val="400"/>
              </a:spcBef>
              <a:spcAft>
                <a:spcPts val="0"/>
              </a:spcAft>
              <a:buClr>
                <a:schemeClr val="dk2"/>
              </a:buClr>
              <a:buSzPts val="2000"/>
              <a:buChar char="•"/>
              <a:defRPr sz="2000"/>
            </a:lvl3pPr>
            <a:lvl4pPr marL="1828800" lvl="3" indent="-331469" algn="l">
              <a:lnSpc>
                <a:spcPct val="100000"/>
              </a:lnSpc>
              <a:spcBef>
                <a:spcPts val="360"/>
              </a:spcBef>
              <a:spcAft>
                <a:spcPts val="0"/>
              </a:spcAft>
              <a:buClr>
                <a:schemeClr val="dk2"/>
              </a:buClr>
              <a:buSzPts val="1620"/>
              <a:buChar char="o"/>
              <a:defRPr sz="1800"/>
            </a:lvl4pPr>
            <a:lvl5pPr marL="2286000" lvl="4" indent="-342900" algn="l">
              <a:lnSpc>
                <a:spcPct val="100000"/>
              </a:lnSpc>
              <a:spcBef>
                <a:spcPts val="360"/>
              </a:spcBef>
              <a:spcAft>
                <a:spcPts val="0"/>
              </a:spcAft>
              <a:buClr>
                <a:schemeClr val="dk2"/>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45" name="Google Shape;45;p17"/>
          <p:cNvSpPr txBox="1">
            <a:spLocks noGrp="1"/>
          </p:cNvSpPr>
          <p:nvPr>
            <p:ph type="body" idx="2"/>
          </p:nvPr>
        </p:nvSpPr>
        <p:spPr>
          <a:xfrm>
            <a:off x="4648200" y="1600200"/>
            <a:ext cx="4038600" cy="4677090"/>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Clr>
                <a:schemeClr val="dk2"/>
              </a:buClr>
              <a:buSzPts val="2800"/>
              <a:buChar char="•"/>
              <a:defRPr sz="2800"/>
            </a:lvl1pPr>
            <a:lvl2pPr marL="914400" lvl="1" indent="-381000" algn="l">
              <a:lnSpc>
                <a:spcPct val="100000"/>
              </a:lnSpc>
              <a:spcBef>
                <a:spcPts val="480"/>
              </a:spcBef>
              <a:spcAft>
                <a:spcPts val="0"/>
              </a:spcAft>
              <a:buClr>
                <a:schemeClr val="dk2"/>
              </a:buClr>
              <a:buSzPts val="2400"/>
              <a:buChar char="▪"/>
              <a:defRPr sz="2400"/>
            </a:lvl2pPr>
            <a:lvl3pPr marL="1371600" lvl="2" indent="-355600" algn="l">
              <a:lnSpc>
                <a:spcPct val="100000"/>
              </a:lnSpc>
              <a:spcBef>
                <a:spcPts val="400"/>
              </a:spcBef>
              <a:spcAft>
                <a:spcPts val="0"/>
              </a:spcAft>
              <a:buClr>
                <a:schemeClr val="dk2"/>
              </a:buClr>
              <a:buSzPts val="2000"/>
              <a:buChar char="•"/>
              <a:defRPr sz="2000"/>
            </a:lvl3pPr>
            <a:lvl4pPr marL="1828800" lvl="3" indent="-331469" algn="l">
              <a:lnSpc>
                <a:spcPct val="100000"/>
              </a:lnSpc>
              <a:spcBef>
                <a:spcPts val="360"/>
              </a:spcBef>
              <a:spcAft>
                <a:spcPts val="0"/>
              </a:spcAft>
              <a:buClr>
                <a:schemeClr val="dk2"/>
              </a:buClr>
              <a:buSzPts val="1620"/>
              <a:buChar char="o"/>
              <a:defRPr sz="1800"/>
            </a:lvl4pPr>
            <a:lvl5pPr marL="2286000" lvl="4" indent="-342900" algn="l">
              <a:lnSpc>
                <a:spcPct val="100000"/>
              </a:lnSpc>
              <a:spcBef>
                <a:spcPts val="360"/>
              </a:spcBef>
              <a:spcAft>
                <a:spcPts val="0"/>
              </a:spcAft>
              <a:buClr>
                <a:schemeClr val="dk2"/>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46" name="Google Shape;46;p17"/>
          <p:cNvSpPr txBox="1">
            <a:spLocks noGrp="1"/>
          </p:cNvSpPr>
          <p:nvPr>
            <p:ph type="dt" idx="10"/>
          </p:nvPr>
        </p:nvSpPr>
        <p:spPr>
          <a:xfrm>
            <a:off x="313819" y="6560560"/>
            <a:ext cx="1741319" cy="158319"/>
          </a:xfrm>
          <a:prstGeom prst="rect">
            <a:avLst/>
          </a:prstGeom>
          <a:noFill/>
          <a:ln>
            <a:noFill/>
          </a:ln>
        </p:spPr>
        <p:txBody>
          <a:bodyPr spcFirstLastPara="1" wrap="square" lIns="91425" tIns="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7"/>
          <p:cNvSpPr txBox="1">
            <a:spLocks noGrp="1"/>
          </p:cNvSpPr>
          <p:nvPr>
            <p:ph type="ftr" idx="11"/>
          </p:nvPr>
        </p:nvSpPr>
        <p:spPr>
          <a:xfrm>
            <a:off x="2198304" y="6560560"/>
            <a:ext cx="4902506" cy="237022"/>
          </a:xfrm>
          <a:prstGeom prst="rect">
            <a:avLst/>
          </a:prstGeom>
          <a:noFill/>
          <a:ln>
            <a:noFill/>
          </a:ln>
        </p:spPr>
        <p:txBody>
          <a:bodyPr spcFirstLastPara="1" wrap="square" lIns="91425" tIns="0" rIns="91425" bIns="45700" anchor="t"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7"/>
          <p:cNvSpPr txBox="1">
            <a:spLocks noGrp="1"/>
          </p:cNvSpPr>
          <p:nvPr>
            <p:ph type="sldNum" idx="12"/>
          </p:nvPr>
        </p:nvSpPr>
        <p:spPr>
          <a:xfrm>
            <a:off x="7100810" y="6560560"/>
            <a:ext cx="1585990" cy="237022"/>
          </a:xfrm>
          <a:prstGeom prst="rect">
            <a:avLst/>
          </a:prstGeom>
          <a:noFill/>
          <a:ln>
            <a:noFill/>
          </a:ln>
        </p:spPr>
        <p:txBody>
          <a:bodyPr spcFirstLastPara="1" wrap="square" lIns="91425" tIns="0" rIns="91425" bIns="4570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9"/>
        <p:cNvGrpSpPr/>
        <p:nvPr/>
      </p:nvGrpSpPr>
      <p:grpSpPr>
        <a:xfrm>
          <a:off x="0" y="0"/>
          <a:ext cx="0" cy="0"/>
          <a:chOff x="0" y="0"/>
          <a:chExt cx="0" cy="0"/>
        </a:xfrm>
      </p:grpSpPr>
      <p:sp>
        <p:nvSpPr>
          <p:cNvPr id="50" name="Google Shape;50;p14"/>
          <p:cNvSpPr txBox="1">
            <a:spLocks noGrp="1"/>
          </p:cNvSpPr>
          <p:nvPr>
            <p:ph type="dt" idx="10"/>
          </p:nvPr>
        </p:nvSpPr>
        <p:spPr>
          <a:xfrm>
            <a:off x="313819" y="6560560"/>
            <a:ext cx="1741319" cy="158319"/>
          </a:xfrm>
          <a:prstGeom prst="rect">
            <a:avLst/>
          </a:prstGeom>
          <a:noFill/>
          <a:ln>
            <a:noFill/>
          </a:ln>
        </p:spPr>
        <p:txBody>
          <a:bodyPr spcFirstLastPara="1" wrap="square" lIns="91425" tIns="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4"/>
          <p:cNvSpPr txBox="1">
            <a:spLocks noGrp="1"/>
          </p:cNvSpPr>
          <p:nvPr>
            <p:ph type="ftr" idx="11"/>
          </p:nvPr>
        </p:nvSpPr>
        <p:spPr>
          <a:xfrm>
            <a:off x="2198304" y="6560560"/>
            <a:ext cx="4902506" cy="237022"/>
          </a:xfrm>
          <a:prstGeom prst="rect">
            <a:avLst/>
          </a:prstGeom>
          <a:noFill/>
          <a:ln>
            <a:noFill/>
          </a:ln>
        </p:spPr>
        <p:txBody>
          <a:bodyPr spcFirstLastPara="1" wrap="square" lIns="91425" tIns="0" rIns="91425" bIns="45700" anchor="t"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4"/>
          <p:cNvSpPr txBox="1">
            <a:spLocks noGrp="1"/>
          </p:cNvSpPr>
          <p:nvPr>
            <p:ph type="sldNum" idx="12"/>
          </p:nvPr>
        </p:nvSpPr>
        <p:spPr>
          <a:xfrm>
            <a:off x="7100810" y="6560560"/>
            <a:ext cx="1585990" cy="237022"/>
          </a:xfrm>
          <a:prstGeom prst="rect">
            <a:avLst/>
          </a:prstGeom>
          <a:noFill/>
          <a:ln>
            <a:noFill/>
          </a:ln>
        </p:spPr>
        <p:txBody>
          <a:bodyPr spcFirstLastPara="1" wrap="square" lIns="91425" tIns="0" rIns="91425" bIns="4570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53"/>
        <p:cNvGrpSpPr/>
        <p:nvPr/>
      </p:nvGrpSpPr>
      <p:grpSpPr>
        <a:xfrm>
          <a:off x="0" y="0"/>
          <a:ext cx="0" cy="0"/>
          <a:chOff x="0" y="0"/>
          <a:chExt cx="0" cy="0"/>
        </a:xfrm>
      </p:grpSpPr>
      <p:sp>
        <p:nvSpPr>
          <p:cNvPr id="54" name="Google Shape;54;p16"/>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dk1"/>
              </a:buClr>
              <a:buSzPts val="4000"/>
              <a:buFont typeface="Calibri"/>
              <a:buNone/>
              <a:defRPr sz="4000" b="1"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16"/>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00"/>
              </a:spcBef>
              <a:spcAft>
                <a:spcPts val="0"/>
              </a:spcAft>
              <a:buClr>
                <a:srgbClr val="888D9D"/>
              </a:buClr>
              <a:buSzPts val="2000"/>
              <a:buNone/>
              <a:defRPr sz="2000">
                <a:solidFill>
                  <a:srgbClr val="888D9D"/>
                </a:solidFill>
              </a:defRPr>
            </a:lvl1pPr>
            <a:lvl2pPr marL="914400" lvl="1" indent="-228600" algn="l">
              <a:lnSpc>
                <a:spcPct val="100000"/>
              </a:lnSpc>
              <a:spcBef>
                <a:spcPts val="360"/>
              </a:spcBef>
              <a:spcAft>
                <a:spcPts val="0"/>
              </a:spcAft>
              <a:buClr>
                <a:srgbClr val="888D9D"/>
              </a:buClr>
              <a:buSzPts val="1800"/>
              <a:buNone/>
              <a:defRPr sz="1800">
                <a:solidFill>
                  <a:srgbClr val="888D9D"/>
                </a:solidFill>
              </a:defRPr>
            </a:lvl2pPr>
            <a:lvl3pPr marL="1371600" lvl="2" indent="-228600" algn="l">
              <a:lnSpc>
                <a:spcPct val="100000"/>
              </a:lnSpc>
              <a:spcBef>
                <a:spcPts val="320"/>
              </a:spcBef>
              <a:spcAft>
                <a:spcPts val="0"/>
              </a:spcAft>
              <a:buClr>
                <a:srgbClr val="888D9D"/>
              </a:buClr>
              <a:buSzPts val="1600"/>
              <a:buNone/>
              <a:defRPr sz="1600">
                <a:solidFill>
                  <a:srgbClr val="888D9D"/>
                </a:solidFill>
              </a:defRPr>
            </a:lvl3pPr>
            <a:lvl4pPr marL="1828800" lvl="3" indent="-228600" algn="l">
              <a:lnSpc>
                <a:spcPct val="100000"/>
              </a:lnSpc>
              <a:spcBef>
                <a:spcPts val="280"/>
              </a:spcBef>
              <a:spcAft>
                <a:spcPts val="0"/>
              </a:spcAft>
              <a:buClr>
                <a:srgbClr val="888D9D"/>
              </a:buClr>
              <a:buSzPts val="1260"/>
              <a:buNone/>
              <a:defRPr sz="1400">
                <a:solidFill>
                  <a:srgbClr val="888D9D"/>
                </a:solidFill>
              </a:defRPr>
            </a:lvl4pPr>
            <a:lvl5pPr marL="2286000" lvl="4" indent="-228600" algn="l">
              <a:lnSpc>
                <a:spcPct val="100000"/>
              </a:lnSpc>
              <a:spcBef>
                <a:spcPts val="280"/>
              </a:spcBef>
              <a:spcAft>
                <a:spcPts val="0"/>
              </a:spcAft>
              <a:buClr>
                <a:srgbClr val="888D9D"/>
              </a:buClr>
              <a:buSzPts val="1400"/>
              <a:buNone/>
              <a:defRPr sz="1400">
                <a:solidFill>
                  <a:srgbClr val="888D9D"/>
                </a:solidFill>
              </a:defRPr>
            </a:lvl5pPr>
            <a:lvl6pPr marL="2743200" lvl="5" indent="-228600" algn="l">
              <a:lnSpc>
                <a:spcPct val="100000"/>
              </a:lnSpc>
              <a:spcBef>
                <a:spcPts val="280"/>
              </a:spcBef>
              <a:spcAft>
                <a:spcPts val="0"/>
              </a:spcAft>
              <a:buClr>
                <a:srgbClr val="888D9D"/>
              </a:buClr>
              <a:buSzPts val="1400"/>
              <a:buNone/>
              <a:defRPr sz="1400">
                <a:solidFill>
                  <a:srgbClr val="888D9D"/>
                </a:solidFill>
              </a:defRPr>
            </a:lvl6pPr>
            <a:lvl7pPr marL="3200400" lvl="6" indent="-228600" algn="l">
              <a:lnSpc>
                <a:spcPct val="100000"/>
              </a:lnSpc>
              <a:spcBef>
                <a:spcPts val="280"/>
              </a:spcBef>
              <a:spcAft>
                <a:spcPts val="0"/>
              </a:spcAft>
              <a:buClr>
                <a:srgbClr val="888D9D"/>
              </a:buClr>
              <a:buSzPts val="1400"/>
              <a:buNone/>
              <a:defRPr sz="1400">
                <a:solidFill>
                  <a:srgbClr val="888D9D"/>
                </a:solidFill>
              </a:defRPr>
            </a:lvl7pPr>
            <a:lvl8pPr marL="3657600" lvl="7" indent="-228600" algn="l">
              <a:lnSpc>
                <a:spcPct val="100000"/>
              </a:lnSpc>
              <a:spcBef>
                <a:spcPts val="280"/>
              </a:spcBef>
              <a:spcAft>
                <a:spcPts val="0"/>
              </a:spcAft>
              <a:buClr>
                <a:srgbClr val="888D9D"/>
              </a:buClr>
              <a:buSzPts val="1400"/>
              <a:buNone/>
              <a:defRPr sz="1400">
                <a:solidFill>
                  <a:srgbClr val="888D9D"/>
                </a:solidFill>
              </a:defRPr>
            </a:lvl8pPr>
            <a:lvl9pPr marL="4114800" lvl="8" indent="-228600" algn="l">
              <a:lnSpc>
                <a:spcPct val="100000"/>
              </a:lnSpc>
              <a:spcBef>
                <a:spcPts val="280"/>
              </a:spcBef>
              <a:spcAft>
                <a:spcPts val="0"/>
              </a:spcAft>
              <a:buClr>
                <a:srgbClr val="888D9D"/>
              </a:buClr>
              <a:buSzPts val="1400"/>
              <a:buNone/>
              <a:defRPr sz="1400">
                <a:solidFill>
                  <a:srgbClr val="888D9D"/>
                </a:solidFill>
              </a:defRPr>
            </a:lvl9pPr>
          </a:lstStyle>
          <a:p>
            <a:endParaRPr/>
          </a:p>
        </p:txBody>
      </p:sp>
      <p:sp>
        <p:nvSpPr>
          <p:cNvPr id="56" name="Google Shape;56;p16"/>
          <p:cNvSpPr txBox="1">
            <a:spLocks noGrp="1"/>
          </p:cNvSpPr>
          <p:nvPr>
            <p:ph type="dt" idx="10"/>
          </p:nvPr>
        </p:nvSpPr>
        <p:spPr>
          <a:xfrm>
            <a:off x="313819" y="6560560"/>
            <a:ext cx="1741319" cy="158319"/>
          </a:xfrm>
          <a:prstGeom prst="rect">
            <a:avLst/>
          </a:prstGeom>
          <a:noFill/>
          <a:ln>
            <a:noFill/>
          </a:ln>
        </p:spPr>
        <p:txBody>
          <a:bodyPr spcFirstLastPara="1" wrap="square" lIns="91425" tIns="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16"/>
          <p:cNvSpPr txBox="1">
            <a:spLocks noGrp="1"/>
          </p:cNvSpPr>
          <p:nvPr>
            <p:ph type="ftr" idx="11"/>
          </p:nvPr>
        </p:nvSpPr>
        <p:spPr>
          <a:xfrm>
            <a:off x="2198304" y="6560560"/>
            <a:ext cx="4902506" cy="237022"/>
          </a:xfrm>
          <a:prstGeom prst="rect">
            <a:avLst/>
          </a:prstGeom>
          <a:noFill/>
          <a:ln>
            <a:noFill/>
          </a:ln>
        </p:spPr>
        <p:txBody>
          <a:bodyPr spcFirstLastPara="1" wrap="square" lIns="91425" tIns="0" rIns="91425" bIns="45700" anchor="t"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16"/>
          <p:cNvSpPr txBox="1">
            <a:spLocks noGrp="1"/>
          </p:cNvSpPr>
          <p:nvPr>
            <p:ph type="sldNum" idx="12"/>
          </p:nvPr>
        </p:nvSpPr>
        <p:spPr>
          <a:xfrm>
            <a:off x="7100810" y="6560560"/>
            <a:ext cx="1585990" cy="237022"/>
          </a:xfrm>
          <a:prstGeom prst="rect">
            <a:avLst/>
          </a:prstGeom>
          <a:noFill/>
          <a:ln>
            <a:noFill/>
          </a:ln>
        </p:spPr>
        <p:txBody>
          <a:bodyPr spcFirstLastPara="1" wrap="square" lIns="91425" tIns="0" rIns="91425" bIns="4570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9"/>
        <p:cNvGrpSpPr/>
        <p:nvPr/>
      </p:nvGrpSpPr>
      <p:grpSpPr>
        <a:xfrm>
          <a:off x="0" y="0"/>
          <a:ext cx="0" cy="0"/>
          <a:chOff x="0" y="0"/>
          <a:chExt cx="0" cy="0"/>
        </a:xfrm>
      </p:grpSpPr>
      <p:sp>
        <p:nvSpPr>
          <p:cNvPr id="60" name="Google Shape;60;p19"/>
          <p:cNvSpPr txBox="1">
            <a:spLocks noGrp="1"/>
          </p:cNvSpPr>
          <p:nvPr>
            <p:ph type="title"/>
          </p:nvPr>
        </p:nvSpPr>
        <p:spPr>
          <a:xfrm>
            <a:off x="457200" y="684551"/>
            <a:ext cx="8229600" cy="3406538"/>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19"/>
          <p:cNvSpPr txBox="1">
            <a:spLocks noGrp="1"/>
          </p:cNvSpPr>
          <p:nvPr>
            <p:ph type="dt" idx="10"/>
          </p:nvPr>
        </p:nvSpPr>
        <p:spPr>
          <a:xfrm>
            <a:off x="313819" y="6560560"/>
            <a:ext cx="1741319" cy="158319"/>
          </a:xfrm>
          <a:prstGeom prst="rect">
            <a:avLst/>
          </a:prstGeom>
          <a:noFill/>
          <a:ln>
            <a:noFill/>
          </a:ln>
        </p:spPr>
        <p:txBody>
          <a:bodyPr spcFirstLastPara="1" wrap="square" lIns="91425" tIns="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19"/>
          <p:cNvSpPr txBox="1">
            <a:spLocks noGrp="1"/>
          </p:cNvSpPr>
          <p:nvPr>
            <p:ph type="ftr" idx="11"/>
          </p:nvPr>
        </p:nvSpPr>
        <p:spPr>
          <a:xfrm>
            <a:off x="2198304" y="6560560"/>
            <a:ext cx="4902506" cy="237022"/>
          </a:xfrm>
          <a:prstGeom prst="rect">
            <a:avLst/>
          </a:prstGeom>
          <a:noFill/>
          <a:ln>
            <a:noFill/>
          </a:ln>
        </p:spPr>
        <p:txBody>
          <a:bodyPr spcFirstLastPara="1" wrap="square" lIns="91425" tIns="0" rIns="91425" bIns="45700" anchor="t"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9"/>
          <p:cNvSpPr txBox="1">
            <a:spLocks noGrp="1"/>
          </p:cNvSpPr>
          <p:nvPr>
            <p:ph type="sldNum" idx="12"/>
          </p:nvPr>
        </p:nvSpPr>
        <p:spPr>
          <a:xfrm>
            <a:off x="7100810" y="6560560"/>
            <a:ext cx="1585990" cy="237022"/>
          </a:xfrm>
          <a:prstGeom prst="rect">
            <a:avLst/>
          </a:prstGeom>
          <a:noFill/>
          <a:ln>
            <a:noFill/>
          </a:ln>
        </p:spPr>
        <p:txBody>
          <a:bodyPr spcFirstLastPara="1" wrap="square" lIns="91425" tIns="0" rIns="91425" bIns="4570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4"/>
        <p:cNvGrpSpPr/>
        <p:nvPr/>
      </p:nvGrpSpPr>
      <p:grpSpPr>
        <a:xfrm>
          <a:off x="0" y="0"/>
          <a:ext cx="0" cy="0"/>
          <a:chOff x="0" y="0"/>
          <a:chExt cx="0" cy="0"/>
        </a:xfrm>
      </p:grpSpPr>
      <p:sp>
        <p:nvSpPr>
          <p:cNvPr id="65" name="Google Shape;65;p20"/>
          <p:cNvSpPr txBox="1">
            <a:spLocks noGrp="1"/>
          </p:cNvSpPr>
          <p:nvPr>
            <p:ph type="title"/>
          </p:nvPr>
        </p:nvSpPr>
        <p:spPr>
          <a:xfrm>
            <a:off x="457200" y="723150"/>
            <a:ext cx="3008313" cy="1162050"/>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000"/>
              <a:buFont typeface="Calibri"/>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20"/>
          <p:cNvSpPr txBox="1">
            <a:spLocks noGrp="1"/>
          </p:cNvSpPr>
          <p:nvPr>
            <p:ph type="body" idx="1"/>
          </p:nvPr>
        </p:nvSpPr>
        <p:spPr>
          <a:xfrm>
            <a:off x="3575050" y="723151"/>
            <a:ext cx="5111750" cy="5640896"/>
          </a:xfrm>
          <a:prstGeom prst="rect">
            <a:avLst/>
          </a:prstGeom>
          <a:noFill/>
          <a:ln>
            <a:noFill/>
          </a:ln>
        </p:spPr>
        <p:txBody>
          <a:bodyPr spcFirstLastPara="1" wrap="square" lIns="91425" tIns="45700" rIns="91425" bIns="45700" anchor="t" anchorCtr="0">
            <a:normAutofit/>
          </a:bodyPr>
          <a:lstStyle>
            <a:lvl1pPr marL="457200" lvl="0" indent="-431800" algn="l">
              <a:lnSpc>
                <a:spcPct val="100000"/>
              </a:lnSpc>
              <a:spcBef>
                <a:spcPts val="640"/>
              </a:spcBef>
              <a:spcAft>
                <a:spcPts val="0"/>
              </a:spcAft>
              <a:buClr>
                <a:schemeClr val="dk2"/>
              </a:buClr>
              <a:buSzPts val="3200"/>
              <a:buChar char="•"/>
              <a:defRPr sz="3200"/>
            </a:lvl1pPr>
            <a:lvl2pPr marL="914400" lvl="1" indent="-406400" algn="l">
              <a:lnSpc>
                <a:spcPct val="100000"/>
              </a:lnSpc>
              <a:spcBef>
                <a:spcPts val="560"/>
              </a:spcBef>
              <a:spcAft>
                <a:spcPts val="0"/>
              </a:spcAft>
              <a:buClr>
                <a:schemeClr val="dk2"/>
              </a:buClr>
              <a:buSzPts val="2800"/>
              <a:buChar char="▪"/>
              <a:defRPr sz="2800"/>
            </a:lvl2pPr>
            <a:lvl3pPr marL="1371600" lvl="2" indent="-381000" algn="l">
              <a:lnSpc>
                <a:spcPct val="100000"/>
              </a:lnSpc>
              <a:spcBef>
                <a:spcPts val="480"/>
              </a:spcBef>
              <a:spcAft>
                <a:spcPts val="0"/>
              </a:spcAft>
              <a:buClr>
                <a:schemeClr val="dk2"/>
              </a:buClr>
              <a:buSzPts val="2400"/>
              <a:buChar char="•"/>
              <a:defRPr sz="2400"/>
            </a:lvl3pPr>
            <a:lvl4pPr marL="1828800" lvl="3" indent="-342900" algn="l">
              <a:lnSpc>
                <a:spcPct val="100000"/>
              </a:lnSpc>
              <a:spcBef>
                <a:spcPts val="400"/>
              </a:spcBef>
              <a:spcAft>
                <a:spcPts val="0"/>
              </a:spcAft>
              <a:buClr>
                <a:schemeClr val="dk2"/>
              </a:buClr>
              <a:buSzPts val="1800"/>
              <a:buChar char="o"/>
              <a:defRPr sz="2000"/>
            </a:lvl4pPr>
            <a:lvl5pPr marL="2286000" lvl="4" indent="-355600" algn="l">
              <a:lnSpc>
                <a:spcPct val="100000"/>
              </a:lnSpc>
              <a:spcBef>
                <a:spcPts val="400"/>
              </a:spcBef>
              <a:spcAft>
                <a:spcPts val="0"/>
              </a:spcAft>
              <a:buClr>
                <a:schemeClr val="dk2"/>
              </a:buClr>
              <a:buSzPts val="2000"/>
              <a:buChar char="»"/>
              <a:defRPr sz="2000"/>
            </a:lvl5pPr>
            <a:lvl6pPr marL="2743200" lvl="5" indent="-355600" algn="l">
              <a:lnSpc>
                <a:spcPct val="100000"/>
              </a:lnSpc>
              <a:spcBef>
                <a:spcPts val="400"/>
              </a:spcBef>
              <a:spcAft>
                <a:spcPts val="0"/>
              </a:spcAft>
              <a:buClr>
                <a:schemeClr val="dk1"/>
              </a:buClr>
              <a:buSzPts val="2000"/>
              <a:buChar char="•"/>
              <a:defRPr sz="2000"/>
            </a:lvl6pPr>
            <a:lvl7pPr marL="3200400" lvl="6" indent="-355600" algn="l">
              <a:lnSpc>
                <a:spcPct val="100000"/>
              </a:lnSpc>
              <a:spcBef>
                <a:spcPts val="400"/>
              </a:spcBef>
              <a:spcAft>
                <a:spcPts val="0"/>
              </a:spcAft>
              <a:buClr>
                <a:schemeClr val="dk1"/>
              </a:buClr>
              <a:buSzPts val="2000"/>
              <a:buChar char="•"/>
              <a:defRPr sz="2000"/>
            </a:lvl7pPr>
            <a:lvl8pPr marL="3657600" lvl="7" indent="-355600" algn="l">
              <a:lnSpc>
                <a:spcPct val="100000"/>
              </a:lnSpc>
              <a:spcBef>
                <a:spcPts val="400"/>
              </a:spcBef>
              <a:spcAft>
                <a:spcPts val="0"/>
              </a:spcAft>
              <a:buClr>
                <a:schemeClr val="dk1"/>
              </a:buClr>
              <a:buSzPts val="2000"/>
              <a:buChar char="•"/>
              <a:defRPr sz="2000"/>
            </a:lvl8pPr>
            <a:lvl9pPr marL="4114800" lvl="8" indent="-355600" algn="l">
              <a:lnSpc>
                <a:spcPct val="100000"/>
              </a:lnSpc>
              <a:spcBef>
                <a:spcPts val="400"/>
              </a:spcBef>
              <a:spcAft>
                <a:spcPts val="0"/>
              </a:spcAft>
              <a:buClr>
                <a:schemeClr val="dk1"/>
              </a:buClr>
              <a:buSzPts val="2000"/>
              <a:buChar char="•"/>
              <a:defRPr sz="2000"/>
            </a:lvl9pPr>
          </a:lstStyle>
          <a:p>
            <a:endParaRPr/>
          </a:p>
        </p:txBody>
      </p:sp>
      <p:sp>
        <p:nvSpPr>
          <p:cNvPr id="67" name="Google Shape;67;p20"/>
          <p:cNvSpPr txBox="1">
            <a:spLocks noGrp="1"/>
          </p:cNvSpPr>
          <p:nvPr>
            <p:ph type="body" idx="2"/>
          </p:nvPr>
        </p:nvSpPr>
        <p:spPr>
          <a:xfrm>
            <a:off x="457200" y="1885200"/>
            <a:ext cx="3008313" cy="4478847"/>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chemeClr val="dk2"/>
              </a:buClr>
              <a:buSzPts val="1400"/>
              <a:buNone/>
              <a:defRPr sz="1400"/>
            </a:lvl1pPr>
            <a:lvl2pPr marL="914400" lvl="1" indent="-228600" algn="l">
              <a:lnSpc>
                <a:spcPct val="100000"/>
              </a:lnSpc>
              <a:spcBef>
                <a:spcPts val="240"/>
              </a:spcBef>
              <a:spcAft>
                <a:spcPts val="0"/>
              </a:spcAft>
              <a:buClr>
                <a:schemeClr val="dk2"/>
              </a:buClr>
              <a:buSzPts val="1200"/>
              <a:buNone/>
              <a:defRPr sz="1200"/>
            </a:lvl2pPr>
            <a:lvl3pPr marL="1371600" lvl="2" indent="-228600" algn="l">
              <a:lnSpc>
                <a:spcPct val="100000"/>
              </a:lnSpc>
              <a:spcBef>
                <a:spcPts val="200"/>
              </a:spcBef>
              <a:spcAft>
                <a:spcPts val="0"/>
              </a:spcAft>
              <a:buClr>
                <a:schemeClr val="dk2"/>
              </a:buClr>
              <a:buSzPts val="1000"/>
              <a:buNone/>
              <a:defRPr sz="1000"/>
            </a:lvl3pPr>
            <a:lvl4pPr marL="1828800" lvl="3" indent="-228600" algn="l">
              <a:lnSpc>
                <a:spcPct val="100000"/>
              </a:lnSpc>
              <a:spcBef>
                <a:spcPts val="180"/>
              </a:spcBef>
              <a:spcAft>
                <a:spcPts val="0"/>
              </a:spcAft>
              <a:buClr>
                <a:schemeClr val="dk2"/>
              </a:buClr>
              <a:buSzPts val="810"/>
              <a:buNone/>
              <a:defRPr sz="900"/>
            </a:lvl4pPr>
            <a:lvl5pPr marL="2286000" lvl="4" indent="-228600" algn="l">
              <a:lnSpc>
                <a:spcPct val="100000"/>
              </a:lnSpc>
              <a:spcBef>
                <a:spcPts val="180"/>
              </a:spcBef>
              <a:spcAft>
                <a:spcPts val="0"/>
              </a:spcAft>
              <a:buClr>
                <a:schemeClr val="dk2"/>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68" name="Google Shape;68;p20"/>
          <p:cNvSpPr txBox="1">
            <a:spLocks noGrp="1"/>
          </p:cNvSpPr>
          <p:nvPr>
            <p:ph type="dt" idx="10"/>
          </p:nvPr>
        </p:nvSpPr>
        <p:spPr>
          <a:xfrm>
            <a:off x="313819" y="6560560"/>
            <a:ext cx="1741319" cy="158319"/>
          </a:xfrm>
          <a:prstGeom prst="rect">
            <a:avLst/>
          </a:prstGeom>
          <a:noFill/>
          <a:ln>
            <a:noFill/>
          </a:ln>
        </p:spPr>
        <p:txBody>
          <a:bodyPr spcFirstLastPara="1" wrap="square" lIns="91425" tIns="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20"/>
          <p:cNvSpPr txBox="1">
            <a:spLocks noGrp="1"/>
          </p:cNvSpPr>
          <p:nvPr>
            <p:ph type="ftr" idx="11"/>
          </p:nvPr>
        </p:nvSpPr>
        <p:spPr>
          <a:xfrm>
            <a:off x="2198304" y="6560560"/>
            <a:ext cx="4902506" cy="237022"/>
          </a:xfrm>
          <a:prstGeom prst="rect">
            <a:avLst/>
          </a:prstGeom>
          <a:noFill/>
          <a:ln>
            <a:noFill/>
          </a:ln>
        </p:spPr>
        <p:txBody>
          <a:bodyPr spcFirstLastPara="1" wrap="square" lIns="91425" tIns="0" rIns="91425" bIns="45700" anchor="t"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0"/>
          <p:cNvSpPr txBox="1">
            <a:spLocks noGrp="1"/>
          </p:cNvSpPr>
          <p:nvPr>
            <p:ph type="sldNum" idx="12"/>
          </p:nvPr>
        </p:nvSpPr>
        <p:spPr>
          <a:xfrm>
            <a:off x="7100810" y="6560560"/>
            <a:ext cx="1585990" cy="237022"/>
          </a:xfrm>
          <a:prstGeom prst="rect">
            <a:avLst/>
          </a:prstGeom>
          <a:noFill/>
          <a:ln>
            <a:noFill/>
          </a:ln>
        </p:spPr>
        <p:txBody>
          <a:bodyPr spcFirstLastPara="1" wrap="square" lIns="91425" tIns="0" rIns="91425" bIns="4570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1"/>
        <p:cNvGrpSpPr/>
        <p:nvPr/>
      </p:nvGrpSpPr>
      <p:grpSpPr>
        <a:xfrm>
          <a:off x="0" y="0"/>
          <a:ext cx="0" cy="0"/>
          <a:chOff x="0" y="0"/>
          <a:chExt cx="0" cy="0"/>
        </a:xfrm>
      </p:grpSpPr>
      <p:sp>
        <p:nvSpPr>
          <p:cNvPr id="72" name="Google Shape;72;p21"/>
          <p:cNvSpPr txBox="1">
            <a:spLocks noGrp="1"/>
          </p:cNvSpPr>
          <p:nvPr>
            <p:ph type="title"/>
          </p:nvPr>
        </p:nvSpPr>
        <p:spPr>
          <a:xfrm>
            <a:off x="1792288" y="4993512"/>
            <a:ext cx="5486400" cy="566738"/>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000"/>
              <a:buFont typeface="Calibri"/>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21"/>
          <p:cNvSpPr>
            <a:spLocks noGrp="1"/>
          </p:cNvSpPr>
          <p:nvPr>
            <p:ph type="pic" idx="2"/>
          </p:nvPr>
        </p:nvSpPr>
        <p:spPr>
          <a:xfrm>
            <a:off x="1792288" y="805687"/>
            <a:ext cx="5486400" cy="4114800"/>
          </a:xfrm>
          <a:prstGeom prst="rect">
            <a:avLst/>
          </a:prstGeom>
          <a:noFill/>
          <a:ln>
            <a:noFill/>
          </a:ln>
        </p:spPr>
      </p:sp>
      <p:sp>
        <p:nvSpPr>
          <p:cNvPr id="74" name="Google Shape;74;p21"/>
          <p:cNvSpPr txBox="1">
            <a:spLocks noGrp="1"/>
          </p:cNvSpPr>
          <p:nvPr>
            <p:ph type="body" idx="1"/>
          </p:nvPr>
        </p:nvSpPr>
        <p:spPr>
          <a:xfrm>
            <a:off x="1792288" y="5560250"/>
            <a:ext cx="5486400" cy="627757"/>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chemeClr val="dk2"/>
              </a:buClr>
              <a:buSzPts val="1400"/>
              <a:buNone/>
              <a:defRPr sz="1400"/>
            </a:lvl1pPr>
            <a:lvl2pPr marL="914400" lvl="1" indent="-228600" algn="l">
              <a:lnSpc>
                <a:spcPct val="100000"/>
              </a:lnSpc>
              <a:spcBef>
                <a:spcPts val="240"/>
              </a:spcBef>
              <a:spcAft>
                <a:spcPts val="0"/>
              </a:spcAft>
              <a:buClr>
                <a:schemeClr val="dk2"/>
              </a:buClr>
              <a:buSzPts val="1200"/>
              <a:buNone/>
              <a:defRPr sz="1200"/>
            </a:lvl2pPr>
            <a:lvl3pPr marL="1371600" lvl="2" indent="-228600" algn="l">
              <a:lnSpc>
                <a:spcPct val="100000"/>
              </a:lnSpc>
              <a:spcBef>
                <a:spcPts val="200"/>
              </a:spcBef>
              <a:spcAft>
                <a:spcPts val="0"/>
              </a:spcAft>
              <a:buClr>
                <a:schemeClr val="dk2"/>
              </a:buClr>
              <a:buSzPts val="1000"/>
              <a:buNone/>
              <a:defRPr sz="1000"/>
            </a:lvl3pPr>
            <a:lvl4pPr marL="1828800" lvl="3" indent="-228600" algn="l">
              <a:lnSpc>
                <a:spcPct val="100000"/>
              </a:lnSpc>
              <a:spcBef>
                <a:spcPts val="180"/>
              </a:spcBef>
              <a:spcAft>
                <a:spcPts val="0"/>
              </a:spcAft>
              <a:buClr>
                <a:schemeClr val="dk2"/>
              </a:buClr>
              <a:buSzPts val="810"/>
              <a:buNone/>
              <a:defRPr sz="900"/>
            </a:lvl4pPr>
            <a:lvl5pPr marL="2286000" lvl="4" indent="-228600" algn="l">
              <a:lnSpc>
                <a:spcPct val="100000"/>
              </a:lnSpc>
              <a:spcBef>
                <a:spcPts val="180"/>
              </a:spcBef>
              <a:spcAft>
                <a:spcPts val="0"/>
              </a:spcAft>
              <a:buClr>
                <a:schemeClr val="dk2"/>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75" name="Google Shape;75;p21"/>
          <p:cNvSpPr txBox="1">
            <a:spLocks noGrp="1"/>
          </p:cNvSpPr>
          <p:nvPr>
            <p:ph type="dt" idx="10"/>
          </p:nvPr>
        </p:nvSpPr>
        <p:spPr>
          <a:xfrm>
            <a:off x="313819" y="6560560"/>
            <a:ext cx="1741319" cy="158319"/>
          </a:xfrm>
          <a:prstGeom prst="rect">
            <a:avLst/>
          </a:prstGeom>
          <a:noFill/>
          <a:ln>
            <a:noFill/>
          </a:ln>
        </p:spPr>
        <p:txBody>
          <a:bodyPr spcFirstLastPara="1" wrap="square" lIns="91425" tIns="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1"/>
          <p:cNvSpPr txBox="1">
            <a:spLocks noGrp="1"/>
          </p:cNvSpPr>
          <p:nvPr>
            <p:ph type="ftr" idx="11"/>
          </p:nvPr>
        </p:nvSpPr>
        <p:spPr>
          <a:xfrm>
            <a:off x="2198304" y="6560560"/>
            <a:ext cx="4902506" cy="237022"/>
          </a:xfrm>
          <a:prstGeom prst="rect">
            <a:avLst/>
          </a:prstGeom>
          <a:noFill/>
          <a:ln>
            <a:noFill/>
          </a:ln>
        </p:spPr>
        <p:txBody>
          <a:bodyPr spcFirstLastPara="1" wrap="square" lIns="91425" tIns="0" rIns="91425" bIns="45700" anchor="t"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21"/>
          <p:cNvSpPr txBox="1">
            <a:spLocks noGrp="1"/>
          </p:cNvSpPr>
          <p:nvPr>
            <p:ph type="sldNum" idx="12"/>
          </p:nvPr>
        </p:nvSpPr>
        <p:spPr>
          <a:xfrm>
            <a:off x="7100810" y="6560560"/>
            <a:ext cx="1585990" cy="237022"/>
          </a:xfrm>
          <a:prstGeom prst="rect">
            <a:avLst/>
          </a:prstGeom>
          <a:noFill/>
          <a:ln>
            <a:noFill/>
          </a:ln>
        </p:spPr>
        <p:txBody>
          <a:bodyPr spcFirstLastPara="1" wrap="square" lIns="91425" tIns="0" rIns="91425" bIns="4570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2"/>
          <p:cNvSpPr txBox="1">
            <a:spLocks noGrp="1"/>
          </p:cNvSpPr>
          <p:nvPr>
            <p:ph type="title"/>
          </p:nvPr>
        </p:nvSpPr>
        <p:spPr>
          <a:xfrm>
            <a:off x="457200" y="684551"/>
            <a:ext cx="8229600" cy="1143000"/>
          </a:xfrm>
          <a:prstGeom prst="rect">
            <a:avLst/>
          </a:prstGeom>
          <a:noFill/>
          <a:ln>
            <a:noFill/>
          </a:ln>
        </p:spPr>
        <p:txBody>
          <a:bodyPr spcFirstLastPara="1" wrap="square" lIns="91425" tIns="45700" rIns="91425" bIns="45700" anchor="ctr" anchorCtr="0">
            <a:normAutofit/>
          </a:bodyPr>
          <a:lstStyle>
            <a:lvl1pPr marR="0" lvl="0" algn="l" rtl="0">
              <a:lnSpc>
                <a:spcPct val="100000"/>
              </a:lnSpc>
              <a:spcBef>
                <a:spcPts val="0"/>
              </a:spcBef>
              <a:spcAft>
                <a:spcPts val="0"/>
              </a:spcAft>
              <a:buClr>
                <a:schemeClr val="dk1"/>
              </a:buClr>
              <a:buSzPts val="4400"/>
              <a:buFont typeface="Calibri"/>
              <a:buNone/>
              <a:defRPr sz="4400" b="1"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2"/>
          <p:cNvSpPr txBox="1">
            <a:spLocks noGrp="1"/>
          </p:cNvSpPr>
          <p:nvPr>
            <p:ph type="body" idx="1"/>
          </p:nvPr>
        </p:nvSpPr>
        <p:spPr>
          <a:xfrm>
            <a:off x="457200" y="2010114"/>
            <a:ext cx="8229600" cy="4216090"/>
          </a:xfrm>
          <a:prstGeom prst="rect">
            <a:avLst/>
          </a:prstGeom>
          <a:noFill/>
          <a:ln>
            <a:noFill/>
          </a:ln>
        </p:spPr>
        <p:txBody>
          <a:bodyPr spcFirstLastPara="1" wrap="square" lIns="91425" tIns="45700" rIns="91425" bIns="45700" anchor="t" anchorCtr="0">
            <a:normAutofit/>
          </a:bodyPr>
          <a:lstStyle>
            <a:lvl1pPr marL="457200" marR="0" lvl="0" indent="-431800" algn="l" rtl="0">
              <a:lnSpc>
                <a:spcPct val="100000"/>
              </a:lnSpc>
              <a:spcBef>
                <a:spcPts val="640"/>
              </a:spcBef>
              <a:spcAft>
                <a:spcPts val="0"/>
              </a:spcAft>
              <a:buClr>
                <a:schemeClr val="dk2"/>
              </a:buClr>
              <a:buSzPts val="3200"/>
              <a:buFont typeface="Arial"/>
              <a:buChar char="•"/>
              <a:defRPr sz="3200" b="0" i="0" u="none" strike="noStrike" cap="none">
                <a:solidFill>
                  <a:schemeClr val="dk2"/>
                </a:solidFill>
                <a:latin typeface="Cambria"/>
                <a:ea typeface="Cambria"/>
                <a:cs typeface="Cambria"/>
                <a:sym typeface="Cambria"/>
              </a:defRPr>
            </a:lvl1pPr>
            <a:lvl2pPr marL="914400" marR="0" lvl="1" indent="-406400" algn="l" rtl="0">
              <a:lnSpc>
                <a:spcPct val="100000"/>
              </a:lnSpc>
              <a:spcBef>
                <a:spcPts val="560"/>
              </a:spcBef>
              <a:spcAft>
                <a:spcPts val="0"/>
              </a:spcAft>
              <a:buClr>
                <a:schemeClr val="dk2"/>
              </a:buClr>
              <a:buSzPts val="2800"/>
              <a:buFont typeface="Noto Sans Symbols"/>
              <a:buChar char="▪"/>
              <a:defRPr sz="2800" b="0" i="0" u="none" strike="noStrike" cap="none">
                <a:solidFill>
                  <a:schemeClr val="dk2"/>
                </a:solidFill>
                <a:latin typeface="Cambria"/>
                <a:ea typeface="Cambria"/>
                <a:cs typeface="Cambria"/>
                <a:sym typeface="Cambria"/>
              </a:defRPr>
            </a:lvl2pPr>
            <a:lvl3pPr marL="1371600" marR="0" lvl="2" indent="-381000" algn="l" rtl="0">
              <a:lnSpc>
                <a:spcPct val="100000"/>
              </a:lnSpc>
              <a:spcBef>
                <a:spcPts val="480"/>
              </a:spcBef>
              <a:spcAft>
                <a:spcPts val="0"/>
              </a:spcAft>
              <a:buClr>
                <a:schemeClr val="dk2"/>
              </a:buClr>
              <a:buSzPts val="2400"/>
              <a:buFont typeface="Arial"/>
              <a:buChar char="•"/>
              <a:defRPr sz="2400" b="0" i="0" u="none" strike="noStrike" cap="none">
                <a:solidFill>
                  <a:schemeClr val="dk2"/>
                </a:solidFill>
                <a:latin typeface="Cambria"/>
                <a:ea typeface="Cambria"/>
                <a:cs typeface="Cambria"/>
                <a:sym typeface="Cambria"/>
              </a:defRPr>
            </a:lvl3pPr>
            <a:lvl4pPr marL="1828800" marR="0" lvl="3" indent="-342900" algn="l" rtl="0">
              <a:lnSpc>
                <a:spcPct val="100000"/>
              </a:lnSpc>
              <a:spcBef>
                <a:spcPts val="400"/>
              </a:spcBef>
              <a:spcAft>
                <a:spcPts val="0"/>
              </a:spcAft>
              <a:buClr>
                <a:schemeClr val="dk2"/>
              </a:buClr>
              <a:buSzPts val="1800"/>
              <a:buFont typeface="Courier New"/>
              <a:buChar char="o"/>
              <a:defRPr sz="2000" b="0" i="0" u="none" strike="noStrike" cap="none">
                <a:solidFill>
                  <a:schemeClr val="dk2"/>
                </a:solidFill>
                <a:latin typeface="Cambria"/>
                <a:ea typeface="Cambria"/>
                <a:cs typeface="Cambria"/>
                <a:sym typeface="Cambria"/>
              </a:defRPr>
            </a:lvl4pPr>
            <a:lvl5pPr marL="2286000" marR="0" lvl="4" indent="-355600" algn="l" rtl="0">
              <a:lnSpc>
                <a:spcPct val="100000"/>
              </a:lnSpc>
              <a:spcBef>
                <a:spcPts val="400"/>
              </a:spcBef>
              <a:spcAft>
                <a:spcPts val="0"/>
              </a:spcAft>
              <a:buClr>
                <a:schemeClr val="dk2"/>
              </a:buClr>
              <a:buSzPts val="2000"/>
              <a:buFont typeface="Arial"/>
              <a:buChar char="»"/>
              <a:defRPr sz="2000" b="0" i="0" u="none" strike="noStrike" cap="none">
                <a:solidFill>
                  <a:schemeClr val="dk2"/>
                </a:solidFill>
                <a:latin typeface="Cambria"/>
                <a:ea typeface="Cambria"/>
                <a:cs typeface="Cambria"/>
                <a:sym typeface="Cambria"/>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mbria"/>
                <a:ea typeface="Cambria"/>
                <a:cs typeface="Cambria"/>
                <a:sym typeface="Cambria"/>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mbria"/>
                <a:ea typeface="Cambria"/>
                <a:cs typeface="Cambria"/>
                <a:sym typeface="Cambria"/>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mbria"/>
                <a:ea typeface="Cambria"/>
                <a:cs typeface="Cambria"/>
                <a:sym typeface="Cambria"/>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mbria"/>
                <a:ea typeface="Cambria"/>
                <a:cs typeface="Cambria"/>
                <a:sym typeface="Cambria"/>
              </a:defRPr>
            </a:lvl9pPr>
          </a:lstStyle>
          <a:p>
            <a:endParaRPr/>
          </a:p>
        </p:txBody>
      </p:sp>
      <p:sp>
        <p:nvSpPr>
          <p:cNvPr id="12" name="Google Shape;12;p12"/>
          <p:cNvSpPr txBox="1">
            <a:spLocks noGrp="1"/>
          </p:cNvSpPr>
          <p:nvPr>
            <p:ph type="dt" idx="10"/>
          </p:nvPr>
        </p:nvSpPr>
        <p:spPr>
          <a:xfrm>
            <a:off x="313819" y="6560560"/>
            <a:ext cx="1741319" cy="158319"/>
          </a:xfrm>
          <a:prstGeom prst="rect">
            <a:avLst/>
          </a:prstGeom>
          <a:noFill/>
          <a:ln>
            <a:noFill/>
          </a:ln>
        </p:spPr>
        <p:txBody>
          <a:bodyPr spcFirstLastPara="1" wrap="square" lIns="91425" tIns="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000" b="0" i="0" u="none" strike="noStrike" cap="none">
                <a:solidFill>
                  <a:schemeClr val="dk1"/>
                </a:solidFill>
                <a:latin typeface="Cambria"/>
                <a:ea typeface="Cambria"/>
                <a:cs typeface="Cambria"/>
                <a:sym typeface="Cambr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mbria"/>
                <a:ea typeface="Cambria"/>
                <a:cs typeface="Cambria"/>
                <a:sym typeface="Cambria"/>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mbria"/>
                <a:ea typeface="Cambria"/>
                <a:cs typeface="Cambria"/>
                <a:sym typeface="Cambria"/>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mbria"/>
                <a:ea typeface="Cambria"/>
                <a:cs typeface="Cambria"/>
                <a:sym typeface="Cambria"/>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mbria"/>
                <a:ea typeface="Cambria"/>
                <a:cs typeface="Cambria"/>
                <a:sym typeface="Cambria"/>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mbria"/>
                <a:ea typeface="Cambria"/>
                <a:cs typeface="Cambria"/>
                <a:sym typeface="Cambria"/>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mbria"/>
                <a:ea typeface="Cambria"/>
                <a:cs typeface="Cambria"/>
                <a:sym typeface="Cambria"/>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mbria"/>
                <a:ea typeface="Cambria"/>
                <a:cs typeface="Cambria"/>
                <a:sym typeface="Cambria"/>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mbria"/>
                <a:ea typeface="Cambria"/>
                <a:cs typeface="Cambria"/>
                <a:sym typeface="Cambria"/>
              </a:defRPr>
            </a:lvl9pPr>
          </a:lstStyle>
          <a:p>
            <a:endParaRPr/>
          </a:p>
        </p:txBody>
      </p:sp>
      <p:sp>
        <p:nvSpPr>
          <p:cNvPr id="13" name="Google Shape;13;p12"/>
          <p:cNvSpPr txBox="1">
            <a:spLocks noGrp="1"/>
          </p:cNvSpPr>
          <p:nvPr>
            <p:ph type="ftr" idx="11"/>
          </p:nvPr>
        </p:nvSpPr>
        <p:spPr>
          <a:xfrm>
            <a:off x="2198304" y="6560560"/>
            <a:ext cx="4902506" cy="237022"/>
          </a:xfrm>
          <a:prstGeom prst="rect">
            <a:avLst/>
          </a:prstGeom>
          <a:noFill/>
          <a:ln>
            <a:noFill/>
          </a:ln>
        </p:spPr>
        <p:txBody>
          <a:bodyPr spcFirstLastPara="1" wrap="square" lIns="91425" tIns="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1000" b="0" i="0" u="none" strike="noStrike" cap="none">
                <a:solidFill>
                  <a:schemeClr val="dk1"/>
                </a:solidFill>
                <a:latin typeface="Cambria"/>
                <a:ea typeface="Cambria"/>
                <a:cs typeface="Cambria"/>
                <a:sym typeface="Cambr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mbria"/>
                <a:ea typeface="Cambria"/>
                <a:cs typeface="Cambria"/>
                <a:sym typeface="Cambria"/>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mbria"/>
                <a:ea typeface="Cambria"/>
                <a:cs typeface="Cambria"/>
                <a:sym typeface="Cambria"/>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mbria"/>
                <a:ea typeface="Cambria"/>
                <a:cs typeface="Cambria"/>
                <a:sym typeface="Cambria"/>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mbria"/>
                <a:ea typeface="Cambria"/>
                <a:cs typeface="Cambria"/>
                <a:sym typeface="Cambria"/>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mbria"/>
                <a:ea typeface="Cambria"/>
                <a:cs typeface="Cambria"/>
                <a:sym typeface="Cambria"/>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mbria"/>
                <a:ea typeface="Cambria"/>
                <a:cs typeface="Cambria"/>
                <a:sym typeface="Cambria"/>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mbria"/>
                <a:ea typeface="Cambria"/>
                <a:cs typeface="Cambria"/>
                <a:sym typeface="Cambria"/>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mbria"/>
                <a:ea typeface="Cambria"/>
                <a:cs typeface="Cambria"/>
                <a:sym typeface="Cambria"/>
              </a:defRPr>
            </a:lvl9pPr>
          </a:lstStyle>
          <a:p>
            <a:endParaRPr/>
          </a:p>
        </p:txBody>
      </p:sp>
      <p:sp>
        <p:nvSpPr>
          <p:cNvPr id="14" name="Google Shape;14;p12"/>
          <p:cNvSpPr txBox="1">
            <a:spLocks noGrp="1"/>
          </p:cNvSpPr>
          <p:nvPr>
            <p:ph type="sldNum" idx="12"/>
          </p:nvPr>
        </p:nvSpPr>
        <p:spPr>
          <a:xfrm>
            <a:off x="7100810" y="6560560"/>
            <a:ext cx="1585990" cy="237022"/>
          </a:xfrm>
          <a:prstGeom prst="rect">
            <a:avLst/>
          </a:prstGeom>
          <a:noFill/>
          <a:ln>
            <a:noFill/>
          </a:ln>
        </p:spPr>
        <p:txBody>
          <a:bodyPr spcFirstLastPara="1" wrap="square" lIns="91425" tIns="0" rIns="91425" bIns="45700" anchor="t"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Cambria"/>
                <a:ea typeface="Cambria"/>
                <a:cs typeface="Cambria"/>
                <a:sym typeface="Cambria"/>
              </a:defRPr>
            </a:lvl9pPr>
          </a:lstStyle>
          <a:p>
            <a:pPr marL="0" lvl="0" indent="0" algn="r" rtl="0">
              <a:spcBef>
                <a:spcPts val="0"/>
              </a:spcBef>
              <a:spcAft>
                <a:spcPts val="0"/>
              </a:spcAft>
              <a:buNone/>
            </a:pPr>
            <a:fld id="{00000000-1234-1234-1234-123412341234}" type="slidenum">
              <a:rPr lang="en-US"/>
              <a:t>‹#›</a:t>
            </a:fld>
            <a:endParaRPr/>
          </a:p>
        </p:txBody>
      </p:sp>
      <p:sp>
        <p:nvSpPr>
          <p:cNvPr id="15" name="Google Shape;15;p12"/>
          <p:cNvSpPr/>
          <p:nvPr/>
        </p:nvSpPr>
        <p:spPr>
          <a:xfrm>
            <a:off x="0" y="0"/>
            <a:ext cx="9144000" cy="192900"/>
          </a:xfrm>
          <a:prstGeom prst="rect">
            <a:avLst/>
          </a:prstGeom>
          <a:solidFill>
            <a:schemeClr val="l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mbria"/>
              <a:ea typeface="Cambria"/>
              <a:cs typeface="Cambria"/>
              <a:sym typeface="Cambria"/>
            </a:endParaRPr>
          </a:p>
        </p:txBody>
      </p:sp>
      <p:sp>
        <p:nvSpPr>
          <p:cNvPr id="16" name="Google Shape;16;p12"/>
          <p:cNvSpPr/>
          <p:nvPr/>
        </p:nvSpPr>
        <p:spPr>
          <a:xfrm>
            <a:off x="0" y="192899"/>
            <a:ext cx="9144000" cy="361689"/>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mbria"/>
              <a:ea typeface="Cambria"/>
              <a:cs typeface="Cambria"/>
              <a:sym typeface="Cambria"/>
            </a:endParaRPr>
          </a:p>
        </p:txBody>
      </p:sp>
      <p:pic>
        <p:nvPicPr>
          <p:cNvPr id="17" name="Google Shape;17;p12" descr="ASU_white_gold.png"/>
          <p:cNvPicPr preferRelativeResize="0"/>
          <p:nvPr/>
        </p:nvPicPr>
        <p:blipFill rotWithShape="1">
          <a:blip r:embed="rId13">
            <a:alphaModFix/>
          </a:blip>
          <a:srcRect/>
          <a:stretch/>
        </p:blipFill>
        <p:spPr>
          <a:xfrm>
            <a:off x="450663" y="76725"/>
            <a:ext cx="653750" cy="409182"/>
          </a:xfrm>
          <a:prstGeom prst="rect">
            <a:avLst/>
          </a:prstGeom>
          <a:noFill/>
          <a:ln>
            <a:noFill/>
          </a:ln>
        </p:spPr>
      </p:pic>
      <p:sp>
        <p:nvSpPr>
          <p:cNvPr id="18" name="Google Shape;18;p12"/>
          <p:cNvSpPr txBox="1"/>
          <p:nvPr/>
        </p:nvSpPr>
        <p:spPr>
          <a:xfrm>
            <a:off x="1109211" y="265235"/>
            <a:ext cx="3737576" cy="27699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chemeClr val="lt1"/>
                </a:solidFill>
                <a:latin typeface="Calibri"/>
                <a:ea typeface="Calibri"/>
                <a:cs typeface="Calibri"/>
                <a:sym typeface="Calibri"/>
              </a:rPr>
              <a:t>ANGELO.EDU</a:t>
            </a:r>
            <a:endParaRPr sz="1400" b="0" i="0" u="none" strike="noStrike" cap="none">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
          <p:cNvSpPr txBox="1">
            <a:spLocks noGrp="1"/>
          </p:cNvSpPr>
          <p:nvPr>
            <p:ph type="ctrTitle"/>
          </p:nvPr>
        </p:nvSpPr>
        <p:spPr>
          <a:xfrm>
            <a:off x="685800" y="372862"/>
            <a:ext cx="7772400" cy="46785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4400"/>
              <a:buNone/>
            </a:pPr>
            <a:endParaRPr sz="1900"/>
          </a:p>
          <a:p>
            <a:pPr marL="0" lvl="0" indent="0" algn="ctr" rtl="0">
              <a:lnSpc>
                <a:spcPct val="100000"/>
              </a:lnSpc>
              <a:spcBef>
                <a:spcPts val="0"/>
              </a:spcBef>
              <a:spcAft>
                <a:spcPts val="0"/>
              </a:spcAft>
              <a:buSzPts val="3000"/>
              <a:buNone/>
            </a:pPr>
            <a:r>
              <a:rPr lang="en-US" sz="4300">
                <a:solidFill>
                  <a:srgbClr val="000000"/>
                </a:solidFill>
                <a:latin typeface="Cambria"/>
                <a:ea typeface="Cambria"/>
                <a:cs typeface="Cambria"/>
                <a:sym typeface="Cambria"/>
              </a:rPr>
              <a:t>Transforming Online Classes-Looking Forward with a Focus on Implementing Culturally Responsive Teaching</a:t>
            </a:r>
            <a:r>
              <a:rPr lang="en-US" sz="1300">
                <a:solidFill>
                  <a:srgbClr val="000000"/>
                </a:solidFill>
                <a:latin typeface="Cambria"/>
                <a:ea typeface="Cambria"/>
                <a:cs typeface="Cambria"/>
                <a:sym typeface="Cambria"/>
              </a:rPr>
              <a:t> </a:t>
            </a:r>
            <a:endParaRPr sz="1300">
              <a:solidFill>
                <a:srgbClr val="000000"/>
              </a:solidFill>
              <a:latin typeface="Cambria"/>
              <a:ea typeface="Cambria"/>
              <a:cs typeface="Cambria"/>
              <a:sym typeface="Cambria"/>
            </a:endParaRPr>
          </a:p>
          <a:p>
            <a:pPr marL="0" lvl="0" indent="0" algn="ctr" rtl="0">
              <a:lnSpc>
                <a:spcPct val="100000"/>
              </a:lnSpc>
              <a:spcBef>
                <a:spcPts val="0"/>
              </a:spcBef>
              <a:spcAft>
                <a:spcPts val="0"/>
              </a:spcAft>
              <a:buClr>
                <a:schemeClr val="dk1"/>
              </a:buClr>
              <a:buSzPts val="3000"/>
              <a:buFont typeface="Calibri"/>
              <a:buNone/>
            </a:pPr>
            <a:endParaRPr sz="4300" b="0">
              <a:solidFill>
                <a:srgbClr val="000000"/>
              </a:solidFill>
            </a:endParaRPr>
          </a:p>
        </p:txBody>
      </p:sp>
      <p:sp>
        <p:nvSpPr>
          <p:cNvPr id="95" name="Google Shape;95;p1"/>
          <p:cNvSpPr txBox="1"/>
          <p:nvPr/>
        </p:nvSpPr>
        <p:spPr>
          <a:xfrm>
            <a:off x="186422" y="5601800"/>
            <a:ext cx="8271900" cy="461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Arial"/>
              <a:buNone/>
            </a:pPr>
            <a:r>
              <a:rPr lang="en-US" sz="2400" b="0" i="0" u="none" strike="noStrike" cap="none">
                <a:solidFill>
                  <a:srgbClr val="F6DB87"/>
                </a:solidFill>
                <a:latin typeface="Calibri"/>
                <a:ea typeface="Calibri"/>
                <a:cs typeface="Calibri"/>
                <a:sym typeface="Calibri"/>
              </a:rPr>
              <a:t> Dr. Kinsey Hansen</a:t>
            </a:r>
            <a:endParaRPr sz="1400" b="0" i="0" u="none" strike="noStrike" cap="none">
              <a:solidFill>
                <a:srgbClr val="000000"/>
              </a:solidFill>
              <a:latin typeface="Arial"/>
              <a:ea typeface="Arial"/>
              <a:cs typeface="Arial"/>
              <a:sym typeface="Arial"/>
            </a:endParaRPr>
          </a:p>
        </p:txBody>
      </p:sp>
      <p:sp>
        <p:nvSpPr>
          <p:cNvPr id="96" name="Google Shape;96;p1"/>
          <p:cNvSpPr txBox="1"/>
          <p:nvPr/>
        </p:nvSpPr>
        <p:spPr>
          <a:xfrm>
            <a:off x="298141" y="6215875"/>
            <a:ext cx="8513700" cy="461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Arial"/>
              <a:buNone/>
            </a:pPr>
            <a:r>
              <a:rPr lang="en-US" sz="2400">
                <a:solidFill>
                  <a:srgbClr val="1A3E71"/>
                </a:solidFill>
                <a:latin typeface="Calibri"/>
                <a:ea typeface="Calibri"/>
                <a:cs typeface="Calibri"/>
                <a:sym typeface="Calibri"/>
              </a:rPr>
              <a:t>K</a:t>
            </a:r>
            <a:r>
              <a:rPr lang="en-US" sz="2400" b="0" i="0" u="none" strike="noStrike" cap="none">
                <a:solidFill>
                  <a:srgbClr val="1A3E71"/>
                </a:solidFill>
                <a:latin typeface="Calibri"/>
                <a:ea typeface="Calibri"/>
                <a:cs typeface="Calibri"/>
                <a:sym typeface="Calibri"/>
              </a:rPr>
              <a:t>insey.</a:t>
            </a:r>
            <a:r>
              <a:rPr lang="en-US" sz="2400">
                <a:solidFill>
                  <a:srgbClr val="1A3E71"/>
                </a:solidFill>
                <a:latin typeface="Calibri"/>
                <a:ea typeface="Calibri"/>
                <a:cs typeface="Calibri"/>
                <a:sym typeface="Calibri"/>
              </a:rPr>
              <a:t>H</a:t>
            </a:r>
            <a:r>
              <a:rPr lang="en-US" sz="2400" b="0" i="0" u="none" strike="noStrike" cap="none">
                <a:solidFill>
                  <a:srgbClr val="1A3E71"/>
                </a:solidFill>
                <a:latin typeface="Calibri"/>
                <a:ea typeface="Calibri"/>
                <a:cs typeface="Calibri"/>
                <a:sym typeface="Calibri"/>
              </a:rPr>
              <a:t>ansen@angelo.edu </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gf9c67a056d_0_1"/>
          <p:cNvSpPr txBox="1">
            <a:spLocks noGrp="1"/>
          </p:cNvSpPr>
          <p:nvPr>
            <p:ph type="title"/>
          </p:nvPr>
        </p:nvSpPr>
        <p:spPr>
          <a:xfrm>
            <a:off x="457200" y="684551"/>
            <a:ext cx="8229600" cy="1143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800"/>
              <a:buNone/>
            </a:pPr>
            <a:r>
              <a:rPr lang="en-US" sz="4000">
                <a:solidFill>
                  <a:srgbClr val="1A3E71"/>
                </a:solidFill>
                <a:latin typeface="Cambria"/>
                <a:ea typeface="Cambria"/>
                <a:cs typeface="Cambria"/>
                <a:sym typeface="Cambria"/>
              </a:rPr>
              <a:t>Course Survey Results</a:t>
            </a:r>
            <a:endParaRPr sz="4000">
              <a:solidFill>
                <a:srgbClr val="1A3E71"/>
              </a:solidFill>
              <a:latin typeface="Cambria"/>
              <a:ea typeface="Cambria"/>
              <a:cs typeface="Cambria"/>
              <a:sym typeface="Cambria"/>
            </a:endParaRPr>
          </a:p>
        </p:txBody>
      </p:sp>
      <p:sp>
        <p:nvSpPr>
          <p:cNvPr id="161" name="Google Shape;161;gf9c67a056d_0_1"/>
          <p:cNvSpPr txBox="1">
            <a:spLocks noGrp="1"/>
          </p:cNvSpPr>
          <p:nvPr>
            <p:ph type="body" idx="1"/>
          </p:nvPr>
        </p:nvSpPr>
        <p:spPr>
          <a:xfrm>
            <a:off x="457200" y="1600201"/>
            <a:ext cx="8229600" cy="43590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1800"/>
              <a:buNone/>
            </a:pPr>
            <a:r>
              <a:rPr lang="en-US" sz="1800"/>
              <a:t>•</a:t>
            </a:r>
            <a:r>
              <a:rPr lang="en-US" sz="2800"/>
              <a:t>Course survey included 7 questions</a:t>
            </a:r>
            <a:br>
              <a:rPr lang="en-US" sz="2800"/>
            </a:br>
            <a:endParaRPr sz="2800"/>
          </a:p>
          <a:p>
            <a:pPr marL="0" lvl="0" indent="0" algn="l" rtl="0">
              <a:lnSpc>
                <a:spcPct val="90000"/>
              </a:lnSpc>
              <a:spcBef>
                <a:spcPts val="0"/>
              </a:spcBef>
              <a:spcAft>
                <a:spcPts val="0"/>
              </a:spcAft>
              <a:buSzPts val="1800"/>
              <a:buNone/>
            </a:pPr>
            <a:r>
              <a:rPr lang="en-US" sz="1800"/>
              <a:t>•</a:t>
            </a:r>
            <a:r>
              <a:rPr lang="en-US" sz="2800"/>
              <a:t>Survey addressed peer review on presentation and activity component of project</a:t>
            </a:r>
            <a:br>
              <a:rPr lang="en-US" sz="2800"/>
            </a:br>
            <a:endParaRPr sz="2800"/>
          </a:p>
          <a:p>
            <a:pPr marL="0" lvl="0" indent="0" algn="l" rtl="0">
              <a:lnSpc>
                <a:spcPct val="90000"/>
              </a:lnSpc>
              <a:spcBef>
                <a:spcPts val="0"/>
              </a:spcBef>
              <a:spcAft>
                <a:spcPts val="0"/>
              </a:spcAft>
              <a:buSzPts val="1800"/>
              <a:buNone/>
            </a:pPr>
            <a:r>
              <a:rPr lang="en-US" sz="1800"/>
              <a:t>•</a:t>
            </a:r>
            <a:r>
              <a:rPr lang="en-US" sz="2800"/>
              <a:t>Responses received = 9</a:t>
            </a:r>
            <a:br>
              <a:rPr lang="en-US" sz="2800"/>
            </a:br>
            <a:endParaRPr sz="2800"/>
          </a:p>
          <a:p>
            <a:pPr marL="0" lvl="0" indent="0" algn="l" rtl="0">
              <a:lnSpc>
                <a:spcPct val="90000"/>
              </a:lnSpc>
              <a:spcBef>
                <a:spcPts val="0"/>
              </a:spcBef>
              <a:spcAft>
                <a:spcPts val="0"/>
              </a:spcAft>
              <a:buSzPts val="1800"/>
              <a:buNone/>
            </a:pPr>
            <a:r>
              <a:rPr lang="en-US" sz="1800"/>
              <a:t>•</a:t>
            </a:r>
            <a:r>
              <a:rPr lang="en-US" sz="2800"/>
              <a:t>Qualitative and quantitative data received</a:t>
            </a:r>
            <a:endParaRPr/>
          </a:p>
          <a:p>
            <a:pPr marL="0" lvl="0" indent="0" algn="l" rtl="0">
              <a:lnSpc>
                <a:spcPct val="90000"/>
              </a:lnSpc>
              <a:spcBef>
                <a:spcPts val="0"/>
              </a:spcBef>
              <a:spcAft>
                <a:spcPts val="0"/>
              </a:spcAft>
              <a:buSzPts val="1800"/>
              <a:buNone/>
            </a:pPr>
            <a:endParaRPr sz="2800"/>
          </a:p>
          <a:p>
            <a:pPr marL="0" lvl="0" indent="0" algn="l" rtl="0">
              <a:lnSpc>
                <a:spcPct val="90000"/>
              </a:lnSpc>
              <a:spcBef>
                <a:spcPts val="0"/>
              </a:spcBef>
              <a:spcAft>
                <a:spcPts val="0"/>
              </a:spcAft>
              <a:buSzPts val="1800"/>
              <a:buNone/>
            </a:pPr>
            <a:endParaRPr sz="1800"/>
          </a:p>
          <a:p>
            <a:pPr marL="0" lvl="0" indent="0" algn="l" rtl="0">
              <a:lnSpc>
                <a:spcPct val="100000"/>
              </a:lnSpc>
              <a:spcBef>
                <a:spcPts val="360"/>
              </a:spcBef>
              <a:spcAft>
                <a:spcPts val="0"/>
              </a:spcAft>
              <a:buSzPts val="1800"/>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pic>
        <p:nvPicPr>
          <p:cNvPr id="167" name="Google Shape;167;gf9c67a056d_0_7"/>
          <p:cNvPicPr preferRelativeResize="0"/>
          <p:nvPr/>
        </p:nvPicPr>
        <p:blipFill rotWithShape="1">
          <a:blip r:embed="rId3">
            <a:alphaModFix/>
          </a:blip>
          <a:srcRect/>
          <a:stretch/>
        </p:blipFill>
        <p:spPr>
          <a:xfrm>
            <a:off x="1839150" y="1518750"/>
            <a:ext cx="6075250" cy="2791251"/>
          </a:xfrm>
          <a:prstGeom prst="rect">
            <a:avLst/>
          </a:prstGeom>
          <a:noFill/>
          <a:ln>
            <a:noFill/>
          </a:ln>
        </p:spPr>
      </p:pic>
      <p:sp>
        <p:nvSpPr>
          <p:cNvPr id="168" name="Google Shape;168;gf9c67a056d_0_7"/>
          <p:cNvSpPr txBox="1">
            <a:spLocks noGrp="1"/>
          </p:cNvSpPr>
          <p:nvPr>
            <p:ph type="title" idx="4294967295"/>
          </p:nvPr>
        </p:nvSpPr>
        <p:spPr>
          <a:xfrm>
            <a:off x="457200" y="640526"/>
            <a:ext cx="8229600" cy="1143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4400"/>
              <a:buNone/>
            </a:pPr>
            <a:r>
              <a:rPr lang="en-US" sz="4000">
                <a:solidFill>
                  <a:srgbClr val="1A3E71"/>
                </a:solidFill>
                <a:latin typeface="Cambria"/>
                <a:ea typeface="Cambria"/>
                <a:cs typeface="Cambria"/>
                <a:sym typeface="Cambria"/>
              </a:rPr>
              <a:t>Question 1 and 2</a:t>
            </a:r>
            <a:endParaRPr sz="4000">
              <a:solidFill>
                <a:srgbClr val="1A3E71"/>
              </a:solidFill>
              <a:latin typeface="Cambria"/>
              <a:ea typeface="Cambria"/>
              <a:cs typeface="Cambria"/>
              <a:sym typeface="Cambria"/>
            </a:endParaRPr>
          </a:p>
        </p:txBody>
      </p:sp>
      <p:pic>
        <p:nvPicPr>
          <p:cNvPr id="169" name="Google Shape;169;gf9c67a056d_0_7"/>
          <p:cNvPicPr preferRelativeResize="0"/>
          <p:nvPr/>
        </p:nvPicPr>
        <p:blipFill rotWithShape="1">
          <a:blip r:embed="rId4">
            <a:alphaModFix/>
          </a:blip>
          <a:srcRect/>
          <a:stretch/>
        </p:blipFill>
        <p:spPr>
          <a:xfrm>
            <a:off x="1839150" y="4297745"/>
            <a:ext cx="5378198" cy="2560251"/>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gf9c67a056d_0_14"/>
          <p:cNvSpPr txBox="1">
            <a:spLocks noGrp="1"/>
          </p:cNvSpPr>
          <p:nvPr>
            <p:ph type="title" idx="4294967295"/>
          </p:nvPr>
        </p:nvSpPr>
        <p:spPr>
          <a:xfrm>
            <a:off x="457200" y="684551"/>
            <a:ext cx="8229600" cy="1143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4400"/>
              <a:buNone/>
            </a:pPr>
            <a:r>
              <a:rPr lang="en-US" sz="4000">
                <a:solidFill>
                  <a:srgbClr val="1A3E71"/>
                </a:solidFill>
                <a:latin typeface="Cambria"/>
                <a:ea typeface="Cambria"/>
                <a:cs typeface="Cambria"/>
                <a:sym typeface="Cambria"/>
              </a:rPr>
              <a:t>Question 3.</a:t>
            </a:r>
            <a:r>
              <a:rPr lang="en-US">
                <a:solidFill>
                  <a:srgbClr val="1A3E71"/>
                </a:solidFill>
              </a:rPr>
              <a:t> </a:t>
            </a:r>
            <a:endParaRPr>
              <a:solidFill>
                <a:srgbClr val="1A3E71"/>
              </a:solidFill>
            </a:endParaRPr>
          </a:p>
        </p:txBody>
      </p:sp>
      <p:pic>
        <p:nvPicPr>
          <p:cNvPr id="176" name="Google Shape;176;gf9c67a056d_0_14"/>
          <p:cNvPicPr preferRelativeResize="0"/>
          <p:nvPr/>
        </p:nvPicPr>
        <p:blipFill rotWithShape="1">
          <a:blip r:embed="rId3">
            <a:alphaModFix/>
          </a:blip>
          <a:srcRect/>
          <a:stretch/>
        </p:blipFill>
        <p:spPr>
          <a:xfrm>
            <a:off x="0" y="1827542"/>
            <a:ext cx="9144001" cy="4208266"/>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gf9c67a056d_0_20"/>
          <p:cNvSpPr txBox="1">
            <a:spLocks noGrp="1"/>
          </p:cNvSpPr>
          <p:nvPr>
            <p:ph type="title"/>
          </p:nvPr>
        </p:nvSpPr>
        <p:spPr>
          <a:xfrm>
            <a:off x="457200" y="684551"/>
            <a:ext cx="8229600" cy="1143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800"/>
              <a:buNone/>
            </a:pPr>
            <a:r>
              <a:rPr lang="en-US" sz="3000">
                <a:solidFill>
                  <a:srgbClr val="1A3E71"/>
                </a:solidFill>
                <a:latin typeface="Cambria"/>
                <a:ea typeface="Cambria"/>
                <a:cs typeface="Cambria"/>
                <a:sym typeface="Cambria"/>
              </a:rPr>
              <a:t>4. What (if anything) about the Peer Review process was beneficial? (Please explain)</a:t>
            </a:r>
            <a:endParaRPr sz="3000">
              <a:solidFill>
                <a:srgbClr val="1A3E71"/>
              </a:solidFill>
              <a:latin typeface="Cambria"/>
              <a:ea typeface="Cambria"/>
              <a:cs typeface="Cambria"/>
              <a:sym typeface="Cambria"/>
            </a:endParaRPr>
          </a:p>
          <a:p>
            <a:pPr marL="0" lvl="0" indent="0" algn="l" rtl="0">
              <a:lnSpc>
                <a:spcPct val="100000"/>
              </a:lnSpc>
              <a:spcBef>
                <a:spcPts val="0"/>
              </a:spcBef>
              <a:spcAft>
                <a:spcPts val="0"/>
              </a:spcAft>
              <a:buSzPts val="1800"/>
              <a:buNone/>
            </a:pPr>
            <a:endParaRPr sz="3000">
              <a:solidFill>
                <a:srgbClr val="1A3E71"/>
              </a:solidFill>
              <a:latin typeface="Cambria"/>
              <a:ea typeface="Cambria"/>
              <a:cs typeface="Cambria"/>
              <a:sym typeface="Cambria"/>
            </a:endParaRPr>
          </a:p>
        </p:txBody>
      </p:sp>
      <p:sp>
        <p:nvSpPr>
          <p:cNvPr id="183" name="Google Shape;183;gf9c67a056d_0_20"/>
          <p:cNvSpPr txBox="1">
            <a:spLocks noGrp="1"/>
          </p:cNvSpPr>
          <p:nvPr>
            <p:ph type="body" idx="1"/>
          </p:nvPr>
        </p:nvSpPr>
        <p:spPr>
          <a:xfrm>
            <a:off x="457200" y="1600200"/>
            <a:ext cx="8336700" cy="51039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1800"/>
              <a:buNone/>
            </a:pPr>
            <a:r>
              <a:rPr lang="en-US" sz="1800" b="1"/>
              <a:t>•I was able to see my peer's work and relate it to mine. I was able to see how my peer's reflection of the 4 frames was different or similar to my personal reflection. I gained different perspectives that I hadn't thought of.</a:t>
            </a:r>
            <a:endParaRPr sz="1800" b="1"/>
          </a:p>
          <a:p>
            <a:pPr marL="0" lvl="0" indent="0" algn="l" rtl="0">
              <a:lnSpc>
                <a:spcPct val="90000"/>
              </a:lnSpc>
              <a:spcBef>
                <a:spcPts val="0"/>
              </a:spcBef>
              <a:spcAft>
                <a:spcPts val="0"/>
              </a:spcAft>
              <a:buSzPts val="1800"/>
              <a:buNone/>
            </a:pPr>
            <a:r>
              <a:rPr lang="en-US" sz="1800"/>
              <a:t>•Viewing others’ take on the assignment and receiving feedback to help my assignment improve.</a:t>
            </a:r>
            <a:endParaRPr sz="1800"/>
          </a:p>
          <a:p>
            <a:pPr marL="0" lvl="0" indent="0" algn="l" rtl="0">
              <a:lnSpc>
                <a:spcPct val="90000"/>
              </a:lnSpc>
              <a:spcBef>
                <a:spcPts val="0"/>
              </a:spcBef>
              <a:spcAft>
                <a:spcPts val="0"/>
              </a:spcAft>
              <a:buSzPts val="1800"/>
              <a:buNone/>
            </a:pPr>
            <a:r>
              <a:rPr lang="en-US" sz="1800"/>
              <a:t>•Seeing what other people thought about your presentation before you submit. It provides you the ability to make changes before submitting for the final grade.</a:t>
            </a:r>
            <a:endParaRPr sz="1800"/>
          </a:p>
          <a:p>
            <a:pPr marL="0" lvl="0" indent="0" algn="l" rtl="0">
              <a:lnSpc>
                <a:spcPct val="90000"/>
              </a:lnSpc>
              <a:spcBef>
                <a:spcPts val="0"/>
              </a:spcBef>
              <a:spcAft>
                <a:spcPts val="0"/>
              </a:spcAft>
              <a:buSzPts val="1800"/>
              <a:buNone/>
            </a:pPr>
            <a:r>
              <a:rPr lang="en-US" sz="1800" b="1"/>
              <a:t>•Being able to have a "sounding board" to bounce ideas off of has been integral to my success in this program. Peer review assignments are one of my favorite ways to get feedback.</a:t>
            </a:r>
            <a:endParaRPr sz="1800" b="1"/>
          </a:p>
          <a:p>
            <a:pPr marL="0" lvl="0" indent="0" algn="l" rtl="0">
              <a:lnSpc>
                <a:spcPct val="90000"/>
              </a:lnSpc>
              <a:spcBef>
                <a:spcPts val="0"/>
              </a:spcBef>
              <a:spcAft>
                <a:spcPts val="0"/>
              </a:spcAft>
              <a:buSzPts val="1800"/>
              <a:buNone/>
            </a:pPr>
            <a:r>
              <a:rPr lang="en-US" sz="1800"/>
              <a:t>•I found the Peer Review beneficial to listen to other perspectives and additional feedback to strengthen my presentation.</a:t>
            </a:r>
            <a:endParaRPr sz="1800"/>
          </a:p>
          <a:p>
            <a:pPr marL="0" lvl="0" indent="0" algn="l" rtl="0">
              <a:lnSpc>
                <a:spcPct val="90000"/>
              </a:lnSpc>
              <a:spcBef>
                <a:spcPts val="0"/>
              </a:spcBef>
              <a:spcAft>
                <a:spcPts val="0"/>
              </a:spcAft>
              <a:buSzPts val="1800"/>
              <a:buNone/>
            </a:pPr>
            <a:r>
              <a:rPr lang="en-US" sz="1800" b="1"/>
              <a:t>•I had over-complicated this presentation in a big way. In fact I wasted several hours overcomplicating this presentation. Thank goodness for the peer review process which helped me clarify what was needed for this assignment.</a:t>
            </a:r>
            <a:endParaRPr sz="1800" b="1"/>
          </a:p>
          <a:p>
            <a:pPr marL="0" lvl="0" indent="0" algn="l" rtl="0">
              <a:lnSpc>
                <a:spcPct val="90000"/>
              </a:lnSpc>
              <a:spcBef>
                <a:spcPts val="0"/>
              </a:spcBef>
              <a:spcAft>
                <a:spcPts val="0"/>
              </a:spcAft>
              <a:buSzPts val="1800"/>
              <a:buNone/>
            </a:pPr>
            <a:r>
              <a:rPr lang="en-US" sz="1800" b="1"/>
              <a:t>•It gave me a chance to have someone other than a "loving non-critical" family member review my work.</a:t>
            </a:r>
            <a:endParaRPr sz="1800" b="1"/>
          </a:p>
          <a:p>
            <a:pPr marL="0" lvl="0" indent="0" algn="l" rtl="0">
              <a:lnSpc>
                <a:spcPct val="90000"/>
              </a:lnSpc>
              <a:spcBef>
                <a:spcPts val="0"/>
              </a:spcBef>
              <a:spcAft>
                <a:spcPts val="0"/>
              </a:spcAft>
              <a:buSzPts val="1800"/>
              <a:buNone/>
            </a:pPr>
            <a:endParaRPr sz="1800"/>
          </a:p>
          <a:p>
            <a:pPr marL="0" lvl="0" indent="0" algn="l" rtl="0">
              <a:lnSpc>
                <a:spcPct val="90000"/>
              </a:lnSpc>
              <a:spcBef>
                <a:spcPts val="0"/>
              </a:spcBef>
              <a:spcAft>
                <a:spcPts val="0"/>
              </a:spcAft>
              <a:buSzPts val="1800"/>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gf9c67a056d_0_26"/>
          <p:cNvSpPr txBox="1">
            <a:spLocks noGrp="1"/>
          </p:cNvSpPr>
          <p:nvPr>
            <p:ph type="title"/>
          </p:nvPr>
        </p:nvSpPr>
        <p:spPr>
          <a:xfrm>
            <a:off x="457200" y="684551"/>
            <a:ext cx="8229600" cy="1143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800"/>
              <a:buNone/>
            </a:pPr>
            <a:r>
              <a:rPr lang="en-US" sz="3000">
                <a:solidFill>
                  <a:srgbClr val="1A3E71"/>
                </a:solidFill>
                <a:latin typeface="Cambria"/>
                <a:ea typeface="Cambria"/>
                <a:cs typeface="Cambria"/>
                <a:sym typeface="Cambria"/>
              </a:rPr>
              <a:t>5. What (if anything) about the Peer Review process was ineffective? (Please explain)</a:t>
            </a:r>
            <a:endParaRPr sz="3000">
              <a:solidFill>
                <a:srgbClr val="1A3E71"/>
              </a:solidFill>
              <a:latin typeface="Cambria"/>
              <a:ea typeface="Cambria"/>
              <a:cs typeface="Cambria"/>
              <a:sym typeface="Cambria"/>
            </a:endParaRPr>
          </a:p>
        </p:txBody>
      </p:sp>
      <p:sp>
        <p:nvSpPr>
          <p:cNvPr id="190" name="Google Shape;190;gf9c67a056d_0_26"/>
          <p:cNvSpPr txBox="1">
            <a:spLocks noGrp="1"/>
          </p:cNvSpPr>
          <p:nvPr>
            <p:ph type="body" idx="1"/>
          </p:nvPr>
        </p:nvSpPr>
        <p:spPr>
          <a:xfrm>
            <a:off x="457200" y="1600201"/>
            <a:ext cx="8229600" cy="43590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1800"/>
              <a:buNone/>
            </a:pPr>
            <a:endParaRPr sz="1800"/>
          </a:p>
          <a:p>
            <a:pPr marL="0" lvl="0" indent="0" algn="l" rtl="0">
              <a:lnSpc>
                <a:spcPct val="90000"/>
              </a:lnSpc>
              <a:spcBef>
                <a:spcPts val="0"/>
              </a:spcBef>
              <a:spcAft>
                <a:spcPts val="0"/>
              </a:spcAft>
              <a:buSzPts val="1800"/>
              <a:buNone/>
            </a:pPr>
            <a:endParaRPr sz="1800"/>
          </a:p>
          <a:p>
            <a:pPr marL="0" lvl="0" indent="0" algn="l" rtl="0">
              <a:lnSpc>
                <a:spcPct val="90000"/>
              </a:lnSpc>
              <a:spcBef>
                <a:spcPts val="0"/>
              </a:spcBef>
              <a:spcAft>
                <a:spcPts val="0"/>
              </a:spcAft>
              <a:buSzPts val="1800"/>
              <a:buNone/>
            </a:pPr>
            <a:endParaRPr sz="1800"/>
          </a:p>
          <a:p>
            <a:pPr marL="0" lvl="0" indent="0" algn="l" rtl="0">
              <a:lnSpc>
                <a:spcPct val="90000"/>
              </a:lnSpc>
              <a:spcBef>
                <a:spcPts val="0"/>
              </a:spcBef>
              <a:spcAft>
                <a:spcPts val="0"/>
              </a:spcAft>
              <a:buSzPts val="1800"/>
              <a:buNone/>
            </a:pPr>
            <a:r>
              <a:rPr lang="en-US" sz="1800"/>
              <a:t>•</a:t>
            </a:r>
            <a:r>
              <a:rPr lang="en-US" sz="2600" b="1"/>
              <a:t>Technology</a:t>
            </a:r>
            <a:endParaRPr sz="2600"/>
          </a:p>
          <a:p>
            <a:pPr marL="0" lvl="0" indent="0" algn="l" rtl="0">
              <a:lnSpc>
                <a:spcPct val="90000"/>
              </a:lnSpc>
              <a:spcBef>
                <a:spcPts val="0"/>
              </a:spcBef>
              <a:spcAft>
                <a:spcPts val="0"/>
              </a:spcAft>
              <a:buSzPts val="1800"/>
              <a:buNone/>
            </a:pPr>
            <a:r>
              <a:rPr lang="en-US" sz="2400"/>
              <a:t>The technology part of it seemed to be a bit of an issue, but it was resolved quickly. (2 students): </a:t>
            </a:r>
            <a:br>
              <a:rPr lang="en-US" sz="2400"/>
            </a:br>
            <a:endParaRPr sz="2400"/>
          </a:p>
          <a:p>
            <a:pPr marL="0" lvl="0" indent="0" algn="l" rtl="0">
              <a:lnSpc>
                <a:spcPct val="90000"/>
              </a:lnSpc>
              <a:spcBef>
                <a:spcPts val="0"/>
              </a:spcBef>
              <a:spcAft>
                <a:spcPts val="0"/>
              </a:spcAft>
              <a:buSzPts val="1800"/>
              <a:buNone/>
            </a:pPr>
            <a:r>
              <a:rPr lang="en-US" sz="1800"/>
              <a:t>•</a:t>
            </a:r>
            <a:r>
              <a:rPr lang="en-US" sz="2600" b="1"/>
              <a:t>Short answers</a:t>
            </a:r>
            <a:br>
              <a:rPr lang="en-US" sz="2400" b="1"/>
            </a:br>
            <a:r>
              <a:rPr lang="en-US" sz="2400"/>
              <a:t>Lack of detailed feedback (2 students)</a:t>
            </a:r>
            <a:br>
              <a:rPr lang="en-US" sz="2400"/>
            </a:br>
            <a:endParaRPr sz="2400"/>
          </a:p>
          <a:p>
            <a:pPr marL="0" lvl="0" indent="0" algn="l" rtl="0">
              <a:lnSpc>
                <a:spcPct val="90000"/>
              </a:lnSpc>
              <a:spcBef>
                <a:spcPts val="0"/>
              </a:spcBef>
              <a:spcAft>
                <a:spcPts val="0"/>
              </a:spcAft>
              <a:buSzPts val="1800"/>
              <a:buNone/>
            </a:pPr>
            <a:r>
              <a:rPr lang="en-US" sz="1800"/>
              <a:t>•</a:t>
            </a:r>
            <a:r>
              <a:rPr lang="en-US" sz="2600" b="1"/>
              <a:t>Nothing</a:t>
            </a:r>
            <a:r>
              <a:rPr lang="en-US" sz="2400"/>
              <a:t> (3 students)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gf9c67a056d_0_32"/>
          <p:cNvSpPr txBox="1">
            <a:spLocks noGrp="1"/>
          </p:cNvSpPr>
          <p:nvPr>
            <p:ph type="title"/>
          </p:nvPr>
        </p:nvSpPr>
        <p:spPr>
          <a:xfrm>
            <a:off x="457200" y="684551"/>
            <a:ext cx="8229600" cy="1143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800"/>
              <a:buNone/>
            </a:pPr>
            <a:r>
              <a:rPr lang="en-US" sz="4000">
                <a:solidFill>
                  <a:srgbClr val="1A3E71"/>
                </a:solidFill>
                <a:latin typeface="Cambria"/>
                <a:ea typeface="Cambria"/>
                <a:cs typeface="Cambria"/>
                <a:sym typeface="Cambria"/>
              </a:rPr>
              <a:t>6. As a peer reviewer I learned....</a:t>
            </a:r>
            <a:endParaRPr sz="4000">
              <a:solidFill>
                <a:srgbClr val="1A3E71"/>
              </a:solidFill>
              <a:latin typeface="Cambria"/>
              <a:ea typeface="Cambria"/>
              <a:cs typeface="Cambria"/>
              <a:sym typeface="Cambria"/>
            </a:endParaRPr>
          </a:p>
        </p:txBody>
      </p:sp>
      <p:sp>
        <p:nvSpPr>
          <p:cNvPr id="197" name="Google Shape;197;gf9c67a056d_0_32"/>
          <p:cNvSpPr txBox="1">
            <a:spLocks noGrp="1"/>
          </p:cNvSpPr>
          <p:nvPr>
            <p:ph type="body" idx="1"/>
          </p:nvPr>
        </p:nvSpPr>
        <p:spPr>
          <a:xfrm>
            <a:off x="457200" y="1600201"/>
            <a:ext cx="8229600" cy="43590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1800"/>
              <a:buNone/>
            </a:pPr>
            <a:r>
              <a:rPr lang="en-US" sz="1800"/>
              <a:t>•A different view or perspective about the course. I was able to see how my peer's viewed leadership in their organization.</a:t>
            </a:r>
            <a:endParaRPr sz="1800"/>
          </a:p>
          <a:p>
            <a:pPr marL="0" lvl="0" indent="0" algn="l" rtl="0">
              <a:lnSpc>
                <a:spcPct val="90000"/>
              </a:lnSpc>
              <a:spcBef>
                <a:spcPts val="0"/>
              </a:spcBef>
              <a:spcAft>
                <a:spcPts val="0"/>
              </a:spcAft>
              <a:buSzPts val="1800"/>
              <a:buNone/>
            </a:pPr>
            <a:r>
              <a:rPr lang="en-US" sz="1800" b="1"/>
              <a:t>•That other individuals’ ideas may compliment my work and allow for me to expand my ideas. I learned to be open minded and how to consider suggestions and/or constructive criticism.</a:t>
            </a:r>
            <a:endParaRPr sz="1800" b="1"/>
          </a:p>
          <a:p>
            <a:pPr marL="0" lvl="0" indent="0" algn="l" rtl="0">
              <a:lnSpc>
                <a:spcPct val="90000"/>
              </a:lnSpc>
              <a:spcBef>
                <a:spcPts val="0"/>
              </a:spcBef>
              <a:spcAft>
                <a:spcPts val="0"/>
              </a:spcAft>
              <a:buSzPts val="1800"/>
              <a:buNone/>
            </a:pPr>
            <a:r>
              <a:rPr lang="en-US" sz="1800"/>
              <a:t>•Someone always has a better presentation than you! I also learned to provide construct, thoughtful, and useful feedback.</a:t>
            </a:r>
            <a:endParaRPr sz="1800"/>
          </a:p>
          <a:p>
            <a:pPr marL="0" lvl="0" indent="0" algn="l" rtl="0">
              <a:lnSpc>
                <a:spcPct val="90000"/>
              </a:lnSpc>
              <a:spcBef>
                <a:spcPts val="0"/>
              </a:spcBef>
              <a:spcAft>
                <a:spcPts val="0"/>
              </a:spcAft>
              <a:buSzPts val="1800"/>
              <a:buNone/>
            </a:pPr>
            <a:r>
              <a:rPr lang="en-US" sz="1800"/>
              <a:t>•How to provide feedback for others and get glimpses of what I was doing well, or not, on my assignment based upon seeing others in the class.</a:t>
            </a:r>
            <a:endParaRPr sz="1800"/>
          </a:p>
          <a:p>
            <a:pPr marL="0" lvl="0" indent="0" algn="l" rtl="0">
              <a:lnSpc>
                <a:spcPct val="90000"/>
              </a:lnSpc>
              <a:spcBef>
                <a:spcPts val="0"/>
              </a:spcBef>
              <a:spcAft>
                <a:spcPts val="0"/>
              </a:spcAft>
              <a:buSzPts val="1800"/>
              <a:buNone/>
            </a:pPr>
            <a:r>
              <a:rPr lang="en-US" sz="1800"/>
              <a:t>•It made be aware of other people’s way of thinking when they made their own presentation. It also provided more information to add in my own work.</a:t>
            </a:r>
            <a:endParaRPr sz="1800"/>
          </a:p>
          <a:p>
            <a:pPr marL="0" lvl="0" indent="0" algn="l" rtl="0">
              <a:lnSpc>
                <a:spcPct val="90000"/>
              </a:lnSpc>
              <a:spcBef>
                <a:spcPts val="0"/>
              </a:spcBef>
              <a:spcAft>
                <a:spcPts val="0"/>
              </a:spcAft>
              <a:buSzPts val="1800"/>
              <a:buNone/>
            </a:pPr>
            <a:r>
              <a:rPr lang="en-US" sz="1800"/>
              <a:t>•I learned that there are several ways to accomplish the same task.</a:t>
            </a:r>
            <a:endParaRPr sz="1800"/>
          </a:p>
          <a:p>
            <a:pPr marL="0" lvl="0" indent="0" algn="l" rtl="0">
              <a:lnSpc>
                <a:spcPct val="90000"/>
              </a:lnSpc>
              <a:spcBef>
                <a:spcPts val="0"/>
              </a:spcBef>
              <a:spcAft>
                <a:spcPts val="0"/>
              </a:spcAft>
              <a:buSzPts val="1800"/>
              <a:buNone/>
            </a:pPr>
            <a:r>
              <a:rPr lang="en-US" sz="1800"/>
              <a:t>•</a:t>
            </a:r>
            <a:r>
              <a:rPr lang="en-US" sz="1800" b="1"/>
              <a:t>We all need help.</a:t>
            </a:r>
            <a:endParaRPr sz="1800" b="1"/>
          </a:p>
          <a:p>
            <a:pPr marL="0" lvl="0" indent="0" algn="l" rtl="0">
              <a:lnSpc>
                <a:spcPct val="90000"/>
              </a:lnSpc>
              <a:spcBef>
                <a:spcPts val="0"/>
              </a:spcBef>
              <a:spcAft>
                <a:spcPts val="0"/>
              </a:spcAft>
              <a:buSzPts val="1800"/>
              <a:buNone/>
            </a:pPr>
            <a:r>
              <a:rPr lang="en-US" sz="1800" b="1"/>
              <a:t>•How difficult it is to be as helpful as possible. I really wanted my people to do their best and it was a big responsibility to give them as much feedback as possible.</a:t>
            </a:r>
            <a:endParaRPr sz="1800" b="1"/>
          </a:p>
          <a:p>
            <a:pPr marL="0" lvl="0" indent="0" algn="l" rtl="0">
              <a:lnSpc>
                <a:spcPct val="90000"/>
              </a:lnSpc>
              <a:spcBef>
                <a:spcPts val="0"/>
              </a:spcBef>
              <a:spcAft>
                <a:spcPts val="0"/>
              </a:spcAft>
              <a:buSzPts val="1800"/>
              <a:buNone/>
            </a:pPr>
            <a:r>
              <a:rPr lang="en-US" sz="1800"/>
              <a:t>•How to better improve my own work</a:t>
            </a:r>
            <a:endParaRPr sz="1800"/>
          </a:p>
          <a:p>
            <a:pPr marL="0" lvl="0" indent="0" algn="l" rtl="0">
              <a:lnSpc>
                <a:spcPct val="100000"/>
              </a:lnSpc>
              <a:spcBef>
                <a:spcPts val="360"/>
              </a:spcBef>
              <a:spcAft>
                <a:spcPts val="0"/>
              </a:spcAft>
              <a:buSzPts val="1800"/>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gf9c67a056d_0_38"/>
          <p:cNvSpPr txBox="1">
            <a:spLocks noGrp="1"/>
          </p:cNvSpPr>
          <p:nvPr>
            <p:ph type="title"/>
          </p:nvPr>
        </p:nvSpPr>
        <p:spPr>
          <a:xfrm>
            <a:off x="457200" y="684551"/>
            <a:ext cx="8229600" cy="1143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800"/>
              <a:buNone/>
            </a:pPr>
            <a:r>
              <a:rPr lang="en-US" sz="3000">
                <a:solidFill>
                  <a:srgbClr val="1A3E71"/>
                </a:solidFill>
                <a:latin typeface="Cambria"/>
                <a:ea typeface="Cambria"/>
                <a:cs typeface="Cambria"/>
                <a:sym typeface="Cambria"/>
              </a:rPr>
              <a:t>7. Would you recommend Peer Review in future courses? Why?</a:t>
            </a:r>
            <a:endParaRPr sz="3000">
              <a:solidFill>
                <a:srgbClr val="1A3E71"/>
              </a:solidFill>
              <a:latin typeface="Cambria"/>
              <a:ea typeface="Cambria"/>
              <a:cs typeface="Cambria"/>
              <a:sym typeface="Cambria"/>
            </a:endParaRPr>
          </a:p>
        </p:txBody>
      </p:sp>
      <p:sp>
        <p:nvSpPr>
          <p:cNvPr id="204" name="Google Shape;204;gf9c67a056d_0_38"/>
          <p:cNvSpPr txBox="1">
            <a:spLocks noGrp="1"/>
          </p:cNvSpPr>
          <p:nvPr>
            <p:ph type="body" idx="1"/>
          </p:nvPr>
        </p:nvSpPr>
        <p:spPr>
          <a:xfrm>
            <a:off x="457200" y="2181226"/>
            <a:ext cx="8229600" cy="43590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1800"/>
              <a:buNone/>
            </a:pPr>
            <a:r>
              <a:rPr lang="en-US" sz="1800"/>
              <a:t>•</a:t>
            </a:r>
            <a:r>
              <a:rPr lang="en-US" sz="1500"/>
              <a:t>Yes, because it allows others to see their peer's work and learn from it in a way that can be beneficial to them. It is also reassuring that you have similarities in your work when it comes to not being confident in your work or assignments.</a:t>
            </a:r>
            <a:endParaRPr sz="1500"/>
          </a:p>
          <a:p>
            <a:pPr marL="0" lvl="0" indent="0" algn="l" rtl="0">
              <a:lnSpc>
                <a:spcPct val="90000"/>
              </a:lnSpc>
              <a:spcBef>
                <a:spcPts val="0"/>
              </a:spcBef>
              <a:spcAft>
                <a:spcPts val="0"/>
              </a:spcAft>
              <a:buSzPts val="1800"/>
              <a:buNone/>
            </a:pPr>
            <a:r>
              <a:rPr lang="en-US" sz="1800"/>
              <a:t>•</a:t>
            </a:r>
            <a:r>
              <a:rPr lang="en-US" sz="1500" b="1"/>
              <a:t>Yes because it allows students to receive feedback from others. This can help the student gain a better understanding on how others think. The review was short, sweet, and to the point. It also allows students to become open minded.</a:t>
            </a:r>
            <a:endParaRPr sz="1500" b="1"/>
          </a:p>
          <a:p>
            <a:pPr marL="0" lvl="0" indent="0" algn="l" rtl="0">
              <a:lnSpc>
                <a:spcPct val="90000"/>
              </a:lnSpc>
              <a:spcBef>
                <a:spcPts val="0"/>
              </a:spcBef>
              <a:spcAft>
                <a:spcPts val="0"/>
              </a:spcAft>
              <a:buSzPts val="1800"/>
              <a:buNone/>
            </a:pPr>
            <a:r>
              <a:rPr lang="en-US" sz="1800"/>
              <a:t>•</a:t>
            </a:r>
            <a:r>
              <a:rPr lang="en-US" sz="1500"/>
              <a:t>Yes, it's beneficial if done right.</a:t>
            </a:r>
            <a:endParaRPr sz="1500"/>
          </a:p>
          <a:p>
            <a:pPr marL="0" lvl="0" indent="0" algn="l" rtl="0">
              <a:lnSpc>
                <a:spcPct val="90000"/>
              </a:lnSpc>
              <a:spcBef>
                <a:spcPts val="0"/>
              </a:spcBef>
              <a:spcAft>
                <a:spcPts val="0"/>
              </a:spcAft>
              <a:buSzPts val="1800"/>
              <a:buNone/>
            </a:pPr>
            <a:r>
              <a:rPr lang="en-US" sz="1800"/>
              <a:t>•</a:t>
            </a:r>
            <a:r>
              <a:rPr lang="en-US" sz="1500"/>
              <a:t>Absolutely!! Please see above.</a:t>
            </a:r>
            <a:endParaRPr sz="1500"/>
          </a:p>
          <a:p>
            <a:pPr marL="0" lvl="0" indent="0" algn="l" rtl="0">
              <a:lnSpc>
                <a:spcPct val="90000"/>
              </a:lnSpc>
              <a:spcBef>
                <a:spcPts val="0"/>
              </a:spcBef>
              <a:spcAft>
                <a:spcPts val="0"/>
              </a:spcAft>
              <a:buSzPts val="1800"/>
              <a:buNone/>
            </a:pPr>
            <a:r>
              <a:rPr lang="en-US" sz="1800"/>
              <a:t>•</a:t>
            </a:r>
            <a:r>
              <a:rPr lang="en-US" sz="1500"/>
              <a:t>Yes, this makes me think critically when looking at others work and will make me want to apply more work into my own presentation.</a:t>
            </a:r>
            <a:endParaRPr sz="1500"/>
          </a:p>
          <a:p>
            <a:pPr marL="0" lvl="0" indent="0" algn="l" rtl="0">
              <a:lnSpc>
                <a:spcPct val="90000"/>
              </a:lnSpc>
              <a:spcBef>
                <a:spcPts val="0"/>
              </a:spcBef>
              <a:spcAft>
                <a:spcPts val="0"/>
              </a:spcAft>
              <a:buSzPts val="1800"/>
              <a:buNone/>
            </a:pPr>
            <a:r>
              <a:rPr lang="en-US" sz="1800"/>
              <a:t>•</a:t>
            </a:r>
            <a:r>
              <a:rPr lang="en-US" sz="1500"/>
              <a:t>Yes I definitely recommend the peer review process. It's a great way to get feedback before submitting the assignment for a grade.</a:t>
            </a:r>
            <a:endParaRPr sz="1500"/>
          </a:p>
          <a:p>
            <a:pPr marL="0" lvl="0" indent="0" algn="l" rtl="0">
              <a:lnSpc>
                <a:spcPct val="90000"/>
              </a:lnSpc>
              <a:spcBef>
                <a:spcPts val="0"/>
              </a:spcBef>
              <a:spcAft>
                <a:spcPts val="0"/>
              </a:spcAft>
              <a:buSzPts val="1800"/>
              <a:buNone/>
            </a:pPr>
            <a:r>
              <a:rPr lang="en-US" sz="1800"/>
              <a:t>•</a:t>
            </a:r>
            <a:r>
              <a:rPr lang="en-US" sz="1500"/>
              <a:t>Absolutely!</a:t>
            </a:r>
            <a:endParaRPr sz="1500"/>
          </a:p>
          <a:p>
            <a:pPr marL="0" lvl="0" indent="0" algn="l" rtl="0">
              <a:lnSpc>
                <a:spcPct val="90000"/>
              </a:lnSpc>
              <a:spcBef>
                <a:spcPts val="0"/>
              </a:spcBef>
              <a:spcAft>
                <a:spcPts val="0"/>
              </a:spcAft>
              <a:buSzPts val="1800"/>
              <a:buNone/>
            </a:pPr>
            <a:r>
              <a:rPr lang="en-US" sz="1800"/>
              <a:t>•</a:t>
            </a:r>
            <a:r>
              <a:rPr lang="en-US" sz="1500"/>
              <a:t>Yes I would. Just like any group project, you always run the risk of having someone not do their part. However, since there is two people doing your reviews, it is possible to get good feedback and it is very helpful to see it from the other side as a reviewer.</a:t>
            </a:r>
            <a:endParaRPr sz="1500"/>
          </a:p>
          <a:p>
            <a:pPr marL="0" lvl="0" indent="0" algn="l" rtl="0">
              <a:lnSpc>
                <a:spcPct val="90000"/>
              </a:lnSpc>
              <a:spcBef>
                <a:spcPts val="0"/>
              </a:spcBef>
              <a:spcAft>
                <a:spcPts val="0"/>
              </a:spcAft>
              <a:buSzPts val="1800"/>
              <a:buNone/>
            </a:pPr>
            <a:r>
              <a:rPr lang="en-US" sz="1800" b="1"/>
              <a:t>•</a:t>
            </a:r>
            <a:r>
              <a:rPr lang="en-US" sz="1500" b="1"/>
              <a:t>Yes, it allows you to get a better understanding of the expectations</a:t>
            </a:r>
            <a:endParaRPr sz="1500" b="1"/>
          </a:p>
          <a:p>
            <a:pPr marL="0" lvl="0" indent="0" algn="l" rtl="0">
              <a:lnSpc>
                <a:spcPct val="100000"/>
              </a:lnSpc>
              <a:spcBef>
                <a:spcPts val="360"/>
              </a:spcBef>
              <a:spcAft>
                <a:spcPts val="0"/>
              </a:spcAft>
              <a:buSzPts val="1800"/>
              <a:buNone/>
            </a:pP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gcba1711a02_0_40"/>
          <p:cNvSpPr txBox="1">
            <a:spLocks noGrp="1"/>
          </p:cNvSpPr>
          <p:nvPr>
            <p:ph type="title"/>
          </p:nvPr>
        </p:nvSpPr>
        <p:spPr>
          <a:xfrm>
            <a:off x="457200" y="684551"/>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100000"/>
              </a:lnSpc>
              <a:spcBef>
                <a:spcPts val="0"/>
              </a:spcBef>
              <a:spcAft>
                <a:spcPts val="0"/>
              </a:spcAft>
              <a:buSzPct val="45454"/>
              <a:buNone/>
            </a:pPr>
            <a:r>
              <a:rPr lang="en-US"/>
              <a:t>Future Improvements to Peer Review</a:t>
            </a:r>
            <a:endParaRPr/>
          </a:p>
        </p:txBody>
      </p:sp>
      <p:sp>
        <p:nvSpPr>
          <p:cNvPr id="211" name="Google Shape;211;gcba1711a02_0_40"/>
          <p:cNvSpPr txBox="1">
            <a:spLocks noGrp="1"/>
          </p:cNvSpPr>
          <p:nvPr>
            <p:ph type="body" idx="1"/>
          </p:nvPr>
        </p:nvSpPr>
        <p:spPr>
          <a:xfrm>
            <a:off x="457200" y="1600201"/>
            <a:ext cx="8229600" cy="4359000"/>
          </a:xfrm>
          <a:prstGeom prst="rect">
            <a:avLst/>
          </a:prstGeom>
          <a:noFill/>
          <a:ln>
            <a:noFill/>
          </a:ln>
        </p:spPr>
        <p:txBody>
          <a:bodyPr spcFirstLastPara="1" wrap="square" lIns="91425" tIns="45700" rIns="91425" bIns="45700" anchor="t" anchorCtr="0">
            <a:normAutofit/>
          </a:bodyPr>
          <a:lstStyle/>
          <a:p>
            <a:pPr marL="457200" lvl="0" indent="-342900" algn="l" rtl="0">
              <a:lnSpc>
                <a:spcPct val="100000"/>
              </a:lnSpc>
              <a:spcBef>
                <a:spcPts val="360"/>
              </a:spcBef>
              <a:spcAft>
                <a:spcPts val="0"/>
              </a:spcAft>
              <a:buSzPts val="1800"/>
              <a:buChar char="•"/>
            </a:pPr>
            <a:r>
              <a:rPr lang="en-US"/>
              <a:t>Technology</a:t>
            </a:r>
            <a:endParaRPr/>
          </a:p>
          <a:p>
            <a:pPr marL="457200" lvl="0" indent="-342900" algn="l" rtl="0">
              <a:lnSpc>
                <a:spcPct val="100000"/>
              </a:lnSpc>
              <a:spcBef>
                <a:spcPts val="360"/>
              </a:spcBef>
              <a:spcAft>
                <a:spcPts val="0"/>
              </a:spcAft>
              <a:buSzPts val="1800"/>
              <a:buChar char="•"/>
            </a:pPr>
            <a:r>
              <a:rPr lang="en-US"/>
              <a:t>Requirement for Peer Review Responses</a:t>
            </a:r>
            <a:endParaRPr/>
          </a:p>
          <a:p>
            <a:pPr marL="914400" lvl="1" indent="-342900" algn="l" rtl="0">
              <a:lnSpc>
                <a:spcPct val="100000"/>
              </a:lnSpc>
              <a:spcBef>
                <a:spcPts val="0"/>
              </a:spcBef>
              <a:spcAft>
                <a:spcPts val="0"/>
              </a:spcAft>
              <a:buSzPts val="1800"/>
              <a:buChar char="▪"/>
            </a:pPr>
            <a:r>
              <a:rPr lang="en-US"/>
              <a:t>Enhance peer review criteria</a:t>
            </a:r>
            <a:endParaRPr/>
          </a:p>
          <a:p>
            <a:pPr marL="914400" lvl="1" indent="-342900" algn="l" rtl="0">
              <a:lnSpc>
                <a:spcPct val="100000"/>
              </a:lnSpc>
              <a:spcBef>
                <a:spcPts val="0"/>
              </a:spcBef>
              <a:spcAft>
                <a:spcPts val="0"/>
              </a:spcAft>
              <a:buSzPts val="1800"/>
              <a:buChar char="▪"/>
            </a:pPr>
            <a:r>
              <a:rPr lang="en-US"/>
              <a:t>Increase minimum word requirements</a:t>
            </a:r>
            <a:endParaRPr/>
          </a:p>
          <a:p>
            <a:pPr marL="914400" lvl="1" indent="-342900" algn="l" rtl="0">
              <a:lnSpc>
                <a:spcPct val="100000"/>
              </a:lnSpc>
              <a:spcBef>
                <a:spcPts val="0"/>
              </a:spcBef>
              <a:spcAft>
                <a:spcPts val="0"/>
              </a:spcAft>
              <a:buSzPts val="1800"/>
              <a:buChar char="▪"/>
            </a:pPr>
            <a:r>
              <a:rPr lang="en-US"/>
              <a:t>Reword directions</a:t>
            </a:r>
            <a:endParaRPr/>
          </a:p>
          <a:p>
            <a:pPr marL="914400" lvl="1" indent="-342900" algn="l" rtl="0">
              <a:lnSpc>
                <a:spcPct val="100000"/>
              </a:lnSpc>
              <a:spcBef>
                <a:spcPts val="0"/>
              </a:spcBef>
              <a:spcAft>
                <a:spcPts val="0"/>
              </a:spcAft>
              <a:buSzPts val="1800"/>
              <a:buChar char="▪"/>
            </a:pPr>
            <a:r>
              <a:rPr lang="en-US"/>
              <a:t>Increase  points associated with Peer Review</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gfd1148ff5e_0_18"/>
          <p:cNvSpPr txBox="1">
            <a:spLocks noGrp="1"/>
          </p:cNvSpPr>
          <p:nvPr>
            <p:ph type="title"/>
          </p:nvPr>
        </p:nvSpPr>
        <p:spPr>
          <a:xfrm>
            <a:off x="457200" y="684551"/>
            <a:ext cx="8229600" cy="11430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Looking Forward</a:t>
            </a:r>
            <a:endParaRPr/>
          </a:p>
        </p:txBody>
      </p:sp>
      <p:sp>
        <p:nvSpPr>
          <p:cNvPr id="218" name="Google Shape;218;gfd1148ff5e_0_18"/>
          <p:cNvSpPr txBox="1">
            <a:spLocks noGrp="1"/>
          </p:cNvSpPr>
          <p:nvPr>
            <p:ph type="body" idx="1"/>
          </p:nvPr>
        </p:nvSpPr>
        <p:spPr>
          <a:xfrm>
            <a:off x="457200" y="1600200"/>
            <a:ext cx="8566500" cy="5089500"/>
          </a:xfrm>
          <a:prstGeom prst="rect">
            <a:avLst/>
          </a:prstGeom>
        </p:spPr>
        <p:txBody>
          <a:bodyPr spcFirstLastPara="1" wrap="square" lIns="91425" tIns="45700" rIns="91425" bIns="45700" anchor="t" anchorCtr="0">
            <a:normAutofit fontScale="85000" lnSpcReduction="20000"/>
          </a:bodyPr>
          <a:lstStyle/>
          <a:p>
            <a:pPr marL="457200" lvl="0" indent="-317182" algn="l" rtl="0">
              <a:spcBef>
                <a:spcPts val="360"/>
              </a:spcBef>
              <a:spcAft>
                <a:spcPts val="0"/>
              </a:spcAft>
              <a:buSzPct val="56250"/>
              <a:buChar char="•"/>
            </a:pPr>
            <a:r>
              <a:rPr lang="en-US"/>
              <a:t>Include student relatedness in each course </a:t>
            </a:r>
            <a:br>
              <a:rPr lang="en-US"/>
            </a:br>
            <a:r>
              <a:rPr lang="en-US"/>
              <a:t>(integrate a focus on instructional materials and instructor-peer)</a:t>
            </a:r>
            <a:br>
              <a:rPr lang="en-US"/>
            </a:br>
            <a:endParaRPr/>
          </a:p>
          <a:p>
            <a:pPr marL="457200" lvl="0" indent="-317182" algn="l" rtl="0">
              <a:spcBef>
                <a:spcPts val="0"/>
              </a:spcBef>
              <a:spcAft>
                <a:spcPts val="0"/>
              </a:spcAft>
              <a:buSzPct val="56250"/>
              <a:buChar char="•"/>
            </a:pPr>
            <a:r>
              <a:rPr lang="en-US"/>
              <a:t>Diversify each student relatedness approach in each course</a:t>
            </a:r>
            <a:br>
              <a:rPr lang="en-US"/>
            </a:br>
            <a:endParaRPr/>
          </a:p>
          <a:p>
            <a:pPr marL="457200" lvl="0" indent="-317182" algn="l" rtl="0">
              <a:spcBef>
                <a:spcPts val="0"/>
              </a:spcBef>
              <a:spcAft>
                <a:spcPts val="0"/>
              </a:spcAft>
              <a:buSzPct val="56250"/>
              <a:buChar char="•"/>
            </a:pPr>
            <a:r>
              <a:rPr lang="en-US"/>
              <a:t>Peer Review</a:t>
            </a:r>
            <a:endParaRPr/>
          </a:p>
          <a:p>
            <a:pPr marL="457200" lvl="0" indent="-317182" algn="l" rtl="0">
              <a:spcBef>
                <a:spcPts val="0"/>
              </a:spcBef>
              <a:spcAft>
                <a:spcPts val="0"/>
              </a:spcAft>
              <a:buSzPct val="56250"/>
              <a:buChar char="•"/>
            </a:pPr>
            <a:r>
              <a:rPr lang="en-US"/>
              <a:t>Group Project</a:t>
            </a:r>
            <a:endParaRPr/>
          </a:p>
          <a:p>
            <a:pPr marL="457200" lvl="0" indent="-317182" algn="l" rtl="0">
              <a:spcBef>
                <a:spcPts val="0"/>
              </a:spcBef>
              <a:spcAft>
                <a:spcPts val="0"/>
              </a:spcAft>
              <a:buSzPct val="56250"/>
              <a:buChar char="•"/>
            </a:pPr>
            <a:r>
              <a:rPr lang="en-US"/>
              <a:t>Pilot Weekly Small Group Tasks</a:t>
            </a:r>
            <a:endParaRPr/>
          </a:p>
          <a:p>
            <a:pPr marL="0" lvl="0" indent="0" algn="l" rtl="0">
              <a:spcBef>
                <a:spcPts val="360"/>
              </a:spcBef>
              <a:spcAft>
                <a:spcPts val="0"/>
              </a:spcAft>
              <a:buNone/>
            </a:pPr>
            <a:endParaRPr/>
          </a:p>
          <a:p>
            <a:pPr marL="0" lvl="0" indent="0" algn="l" rtl="0">
              <a:spcBef>
                <a:spcPts val="360"/>
              </a:spcBef>
              <a:spcAft>
                <a:spcPts val="0"/>
              </a:spcAft>
              <a:buNone/>
            </a:pPr>
            <a:r>
              <a:rPr lang="en-US"/>
              <a:t>What are you currently doing in your online courses that incorporates student relatedness with a focus on peer to peer relatedness?</a:t>
            </a:r>
            <a:endParaRPr/>
          </a:p>
          <a:p>
            <a:pPr marL="457200" lvl="0" indent="0" algn="l" rtl="0">
              <a:spcBef>
                <a:spcPts val="360"/>
              </a:spcBef>
              <a:spcAft>
                <a:spcPts val="0"/>
              </a:spcAft>
              <a:buNone/>
            </a:pP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gb65dc9b471_0_171"/>
          <p:cNvSpPr txBox="1">
            <a:spLocks noGrp="1"/>
          </p:cNvSpPr>
          <p:nvPr>
            <p:ph type="title"/>
          </p:nvPr>
        </p:nvSpPr>
        <p:spPr>
          <a:xfrm>
            <a:off x="457200" y="684551"/>
            <a:ext cx="8229600" cy="1143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800"/>
              <a:buNone/>
            </a:pPr>
            <a:r>
              <a:rPr lang="en-US" sz="4000">
                <a:latin typeface="Cambria"/>
                <a:ea typeface="Cambria"/>
                <a:cs typeface="Cambria"/>
                <a:sym typeface="Cambria"/>
              </a:rPr>
              <a:t>References</a:t>
            </a:r>
            <a:endParaRPr sz="4000">
              <a:latin typeface="Cambria"/>
              <a:ea typeface="Cambria"/>
              <a:cs typeface="Cambria"/>
              <a:sym typeface="Cambria"/>
            </a:endParaRPr>
          </a:p>
        </p:txBody>
      </p:sp>
      <p:sp>
        <p:nvSpPr>
          <p:cNvPr id="225" name="Google Shape;225;gb65dc9b471_0_171"/>
          <p:cNvSpPr txBox="1">
            <a:spLocks noGrp="1"/>
          </p:cNvSpPr>
          <p:nvPr>
            <p:ph type="body" idx="1"/>
          </p:nvPr>
        </p:nvSpPr>
        <p:spPr>
          <a:xfrm>
            <a:off x="457200" y="1827551"/>
            <a:ext cx="8229600" cy="43590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1800"/>
              <a:buNone/>
            </a:pPr>
            <a:r>
              <a:rPr lang="en-US" sz="2000">
                <a:solidFill>
                  <a:srgbClr val="000000"/>
                </a:solidFill>
              </a:rPr>
              <a:t>•Fedesco, H.N., Bonem, E.M., Wang, C., &amp; Henares, R.  (2019).  Connections in the classroom:  Separating the effects of instructor and peer relatedness in the basic needs satisfaction scale. </a:t>
            </a:r>
            <a:r>
              <a:rPr lang="en-US" sz="2000" i="1">
                <a:solidFill>
                  <a:srgbClr val="000000"/>
                </a:solidFill>
              </a:rPr>
              <a:t>Motivation &amp; Emotion</a:t>
            </a:r>
            <a:r>
              <a:rPr lang="en-US" sz="2000">
                <a:solidFill>
                  <a:srgbClr val="000000"/>
                </a:solidFill>
              </a:rPr>
              <a:t>, 43(5), 758-770. Doi:  10.1007/s11031-019-09765-x.</a:t>
            </a:r>
            <a:br>
              <a:rPr lang="en-US" sz="2000">
                <a:solidFill>
                  <a:srgbClr val="000000"/>
                </a:solidFill>
              </a:rPr>
            </a:br>
            <a:endParaRPr sz="2000">
              <a:solidFill>
                <a:srgbClr val="000000"/>
              </a:solidFill>
            </a:endParaRPr>
          </a:p>
          <a:p>
            <a:pPr marL="0" lvl="0" indent="0" algn="l" rtl="0">
              <a:lnSpc>
                <a:spcPct val="90000"/>
              </a:lnSpc>
              <a:spcBef>
                <a:spcPts val="0"/>
              </a:spcBef>
              <a:spcAft>
                <a:spcPts val="0"/>
              </a:spcAft>
              <a:buSzPts val="1800"/>
              <a:buNone/>
            </a:pPr>
            <a:r>
              <a:rPr lang="en-US" sz="2000">
                <a:solidFill>
                  <a:srgbClr val="000000"/>
                </a:solidFill>
              </a:rPr>
              <a:t>•Nicol, D., Serbati, A., &amp; Tracchi, M. (2019). Competence Development and Portfolios: Promoting Reflection through Peer Review. </a:t>
            </a:r>
            <a:r>
              <a:rPr lang="en-US" sz="2000" i="1">
                <a:solidFill>
                  <a:srgbClr val="000000"/>
                </a:solidFill>
              </a:rPr>
              <a:t>AISHE-J: The All Ireland Journal of Teaching &amp; Learning in Higher Education</a:t>
            </a:r>
            <a:r>
              <a:rPr lang="en-US" sz="2000">
                <a:solidFill>
                  <a:srgbClr val="000000"/>
                </a:solidFill>
              </a:rPr>
              <a:t>, </a:t>
            </a:r>
            <a:r>
              <a:rPr lang="en-US" sz="2000" i="1">
                <a:solidFill>
                  <a:srgbClr val="000000"/>
                </a:solidFill>
              </a:rPr>
              <a:t>11</a:t>
            </a:r>
            <a:r>
              <a:rPr lang="en-US" sz="2000">
                <a:solidFill>
                  <a:srgbClr val="000000"/>
                </a:solidFill>
              </a:rPr>
              <a:t>(2), 1–13.</a:t>
            </a:r>
            <a:br>
              <a:rPr lang="en-US" sz="2000">
                <a:solidFill>
                  <a:srgbClr val="000000"/>
                </a:solidFill>
              </a:rPr>
            </a:br>
            <a:endParaRPr sz="2000">
              <a:solidFill>
                <a:srgbClr val="000000"/>
              </a:solidFill>
            </a:endParaRPr>
          </a:p>
          <a:p>
            <a:pPr marL="0" lvl="0" indent="0" algn="l" rtl="0">
              <a:lnSpc>
                <a:spcPct val="90000"/>
              </a:lnSpc>
              <a:spcBef>
                <a:spcPts val="0"/>
              </a:spcBef>
              <a:spcAft>
                <a:spcPts val="0"/>
              </a:spcAft>
              <a:buSzPts val="1800"/>
              <a:buNone/>
            </a:pPr>
            <a:r>
              <a:rPr lang="en-US" sz="2000">
                <a:solidFill>
                  <a:srgbClr val="000000"/>
                </a:solidFill>
              </a:rPr>
              <a:t>•Peter Felten, &amp; Leo M. Lambert. (2020). </a:t>
            </a:r>
            <a:r>
              <a:rPr lang="en-US" sz="2000" i="1">
                <a:solidFill>
                  <a:srgbClr val="000000"/>
                </a:solidFill>
              </a:rPr>
              <a:t>Relationship-Rich Education : How Human Connections Drive Success in College</a:t>
            </a:r>
            <a:r>
              <a:rPr lang="en-US" sz="2000">
                <a:solidFill>
                  <a:srgbClr val="000000"/>
                </a:solidFill>
              </a:rPr>
              <a:t>. Johns Hopkins University Press.</a:t>
            </a:r>
            <a:endParaRPr sz="2000">
              <a:solidFill>
                <a:srgbClr val="000000"/>
              </a:solidFill>
            </a:endParaRPr>
          </a:p>
          <a:p>
            <a:pPr marL="0" lvl="0" indent="0" algn="l" rtl="0">
              <a:lnSpc>
                <a:spcPct val="100000"/>
              </a:lnSpc>
              <a:spcBef>
                <a:spcPts val="360"/>
              </a:spcBef>
              <a:spcAft>
                <a:spcPts val="0"/>
              </a:spcAft>
              <a:buSzPts val="1800"/>
              <a:buNone/>
            </a:pPr>
            <a:endParaRPr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gcba1711a02_0_6"/>
          <p:cNvSpPr txBox="1">
            <a:spLocks noGrp="1"/>
          </p:cNvSpPr>
          <p:nvPr>
            <p:ph type="title"/>
          </p:nvPr>
        </p:nvSpPr>
        <p:spPr>
          <a:xfrm>
            <a:off x="457200" y="684551"/>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800"/>
              <a:buNone/>
            </a:pPr>
            <a:r>
              <a:rPr lang="en-US"/>
              <a:t>Learning Objectives</a:t>
            </a:r>
            <a:endParaRPr/>
          </a:p>
        </p:txBody>
      </p:sp>
      <p:sp>
        <p:nvSpPr>
          <p:cNvPr id="103" name="Google Shape;103;gcba1711a02_0_6"/>
          <p:cNvSpPr txBox="1">
            <a:spLocks noGrp="1"/>
          </p:cNvSpPr>
          <p:nvPr>
            <p:ph type="body" idx="1"/>
          </p:nvPr>
        </p:nvSpPr>
        <p:spPr>
          <a:xfrm>
            <a:off x="457200" y="1600201"/>
            <a:ext cx="8229600" cy="4359000"/>
          </a:xfrm>
          <a:prstGeom prst="rect">
            <a:avLst/>
          </a:prstGeom>
          <a:noFill/>
          <a:ln>
            <a:noFill/>
          </a:ln>
        </p:spPr>
        <p:txBody>
          <a:bodyPr spcFirstLastPara="1" wrap="square" lIns="91425" tIns="45700" rIns="91425" bIns="45700" anchor="t" anchorCtr="0">
            <a:normAutofit lnSpcReduction="10000"/>
          </a:bodyPr>
          <a:lstStyle/>
          <a:p>
            <a:pPr marL="457200" lvl="0" indent="-334327" algn="l" rtl="0">
              <a:lnSpc>
                <a:spcPct val="100000"/>
              </a:lnSpc>
              <a:spcBef>
                <a:spcPts val="360"/>
              </a:spcBef>
              <a:spcAft>
                <a:spcPts val="0"/>
              </a:spcAft>
              <a:buSzPct val="56250"/>
              <a:buChar char="•"/>
            </a:pPr>
            <a:r>
              <a:rPr lang="en-US"/>
              <a:t>Examine the importance of culturally relevant pedagogy</a:t>
            </a:r>
            <a:br>
              <a:rPr lang="en-US"/>
            </a:br>
            <a:endParaRPr/>
          </a:p>
          <a:p>
            <a:pPr marL="457200" lvl="0" indent="-334327" algn="l" rtl="0">
              <a:lnSpc>
                <a:spcPct val="100000"/>
              </a:lnSpc>
              <a:spcBef>
                <a:spcPts val="0"/>
              </a:spcBef>
              <a:spcAft>
                <a:spcPts val="0"/>
              </a:spcAft>
              <a:buSzPct val="56250"/>
              <a:buChar char="•"/>
            </a:pPr>
            <a:r>
              <a:rPr lang="en-US"/>
              <a:t>Evaluate the role of student relatedness</a:t>
            </a:r>
            <a:br>
              <a:rPr lang="en-US"/>
            </a:br>
            <a:endParaRPr/>
          </a:p>
          <a:p>
            <a:pPr marL="457200" lvl="0" indent="-334327" algn="l" rtl="0">
              <a:lnSpc>
                <a:spcPct val="100000"/>
              </a:lnSpc>
              <a:spcBef>
                <a:spcPts val="0"/>
              </a:spcBef>
              <a:spcAft>
                <a:spcPts val="0"/>
              </a:spcAft>
              <a:buSzPct val="56250"/>
              <a:buChar char="•"/>
            </a:pPr>
            <a:r>
              <a:rPr lang="en-US"/>
              <a:t>Identify and discuss ways to implement activities that build sense of relatedness in an online class </a:t>
            </a:r>
            <a:br>
              <a:rPr lang="en-US"/>
            </a:br>
            <a:endParaRPr/>
          </a:p>
          <a:p>
            <a:pPr marL="457200" lvl="0" indent="0" algn="l" rtl="0">
              <a:lnSpc>
                <a:spcPct val="100000"/>
              </a:lnSpc>
              <a:spcBef>
                <a:spcPts val="0"/>
              </a:spcBef>
              <a:spcAft>
                <a:spcPts val="0"/>
              </a:spcAft>
              <a:buNone/>
            </a:pPr>
            <a:endParaRPr/>
          </a:p>
          <a:p>
            <a:pPr marL="0" lvl="0" indent="0" algn="l" rtl="0">
              <a:lnSpc>
                <a:spcPct val="100000"/>
              </a:lnSpc>
              <a:spcBef>
                <a:spcPts val="360"/>
              </a:spcBef>
              <a:spcAft>
                <a:spcPts val="0"/>
              </a:spcAft>
              <a:buSzPct val="56250"/>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gb65dc9b471_0_17"/>
          <p:cNvSpPr txBox="1">
            <a:spLocks noGrp="1"/>
          </p:cNvSpPr>
          <p:nvPr>
            <p:ph type="title"/>
          </p:nvPr>
        </p:nvSpPr>
        <p:spPr>
          <a:xfrm>
            <a:off x="457200" y="684551"/>
            <a:ext cx="8229600" cy="1143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800"/>
              <a:buNone/>
            </a:pPr>
            <a:r>
              <a:rPr lang="en-US" sz="4000">
                <a:solidFill>
                  <a:srgbClr val="1A3E71"/>
                </a:solidFill>
                <a:latin typeface="Cambria"/>
                <a:ea typeface="Cambria"/>
                <a:cs typeface="Cambria"/>
                <a:sym typeface="Cambria"/>
              </a:rPr>
              <a:t>Importance of Culturally Relevant Pedagogy</a:t>
            </a:r>
            <a:endParaRPr sz="4000">
              <a:solidFill>
                <a:srgbClr val="1A3E71"/>
              </a:solidFill>
              <a:latin typeface="Cambria"/>
              <a:ea typeface="Cambria"/>
              <a:cs typeface="Cambria"/>
              <a:sym typeface="Cambria"/>
            </a:endParaRPr>
          </a:p>
        </p:txBody>
      </p:sp>
      <p:sp>
        <p:nvSpPr>
          <p:cNvPr id="110" name="Google Shape;110;gb65dc9b471_0_17"/>
          <p:cNvSpPr txBox="1">
            <a:spLocks noGrp="1"/>
          </p:cNvSpPr>
          <p:nvPr>
            <p:ph type="body" idx="1"/>
          </p:nvPr>
        </p:nvSpPr>
        <p:spPr>
          <a:xfrm>
            <a:off x="457200" y="2058101"/>
            <a:ext cx="8229600" cy="4359000"/>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0"/>
              </a:spcBef>
              <a:spcAft>
                <a:spcPts val="0"/>
              </a:spcAft>
              <a:buSzPts val="2800"/>
              <a:buFont typeface="Cambria"/>
              <a:buChar char="❖"/>
            </a:pPr>
            <a:r>
              <a:rPr lang="en-US" sz="2800"/>
              <a:t>Bridging cultural gaps to develop academically validating relationships</a:t>
            </a:r>
            <a:endParaRPr sz="2800"/>
          </a:p>
          <a:p>
            <a:pPr marL="457200" lvl="0" indent="0" algn="l" rtl="0">
              <a:lnSpc>
                <a:spcPct val="90000"/>
              </a:lnSpc>
              <a:spcBef>
                <a:spcPts val="0"/>
              </a:spcBef>
              <a:spcAft>
                <a:spcPts val="0"/>
              </a:spcAft>
              <a:buSzPts val="1800"/>
              <a:buNone/>
            </a:pPr>
            <a:br>
              <a:rPr lang="en-US" sz="2400"/>
            </a:br>
            <a:endParaRPr sz="2400"/>
          </a:p>
          <a:p>
            <a:pPr marL="0" lvl="0" indent="0" algn="l" rtl="0">
              <a:lnSpc>
                <a:spcPct val="90000"/>
              </a:lnSpc>
              <a:spcBef>
                <a:spcPts val="0"/>
              </a:spcBef>
              <a:spcAft>
                <a:spcPts val="0"/>
              </a:spcAft>
              <a:buSzPts val="1800"/>
              <a:buNone/>
            </a:pPr>
            <a:r>
              <a:rPr lang="en-US" sz="2800"/>
              <a:t>•</a:t>
            </a:r>
            <a:r>
              <a:rPr lang="en-US" sz="2800" b="1"/>
              <a:t>Relatedness - </a:t>
            </a:r>
            <a:r>
              <a:rPr lang="en-US" sz="2800"/>
              <a:t>"Fostering supportive and positive relationships between professor, students, and rigorous content” </a:t>
            </a:r>
            <a:r>
              <a:rPr lang="en-US" sz="1500"/>
              <a:t>(Salazar &amp; Berryhill, 2020, p. 46)</a:t>
            </a:r>
            <a:r>
              <a:rPr lang="en-US" sz="2800"/>
              <a:t>.</a:t>
            </a:r>
            <a:endParaRPr sz="2800"/>
          </a:p>
          <a:p>
            <a:pPr marL="0" lvl="0" indent="0" algn="l" rtl="0">
              <a:lnSpc>
                <a:spcPct val="90000"/>
              </a:lnSpc>
              <a:spcBef>
                <a:spcPts val="0"/>
              </a:spcBef>
              <a:spcAft>
                <a:spcPts val="0"/>
              </a:spcAft>
              <a:buSzPts val="1800"/>
              <a:buNone/>
            </a:pPr>
            <a:endParaRPr sz="2800"/>
          </a:p>
          <a:p>
            <a:pPr marL="0" lvl="0" indent="0" algn="l" rtl="0">
              <a:lnSpc>
                <a:spcPct val="100000"/>
              </a:lnSpc>
              <a:spcBef>
                <a:spcPts val="360"/>
              </a:spcBef>
              <a:spcAft>
                <a:spcPts val="0"/>
              </a:spcAft>
              <a:buSzPts val="1800"/>
              <a:buNone/>
            </a:pPr>
            <a:endParaRPr sz="1800" b="1"/>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gb65dc9b471_0_30"/>
          <p:cNvSpPr txBox="1">
            <a:spLocks noGrp="1"/>
          </p:cNvSpPr>
          <p:nvPr>
            <p:ph type="title"/>
          </p:nvPr>
        </p:nvSpPr>
        <p:spPr>
          <a:xfrm>
            <a:off x="457200" y="684551"/>
            <a:ext cx="8229600" cy="1143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800"/>
              <a:buNone/>
            </a:pPr>
            <a:r>
              <a:rPr lang="en-US">
                <a:solidFill>
                  <a:srgbClr val="1A3E71"/>
                </a:solidFill>
                <a:latin typeface="Cambria"/>
                <a:ea typeface="Cambria"/>
                <a:cs typeface="Cambria"/>
                <a:sym typeface="Cambria"/>
              </a:rPr>
              <a:t>Significance of Relatedness</a:t>
            </a:r>
            <a:endParaRPr>
              <a:solidFill>
                <a:srgbClr val="1A3E71"/>
              </a:solidFill>
              <a:latin typeface="Cambria"/>
              <a:ea typeface="Cambria"/>
              <a:cs typeface="Cambria"/>
              <a:sym typeface="Cambria"/>
            </a:endParaRPr>
          </a:p>
        </p:txBody>
      </p:sp>
      <p:sp>
        <p:nvSpPr>
          <p:cNvPr id="117" name="Google Shape;117;gb65dc9b471_0_30"/>
          <p:cNvSpPr txBox="1">
            <a:spLocks noGrp="1"/>
          </p:cNvSpPr>
          <p:nvPr>
            <p:ph type="body" idx="1"/>
          </p:nvPr>
        </p:nvSpPr>
        <p:spPr>
          <a:xfrm>
            <a:off x="510025" y="1668400"/>
            <a:ext cx="8229600" cy="50037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1800"/>
              <a:buNone/>
            </a:pPr>
            <a:r>
              <a:rPr lang="en-US" sz="2500"/>
              <a:t>•Relatedness is fundamental to developing intrinsic motivation and persisting in difficult tasks </a:t>
            </a:r>
            <a:r>
              <a:rPr lang="en-US" sz="1500"/>
              <a:t>(Deci &amp; Ryan, 1985)</a:t>
            </a:r>
            <a:r>
              <a:rPr lang="en-US" sz="2500"/>
              <a:t>.</a:t>
            </a:r>
            <a:br>
              <a:rPr lang="en-US" sz="2500"/>
            </a:br>
            <a:endParaRPr sz="2500"/>
          </a:p>
          <a:p>
            <a:pPr marL="0" lvl="0" indent="0" algn="l" rtl="0">
              <a:lnSpc>
                <a:spcPct val="90000"/>
              </a:lnSpc>
              <a:spcBef>
                <a:spcPts val="0"/>
              </a:spcBef>
              <a:spcAft>
                <a:spcPts val="0"/>
              </a:spcAft>
              <a:buSzPts val="1800"/>
              <a:buNone/>
            </a:pPr>
            <a:r>
              <a:rPr lang="en-US" sz="2500"/>
              <a:t>•Student-peer relationships contribute to self-sustaining engagement in high-quality learning, characterized by focused hard work, constructive responses to challenges and setbacks, and resilience </a:t>
            </a:r>
            <a:r>
              <a:rPr lang="en-US" sz="1500"/>
              <a:t>(Skinner &amp; Pitzer)</a:t>
            </a:r>
            <a:r>
              <a:rPr lang="en-US" sz="2500"/>
              <a:t>.</a:t>
            </a:r>
            <a:br>
              <a:rPr lang="en-US" sz="2500"/>
            </a:br>
            <a:endParaRPr sz="2500"/>
          </a:p>
          <a:p>
            <a:pPr marL="0" lvl="0" indent="0" algn="l" rtl="0">
              <a:lnSpc>
                <a:spcPct val="90000"/>
              </a:lnSpc>
              <a:spcBef>
                <a:spcPts val="0"/>
              </a:spcBef>
              <a:spcAft>
                <a:spcPts val="0"/>
              </a:spcAft>
              <a:buSzPts val="1800"/>
              <a:buNone/>
            </a:pPr>
            <a:r>
              <a:rPr lang="en-US" sz="2500"/>
              <a:t>•Learning communities improve learning </a:t>
            </a:r>
            <a:endParaRPr sz="2500"/>
          </a:p>
          <a:p>
            <a:pPr marL="0" lvl="0" indent="0" algn="l" rtl="0">
              <a:lnSpc>
                <a:spcPct val="90000"/>
              </a:lnSpc>
              <a:spcBef>
                <a:spcPts val="0"/>
              </a:spcBef>
              <a:spcAft>
                <a:spcPts val="0"/>
              </a:spcAft>
              <a:buSzPts val="1800"/>
              <a:buNone/>
            </a:pPr>
            <a:r>
              <a:rPr lang="en-US" sz="2500"/>
              <a:t>outcomes and relatedness to faculty and </a:t>
            </a:r>
            <a:endParaRPr sz="2500"/>
          </a:p>
          <a:p>
            <a:pPr marL="0" lvl="0" indent="0" algn="l" rtl="0">
              <a:lnSpc>
                <a:spcPct val="90000"/>
              </a:lnSpc>
              <a:spcBef>
                <a:spcPts val="0"/>
              </a:spcBef>
              <a:spcAft>
                <a:spcPts val="0"/>
              </a:spcAft>
              <a:buSzPts val="1800"/>
              <a:buNone/>
            </a:pPr>
            <a:r>
              <a:rPr lang="en-US" sz="2500"/>
              <a:t>peers is a strong predictor of academic </a:t>
            </a:r>
            <a:endParaRPr sz="2500"/>
          </a:p>
          <a:p>
            <a:pPr marL="0" lvl="0" indent="0" algn="l" rtl="0">
              <a:lnSpc>
                <a:spcPct val="90000"/>
              </a:lnSpc>
              <a:spcBef>
                <a:spcPts val="0"/>
              </a:spcBef>
              <a:spcAft>
                <a:spcPts val="0"/>
              </a:spcAft>
              <a:buSzPts val="1800"/>
              <a:buNone/>
            </a:pPr>
            <a:r>
              <a:rPr lang="en-US" sz="2500"/>
              <a:t>development and student preparedness </a:t>
            </a:r>
            <a:br>
              <a:rPr lang="en-US" sz="2500"/>
            </a:br>
            <a:r>
              <a:rPr lang="en-US" sz="1500"/>
              <a:t>(Beachboard et al. 2011)</a:t>
            </a:r>
            <a:r>
              <a:rPr lang="en-US" sz="2500"/>
              <a:t>.</a:t>
            </a:r>
            <a:endParaRPr sz="2500"/>
          </a:p>
          <a:p>
            <a:pPr marL="0" lvl="0" indent="0" algn="l" rtl="0">
              <a:lnSpc>
                <a:spcPct val="100000"/>
              </a:lnSpc>
              <a:spcBef>
                <a:spcPts val="360"/>
              </a:spcBef>
              <a:spcAft>
                <a:spcPts val="0"/>
              </a:spcAft>
              <a:buSzPts val="1800"/>
              <a:buNone/>
            </a:pPr>
            <a:endParaRPr sz="2500"/>
          </a:p>
        </p:txBody>
      </p:sp>
      <p:pic>
        <p:nvPicPr>
          <p:cNvPr id="118" name="Google Shape;118;gb65dc9b471_0_30"/>
          <p:cNvPicPr preferRelativeResize="0"/>
          <p:nvPr/>
        </p:nvPicPr>
        <p:blipFill rotWithShape="1">
          <a:blip r:embed="rId3">
            <a:alphaModFix/>
          </a:blip>
          <a:srcRect/>
          <a:stretch/>
        </p:blipFill>
        <p:spPr>
          <a:xfrm>
            <a:off x="6251200" y="4507677"/>
            <a:ext cx="2690925" cy="1776025"/>
          </a:xfrm>
          <a:prstGeom prst="rect">
            <a:avLst/>
          </a:prstGeom>
          <a:noFill/>
          <a:ln>
            <a:noFill/>
          </a:ln>
        </p:spPr>
      </p:pic>
      <p:sp>
        <p:nvSpPr>
          <p:cNvPr id="119" name="Google Shape;119;gb65dc9b471_0_30"/>
          <p:cNvSpPr txBox="1"/>
          <p:nvPr/>
        </p:nvSpPr>
        <p:spPr>
          <a:xfrm>
            <a:off x="7058125" y="6283700"/>
            <a:ext cx="1884000" cy="581700"/>
          </a:xfrm>
          <a:prstGeom prst="rect">
            <a:avLst/>
          </a:prstGeom>
          <a:noFill/>
          <a:ln>
            <a:noFill/>
          </a:ln>
        </p:spPr>
        <p:txBody>
          <a:bodyPr spcFirstLastPara="1" wrap="square" lIns="91425" tIns="91425" rIns="91425" bIns="91425" anchor="t" anchorCtr="0">
            <a:spAutoFit/>
          </a:bodyPr>
          <a:lstStyle/>
          <a:p>
            <a:pPr marL="0" marR="0" lvl="0" indent="0" algn="l" rtl="0">
              <a:lnSpc>
                <a:spcPct val="115000"/>
              </a:lnSpc>
              <a:spcBef>
                <a:spcPts val="0"/>
              </a:spcBef>
              <a:spcAft>
                <a:spcPts val="0"/>
              </a:spcAft>
              <a:buClr>
                <a:srgbClr val="000000"/>
              </a:buClr>
              <a:buSzPts val="1200"/>
              <a:buFont typeface="Arial"/>
              <a:buNone/>
            </a:pPr>
            <a:r>
              <a:rPr lang="en-US" sz="1200" b="0" i="0" u="none" strike="noStrike" cap="none">
                <a:solidFill>
                  <a:schemeClr val="dk2"/>
                </a:solidFill>
                <a:latin typeface="Arial"/>
                <a:ea typeface="Arial"/>
                <a:cs typeface="Arial"/>
                <a:sym typeface="Arial"/>
              </a:rPr>
              <a:t>Deci &amp; Ryan (1985)</a:t>
            </a:r>
            <a:endParaRPr sz="1200" b="0" i="0" u="none" strike="noStrike" cap="none">
              <a:solidFill>
                <a:schemeClr val="dk2"/>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2"/>
              </a:solidFill>
              <a:latin typeface="Cambria"/>
              <a:ea typeface="Cambria"/>
              <a:cs typeface="Cambria"/>
              <a:sym typeface="Cambri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gcba1711a02_0_18"/>
          <p:cNvSpPr txBox="1">
            <a:spLocks noGrp="1"/>
          </p:cNvSpPr>
          <p:nvPr>
            <p:ph type="title"/>
          </p:nvPr>
        </p:nvSpPr>
        <p:spPr>
          <a:xfrm>
            <a:off x="457200" y="684551"/>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100000"/>
              </a:lnSpc>
              <a:spcBef>
                <a:spcPts val="0"/>
              </a:spcBef>
              <a:spcAft>
                <a:spcPts val="0"/>
              </a:spcAft>
              <a:buClr>
                <a:srgbClr val="000000"/>
              </a:buClr>
              <a:buSzPct val="110000"/>
              <a:buFont typeface="Arial"/>
              <a:buNone/>
            </a:pPr>
            <a:r>
              <a:rPr lang="en-US" sz="4000">
                <a:solidFill>
                  <a:srgbClr val="1A3E71"/>
                </a:solidFill>
                <a:latin typeface="Cambria"/>
                <a:ea typeface="Cambria"/>
                <a:cs typeface="Cambria"/>
                <a:sym typeface="Cambria"/>
              </a:rPr>
              <a:t>Student Relatedness &amp; Peer Review</a:t>
            </a:r>
            <a:endParaRPr/>
          </a:p>
        </p:txBody>
      </p:sp>
      <p:sp>
        <p:nvSpPr>
          <p:cNvPr id="126" name="Google Shape;126;gcba1711a02_0_18"/>
          <p:cNvSpPr txBox="1">
            <a:spLocks noGrp="1"/>
          </p:cNvSpPr>
          <p:nvPr>
            <p:ph type="body" idx="1"/>
          </p:nvPr>
        </p:nvSpPr>
        <p:spPr>
          <a:xfrm>
            <a:off x="457200" y="1600201"/>
            <a:ext cx="8229600" cy="4359000"/>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90000"/>
              </a:lnSpc>
              <a:spcBef>
                <a:spcPts val="0"/>
              </a:spcBef>
              <a:spcAft>
                <a:spcPts val="0"/>
              </a:spcAft>
              <a:buSzPts val="1800"/>
              <a:buNone/>
            </a:pPr>
            <a:endParaRPr sz="2000"/>
          </a:p>
          <a:p>
            <a:pPr marL="0" lvl="0" indent="0" algn="l" rtl="0">
              <a:lnSpc>
                <a:spcPct val="100000"/>
              </a:lnSpc>
              <a:spcBef>
                <a:spcPts val="0"/>
              </a:spcBef>
              <a:spcAft>
                <a:spcPts val="0"/>
              </a:spcAft>
              <a:buSzPts val="1800"/>
              <a:buNone/>
            </a:pPr>
            <a:r>
              <a:rPr lang="en-US" sz="2500" b="1">
                <a:solidFill>
                  <a:srgbClr val="1A3E71"/>
                </a:solidFill>
              </a:rPr>
              <a:t>Benefits of Peer Review</a:t>
            </a:r>
            <a:endParaRPr sz="2500"/>
          </a:p>
          <a:p>
            <a:pPr marL="0" lvl="0" indent="0" algn="l" rtl="0">
              <a:lnSpc>
                <a:spcPct val="90000"/>
              </a:lnSpc>
              <a:spcBef>
                <a:spcPts val="0"/>
              </a:spcBef>
              <a:spcAft>
                <a:spcPts val="0"/>
              </a:spcAft>
              <a:buSzPts val="1800"/>
              <a:buNone/>
            </a:pPr>
            <a:r>
              <a:rPr lang="en-US" sz="2000"/>
              <a:t>•</a:t>
            </a:r>
            <a:r>
              <a:rPr lang="en-US" sz="2700"/>
              <a:t>Student-to-student interactions are  positively related to general learning, cognition, racial identity, academic self-identity, well being, moral, retention.</a:t>
            </a:r>
            <a:endParaRPr sz="2700"/>
          </a:p>
          <a:p>
            <a:pPr marL="0" lvl="0" indent="0" algn="l" rtl="0">
              <a:lnSpc>
                <a:spcPct val="90000"/>
              </a:lnSpc>
              <a:spcBef>
                <a:spcPts val="0"/>
              </a:spcBef>
              <a:spcAft>
                <a:spcPts val="0"/>
              </a:spcAft>
              <a:buClr>
                <a:srgbClr val="000000"/>
              </a:buClr>
              <a:buSzPts val="2400"/>
              <a:buFont typeface="Arial"/>
              <a:buNone/>
            </a:pPr>
            <a:endParaRPr sz="2700"/>
          </a:p>
          <a:p>
            <a:pPr marL="0" lvl="0" indent="0" algn="l" rtl="0">
              <a:lnSpc>
                <a:spcPct val="90000"/>
              </a:lnSpc>
              <a:spcBef>
                <a:spcPts val="0"/>
              </a:spcBef>
              <a:spcAft>
                <a:spcPts val="0"/>
              </a:spcAft>
              <a:buSzPts val="1800"/>
              <a:buNone/>
            </a:pPr>
            <a:r>
              <a:rPr lang="en-US" sz="2700"/>
              <a:t>•Peer-to-peer relationships keep students-especially marginalized students-from letting each other fail.</a:t>
            </a:r>
            <a:endParaRPr sz="2700"/>
          </a:p>
          <a:p>
            <a:pPr marL="0" lvl="0" indent="0" algn="l" rtl="0">
              <a:lnSpc>
                <a:spcPct val="90000"/>
              </a:lnSpc>
              <a:spcBef>
                <a:spcPts val="0"/>
              </a:spcBef>
              <a:spcAft>
                <a:spcPts val="0"/>
              </a:spcAft>
              <a:buClr>
                <a:srgbClr val="000000"/>
              </a:buClr>
              <a:buSzPts val="2400"/>
              <a:buFont typeface="Arial"/>
              <a:buNone/>
            </a:pPr>
            <a:endParaRPr sz="2700"/>
          </a:p>
          <a:p>
            <a:pPr marL="0" lvl="0" indent="0" algn="l" rtl="0">
              <a:lnSpc>
                <a:spcPct val="90000"/>
              </a:lnSpc>
              <a:spcBef>
                <a:spcPts val="0"/>
              </a:spcBef>
              <a:spcAft>
                <a:spcPts val="0"/>
              </a:spcAft>
              <a:buSzPts val="1800"/>
              <a:buNone/>
            </a:pPr>
            <a:r>
              <a:rPr lang="en-US" sz="2700"/>
              <a:t>•Purposeful peer interaction enhances learning, increases sense of belonging, and improves student confidence.  </a:t>
            </a:r>
            <a:endParaRPr sz="2700"/>
          </a:p>
          <a:p>
            <a:pPr marL="0" lvl="0" indent="0" algn="l" rtl="0">
              <a:lnSpc>
                <a:spcPct val="90000"/>
              </a:lnSpc>
              <a:spcBef>
                <a:spcPts val="0"/>
              </a:spcBef>
              <a:spcAft>
                <a:spcPts val="0"/>
              </a:spcAft>
              <a:buSzPts val="1800"/>
              <a:buNone/>
            </a:pPr>
            <a:endParaRPr sz="1400">
              <a:latin typeface="Arial"/>
              <a:ea typeface="Arial"/>
              <a:cs typeface="Arial"/>
              <a:sym typeface="Arial"/>
            </a:endParaRPr>
          </a:p>
          <a:p>
            <a:pPr marL="0" lvl="0" indent="0" algn="l" rtl="0">
              <a:lnSpc>
                <a:spcPct val="90000"/>
              </a:lnSpc>
              <a:spcBef>
                <a:spcPts val="0"/>
              </a:spcBef>
              <a:spcAft>
                <a:spcPts val="0"/>
              </a:spcAft>
              <a:buClr>
                <a:srgbClr val="000000"/>
              </a:buClr>
              <a:buSzPts val="2400"/>
              <a:buFont typeface="Arial"/>
              <a:buNone/>
            </a:pPr>
            <a:r>
              <a:rPr lang="en-US" sz="1400">
                <a:latin typeface="Arial"/>
                <a:ea typeface="Arial"/>
                <a:cs typeface="Arial"/>
                <a:sym typeface="Arial"/>
              </a:rPr>
              <a:t>(Felton &amp; Lambert, 2020)</a:t>
            </a:r>
            <a:endParaRPr sz="1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gfd1148ff5e_0_6"/>
          <p:cNvSpPr txBox="1">
            <a:spLocks noGrp="1"/>
          </p:cNvSpPr>
          <p:nvPr>
            <p:ph type="title"/>
          </p:nvPr>
        </p:nvSpPr>
        <p:spPr>
          <a:xfrm>
            <a:off x="457200" y="684551"/>
            <a:ext cx="8229600" cy="11430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dirty="0"/>
              <a:t>Group Activity</a:t>
            </a:r>
            <a:endParaRPr dirty="0"/>
          </a:p>
        </p:txBody>
      </p:sp>
      <p:sp>
        <p:nvSpPr>
          <p:cNvPr id="133" name="Google Shape;133;gfd1148ff5e_0_6"/>
          <p:cNvSpPr txBox="1">
            <a:spLocks noGrp="1"/>
          </p:cNvSpPr>
          <p:nvPr>
            <p:ph type="body" idx="1"/>
          </p:nvPr>
        </p:nvSpPr>
        <p:spPr>
          <a:xfrm>
            <a:off x="457200" y="1600201"/>
            <a:ext cx="8229600" cy="4359000"/>
          </a:xfrm>
          <a:prstGeom prst="rect">
            <a:avLst/>
          </a:prstGeom>
        </p:spPr>
        <p:txBody>
          <a:bodyPr spcFirstLastPara="1" wrap="square" lIns="91425" tIns="45700" rIns="91425" bIns="45700" anchor="t" anchorCtr="0">
            <a:normAutofit/>
          </a:bodyPr>
          <a:lstStyle/>
          <a:p>
            <a:pPr marL="0" lvl="0" indent="0" algn="l" rtl="0">
              <a:spcBef>
                <a:spcPts val="360"/>
              </a:spcBef>
              <a:spcAft>
                <a:spcPts val="0"/>
              </a:spcAft>
              <a:buNone/>
            </a:pP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3"/>
          <p:cNvSpPr txBox="1">
            <a:spLocks noGrp="1"/>
          </p:cNvSpPr>
          <p:nvPr>
            <p:ph type="title"/>
          </p:nvPr>
        </p:nvSpPr>
        <p:spPr>
          <a:xfrm>
            <a:off x="457200" y="836949"/>
            <a:ext cx="8229600" cy="9483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3600"/>
              <a:buFont typeface="Calibri"/>
              <a:buNone/>
            </a:pPr>
            <a:r>
              <a:rPr lang="en-US" sz="2900">
                <a:solidFill>
                  <a:srgbClr val="1A3E71"/>
                </a:solidFill>
                <a:latin typeface="Cambria"/>
                <a:ea typeface="Cambria"/>
                <a:cs typeface="Cambria"/>
                <a:sym typeface="Cambria"/>
              </a:rPr>
              <a:t>Peer Review - Background Course Information</a:t>
            </a:r>
            <a:endParaRPr sz="4160">
              <a:solidFill>
                <a:srgbClr val="1A3E71"/>
              </a:solidFill>
              <a:latin typeface="Cambria"/>
              <a:ea typeface="Cambria"/>
              <a:cs typeface="Cambria"/>
              <a:sym typeface="Cambria"/>
            </a:endParaRPr>
          </a:p>
        </p:txBody>
      </p:sp>
      <p:sp>
        <p:nvSpPr>
          <p:cNvPr id="139" name="Google Shape;139;p3"/>
          <p:cNvSpPr txBox="1">
            <a:spLocks noGrp="1"/>
          </p:cNvSpPr>
          <p:nvPr>
            <p:ph type="body" idx="1"/>
          </p:nvPr>
        </p:nvSpPr>
        <p:spPr>
          <a:xfrm>
            <a:off x="410350" y="1631800"/>
            <a:ext cx="8229600" cy="41229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SzPts val="1800"/>
              <a:buNone/>
            </a:pPr>
            <a:r>
              <a:rPr lang="en-US" sz="2800" b="1"/>
              <a:t>Course:  EDG 6340 - Structure and Organization</a:t>
            </a:r>
            <a:endParaRPr sz="2800" b="1"/>
          </a:p>
          <a:p>
            <a:pPr marL="0" lvl="0" indent="0" algn="l" rtl="0">
              <a:lnSpc>
                <a:spcPct val="90000"/>
              </a:lnSpc>
              <a:spcBef>
                <a:spcPts val="0"/>
              </a:spcBef>
              <a:spcAft>
                <a:spcPts val="0"/>
              </a:spcAft>
              <a:buSzPts val="1800"/>
              <a:buNone/>
            </a:pPr>
            <a:endParaRPr sz="2800" b="1"/>
          </a:p>
          <a:p>
            <a:pPr marL="0" lvl="0" indent="0" algn="l" rtl="0">
              <a:lnSpc>
                <a:spcPct val="90000"/>
              </a:lnSpc>
              <a:spcBef>
                <a:spcPts val="0"/>
              </a:spcBef>
              <a:spcAft>
                <a:spcPts val="0"/>
              </a:spcAft>
              <a:buSzPts val="1800"/>
              <a:buNone/>
            </a:pPr>
            <a:r>
              <a:rPr lang="en-US" sz="2800" b="1"/>
              <a:t>Who Takes this Course:</a:t>
            </a:r>
            <a:endParaRPr sz="2800" b="1"/>
          </a:p>
          <a:p>
            <a:pPr marL="0" lvl="0" indent="0" algn="l" rtl="0">
              <a:lnSpc>
                <a:spcPct val="90000"/>
              </a:lnSpc>
              <a:spcBef>
                <a:spcPts val="0"/>
              </a:spcBef>
              <a:spcAft>
                <a:spcPts val="0"/>
              </a:spcAft>
              <a:buSzPts val="1800"/>
              <a:buNone/>
            </a:pPr>
            <a:r>
              <a:rPr lang="en-US" sz="2800"/>
              <a:t>•</a:t>
            </a:r>
            <a:r>
              <a:rPr lang="en-US" sz="2400"/>
              <a:t>Master’s level course in the department of Curriculum &amp; Instruction</a:t>
            </a:r>
            <a:endParaRPr sz="2400"/>
          </a:p>
          <a:p>
            <a:pPr marL="0" lvl="0" indent="0" algn="l" rtl="0">
              <a:lnSpc>
                <a:spcPct val="90000"/>
              </a:lnSpc>
              <a:spcBef>
                <a:spcPts val="0"/>
              </a:spcBef>
              <a:spcAft>
                <a:spcPts val="0"/>
              </a:spcAft>
              <a:buSzPts val="1800"/>
              <a:buNone/>
            </a:pPr>
            <a:r>
              <a:rPr lang="en-US" sz="2800"/>
              <a:t>•</a:t>
            </a:r>
            <a:r>
              <a:rPr lang="en-US" sz="2400"/>
              <a:t>Administrative Leadership majors</a:t>
            </a:r>
            <a:endParaRPr sz="2400"/>
          </a:p>
          <a:p>
            <a:pPr marL="0" lvl="0" indent="0" algn="l" rtl="0">
              <a:lnSpc>
                <a:spcPct val="90000"/>
              </a:lnSpc>
              <a:spcBef>
                <a:spcPts val="0"/>
              </a:spcBef>
              <a:spcAft>
                <a:spcPts val="0"/>
              </a:spcAft>
              <a:buSzPts val="1800"/>
              <a:buNone/>
            </a:pPr>
            <a:r>
              <a:rPr lang="en-US" sz="2800"/>
              <a:t>•</a:t>
            </a:r>
            <a:r>
              <a:rPr lang="en-US" sz="2400"/>
              <a:t>Course is taken at any point in the degree</a:t>
            </a:r>
            <a:endParaRPr sz="2400"/>
          </a:p>
          <a:p>
            <a:pPr marL="0" lvl="0" indent="0" algn="l" rtl="0">
              <a:lnSpc>
                <a:spcPct val="90000"/>
              </a:lnSpc>
              <a:spcBef>
                <a:spcPts val="0"/>
              </a:spcBef>
              <a:spcAft>
                <a:spcPts val="0"/>
              </a:spcAft>
              <a:buSzPts val="1800"/>
              <a:buNone/>
            </a:pPr>
            <a:r>
              <a:rPr lang="en-US" sz="2800"/>
              <a:t>•</a:t>
            </a:r>
            <a:r>
              <a:rPr lang="en-US" sz="2400"/>
              <a:t>8 week term; 100% online</a:t>
            </a:r>
            <a:endParaRPr sz="2800"/>
          </a:p>
          <a:p>
            <a:pPr marL="0" lvl="0" indent="0" algn="l" rtl="0">
              <a:lnSpc>
                <a:spcPct val="100000"/>
              </a:lnSpc>
              <a:spcBef>
                <a:spcPts val="0"/>
              </a:spcBef>
              <a:spcAft>
                <a:spcPts val="0"/>
              </a:spcAft>
              <a:buSzPts val="1800"/>
              <a:buNone/>
            </a:pPr>
            <a:endParaRPr sz="2000">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gcba1711a02_0_31"/>
          <p:cNvSpPr txBox="1">
            <a:spLocks noGrp="1"/>
          </p:cNvSpPr>
          <p:nvPr>
            <p:ph type="title"/>
          </p:nvPr>
        </p:nvSpPr>
        <p:spPr>
          <a:xfrm>
            <a:off x="457200" y="684551"/>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800"/>
              <a:buNone/>
            </a:pPr>
            <a:r>
              <a:rPr lang="en-US"/>
              <a:t>Peer Review Project</a:t>
            </a:r>
            <a:endParaRPr/>
          </a:p>
        </p:txBody>
      </p:sp>
      <p:sp>
        <p:nvSpPr>
          <p:cNvPr id="146" name="Google Shape;146;gcba1711a02_0_31"/>
          <p:cNvSpPr txBox="1">
            <a:spLocks noGrp="1"/>
          </p:cNvSpPr>
          <p:nvPr>
            <p:ph type="body" idx="1"/>
          </p:nvPr>
        </p:nvSpPr>
        <p:spPr>
          <a:xfrm>
            <a:off x="457200" y="1777125"/>
            <a:ext cx="4235400" cy="46770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560"/>
              </a:spcBef>
              <a:spcAft>
                <a:spcPts val="0"/>
              </a:spcAft>
              <a:buSzPts val="2800"/>
              <a:buNone/>
            </a:pPr>
            <a:r>
              <a:rPr lang="en-US" b="1"/>
              <a:t>Part One: </a:t>
            </a:r>
            <a:br>
              <a:rPr lang="en-US"/>
            </a:br>
            <a:r>
              <a:rPr lang="en-US"/>
              <a:t>Construct Professional Development on Four Frames</a:t>
            </a:r>
            <a:endParaRPr/>
          </a:p>
          <a:p>
            <a:pPr marL="0" lvl="0" indent="0" algn="l" rtl="0">
              <a:lnSpc>
                <a:spcPct val="100000"/>
              </a:lnSpc>
              <a:spcBef>
                <a:spcPts val="560"/>
              </a:spcBef>
              <a:spcAft>
                <a:spcPts val="0"/>
              </a:spcAft>
              <a:buSzPts val="2800"/>
              <a:buNone/>
            </a:pPr>
            <a:endParaRPr/>
          </a:p>
          <a:p>
            <a:pPr marL="0" lvl="0" indent="0" algn="l" rtl="0">
              <a:lnSpc>
                <a:spcPct val="100000"/>
              </a:lnSpc>
              <a:spcBef>
                <a:spcPts val="560"/>
              </a:spcBef>
              <a:spcAft>
                <a:spcPts val="0"/>
              </a:spcAft>
              <a:buSzPts val="2800"/>
              <a:buNone/>
            </a:pPr>
            <a:r>
              <a:rPr lang="en-US"/>
              <a:t>What points did you expect the presenter to cover regarding each frame?</a:t>
            </a:r>
            <a:endParaRPr/>
          </a:p>
        </p:txBody>
      </p:sp>
      <p:sp>
        <p:nvSpPr>
          <p:cNvPr id="147" name="Google Shape;147;gcba1711a02_0_31"/>
          <p:cNvSpPr txBox="1">
            <a:spLocks noGrp="1"/>
          </p:cNvSpPr>
          <p:nvPr>
            <p:ph type="body" idx="2"/>
          </p:nvPr>
        </p:nvSpPr>
        <p:spPr>
          <a:xfrm>
            <a:off x="4648200" y="1735475"/>
            <a:ext cx="4038600" cy="46770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560"/>
              </a:spcBef>
              <a:spcAft>
                <a:spcPts val="0"/>
              </a:spcAft>
              <a:buSzPts val="2800"/>
              <a:buNone/>
            </a:pPr>
            <a:r>
              <a:rPr lang="en-US" b="1"/>
              <a:t>Part Two:</a:t>
            </a:r>
            <a:endParaRPr b="1"/>
          </a:p>
          <a:p>
            <a:pPr marL="0" lvl="0" indent="0" algn="l" rtl="0">
              <a:lnSpc>
                <a:spcPct val="100000"/>
              </a:lnSpc>
              <a:spcBef>
                <a:spcPts val="560"/>
              </a:spcBef>
              <a:spcAft>
                <a:spcPts val="0"/>
              </a:spcAft>
              <a:buSzPts val="2800"/>
              <a:buNone/>
            </a:pPr>
            <a:r>
              <a:rPr lang="en-US"/>
              <a:t>Design/Include Engagement Activity</a:t>
            </a:r>
            <a:endParaRPr/>
          </a:p>
          <a:p>
            <a:pPr marL="0" lvl="0" indent="0" algn="l" rtl="0">
              <a:lnSpc>
                <a:spcPct val="100000"/>
              </a:lnSpc>
              <a:spcBef>
                <a:spcPts val="560"/>
              </a:spcBef>
              <a:spcAft>
                <a:spcPts val="0"/>
              </a:spcAft>
              <a:buSzPts val="2800"/>
              <a:buNone/>
            </a:pPr>
            <a:endParaRPr/>
          </a:p>
          <a:p>
            <a:pPr marL="0" lvl="0" indent="0" algn="l" rtl="0">
              <a:lnSpc>
                <a:spcPct val="100000"/>
              </a:lnSpc>
              <a:spcBef>
                <a:spcPts val="560"/>
              </a:spcBef>
              <a:spcAft>
                <a:spcPts val="0"/>
              </a:spcAft>
              <a:buSzPts val="2800"/>
              <a:buNone/>
            </a:pPr>
            <a:r>
              <a:rPr lang="en-US"/>
              <a:t>What feedback can you provide the presenter regarding the activity? What recommendations do you have for improvement?</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gb65dc9b471_0_105"/>
          <p:cNvSpPr txBox="1">
            <a:spLocks noGrp="1"/>
          </p:cNvSpPr>
          <p:nvPr>
            <p:ph type="title"/>
          </p:nvPr>
        </p:nvSpPr>
        <p:spPr>
          <a:xfrm>
            <a:off x="457200" y="684551"/>
            <a:ext cx="8229600" cy="1143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800"/>
              <a:buNone/>
            </a:pPr>
            <a:r>
              <a:rPr lang="en-US" sz="4000">
                <a:solidFill>
                  <a:srgbClr val="1A3E71"/>
                </a:solidFill>
                <a:latin typeface="Cambria"/>
                <a:ea typeface="Cambria"/>
                <a:cs typeface="Cambria"/>
                <a:sym typeface="Cambria"/>
              </a:rPr>
              <a:t>Lessons Learned</a:t>
            </a:r>
            <a:endParaRPr sz="4000">
              <a:solidFill>
                <a:srgbClr val="1A3E71"/>
              </a:solidFill>
              <a:latin typeface="Cambria"/>
              <a:ea typeface="Cambria"/>
              <a:cs typeface="Cambria"/>
              <a:sym typeface="Cambria"/>
            </a:endParaRPr>
          </a:p>
        </p:txBody>
      </p:sp>
      <p:sp>
        <p:nvSpPr>
          <p:cNvPr id="154" name="Google Shape;154;gb65dc9b471_0_105"/>
          <p:cNvSpPr txBox="1">
            <a:spLocks noGrp="1"/>
          </p:cNvSpPr>
          <p:nvPr>
            <p:ph type="body" idx="1"/>
          </p:nvPr>
        </p:nvSpPr>
        <p:spPr>
          <a:xfrm>
            <a:off x="457200" y="1600201"/>
            <a:ext cx="8229600" cy="43590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1800"/>
              <a:buNone/>
            </a:pPr>
            <a:r>
              <a:rPr lang="en-US" sz="1800"/>
              <a:t>•</a:t>
            </a:r>
            <a:r>
              <a:rPr lang="en-US" sz="2800"/>
              <a:t>Students loved peer review in this course</a:t>
            </a:r>
            <a:br>
              <a:rPr lang="en-US" sz="2800"/>
            </a:br>
            <a:endParaRPr sz="2800"/>
          </a:p>
          <a:p>
            <a:pPr marL="0" lvl="0" indent="0" algn="l" rtl="0">
              <a:lnSpc>
                <a:spcPct val="90000"/>
              </a:lnSpc>
              <a:spcBef>
                <a:spcPts val="0"/>
              </a:spcBef>
              <a:spcAft>
                <a:spcPts val="0"/>
              </a:spcAft>
              <a:buSzPts val="1800"/>
              <a:buNone/>
            </a:pPr>
            <a:r>
              <a:rPr lang="en-US" sz="1800"/>
              <a:t>•</a:t>
            </a:r>
            <a:r>
              <a:rPr lang="en-US" sz="2800"/>
              <a:t>Benefits of peer review from this course specifically</a:t>
            </a:r>
            <a:endParaRPr sz="2800"/>
          </a:p>
          <a:p>
            <a:pPr marL="914400" lvl="0" indent="-406400" algn="l" rtl="0">
              <a:lnSpc>
                <a:spcPct val="90000"/>
              </a:lnSpc>
              <a:spcBef>
                <a:spcPts val="0"/>
              </a:spcBef>
              <a:spcAft>
                <a:spcPts val="0"/>
              </a:spcAft>
              <a:buSzPts val="2800"/>
              <a:buChar char="❖"/>
            </a:pPr>
            <a:r>
              <a:rPr lang="en-US" sz="2800"/>
              <a:t>Students gained new perspectives</a:t>
            </a:r>
            <a:endParaRPr sz="2800"/>
          </a:p>
          <a:p>
            <a:pPr marL="914400" lvl="0" indent="-406400" algn="l" rtl="0">
              <a:lnSpc>
                <a:spcPct val="90000"/>
              </a:lnSpc>
              <a:spcBef>
                <a:spcPts val="0"/>
              </a:spcBef>
              <a:spcAft>
                <a:spcPts val="0"/>
              </a:spcAft>
              <a:buSzPts val="2800"/>
              <a:buChar char="❖"/>
            </a:pPr>
            <a:r>
              <a:rPr lang="en-US" sz="2800"/>
              <a:t>Peer review improved students’ assignments</a:t>
            </a:r>
            <a:endParaRPr sz="2800"/>
          </a:p>
          <a:p>
            <a:pPr marL="914400" lvl="0" indent="-406400" algn="l" rtl="0">
              <a:lnSpc>
                <a:spcPct val="90000"/>
              </a:lnSpc>
              <a:spcBef>
                <a:spcPts val="0"/>
              </a:spcBef>
              <a:spcAft>
                <a:spcPts val="0"/>
              </a:spcAft>
              <a:buSzPts val="2800"/>
              <a:buChar char="❖"/>
            </a:pPr>
            <a:r>
              <a:rPr lang="en-US" sz="2800"/>
              <a:t>Received beneficial feedback</a:t>
            </a:r>
            <a:endParaRPr sz="2800"/>
          </a:p>
          <a:p>
            <a:pPr marL="914400" lvl="0" indent="-406400" algn="l" rtl="0">
              <a:lnSpc>
                <a:spcPct val="90000"/>
              </a:lnSpc>
              <a:spcBef>
                <a:spcPts val="0"/>
              </a:spcBef>
              <a:spcAft>
                <a:spcPts val="0"/>
              </a:spcAft>
              <a:buSzPts val="2800"/>
              <a:buChar char="❖"/>
            </a:pPr>
            <a:r>
              <a:rPr lang="en-US" sz="2800"/>
              <a:t>Increased clarification on assignment</a:t>
            </a:r>
            <a:endParaRPr sz="2800"/>
          </a:p>
          <a:p>
            <a:pPr marL="914400" lvl="0" indent="-406400" algn="l" rtl="0">
              <a:lnSpc>
                <a:spcPct val="90000"/>
              </a:lnSpc>
              <a:spcBef>
                <a:spcPts val="0"/>
              </a:spcBef>
              <a:spcAft>
                <a:spcPts val="0"/>
              </a:spcAft>
              <a:buSzPts val="2800"/>
              <a:buChar char="❖"/>
            </a:pPr>
            <a:r>
              <a:rPr lang="en-US" sz="2800"/>
              <a:t>Provide a second set of objective eyes on assignment</a:t>
            </a:r>
            <a:endParaRPr sz="2800"/>
          </a:p>
          <a:p>
            <a:pPr marL="0" lvl="0" indent="0" algn="l" rtl="0">
              <a:lnSpc>
                <a:spcPct val="90000"/>
              </a:lnSpc>
              <a:spcBef>
                <a:spcPts val="0"/>
              </a:spcBef>
              <a:spcAft>
                <a:spcPts val="0"/>
              </a:spcAft>
              <a:buSzPts val="1800"/>
              <a:buNone/>
            </a:pPr>
            <a:endParaRPr/>
          </a:p>
          <a:p>
            <a:pPr marL="0" lvl="0" indent="0" algn="l" rtl="0">
              <a:lnSpc>
                <a:spcPct val="90000"/>
              </a:lnSpc>
              <a:spcBef>
                <a:spcPts val="0"/>
              </a:spcBef>
              <a:spcAft>
                <a:spcPts val="0"/>
              </a:spcAft>
              <a:buSzPts val="1800"/>
              <a:buNone/>
            </a:pPr>
            <a:endParaRPr sz="2800"/>
          </a:p>
          <a:p>
            <a:pPr marL="0" lvl="0" indent="0" algn="l" rtl="0">
              <a:lnSpc>
                <a:spcPct val="90000"/>
              </a:lnSpc>
              <a:spcBef>
                <a:spcPts val="0"/>
              </a:spcBef>
              <a:spcAft>
                <a:spcPts val="0"/>
              </a:spcAft>
              <a:buSzPts val="1800"/>
              <a:buNone/>
            </a:pPr>
            <a:endParaRPr sz="1800"/>
          </a:p>
          <a:p>
            <a:pPr marL="0" lvl="0" indent="0" algn="l" rtl="0">
              <a:lnSpc>
                <a:spcPct val="100000"/>
              </a:lnSpc>
              <a:spcBef>
                <a:spcPts val="360"/>
              </a:spcBef>
              <a:spcAft>
                <a:spcPts val="0"/>
              </a:spcAft>
              <a:buSzPts val="1800"/>
              <a:buNone/>
            </a:pPr>
            <a:endParaRPr/>
          </a:p>
        </p:txBody>
      </p:sp>
    </p:spTree>
  </p:cSld>
  <p:clrMapOvr>
    <a:masterClrMapping/>
  </p:clrMapOvr>
</p:sld>
</file>

<file path=ppt/theme/theme1.xml><?xml version="1.0" encoding="utf-8"?>
<a:theme xmlns:a="http://schemas.openxmlformats.org/drawingml/2006/main" name="Office Theme">
  <a:themeElements>
    <a:clrScheme name="Angelo State 1">
      <a:dk1>
        <a:srgbClr val="0E3363"/>
      </a:dk1>
      <a:lt1>
        <a:srgbClr val="FFFFFF"/>
      </a:lt1>
      <a:dk2>
        <a:srgbClr val="245397"/>
      </a:dk2>
      <a:lt2>
        <a:srgbClr val="F0C33B"/>
      </a:lt2>
      <a:accent1>
        <a:srgbClr val="2C8EC2"/>
      </a:accent1>
      <a:accent2>
        <a:srgbClr val="99C02D"/>
      </a:accent2>
      <a:accent3>
        <a:srgbClr val="FF8000"/>
      </a:accent3>
      <a:accent4>
        <a:srgbClr val="9A2821"/>
      </a:accent4>
      <a:accent5>
        <a:srgbClr val="C4A97C"/>
      </a:accent5>
      <a:accent6>
        <a:srgbClr val="245066"/>
      </a:accent6>
      <a:hlink>
        <a:srgbClr val="D7D531"/>
      </a:hlink>
      <a:folHlink>
        <a:srgbClr val="D0B9F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1568</Words>
  <Application>Microsoft Macintosh PowerPoint</Application>
  <PresentationFormat>On-screen Show (4:3)</PresentationFormat>
  <Paragraphs>144</Paragraphs>
  <Slides>19</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Cambria</vt:lpstr>
      <vt:lpstr>Courier New</vt:lpstr>
      <vt:lpstr>Noto Sans Symbols</vt:lpstr>
      <vt:lpstr>Office Theme</vt:lpstr>
      <vt:lpstr> Transforming Online Classes-Looking Forward with a Focus on Implementing Culturally Responsive Teaching  </vt:lpstr>
      <vt:lpstr>Learning Objectives</vt:lpstr>
      <vt:lpstr>Importance of Culturally Relevant Pedagogy</vt:lpstr>
      <vt:lpstr>Significance of Relatedness</vt:lpstr>
      <vt:lpstr>Student Relatedness &amp; Peer Review</vt:lpstr>
      <vt:lpstr>Group Activity</vt:lpstr>
      <vt:lpstr>Peer Review - Background Course Information</vt:lpstr>
      <vt:lpstr>Peer Review Project</vt:lpstr>
      <vt:lpstr>Lessons Learned</vt:lpstr>
      <vt:lpstr>Course Survey Results</vt:lpstr>
      <vt:lpstr>Question 1 and 2</vt:lpstr>
      <vt:lpstr>Question 3. </vt:lpstr>
      <vt:lpstr>4. What (if anything) about the Peer Review process was beneficial? (Please explain) </vt:lpstr>
      <vt:lpstr>5. What (if anything) about the Peer Review process was ineffective? (Please explain)</vt:lpstr>
      <vt:lpstr>6. As a peer reviewer I learned....</vt:lpstr>
      <vt:lpstr>7. Would you recommend Peer Review in future courses? Why?</vt:lpstr>
      <vt:lpstr>Future Improvements to Peer Review</vt:lpstr>
      <vt:lpstr>Looking Forward</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Transforming Online Classes-Looking Forward with a Focus on Implementing Culturally Responsive Teaching  </dc:title>
  <dc:creator>Gabrielle MIller</dc:creator>
  <cp:lastModifiedBy>Harper Hansen</cp:lastModifiedBy>
  <cp:revision>3</cp:revision>
  <dcterms:created xsi:type="dcterms:W3CDTF">2016-02-03T21:43:26Z</dcterms:created>
  <dcterms:modified xsi:type="dcterms:W3CDTF">2021-11-02T13:33:31Z</dcterms:modified>
</cp:coreProperties>
</file>