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24384000" cy="13716000"/>
  <p:notesSz cx="6858000" cy="9144000"/>
  <p:embeddedFontLst>
    <p:embeddedFont>
      <p:font typeface="Playfair Display" pitchFamily="2" charset="77"/>
      <p:regular r:id="rId19"/>
      <p:bold r:id="rId20"/>
      <p:italic r:id="rId21"/>
      <p:boldItalic r:id="rId22"/>
    </p:embeddedFont>
    <p:embeddedFont>
      <p:font typeface="Poppins Light" pitchFamily="2" charset="77"/>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000000"/>
          </p15:clr>
        </p15:guide>
        <p15:guide id="2" pos="76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8Nfz/aFd/MvOYmNz2uRHSMBlM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51157"/>
  </p:normalViewPr>
  <p:slideViewPr>
    <p:cSldViewPr snapToGrid="0">
      <p:cViewPr varScale="1">
        <p:scale>
          <a:sx n="35" d="100"/>
          <a:sy n="35" d="100"/>
        </p:scale>
        <p:origin x="4840" y="184"/>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4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24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24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24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24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24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24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24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24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66c7d1d16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200" dirty="0"/>
          </a:p>
        </p:txBody>
      </p:sp>
      <p:sp>
        <p:nvSpPr>
          <p:cNvPr id="150" name="Google Shape;150;gf66c7d1d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66c7d1d16_0_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f66c7d1d16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66c7d1d16_0_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0" name="Google Shape;170;gf66c7d1d16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66c7d1d16_0_5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7" name="Google Shape;177;gf66c7d1d16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976ab0a84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976ab0a84_2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66c7d1d16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66c7d1d16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66c7d1d16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66c7d1d16_1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66c7d1d16_1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66c7d1d16_1_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27" name="Google Shape;1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66c7d1d16_0_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200" dirty="0"/>
          </a:p>
        </p:txBody>
      </p:sp>
      <p:sp>
        <p:nvSpPr>
          <p:cNvPr id="134" name="Google Shape;134;gf66c7d1d1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66c7d1d16_0_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200" dirty="0"/>
          </a:p>
        </p:txBody>
      </p:sp>
      <p:sp>
        <p:nvSpPr>
          <p:cNvPr id="143" name="Google Shape;143;gf66c7d1d1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Headline" type="tx">
  <p:cSld name="TITLE_AND_BODY">
    <p:spTree>
      <p:nvGrpSpPr>
        <p:cNvPr id="1" name="Shape 11"/>
        <p:cNvGrpSpPr/>
        <p:nvPr/>
      </p:nvGrpSpPr>
      <p:grpSpPr>
        <a:xfrm>
          <a:off x="0" y="0"/>
          <a:ext cx="0" cy="0"/>
          <a:chOff x="0" y="0"/>
          <a:chExt cx="0" cy="0"/>
        </a:xfrm>
      </p:grpSpPr>
      <p:sp>
        <p:nvSpPr>
          <p:cNvPr id="12" name="Google Shape;12;p17"/>
          <p:cNvSpPr txBox="1">
            <a:spLocks noGrp="1"/>
          </p:cNvSpPr>
          <p:nvPr>
            <p:ph type="body" idx="1"/>
          </p:nvPr>
        </p:nvSpPr>
        <p:spPr>
          <a:xfrm>
            <a:off x="1413923" y="4867415"/>
            <a:ext cx="12684508" cy="3981171"/>
          </a:xfrm>
          <a:prstGeom prst="rect">
            <a:avLst/>
          </a:prstGeom>
          <a:noFill/>
          <a:ln>
            <a:noFill/>
          </a:ln>
        </p:spPr>
        <p:txBody>
          <a:bodyPr spcFirstLastPara="1" wrap="square" lIns="50800" tIns="50800" rIns="50800" bIns="50800" anchor="b" anchorCtr="0">
            <a:normAutofit/>
          </a:bodyPr>
          <a:lstStyle>
            <a:lvl1pPr marL="457200" lvl="0" indent="-342900" algn="l">
              <a:lnSpc>
                <a:spcPct val="90000"/>
              </a:lnSpc>
              <a:spcBef>
                <a:spcPts val="2000"/>
              </a:spcBef>
              <a:spcAft>
                <a:spcPts val="0"/>
              </a:spcAft>
              <a:buClr>
                <a:srgbClr val="1A242E"/>
              </a:buClr>
              <a:buSzPts val="1800"/>
              <a:buChar char="•"/>
              <a:defRPr/>
            </a:lvl1pPr>
            <a:lvl2pPr marL="914400" lvl="1" indent="-342900" algn="l">
              <a:lnSpc>
                <a:spcPct val="90000"/>
              </a:lnSpc>
              <a:spcBef>
                <a:spcPts val="2000"/>
              </a:spcBef>
              <a:spcAft>
                <a:spcPts val="0"/>
              </a:spcAft>
              <a:buClr>
                <a:srgbClr val="1A242E"/>
              </a:buClr>
              <a:buSzPts val="1800"/>
              <a:buChar char="•"/>
              <a:defRPr/>
            </a:lvl2pPr>
            <a:lvl3pPr marL="1371600" lvl="2" indent="-342900" algn="l">
              <a:lnSpc>
                <a:spcPct val="90000"/>
              </a:lnSpc>
              <a:spcBef>
                <a:spcPts val="2000"/>
              </a:spcBef>
              <a:spcAft>
                <a:spcPts val="0"/>
              </a:spcAft>
              <a:buClr>
                <a:srgbClr val="1A242E"/>
              </a:buClr>
              <a:buSzPts val="1800"/>
              <a:buChar char="•"/>
              <a:defRPr/>
            </a:lvl3pPr>
            <a:lvl4pPr marL="1828800" lvl="3" indent="-342900" algn="l">
              <a:lnSpc>
                <a:spcPct val="90000"/>
              </a:lnSpc>
              <a:spcBef>
                <a:spcPts val="2000"/>
              </a:spcBef>
              <a:spcAft>
                <a:spcPts val="0"/>
              </a:spcAft>
              <a:buClr>
                <a:srgbClr val="1A242E"/>
              </a:buClr>
              <a:buSzPts val="1800"/>
              <a:buChar char="•"/>
              <a:defRPr/>
            </a:lvl4pPr>
            <a:lvl5pPr marL="2286000" lvl="4" indent="-342900" algn="l">
              <a:lnSpc>
                <a:spcPct val="90000"/>
              </a:lnSpc>
              <a:spcBef>
                <a:spcPts val="2000"/>
              </a:spcBef>
              <a:spcAft>
                <a:spcPts val="0"/>
              </a:spcAft>
              <a:buClr>
                <a:srgbClr val="1A242E"/>
              </a:buClr>
              <a:buSzPts val="1800"/>
              <a:buChar char="•"/>
              <a:defRPr/>
            </a:lvl5pPr>
            <a:lvl6pPr marL="2743200" lvl="5" indent="-342900" algn="l">
              <a:lnSpc>
                <a:spcPct val="90000"/>
              </a:lnSpc>
              <a:spcBef>
                <a:spcPts val="2000"/>
              </a:spcBef>
              <a:spcAft>
                <a:spcPts val="0"/>
              </a:spcAft>
              <a:buClr>
                <a:srgbClr val="1A242E"/>
              </a:buClr>
              <a:buSzPts val="1800"/>
              <a:buChar char="•"/>
              <a:defRPr/>
            </a:lvl6pPr>
            <a:lvl7pPr marL="3200400" lvl="6" indent="-342900" algn="l">
              <a:lnSpc>
                <a:spcPct val="90000"/>
              </a:lnSpc>
              <a:spcBef>
                <a:spcPts val="2000"/>
              </a:spcBef>
              <a:spcAft>
                <a:spcPts val="0"/>
              </a:spcAft>
              <a:buClr>
                <a:srgbClr val="1A242E"/>
              </a:buClr>
              <a:buSzPts val="1800"/>
              <a:buChar char="•"/>
              <a:defRPr/>
            </a:lvl7pPr>
            <a:lvl8pPr marL="3657600" lvl="7" indent="-342900" algn="l">
              <a:lnSpc>
                <a:spcPct val="90000"/>
              </a:lnSpc>
              <a:spcBef>
                <a:spcPts val="2000"/>
              </a:spcBef>
              <a:spcAft>
                <a:spcPts val="0"/>
              </a:spcAft>
              <a:buClr>
                <a:srgbClr val="1A242E"/>
              </a:buClr>
              <a:buSzPts val="1800"/>
              <a:buChar char="•"/>
              <a:defRPr/>
            </a:lvl8pPr>
            <a:lvl9pPr marL="4114800" lvl="8" indent="-342900" algn="l">
              <a:lnSpc>
                <a:spcPct val="90000"/>
              </a:lnSpc>
              <a:spcBef>
                <a:spcPts val="2000"/>
              </a:spcBef>
              <a:spcAft>
                <a:spcPts val="0"/>
              </a:spcAft>
              <a:buClr>
                <a:srgbClr val="1A242E"/>
              </a:buClr>
              <a:buSzPts val="1800"/>
              <a:buChar char="•"/>
              <a:defRPr/>
            </a:lvl9pPr>
          </a:lstStyle>
          <a:p>
            <a:endParaRPr/>
          </a:p>
        </p:txBody>
      </p:sp>
      <p:sp>
        <p:nvSpPr>
          <p:cNvPr id="13" name="Google Shape;13;p17"/>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hoto 2">
  <p:cSld name="Photo 2">
    <p:bg>
      <p:bgPr>
        <a:solidFill>
          <a:srgbClr val="FFFFFF"/>
        </a:solidFill>
        <a:effectLst/>
      </p:bgPr>
    </p:bg>
    <p:spTree>
      <p:nvGrpSpPr>
        <p:cNvPr id="1" name="Shape 51"/>
        <p:cNvGrpSpPr/>
        <p:nvPr/>
      </p:nvGrpSpPr>
      <p:grpSpPr>
        <a:xfrm>
          <a:off x="0" y="0"/>
          <a:ext cx="0" cy="0"/>
          <a:chOff x="0" y="0"/>
          <a:chExt cx="0" cy="0"/>
        </a:xfrm>
      </p:grpSpPr>
      <p:pic>
        <p:nvPicPr>
          <p:cNvPr id="52" name="Google Shape;52;p26" descr="180_1573_J9124.jpg"/>
          <p:cNvPicPr preferRelativeResize="0"/>
          <p:nvPr/>
        </p:nvPicPr>
        <p:blipFill rotWithShape="1">
          <a:blip r:embed="rId2">
            <a:alphaModFix/>
          </a:blip>
          <a:srcRect/>
          <a:stretch/>
        </p:blipFill>
        <p:spPr>
          <a:xfrm>
            <a:off x="-199821" y="-5060606"/>
            <a:ext cx="33696925" cy="22461809"/>
          </a:xfrm>
          <a:prstGeom prst="rect">
            <a:avLst/>
          </a:prstGeom>
          <a:noFill/>
          <a:ln>
            <a:noFill/>
          </a:ln>
        </p:spPr>
      </p:pic>
      <p:pic>
        <p:nvPicPr>
          <p:cNvPr id="53" name="Google Shape;53;p26" descr="Moravian-Star-White_RGB.png"/>
          <p:cNvPicPr preferRelativeResize="0"/>
          <p:nvPr/>
        </p:nvPicPr>
        <p:blipFill rotWithShape="1">
          <a:blip r:embed="rId3">
            <a:alphaModFix/>
          </a:blip>
          <a:srcRect/>
          <a:stretch/>
        </p:blipFill>
        <p:spPr>
          <a:xfrm>
            <a:off x="10876242" y="10569168"/>
            <a:ext cx="2631451" cy="2631451"/>
          </a:xfrm>
          <a:prstGeom prst="rect">
            <a:avLst/>
          </a:prstGeom>
          <a:noFill/>
          <a:ln>
            <a:noFill/>
          </a:ln>
        </p:spPr>
      </p:pic>
      <p:sp>
        <p:nvSpPr>
          <p:cNvPr id="54" name="Google Shape;54;p26"/>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Wordmark &amp; Star">
  <p:cSld name="Wordmark &amp; Star">
    <p:spTree>
      <p:nvGrpSpPr>
        <p:cNvPr id="1" name="Shape 55"/>
        <p:cNvGrpSpPr/>
        <p:nvPr/>
      </p:nvGrpSpPr>
      <p:grpSpPr>
        <a:xfrm>
          <a:off x="0" y="0"/>
          <a:ext cx="0" cy="0"/>
          <a:chOff x="0" y="0"/>
          <a:chExt cx="0" cy="0"/>
        </a:xfrm>
      </p:grpSpPr>
      <p:pic>
        <p:nvPicPr>
          <p:cNvPr id="56" name="Google Shape;56;p27" descr="Moravian-TwoLineWordmark-White.png"/>
          <p:cNvPicPr preferRelativeResize="0"/>
          <p:nvPr/>
        </p:nvPicPr>
        <p:blipFill rotWithShape="1">
          <a:blip r:embed="rId2">
            <a:alphaModFix/>
          </a:blip>
          <a:srcRect/>
          <a:stretch/>
        </p:blipFill>
        <p:spPr>
          <a:xfrm>
            <a:off x="9482297" y="1386939"/>
            <a:ext cx="5419407" cy="1508392"/>
          </a:xfrm>
          <a:prstGeom prst="rect">
            <a:avLst/>
          </a:prstGeom>
          <a:noFill/>
          <a:ln>
            <a:noFill/>
          </a:ln>
        </p:spPr>
      </p:pic>
      <p:pic>
        <p:nvPicPr>
          <p:cNvPr id="57" name="Google Shape;57;p27" descr="Moravian-Star-CoolGrey-RGB.png"/>
          <p:cNvPicPr preferRelativeResize="0"/>
          <p:nvPr/>
        </p:nvPicPr>
        <p:blipFill rotWithShape="1">
          <a:blip r:embed="rId3">
            <a:alphaModFix/>
          </a:blip>
          <a:srcRect/>
          <a:stretch/>
        </p:blipFill>
        <p:spPr>
          <a:xfrm>
            <a:off x="7860568" y="4035276"/>
            <a:ext cx="8662864" cy="8662865"/>
          </a:xfrm>
          <a:prstGeom prst="rect">
            <a:avLst/>
          </a:prstGeom>
          <a:noFill/>
          <a:ln>
            <a:noFill/>
          </a:ln>
        </p:spPr>
      </p:pic>
      <p:sp>
        <p:nvSpPr>
          <p:cNvPr id="58" name="Google Shape;58;p27"/>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with Headline copy">
  <p:cSld name="Title Slide with Headline copy">
    <p:spTree>
      <p:nvGrpSpPr>
        <p:cNvPr id="1" name="Shape 59"/>
        <p:cNvGrpSpPr/>
        <p:nvPr/>
      </p:nvGrpSpPr>
      <p:grpSpPr>
        <a:xfrm>
          <a:off x="0" y="0"/>
          <a:ext cx="0" cy="0"/>
          <a:chOff x="0" y="0"/>
          <a:chExt cx="0" cy="0"/>
        </a:xfrm>
      </p:grpSpPr>
      <p:sp>
        <p:nvSpPr>
          <p:cNvPr id="60" name="Google Shape;60;p28"/>
          <p:cNvSpPr txBox="1">
            <a:spLocks noGrp="1"/>
          </p:cNvSpPr>
          <p:nvPr>
            <p:ph type="body" idx="1"/>
          </p:nvPr>
        </p:nvSpPr>
        <p:spPr>
          <a:xfrm>
            <a:off x="7312490" y="7870386"/>
            <a:ext cx="9759020" cy="807267"/>
          </a:xfrm>
          <a:prstGeom prst="rect">
            <a:avLst/>
          </a:prstGeom>
          <a:noFill/>
          <a:ln>
            <a:noFill/>
          </a:ln>
        </p:spPr>
        <p:txBody>
          <a:bodyPr spcFirstLastPara="1" wrap="square" lIns="45700" tIns="45700" rIns="45700" bIns="45700" anchor="t" anchorCtr="0">
            <a:spAutoFit/>
          </a:bodyPr>
          <a:lstStyle>
            <a:lvl1pPr marL="457200" lvl="0" indent="-228600" algn="ctr">
              <a:lnSpc>
                <a:spcPct val="100000"/>
              </a:lnSpc>
              <a:spcBef>
                <a:spcPts val="0"/>
              </a:spcBef>
              <a:spcAft>
                <a:spcPts val="0"/>
              </a:spcAft>
              <a:buClr>
                <a:srgbClr val="078CF5"/>
              </a:buClr>
              <a:buSzPts val="5000"/>
              <a:buFont typeface="Arial"/>
              <a:buNone/>
              <a:defRPr sz="5000">
                <a:solidFill>
                  <a:srgbClr val="078CF5"/>
                </a:solidFill>
                <a:latin typeface="Arial"/>
                <a:ea typeface="Arial"/>
                <a:cs typeface="Arial"/>
                <a:sym typeface="Arial"/>
              </a:defRPr>
            </a:lvl1pPr>
            <a:lvl2pPr marL="914400" lvl="1" indent="-342900" algn="l">
              <a:lnSpc>
                <a:spcPct val="90000"/>
              </a:lnSpc>
              <a:spcBef>
                <a:spcPts val="2000"/>
              </a:spcBef>
              <a:spcAft>
                <a:spcPts val="0"/>
              </a:spcAft>
              <a:buClr>
                <a:srgbClr val="1A242E"/>
              </a:buClr>
              <a:buSzPts val="1800"/>
              <a:buChar char="•"/>
              <a:defRPr/>
            </a:lvl2pPr>
            <a:lvl3pPr marL="1371600" lvl="2" indent="-342900" algn="l">
              <a:lnSpc>
                <a:spcPct val="90000"/>
              </a:lnSpc>
              <a:spcBef>
                <a:spcPts val="2000"/>
              </a:spcBef>
              <a:spcAft>
                <a:spcPts val="0"/>
              </a:spcAft>
              <a:buClr>
                <a:srgbClr val="1A242E"/>
              </a:buClr>
              <a:buSzPts val="1800"/>
              <a:buChar char="•"/>
              <a:defRPr/>
            </a:lvl3pPr>
            <a:lvl4pPr marL="1828800" lvl="3" indent="-342900" algn="l">
              <a:lnSpc>
                <a:spcPct val="90000"/>
              </a:lnSpc>
              <a:spcBef>
                <a:spcPts val="2000"/>
              </a:spcBef>
              <a:spcAft>
                <a:spcPts val="0"/>
              </a:spcAft>
              <a:buClr>
                <a:srgbClr val="1A242E"/>
              </a:buClr>
              <a:buSzPts val="1800"/>
              <a:buChar char="•"/>
              <a:defRPr/>
            </a:lvl4pPr>
            <a:lvl5pPr marL="2286000" lvl="4" indent="-342900" algn="l">
              <a:lnSpc>
                <a:spcPct val="90000"/>
              </a:lnSpc>
              <a:spcBef>
                <a:spcPts val="2000"/>
              </a:spcBef>
              <a:spcAft>
                <a:spcPts val="0"/>
              </a:spcAft>
              <a:buClr>
                <a:srgbClr val="1A242E"/>
              </a:buClr>
              <a:buSzPts val="1800"/>
              <a:buChar char="•"/>
              <a:defRPr/>
            </a:lvl5pPr>
            <a:lvl6pPr marL="2743200" lvl="5" indent="-342900" algn="l">
              <a:lnSpc>
                <a:spcPct val="90000"/>
              </a:lnSpc>
              <a:spcBef>
                <a:spcPts val="2000"/>
              </a:spcBef>
              <a:spcAft>
                <a:spcPts val="0"/>
              </a:spcAft>
              <a:buClr>
                <a:srgbClr val="1A242E"/>
              </a:buClr>
              <a:buSzPts val="1800"/>
              <a:buChar char="•"/>
              <a:defRPr/>
            </a:lvl6pPr>
            <a:lvl7pPr marL="3200400" lvl="6" indent="-342900" algn="l">
              <a:lnSpc>
                <a:spcPct val="90000"/>
              </a:lnSpc>
              <a:spcBef>
                <a:spcPts val="2000"/>
              </a:spcBef>
              <a:spcAft>
                <a:spcPts val="0"/>
              </a:spcAft>
              <a:buClr>
                <a:srgbClr val="1A242E"/>
              </a:buClr>
              <a:buSzPts val="1800"/>
              <a:buChar char="•"/>
              <a:defRPr/>
            </a:lvl7pPr>
            <a:lvl8pPr marL="3657600" lvl="7" indent="-342900" algn="l">
              <a:lnSpc>
                <a:spcPct val="90000"/>
              </a:lnSpc>
              <a:spcBef>
                <a:spcPts val="2000"/>
              </a:spcBef>
              <a:spcAft>
                <a:spcPts val="0"/>
              </a:spcAft>
              <a:buClr>
                <a:srgbClr val="1A242E"/>
              </a:buClr>
              <a:buSzPts val="1800"/>
              <a:buChar char="•"/>
              <a:defRPr/>
            </a:lvl8pPr>
            <a:lvl9pPr marL="4114800" lvl="8" indent="-342900" algn="l">
              <a:lnSpc>
                <a:spcPct val="90000"/>
              </a:lnSpc>
              <a:spcBef>
                <a:spcPts val="2000"/>
              </a:spcBef>
              <a:spcAft>
                <a:spcPts val="0"/>
              </a:spcAft>
              <a:buClr>
                <a:srgbClr val="1A242E"/>
              </a:buClr>
              <a:buSzPts val="1800"/>
              <a:buChar char="•"/>
              <a:defRPr/>
            </a:lvl9pPr>
          </a:lstStyle>
          <a:p>
            <a:endParaRPr/>
          </a:p>
        </p:txBody>
      </p:sp>
      <p:pic>
        <p:nvPicPr>
          <p:cNvPr id="61" name="Google Shape;61;p28" descr="Moravian-TwoLineWordmark-White.png"/>
          <p:cNvPicPr preferRelativeResize="0"/>
          <p:nvPr/>
        </p:nvPicPr>
        <p:blipFill rotWithShape="1">
          <a:blip r:embed="rId2">
            <a:alphaModFix/>
          </a:blip>
          <a:srcRect/>
          <a:stretch/>
        </p:blipFill>
        <p:spPr>
          <a:xfrm>
            <a:off x="10218905" y="11788682"/>
            <a:ext cx="3946189" cy="1098350"/>
          </a:xfrm>
          <a:prstGeom prst="rect">
            <a:avLst/>
          </a:prstGeom>
          <a:noFill/>
          <a:ln>
            <a:noFill/>
          </a:ln>
        </p:spPr>
      </p:pic>
      <p:pic>
        <p:nvPicPr>
          <p:cNvPr id="62" name="Google Shape;62;p28" descr="Moravian-Star-CoolGrey-RGB.png"/>
          <p:cNvPicPr preferRelativeResize="0"/>
          <p:nvPr/>
        </p:nvPicPr>
        <p:blipFill rotWithShape="1">
          <a:blip r:embed="rId3">
            <a:alphaModFix/>
          </a:blip>
          <a:srcRect/>
          <a:stretch/>
        </p:blipFill>
        <p:spPr>
          <a:xfrm>
            <a:off x="10285486" y="839856"/>
            <a:ext cx="3813027" cy="3813027"/>
          </a:xfrm>
          <a:prstGeom prst="rect">
            <a:avLst/>
          </a:prstGeom>
          <a:noFill/>
          <a:ln>
            <a:noFill/>
          </a:ln>
        </p:spPr>
      </p:pic>
      <p:sp>
        <p:nvSpPr>
          <p:cNvPr id="63" name="Google Shape;63;p28"/>
          <p:cNvSpPr txBox="1">
            <a:spLocks noGrp="1"/>
          </p:cNvSpPr>
          <p:nvPr>
            <p:ph type="body" idx="2"/>
          </p:nvPr>
        </p:nvSpPr>
        <p:spPr>
          <a:xfrm>
            <a:off x="2466202" y="5698011"/>
            <a:ext cx="19451596" cy="2040041"/>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FCFFFF"/>
              </a:buClr>
              <a:buSzPts val="11600"/>
              <a:buFont typeface="Times New Roman"/>
              <a:buNone/>
              <a:defRPr sz="11600" b="1">
                <a:solidFill>
                  <a:srgbClr val="FCFFFF"/>
                </a:solidFill>
                <a:latin typeface="Times New Roman"/>
                <a:ea typeface="Times New Roman"/>
                <a:cs typeface="Times New Roman"/>
                <a:sym typeface="Times New Roman"/>
              </a:defRPr>
            </a:lvl1pPr>
            <a:lvl2pPr marL="914400" lvl="1" indent="-342900" algn="l">
              <a:lnSpc>
                <a:spcPct val="90000"/>
              </a:lnSpc>
              <a:spcBef>
                <a:spcPts val="2000"/>
              </a:spcBef>
              <a:spcAft>
                <a:spcPts val="0"/>
              </a:spcAft>
              <a:buClr>
                <a:srgbClr val="1A242E"/>
              </a:buClr>
              <a:buSzPts val="1800"/>
              <a:buChar char="•"/>
              <a:defRPr/>
            </a:lvl2pPr>
            <a:lvl3pPr marL="1371600" lvl="2" indent="-342900" algn="l">
              <a:lnSpc>
                <a:spcPct val="90000"/>
              </a:lnSpc>
              <a:spcBef>
                <a:spcPts val="2000"/>
              </a:spcBef>
              <a:spcAft>
                <a:spcPts val="0"/>
              </a:spcAft>
              <a:buClr>
                <a:srgbClr val="1A242E"/>
              </a:buClr>
              <a:buSzPts val="1800"/>
              <a:buChar char="•"/>
              <a:defRPr/>
            </a:lvl3pPr>
            <a:lvl4pPr marL="1828800" lvl="3" indent="-342900" algn="l">
              <a:lnSpc>
                <a:spcPct val="90000"/>
              </a:lnSpc>
              <a:spcBef>
                <a:spcPts val="2000"/>
              </a:spcBef>
              <a:spcAft>
                <a:spcPts val="0"/>
              </a:spcAft>
              <a:buClr>
                <a:srgbClr val="1A242E"/>
              </a:buClr>
              <a:buSzPts val="1800"/>
              <a:buChar char="•"/>
              <a:defRPr/>
            </a:lvl4pPr>
            <a:lvl5pPr marL="2286000" lvl="4" indent="-342900" algn="l">
              <a:lnSpc>
                <a:spcPct val="90000"/>
              </a:lnSpc>
              <a:spcBef>
                <a:spcPts val="2000"/>
              </a:spcBef>
              <a:spcAft>
                <a:spcPts val="0"/>
              </a:spcAft>
              <a:buClr>
                <a:srgbClr val="1A242E"/>
              </a:buClr>
              <a:buSzPts val="1800"/>
              <a:buChar char="•"/>
              <a:defRPr/>
            </a:lvl5pPr>
            <a:lvl6pPr marL="2743200" lvl="5" indent="-342900" algn="l">
              <a:lnSpc>
                <a:spcPct val="90000"/>
              </a:lnSpc>
              <a:spcBef>
                <a:spcPts val="2000"/>
              </a:spcBef>
              <a:spcAft>
                <a:spcPts val="0"/>
              </a:spcAft>
              <a:buClr>
                <a:srgbClr val="1A242E"/>
              </a:buClr>
              <a:buSzPts val="1800"/>
              <a:buChar char="•"/>
              <a:defRPr/>
            </a:lvl6pPr>
            <a:lvl7pPr marL="3200400" lvl="6" indent="-342900" algn="l">
              <a:lnSpc>
                <a:spcPct val="90000"/>
              </a:lnSpc>
              <a:spcBef>
                <a:spcPts val="2000"/>
              </a:spcBef>
              <a:spcAft>
                <a:spcPts val="0"/>
              </a:spcAft>
              <a:buClr>
                <a:srgbClr val="1A242E"/>
              </a:buClr>
              <a:buSzPts val="1800"/>
              <a:buChar char="•"/>
              <a:defRPr/>
            </a:lvl7pPr>
            <a:lvl8pPr marL="3657600" lvl="7" indent="-342900" algn="l">
              <a:lnSpc>
                <a:spcPct val="90000"/>
              </a:lnSpc>
              <a:spcBef>
                <a:spcPts val="2000"/>
              </a:spcBef>
              <a:spcAft>
                <a:spcPts val="0"/>
              </a:spcAft>
              <a:buClr>
                <a:srgbClr val="1A242E"/>
              </a:buClr>
              <a:buSzPts val="1800"/>
              <a:buChar char="•"/>
              <a:defRPr/>
            </a:lvl8pPr>
            <a:lvl9pPr marL="4114800" lvl="8" indent="-342900" algn="l">
              <a:lnSpc>
                <a:spcPct val="90000"/>
              </a:lnSpc>
              <a:spcBef>
                <a:spcPts val="2000"/>
              </a:spcBef>
              <a:spcAft>
                <a:spcPts val="0"/>
              </a:spcAft>
              <a:buClr>
                <a:srgbClr val="1A242E"/>
              </a:buClr>
              <a:buSzPts val="1800"/>
              <a:buChar char="•"/>
              <a:defRPr/>
            </a:lvl9pPr>
          </a:lstStyle>
          <a:p>
            <a:endParaRPr/>
          </a:p>
        </p:txBody>
      </p:sp>
      <p:sp>
        <p:nvSpPr>
          <p:cNvPr id="64" name="Google Shape;64;p28"/>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rgbClr val="FFFFFF"/>
        </a:solidFill>
        <a:effectLst/>
      </p:bgPr>
    </p:bg>
    <p:spTree>
      <p:nvGrpSpPr>
        <p:cNvPr id="1" name="Shape 65"/>
        <p:cNvGrpSpPr/>
        <p:nvPr/>
      </p:nvGrpSpPr>
      <p:grpSpPr>
        <a:xfrm>
          <a:off x="0" y="0"/>
          <a:ext cx="0" cy="0"/>
          <a:chOff x="0" y="0"/>
          <a:chExt cx="0" cy="0"/>
        </a:xfrm>
      </p:grpSpPr>
      <p:sp>
        <p:nvSpPr>
          <p:cNvPr id="66" name="Google Shape;66;p29"/>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with copy">
  <p:cSld name="Title Slide with copy">
    <p:bg>
      <p:bgPr>
        <a:solidFill>
          <a:srgbClr val="FFFFFF"/>
        </a:solidFill>
        <a:effectLst/>
      </p:bgPr>
    </p:bg>
    <p:spTree>
      <p:nvGrpSpPr>
        <p:cNvPr id="1" name="Shape 67"/>
        <p:cNvGrpSpPr/>
        <p:nvPr/>
      </p:nvGrpSpPr>
      <p:grpSpPr>
        <a:xfrm>
          <a:off x="0" y="0"/>
          <a:ext cx="0" cy="0"/>
          <a:chOff x="0" y="0"/>
          <a:chExt cx="0" cy="0"/>
        </a:xfrm>
      </p:grpSpPr>
      <p:sp>
        <p:nvSpPr>
          <p:cNvPr id="68" name="Google Shape;68;p30"/>
          <p:cNvSpPr txBox="1"/>
          <p:nvPr/>
        </p:nvSpPr>
        <p:spPr>
          <a:xfrm>
            <a:off x="2122468" y="5857656"/>
            <a:ext cx="16302715" cy="4577626"/>
          </a:xfrm>
          <a:prstGeom prst="rect">
            <a:avLst/>
          </a:prstGeom>
          <a:noFill/>
          <a:ln>
            <a:noFill/>
          </a:ln>
        </p:spPr>
        <p:txBody>
          <a:bodyPr spcFirstLastPara="1" wrap="square" lIns="50800" tIns="50800" rIns="50800" bIns="50800" anchor="t" anchorCtr="0">
            <a:normAutofit/>
          </a:bodyPr>
          <a:lstStyle/>
          <a:p>
            <a:pPr marL="0" marR="0" lvl="0" indent="0" algn="l" rtl="0">
              <a:lnSpc>
                <a:spcPct val="130000"/>
              </a:lnSpc>
              <a:spcBef>
                <a:spcPts val="0"/>
              </a:spcBef>
              <a:spcAft>
                <a:spcPts val="0"/>
              </a:spcAft>
              <a:buClr>
                <a:srgbClr val="000000"/>
              </a:buClr>
              <a:buSzPts val="2720"/>
              <a:buFont typeface="Times New Roman"/>
              <a:buNone/>
            </a:pPr>
            <a:r>
              <a:rPr lang="en-US" sz="2720" b="0" i="0" u="none" strike="noStrike" cap="none">
                <a:solidFill>
                  <a:srgbClr val="000000"/>
                </a:solidFill>
                <a:latin typeface="Times New Roman"/>
                <a:ea typeface="Times New Roman"/>
                <a:cs typeface="Times New Roman"/>
                <a:sym typeface="Times New Roman"/>
              </a:rPr>
              <a:t>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Copy goes here. Lorem Ipsum </a:t>
            </a:r>
            <a:endParaRPr/>
          </a:p>
        </p:txBody>
      </p:sp>
      <p:sp>
        <p:nvSpPr>
          <p:cNvPr id="69" name="Google Shape;69;p30"/>
          <p:cNvSpPr txBox="1"/>
          <p:nvPr/>
        </p:nvSpPr>
        <p:spPr>
          <a:xfrm>
            <a:off x="664071" y="12530191"/>
            <a:ext cx="500381" cy="525781"/>
          </a:xfrm>
          <a:prstGeom prst="rect">
            <a:avLst/>
          </a:prstGeom>
          <a:noFill/>
          <a:ln>
            <a:noFill/>
          </a:ln>
        </p:spPr>
        <p:txBody>
          <a:bodyPr spcFirstLastPara="1" wrap="square" lIns="91425" tIns="91425" rIns="91425" bIns="91425" anchor="ctr" anchorCtr="0">
            <a:spAutoFit/>
          </a:bodyPr>
          <a:lstStyle/>
          <a:p>
            <a:pPr marL="0" marR="0" lvl="0" indent="0" algn="r" rtl="0">
              <a:lnSpc>
                <a:spcPct val="100000"/>
              </a:lnSpc>
              <a:spcBef>
                <a:spcPts val="0"/>
              </a:spcBef>
              <a:spcAft>
                <a:spcPts val="0"/>
              </a:spcAft>
              <a:buClr>
                <a:srgbClr val="898A8C"/>
              </a:buClr>
              <a:buSzPts val="2000"/>
              <a:buFont typeface="Arial"/>
              <a:buNone/>
            </a:pPr>
            <a:r>
              <a:rPr lang="en-US" sz="2000" b="0" i="0" u="none" strike="noStrike" cap="none">
                <a:solidFill>
                  <a:srgbClr val="898A8C"/>
                </a:solidFill>
                <a:latin typeface="Arial"/>
                <a:ea typeface="Arial"/>
                <a:cs typeface="Arial"/>
                <a:sym typeface="Arial"/>
              </a:rPr>
              <a:t>01</a:t>
            </a:r>
            <a:endParaRPr/>
          </a:p>
        </p:txBody>
      </p:sp>
      <p:pic>
        <p:nvPicPr>
          <p:cNvPr id="70" name="Google Shape;70;p30" descr="Moravian-TwoLineWordmark-MoravianBlue.png"/>
          <p:cNvPicPr preferRelativeResize="0"/>
          <p:nvPr/>
        </p:nvPicPr>
        <p:blipFill rotWithShape="1">
          <a:blip r:embed="rId2">
            <a:alphaModFix/>
          </a:blip>
          <a:srcRect/>
          <a:stretch/>
        </p:blipFill>
        <p:spPr>
          <a:xfrm>
            <a:off x="20518323" y="12187670"/>
            <a:ext cx="3021626" cy="841015"/>
          </a:xfrm>
          <a:prstGeom prst="rect">
            <a:avLst/>
          </a:prstGeom>
          <a:noFill/>
          <a:ln>
            <a:noFill/>
          </a:ln>
        </p:spPr>
      </p:pic>
      <p:sp>
        <p:nvSpPr>
          <p:cNvPr id="71" name="Google Shape;71;p30"/>
          <p:cNvSpPr txBox="1"/>
          <p:nvPr/>
        </p:nvSpPr>
        <p:spPr>
          <a:xfrm>
            <a:off x="1960401" y="3280719"/>
            <a:ext cx="19451597" cy="2040041"/>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267A"/>
              </a:buClr>
              <a:buSzPts val="11600"/>
              <a:buFont typeface="Times New Roman"/>
              <a:buNone/>
            </a:pPr>
            <a:r>
              <a:rPr lang="en-US" sz="11600" b="1" i="0" u="none" strike="noStrike" cap="none">
                <a:solidFill>
                  <a:srgbClr val="00267A"/>
                </a:solidFill>
                <a:latin typeface="Times New Roman"/>
                <a:ea typeface="Times New Roman"/>
                <a:cs typeface="Times New Roman"/>
                <a:sym typeface="Times New Roman"/>
              </a:rPr>
              <a:t>Copy Slide w/ text</a:t>
            </a:r>
            <a:endParaRPr/>
          </a:p>
        </p:txBody>
      </p:sp>
      <p:sp>
        <p:nvSpPr>
          <p:cNvPr id="72" name="Google Shape;72;p30"/>
          <p:cNvSpPr txBox="1"/>
          <p:nvPr/>
        </p:nvSpPr>
        <p:spPr>
          <a:xfrm>
            <a:off x="665859" y="611158"/>
            <a:ext cx="4118560" cy="66548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78CF5"/>
              </a:buClr>
              <a:buSzPts val="2800"/>
              <a:buFont typeface="Arial"/>
              <a:buNone/>
            </a:pPr>
            <a:r>
              <a:rPr lang="en-US" sz="2800" b="1" i="0" u="none" strike="noStrike" cap="none">
                <a:solidFill>
                  <a:srgbClr val="078CF5"/>
                </a:solidFill>
                <a:latin typeface="Arial"/>
                <a:ea typeface="Arial"/>
                <a:cs typeface="Arial"/>
                <a:sym typeface="Arial"/>
              </a:rPr>
              <a:t>Presentation Name here</a:t>
            </a:r>
            <a:endParaRPr/>
          </a:p>
        </p:txBody>
      </p:sp>
      <p:sp>
        <p:nvSpPr>
          <p:cNvPr id="73" name="Google Shape;73;p30"/>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with Subheads">
  <p:cSld name="Title Slide with Subheads">
    <p:bg>
      <p:bgPr>
        <a:solidFill>
          <a:srgbClr val="FFFFFF"/>
        </a:solidFill>
        <a:effectLst/>
      </p:bgPr>
    </p:bg>
    <p:spTree>
      <p:nvGrpSpPr>
        <p:cNvPr id="1" name="Shape 74"/>
        <p:cNvGrpSpPr/>
        <p:nvPr/>
      </p:nvGrpSpPr>
      <p:grpSpPr>
        <a:xfrm>
          <a:off x="0" y="0"/>
          <a:ext cx="0" cy="0"/>
          <a:chOff x="0" y="0"/>
          <a:chExt cx="0" cy="0"/>
        </a:xfrm>
      </p:grpSpPr>
      <p:pic>
        <p:nvPicPr>
          <p:cNvPr id="75" name="Google Shape;75;p31" descr="Moravian-TwoLineWordmark-MoravianBlue.png"/>
          <p:cNvPicPr preferRelativeResize="0"/>
          <p:nvPr/>
        </p:nvPicPr>
        <p:blipFill rotWithShape="1">
          <a:blip r:embed="rId2">
            <a:alphaModFix/>
          </a:blip>
          <a:srcRect/>
          <a:stretch/>
        </p:blipFill>
        <p:spPr>
          <a:xfrm>
            <a:off x="20518323" y="12187670"/>
            <a:ext cx="3021626" cy="841015"/>
          </a:xfrm>
          <a:prstGeom prst="rect">
            <a:avLst/>
          </a:prstGeom>
          <a:noFill/>
          <a:ln>
            <a:noFill/>
          </a:ln>
        </p:spPr>
      </p:pic>
      <p:sp>
        <p:nvSpPr>
          <p:cNvPr id="76" name="Google Shape;76;p31"/>
          <p:cNvSpPr txBox="1"/>
          <p:nvPr/>
        </p:nvSpPr>
        <p:spPr>
          <a:xfrm>
            <a:off x="2126543" y="6006265"/>
            <a:ext cx="3993674" cy="76708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666666"/>
              </a:buClr>
              <a:buSzPts val="3400"/>
              <a:buFont typeface="Arial"/>
              <a:buNone/>
            </a:pPr>
            <a:r>
              <a:rPr lang="en-US" sz="3400" b="1" i="0" u="none" strike="noStrike" cap="none">
                <a:solidFill>
                  <a:srgbClr val="666666"/>
                </a:solidFill>
                <a:latin typeface="Arial"/>
                <a:ea typeface="Arial"/>
                <a:cs typeface="Arial"/>
                <a:sym typeface="Arial"/>
              </a:rPr>
              <a:t>SUBHEADS</a:t>
            </a:r>
            <a:endParaRPr/>
          </a:p>
        </p:txBody>
      </p:sp>
      <p:sp>
        <p:nvSpPr>
          <p:cNvPr id="77" name="Google Shape;77;p31"/>
          <p:cNvSpPr txBox="1"/>
          <p:nvPr/>
        </p:nvSpPr>
        <p:spPr>
          <a:xfrm>
            <a:off x="664071" y="12530191"/>
            <a:ext cx="500381" cy="525781"/>
          </a:xfrm>
          <a:prstGeom prst="rect">
            <a:avLst/>
          </a:prstGeom>
          <a:noFill/>
          <a:ln>
            <a:noFill/>
          </a:ln>
        </p:spPr>
        <p:txBody>
          <a:bodyPr spcFirstLastPara="1" wrap="square" lIns="91425" tIns="91425" rIns="91425" bIns="91425" anchor="ctr" anchorCtr="0">
            <a:spAutoFit/>
          </a:bodyPr>
          <a:lstStyle/>
          <a:p>
            <a:pPr marL="0" marR="0" lvl="0" indent="0" algn="r" rtl="0">
              <a:lnSpc>
                <a:spcPct val="100000"/>
              </a:lnSpc>
              <a:spcBef>
                <a:spcPts val="0"/>
              </a:spcBef>
              <a:spcAft>
                <a:spcPts val="0"/>
              </a:spcAft>
              <a:buClr>
                <a:srgbClr val="898A8C"/>
              </a:buClr>
              <a:buSzPts val="2000"/>
              <a:buFont typeface="Arial"/>
              <a:buNone/>
            </a:pPr>
            <a:r>
              <a:rPr lang="en-US" sz="2000" b="0" i="0" u="none" strike="noStrike" cap="none">
                <a:solidFill>
                  <a:srgbClr val="898A8C"/>
                </a:solidFill>
                <a:latin typeface="Arial"/>
                <a:ea typeface="Arial"/>
                <a:cs typeface="Arial"/>
                <a:sym typeface="Arial"/>
              </a:rPr>
              <a:t>01</a:t>
            </a:r>
            <a:endParaRPr/>
          </a:p>
        </p:txBody>
      </p:sp>
      <p:sp>
        <p:nvSpPr>
          <p:cNvPr id="78" name="Google Shape;78;p31"/>
          <p:cNvSpPr txBox="1"/>
          <p:nvPr/>
        </p:nvSpPr>
        <p:spPr>
          <a:xfrm>
            <a:off x="1960401" y="3280719"/>
            <a:ext cx="19451597" cy="2040041"/>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267A"/>
              </a:buClr>
              <a:buSzPts val="11600"/>
              <a:buFont typeface="Times New Roman"/>
              <a:buNone/>
            </a:pPr>
            <a:r>
              <a:rPr lang="en-US" sz="11600" b="1" i="0" u="none" strike="noStrike" cap="none">
                <a:solidFill>
                  <a:srgbClr val="00267A"/>
                </a:solidFill>
                <a:latin typeface="Times New Roman"/>
                <a:ea typeface="Times New Roman"/>
                <a:cs typeface="Times New Roman"/>
                <a:sym typeface="Times New Roman"/>
              </a:rPr>
              <a:t>Copy Slide w/ subheads</a:t>
            </a:r>
            <a:endParaRPr/>
          </a:p>
        </p:txBody>
      </p:sp>
      <p:sp>
        <p:nvSpPr>
          <p:cNvPr id="79" name="Google Shape;79;p31"/>
          <p:cNvSpPr txBox="1"/>
          <p:nvPr/>
        </p:nvSpPr>
        <p:spPr>
          <a:xfrm>
            <a:off x="2126543" y="7066439"/>
            <a:ext cx="3993674" cy="76708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666666"/>
              </a:buClr>
              <a:buSzPts val="3400"/>
              <a:buFont typeface="Arial"/>
              <a:buNone/>
            </a:pPr>
            <a:r>
              <a:rPr lang="en-US" sz="3400" b="1" i="0" u="none" strike="noStrike" cap="none">
                <a:solidFill>
                  <a:srgbClr val="666666"/>
                </a:solidFill>
                <a:latin typeface="Arial"/>
                <a:ea typeface="Arial"/>
                <a:cs typeface="Arial"/>
                <a:sym typeface="Arial"/>
              </a:rPr>
              <a:t>SUBHEADS</a:t>
            </a:r>
            <a:endParaRPr/>
          </a:p>
        </p:txBody>
      </p:sp>
      <p:sp>
        <p:nvSpPr>
          <p:cNvPr id="80" name="Google Shape;80;p31"/>
          <p:cNvSpPr txBox="1"/>
          <p:nvPr/>
        </p:nvSpPr>
        <p:spPr>
          <a:xfrm>
            <a:off x="665859" y="611158"/>
            <a:ext cx="4118560" cy="66548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78CF5"/>
              </a:buClr>
              <a:buSzPts val="2800"/>
              <a:buFont typeface="Arial"/>
              <a:buNone/>
            </a:pPr>
            <a:r>
              <a:rPr lang="en-US" sz="2800" b="1" i="0" u="none" strike="noStrike" cap="none">
                <a:solidFill>
                  <a:srgbClr val="078CF5"/>
                </a:solidFill>
                <a:latin typeface="Arial"/>
                <a:ea typeface="Arial"/>
                <a:cs typeface="Arial"/>
                <a:sym typeface="Arial"/>
              </a:rPr>
              <a:t>Presentation Name here</a:t>
            </a:r>
            <a:endParaRPr/>
          </a:p>
        </p:txBody>
      </p:sp>
      <p:sp>
        <p:nvSpPr>
          <p:cNvPr id="81" name="Google Shape;81;p31"/>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with bullets">
  <p:cSld name="Title Slide with bullets">
    <p:bg>
      <p:bgPr>
        <a:solidFill>
          <a:srgbClr val="FFFFFF"/>
        </a:solidFill>
        <a:effectLst/>
      </p:bgPr>
    </p:bg>
    <p:spTree>
      <p:nvGrpSpPr>
        <p:cNvPr id="1" name="Shape 82"/>
        <p:cNvGrpSpPr/>
        <p:nvPr/>
      </p:nvGrpSpPr>
      <p:grpSpPr>
        <a:xfrm>
          <a:off x="0" y="0"/>
          <a:ext cx="0" cy="0"/>
          <a:chOff x="0" y="0"/>
          <a:chExt cx="0" cy="0"/>
        </a:xfrm>
      </p:grpSpPr>
      <p:sp>
        <p:nvSpPr>
          <p:cNvPr id="83" name="Google Shape;83;p32"/>
          <p:cNvSpPr txBox="1"/>
          <p:nvPr/>
        </p:nvSpPr>
        <p:spPr>
          <a:xfrm>
            <a:off x="2148621" y="5857655"/>
            <a:ext cx="13613046" cy="4577626"/>
          </a:xfrm>
          <a:prstGeom prst="rect">
            <a:avLst/>
          </a:prstGeom>
          <a:noFill/>
          <a:ln>
            <a:noFill/>
          </a:ln>
        </p:spPr>
        <p:txBody>
          <a:bodyPr spcFirstLastPara="1" wrap="square" lIns="50800" tIns="50800" rIns="50800" bIns="50800" anchor="t" anchorCtr="0">
            <a:normAutofit/>
          </a:bodyPr>
          <a:lstStyle/>
          <a:p>
            <a:pPr marL="317500" marR="0" lvl="0" indent="-317500" algn="l" rtl="0">
              <a:lnSpc>
                <a:spcPct val="40000"/>
              </a:lnSpc>
              <a:spcBef>
                <a:spcPts val="0"/>
              </a:spcBef>
              <a:spcAft>
                <a:spcPts val="0"/>
              </a:spcAft>
              <a:buClr>
                <a:srgbClr val="666666"/>
              </a:buClr>
              <a:buSzPts val="2400"/>
              <a:buFont typeface="Times New Roman"/>
              <a:buChar char="•"/>
            </a:pPr>
            <a:r>
              <a:rPr lang="en-US" sz="3200" b="0" i="0" u="none" strike="noStrike" cap="none">
                <a:solidFill>
                  <a:srgbClr val="666666"/>
                </a:solidFill>
                <a:latin typeface="Times New Roman"/>
                <a:ea typeface="Times New Roman"/>
                <a:cs typeface="Times New Roman"/>
                <a:sym typeface="Times New Roman"/>
              </a:rPr>
              <a:t>Bulleted Text to go here</a:t>
            </a:r>
            <a:endParaRPr/>
          </a:p>
          <a:p>
            <a:pPr marL="927100" marR="0" lvl="1" indent="-317500" algn="l" rtl="0">
              <a:lnSpc>
                <a:spcPct val="40000"/>
              </a:lnSpc>
              <a:spcBef>
                <a:spcPts val="5000"/>
              </a:spcBef>
              <a:spcAft>
                <a:spcPts val="0"/>
              </a:spcAft>
              <a:buClr>
                <a:srgbClr val="666666"/>
              </a:buClr>
              <a:buSzPts val="2400"/>
              <a:buFont typeface="Times New Roman"/>
              <a:buChar char="•"/>
            </a:pPr>
            <a:r>
              <a:rPr lang="en-US" sz="3200" b="0" i="0" u="none" strike="noStrike" cap="none">
                <a:solidFill>
                  <a:srgbClr val="666666"/>
                </a:solidFill>
                <a:latin typeface="Times New Roman"/>
                <a:ea typeface="Times New Roman"/>
                <a:cs typeface="Times New Roman"/>
                <a:sym typeface="Times New Roman"/>
              </a:rPr>
              <a:t>Bulleted Text to go here</a:t>
            </a:r>
            <a:endParaRPr/>
          </a:p>
          <a:p>
            <a:pPr marL="1536700" marR="0" lvl="2" indent="-317500" algn="l" rtl="0">
              <a:lnSpc>
                <a:spcPct val="40000"/>
              </a:lnSpc>
              <a:spcBef>
                <a:spcPts val="5000"/>
              </a:spcBef>
              <a:spcAft>
                <a:spcPts val="0"/>
              </a:spcAft>
              <a:buClr>
                <a:srgbClr val="666666"/>
              </a:buClr>
              <a:buSzPts val="2400"/>
              <a:buFont typeface="Times New Roman"/>
              <a:buChar char="•"/>
            </a:pPr>
            <a:r>
              <a:rPr lang="en-US" sz="3200" b="0" i="0" u="none" strike="noStrike" cap="none">
                <a:solidFill>
                  <a:srgbClr val="666666"/>
                </a:solidFill>
                <a:latin typeface="Times New Roman"/>
                <a:ea typeface="Times New Roman"/>
                <a:cs typeface="Times New Roman"/>
                <a:sym typeface="Times New Roman"/>
              </a:rPr>
              <a:t>Bulleted Text to go here</a:t>
            </a:r>
            <a:endParaRPr/>
          </a:p>
          <a:p>
            <a:pPr marL="2146300" marR="0" lvl="3" indent="-317500" algn="l" rtl="0">
              <a:lnSpc>
                <a:spcPct val="40000"/>
              </a:lnSpc>
              <a:spcBef>
                <a:spcPts val="5000"/>
              </a:spcBef>
              <a:spcAft>
                <a:spcPts val="0"/>
              </a:spcAft>
              <a:buClr>
                <a:srgbClr val="666666"/>
              </a:buClr>
              <a:buSzPts val="2400"/>
              <a:buFont typeface="Times New Roman"/>
              <a:buChar char="•"/>
            </a:pPr>
            <a:r>
              <a:rPr lang="en-US" sz="3200" b="0" i="0" u="none" strike="noStrike" cap="none">
                <a:solidFill>
                  <a:srgbClr val="666666"/>
                </a:solidFill>
                <a:latin typeface="Times New Roman"/>
                <a:ea typeface="Times New Roman"/>
                <a:cs typeface="Times New Roman"/>
                <a:sym typeface="Times New Roman"/>
              </a:rPr>
              <a:t>Bulleted Text to go here</a:t>
            </a:r>
            <a:endParaRPr/>
          </a:p>
          <a:p>
            <a:pPr marL="2755900" marR="0" lvl="4" indent="-317500" algn="l" rtl="0">
              <a:lnSpc>
                <a:spcPct val="80000"/>
              </a:lnSpc>
              <a:spcBef>
                <a:spcPts val="5000"/>
              </a:spcBef>
              <a:spcAft>
                <a:spcPts val="0"/>
              </a:spcAft>
              <a:buClr>
                <a:srgbClr val="666666"/>
              </a:buClr>
              <a:buSzPts val="2400"/>
              <a:buFont typeface="Times New Roman"/>
              <a:buChar char="•"/>
            </a:pPr>
            <a:r>
              <a:rPr lang="en-US" sz="3200" b="0" i="0" u="none" strike="noStrike" cap="none">
                <a:solidFill>
                  <a:srgbClr val="666666"/>
                </a:solidFill>
                <a:latin typeface="Times New Roman"/>
                <a:ea typeface="Times New Roman"/>
                <a:cs typeface="Times New Roman"/>
                <a:sym typeface="Times New Roman"/>
              </a:rPr>
              <a:t>Bulleted Text to go here</a:t>
            </a:r>
            <a:endParaRPr/>
          </a:p>
        </p:txBody>
      </p:sp>
      <p:sp>
        <p:nvSpPr>
          <p:cNvPr id="84" name="Google Shape;84;p32"/>
          <p:cNvSpPr txBox="1"/>
          <p:nvPr/>
        </p:nvSpPr>
        <p:spPr>
          <a:xfrm>
            <a:off x="1960401" y="3280719"/>
            <a:ext cx="19451597" cy="2040041"/>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267A"/>
              </a:buClr>
              <a:buSzPts val="11600"/>
              <a:buFont typeface="Times New Roman"/>
              <a:buNone/>
            </a:pPr>
            <a:r>
              <a:rPr lang="en-US" sz="11600" b="1" i="0" u="none" strike="noStrike" cap="none">
                <a:solidFill>
                  <a:srgbClr val="00267A"/>
                </a:solidFill>
                <a:latin typeface="Times New Roman"/>
                <a:ea typeface="Times New Roman"/>
                <a:cs typeface="Times New Roman"/>
                <a:sym typeface="Times New Roman"/>
              </a:rPr>
              <a:t>Copy Slide w/ bullets</a:t>
            </a:r>
            <a:endParaRPr/>
          </a:p>
        </p:txBody>
      </p:sp>
      <p:pic>
        <p:nvPicPr>
          <p:cNvPr id="85" name="Google Shape;85;p32" descr="Moravian-TwoLineWordmark-MoravianBlue.png"/>
          <p:cNvPicPr preferRelativeResize="0"/>
          <p:nvPr/>
        </p:nvPicPr>
        <p:blipFill rotWithShape="1">
          <a:blip r:embed="rId2">
            <a:alphaModFix/>
          </a:blip>
          <a:srcRect/>
          <a:stretch/>
        </p:blipFill>
        <p:spPr>
          <a:xfrm>
            <a:off x="20518323" y="12187670"/>
            <a:ext cx="3021626" cy="841015"/>
          </a:xfrm>
          <a:prstGeom prst="rect">
            <a:avLst/>
          </a:prstGeom>
          <a:noFill/>
          <a:ln>
            <a:noFill/>
          </a:ln>
        </p:spPr>
      </p:pic>
      <p:sp>
        <p:nvSpPr>
          <p:cNvPr id="86" name="Google Shape;86;p32"/>
          <p:cNvSpPr txBox="1"/>
          <p:nvPr/>
        </p:nvSpPr>
        <p:spPr>
          <a:xfrm>
            <a:off x="665859" y="611158"/>
            <a:ext cx="4118560" cy="66548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78CF5"/>
              </a:buClr>
              <a:buSzPts val="2800"/>
              <a:buFont typeface="Arial"/>
              <a:buNone/>
            </a:pPr>
            <a:r>
              <a:rPr lang="en-US" sz="2800" b="1" i="0" u="none" strike="noStrike" cap="none">
                <a:solidFill>
                  <a:srgbClr val="078CF5"/>
                </a:solidFill>
                <a:latin typeface="Arial"/>
                <a:ea typeface="Arial"/>
                <a:cs typeface="Arial"/>
                <a:sym typeface="Arial"/>
              </a:rPr>
              <a:t>Presentation Name here</a:t>
            </a:r>
            <a:endParaRPr/>
          </a:p>
        </p:txBody>
      </p:sp>
      <p:sp>
        <p:nvSpPr>
          <p:cNvPr id="87" name="Google Shape;87;p32"/>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with Headline copy 1">
  <p:cSld name="Title Slide with Headline copy 1">
    <p:bg>
      <p:bgPr>
        <a:solidFill>
          <a:srgbClr val="FFFFFF"/>
        </a:solidFill>
        <a:effectLst/>
      </p:bgPr>
    </p:bg>
    <p:spTree>
      <p:nvGrpSpPr>
        <p:cNvPr id="1" name="Shape 14"/>
        <p:cNvGrpSpPr/>
        <p:nvPr/>
      </p:nvGrpSpPr>
      <p:grpSpPr>
        <a:xfrm>
          <a:off x="0" y="0"/>
          <a:ext cx="0" cy="0"/>
          <a:chOff x="0" y="0"/>
          <a:chExt cx="0" cy="0"/>
        </a:xfrm>
      </p:grpSpPr>
      <p:pic>
        <p:nvPicPr>
          <p:cNvPr id="15" name="Google Shape;15;p18" descr="284_1144_V8709.jpg"/>
          <p:cNvPicPr preferRelativeResize="0"/>
          <p:nvPr/>
        </p:nvPicPr>
        <p:blipFill rotWithShape="1">
          <a:blip r:embed="rId2">
            <a:alphaModFix/>
          </a:blip>
          <a:srcRect/>
          <a:stretch/>
        </p:blipFill>
        <p:spPr>
          <a:xfrm>
            <a:off x="-127993" y="-1832003"/>
            <a:ext cx="24640021" cy="16425034"/>
          </a:xfrm>
          <a:prstGeom prst="rect">
            <a:avLst/>
          </a:prstGeom>
          <a:noFill/>
          <a:ln>
            <a:noFill/>
          </a:ln>
        </p:spPr>
      </p:pic>
      <p:pic>
        <p:nvPicPr>
          <p:cNvPr id="16" name="Google Shape;16;p18" descr="Moravian-TwoLineWordmark-White.png"/>
          <p:cNvPicPr preferRelativeResize="0"/>
          <p:nvPr/>
        </p:nvPicPr>
        <p:blipFill rotWithShape="1">
          <a:blip r:embed="rId3">
            <a:alphaModFix/>
          </a:blip>
          <a:srcRect/>
          <a:stretch/>
        </p:blipFill>
        <p:spPr>
          <a:xfrm>
            <a:off x="10218905" y="12084280"/>
            <a:ext cx="3946189" cy="1098349"/>
          </a:xfrm>
          <a:prstGeom prst="rect">
            <a:avLst/>
          </a:prstGeom>
          <a:noFill/>
          <a:ln>
            <a:noFill/>
          </a:ln>
          <a:effectLst>
            <a:outerShdw blurRad="508000" dist="254000" dir="16200000" rotWithShape="0">
              <a:srgbClr val="000000">
                <a:alpha val="69803"/>
              </a:srgbClr>
            </a:outerShdw>
          </a:effectLst>
        </p:spPr>
      </p:pic>
      <p:sp>
        <p:nvSpPr>
          <p:cNvPr id="17" name="Google Shape;17;p18"/>
          <p:cNvSpPr txBox="1">
            <a:spLocks noGrp="1"/>
          </p:cNvSpPr>
          <p:nvPr>
            <p:ph type="body" idx="1"/>
          </p:nvPr>
        </p:nvSpPr>
        <p:spPr>
          <a:xfrm>
            <a:off x="2466202" y="9254095"/>
            <a:ext cx="19451596" cy="2040041"/>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FCFFFF"/>
              </a:buClr>
              <a:buSzPts val="11600"/>
              <a:buFont typeface="Times New Roman"/>
              <a:buNone/>
              <a:defRPr sz="11600" b="1">
                <a:solidFill>
                  <a:srgbClr val="FCFFFF"/>
                </a:solidFill>
                <a:latin typeface="Times New Roman"/>
                <a:ea typeface="Times New Roman"/>
                <a:cs typeface="Times New Roman"/>
                <a:sym typeface="Times New Roman"/>
              </a:defRPr>
            </a:lvl1pPr>
            <a:lvl2pPr marL="914400" lvl="1" indent="-342900" algn="l">
              <a:lnSpc>
                <a:spcPct val="90000"/>
              </a:lnSpc>
              <a:spcBef>
                <a:spcPts val="2000"/>
              </a:spcBef>
              <a:spcAft>
                <a:spcPts val="0"/>
              </a:spcAft>
              <a:buClr>
                <a:srgbClr val="1A242E"/>
              </a:buClr>
              <a:buSzPts val="1800"/>
              <a:buChar char="•"/>
              <a:defRPr/>
            </a:lvl2pPr>
            <a:lvl3pPr marL="1371600" lvl="2" indent="-342900" algn="l">
              <a:lnSpc>
                <a:spcPct val="90000"/>
              </a:lnSpc>
              <a:spcBef>
                <a:spcPts val="2000"/>
              </a:spcBef>
              <a:spcAft>
                <a:spcPts val="0"/>
              </a:spcAft>
              <a:buClr>
                <a:srgbClr val="1A242E"/>
              </a:buClr>
              <a:buSzPts val="1800"/>
              <a:buChar char="•"/>
              <a:defRPr/>
            </a:lvl3pPr>
            <a:lvl4pPr marL="1828800" lvl="3" indent="-342900" algn="l">
              <a:lnSpc>
                <a:spcPct val="90000"/>
              </a:lnSpc>
              <a:spcBef>
                <a:spcPts val="2000"/>
              </a:spcBef>
              <a:spcAft>
                <a:spcPts val="0"/>
              </a:spcAft>
              <a:buClr>
                <a:srgbClr val="1A242E"/>
              </a:buClr>
              <a:buSzPts val="1800"/>
              <a:buChar char="•"/>
              <a:defRPr/>
            </a:lvl4pPr>
            <a:lvl5pPr marL="2286000" lvl="4" indent="-342900" algn="l">
              <a:lnSpc>
                <a:spcPct val="90000"/>
              </a:lnSpc>
              <a:spcBef>
                <a:spcPts val="2000"/>
              </a:spcBef>
              <a:spcAft>
                <a:spcPts val="0"/>
              </a:spcAft>
              <a:buClr>
                <a:srgbClr val="1A242E"/>
              </a:buClr>
              <a:buSzPts val="1800"/>
              <a:buChar char="•"/>
              <a:defRPr/>
            </a:lvl5pPr>
            <a:lvl6pPr marL="2743200" lvl="5" indent="-342900" algn="l">
              <a:lnSpc>
                <a:spcPct val="90000"/>
              </a:lnSpc>
              <a:spcBef>
                <a:spcPts val="2000"/>
              </a:spcBef>
              <a:spcAft>
                <a:spcPts val="0"/>
              </a:spcAft>
              <a:buClr>
                <a:srgbClr val="1A242E"/>
              </a:buClr>
              <a:buSzPts val="1800"/>
              <a:buChar char="•"/>
              <a:defRPr/>
            </a:lvl6pPr>
            <a:lvl7pPr marL="3200400" lvl="6" indent="-342900" algn="l">
              <a:lnSpc>
                <a:spcPct val="90000"/>
              </a:lnSpc>
              <a:spcBef>
                <a:spcPts val="2000"/>
              </a:spcBef>
              <a:spcAft>
                <a:spcPts val="0"/>
              </a:spcAft>
              <a:buClr>
                <a:srgbClr val="1A242E"/>
              </a:buClr>
              <a:buSzPts val="1800"/>
              <a:buChar char="•"/>
              <a:defRPr/>
            </a:lvl7pPr>
            <a:lvl8pPr marL="3657600" lvl="7" indent="-342900" algn="l">
              <a:lnSpc>
                <a:spcPct val="90000"/>
              </a:lnSpc>
              <a:spcBef>
                <a:spcPts val="2000"/>
              </a:spcBef>
              <a:spcAft>
                <a:spcPts val="0"/>
              </a:spcAft>
              <a:buClr>
                <a:srgbClr val="1A242E"/>
              </a:buClr>
              <a:buSzPts val="1800"/>
              <a:buChar char="•"/>
              <a:defRPr/>
            </a:lvl8pPr>
            <a:lvl9pPr marL="4114800" lvl="8" indent="-342900" algn="l">
              <a:lnSpc>
                <a:spcPct val="90000"/>
              </a:lnSpc>
              <a:spcBef>
                <a:spcPts val="2000"/>
              </a:spcBef>
              <a:spcAft>
                <a:spcPts val="0"/>
              </a:spcAft>
              <a:buClr>
                <a:srgbClr val="1A242E"/>
              </a:buClr>
              <a:buSzPts val="1800"/>
              <a:buChar char="•"/>
              <a:defRPr/>
            </a:lvl9pPr>
          </a:lstStyle>
          <a:p>
            <a:endParaRPr/>
          </a:p>
        </p:txBody>
      </p:sp>
      <p:pic>
        <p:nvPicPr>
          <p:cNvPr id="18" name="Google Shape;18;p18" descr="Moravian-Star-White_RGB.png"/>
          <p:cNvPicPr preferRelativeResize="0"/>
          <p:nvPr/>
        </p:nvPicPr>
        <p:blipFill rotWithShape="1">
          <a:blip r:embed="rId4">
            <a:alphaModFix/>
          </a:blip>
          <a:srcRect/>
          <a:stretch/>
        </p:blipFill>
        <p:spPr>
          <a:xfrm>
            <a:off x="10876242" y="556414"/>
            <a:ext cx="2631451" cy="2631451"/>
          </a:xfrm>
          <a:prstGeom prst="rect">
            <a:avLst/>
          </a:prstGeom>
          <a:noFill/>
          <a:ln>
            <a:noFill/>
          </a:ln>
        </p:spPr>
      </p:pic>
      <p:sp>
        <p:nvSpPr>
          <p:cNvPr id="19" name="Google Shape;19;p18"/>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genda  copy 1">
  <p:cSld name="Agenda  copy 1">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1108050" y="5797157"/>
            <a:ext cx="9759020" cy="807267"/>
          </a:xfrm>
          <a:prstGeom prst="rect">
            <a:avLst/>
          </a:prstGeom>
          <a:noFill/>
          <a:ln>
            <a:noFill/>
          </a:ln>
        </p:spPr>
        <p:txBody>
          <a:bodyPr spcFirstLastPara="1" wrap="square" lIns="45700" tIns="45700" rIns="45700" bIns="45700" anchor="t" anchorCtr="0">
            <a:spAutoFit/>
          </a:bodyPr>
          <a:lstStyle>
            <a:lvl1pPr marL="457200" lvl="0" indent="-228600" algn="l">
              <a:lnSpc>
                <a:spcPct val="100000"/>
              </a:lnSpc>
              <a:spcBef>
                <a:spcPts val="0"/>
              </a:spcBef>
              <a:spcAft>
                <a:spcPts val="0"/>
              </a:spcAft>
              <a:buClr>
                <a:srgbClr val="F0F0F0"/>
              </a:buClr>
              <a:buSzPts val="5000"/>
              <a:buFont typeface="Arial"/>
              <a:buNone/>
              <a:defRPr sz="5000">
                <a:solidFill>
                  <a:srgbClr val="F0F0F0"/>
                </a:solidFill>
                <a:latin typeface="Arial"/>
                <a:ea typeface="Arial"/>
                <a:cs typeface="Arial"/>
                <a:sym typeface="Arial"/>
              </a:defRPr>
            </a:lvl1pPr>
            <a:lvl2pPr marL="914400" lvl="1" indent="-342900" algn="l">
              <a:lnSpc>
                <a:spcPct val="90000"/>
              </a:lnSpc>
              <a:spcBef>
                <a:spcPts val="2000"/>
              </a:spcBef>
              <a:spcAft>
                <a:spcPts val="0"/>
              </a:spcAft>
              <a:buClr>
                <a:srgbClr val="1A242E"/>
              </a:buClr>
              <a:buSzPts val="1800"/>
              <a:buChar char="•"/>
              <a:defRPr/>
            </a:lvl2pPr>
            <a:lvl3pPr marL="1371600" lvl="2" indent="-342900" algn="l">
              <a:lnSpc>
                <a:spcPct val="90000"/>
              </a:lnSpc>
              <a:spcBef>
                <a:spcPts val="2000"/>
              </a:spcBef>
              <a:spcAft>
                <a:spcPts val="0"/>
              </a:spcAft>
              <a:buClr>
                <a:srgbClr val="1A242E"/>
              </a:buClr>
              <a:buSzPts val="1800"/>
              <a:buChar char="•"/>
              <a:defRPr/>
            </a:lvl3pPr>
            <a:lvl4pPr marL="1828800" lvl="3" indent="-342900" algn="l">
              <a:lnSpc>
                <a:spcPct val="90000"/>
              </a:lnSpc>
              <a:spcBef>
                <a:spcPts val="2000"/>
              </a:spcBef>
              <a:spcAft>
                <a:spcPts val="0"/>
              </a:spcAft>
              <a:buClr>
                <a:srgbClr val="1A242E"/>
              </a:buClr>
              <a:buSzPts val="1800"/>
              <a:buChar char="•"/>
              <a:defRPr/>
            </a:lvl4pPr>
            <a:lvl5pPr marL="2286000" lvl="4" indent="-342900" algn="l">
              <a:lnSpc>
                <a:spcPct val="90000"/>
              </a:lnSpc>
              <a:spcBef>
                <a:spcPts val="2000"/>
              </a:spcBef>
              <a:spcAft>
                <a:spcPts val="0"/>
              </a:spcAft>
              <a:buClr>
                <a:srgbClr val="1A242E"/>
              </a:buClr>
              <a:buSzPts val="1800"/>
              <a:buChar char="•"/>
              <a:defRPr/>
            </a:lvl5pPr>
            <a:lvl6pPr marL="2743200" lvl="5" indent="-342900" algn="l">
              <a:lnSpc>
                <a:spcPct val="90000"/>
              </a:lnSpc>
              <a:spcBef>
                <a:spcPts val="2000"/>
              </a:spcBef>
              <a:spcAft>
                <a:spcPts val="0"/>
              </a:spcAft>
              <a:buClr>
                <a:srgbClr val="1A242E"/>
              </a:buClr>
              <a:buSzPts val="1800"/>
              <a:buChar char="•"/>
              <a:defRPr/>
            </a:lvl6pPr>
            <a:lvl7pPr marL="3200400" lvl="6" indent="-342900" algn="l">
              <a:lnSpc>
                <a:spcPct val="90000"/>
              </a:lnSpc>
              <a:spcBef>
                <a:spcPts val="2000"/>
              </a:spcBef>
              <a:spcAft>
                <a:spcPts val="0"/>
              </a:spcAft>
              <a:buClr>
                <a:srgbClr val="1A242E"/>
              </a:buClr>
              <a:buSzPts val="1800"/>
              <a:buChar char="•"/>
              <a:defRPr/>
            </a:lvl7pPr>
            <a:lvl8pPr marL="3657600" lvl="7" indent="-342900" algn="l">
              <a:lnSpc>
                <a:spcPct val="90000"/>
              </a:lnSpc>
              <a:spcBef>
                <a:spcPts val="2000"/>
              </a:spcBef>
              <a:spcAft>
                <a:spcPts val="0"/>
              </a:spcAft>
              <a:buClr>
                <a:srgbClr val="1A242E"/>
              </a:buClr>
              <a:buSzPts val="1800"/>
              <a:buChar char="•"/>
              <a:defRPr/>
            </a:lvl8pPr>
            <a:lvl9pPr marL="4114800" lvl="8" indent="-342900" algn="l">
              <a:lnSpc>
                <a:spcPct val="90000"/>
              </a:lnSpc>
              <a:spcBef>
                <a:spcPts val="2000"/>
              </a:spcBef>
              <a:spcAft>
                <a:spcPts val="0"/>
              </a:spcAft>
              <a:buClr>
                <a:srgbClr val="1A242E"/>
              </a:buClr>
              <a:buSzPts val="1800"/>
              <a:buChar char="•"/>
              <a:defRPr/>
            </a:lvl9pPr>
          </a:lstStyle>
          <a:p>
            <a:endParaRPr/>
          </a:p>
        </p:txBody>
      </p:sp>
      <p:pic>
        <p:nvPicPr>
          <p:cNvPr id="22" name="Google Shape;22;p19" descr="Moravian-TwoLineWordmark-White.png"/>
          <p:cNvPicPr preferRelativeResize="0"/>
          <p:nvPr/>
        </p:nvPicPr>
        <p:blipFill rotWithShape="1">
          <a:blip r:embed="rId2">
            <a:alphaModFix/>
          </a:blip>
          <a:srcRect/>
          <a:stretch/>
        </p:blipFill>
        <p:spPr>
          <a:xfrm>
            <a:off x="19662956" y="11882920"/>
            <a:ext cx="3946189" cy="1098349"/>
          </a:xfrm>
          <a:prstGeom prst="rect">
            <a:avLst/>
          </a:prstGeom>
          <a:noFill/>
          <a:ln>
            <a:noFill/>
          </a:ln>
        </p:spPr>
      </p:pic>
      <p:sp>
        <p:nvSpPr>
          <p:cNvPr id="23" name="Google Shape;23;p19"/>
          <p:cNvSpPr txBox="1">
            <a:spLocks noGrp="1"/>
          </p:cNvSpPr>
          <p:nvPr>
            <p:ph type="body" idx="2"/>
          </p:nvPr>
        </p:nvSpPr>
        <p:spPr>
          <a:xfrm>
            <a:off x="1104900" y="3624782"/>
            <a:ext cx="19451596" cy="2040041"/>
          </a:xfrm>
          <a:prstGeom prst="rect">
            <a:avLst/>
          </a:prstGeom>
          <a:noFill/>
          <a:ln>
            <a:noFill/>
          </a:ln>
        </p:spPr>
        <p:txBody>
          <a:bodyPr spcFirstLastPara="1" wrap="square" lIns="50800" tIns="50800" rIns="50800" bIns="50800" anchor="b" anchorCtr="0">
            <a:normAutofit/>
          </a:bodyPr>
          <a:lstStyle>
            <a:lvl1pPr marL="457200" lvl="0" indent="-228600" algn="l">
              <a:lnSpc>
                <a:spcPct val="80000"/>
              </a:lnSpc>
              <a:spcBef>
                <a:spcPts val="0"/>
              </a:spcBef>
              <a:spcAft>
                <a:spcPts val="0"/>
              </a:spcAft>
              <a:buClr>
                <a:srgbClr val="078CF5"/>
              </a:buClr>
              <a:buSzPts val="11600"/>
              <a:buFont typeface="Times New Roman"/>
              <a:buNone/>
              <a:defRPr sz="11600" b="1">
                <a:solidFill>
                  <a:srgbClr val="078CF5"/>
                </a:solidFill>
                <a:latin typeface="Times New Roman"/>
                <a:ea typeface="Times New Roman"/>
                <a:cs typeface="Times New Roman"/>
                <a:sym typeface="Times New Roman"/>
              </a:defRPr>
            </a:lvl1pPr>
            <a:lvl2pPr marL="914400" lvl="1" indent="-342900" algn="l">
              <a:lnSpc>
                <a:spcPct val="90000"/>
              </a:lnSpc>
              <a:spcBef>
                <a:spcPts val="2000"/>
              </a:spcBef>
              <a:spcAft>
                <a:spcPts val="0"/>
              </a:spcAft>
              <a:buClr>
                <a:srgbClr val="1A242E"/>
              </a:buClr>
              <a:buSzPts val="1800"/>
              <a:buChar char="•"/>
              <a:defRPr/>
            </a:lvl2pPr>
            <a:lvl3pPr marL="1371600" lvl="2" indent="-342900" algn="l">
              <a:lnSpc>
                <a:spcPct val="90000"/>
              </a:lnSpc>
              <a:spcBef>
                <a:spcPts val="2000"/>
              </a:spcBef>
              <a:spcAft>
                <a:spcPts val="0"/>
              </a:spcAft>
              <a:buClr>
                <a:srgbClr val="1A242E"/>
              </a:buClr>
              <a:buSzPts val="1800"/>
              <a:buChar char="•"/>
              <a:defRPr/>
            </a:lvl3pPr>
            <a:lvl4pPr marL="1828800" lvl="3" indent="-342900" algn="l">
              <a:lnSpc>
                <a:spcPct val="90000"/>
              </a:lnSpc>
              <a:spcBef>
                <a:spcPts val="2000"/>
              </a:spcBef>
              <a:spcAft>
                <a:spcPts val="0"/>
              </a:spcAft>
              <a:buClr>
                <a:srgbClr val="1A242E"/>
              </a:buClr>
              <a:buSzPts val="1800"/>
              <a:buChar char="•"/>
              <a:defRPr/>
            </a:lvl4pPr>
            <a:lvl5pPr marL="2286000" lvl="4" indent="-342900" algn="l">
              <a:lnSpc>
                <a:spcPct val="90000"/>
              </a:lnSpc>
              <a:spcBef>
                <a:spcPts val="2000"/>
              </a:spcBef>
              <a:spcAft>
                <a:spcPts val="0"/>
              </a:spcAft>
              <a:buClr>
                <a:srgbClr val="1A242E"/>
              </a:buClr>
              <a:buSzPts val="1800"/>
              <a:buChar char="•"/>
              <a:defRPr/>
            </a:lvl5pPr>
            <a:lvl6pPr marL="2743200" lvl="5" indent="-342900" algn="l">
              <a:lnSpc>
                <a:spcPct val="90000"/>
              </a:lnSpc>
              <a:spcBef>
                <a:spcPts val="2000"/>
              </a:spcBef>
              <a:spcAft>
                <a:spcPts val="0"/>
              </a:spcAft>
              <a:buClr>
                <a:srgbClr val="1A242E"/>
              </a:buClr>
              <a:buSzPts val="1800"/>
              <a:buChar char="•"/>
              <a:defRPr/>
            </a:lvl6pPr>
            <a:lvl7pPr marL="3200400" lvl="6" indent="-342900" algn="l">
              <a:lnSpc>
                <a:spcPct val="90000"/>
              </a:lnSpc>
              <a:spcBef>
                <a:spcPts val="2000"/>
              </a:spcBef>
              <a:spcAft>
                <a:spcPts val="0"/>
              </a:spcAft>
              <a:buClr>
                <a:srgbClr val="1A242E"/>
              </a:buClr>
              <a:buSzPts val="1800"/>
              <a:buChar char="•"/>
              <a:defRPr/>
            </a:lvl7pPr>
            <a:lvl8pPr marL="3657600" lvl="7" indent="-342900" algn="l">
              <a:lnSpc>
                <a:spcPct val="90000"/>
              </a:lnSpc>
              <a:spcBef>
                <a:spcPts val="2000"/>
              </a:spcBef>
              <a:spcAft>
                <a:spcPts val="0"/>
              </a:spcAft>
              <a:buClr>
                <a:srgbClr val="1A242E"/>
              </a:buClr>
              <a:buSzPts val="1800"/>
              <a:buChar char="•"/>
              <a:defRPr/>
            </a:lvl8pPr>
            <a:lvl9pPr marL="4114800" lvl="8" indent="-342900" algn="l">
              <a:lnSpc>
                <a:spcPct val="90000"/>
              </a:lnSpc>
              <a:spcBef>
                <a:spcPts val="2000"/>
              </a:spcBef>
              <a:spcAft>
                <a:spcPts val="0"/>
              </a:spcAft>
              <a:buClr>
                <a:srgbClr val="1A242E"/>
              </a:buClr>
              <a:buSzPts val="1800"/>
              <a:buChar char="•"/>
              <a:defRPr/>
            </a:lvl9pPr>
          </a:lstStyle>
          <a:p>
            <a:endParaRPr/>
          </a:p>
        </p:txBody>
      </p:sp>
      <p:sp>
        <p:nvSpPr>
          <p:cNvPr id="24" name="Google Shape;24;p19"/>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genda ">
  <p:cSld name="Agenda ">
    <p:bg>
      <p:bgPr>
        <a:solidFill>
          <a:srgbClr val="078CF5"/>
        </a:solidFill>
        <a:effectLst/>
      </p:bgPr>
    </p:bg>
    <p:spTree>
      <p:nvGrpSpPr>
        <p:cNvPr id="1" name="Shape 25"/>
        <p:cNvGrpSpPr/>
        <p:nvPr/>
      </p:nvGrpSpPr>
      <p:grpSpPr>
        <a:xfrm>
          <a:off x="0" y="0"/>
          <a:ext cx="0" cy="0"/>
          <a:chOff x="0" y="0"/>
          <a:chExt cx="0" cy="0"/>
        </a:xfrm>
      </p:grpSpPr>
      <p:sp>
        <p:nvSpPr>
          <p:cNvPr id="26" name="Google Shape;26;p20"/>
          <p:cNvSpPr txBox="1">
            <a:spLocks noGrp="1"/>
          </p:cNvSpPr>
          <p:nvPr>
            <p:ph type="body" idx="1"/>
          </p:nvPr>
        </p:nvSpPr>
        <p:spPr>
          <a:xfrm>
            <a:off x="1108050" y="5797157"/>
            <a:ext cx="9759020" cy="807267"/>
          </a:xfrm>
          <a:prstGeom prst="rect">
            <a:avLst/>
          </a:prstGeom>
          <a:noFill/>
          <a:ln>
            <a:noFill/>
          </a:ln>
        </p:spPr>
        <p:txBody>
          <a:bodyPr spcFirstLastPara="1" wrap="square" lIns="45700" tIns="45700" rIns="45700" bIns="45700" anchor="t" anchorCtr="0">
            <a:spAutoFit/>
          </a:bodyPr>
          <a:lstStyle>
            <a:lvl1pPr marL="457200" lvl="0" indent="-228600" algn="l">
              <a:lnSpc>
                <a:spcPct val="100000"/>
              </a:lnSpc>
              <a:spcBef>
                <a:spcPts val="0"/>
              </a:spcBef>
              <a:spcAft>
                <a:spcPts val="0"/>
              </a:spcAft>
              <a:buClr>
                <a:srgbClr val="00267A"/>
              </a:buClr>
              <a:buSzPts val="5000"/>
              <a:buFont typeface="Arial"/>
              <a:buNone/>
              <a:defRPr sz="5000">
                <a:solidFill>
                  <a:srgbClr val="00267A"/>
                </a:solidFill>
                <a:latin typeface="Arial"/>
                <a:ea typeface="Arial"/>
                <a:cs typeface="Arial"/>
                <a:sym typeface="Arial"/>
              </a:defRPr>
            </a:lvl1pPr>
            <a:lvl2pPr marL="914400" lvl="1" indent="-342900" algn="l">
              <a:lnSpc>
                <a:spcPct val="90000"/>
              </a:lnSpc>
              <a:spcBef>
                <a:spcPts val="2000"/>
              </a:spcBef>
              <a:spcAft>
                <a:spcPts val="0"/>
              </a:spcAft>
              <a:buClr>
                <a:srgbClr val="1A242E"/>
              </a:buClr>
              <a:buSzPts val="1800"/>
              <a:buChar char="•"/>
              <a:defRPr/>
            </a:lvl2pPr>
            <a:lvl3pPr marL="1371600" lvl="2" indent="-342900" algn="l">
              <a:lnSpc>
                <a:spcPct val="90000"/>
              </a:lnSpc>
              <a:spcBef>
                <a:spcPts val="2000"/>
              </a:spcBef>
              <a:spcAft>
                <a:spcPts val="0"/>
              </a:spcAft>
              <a:buClr>
                <a:srgbClr val="1A242E"/>
              </a:buClr>
              <a:buSzPts val="1800"/>
              <a:buChar char="•"/>
              <a:defRPr/>
            </a:lvl3pPr>
            <a:lvl4pPr marL="1828800" lvl="3" indent="-342900" algn="l">
              <a:lnSpc>
                <a:spcPct val="90000"/>
              </a:lnSpc>
              <a:spcBef>
                <a:spcPts val="2000"/>
              </a:spcBef>
              <a:spcAft>
                <a:spcPts val="0"/>
              </a:spcAft>
              <a:buClr>
                <a:srgbClr val="1A242E"/>
              </a:buClr>
              <a:buSzPts val="1800"/>
              <a:buChar char="•"/>
              <a:defRPr/>
            </a:lvl4pPr>
            <a:lvl5pPr marL="2286000" lvl="4" indent="-342900" algn="l">
              <a:lnSpc>
                <a:spcPct val="90000"/>
              </a:lnSpc>
              <a:spcBef>
                <a:spcPts val="2000"/>
              </a:spcBef>
              <a:spcAft>
                <a:spcPts val="0"/>
              </a:spcAft>
              <a:buClr>
                <a:srgbClr val="1A242E"/>
              </a:buClr>
              <a:buSzPts val="1800"/>
              <a:buChar char="•"/>
              <a:defRPr/>
            </a:lvl5pPr>
            <a:lvl6pPr marL="2743200" lvl="5" indent="-342900" algn="l">
              <a:lnSpc>
                <a:spcPct val="90000"/>
              </a:lnSpc>
              <a:spcBef>
                <a:spcPts val="2000"/>
              </a:spcBef>
              <a:spcAft>
                <a:spcPts val="0"/>
              </a:spcAft>
              <a:buClr>
                <a:srgbClr val="1A242E"/>
              </a:buClr>
              <a:buSzPts val="1800"/>
              <a:buChar char="•"/>
              <a:defRPr/>
            </a:lvl6pPr>
            <a:lvl7pPr marL="3200400" lvl="6" indent="-342900" algn="l">
              <a:lnSpc>
                <a:spcPct val="90000"/>
              </a:lnSpc>
              <a:spcBef>
                <a:spcPts val="2000"/>
              </a:spcBef>
              <a:spcAft>
                <a:spcPts val="0"/>
              </a:spcAft>
              <a:buClr>
                <a:srgbClr val="1A242E"/>
              </a:buClr>
              <a:buSzPts val="1800"/>
              <a:buChar char="•"/>
              <a:defRPr/>
            </a:lvl7pPr>
            <a:lvl8pPr marL="3657600" lvl="7" indent="-342900" algn="l">
              <a:lnSpc>
                <a:spcPct val="90000"/>
              </a:lnSpc>
              <a:spcBef>
                <a:spcPts val="2000"/>
              </a:spcBef>
              <a:spcAft>
                <a:spcPts val="0"/>
              </a:spcAft>
              <a:buClr>
                <a:srgbClr val="1A242E"/>
              </a:buClr>
              <a:buSzPts val="1800"/>
              <a:buChar char="•"/>
              <a:defRPr/>
            </a:lvl8pPr>
            <a:lvl9pPr marL="4114800" lvl="8" indent="-342900" algn="l">
              <a:lnSpc>
                <a:spcPct val="90000"/>
              </a:lnSpc>
              <a:spcBef>
                <a:spcPts val="2000"/>
              </a:spcBef>
              <a:spcAft>
                <a:spcPts val="0"/>
              </a:spcAft>
              <a:buClr>
                <a:srgbClr val="1A242E"/>
              </a:buClr>
              <a:buSzPts val="1800"/>
              <a:buChar char="•"/>
              <a:defRPr/>
            </a:lvl9pPr>
          </a:lstStyle>
          <a:p>
            <a:endParaRPr/>
          </a:p>
        </p:txBody>
      </p:sp>
      <p:pic>
        <p:nvPicPr>
          <p:cNvPr id="27" name="Google Shape;27;p20" descr="Moravian-TwoLineWordmark-White.png"/>
          <p:cNvPicPr preferRelativeResize="0"/>
          <p:nvPr/>
        </p:nvPicPr>
        <p:blipFill rotWithShape="1">
          <a:blip r:embed="rId2">
            <a:alphaModFix/>
          </a:blip>
          <a:srcRect/>
          <a:stretch/>
        </p:blipFill>
        <p:spPr>
          <a:xfrm>
            <a:off x="19662956" y="11882920"/>
            <a:ext cx="3946189" cy="1098349"/>
          </a:xfrm>
          <a:prstGeom prst="rect">
            <a:avLst/>
          </a:prstGeom>
          <a:noFill/>
          <a:ln>
            <a:noFill/>
          </a:ln>
        </p:spPr>
      </p:pic>
      <p:sp>
        <p:nvSpPr>
          <p:cNvPr id="28" name="Google Shape;28;p20"/>
          <p:cNvSpPr txBox="1">
            <a:spLocks noGrp="1"/>
          </p:cNvSpPr>
          <p:nvPr>
            <p:ph type="body" idx="2"/>
          </p:nvPr>
        </p:nvSpPr>
        <p:spPr>
          <a:xfrm>
            <a:off x="1104900" y="3624782"/>
            <a:ext cx="19451596" cy="2040041"/>
          </a:xfrm>
          <a:prstGeom prst="rect">
            <a:avLst/>
          </a:prstGeom>
          <a:noFill/>
          <a:ln>
            <a:noFill/>
          </a:ln>
        </p:spPr>
        <p:txBody>
          <a:bodyPr spcFirstLastPara="1" wrap="square" lIns="50800" tIns="50800" rIns="50800" bIns="50800" anchor="b" anchorCtr="0">
            <a:normAutofit/>
          </a:bodyPr>
          <a:lstStyle>
            <a:lvl1pPr marL="457200" lvl="0" indent="-228600" algn="l">
              <a:lnSpc>
                <a:spcPct val="80000"/>
              </a:lnSpc>
              <a:spcBef>
                <a:spcPts val="0"/>
              </a:spcBef>
              <a:spcAft>
                <a:spcPts val="0"/>
              </a:spcAft>
              <a:buClr>
                <a:srgbClr val="FCFFFF"/>
              </a:buClr>
              <a:buSzPts val="11600"/>
              <a:buFont typeface="Times New Roman"/>
              <a:buNone/>
              <a:defRPr sz="11600" b="1">
                <a:solidFill>
                  <a:srgbClr val="FCFFFF"/>
                </a:solidFill>
                <a:latin typeface="Times New Roman"/>
                <a:ea typeface="Times New Roman"/>
                <a:cs typeface="Times New Roman"/>
                <a:sym typeface="Times New Roman"/>
              </a:defRPr>
            </a:lvl1pPr>
            <a:lvl2pPr marL="914400" lvl="1" indent="-342900" algn="l">
              <a:lnSpc>
                <a:spcPct val="90000"/>
              </a:lnSpc>
              <a:spcBef>
                <a:spcPts val="2000"/>
              </a:spcBef>
              <a:spcAft>
                <a:spcPts val="0"/>
              </a:spcAft>
              <a:buClr>
                <a:srgbClr val="1A242E"/>
              </a:buClr>
              <a:buSzPts val="1800"/>
              <a:buChar char="•"/>
              <a:defRPr/>
            </a:lvl2pPr>
            <a:lvl3pPr marL="1371600" lvl="2" indent="-342900" algn="l">
              <a:lnSpc>
                <a:spcPct val="90000"/>
              </a:lnSpc>
              <a:spcBef>
                <a:spcPts val="2000"/>
              </a:spcBef>
              <a:spcAft>
                <a:spcPts val="0"/>
              </a:spcAft>
              <a:buClr>
                <a:srgbClr val="1A242E"/>
              </a:buClr>
              <a:buSzPts val="1800"/>
              <a:buChar char="•"/>
              <a:defRPr/>
            </a:lvl3pPr>
            <a:lvl4pPr marL="1828800" lvl="3" indent="-342900" algn="l">
              <a:lnSpc>
                <a:spcPct val="90000"/>
              </a:lnSpc>
              <a:spcBef>
                <a:spcPts val="2000"/>
              </a:spcBef>
              <a:spcAft>
                <a:spcPts val="0"/>
              </a:spcAft>
              <a:buClr>
                <a:srgbClr val="1A242E"/>
              </a:buClr>
              <a:buSzPts val="1800"/>
              <a:buChar char="•"/>
              <a:defRPr/>
            </a:lvl4pPr>
            <a:lvl5pPr marL="2286000" lvl="4" indent="-342900" algn="l">
              <a:lnSpc>
                <a:spcPct val="90000"/>
              </a:lnSpc>
              <a:spcBef>
                <a:spcPts val="2000"/>
              </a:spcBef>
              <a:spcAft>
                <a:spcPts val="0"/>
              </a:spcAft>
              <a:buClr>
                <a:srgbClr val="1A242E"/>
              </a:buClr>
              <a:buSzPts val="1800"/>
              <a:buChar char="•"/>
              <a:defRPr/>
            </a:lvl5pPr>
            <a:lvl6pPr marL="2743200" lvl="5" indent="-342900" algn="l">
              <a:lnSpc>
                <a:spcPct val="90000"/>
              </a:lnSpc>
              <a:spcBef>
                <a:spcPts val="2000"/>
              </a:spcBef>
              <a:spcAft>
                <a:spcPts val="0"/>
              </a:spcAft>
              <a:buClr>
                <a:srgbClr val="1A242E"/>
              </a:buClr>
              <a:buSzPts val="1800"/>
              <a:buChar char="•"/>
              <a:defRPr/>
            </a:lvl6pPr>
            <a:lvl7pPr marL="3200400" lvl="6" indent="-342900" algn="l">
              <a:lnSpc>
                <a:spcPct val="90000"/>
              </a:lnSpc>
              <a:spcBef>
                <a:spcPts val="2000"/>
              </a:spcBef>
              <a:spcAft>
                <a:spcPts val="0"/>
              </a:spcAft>
              <a:buClr>
                <a:srgbClr val="1A242E"/>
              </a:buClr>
              <a:buSzPts val="1800"/>
              <a:buChar char="•"/>
              <a:defRPr/>
            </a:lvl7pPr>
            <a:lvl8pPr marL="3657600" lvl="7" indent="-342900" algn="l">
              <a:lnSpc>
                <a:spcPct val="90000"/>
              </a:lnSpc>
              <a:spcBef>
                <a:spcPts val="2000"/>
              </a:spcBef>
              <a:spcAft>
                <a:spcPts val="0"/>
              </a:spcAft>
              <a:buClr>
                <a:srgbClr val="1A242E"/>
              </a:buClr>
              <a:buSzPts val="1800"/>
              <a:buChar char="•"/>
              <a:defRPr/>
            </a:lvl8pPr>
            <a:lvl9pPr marL="4114800" lvl="8" indent="-342900" algn="l">
              <a:lnSpc>
                <a:spcPct val="90000"/>
              </a:lnSpc>
              <a:spcBef>
                <a:spcPts val="2000"/>
              </a:spcBef>
              <a:spcAft>
                <a:spcPts val="0"/>
              </a:spcAft>
              <a:buClr>
                <a:srgbClr val="1A242E"/>
              </a:buClr>
              <a:buSzPts val="1800"/>
              <a:buChar char="•"/>
              <a:defRPr/>
            </a:lvl9pPr>
          </a:lstStyle>
          <a:p>
            <a:endParaRPr/>
          </a:p>
        </p:txBody>
      </p:sp>
      <p:sp>
        <p:nvSpPr>
          <p:cNvPr id="29" name="Google Shape;29;p20"/>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genda  copy">
  <p:cSld name="Agenda  copy">
    <p:bg>
      <p:bgPr>
        <a:solidFill>
          <a:srgbClr val="CCCCCC"/>
        </a:solidFill>
        <a:effectLst/>
      </p:bgPr>
    </p:bg>
    <p:spTree>
      <p:nvGrpSpPr>
        <p:cNvPr id="1" name="Shape 30"/>
        <p:cNvGrpSpPr/>
        <p:nvPr/>
      </p:nvGrpSpPr>
      <p:grpSpPr>
        <a:xfrm>
          <a:off x="0" y="0"/>
          <a:ext cx="0" cy="0"/>
          <a:chOff x="0" y="0"/>
          <a:chExt cx="0" cy="0"/>
        </a:xfrm>
      </p:grpSpPr>
      <p:sp>
        <p:nvSpPr>
          <p:cNvPr id="31" name="Google Shape;31;p21"/>
          <p:cNvSpPr txBox="1">
            <a:spLocks noGrp="1"/>
          </p:cNvSpPr>
          <p:nvPr>
            <p:ph type="body" idx="1"/>
          </p:nvPr>
        </p:nvSpPr>
        <p:spPr>
          <a:xfrm>
            <a:off x="1108050" y="5797157"/>
            <a:ext cx="9759020" cy="807267"/>
          </a:xfrm>
          <a:prstGeom prst="rect">
            <a:avLst/>
          </a:prstGeom>
          <a:noFill/>
          <a:ln>
            <a:noFill/>
          </a:ln>
        </p:spPr>
        <p:txBody>
          <a:bodyPr spcFirstLastPara="1" wrap="square" lIns="45700" tIns="45700" rIns="45700" bIns="45700" anchor="t" anchorCtr="0">
            <a:spAutoFit/>
          </a:bodyPr>
          <a:lstStyle>
            <a:lvl1pPr marL="457200" lvl="0" indent="-228600" algn="l">
              <a:lnSpc>
                <a:spcPct val="100000"/>
              </a:lnSpc>
              <a:spcBef>
                <a:spcPts val="0"/>
              </a:spcBef>
              <a:spcAft>
                <a:spcPts val="0"/>
              </a:spcAft>
              <a:buClr>
                <a:srgbClr val="078CF5"/>
              </a:buClr>
              <a:buSzPts val="5000"/>
              <a:buFont typeface="Arial"/>
              <a:buNone/>
              <a:defRPr sz="5000">
                <a:solidFill>
                  <a:srgbClr val="078CF5"/>
                </a:solidFill>
                <a:latin typeface="Arial"/>
                <a:ea typeface="Arial"/>
                <a:cs typeface="Arial"/>
                <a:sym typeface="Arial"/>
              </a:defRPr>
            </a:lvl1pPr>
            <a:lvl2pPr marL="914400" lvl="1" indent="-342900" algn="l">
              <a:lnSpc>
                <a:spcPct val="90000"/>
              </a:lnSpc>
              <a:spcBef>
                <a:spcPts val="2000"/>
              </a:spcBef>
              <a:spcAft>
                <a:spcPts val="0"/>
              </a:spcAft>
              <a:buClr>
                <a:srgbClr val="1A242E"/>
              </a:buClr>
              <a:buSzPts val="1800"/>
              <a:buChar char="•"/>
              <a:defRPr/>
            </a:lvl2pPr>
            <a:lvl3pPr marL="1371600" lvl="2" indent="-342900" algn="l">
              <a:lnSpc>
                <a:spcPct val="90000"/>
              </a:lnSpc>
              <a:spcBef>
                <a:spcPts val="2000"/>
              </a:spcBef>
              <a:spcAft>
                <a:spcPts val="0"/>
              </a:spcAft>
              <a:buClr>
                <a:srgbClr val="1A242E"/>
              </a:buClr>
              <a:buSzPts val="1800"/>
              <a:buChar char="•"/>
              <a:defRPr/>
            </a:lvl3pPr>
            <a:lvl4pPr marL="1828800" lvl="3" indent="-342900" algn="l">
              <a:lnSpc>
                <a:spcPct val="90000"/>
              </a:lnSpc>
              <a:spcBef>
                <a:spcPts val="2000"/>
              </a:spcBef>
              <a:spcAft>
                <a:spcPts val="0"/>
              </a:spcAft>
              <a:buClr>
                <a:srgbClr val="1A242E"/>
              </a:buClr>
              <a:buSzPts val="1800"/>
              <a:buChar char="•"/>
              <a:defRPr/>
            </a:lvl4pPr>
            <a:lvl5pPr marL="2286000" lvl="4" indent="-342900" algn="l">
              <a:lnSpc>
                <a:spcPct val="90000"/>
              </a:lnSpc>
              <a:spcBef>
                <a:spcPts val="2000"/>
              </a:spcBef>
              <a:spcAft>
                <a:spcPts val="0"/>
              </a:spcAft>
              <a:buClr>
                <a:srgbClr val="1A242E"/>
              </a:buClr>
              <a:buSzPts val="1800"/>
              <a:buChar char="•"/>
              <a:defRPr/>
            </a:lvl5pPr>
            <a:lvl6pPr marL="2743200" lvl="5" indent="-342900" algn="l">
              <a:lnSpc>
                <a:spcPct val="90000"/>
              </a:lnSpc>
              <a:spcBef>
                <a:spcPts val="2000"/>
              </a:spcBef>
              <a:spcAft>
                <a:spcPts val="0"/>
              </a:spcAft>
              <a:buClr>
                <a:srgbClr val="1A242E"/>
              </a:buClr>
              <a:buSzPts val="1800"/>
              <a:buChar char="•"/>
              <a:defRPr/>
            </a:lvl6pPr>
            <a:lvl7pPr marL="3200400" lvl="6" indent="-342900" algn="l">
              <a:lnSpc>
                <a:spcPct val="90000"/>
              </a:lnSpc>
              <a:spcBef>
                <a:spcPts val="2000"/>
              </a:spcBef>
              <a:spcAft>
                <a:spcPts val="0"/>
              </a:spcAft>
              <a:buClr>
                <a:srgbClr val="1A242E"/>
              </a:buClr>
              <a:buSzPts val="1800"/>
              <a:buChar char="•"/>
              <a:defRPr/>
            </a:lvl7pPr>
            <a:lvl8pPr marL="3657600" lvl="7" indent="-342900" algn="l">
              <a:lnSpc>
                <a:spcPct val="90000"/>
              </a:lnSpc>
              <a:spcBef>
                <a:spcPts val="2000"/>
              </a:spcBef>
              <a:spcAft>
                <a:spcPts val="0"/>
              </a:spcAft>
              <a:buClr>
                <a:srgbClr val="1A242E"/>
              </a:buClr>
              <a:buSzPts val="1800"/>
              <a:buChar char="•"/>
              <a:defRPr/>
            </a:lvl8pPr>
            <a:lvl9pPr marL="4114800" lvl="8" indent="-342900" algn="l">
              <a:lnSpc>
                <a:spcPct val="90000"/>
              </a:lnSpc>
              <a:spcBef>
                <a:spcPts val="2000"/>
              </a:spcBef>
              <a:spcAft>
                <a:spcPts val="0"/>
              </a:spcAft>
              <a:buClr>
                <a:srgbClr val="1A242E"/>
              </a:buClr>
              <a:buSzPts val="1800"/>
              <a:buChar char="•"/>
              <a:defRPr/>
            </a:lvl9pPr>
          </a:lstStyle>
          <a:p>
            <a:endParaRPr/>
          </a:p>
        </p:txBody>
      </p:sp>
      <p:sp>
        <p:nvSpPr>
          <p:cNvPr id="32" name="Google Shape;32;p21"/>
          <p:cNvSpPr txBox="1">
            <a:spLocks noGrp="1"/>
          </p:cNvSpPr>
          <p:nvPr>
            <p:ph type="body" idx="2"/>
          </p:nvPr>
        </p:nvSpPr>
        <p:spPr>
          <a:xfrm>
            <a:off x="1104900" y="3624782"/>
            <a:ext cx="19451596" cy="2040041"/>
          </a:xfrm>
          <a:prstGeom prst="rect">
            <a:avLst/>
          </a:prstGeom>
          <a:noFill/>
          <a:ln>
            <a:noFill/>
          </a:ln>
        </p:spPr>
        <p:txBody>
          <a:bodyPr spcFirstLastPara="1" wrap="square" lIns="50800" tIns="50800" rIns="50800" bIns="50800" anchor="b" anchorCtr="0">
            <a:normAutofit/>
          </a:bodyPr>
          <a:lstStyle>
            <a:lvl1pPr marL="457200" lvl="0" indent="-228600" algn="l">
              <a:lnSpc>
                <a:spcPct val="80000"/>
              </a:lnSpc>
              <a:spcBef>
                <a:spcPts val="0"/>
              </a:spcBef>
              <a:spcAft>
                <a:spcPts val="0"/>
              </a:spcAft>
              <a:buClr>
                <a:srgbClr val="00267A"/>
              </a:buClr>
              <a:buSzPts val="11600"/>
              <a:buFont typeface="Times New Roman"/>
              <a:buNone/>
              <a:defRPr sz="11600" b="1">
                <a:solidFill>
                  <a:srgbClr val="00267A"/>
                </a:solidFill>
                <a:latin typeface="Times New Roman"/>
                <a:ea typeface="Times New Roman"/>
                <a:cs typeface="Times New Roman"/>
                <a:sym typeface="Times New Roman"/>
              </a:defRPr>
            </a:lvl1pPr>
            <a:lvl2pPr marL="914400" lvl="1" indent="-342900" algn="l">
              <a:lnSpc>
                <a:spcPct val="90000"/>
              </a:lnSpc>
              <a:spcBef>
                <a:spcPts val="2000"/>
              </a:spcBef>
              <a:spcAft>
                <a:spcPts val="0"/>
              </a:spcAft>
              <a:buClr>
                <a:srgbClr val="1A242E"/>
              </a:buClr>
              <a:buSzPts val="1800"/>
              <a:buChar char="•"/>
              <a:defRPr/>
            </a:lvl2pPr>
            <a:lvl3pPr marL="1371600" lvl="2" indent="-342900" algn="l">
              <a:lnSpc>
                <a:spcPct val="90000"/>
              </a:lnSpc>
              <a:spcBef>
                <a:spcPts val="2000"/>
              </a:spcBef>
              <a:spcAft>
                <a:spcPts val="0"/>
              </a:spcAft>
              <a:buClr>
                <a:srgbClr val="1A242E"/>
              </a:buClr>
              <a:buSzPts val="1800"/>
              <a:buChar char="•"/>
              <a:defRPr/>
            </a:lvl3pPr>
            <a:lvl4pPr marL="1828800" lvl="3" indent="-342900" algn="l">
              <a:lnSpc>
                <a:spcPct val="90000"/>
              </a:lnSpc>
              <a:spcBef>
                <a:spcPts val="2000"/>
              </a:spcBef>
              <a:spcAft>
                <a:spcPts val="0"/>
              </a:spcAft>
              <a:buClr>
                <a:srgbClr val="1A242E"/>
              </a:buClr>
              <a:buSzPts val="1800"/>
              <a:buChar char="•"/>
              <a:defRPr/>
            </a:lvl4pPr>
            <a:lvl5pPr marL="2286000" lvl="4" indent="-342900" algn="l">
              <a:lnSpc>
                <a:spcPct val="90000"/>
              </a:lnSpc>
              <a:spcBef>
                <a:spcPts val="2000"/>
              </a:spcBef>
              <a:spcAft>
                <a:spcPts val="0"/>
              </a:spcAft>
              <a:buClr>
                <a:srgbClr val="1A242E"/>
              </a:buClr>
              <a:buSzPts val="1800"/>
              <a:buChar char="•"/>
              <a:defRPr/>
            </a:lvl5pPr>
            <a:lvl6pPr marL="2743200" lvl="5" indent="-342900" algn="l">
              <a:lnSpc>
                <a:spcPct val="90000"/>
              </a:lnSpc>
              <a:spcBef>
                <a:spcPts val="2000"/>
              </a:spcBef>
              <a:spcAft>
                <a:spcPts val="0"/>
              </a:spcAft>
              <a:buClr>
                <a:srgbClr val="1A242E"/>
              </a:buClr>
              <a:buSzPts val="1800"/>
              <a:buChar char="•"/>
              <a:defRPr/>
            </a:lvl6pPr>
            <a:lvl7pPr marL="3200400" lvl="6" indent="-342900" algn="l">
              <a:lnSpc>
                <a:spcPct val="90000"/>
              </a:lnSpc>
              <a:spcBef>
                <a:spcPts val="2000"/>
              </a:spcBef>
              <a:spcAft>
                <a:spcPts val="0"/>
              </a:spcAft>
              <a:buClr>
                <a:srgbClr val="1A242E"/>
              </a:buClr>
              <a:buSzPts val="1800"/>
              <a:buChar char="•"/>
              <a:defRPr/>
            </a:lvl7pPr>
            <a:lvl8pPr marL="3657600" lvl="7" indent="-342900" algn="l">
              <a:lnSpc>
                <a:spcPct val="90000"/>
              </a:lnSpc>
              <a:spcBef>
                <a:spcPts val="2000"/>
              </a:spcBef>
              <a:spcAft>
                <a:spcPts val="0"/>
              </a:spcAft>
              <a:buClr>
                <a:srgbClr val="1A242E"/>
              </a:buClr>
              <a:buSzPts val="1800"/>
              <a:buChar char="•"/>
              <a:defRPr/>
            </a:lvl8pPr>
            <a:lvl9pPr marL="4114800" lvl="8" indent="-342900" algn="l">
              <a:lnSpc>
                <a:spcPct val="90000"/>
              </a:lnSpc>
              <a:spcBef>
                <a:spcPts val="2000"/>
              </a:spcBef>
              <a:spcAft>
                <a:spcPts val="0"/>
              </a:spcAft>
              <a:buClr>
                <a:srgbClr val="1A242E"/>
              </a:buClr>
              <a:buSzPts val="1800"/>
              <a:buChar char="•"/>
              <a:defRPr/>
            </a:lvl9pPr>
          </a:lstStyle>
          <a:p>
            <a:endParaRPr/>
          </a:p>
        </p:txBody>
      </p:sp>
      <p:pic>
        <p:nvPicPr>
          <p:cNvPr id="33" name="Google Shape;33;p21" descr="Moravian-TwoLineWordmark-MoravianBlue.png"/>
          <p:cNvPicPr preferRelativeResize="0"/>
          <p:nvPr/>
        </p:nvPicPr>
        <p:blipFill rotWithShape="1">
          <a:blip r:embed="rId2">
            <a:alphaModFix/>
          </a:blip>
          <a:srcRect/>
          <a:stretch/>
        </p:blipFill>
        <p:spPr>
          <a:xfrm>
            <a:off x="19615945" y="11931494"/>
            <a:ext cx="4040210" cy="1124519"/>
          </a:xfrm>
          <a:prstGeom prst="rect">
            <a:avLst/>
          </a:prstGeom>
          <a:noFill/>
          <a:ln>
            <a:noFill/>
          </a:ln>
        </p:spPr>
      </p:pic>
      <p:sp>
        <p:nvSpPr>
          <p:cNvPr id="34" name="Google Shape;34;p21"/>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with lgoo no pg">
  <p:cSld name="Title Slide with lgoo no pg">
    <p:bg>
      <p:bgPr>
        <a:solidFill>
          <a:srgbClr val="FFFFFF"/>
        </a:solidFill>
        <a:effectLst/>
      </p:bgPr>
    </p:bg>
    <p:spTree>
      <p:nvGrpSpPr>
        <p:cNvPr id="1" name="Shape 35"/>
        <p:cNvGrpSpPr/>
        <p:nvPr/>
      </p:nvGrpSpPr>
      <p:grpSpPr>
        <a:xfrm>
          <a:off x="0" y="0"/>
          <a:ext cx="0" cy="0"/>
          <a:chOff x="0" y="0"/>
          <a:chExt cx="0" cy="0"/>
        </a:xfrm>
      </p:grpSpPr>
      <p:pic>
        <p:nvPicPr>
          <p:cNvPr id="36" name="Google Shape;36;p22" descr="Moravian-TwoLineWordmark-MoravianBlue.png"/>
          <p:cNvPicPr preferRelativeResize="0"/>
          <p:nvPr/>
        </p:nvPicPr>
        <p:blipFill rotWithShape="1">
          <a:blip r:embed="rId2">
            <a:alphaModFix/>
          </a:blip>
          <a:srcRect/>
          <a:stretch/>
        </p:blipFill>
        <p:spPr>
          <a:xfrm>
            <a:off x="20518323" y="12187670"/>
            <a:ext cx="3021626" cy="841015"/>
          </a:xfrm>
          <a:prstGeom prst="rect">
            <a:avLst/>
          </a:prstGeom>
          <a:noFill/>
          <a:ln>
            <a:noFill/>
          </a:ln>
        </p:spPr>
      </p:pic>
      <p:sp>
        <p:nvSpPr>
          <p:cNvPr id="37" name="Google Shape;37;p22"/>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without Pg">
  <p:cSld name="Title Slide without Pg">
    <p:bg>
      <p:bgPr>
        <a:solidFill>
          <a:srgbClr val="FFFFFF"/>
        </a:solidFill>
        <a:effectLst/>
      </p:bgPr>
    </p:bg>
    <p:spTree>
      <p:nvGrpSpPr>
        <p:cNvPr id="1" name="Shape 38"/>
        <p:cNvGrpSpPr/>
        <p:nvPr/>
      </p:nvGrpSpPr>
      <p:grpSpPr>
        <a:xfrm>
          <a:off x="0" y="0"/>
          <a:ext cx="0" cy="0"/>
          <a:chOff x="0" y="0"/>
          <a:chExt cx="0" cy="0"/>
        </a:xfrm>
      </p:grpSpPr>
      <p:pic>
        <p:nvPicPr>
          <p:cNvPr id="39" name="Google Shape;39;p23" descr="Moravian-Star-CoolGrey_RGB.pdf"/>
          <p:cNvPicPr preferRelativeResize="0"/>
          <p:nvPr/>
        </p:nvPicPr>
        <p:blipFill rotWithShape="1">
          <a:blip r:embed="rId2">
            <a:alphaModFix/>
          </a:blip>
          <a:srcRect/>
          <a:stretch/>
        </p:blipFill>
        <p:spPr>
          <a:xfrm>
            <a:off x="22123858" y="455797"/>
            <a:ext cx="1526279" cy="1526279"/>
          </a:xfrm>
          <a:prstGeom prst="rect">
            <a:avLst/>
          </a:prstGeom>
          <a:noFill/>
          <a:ln>
            <a:noFill/>
          </a:ln>
        </p:spPr>
      </p:pic>
      <p:pic>
        <p:nvPicPr>
          <p:cNvPr id="40" name="Google Shape;40;p23" descr="Moravian-TwoLineWordmark-MoravianBlue.png"/>
          <p:cNvPicPr preferRelativeResize="0"/>
          <p:nvPr/>
        </p:nvPicPr>
        <p:blipFill rotWithShape="1">
          <a:blip r:embed="rId3">
            <a:alphaModFix/>
          </a:blip>
          <a:srcRect/>
          <a:stretch/>
        </p:blipFill>
        <p:spPr>
          <a:xfrm>
            <a:off x="20518323" y="12187670"/>
            <a:ext cx="3021626" cy="841015"/>
          </a:xfrm>
          <a:prstGeom prst="rect">
            <a:avLst/>
          </a:prstGeom>
          <a:noFill/>
          <a:ln>
            <a:noFill/>
          </a:ln>
        </p:spPr>
      </p:pic>
      <p:sp>
        <p:nvSpPr>
          <p:cNvPr id="41" name="Google Shape;41;p23"/>
          <p:cNvSpPr txBox="1">
            <a:spLocks noGrp="1"/>
          </p:cNvSpPr>
          <p:nvPr>
            <p:ph type="body" idx="1"/>
          </p:nvPr>
        </p:nvSpPr>
        <p:spPr>
          <a:xfrm>
            <a:off x="665859" y="611158"/>
            <a:ext cx="4118560" cy="665481"/>
          </a:xfrm>
          <a:prstGeom prst="rect">
            <a:avLst/>
          </a:prstGeom>
          <a:noFill/>
          <a:ln>
            <a:noFill/>
          </a:ln>
        </p:spPr>
        <p:txBody>
          <a:bodyPr spcFirstLastPara="1" wrap="square" lIns="91425" tIns="91425" rIns="91425" bIns="91425" anchor="t" anchorCtr="0">
            <a:spAutoFit/>
          </a:bodyPr>
          <a:lstStyle>
            <a:lvl1pPr marL="457200" lvl="0" indent="-228600" algn="l">
              <a:lnSpc>
                <a:spcPct val="100000"/>
              </a:lnSpc>
              <a:spcBef>
                <a:spcPts val="0"/>
              </a:spcBef>
              <a:spcAft>
                <a:spcPts val="0"/>
              </a:spcAft>
              <a:buClr>
                <a:srgbClr val="078CF5"/>
              </a:buClr>
              <a:buSzPts val="2800"/>
              <a:buFont typeface="Arial"/>
              <a:buNone/>
              <a:defRPr sz="2800" b="1">
                <a:solidFill>
                  <a:srgbClr val="078CF5"/>
                </a:solidFill>
                <a:latin typeface="Arial"/>
                <a:ea typeface="Arial"/>
                <a:cs typeface="Arial"/>
                <a:sym typeface="Arial"/>
              </a:defRPr>
            </a:lvl1pPr>
            <a:lvl2pPr marL="914400" lvl="1" indent="-342900" algn="l">
              <a:lnSpc>
                <a:spcPct val="90000"/>
              </a:lnSpc>
              <a:spcBef>
                <a:spcPts val="2000"/>
              </a:spcBef>
              <a:spcAft>
                <a:spcPts val="0"/>
              </a:spcAft>
              <a:buClr>
                <a:srgbClr val="1A242E"/>
              </a:buClr>
              <a:buSzPts val="1800"/>
              <a:buChar char="•"/>
              <a:defRPr/>
            </a:lvl2pPr>
            <a:lvl3pPr marL="1371600" lvl="2" indent="-342900" algn="l">
              <a:lnSpc>
                <a:spcPct val="90000"/>
              </a:lnSpc>
              <a:spcBef>
                <a:spcPts val="2000"/>
              </a:spcBef>
              <a:spcAft>
                <a:spcPts val="0"/>
              </a:spcAft>
              <a:buClr>
                <a:srgbClr val="1A242E"/>
              </a:buClr>
              <a:buSzPts val="1800"/>
              <a:buChar char="•"/>
              <a:defRPr/>
            </a:lvl3pPr>
            <a:lvl4pPr marL="1828800" lvl="3" indent="-342900" algn="l">
              <a:lnSpc>
                <a:spcPct val="90000"/>
              </a:lnSpc>
              <a:spcBef>
                <a:spcPts val="2000"/>
              </a:spcBef>
              <a:spcAft>
                <a:spcPts val="0"/>
              </a:spcAft>
              <a:buClr>
                <a:srgbClr val="1A242E"/>
              </a:buClr>
              <a:buSzPts val="1800"/>
              <a:buChar char="•"/>
              <a:defRPr/>
            </a:lvl4pPr>
            <a:lvl5pPr marL="2286000" lvl="4" indent="-342900" algn="l">
              <a:lnSpc>
                <a:spcPct val="90000"/>
              </a:lnSpc>
              <a:spcBef>
                <a:spcPts val="2000"/>
              </a:spcBef>
              <a:spcAft>
                <a:spcPts val="0"/>
              </a:spcAft>
              <a:buClr>
                <a:srgbClr val="1A242E"/>
              </a:buClr>
              <a:buSzPts val="1800"/>
              <a:buChar char="•"/>
              <a:defRPr/>
            </a:lvl5pPr>
            <a:lvl6pPr marL="2743200" lvl="5" indent="-342900" algn="l">
              <a:lnSpc>
                <a:spcPct val="90000"/>
              </a:lnSpc>
              <a:spcBef>
                <a:spcPts val="2000"/>
              </a:spcBef>
              <a:spcAft>
                <a:spcPts val="0"/>
              </a:spcAft>
              <a:buClr>
                <a:srgbClr val="1A242E"/>
              </a:buClr>
              <a:buSzPts val="1800"/>
              <a:buChar char="•"/>
              <a:defRPr/>
            </a:lvl6pPr>
            <a:lvl7pPr marL="3200400" lvl="6" indent="-342900" algn="l">
              <a:lnSpc>
                <a:spcPct val="90000"/>
              </a:lnSpc>
              <a:spcBef>
                <a:spcPts val="2000"/>
              </a:spcBef>
              <a:spcAft>
                <a:spcPts val="0"/>
              </a:spcAft>
              <a:buClr>
                <a:srgbClr val="1A242E"/>
              </a:buClr>
              <a:buSzPts val="1800"/>
              <a:buChar char="•"/>
              <a:defRPr/>
            </a:lvl7pPr>
            <a:lvl8pPr marL="3657600" lvl="7" indent="-342900" algn="l">
              <a:lnSpc>
                <a:spcPct val="90000"/>
              </a:lnSpc>
              <a:spcBef>
                <a:spcPts val="2000"/>
              </a:spcBef>
              <a:spcAft>
                <a:spcPts val="0"/>
              </a:spcAft>
              <a:buClr>
                <a:srgbClr val="1A242E"/>
              </a:buClr>
              <a:buSzPts val="1800"/>
              <a:buChar char="•"/>
              <a:defRPr/>
            </a:lvl8pPr>
            <a:lvl9pPr marL="4114800" lvl="8" indent="-342900" algn="l">
              <a:lnSpc>
                <a:spcPct val="90000"/>
              </a:lnSpc>
              <a:spcBef>
                <a:spcPts val="2000"/>
              </a:spcBef>
              <a:spcAft>
                <a:spcPts val="0"/>
              </a:spcAft>
              <a:buClr>
                <a:srgbClr val="1A242E"/>
              </a:buClr>
              <a:buSzPts val="1800"/>
              <a:buChar char="•"/>
              <a:defRPr/>
            </a:lvl9pPr>
          </a:lstStyle>
          <a:p>
            <a:endParaRPr/>
          </a:p>
        </p:txBody>
      </p:sp>
      <p:sp>
        <p:nvSpPr>
          <p:cNvPr id="42" name="Google Shape;42;p23"/>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with Pg">
  <p:cSld name="Title Slide with Pg">
    <p:bg>
      <p:bgPr>
        <a:solidFill>
          <a:srgbClr val="FFFFFF"/>
        </a:solidFill>
        <a:effectLst/>
      </p:bgPr>
    </p:bg>
    <p:spTree>
      <p:nvGrpSpPr>
        <p:cNvPr id="1" name="Shape 43"/>
        <p:cNvGrpSpPr/>
        <p:nvPr/>
      </p:nvGrpSpPr>
      <p:grpSpPr>
        <a:xfrm>
          <a:off x="0" y="0"/>
          <a:ext cx="0" cy="0"/>
          <a:chOff x="0" y="0"/>
          <a:chExt cx="0" cy="0"/>
        </a:xfrm>
      </p:grpSpPr>
      <p:pic>
        <p:nvPicPr>
          <p:cNvPr id="44" name="Google Shape;44;p24" descr="Moravian-TwoLineWordmark-MoravianBlue.png"/>
          <p:cNvPicPr preferRelativeResize="0"/>
          <p:nvPr/>
        </p:nvPicPr>
        <p:blipFill rotWithShape="1">
          <a:blip r:embed="rId2">
            <a:alphaModFix/>
          </a:blip>
          <a:srcRect/>
          <a:stretch/>
        </p:blipFill>
        <p:spPr>
          <a:xfrm>
            <a:off x="20518323" y="12187670"/>
            <a:ext cx="3021626" cy="841015"/>
          </a:xfrm>
          <a:prstGeom prst="rect">
            <a:avLst/>
          </a:prstGeom>
          <a:noFill/>
          <a:ln>
            <a:noFill/>
          </a:ln>
        </p:spPr>
      </p:pic>
      <p:sp>
        <p:nvSpPr>
          <p:cNvPr id="45" name="Google Shape;45;p24"/>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hoto">
  <p:cSld name="Photo">
    <p:bg>
      <p:bgPr>
        <a:solidFill>
          <a:srgbClr val="FFFFFF"/>
        </a:solidFill>
        <a:effectLst/>
      </p:bgPr>
    </p:bg>
    <p:spTree>
      <p:nvGrpSpPr>
        <p:cNvPr id="1" name="Shape 46"/>
        <p:cNvGrpSpPr/>
        <p:nvPr/>
      </p:nvGrpSpPr>
      <p:grpSpPr>
        <a:xfrm>
          <a:off x="0" y="0"/>
          <a:ext cx="0" cy="0"/>
          <a:chOff x="0" y="0"/>
          <a:chExt cx="0" cy="0"/>
        </a:xfrm>
      </p:grpSpPr>
      <p:sp>
        <p:nvSpPr>
          <p:cNvPr id="47" name="Google Shape;47;p25"/>
          <p:cNvSpPr txBox="1"/>
          <p:nvPr/>
        </p:nvSpPr>
        <p:spPr>
          <a:xfrm>
            <a:off x="665859" y="611158"/>
            <a:ext cx="4118560" cy="66548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78CF5"/>
              </a:buClr>
              <a:buSzPts val="2800"/>
              <a:buFont typeface="Arial"/>
              <a:buNone/>
            </a:pPr>
            <a:r>
              <a:rPr lang="en-US" sz="2800" b="1" i="0" u="none" strike="noStrike" cap="none">
                <a:solidFill>
                  <a:srgbClr val="078CF5"/>
                </a:solidFill>
                <a:latin typeface="Arial"/>
                <a:ea typeface="Arial"/>
                <a:cs typeface="Arial"/>
                <a:sym typeface="Arial"/>
              </a:rPr>
              <a:t>Presentation Name here</a:t>
            </a:r>
            <a:endParaRPr/>
          </a:p>
        </p:txBody>
      </p:sp>
      <p:pic>
        <p:nvPicPr>
          <p:cNvPr id="48" name="Google Shape;48;p25" descr="099_1515_J3869.jpg"/>
          <p:cNvPicPr preferRelativeResize="0"/>
          <p:nvPr/>
        </p:nvPicPr>
        <p:blipFill rotWithShape="1">
          <a:blip r:embed="rId2">
            <a:alphaModFix/>
          </a:blip>
          <a:srcRect/>
          <a:stretch/>
        </p:blipFill>
        <p:spPr>
          <a:xfrm>
            <a:off x="-1" y="-2001407"/>
            <a:ext cx="24384001" cy="16276094"/>
          </a:xfrm>
          <a:prstGeom prst="rect">
            <a:avLst/>
          </a:prstGeom>
          <a:noFill/>
          <a:ln>
            <a:noFill/>
          </a:ln>
        </p:spPr>
      </p:pic>
      <p:sp>
        <p:nvSpPr>
          <p:cNvPr id="49" name="Google Shape;49;p25"/>
          <p:cNvSpPr/>
          <p:nvPr/>
        </p:nvSpPr>
        <p:spPr>
          <a:xfrm>
            <a:off x="-3977669" y="-431800"/>
            <a:ext cx="5097959" cy="15705138"/>
          </a:xfrm>
          <a:prstGeom prst="rect">
            <a:avLst/>
          </a:prstGeom>
          <a:solidFill>
            <a:srgbClr val="078C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1A242E"/>
              </a:buClr>
              <a:buSzPts val="3600"/>
              <a:buFont typeface="Poppins Light"/>
              <a:buNone/>
            </a:pPr>
            <a:endParaRPr sz="3600" b="0" i="0" u="none" strike="noStrike" cap="none">
              <a:solidFill>
                <a:srgbClr val="1A242E"/>
              </a:solidFill>
              <a:latin typeface="Poppins Light"/>
              <a:ea typeface="Poppins Light"/>
              <a:cs typeface="Poppins Light"/>
              <a:sym typeface="Poppins Light"/>
            </a:endParaRPr>
          </a:p>
        </p:txBody>
      </p:sp>
      <p:sp>
        <p:nvSpPr>
          <p:cNvPr id="50" name="Google Shape;50;p25"/>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98A8C"/>
              </a:buClr>
              <a:buSzPts val="2400"/>
              <a:buFont typeface="Poppins Light"/>
              <a:buNone/>
              <a:defRPr sz="2400">
                <a:solidFill>
                  <a:srgbClr val="898A8C"/>
                </a:solidFill>
              </a:defRPr>
            </a:lvl1pPr>
            <a:lvl2pPr marL="0" lvl="1" indent="0" algn="r">
              <a:lnSpc>
                <a:spcPct val="100000"/>
              </a:lnSpc>
              <a:spcBef>
                <a:spcPts val="0"/>
              </a:spcBef>
              <a:spcAft>
                <a:spcPts val="0"/>
              </a:spcAft>
              <a:buClr>
                <a:srgbClr val="898A8C"/>
              </a:buClr>
              <a:buSzPts val="2400"/>
              <a:buFont typeface="Poppins Light"/>
              <a:buNone/>
              <a:defRPr sz="2400">
                <a:solidFill>
                  <a:srgbClr val="898A8C"/>
                </a:solidFill>
              </a:defRPr>
            </a:lvl2pPr>
            <a:lvl3pPr marL="0" lvl="2" indent="0" algn="r">
              <a:lnSpc>
                <a:spcPct val="100000"/>
              </a:lnSpc>
              <a:spcBef>
                <a:spcPts val="0"/>
              </a:spcBef>
              <a:spcAft>
                <a:spcPts val="0"/>
              </a:spcAft>
              <a:buClr>
                <a:srgbClr val="898A8C"/>
              </a:buClr>
              <a:buSzPts val="2400"/>
              <a:buFont typeface="Poppins Light"/>
              <a:buNone/>
              <a:defRPr sz="2400">
                <a:solidFill>
                  <a:srgbClr val="898A8C"/>
                </a:solidFill>
              </a:defRPr>
            </a:lvl3pPr>
            <a:lvl4pPr marL="0" lvl="3" indent="0" algn="r">
              <a:lnSpc>
                <a:spcPct val="100000"/>
              </a:lnSpc>
              <a:spcBef>
                <a:spcPts val="0"/>
              </a:spcBef>
              <a:spcAft>
                <a:spcPts val="0"/>
              </a:spcAft>
              <a:buClr>
                <a:srgbClr val="898A8C"/>
              </a:buClr>
              <a:buSzPts val="2400"/>
              <a:buFont typeface="Poppins Light"/>
              <a:buNone/>
              <a:defRPr sz="2400">
                <a:solidFill>
                  <a:srgbClr val="898A8C"/>
                </a:solidFill>
              </a:defRPr>
            </a:lvl4pPr>
            <a:lvl5pPr marL="0" lvl="4" indent="0" algn="r">
              <a:lnSpc>
                <a:spcPct val="100000"/>
              </a:lnSpc>
              <a:spcBef>
                <a:spcPts val="0"/>
              </a:spcBef>
              <a:spcAft>
                <a:spcPts val="0"/>
              </a:spcAft>
              <a:buClr>
                <a:srgbClr val="898A8C"/>
              </a:buClr>
              <a:buSzPts val="2400"/>
              <a:buFont typeface="Poppins Light"/>
              <a:buNone/>
              <a:defRPr sz="2400">
                <a:solidFill>
                  <a:srgbClr val="898A8C"/>
                </a:solidFill>
              </a:defRPr>
            </a:lvl5pPr>
            <a:lvl6pPr marL="0" lvl="5" indent="0" algn="r">
              <a:lnSpc>
                <a:spcPct val="100000"/>
              </a:lnSpc>
              <a:spcBef>
                <a:spcPts val="0"/>
              </a:spcBef>
              <a:spcAft>
                <a:spcPts val="0"/>
              </a:spcAft>
              <a:buClr>
                <a:srgbClr val="898A8C"/>
              </a:buClr>
              <a:buSzPts val="2400"/>
              <a:buFont typeface="Poppins Light"/>
              <a:buNone/>
              <a:defRPr sz="2400">
                <a:solidFill>
                  <a:srgbClr val="898A8C"/>
                </a:solidFill>
              </a:defRPr>
            </a:lvl6pPr>
            <a:lvl7pPr marL="0" lvl="6" indent="0" algn="r">
              <a:lnSpc>
                <a:spcPct val="100000"/>
              </a:lnSpc>
              <a:spcBef>
                <a:spcPts val="0"/>
              </a:spcBef>
              <a:spcAft>
                <a:spcPts val="0"/>
              </a:spcAft>
              <a:buClr>
                <a:srgbClr val="898A8C"/>
              </a:buClr>
              <a:buSzPts val="2400"/>
              <a:buFont typeface="Poppins Light"/>
              <a:buNone/>
              <a:defRPr sz="2400">
                <a:solidFill>
                  <a:srgbClr val="898A8C"/>
                </a:solidFill>
              </a:defRPr>
            </a:lvl7pPr>
            <a:lvl8pPr marL="0" lvl="7" indent="0" algn="r">
              <a:lnSpc>
                <a:spcPct val="100000"/>
              </a:lnSpc>
              <a:spcBef>
                <a:spcPts val="0"/>
              </a:spcBef>
              <a:spcAft>
                <a:spcPts val="0"/>
              </a:spcAft>
              <a:buClr>
                <a:srgbClr val="898A8C"/>
              </a:buClr>
              <a:buSzPts val="2400"/>
              <a:buFont typeface="Poppins Light"/>
              <a:buNone/>
              <a:defRPr sz="2400">
                <a:solidFill>
                  <a:srgbClr val="898A8C"/>
                </a:solidFill>
              </a:defRPr>
            </a:lvl8pPr>
            <a:lvl9pPr marL="0" lvl="8" indent="0" algn="r">
              <a:lnSpc>
                <a:spcPct val="100000"/>
              </a:lnSpc>
              <a:spcBef>
                <a:spcPts val="0"/>
              </a:spcBef>
              <a:spcAft>
                <a:spcPts val="0"/>
              </a:spcAft>
              <a:buClr>
                <a:srgbClr val="898A8C"/>
              </a:buClr>
              <a:buSzPts val="2400"/>
              <a:buFont typeface="Poppins Light"/>
              <a:buNone/>
              <a:defRPr sz="2400">
                <a:solidFill>
                  <a:srgbClr val="898A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67A"/>
        </a:solidFill>
        <a:effectLst/>
      </p:bgPr>
    </p:bg>
    <p:spTree>
      <p:nvGrpSpPr>
        <p:cNvPr id="1" name="Shape 5"/>
        <p:cNvGrpSpPr/>
        <p:nvPr/>
      </p:nvGrpSpPr>
      <p:grpSpPr>
        <a:xfrm>
          <a:off x="0" y="0"/>
          <a:ext cx="0" cy="0"/>
          <a:chOff x="0" y="0"/>
          <a:chExt cx="0" cy="0"/>
        </a:xfrm>
      </p:grpSpPr>
      <p:pic>
        <p:nvPicPr>
          <p:cNvPr id="6" name="Google Shape;6;p16" descr="Moravian-Star-AccentBlue_RGB.png"/>
          <p:cNvPicPr preferRelativeResize="0"/>
          <p:nvPr/>
        </p:nvPicPr>
        <p:blipFill rotWithShape="1">
          <a:blip r:embed="rId18">
            <a:alphaModFix/>
          </a:blip>
          <a:srcRect/>
          <a:stretch/>
        </p:blipFill>
        <p:spPr>
          <a:xfrm>
            <a:off x="15985494" y="0"/>
            <a:ext cx="13716001" cy="13716000"/>
          </a:xfrm>
          <a:prstGeom prst="rect">
            <a:avLst/>
          </a:prstGeom>
          <a:noFill/>
          <a:ln>
            <a:noFill/>
          </a:ln>
        </p:spPr>
      </p:pic>
      <p:pic>
        <p:nvPicPr>
          <p:cNvPr id="7" name="Google Shape;7;p16" descr="Moravian-TwoLineWordmark-White.png"/>
          <p:cNvPicPr preferRelativeResize="0"/>
          <p:nvPr/>
        </p:nvPicPr>
        <p:blipFill rotWithShape="1">
          <a:blip r:embed="rId19">
            <a:alphaModFix/>
          </a:blip>
          <a:srcRect/>
          <a:stretch/>
        </p:blipFill>
        <p:spPr>
          <a:xfrm>
            <a:off x="5417915" y="11102623"/>
            <a:ext cx="4676525" cy="1301625"/>
          </a:xfrm>
          <a:prstGeom prst="rect">
            <a:avLst/>
          </a:prstGeom>
          <a:noFill/>
          <a:ln>
            <a:noFill/>
          </a:ln>
        </p:spPr>
      </p:pic>
      <p:sp>
        <p:nvSpPr>
          <p:cNvPr id="8" name="Google Shape;8;p16"/>
          <p:cNvSpPr txBox="1">
            <a:spLocks noGrp="1"/>
          </p:cNvSpPr>
          <p:nvPr>
            <p:ph type="title"/>
          </p:nvPr>
        </p:nvSpPr>
        <p:spPr>
          <a:xfrm>
            <a:off x="1219200" y="184149"/>
            <a:ext cx="21945600" cy="3016251"/>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1A242E"/>
              </a:buClr>
              <a:buSzPts val="8800"/>
              <a:buFont typeface="Playfair Display"/>
              <a:buNone/>
              <a:defRPr sz="8800" b="0" i="0" u="none" strike="noStrike" cap="none">
                <a:solidFill>
                  <a:srgbClr val="1A242E"/>
                </a:solidFill>
                <a:latin typeface="Playfair Display"/>
                <a:ea typeface="Playfair Display"/>
                <a:cs typeface="Playfair Display"/>
                <a:sym typeface="Playfair Display"/>
              </a:defRPr>
            </a:lvl1pPr>
            <a:lvl2pPr marR="0" lvl="1" algn="l" rtl="0">
              <a:lnSpc>
                <a:spcPct val="90000"/>
              </a:lnSpc>
              <a:spcBef>
                <a:spcPts val="0"/>
              </a:spcBef>
              <a:spcAft>
                <a:spcPts val="0"/>
              </a:spcAft>
              <a:buClr>
                <a:srgbClr val="1A242E"/>
              </a:buClr>
              <a:buSzPts val="8800"/>
              <a:buFont typeface="Playfair Display"/>
              <a:buNone/>
              <a:defRPr sz="8800" b="0" i="0" u="none" strike="noStrike" cap="none">
                <a:solidFill>
                  <a:srgbClr val="1A242E"/>
                </a:solidFill>
                <a:latin typeface="Playfair Display"/>
                <a:ea typeface="Playfair Display"/>
                <a:cs typeface="Playfair Display"/>
                <a:sym typeface="Playfair Display"/>
              </a:defRPr>
            </a:lvl2pPr>
            <a:lvl3pPr marR="0" lvl="2" algn="l" rtl="0">
              <a:lnSpc>
                <a:spcPct val="90000"/>
              </a:lnSpc>
              <a:spcBef>
                <a:spcPts val="0"/>
              </a:spcBef>
              <a:spcAft>
                <a:spcPts val="0"/>
              </a:spcAft>
              <a:buClr>
                <a:srgbClr val="1A242E"/>
              </a:buClr>
              <a:buSzPts val="8800"/>
              <a:buFont typeface="Playfair Display"/>
              <a:buNone/>
              <a:defRPr sz="8800" b="0" i="0" u="none" strike="noStrike" cap="none">
                <a:solidFill>
                  <a:srgbClr val="1A242E"/>
                </a:solidFill>
                <a:latin typeface="Playfair Display"/>
                <a:ea typeface="Playfair Display"/>
                <a:cs typeface="Playfair Display"/>
                <a:sym typeface="Playfair Display"/>
              </a:defRPr>
            </a:lvl3pPr>
            <a:lvl4pPr marR="0" lvl="3" algn="l" rtl="0">
              <a:lnSpc>
                <a:spcPct val="90000"/>
              </a:lnSpc>
              <a:spcBef>
                <a:spcPts val="0"/>
              </a:spcBef>
              <a:spcAft>
                <a:spcPts val="0"/>
              </a:spcAft>
              <a:buClr>
                <a:srgbClr val="1A242E"/>
              </a:buClr>
              <a:buSzPts val="8800"/>
              <a:buFont typeface="Playfair Display"/>
              <a:buNone/>
              <a:defRPr sz="8800" b="0" i="0" u="none" strike="noStrike" cap="none">
                <a:solidFill>
                  <a:srgbClr val="1A242E"/>
                </a:solidFill>
                <a:latin typeface="Playfair Display"/>
                <a:ea typeface="Playfair Display"/>
                <a:cs typeface="Playfair Display"/>
                <a:sym typeface="Playfair Display"/>
              </a:defRPr>
            </a:lvl4pPr>
            <a:lvl5pPr marR="0" lvl="4" algn="l" rtl="0">
              <a:lnSpc>
                <a:spcPct val="90000"/>
              </a:lnSpc>
              <a:spcBef>
                <a:spcPts val="0"/>
              </a:spcBef>
              <a:spcAft>
                <a:spcPts val="0"/>
              </a:spcAft>
              <a:buClr>
                <a:srgbClr val="1A242E"/>
              </a:buClr>
              <a:buSzPts val="8800"/>
              <a:buFont typeface="Playfair Display"/>
              <a:buNone/>
              <a:defRPr sz="8800" b="0" i="0" u="none" strike="noStrike" cap="none">
                <a:solidFill>
                  <a:srgbClr val="1A242E"/>
                </a:solidFill>
                <a:latin typeface="Playfair Display"/>
                <a:ea typeface="Playfair Display"/>
                <a:cs typeface="Playfair Display"/>
                <a:sym typeface="Playfair Display"/>
              </a:defRPr>
            </a:lvl5pPr>
            <a:lvl6pPr marR="0" lvl="5" algn="l" rtl="0">
              <a:lnSpc>
                <a:spcPct val="90000"/>
              </a:lnSpc>
              <a:spcBef>
                <a:spcPts val="0"/>
              </a:spcBef>
              <a:spcAft>
                <a:spcPts val="0"/>
              </a:spcAft>
              <a:buClr>
                <a:srgbClr val="1A242E"/>
              </a:buClr>
              <a:buSzPts val="8800"/>
              <a:buFont typeface="Playfair Display"/>
              <a:buNone/>
              <a:defRPr sz="8800" b="0" i="0" u="none" strike="noStrike" cap="none">
                <a:solidFill>
                  <a:srgbClr val="1A242E"/>
                </a:solidFill>
                <a:latin typeface="Playfair Display"/>
                <a:ea typeface="Playfair Display"/>
                <a:cs typeface="Playfair Display"/>
                <a:sym typeface="Playfair Display"/>
              </a:defRPr>
            </a:lvl6pPr>
            <a:lvl7pPr marR="0" lvl="6" algn="l" rtl="0">
              <a:lnSpc>
                <a:spcPct val="90000"/>
              </a:lnSpc>
              <a:spcBef>
                <a:spcPts val="0"/>
              </a:spcBef>
              <a:spcAft>
                <a:spcPts val="0"/>
              </a:spcAft>
              <a:buClr>
                <a:srgbClr val="1A242E"/>
              </a:buClr>
              <a:buSzPts val="8800"/>
              <a:buFont typeface="Playfair Display"/>
              <a:buNone/>
              <a:defRPr sz="8800" b="0" i="0" u="none" strike="noStrike" cap="none">
                <a:solidFill>
                  <a:srgbClr val="1A242E"/>
                </a:solidFill>
                <a:latin typeface="Playfair Display"/>
                <a:ea typeface="Playfair Display"/>
                <a:cs typeface="Playfair Display"/>
                <a:sym typeface="Playfair Display"/>
              </a:defRPr>
            </a:lvl7pPr>
            <a:lvl8pPr marR="0" lvl="7" algn="l" rtl="0">
              <a:lnSpc>
                <a:spcPct val="90000"/>
              </a:lnSpc>
              <a:spcBef>
                <a:spcPts val="0"/>
              </a:spcBef>
              <a:spcAft>
                <a:spcPts val="0"/>
              </a:spcAft>
              <a:buClr>
                <a:srgbClr val="1A242E"/>
              </a:buClr>
              <a:buSzPts val="8800"/>
              <a:buFont typeface="Playfair Display"/>
              <a:buNone/>
              <a:defRPr sz="8800" b="0" i="0" u="none" strike="noStrike" cap="none">
                <a:solidFill>
                  <a:srgbClr val="1A242E"/>
                </a:solidFill>
                <a:latin typeface="Playfair Display"/>
                <a:ea typeface="Playfair Display"/>
                <a:cs typeface="Playfair Display"/>
                <a:sym typeface="Playfair Display"/>
              </a:defRPr>
            </a:lvl8pPr>
            <a:lvl9pPr marR="0" lvl="8" algn="l" rtl="0">
              <a:lnSpc>
                <a:spcPct val="90000"/>
              </a:lnSpc>
              <a:spcBef>
                <a:spcPts val="0"/>
              </a:spcBef>
              <a:spcAft>
                <a:spcPts val="0"/>
              </a:spcAft>
              <a:buClr>
                <a:srgbClr val="1A242E"/>
              </a:buClr>
              <a:buSzPts val="8800"/>
              <a:buFont typeface="Playfair Display"/>
              <a:buNone/>
              <a:defRPr sz="8800" b="0" i="0" u="none" strike="noStrike" cap="none">
                <a:solidFill>
                  <a:srgbClr val="1A242E"/>
                </a:solidFill>
                <a:latin typeface="Playfair Display"/>
                <a:ea typeface="Playfair Display"/>
                <a:cs typeface="Playfair Display"/>
                <a:sym typeface="Playfair Display"/>
              </a:defRPr>
            </a:lvl9pPr>
          </a:lstStyle>
          <a:p>
            <a:endParaRPr/>
          </a:p>
        </p:txBody>
      </p:sp>
      <p:sp>
        <p:nvSpPr>
          <p:cNvPr id="9" name="Google Shape;9;p16"/>
          <p:cNvSpPr txBox="1">
            <a:spLocks noGrp="1"/>
          </p:cNvSpPr>
          <p:nvPr>
            <p:ph type="body" idx="1"/>
          </p:nvPr>
        </p:nvSpPr>
        <p:spPr>
          <a:xfrm>
            <a:off x="1219200" y="3200400"/>
            <a:ext cx="21945600" cy="10515600"/>
          </a:xfrm>
          <a:prstGeom prst="rect">
            <a:avLst/>
          </a:prstGeom>
          <a:noFill/>
          <a:ln>
            <a:noFill/>
          </a:ln>
        </p:spPr>
        <p:txBody>
          <a:bodyPr spcFirstLastPara="1" wrap="square" lIns="91425" tIns="91425" rIns="91425" bIns="91425" anchor="t" anchorCtr="0">
            <a:noAutofit/>
          </a:bodyPr>
          <a:lstStyle>
            <a:lvl1pPr marL="457200" marR="0" lvl="0" indent="-584200" algn="l" rtl="0">
              <a:lnSpc>
                <a:spcPct val="90000"/>
              </a:lnSpc>
              <a:spcBef>
                <a:spcPts val="2000"/>
              </a:spcBef>
              <a:spcAft>
                <a:spcPts val="0"/>
              </a:spcAft>
              <a:buClr>
                <a:srgbClr val="1A242E"/>
              </a:buClr>
              <a:buSzPts val="5600"/>
              <a:buFont typeface="Arial"/>
              <a:buChar char="•"/>
              <a:defRPr sz="5600" b="0" i="0" u="none" strike="noStrike" cap="none">
                <a:solidFill>
                  <a:srgbClr val="1A242E"/>
                </a:solidFill>
                <a:latin typeface="Poppins Light"/>
                <a:ea typeface="Poppins Light"/>
                <a:cs typeface="Poppins Light"/>
                <a:sym typeface="Poppins Light"/>
              </a:defRPr>
            </a:lvl1pPr>
            <a:lvl2pPr marL="914400" marR="0" lvl="1" indent="-584200" algn="l" rtl="0">
              <a:lnSpc>
                <a:spcPct val="90000"/>
              </a:lnSpc>
              <a:spcBef>
                <a:spcPts val="2000"/>
              </a:spcBef>
              <a:spcAft>
                <a:spcPts val="0"/>
              </a:spcAft>
              <a:buClr>
                <a:srgbClr val="1A242E"/>
              </a:buClr>
              <a:buSzPts val="5600"/>
              <a:buFont typeface="Arial"/>
              <a:buChar char="•"/>
              <a:defRPr sz="5600" b="0" i="0" u="none" strike="noStrike" cap="none">
                <a:solidFill>
                  <a:srgbClr val="1A242E"/>
                </a:solidFill>
                <a:latin typeface="Poppins Light"/>
                <a:ea typeface="Poppins Light"/>
                <a:cs typeface="Poppins Light"/>
                <a:sym typeface="Poppins Light"/>
              </a:defRPr>
            </a:lvl2pPr>
            <a:lvl3pPr marL="1371600" marR="0" lvl="2" indent="-584200" algn="l" rtl="0">
              <a:lnSpc>
                <a:spcPct val="90000"/>
              </a:lnSpc>
              <a:spcBef>
                <a:spcPts val="2000"/>
              </a:spcBef>
              <a:spcAft>
                <a:spcPts val="0"/>
              </a:spcAft>
              <a:buClr>
                <a:srgbClr val="1A242E"/>
              </a:buClr>
              <a:buSzPts val="5600"/>
              <a:buFont typeface="Arial"/>
              <a:buChar char="•"/>
              <a:defRPr sz="5600" b="0" i="0" u="none" strike="noStrike" cap="none">
                <a:solidFill>
                  <a:srgbClr val="1A242E"/>
                </a:solidFill>
                <a:latin typeface="Poppins Light"/>
                <a:ea typeface="Poppins Light"/>
                <a:cs typeface="Poppins Light"/>
                <a:sym typeface="Poppins Light"/>
              </a:defRPr>
            </a:lvl3pPr>
            <a:lvl4pPr marL="1828800" marR="0" lvl="3" indent="-584200" algn="l" rtl="0">
              <a:lnSpc>
                <a:spcPct val="90000"/>
              </a:lnSpc>
              <a:spcBef>
                <a:spcPts val="2000"/>
              </a:spcBef>
              <a:spcAft>
                <a:spcPts val="0"/>
              </a:spcAft>
              <a:buClr>
                <a:srgbClr val="1A242E"/>
              </a:buClr>
              <a:buSzPts val="5600"/>
              <a:buFont typeface="Arial"/>
              <a:buChar char="•"/>
              <a:defRPr sz="5600" b="0" i="0" u="none" strike="noStrike" cap="none">
                <a:solidFill>
                  <a:srgbClr val="1A242E"/>
                </a:solidFill>
                <a:latin typeface="Poppins Light"/>
                <a:ea typeface="Poppins Light"/>
                <a:cs typeface="Poppins Light"/>
                <a:sym typeface="Poppins Light"/>
              </a:defRPr>
            </a:lvl4pPr>
            <a:lvl5pPr marL="2286000" marR="0" lvl="4" indent="-584200" algn="l" rtl="0">
              <a:lnSpc>
                <a:spcPct val="90000"/>
              </a:lnSpc>
              <a:spcBef>
                <a:spcPts val="2000"/>
              </a:spcBef>
              <a:spcAft>
                <a:spcPts val="0"/>
              </a:spcAft>
              <a:buClr>
                <a:srgbClr val="1A242E"/>
              </a:buClr>
              <a:buSzPts val="5600"/>
              <a:buFont typeface="Arial"/>
              <a:buChar char="•"/>
              <a:defRPr sz="5600" b="0" i="0" u="none" strike="noStrike" cap="none">
                <a:solidFill>
                  <a:srgbClr val="1A242E"/>
                </a:solidFill>
                <a:latin typeface="Poppins Light"/>
                <a:ea typeface="Poppins Light"/>
                <a:cs typeface="Poppins Light"/>
                <a:sym typeface="Poppins Light"/>
              </a:defRPr>
            </a:lvl5pPr>
            <a:lvl6pPr marL="2743200" marR="0" lvl="5" indent="-584200" algn="l" rtl="0">
              <a:lnSpc>
                <a:spcPct val="90000"/>
              </a:lnSpc>
              <a:spcBef>
                <a:spcPts val="2000"/>
              </a:spcBef>
              <a:spcAft>
                <a:spcPts val="0"/>
              </a:spcAft>
              <a:buClr>
                <a:srgbClr val="1A242E"/>
              </a:buClr>
              <a:buSzPts val="5600"/>
              <a:buFont typeface="Arial"/>
              <a:buChar char="•"/>
              <a:defRPr sz="5600" b="0" i="0" u="none" strike="noStrike" cap="none">
                <a:solidFill>
                  <a:srgbClr val="1A242E"/>
                </a:solidFill>
                <a:latin typeface="Poppins Light"/>
                <a:ea typeface="Poppins Light"/>
                <a:cs typeface="Poppins Light"/>
                <a:sym typeface="Poppins Light"/>
              </a:defRPr>
            </a:lvl6pPr>
            <a:lvl7pPr marL="3200400" marR="0" lvl="6" indent="-584200" algn="l" rtl="0">
              <a:lnSpc>
                <a:spcPct val="90000"/>
              </a:lnSpc>
              <a:spcBef>
                <a:spcPts val="2000"/>
              </a:spcBef>
              <a:spcAft>
                <a:spcPts val="0"/>
              </a:spcAft>
              <a:buClr>
                <a:srgbClr val="1A242E"/>
              </a:buClr>
              <a:buSzPts val="5600"/>
              <a:buFont typeface="Arial"/>
              <a:buChar char="•"/>
              <a:defRPr sz="5600" b="0" i="0" u="none" strike="noStrike" cap="none">
                <a:solidFill>
                  <a:srgbClr val="1A242E"/>
                </a:solidFill>
                <a:latin typeface="Poppins Light"/>
                <a:ea typeface="Poppins Light"/>
                <a:cs typeface="Poppins Light"/>
                <a:sym typeface="Poppins Light"/>
              </a:defRPr>
            </a:lvl7pPr>
            <a:lvl8pPr marL="3657600" marR="0" lvl="7" indent="-584200" algn="l" rtl="0">
              <a:lnSpc>
                <a:spcPct val="90000"/>
              </a:lnSpc>
              <a:spcBef>
                <a:spcPts val="2000"/>
              </a:spcBef>
              <a:spcAft>
                <a:spcPts val="0"/>
              </a:spcAft>
              <a:buClr>
                <a:srgbClr val="1A242E"/>
              </a:buClr>
              <a:buSzPts val="5600"/>
              <a:buFont typeface="Arial"/>
              <a:buChar char="•"/>
              <a:defRPr sz="5600" b="0" i="0" u="none" strike="noStrike" cap="none">
                <a:solidFill>
                  <a:srgbClr val="1A242E"/>
                </a:solidFill>
                <a:latin typeface="Poppins Light"/>
                <a:ea typeface="Poppins Light"/>
                <a:cs typeface="Poppins Light"/>
                <a:sym typeface="Poppins Light"/>
              </a:defRPr>
            </a:lvl8pPr>
            <a:lvl9pPr marL="4114800" marR="0" lvl="8" indent="-584200" algn="l" rtl="0">
              <a:lnSpc>
                <a:spcPct val="90000"/>
              </a:lnSpc>
              <a:spcBef>
                <a:spcPts val="2000"/>
              </a:spcBef>
              <a:spcAft>
                <a:spcPts val="0"/>
              </a:spcAft>
              <a:buClr>
                <a:srgbClr val="1A242E"/>
              </a:buClr>
              <a:buSzPts val="5600"/>
              <a:buFont typeface="Arial"/>
              <a:buChar char="•"/>
              <a:defRPr sz="5600" b="0" i="0" u="none" strike="noStrike" cap="none">
                <a:solidFill>
                  <a:srgbClr val="1A242E"/>
                </a:solidFill>
                <a:latin typeface="Poppins Light"/>
                <a:ea typeface="Poppins Light"/>
                <a:cs typeface="Poppins Light"/>
                <a:sym typeface="Poppins Light"/>
              </a:defRPr>
            </a:lvl9pPr>
          </a:lstStyle>
          <a:p>
            <a:endParaRPr/>
          </a:p>
        </p:txBody>
      </p:sp>
      <p:sp>
        <p:nvSpPr>
          <p:cNvPr id="10" name="Google Shape;10;p16"/>
          <p:cNvSpPr txBox="1">
            <a:spLocks noGrp="1"/>
          </p:cNvSpPr>
          <p:nvPr>
            <p:ph type="sldNum" idx="12"/>
          </p:nvPr>
        </p:nvSpPr>
        <p:spPr>
          <a:xfrm>
            <a:off x="23037389" y="12636024"/>
            <a:ext cx="534611" cy="551181"/>
          </a:xfrm>
          <a:prstGeom prst="rect">
            <a:avLst/>
          </a:prstGeom>
          <a:noFill/>
          <a:ln>
            <a:noFill/>
          </a:ln>
        </p:spPr>
        <p:txBody>
          <a:bodyPr spcFirstLastPara="1" wrap="square" lIns="91425" tIns="91425" rIns="91425" bIns="91425" anchor="ctr" anchorCtr="0">
            <a:spAutoFit/>
          </a:bodyPr>
          <a:lstStyle>
            <a:lvl1pPr marL="0" marR="0" lvl="0" indent="0" algn="r" rtl="0">
              <a:lnSpc>
                <a:spcPct val="100000"/>
              </a:lnSpc>
              <a:spcBef>
                <a:spcPts val="0"/>
              </a:spcBef>
              <a:spcAft>
                <a:spcPts val="0"/>
              </a:spcAft>
              <a:buClr>
                <a:srgbClr val="898A8C"/>
              </a:buClr>
              <a:buSzPts val="2400"/>
              <a:buFont typeface="Poppins Light"/>
              <a:buNone/>
              <a:defRPr sz="2400" b="0" i="0" u="none" strike="noStrike" cap="none">
                <a:solidFill>
                  <a:srgbClr val="898A8C"/>
                </a:solidFill>
                <a:latin typeface="Poppins Light"/>
                <a:ea typeface="Poppins Light"/>
                <a:cs typeface="Poppins Light"/>
                <a:sym typeface="Poppins Light"/>
              </a:defRPr>
            </a:lvl1pPr>
            <a:lvl2pPr marL="0" marR="0" lvl="1" indent="0" algn="r" rtl="0">
              <a:lnSpc>
                <a:spcPct val="100000"/>
              </a:lnSpc>
              <a:spcBef>
                <a:spcPts val="0"/>
              </a:spcBef>
              <a:spcAft>
                <a:spcPts val="0"/>
              </a:spcAft>
              <a:buClr>
                <a:srgbClr val="898A8C"/>
              </a:buClr>
              <a:buSzPts val="2400"/>
              <a:buFont typeface="Poppins Light"/>
              <a:buNone/>
              <a:defRPr sz="2400" b="0" i="0" u="none" strike="noStrike" cap="none">
                <a:solidFill>
                  <a:srgbClr val="898A8C"/>
                </a:solidFill>
                <a:latin typeface="Poppins Light"/>
                <a:ea typeface="Poppins Light"/>
                <a:cs typeface="Poppins Light"/>
                <a:sym typeface="Poppins Light"/>
              </a:defRPr>
            </a:lvl2pPr>
            <a:lvl3pPr marL="0" marR="0" lvl="2" indent="0" algn="r" rtl="0">
              <a:lnSpc>
                <a:spcPct val="100000"/>
              </a:lnSpc>
              <a:spcBef>
                <a:spcPts val="0"/>
              </a:spcBef>
              <a:spcAft>
                <a:spcPts val="0"/>
              </a:spcAft>
              <a:buClr>
                <a:srgbClr val="898A8C"/>
              </a:buClr>
              <a:buSzPts val="2400"/>
              <a:buFont typeface="Poppins Light"/>
              <a:buNone/>
              <a:defRPr sz="2400" b="0" i="0" u="none" strike="noStrike" cap="none">
                <a:solidFill>
                  <a:srgbClr val="898A8C"/>
                </a:solidFill>
                <a:latin typeface="Poppins Light"/>
                <a:ea typeface="Poppins Light"/>
                <a:cs typeface="Poppins Light"/>
                <a:sym typeface="Poppins Light"/>
              </a:defRPr>
            </a:lvl3pPr>
            <a:lvl4pPr marL="0" marR="0" lvl="3" indent="0" algn="r" rtl="0">
              <a:lnSpc>
                <a:spcPct val="100000"/>
              </a:lnSpc>
              <a:spcBef>
                <a:spcPts val="0"/>
              </a:spcBef>
              <a:spcAft>
                <a:spcPts val="0"/>
              </a:spcAft>
              <a:buClr>
                <a:srgbClr val="898A8C"/>
              </a:buClr>
              <a:buSzPts val="2400"/>
              <a:buFont typeface="Poppins Light"/>
              <a:buNone/>
              <a:defRPr sz="2400" b="0" i="0" u="none" strike="noStrike" cap="none">
                <a:solidFill>
                  <a:srgbClr val="898A8C"/>
                </a:solidFill>
                <a:latin typeface="Poppins Light"/>
                <a:ea typeface="Poppins Light"/>
                <a:cs typeface="Poppins Light"/>
                <a:sym typeface="Poppins Light"/>
              </a:defRPr>
            </a:lvl4pPr>
            <a:lvl5pPr marL="0" marR="0" lvl="4" indent="0" algn="r" rtl="0">
              <a:lnSpc>
                <a:spcPct val="100000"/>
              </a:lnSpc>
              <a:spcBef>
                <a:spcPts val="0"/>
              </a:spcBef>
              <a:spcAft>
                <a:spcPts val="0"/>
              </a:spcAft>
              <a:buClr>
                <a:srgbClr val="898A8C"/>
              </a:buClr>
              <a:buSzPts val="2400"/>
              <a:buFont typeface="Poppins Light"/>
              <a:buNone/>
              <a:defRPr sz="2400" b="0" i="0" u="none" strike="noStrike" cap="none">
                <a:solidFill>
                  <a:srgbClr val="898A8C"/>
                </a:solidFill>
                <a:latin typeface="Poppins Light"/>
                <a:ea typeface="Poppins Light"/>
                <a:cs typeface="Poppins Light"/>
                <a:sym typeface="Poppins Light"/>
              </a:defRPr>
            </a:lvl5pPr>
            <a:lvl6pPr marL="0" marR="0" lvl="5" indent="0" algn="r" rtl="0">
              <a:lnSpc>
                <a:spcPct val="100000"/>
              </a:lnSpc>
              <a:spcBef>
                <a:spcPts val="0"/>
              </a:spcBef>
              <a:spcAft>
                <a:spcPts val="0"/>
              </a:spcAft>
              <a:buClr>
                <a:srgbClr val="898A8C"/>
              </a:buClr>
              <a:buSzPts val="2400"/>
              <a:buFont typeface="Poppins Light"/>
              <a:buNone/>
              <a:defRPr sz="2400" b="0" i="0" u="none" strike="noStrike" cap="none">
                <a:solidFill>
                  <a:srgbClr val="898A8C"/>
                </a:solidFill>
                <a:latin typeface="Poppins Light"/>
                <a:ea typeface="Poppins Light"/>
                <a:cs typeface="Poppins Light"/>
                <a:sym typeface="Poppins Light"/>
              </a:defRPr>
            </a:lvl6pPr>
            <a:lvl7pPr marL="0" marR="0" lvl="6" indent="0" algn="r" rtl="0">
              <a:lnSpc>
                <a:spcPct val="100000"/>
              </a:lnSpc>
              <a:spcBef>
                <a:spcPts val="0"/>
              </a:spcBef>
              <a:spcAft>
                <a:spcPts val="0"/>
              </a:spcAft>
              <a:buClr>
                <a:srgbClr val="898A8C"/>
              </a:buClr>
              <a:buSzPts val="2400"/>
              <a:buFont typeface="Poppins Light"/>
              <a:buNone/>
              <a:defRPr sz="2400" b="0" i="0" u="none" strike="noStrike" cap="none">
                <a:solidFill>
                  <a:srgbClr val="898A8C"/>
                </a:solidFill>
                <a:latin typeface="Poppins Light"/>
                <a:ea typeface="Poppins Light"/>
                <a:cs typeface="Poppins Light"/>
                <a:sym typeface="Poppins Light"/>
              </a:defRPr>
            </a:lvl7pPr>
            <a:lvl8pPr marL="0" marR="0" lvl="7" indent="0" algn="r" rtl="0">
              <a:lnSpc>
                <a:spcPct val="100000"/>
              </a:lnSpc>
              <a:spcBef>
                <a:spcPts val="0"/>
              </a:spcBef>
              <a:spcAft>
                <a:spcPts val="0"/>
              </a:spcAft>
              <a:buClr>
                <a:srgbClr val="898A8C"/>
              </a:buClr>
              <a:buSzPts val="2400"/>
              <a:buFont typeface="Poppins Light"/>
              <a:buNone/>
              <a:defRPr sz="2400" b="0" i="0" u="none" strike="noStrike" cap="none">
                <a:solidFill>
                  <a:srgbClr val="898A8C"/>
                </a:solidFill>
                <a:latin typeface="Poppins Light"/>
                <a:ea typeface="Poppins Light"/>
                <a:cs typeface="Poppins Light"/>
                <a:sym typeface="Poppins Light"/>
              </a:defRPr>
            </a:lvl8pPr>
            <a:lvl9pPr marL="0" marR="0" lvl="8" indent="0" algn="r" rtl="0">
              <a:lnSpc>
                <a:spcPct val="100000"/>
              </a:lnSpc>
              <a:spcBef>
                <a:spcPts val="0"/>
              </a:spcBef>
              <a:spcAft>
                <a:spcPts val="0"/>
              </a:spcAft>
              <a:buClr>
                <a:srgbClr val="898A8C"/>
              </a:buClr>
              <a:buSzPts val="2400"/>
              <a:buFont typeface="Poppins Light"/>
              <a:buNone/>
              <a:defRPr sz="2400" b="0" i="0" u="none" strike="noStrike" cap="none">
                <a:solidFill>
                  <a:srgbClr val="898A8C"/>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culshawm@moravian.edu"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hyperlink" Target="mailto:rentzs@moravian.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body" idx="1"/>
          </p:nvPr>
        </p:nvSpPr>
        <p:spPr>
          <a:xfrm>
            <a:off x="1413923" y="4867415"/>
            <a:ext cx="12684508" cy="3981171"/>
          </a:xfrm>
          <a:prstGeom prst="rect">
            <a:avLst/>
          </a:prstGeom>
          <a:noFill/>
          <a:ln>
            <a:noFill/>
          </a:ln>
        </p:spPr>
        <p:txBody>
          <a:bodyPr spcFirstLastPara="1" wrap="square" lIns="50800" tIns="50800" rIns="50800" bIns="50800" anchor="b" anchorCtr="0">
            <a:normAutofit/>
          </a:bodyPr>
          <a:lstStyle/>
          <a:p>
            <a:pPr marL="0" lvl="0" indent="0" algn="ctr" rtl="0">
              <a:lnSpc>
                <a:spcPct val="80000"/>
              </a:lnSpc>
              <a:spcBef>
                <a:spcPts val="0"/>
              </a:spcBef>
              <a:spcAft>
                <a:spcPts val="0"/>
              </a:spcAft>
              <a:buClr>
                <a:srgbClr val="FCFFFF"/>
              </a:buClr>
              <a:buSzPts val="13200"/>
              <a:buFont typeface="Times New Roman"/>
              <a:buNone/>
            </a:pPr>
            <a:r>
              <a:rPr lang="en-US">
                <a:solidFill>
                  <a:srgbClr val="FCFFFF"/>
                </a:solidFill>
              </a:rPr>
              <a:t>Finding the Tipping Point in Adoption Through the Health Sciences </a:t>
            </a:r>
            <a:endParaRPr>
              <a:solidFill>
                <a:srgbClr val="FCFFFF"/>
              </a:solidFill>
            </a:endParaRPr>
          </a:p>
        </p:txBody>
      </p:sp>
      <p:sp>
        <p:nvSpPr>
          <p:cNvPr id="93" name="Google Shape;93;p1"/>
          <p:cNvSpPr txBox="1"/>
          <p:nvPr/>
        </p:nvSpPr>
        <p:spPr>
          <a:xfrm>
            <a:off x="731099" y="644594"/>
            <a:ext cx="5866200" cy="1477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78CF5"/>
              </a:buClr>
              <a:buSzPts val="3000"/>
              <a:buFont typeface="Arial"/>
              <a:buNone/>
            </a:pPr>
            <a:r>
              <a:rPr lang="en-US" sz="3000" b="1">
                <a:solidFill>
                  <a:srgbClr val="FCFFFF"/>
                </a:solidFill>
              </a:rPr>
              <a:t>Mary Culshaw, PhD, OTR/L</a:t>
            </a:r>
            <a:endParaRPr sz="3000" b="1">
              <a:solidFill>
                <a:srgbClr val="FCFFFF"/>
              </a:solidFill>
            </a:endParaRPr>
          </a:p>
          <a:p>
            <a:pPr marL="0" marR="0" lvl="0" indent="0" algn="l" rtl="0">
              <a:lnSpc>
                <a:spcPct val="100000"/>
              </a:lnSpc>
              <a:spcBef>
                <a:spcPts val="0"/>
              </a:spcBef>
              <a:spcAft>
                <a:spcPts val="0"/>
              </a:spcAft>
              <a:buClr>
                <a:srgbClr val="078CF5"/>
              </a:buClr>
              <a:buSzPts val="3000"/>
              <a:buFont typeface="Arial"/>
              <a:buNone/>
            </a:pPr>
            <a:r>
              <a:rPr lang="en-US" sz="3000" b="1">
                <a:solidFill>
                  <a:srgbClr val="FCFFFF"/>
                </a:solidFill>
              </a:rPr>
              <a:t>Bernie Cantens, PhD</a:t>
            </a:r>
            <a:endParaRPr sz="3000" b="1">
              <a:solidFill>
                <a:srgbClr val="FCFFFF"/>
              </a:solidFill>
            </a:endParaRPr>
          </a:p>
          <a:p>
            <a:pPr marL="0" marR="0" lvl="0" indent="0" algn="l" rtl="0">
              <a:lnSpc>
                <a:spcPct val="100000"/>
              </a:lnSpc>
              <a:spcBef>
                <a:spcPts val="0"/>
              </a:spcBef>
              <a:spcAft>
                <a:spcPts val="0"/>
              </a:spcAft>
              <a:buClr>
                <a:srgbClr val="078CF5"/>
              </a:buClr>
              <a:buSzPts val="3000"/>
              <a:buFont typeface="Arial"/>
              <a:buNone/>
            </a:pPr>
            <a:r>
              <a:rPr lang="en-US" sz="3000" b="1">
                <a:solidFill>
                  <a:srgbClr val="FCFFFF"/>
                </a:solidFill>
              </a:rPr>
              <a:t>Sarah Rentz, M.A.T. </a:t>
            </a:r>
            <a:endParaRPr sz="3000" b="1">
              <a:solidFill>
                <a:srgbClr val="FC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f66c7d1d16_0_8"/>
          <p:cNvSpPr txBox="1">
            <a:spLocks noGrp="1"/>
          </p:cNvSpPr>
          <p:nvPr>
            <p:ph type="body" idx="1"/>
          </p:nvPr>
        </p:nvSpPr>
        <p:spPr>
          <a:xfrm>
            <a:off x="678475" y="2600638"/>
            <a:ext cx="17486700" cy="18318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None/>
            </a:pPr>
            <a:endParaRPr sz="4100"/>
          </a:p>
          <a:p>
            <a:pPr marL="457200" lvl="0" indent="-685800" algn="l" rtl="0">
              <a:lnSpc>
                <a:spcPct val="100000"/>
              </a:lnSpc>
              <a:spcBef>
                <a:spcPts val="0"/>
              </a:spcBef>
              <a:spcAft>
                <a:spcPts val="0"/>
              </a:spcAft>
              <a:buSzPts val="7200"/>
              <a:buChar char="➢"/>
            </a:pPr>
            <a:r>
              <a:rPr lang="en-US" sz="7200" b="1"/>
              <a:t>Clinical Faculty</a:t>
            </a:r>
            <a:endParaRPr sz="7200" b="1"/>
          </a:p>
        </p:txBody>
      </p:sp>
      <p:sp>
        <p:nvSpPr>
          <p:cNvPr id="153" name="Google Shape;153;gf66c7d1d16_0_8"/>
          <p:cNvSpPr txBox="1">
            <a:spLocks noGrp="1"/>
          </p:cNvSpPr>
          <p:nvPr>
            <p:ph type="body" idx="2"/>
          </p:nvPr>
        </p:nvSpPr>
        <p:spPr>
          <a:xfrm>
            <a:off x="460525" y="310857"/>
            <a:ext cx="19451700" cy="2040000"/>
          </a:xfrm>
          <a:prstGeom prst="rect">
            <a:avLst/>
          </a:prstGeom>
          <a:noFill/>
          <a:ln>
            <a:noFill/>
          </a:ln>
        </p:spPr>
        <p:txBody>
          <a:bodyPr spcFirstLastPara="1" wrap="square" lIns="50800" tIns="50800" rIns="50800" bIns="50800" anchor="b" anchorCtr="0">
            <a:normAutofit/>
          </a:bodyPr>
          <a:lstStyle/>
          <a:p>
            <a:pPr marL="0" lvl="0" indent="0" algn="l" rtl="0">
              <a:lnSpc>
                <a:spcPct val="80000"/>
              </a:lnSpc>
              <a:spcBef>
                <a:spcPts val="0"/>
              </a:spcBef>
              <a:spcAft>
                <a:spcPts val="0"/>
              </a:spcAft>
              <a:buClr>
                <a:srgbClr val="00267A"/>
              </a:buClr>
              <a:buSzPts val="11600"/>
              <a:buFont typeface="Times New Roman"/>
              <a:buNone/>
            </a:pPr>
            <a:r>
              <a:rPr lang="en-US"/>
              <a:t>Why the Health Sciences?</a:t>
            </a:r>
            <a:endParaRPr/>
          </a:p>
        </p:txBody>
      </p:sp>
      <p:sp>
        <p:nvSpPr>
          <p:cNvPr id="154" name="Google Shape;154;gf66c7d1d16_0_8"/>
          <p:cNvSpPr txBox="1"/>
          <p:nvPr/>
        </p:nvSpPr>
        <p:spPr>
          <a:xfrm rot="-975800">
            <a:off x="630566" y="6811657"/>
            <a:ext cx="12335196" cy="297836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050" b="1">
                <a:highlight>
                  <a:srgbClr val="FFFFFF"/>
                </a:highlight>
              </a:rPr>
              <a:t>SMART: </a:t>
            </a:r>
            <a:r>
              <a:rPr lang="en-US" sz="6050">
                <a:highlight>
                  <a:srgbClr val="FFFFFF"/>
                </a:highlight>
              </a:rPr>
              <a:t>Significant, Measurable, Achievable, Relates to person, Time based</a:t>
            </a:r>
            <a:endParaRPr sz="6100"/>
          </a:p>
        </p:txBody>
      </p:sp>
      <p:pic>
        <p:nvPicPr>
          <p:cNvPr id="155" name="Google Shape;155;gf66c7d1d16_0_8"/>
          <p:cNvPicPr preferRelativeResize="0"/>
          <p:nvPr/>
        </p:nvPicPr>
        <p:blipFill>
          <a:blip r:embed="rId3">
            <a:alphaModFix/>
          </a:blip>
          <a:stretch>
            <a:fillRect/>
          </a:stretch>
        </p:blipFill>
        <p:spPr>
          <a:xfrm>
            <a:off x="14759276" y="2350850"/>
            <a:ext cx="7402700" cy="9387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txBox="1"/>
          <p:nvPr/>
        </p:nvSpPr>
        <p:spPr>
          <a:xfrm>
            <a:off x="2272998" y="5267775"/>
            <a:ext cx="18051900" cy="6999600"/>
          </a:xfrm>
          <a:prstGeom prst="rect">
            <a:avLst/>
          </a:prstGeom>
          <a:noFill/>
          <a:ln>
            <a:noFill/>
          </a:ln>
        </p:spPr>
        <p:txBody>
          <a:bodyPr spcFirstLastPara="1" wrap="square" lIns="91425" tIns="91425" rIns="91425" bIns="91425" anchor="t" anchorCtr="0">
            <a:noAutofit/>
          </a:bodyPr>
          <a:lstStyle/>
          <a:p>
            <a:pPr marL="457200" lvl="0" indent="-755650" algn="l" rtl="0">
              <a:spcBef>
                <a:spcPts val="0"/>
              </a:spcBef>
              <a:spcAft>
                <a:spcPts val="0"/>
              </a:spcAft>
              <a:buClr>
                <a:srgbClr val="4A86E8"/>
              </a:buClr>
              <a:buSzPts val="8300"/>
              <a:buChar char="❖"/>
            </a:pPr>
            <a:r>
              <a:rPr lang="en-US" sz="8300">
                <a:solidFill>
                  <a:srgbClr val="4A86E8"/>
                </a:solidFill>
              </a:rPr>
              <a:t>Supporting key faculty</a:t>
            </a:r>
            <a:endParaRPr sz="8300">
              <a:solidFill>
                <a:srgbClr val="4A86E8"/>
              </a:solidFill>
            </a:endParaRPr>
          </a:p>
          <a:p>
            <a:pPr marL="457200" lvl="0" indent="0" algn="l" rtl="0">
              <a:spcBef>
                <a:spcPts val="0"/>
              </a:spcBef>
              <a:spcAft>
                <a:spcPts val="0"/>
              </a:spcAft>
              <a:buNone/>
            </a:pPr>
            <a:endParaRPr sz="8300">
              <a:solidFill>
                <a:srgbClr val="4A86E8"/>
              </a:solidFill>
            </a:endParaRPr>
          </a:p>
          <a:p>
            <a:pPr marL="457200" lvl="0" indent="0" algn="l" rtl="0">
              <a:spcBef>
                <a:spcPts val="0"/>
              </a:spcBef>
              <a:spcAft>
                <a:spcPts val="0"/>
              </a:spcAft>
              <a:buNone/>
            </a:pPr>
            <a:endParaRPr sz="8300">
              <a:solidFill>
                <a:srgbClr val="4A86E8"/>
              </a:solidFill>
            </a:endParaRPr>
          </a:p>
          <a:p>
            <a:pPr marL="457200" lvl="0" indent="-755650" algn="l" rtl="0">
              <a:spcBef>
                <a:spcPts val="0"/>
              </a:spcBef>
              <a:spcAft>
                <a:spcPts val="0"/>
              </a:spcAft>
              <a:buClr>
                <a:srgbClr val="4A86E8"/>
              </a:buClr>
              <a:buSzPts val="8300"/>
              <a:buChar char="❖"/>
            </a:pPr>
            <a:r>
              <a:rPr lang="en-US" sz="8300">
                <a:solidFill>
                  <a:srgbClr val="4A86E8"/>
                </a:solidFill>
              </a:rPr>
              <a:t>Stipend for course</a:t>
            </a:r>
            <a:endParaRPr sz="8300">
              <a:solidFill>
                <a:srgbClr val="4A86E8"/>
              </a:solidFill>
            </a:endParaRPr>
          </a:p>
          <a:p>
            <a:pPr marL="457200" lvl="0" indent="0" algn="l" rtl="0">
              <a:spcBef>
                <a:spcPts val="0"/>
              </a:spcBef>
              <a:spcAft>
                <a:spcPts val="0"/>
              </a:spcAft>
              <a:buNone/>
            </a:pPr>
            <a:endParaRPr sz="8300">
              <a:solidFill>
                <a:srgbClr val="4A86E8"/>
              </a:solidFill>
            </a:endParaRPr>
          </a:p>
          <a:p>
            <a:pPr marL="457200" lvl="0" indent="0" algn="l" rtl="0">
              <a:spcBef>
                <a:spcPts val="0"/>
              </a:spcBef>
              <a:spcAft>
                <a:spcPts val="0"/>
              </a:spcAft>
              <a:buNone/>
            </a:pPr>
            <a:endParaRPr sz="8300">
              <a:solidFill>
                <a:srgbClr val="4A86E8"/>
              </a:solidFill>
            </a:endParaRPr>
          </a:p>
        </p:txBody>
      </p:sp>
      <p:sp>
        <p:nvSpPr>
          <p:cNvPr id="161" name="Google Shape;161;p6"/>
          <p:cNvSpPr txBox="1"/>
          <p:nvPr/>
        </p:nvSpPr>
        <p:spPr>
          <a:xfrm>
            <a:off x="704950" y="1827450"/>
            <a:ext cx="22698300" cy="26229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267A"/>
              </a:buClr>
              <a:buSzPts val="8800"/>
              <a:buFont typeface="Times New Roman"/>
              <a:buNone/>
            </a:pPr>
            <a:r>
              <a:rPr lang="en-US" sz="8800" b="1">
                <a:solidFill>
                  <a:srgbClr val="00267A"/>
                </a:solidFill>
                <a:latin typeface="Times New Roman"/>
                <a:ea typeface="Times New Roman"/>
                <a:cs typeface="Times New Roman"/>
                <a:sym typeface="Times New Roman"/>
              </a:rPr>
              <a:t>Other Points That Encourage Early Adoption of QM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f66c7d1d16_0_30"/>
          <p:cNvSpPr txBox="1"/>
          <p:nvPr/>
        </p:nvSpPr>
        <p:spPr>
          <a:xfrm>
            <a:off x="2272998" y="5267775"/>
            <a:ext cx="18051900" cy="69996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8300">
              <a:solidFill>
                <a:srgbClr val="4A86E8"/>
              </a:solidFill>
            </a:endParaRPr>
          </a:p>
          <a:p>
            <a:pPr marL="457200" lvl="0" indent="0" algn="l" rtl="0">
              <a:spcBef>
                <a:spcPts val="0"/>
              </a:spcBef>
              <a:spcAft>
                <a:spcPts val="0"/>
              </a:spcAft>
              <a:buNone/>
            </a:pPr>
            <a:endParaRPr sz="8300">
              <a:solidFill>
                <a:srgbClr val="4A86E8"/>
              </a:solidFill>
            </a:endParaRPr>
          </a:p>
          <a:p>
            <a:pPr marL="457200" lvl="0" indent="-755650" algn="l" rtl="0">
              <a:spcBef>
                <a:spcPts val="0"/>
              </a:spcBef>
              <a:spcAft>
                <a:spcPts val="0"/>
              </a:spcAft>
              <a:buClr>
                <a:srgbClr val="4A86E8"/>
              </a:buClr>
              <a:buSzPts val="8300"/>
              <a:buChar char="❖"/>
            </a:pPr>
            <a:r>
              <a:rPr lang="en-US" sz="8300">
                <a:solidFill>
                  <a:srgbClr val="4A86E8"/>
                </a:solidFill>
              </a:rPr>
              <a:t>Concept of QM as framework for teaching all courses not just online</a:t>
            </a:r>
            <a:endParaRPr sz="8300">
              <a:solidFill>
                <a:srgbClr val="4A86E8"/>
              </a:solidFill>
            </a:endParaRPr>
          </a:p>
        </p:txBody>
      </p:sp>
      <p:sp>
        <p:nvSpPr>
          <p:cNvPr id="167" name="Google Shape;167;gf66c7d1d16_0_30"/>
          <p:cNvSpPr txBox="1"/>
          <p:nvPr/>
        </p:nvSpPr>
        <p:spPr>
          <a:xfrm>
            <a:off x="704949" y="1827450"/>
            <a:ext cx="17492400" cy="2622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267A"/>
              </a:buClr>
              <a:buSzPts val="8800"/>
              <a:buFont typeface="Times New Roman"/>
              <a:buNone/>
            </a:pPr>
            <a:r>
              <a:rPr lang="en-US" sz="8800" b="1">
                <a:solidFill>
                  <a:srgbClr val="00267A"/>
                </a:solidFill>
                <a:latin typeface="Times New Roman"/>
                <a:ea typeface="Times New Roman"/>
                <a:cs typeface="Times New Roman"/>
                <a:sym typeface="Times New Roman"/>
              </a:rPr>
              <a:t>Other Factors That Contributed to Early Adoption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f66c7d1d16_0_49"/>
          <p:cNvSpPr txBox="1">
            <a:spLocks noGrp="1"/>
          </p:cNvSpPr>
          <p:nvPr>
            <p:ph type="body" idx="1"/>
          </p:nvPr>
        </p:nvSpPr>
        <p:spPr>
          <a:xfrm>
            <a:off x="678475" y="2600638"/>
            <a:ext cx="17486700" cy="18318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None/>
            </a:pPr>
            <a:endParaRPr sz="4100"/>
          </a:p>
          <a:p>
            <a:pPr marL="0" lvl="0" indent="0" algn="l" rtl="0">
              <a:lnSpc>
                <a:spcPct val="100000"/>
              </a:lnSpc>
              <a:spcBef>
                <a:spcPts val="0"/>
              </a:spcBef>
              <a:spcAft>
                <a:spcPts val="0"/>
              </a:spcAft>
              <a:buNone/>
            </a:pPr>
            <a:endParaRPr sz="7200" b="1"/>
          </a:p>
        </p:txBody>
      </p:sp>
      <p:sp>
        <p:nvSpPr>
          <p:cNvPr id="173" name="Google Shape;173;gf66c7d1d16_0_49"/>
          <p:cNvSpPr txBox="1">
            <a:spLocks noGrp="1"/>
          </p:cNvSpPr>
          <p:nvPr>
            <p:ph type="body" idx="2"/>
          </p:nvPr>
        </p:nvSpPr>
        <p:spPr>
          <a:xfrm>
            <a:off x="11270250" y="491925"/>
            <a:ext cx="11109600" cy="2108700"/>
          </a:xfrm>
          <a:prstGeom prst="rect">
            <a:avLst/>
          </a:prstGeom>
          <a:noFill/>
          <a:ln>
            <a:noFill/>
          </a:ln>
        </p:spPr>
        <p:txBody>
          <a:bodyPr spcFirstLastPara="1" wrap="square" lIns="50800" tIns="50800" rIns="50800" bIns="50800" anchor="b" anchorCtr="0">
            <a:normAutofit fontScale="77500" lnSpcReduction="10000"/>
          </a:bodyPr>
          <a:lstStyle/>
          <a:p>
            <a:pPr marL="0" lvl="0" indent="0" algn="ctr" rtl="0">
              <a:lnSpc>
                <a:spcPct val="80000"/>
              </a:lnSpc>
              <a:spcBef>
                <a:spcPts val="0"/>
              </a:spcBef>
              <a:spcAft>
                <a:spcPts val="0"/>
              </a:spcAft>
              <a:buClr>
                <a:srgbClr val="00267A"/>
              </a:buClr>
              <a:buSzPct val="100000"/>
              <a:buFont typeface="Times New Roman"/>
              <a:buNone/>
            </a:pPr>
            <a:r>
              <a:rPr lang="en-US"/>
              <a:t>Two Examples of How We Adopted QM</a:t>
            </a:r>
            <a:endParaRPr/>
          </a:p>
        </p:txBody>
      </p:sp>
      <p:pic>
        <p:nvPicPr>
          <p:cNvPr id="174" name="Google Shape;174;gf66c7d1d16_0_49"/>
          <p:cNvPicPr preferRelativeResize="0"/>
          <p:nvPr/>
        </p:nvPicPr>
        <p:blipFill>
          <a:blip r:embed="rId3">
            <a:alphaModFix/>
          </a:blip>
          <a:stretch>
            <a:fillRect/>
          </a:stretch>
        </p:blipFill>
        <p:spPr>
          <a:xfrm>
            <a:off x="1342200" y="180125"/>
            <a:ext cx="8440775" cy="132715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f66c7d1d16_0_57"/>
          <p:cNvSpPr txBox="1">
            <a:spLocks noGrp="1"/>
          </p:cNvSpPr>
          <p:nvPr>
            <p:ph type="body" idx="1"/>
          </p:nvPr>
        </p:nvSpPr>
        <p:spPr>
          <a:xfrm>
            <a:off x="678475" y="2600638"/>
            <a:ext cx="17486700" cy="18318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None/>
            </a:pPr>
            <a:endParaRPr sz="4100"/>
          </a:p>
          <a:p>
            <a:pPr marL="0" lvl="0" indent="0" algn="l" rtl="0">
              <a:lnSpc>
                <a:spcPct val="100000"/>
              </a:lnSpc>
              <a:spcBef>
                <a:spcPts val="0"/>
              </a:spcBef>
              <a:spcAft>
                <a:spcPts val="0"/>
              </a:spcAft>
              <a:buNone/>
            </a:pPr>
            <a:endParaRPr sz="7200" b="1"/>
          </a:p>
        </p:txBody>
      </p:sp>
      <p:sp>
        <p:nvSpPr>
          <p:cNvPr id="180" name="Google Shape;180;gf66c7d1d16_0_57"/>
          <p:cNvSpPr txBox="1">
            <a:spLocks noGrp="1"/>
          </p:cNvSpPr>
          <p:nvPr>
            <p:ph type="body" idx="2"/>
          </p:nvPr>
        </p:nvSpPr>
        <p:spPr>
          <a:xfrm>
            <a:off x="11270250" y="491925"/>
            <a:ext cx="11109600" cy="2108700"/>
          </a:xfrm>
          <a:prstGeom prst="rect">
            <a:avLst/>
          </a:prstGeom>
          <a:noFill/>
          <a:ln>
            <a:noFill/>
          </a:ln>
        </p:spPr>
        <p:txBody>
          <a:bodyPr spcFirstLastPara="1" wrap="square" lIns="50800" tIns="50800" rIns="50800" bIns="50800" anchor="b" anchorCtr="0">
            <a:normAutofit fontScale="77500" lnSpcReduction="10000"/>
          </a:bodyPr>
          <a:lstStyle/>
          <a:p>
            <a:pPr marL="0" lvl="0" indent="0" algn="ctr" rtl="0">
              <a:lnSpc>
                <a:spcPct val="80000"/>
              </a:lnSpc>
              <a:spcBef>
                <a:spcPts val="0"/>
              </a:spcBef>
              <a:spcAft>
                <a:spcPts val="0"/>
              </a:spcAft>
              <a:buClr>
                <a:srgbClr val="00267A"/>
              </a:buClr>
              <a:buSzPct val="100000"/>
              <a:buFont typeface="Times New Roman"/>
              <a:buNone/>
            </a:pPr>
            <a:r>
              <a:rPr lang="en-US"/>
              <a:t>Two Examples of How We Adopted QM</a:t>
            </a:r>
            <a:endParaRPr/>
          </a:p>
        </p:txBody>
      </p:sp>
      <p:pic>
        <p:nvPicPr>
          <p:cNvPr id="181" name="Google Shape;181;gf66c7d1d16_0_57"/>
          <p:cNvPicPr preferRelativeResize="0"/>
          <p:nvPr/>
        </p:nvPicPr>
        <p:blipFill>
          <a:blip r:embed="rId3">
            <a:alphaModFix/>
          </a:blip>
          <a:stretch>
            <a:fillRect/>
          </a:stretch>
        </p:blipFill>
        <p:spPr>
          <a:xfrm>
            <a:off x="501100" y="1039625"/>
            <a:ext cx="10769149" cy="5697385"/>
          </a:xfrm>
          <a:prstGeom prst="rect">
            <a:avLst/>
          </a:prstGeom>
          <a:noFill/>
          <a:ln>
            <a:noFill/>
          </a:ln>
        </p:spPr>
      </p:pic>
      <p:pic>
        <p:nvPicPr>
          <p:cNvPr id="182" name="Google Shape;182;gf66c7d1d16_0_57"/>
          <p:cNvPicPr preferRelativeResize="0"/>
          <p:nvPr/>
        </p:nvPicPr>
        <p:blipFill>
          <a:blip r:embed="rId4">
            <a:alphaModFix/>
          </a:blip>
          <a:stretch>
            <a:fillRect/>
          </a:stretch>
        </p:blipFill>
        <p:spPr>
          <a:xfrm>
            <a:off x="12555399" y="2811294"/>
            <a:ext cx="10769150" cy="6114006"/>
          </a:xfrm>
          <a:prstGeom prst="rect">
            <a:avLst/>
          </a:prstGeom>
          <a:noFill/>
          <a:ln>
            <a:noFill/>
          </a:ln>
        </p:spPr>
      </p:pic>
      <p:pic>
        <p:nvPicPr>
          <p:cNvPr id="183" name="Google Shape;183;gf66c7d1d16_0_57"/>
          <p:cNvPicPr preferRelativeResize="0"/>
          <p:nvPr/>
        </p:nvPicPr>
        <p:blipFill>
          <a:blip r:embed="rId5">
            <a:alphaModFix/>
          </a:blip>
          <a:stretch>
            <a:fillRect/>
          </a:stretch>
        </p:blipFill>
        <p:spPr>
          <a:xfrm>
            <a:off x="678469" y="7325801"/>
            <a:ext cx="11654432" cy="6114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txBox="1"/>
          <p:nvPr/>
        </p:nvSpPr>
        <p:spPr>
          <a:xfrm>
            <a:off x="1507726" y="700469"/>
            <a:ext cx="19451700" cy="20400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267A"/>
              </a:buClr>
              <a:buSzPts val="11600"/>
              <a:buFont typeface="Times New Roman"/>
              <a:buNone/>
            </a:pPr>
            <a:r>
              <a:rPr lang="en-US" sz="11600" b="1">
                <a:solidFill>
                  <a:srgbClr val="00267A"/>
                </a:solidFill>
                <a:latin typeface="Times New Roman"/>
                <a:ea typeface="Times New Roman"/>
                <a:cs typeface="Times New Roman"/>
                <a:sym typeface="Times New Roman"/>
              </a:rPr>
              <a:t>Summary</a:t>
            </a:r>
            <a:endParaRPr/>
          </a:p>
        </p:txBody>
      </p:sp>
      <p:sp>
        <p:nvSpPr>
          <p:cNvPr id="189" name="Google Shape;189;p9"/>
          <p:cNvSpPr txBox="1"/>
          <p:nvPr/>
        </p:nvSpPr>
        <p:spPr>
          <a:xfrm>
            <a:off x="588450" y="3616900"/>
            <a:ext cx="8963100" cy="7881000"/>
          </a:xfrm>
          <a:prstGeom prst="rect">
            <a:avLst/>
          </a:prstGeom>
          <a:noFill/>
          <a:ln>
            <a:noFill/>
          </a:ln>
        </p:spPr>
        <p:txBody>
          <a:bodyPr spcFirstLastPara="1" wrap="square" lIns="91425" tIns="91425" rIns="91425" bIns="91425" anchor="t" anchorCtr="0">
            <a:spAutoFit/>
          </a:bodyPr>
          <a:lstStyle/>
          <a:p>
            <a:pPr marL="457200" lvl="0" indent="-546100" algn="l" rtl="0">
              <a:spcBef>
                <a:spcPts val="0"/>
              </a:spcBef>
              <a:spcAft>
                <a:spcPts val="0"/>
              </a:spcAft>
              <a:buClr>
                <a:schemeClr val="dk1"/>
              </a:buClr>
              <a:buSzPts val="5000"/>
              <a:buChar char="❖"/>
            </a:pPr>
            <a:r>
              <a:rPr lang="en-US" sz="5000">
                <a:solidFill>
                  <a:schemeClr val="dk1"/>
                </a:solidFill>
              </a:rPr>
              <a:t>Campus wide with support from Administration</a:t>
            </a:r>
            <a:endParaRPr sz="5000">
              <a:solidFill>
                <a:schemeClr val="dk1"/>
              </a:solidFill>
            </a:endParaRPr>
          </a:p>
          <a:p>
            <a:pPr marL="0" lvl="0" indent="0" algn="l" rtl="0">
              <a:spcBef>
                <a:spcPts val="0"/>
              </a:spcBef>
              <a:spcAft>
                <a:spcPts val="0"/>
              </a:spcAft>
              <a:buNone/>
            </a:pPr>
            <a:endParaRPr sz="5000">
              <a:solidFill>
                <a:schemeClr val="dk1"/>
              </a:solidFill>
            </a:endParaRPr>
          </a:p>
          <a:p>
            <a:pPr marL="457200" lvl="0" indent="-546100" algn="l" rtl="0">
              <a:spcBef>
                <a:spcPts val="0"/>
              </a:spcBef>
              <a:spcAft>
                <a:spcPts val="0"/>
              </a:spcAft>
              <a:buClr>
                <a:schemeClr val="dk1"/>
              </a:buClr>
              <a:buSzPts val="5000"/>
              <a:buChar char="❖"/>
            </a:pPr>
            <a:r>
              <a:rPr lang="en-US" sz="5000">
                <a:solidFill>
                  <a:schemeClr val="dk1"/>
                </a:solidFill>
              </a:rPr>
              <a:t>Ongoing support at all levels </a:t>
            </a:r>
            <a:endParaRPr sz="5000">
              <a:solidFill>
                <a:schemeClr val="dk1"/>
              </a:solidFill>
            </a:endParaRPr>
          </a:p>
          <a:p>
            <a:pPr marL="0" lvl="0" indent="0" algn="l" rtl="0">
              <a:spcBef>
                <a:spcPts val="0"/>
              </a:spcBef>
              <a:spcAft>
                <a:spcPts val="0"/>
              </a:spcAft>
              <a:buNone/>
            </a:pPr>
            <a:endParaRPr sz="5000">
              <a:solidFill>
                <a:schemeClr val="dk1"/>
              </a:solidFill>
            </a:endParaRPr>
          </a:p>
          <a:p>
            <a:pPr marL="457200" lvl="0" indent="-546100" algn="l" rtl="0">
              <a:spcBef>
                <a:spcPts val="0"/>
              </a:spcBef>
              <a:spcAft>
                <a:spcPts val="0"/>
              </a:spcAft>
              <a:buClr>
                <a:schemeClr val="dk1"/>
              </a:buClr>
              <a:buSzPts val="5000"/>
              <a:buChar char="❖"/>
            </a:pPr>
            <a:r>
              <a:rPr lang="en-US" sz="5000">
                <a:solidFill>
                  <a:schemeClr val="dk1"/>
                </a:solidFill>
              </a:rPr>
              <a:t>Initiatives </a:t>
            </a:r>
            <a:endParaRPr sz="5000">
              <a:solidFill>
                <a:schemeClr val="dk1"/>
              </a:solidFill>
            </a:endParaRPr>
          </a:p>
          <a:p>
            <a:pPr marL="914400" lvl="1" indent="-342900" algn="l" rtl="0">
              <a:spcBef>
                <a:spcPts val="0"/>
              </a:spcBef>
              <a:spcAft>
                <a:spcPts val="0"/>
              </a:spcAft>
              <a:buClr>
                <a:schemeClr val="dk1"/>
              </a:buClr>
              <a:buSzPts val="1800"/>
              <a:buChar char="➢"/>
            </a:pPr>
            <a:r>
              <a:rPr lang="en-US" sz="5000">
                <a:solidFill>
                  <a:schemeClr val="dk1"/>
                </a:solidFill>
              </a:rPr>
              <a:t>Different levels of inclusion </a:t>
            </a:r>
            <a:endParaRPr sz="5000">
              <a:solidFill>
                <a:schemeClr val="dk1"/>
              </a:solidFill>
            </a:endParaRPr>
          </a:p>
          <a:p>
            <a:pPr marL="914400" lvl="1" indent="-342900" algn="l" rtl="0">
              <a:spcBef>
                <a:spcPts val="0"/>
              </a:spcBef>
              <a:spcAft>
                <a:spcPts val="0"/>
              </a:spcAft>
              <a:buClr>
                <a:schemeClr val="dk1"/>
              </a:buClr>
              <a:buSzPts val="1800"/>
              <a:buChar char="➢"/>
            </a:pPr>
            <a:r>
              <a:rPr lang="en-US" sz="5000">
                <a:solidFill>
                  <a:schemeClr val="dk1"/>
                </a:solidFill>
              </a:rPr>
              <a:t>Stipend</a:t>
            </a:r>
            <a:endParaRPr sz="5000">
              <a:solidFill>
                <a:schemeClr val="dk1"/>
              </a:solidFill>
            </a:endParaRPr>
          </a:p>
          <a:p>
            <a:pPr marL="457200" lvl="0" indent="0" algn="l" rtl="0">
              <a:spcBef>
                <a:spcPts val="0"/>
              </a:spcBef>
              <a:spcAft>
                <a:spcPts val="0"/>
              </a:spcAft>
              <a:buNone/>
            </a:pPr>
            <a:endParaRPr sz="5000">
              <a:solidFill>
                <a:schemeClr val="dk1"/>
              </a:solidFill>
            </a:endParaRPr>
          </a:p>
          <a:p>
            <a:pPr marL="457200" lvl="0" indent="0" algn="l" rtl="0">
              <a:spcBef>
                <a:spcPts val="0"/>
              </a:spcBef>
              <a:spcAft>
                <a:spcPts val="0"/>
              </a:spcAft>
              <a:buNone/>
            </a:pPr>
            <a:endParaRPr sz="5000">
              <a:solidFill>
                <a:schemeClr val="dk1"/>
              </a:solidFill>
            </a:endParaRPr>
          </a:p>
        </p:txBody>
      </p:sp>
      <p:sp>
        <p:nvSpPr>
          <p:cNvPr id="190" name="Google Shape;190;p9"/>
          <p:cNvSpPr txBox="1"/>
          <p:nvPr/>
        </p:nvSpPr>
        <p:spPr>
          <a:xfrm>
            <a:off x="10502175" y="2077450"/>
            <a:ext cx="12720300" cy="86505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5000" b="1">
                <a:solidFill>
                  <a:schemeClr val="dk1"/>
                </a:solidFill>
              </a:rPr>
              <a:t>Health Sciences and Early Adoption</a:t>
            </a:r>
            <a:endParaRPr sz="5000" b="1">
              <a:solidFill>
                <a:schemeClr val="dk1"/>
              </a:solidFill>
            </a:endParaRPr>
          </a:p>
          <a:p>
            <a:pPr marL="457200" lvl="0" indent="0" algn="l" rtl="0">
              <a:spcBef>
                <a:spcPts val="0"/>
              </a:spcBef>
              <a:spcAft>
                <a:spcPts val="0"/>
              </a:spcAft>
              <a:buNone/>
            </a:pPr>
            <a:endParaRPr sz="5000">
              <a:solidFill>
                <a:schemeClr val="dk1"/>
              </a:solidFill>
            </a:endParaRPr>
          </a:p>
          <a:p>
            <a:pPr marL="457200" lvl="0" indent="-546100" algn="l" rtl="0">
              <a:spcBef>
                <a:spcPts val="0"/>
              </a:spcBef>
              <a:spcAft>
                <a:spcPts val="0"/>
              </a:spcAft>
              <a:buClr>
                <a:schemeClr val="dk1"/>
              </a:buClr>
              <a:buSzPts val="5000"/>
              <a:buChar char="❖"/>
            </a:pPr>
            <a:r>
              <a:rPr lang="en-US" sz="5000">
                <a:solidFill>
                  <a:schemeClr val="dk1"/>
                </a:solidFill>
              </a:rPr>
              <a:t>Accreditation needs</a:t>
            </a:r>
            <a:endParaRPr sz="5000">
              <a:solidFill>
                <a:schemeClr val="dk1"/>
              </a:solidFill>
            </a:endParaRPr>
          </a:p>
          <a:p>
            <a:pPr marL="457200" lvl="0" indent="-546100" algn="l" rtl="0">
              <a:spcBef>
                <a:spcPts val="0"/>
              </a:spcBef>
              <a:spcAft>
                <a:spcPts val="0"/>
              </a:spcAft>
              <a:buClr>
                <a:schemeClr val="dk1"/>
              </a:buClr>
              <a:buSzPts val="5000"/>
              <a:buChar char="❖"/>
            </a:pPr>
            <a:r>
              <a:rPr lang="en-US" sz="5000">
                <a:solidFill>
                  <a:schemeClr val="dk1"/>
                </a:solidFill>
              </a:rPr>
              <a:t>Already have standards to meet, </a:t>
            </a:r>
            <a:endParaRPr sz="5000">
              <a:solidFill>
                <a:schemeClr val="dk1"/>
              </a:solidFill>
            </a:endParaRPr>
          </a:p>
          <a:p>
            <a:pPr marL="457200" lvl="0" indent="-546100" algn="l" rtl="0">
              <a:spcBef>
                <a:spcPts val="0"/>
              </a:spcBef>
              <a:spcAft>
                <a:spcPts val="0"/>
              </a:spcAft>
              <a:buClr>
                <a:schemeClr val="dk1"/>
              </a:buClr>
              <a:buSzPts val="5000"/>
              <a:buChar char="❖"/>
            </a:pPr>
            <a:r>
              <a:rPr lang="en-US" sz="5000">
                <a:solidFill>
                  <a:schemeClr val="dk1"/>
                </a:solidFill>
              </a:rPr>
              <a:t>Health care personnel familiar with goals</a:t>
            </a:r>
            <a:endParaRPr sz="5000">
              <a:solidFill>
                <a:schemeClr val="dk1"/>
              </a:solidFill>
            </a:endParaRPr>
          </a:p>
          <a:p>
            <a:pPr marL="457200" lvl="0" indent="-546100" algn="l" rtl="0">
              <a:spcBef>
                <a:spcPts val="0"/>
              </a:spcBef>
              <a:spcAft>
                <a:spcPts val="0"/>
              </a:spcAft>
              <a:buClr>
                <a:schemeClr val="dk1"/>
              </a:buClr>
              <a:buSzPts val="5000"/>
              <a:buChar char="❖"/>
            </a:pPr>
            <a:r>
              <a:rPr lang="en-US" sz="5000">
                <a:solidFill>
                  <a:schemeClr val="dk1"/>
                </a:solidFill>
              </a:rPr>
              <a:t>Other points that contribute to adoption</a:t>
            </a:r>
            <a:endParaRPr sz="5000">
              <a:solidFill>
                <a:schemeClr val="dk1"/>
              </a:solidFill>
            </a:endParaRPr>
          </a:p>
          <a:p>
            <a:pPr marL="914400" lvl="1" indent="-342900" algn="l" rtl="0">
              <a:spcBef>
                <a:spcPts val="0"/>
              </a:spcBef>
              <a:spcAft>
                <a:spcPts val="0"/>
              </a:spcAft>
              <a:buClr>
                <a:schemeClr val="dk1"/>
              </a:buClr>
              <a:buSzPts val="1800"/>
              <a:buChar char="➢"/>
            </a:pPr>
            <a:r>
              <a:rPr lang="en-US" sz="5000">
                <a:solidFill>
                  <a:schemeClr val="dk1"/>
                </a:solidFill>
              </a:rPr>
              <a:t>Targeting people to support</a:t>
            </a:r>
            <a:endParaRPr sz="5000">
              <a:solidFill>
                <a:schemeClr val="dk1"/>
              </a:solidFill>
            </a:endParaRPr>
          </a:p>
          <a:p>
            <a:pPr marL="914400" lvl="1" indent="-342900" algn="l" rtl="0">
              <a:spcBef>
                <a:spcPts val="0"/>
              </a:spcBef>
              <a:spcAft>
                <a:spcPts val="0"/>
              </a:spcAft>
              <a:buClr>
                <a:schemeClr val="dk1"/>
              </a:buClr>
              <a:buSzPts val="1800"/>
              <a:buChar char="➢"/>
            </a:pPr>
            <a:r>
              <a:rPr lang="en-US" sz="5000">
                <a:solidFill>
                  <a:schemeClr val="dk1"/>
                </a:solidFill>
              </a:rPr>
              <a:t>Stipend for course</a:t>
            </a:r>
            <a:endParaRPr sz="5000">
              <a:solidFill>
                <a:schemeClr val="dk1"/>
              </a:solidFill>
            </a:endParaRPr>
          </a:p>
          <a:p>
            <a:pPr marL="914400" lvl="1" indent="-342900" algn="l" rtl="0">
              <a:spcBef>
                <a:spcPts val="0"/>
              </a:spcBef>
              <a:spcAft>
                <a:spcPts val="0"/>
              </a:spcAft>
              <a:buClr>
                <a:schemeClr val="dk1"/>
              </a:buClr>
              <a:buSzPts val="1800"/>
              <a:buChar char="➢"/>
            </a:pPr>
            <a:r>
              <a:rPr lang="en-US" sz="5000">
                <a:solidFill>
                  <a:schemeClr val="dk1"/>
                </a:solidFill>
              </a:rPr>
              <a:t>Concept of QM as framework for teaching not just online</a:t>
            </a:r>
            <a:endParaRPr sz="5000">
              <a:solidFill>
                <a:schemeClr val="dk1"/>
              </a:solidFill>
            </a:endParaRPr>
          </a:p>
          <a:p>
            <a:pPr marL="457200" lvl="0" indent="0" algn="l" rtl="0">
              <a:spcBef>
                <a:spcPts val="0"/>
              </a:spcBef>
              <a:spcAft>
                <a:spcPts val="0"/>
              </a:spcAft>
              <a:buNone/>
            </a:pPr>
            <a:endParaRPr sz="5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5"/>
          <p:cNvSpPr txBox="1"/>
          <p:nvPr/>
        </p:nvSpPr>
        <p:spPr>
          <a:xfrm>
            <a:off x="1855950" y="2987650"/>
            <a:ext cx="100041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200">
                <a:solidFill>
                  <a:srgbClr val="FCFFFF"/>
                </a:solidFill>
                <a:latin typeface="Poppins Light"/>
                <a:ea typeface="Poppins Light"/>
                <a:cs typeface="Poppins Light"/>
                <a:sym typeface="Poppins Light"/>
              </a:rPr>
              <a:t>Thank You!!</a:t>
            </a:r>
            <a:endParaRPr sz="7200">
              <a:solidFill>
                <a:srgbClr val="FCFFFF"/>
              </a:solidFill>
              <a:latin typeface="Poppins Light"/>
              <a:ea typeface="Poppins Light"/>
              <a:cs typeface="Poppins Light"/>
              <a:sym typeface="Poppins Light"/>
            </a:endParaRPr>
          </a:p>
        </p:txBody>
      </p:sp>
      <p:sp>
        <p:nvSpPr>
          <p:cNvPr id="196" name="Google Shape;196;p15"/>
          <p:cNvSpPr txBox="1"/>
          <p:nvPr/>
        </p:nvSpPr>
        <p:spPr>
          <a:xfrm>
            <a:off x="769525" y="6858000"/>
            <a:ext cx="100041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rgbClr val="FCFFFF"/>
                </a:solidFill>
                <a:latin typeface="Poppins Light"/>
                <a:ea typeface="Poppins Light"/>
                <a:cs typeface="Poppins Light"/>
                <a:sym typeface="Poppins Light"/>
              </a:rPr>
              <a:t>Mary Culshaw, PhD, OTR/L</a:t>
            </a:r>
            <a:endParaRPr sz="4800">
              <a:solidFill>
                <a:srgbClr val="FCFFFF"/>
              </a:solidFill>
              <a:latin typeface="Poppins Light"/>
              <a:ea typeface="Poppins Light"/>
              <a:cs typeface="Poppins Light"/>
              <a:sym typeface="Poppins Light"/>
            </a:endParaRPr>
          </a:p>
          <a:p>
            <a:pPr marL="0" lvl="0" indent="0" algn="l" rtl="0">
              <a:spcBef>
                <a:spcPts val="0"/>
              </a:spcBef>
              <a:spcAft>
                <a:spcPts val="0"/>
              </a:spcAft>
              <a:buNone/>
            </a:pPr>
            <a:r>
              <a:rPr lang="en-US" sz="4800">
                <a:solidFill>
                  <a:srgbClr val="FCFFFF"/>
                </a:solidFill>
                <a:latin typeface="Poppins Light"/>
                <a:ea typeface="Poppins Light"/>
                <a:cs typeface="Poppins Light"/>
                <a:sym typeface="Poppins Light"/>
              </a:rPr>
              <a:t>Assistant Professor, Occupational Therapy</a:t>
            </a:r>
            <a:endParaRPr sz="4800">
              <a:solidFill>
                <a:srgbClr val="FCFFFF"/>
              </a:solidFill>
              <a:latin typeface="Poppins Light"/>
              <a:ea typeface="Poppins Light"/>
              <a:cs typeface="Poppins Light"/>
              <a:sym typeface="Poppins Light"/>
            </a:endParaRPr>
          </a:p>
          <a:p>
            <a:pPr marL="0" lvl="0" indent="0" algn="l" rtl="0">
              <a:spcBef>
                <a:spcPts val="0"/>
              </a:spcBef>
              <a:spcAft>
                <a:spcPts val="0"/>
              </a:spcAft>
              <a:buNone/>
            </a:pPr>
            <a:r>
              <a:rPr lang="en-US" sz="4800" u="sng">
                <a:solidFill>
                  <a:srgbClr val="FCFFFF"/>
                </a:solidFill>
                <a:latin typeface="Poppins Light"/>
                <a:ea typeface="Poppins Light"/>
                <a:cs typeface="Poppins Light"/>
                <a:sym typeface="Poppins Light"/>
                <a:hlinkClick r:id="rId3">
                  <a:extLst>
                    <a:ext uri="{A12FA001-AC4F-418D-AE19-62706E023703}">
                      <ahyp:hlinkClr xmlns:ahyp="http://schemas.microsoft.com/office/drawing/2018/hyperlinkcolor" val="tx"/>
                    </a:ext>
                  </a:extLst>
                </a:hlinkClick>
              </a:rPr>
              <a:t>culshawm@moravian.edu</a:t>
            </a:r>
            <a:endParaRPr sz="4800">
              <a:solidFill>
                <a:srgbClr val="FCFFFF"/>
              </a:solidFill>
              <a:latin typeface="Poppins Light"/>
              <a:ea typeface="Poppins Light"/>
              <a:cs typeface="Poppins Light"/>
              <a:sym typeface="Poppins Light"/>
            </a:endParaRPr>
          </a:p>
          <a:p>
            <a:pPr marL="0" lvl="0" indent="0" algn="l" rtl="0">
              <a:spcBef>
                <a:spcPts val="0"/>
              </a:spcBef>
              <a:spcAft>
                <a:spcPts val="0"/>
              </a:spcAft>
              <a:buNone/>
            </a:pPr>
            <a:endParaRPr sz="4800">
              <a:solidFill>
                <a:srgbClr val="FCFFFF"/>
              </a:solidFill>
              <a:latin typeface="Poppins Light"/>
              <a:ea typeface="Poppins Light"/>
              <a:cs typeface="Poppins Light"/>
              <a:sym typeface="Poppins Light"/>
            </a:endParaRPr>
          </a:p>
        </p:txBody>
      </p:sp>
      <p:sp>
        <p:nvSpPr>
          <p:cNvPr id="197" name="Google Shape;197;p15"/>
          <p:cNvSpPr txBox="1"/>
          <p:nvPr/>
        </p:nvSpPr>
        <p:spPr>
          <a:xfrm>
            <a:off x="15362225" y="8979525"/>
            <a:ext cx="100041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rgbClr val="FCFFFF"/>
                </a:solidFill>
                <a:latin typeface="Poppins Light"/>
                <a:ea typeface="Poppins Light"/>
                <a:cs typeface="Poppins Light"/>
                <a:sym typeface="Poppins Light"/>
              </a:rPr>
              <a:t>Thank You!!</a:t>
            </a:r>
            <a:endParaRPr sz="4800">
              <a:solidFill>
                <a:srgbClr val="FCFFFF"/>
              </a:solidFill>
              <a:latin typeface="Poppins Light"/>
              <a:ea typeface="Poppins Light"/>
              <a:cs typeface="Poppins Light"/>
              <a:sym typeface="Poppins Light"/>
            </a:endParaRPr>
          </a:p>
        </p:txBody>
      </p:sp>
      <p:sp>
        <p:nvSpPr>
          <p:cNvPr id="198" name="Google Shape;198;p15"/>
          <p:cNvSpPr txBox="1"/>
          <p:nvPr/>
        </p:nvSpPr>
        <p:spPr>
          <a:xfrm>
            <a:off x="15362225" y="2845275"/>
            <a:ext cx="89937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rgbClr val="FCFFFF"/>
                </a:solidFill>
                <a:latin typeface="Poppins Light"/>
                <a:ea typeface="Poppins Light"/>
                <a:cs typeface="Poppins Light"/>
                <a:sym typeface="Poppins Light"/>
              </a:rPr>
              <a:t>Sarah Rentz, M.A.T</a:t>
            </a:r>
            <a:endParaRPr sz="4800">
              <a:solidFill>
                <a:srgbClr val="FCFFFF"/>
              </a:solidFill>
              <a:latin typeface="Poppins Light"/>
              <a:ea typeface="Poppins Light"/>
              <a:cs typeface="Poppins Light"/>
              <a:sym typeface="Poppins Light"/>
            </a:endParaRPr>
          </a:p>
          <a:p>
            <a:pPr marL="0" lvl="0" indent="0" algn="l" rtl="0">
              <a:spcBef>
                <a:spcPts val="0"/>
              </a:spcBef>
              <a:spcAft>
                <a:spcPts val="0"/>
              </a:spcAft>
              <a:buNone/>
            </a:pPr>
            <a:r>
              <a:rPr lang="en-US" sz="4800">
                <a:solidFill>
                  <a:srgbClr val="FCFFFF"/>
                </a:solidFill>
                <a:latin typeface="Poppins Light"/>
                <a:ea typeface="Poppins Light"/>
                <a:cs typeface="Poppins Light"/>
                <a:sym typeface="Poppins Light"/>
              </a:rPr>
              <a:t>Senior Instructional Designer</a:t>
            </a:r>
            <a:endParaRPr sz="4800">
              <a:solidFill>
                <a:srgbClr val="FCFFFF"/>
              </a:solidFill>
              <a:latin typeface="Poppins Light"/>
              <a:ea typeface="Poppins Light"/>
              <a:cs typeface="Poppins Light"/>
              <a:sym typeface="Poppins Light"/>
            </a:endParaRPr>
          </a:p>
          <a:p>
            <a:pPr marL="0" lvl="0" indent="0" algn="l" rtl="0">
              <a:spcBef>
                <a:spcPts val="0"/>
              </a:spcBef>
              <a:spcAft>
                <a:spcPts val="0"/>
              </a:spcAft>
              <a:buNone/>
            </a:pPr>
            <a:r>
              <a:rPr lang="en-US" sz="4800" u="sng">
                <a:solidFill>
                  <a:srgbClr val="FCFFFF"/>
                </a:solidFill>
                <a:latin typeface="Poppins Light"/>
                <a:ea typeface="Poppins Light"/>
                <a:cs typeface="Poppins Light"/>
                <a:sym typeface="Poppins Light"/>
                <a:hlinkClick r:id="rId4">
                  <a:extLst>
                    <a:ext uri="{A12FA001-AC4F-418D-AE19-62706E023703}">
                      <ahyp:hlinkClr xmlns:ahyp="http://schemas.microsoft.com/office/drawing/2018/hyperlinkcolor" val="tx"/>
                    </a:ext>
                  </a:extLst>
                </a:hlinkClick>
              </a:rPr>
              <a:t>rentzs@moravian.edu</a:t>
            </a:r>
            <a:r>
              <a:rPr lang="en-US" sz="4800">
                <a:solidFill>
                  <a:srgbClr val="FCFFFF"/>
                </a:solidFill>
                <a:latin typeface="Poppins Light"/>
                <a:ea typeface="Poppins Light"/>
                <a:cs typeface="Poppins Light"/>
                <a:sym typeface="Poppins Light"/>
              </a:rPr>
              <a:t> </a:t>
            </a:r>
            <a:endParaRPr sz="4800">
              <a:solidFill>
                <a:srgbClr val="FCFFFF"/>
              </a:solidFill>
              <a:latin typeface="Poppins Light"/>
              <a:ea typeface="Poppins Light"/>
              <a:cs typeface="Poppins Light"/>
              <a:sym typeface="Poppins Light"/>
            </a:endParaRPr>
          </a:p>
          <a:p>
            <a:pPr marL="0" lvl="0" indent="0" algn="l" rtl="0">
              <a:spcBef>
                <a:spcPts val="0"/>
              </a:spcBef>
              <a:spcAft>
                <a:spcPts val="0"/>
              </a:spcAft>
              <a:buNone/>
            </a:pPr>
            <a:endParaRPr sz="4800">
              <a:solidFill>
                <a:srgbClr val="FCFFFF"/>
              </a:solidFill>
              <a:latin typeface="Poppins Light"/>
              <a:ea typeface="Poppins Light"/>
              <a:cs typeface="Poppins Light"/>
              <a:sym typeface="Poppi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body" idx="1"/>
          </p:nvPr>
        </p:nvSpPr>
        <p:spPr>
          <a:xfrm>
            <a:off x="760600" y="3676200"/>
            <a:ext cx="21347400" cy="7111200"/>
          </a:xfrm>
          <a:prstGeom prst="rect">
            <a:avLst/>
          </a:prstGeom>
          <a:noFill/>
          <a:ln>
            <a:noFill/>
          </a:ln>
        </p:spPr>
        <p:txBody>
          <a:bodyPr spcFirstLastPara="1" wrap="square" lIns="45700" tIns="45700" rIns="45700" bIns="45700" anchor="t" anchorCtr="0">
            <a:spAutoFit/>
          </a:bodyPr>
          <a:lstStyle/>
          <a:p>
            <a:pPr marL="457200" lvl="0" indent="-711200" algn="l" rtl="0">
              <a:lnSpc>
                <a:spcPct val="100000"/>
              </a:lnSpc>
              <a:spcBef>
                <a:spcPts val="0"/>
              </a:spcBef>
              <a:spcAft>
                <a:spcPts val="0"/>
              </a:spcAft>
              <a:buSzPts val="7600"/>
              <a:buChar char="●"/>
            </a:pPr>
            <a:r>
              <a:rPr lang="en-US" sz="7600"/>
              <a:t>Moving into QM at Moravian </a:t>
            </a:r>
            <a:endParaRPr sz="7600"/>
          </a:p>
          <a:p>
            <a:pPr marL="457200" lvl="0" indent="-711200" algn="l" rtl="0">
              <a:lnSpc>
                <a:spcPct val="100000"/>
              </a:lnSpc>
              <a:spcBef>
                <a:spcPts val="0"/>
              </a:spcBef>
              <a:spcAft>
                <a:spcPts val="0"/>
              </a:spcAft>
              <a:buSzPts val="7600"/>
              <a:buChar char="●"/>
            </a:pPr>
            <a:r>
              <a:rPr lang="en-US" sz="7600"/>
              <a:t>Initiatives at Moravian </a:t>
            </a:r>
            <a:endParaRPr sz="7600"/>
          </a:p>
          <a:p>
            <a:pPr marL="457200" lvl="0" indent="-711200" algn="l" rtl="0">
              <a:lnSpc>
                <a:spcPct val="100000"/>
              </a:lnSpc>
              <a:spcBef>
                <a:spcPts val="0"/>
              </a:spcBef>
              <a:spcAft>
                <a:spcPts val="0"/>
              </a:spcAft>
              <a:buSzPts val="7600"/>
              <a:buChar char="●"/>
            </a:pPr>
            <a:r>
              <a:rPr lang="en-US" sz="7600"/>
              <a:t>Why the Health Sciences as Early Adopters </a:t>
            </a:r>
            <a:endParaRPr sz="7600"/>
          </a:p>
          <a:p>
            <a:pPr marL="457200" lvl="0" indent="-711200" algn="l" rtl="0">
              <a:lnSpc>
                <a:spcPct val="100000"/>
              </a:lnSpc>
              <a:spcBef>
                <a:spcPts val="0"/>
              </a:spcBef>
              <a:spcAft>
                <a:spcPts val="0"/>
              </a:spcAft>
              <a:buSzPts val="7600"/>
              <a:buChar char="●"/>
            </a:pPr>
            <a:r>
              <a:rPr lang="en-US" sz="7600"/>
              <a:t>Other Factors That Encourage Adoption of QM  </a:t>
            </a:r>
            <a:endParaRPr sz="7600"/>
          </a:p>
          <a:p>
            <a:pPr marL="457200" lvl="0" indent="-711200" algn="l" rtl="0">
              <a:lnSpc>
                <a:spcPct val="100000"/>
              </a:lnSpc>
              <a:spcBef>
                <a:spcPts val="0"/>
              </a:spcBef>
              <a:spcAft>
                <a:spcPts val="0"/>
              </a:spcAft>
              <a:buSzPts val="7600"/>
              <a:buChar char="●"/>
            </a:pPr>
            <a:r>
              <a:rPr lang="en-US" sz="7600"/>
              <a:t>Examples of Adoption - IPE and OT course master</a:t>
            </a:r>
            <a:endParaRPr sz="7600"/>
          </a:p>
        </p:txBody>
      </p:sp>
      <p:sp>
        <p:nvSpPr>
          <p:cNvPr id="99" name="Google Shape;99;p3"/>
          <p:cNvSpPr txBox="1">
            <a:spLocks noGrp="1"/>
          </p:cNvSpPr>
          <p:nvPr>
            <p:ph type="body" idx="2"/>
          </p:nvPr>
        </p:nvSpPr>
        <p:spPr>
          <a:xfrm>
            <a:off x="1108100" y="531707"/>
            <a:ext cx="19451700" cy="2040000"/>
          </a:xfrm>
          <a:prstGeom prst="rect">
            <a:avLst/>
          </a:prstGeom>
          <a:noFill/>
          <a:ln>
            <a:noFill/>
          </a:ln>
        </p:spPr>
        <p:txBody>
          <a:bodyPr spcFirstLastPara="1" wrap="square" lIns="50800" tIns="50800" rIns="50800" bIns="50800" anchor="b" anchorCtr="0">
            <a:normAutofit/>
          </a:bodyPr>
          <a:lstStyle/>
          <a:p>
            <a:pPr marL="0" lvl="0" indent="0" algn="l" rtl="0">
              <a:lnSpc>
                <a:spcPct val="80000"/>
              </a:lnSpc>
              <a:spcBef>
                <a:spcPts val="0"/>
              </a:spcBef>
              <a:spcAft>
                <a:spcPts val="0"/>
              </a:spcAft>
              <a:buClr>
                <a:srgbClr val="078CF5"/>
              </a:buClr>
              <a:buSzPts val="11600"/>
              <a:buFont typeface="Times New Roman"/>
              <a:buNone/>
            </a:pPr>
            <a:r>
              <a:rPr lang="en-US"/>
              <a:t>Outline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f976ab0a84_2_0"/>
          <p:cNvSpPr txBox="1">
            <a:spLocks noGrp="1"/>
          </p:cNvSpPr>
          <p:nvPr>
            <p:ph type="body" idx="1"/>
          </p:nvPr>
        </p:nvSpPr>
        <p:spPr>
          <a:xfrm>
            <a:off x="1108050" y="3998775"/>
            <a:ext cx="19380600" cy="6066000"/>
          </a:xfrm>
          <a:prstGeom prst="rect">
            <a:avLst/>
          </a:prstGeom>
        </p:spPr>
        <p:txBody>
          <a:bodyPr spcFirstLastPara="1" wrap="square" lIns="45700" tIns="45700" rIns="45700" bIns="45700" anchor="t" anchorCtr="0">
            <a:spAutoFit/>
          </a:bodyPr>
          <a:lstStyle/>
          <a:p>
            <a:pPr marL="457200" lvl="0" indent="-457200" algn="l" rtl="0">
              <a:spcBef>
                <a:spcPts val="0"/>
              </a:spcBef>
              <a:spcAft>
                <a:spcPts val="0"/>
              </a:spcAft>
              <a:buSzPts val="3600"/>
              <a:buChar char="●"/>
            </a:pPr>
            <a:r>
              <a:rPr lang="en-US" sz="3600"/>
              <a:t>Who are the major stakeholders/decision makers at your institution? </a:t>
            </a:r>
            <a:endParaRPr sz="3600"/>
          </a:p>
          <a:p>
            <a:pPr marL="457200" lvl="0" indent="-457200" algn="l" rtl="0">
              <a:spcBef>
                <a:spcPts val="0"/>
              </a:spcBef>
              <a:spcAft>
                <a:spcPts val="0"/>
              </a:spcAft>
              <a:buSzPts val="3600"/>
              <a:buChar char="●"/>
            </a:pPr>
            <a:r>
              <a:rPr lang="en-US" sz="3600"/>
              <a:t>Moravian: (1) President/Provost and ( 2) Faculty</a:t>
            </a:r>
            <a:endParaRPr sz="3600"/>
          </a:p>
          <a:p>
            <a:pPr marL="457200" lvl="0" indent="-457200" algn="l" rtl="0">
              <a:spcBef>
                <a:spcPts val="0"/>
              </a:spcBef>
              <a:spcAft>
                <a:spcPts val="0"/>
              </a:spcAft>
              <a:buSzPts val="3600"/>
              <a:buChar char="●"/>
            </a:pPr>
            <a:r>
              <a:rPr lang="en-US" sz="3600"/>
              <a:t>At what stage of development is your institution’s online program?</a:t>
            </a:r>
            <a:endParaRPr sz="3600"/>
          </a:p>
          <a:p>
            <a:pPr marL="457200" lvl="0" indent="-457200" algn="l" rtl="0">
              <a:spcBef>
                <a:spcPts val="0"/>
              </a:spcBef>
              <a:spcAft>
                <a:spcPts val="0"/>
              </a:spcAft>
              <a:buSzPts val="3600"/>
              <a:buChar char="●"/>
            </a:pPr>
            <a:r>
              <a:rPr lang="en-US" sz="3600"/>
              <a:t>Here are the central argument we made:</a:t>
            </a:r>
            <a:r>
              <a:rPr lang="en-US"/>
              <a:t> </a:t>
            </a:r>
            <a:endParaRPr/>
          </a:p>
          <a:p>
            <a:pPr marL="914400" lvl="1" indent="-457200" algn="l" rtl="0">
              <a:lnSpc>
                <a:spcPct val="115000"/>
              </a:lnSpc>
              <a:spcBef>
                <a:spcPts val="0"/>
              </a:spcBef>
              <a:spcAft>
                <a:spcPts val="0"/>
              </a:spcAft>
              <a:buClr>
                <a:srgbClr val="FCFFFF"/>
              </a:buClr>
              <a:buSzPts val="3600"/>
              <a:buFont typeface="Times New Roman"/>
              <a:buChar char="○"/>
            </a:pPr>
            <a:r>
              <a:rPr lang="en-US" sz="3000">
                <a:solidFill>
                  <a:srgbClr val="FCFFFF"/>
                </a:solidFill>
                <a:latin typeface="Times New Roman"/>
                <a:ea typeface="Times New Roman"/>
                <a:cs typeface="Times New Roman"/>
                <a:sym typeface="Times New Roman"/>
              </a:rPr>
              <a:t>Maximizing organizational resources (president)</a:t>
            </a:r>
            <a:endParaRPr sz="3000">
              <a:solidFill>
                <a:srgbClr val="FCFFFF"/>
              </a:solidFill>
              <a:latin typeface="Times New Roman"/>
              <a:ea typeface="Times New Roman"/>
              <a:cs typeface="Times New Roman"/>
              <a:sym typeface="Times New Roman"/>
            </a:endParaRPr>
          </a:p>
          <a:p>
            <a:pPr marL="914400" lvl="1" indent="-457200" algn="l" rtl="0">
              <a:lnSpc>
                <a:spcPct val="115000"/>
              </a:lnSpc>
              <a:spcBef>
                <a:spcPts val="0"/>
              </a:spcBef>
              <a:spcAft>
                <a:spcPts val="0"/>
              </a:spcAft>
              <a:buClr>
                <a:srgbClr val="FCFFFF"/>
              </a:buClr>
              <a:buSzPts val="3600"/>
              <a:buFont typeface="Times New Roman"/>
              <a:buChar char="○"/>
            </a:pPr>
            <a:r>
              <a:rPr lang="en-US" sz="3000">
                <a:solidFill>
                  <a:srgbClr val="FCFFFF"/>
                </a:solidFill>
                <a:latin typeface="Times New Roman"/>
                <a:ea typeface="Times New Roman"/>
                <a:cs typeface="Times New Roman"/>
                <a:sym typeface="Times New Roman"/>
              </a:rPr>
              <a:t>Showcasing the quality of online courses and programs (president)</a:t>
            </a:r>
            <a:endParaRPr sz="3000">
              <a:solidFill>
                <a:srgbClr val="FCFFFF"/>
              </a:solidFill>
              <a:latin typeface="Times New Roman"/>
              <a:ea typeface="Times New Roman"/>
              <a:cs typeface="Times New Roman"/>
              <a:sym typeface="Times New Roman"/>
            </a:endParaRPr>
          </a:p>
          <a:p>
            <a:pPr marL="914400" lvl="1" indent="-419100" algn="l" rtl="0">
              <a:lnSpc>
                <a:spcPct val="115000"/>
              </a:lnSpc>
              <a:spcBef>
                <a:spcPts val="0"/>
              </a:spcBef>
              <a:spcAft>
                <a:spcPts val="0"/>
              </a:spcAft>
              <a:buClr>
                <a:srgbClr val="FCFFFF"/>
              </a:buClr>
              <a:buSzPts val="3000"/>
              <a:buFont typeface="Times New Roman"/>
              <a:buChar char="○"/>
            </a:pPr>
            <a:r>
              <a:rPr lang="en-US" sz="3000">
                <a:solidFill>
                  <a:srgbClr val="FCFFFF"/>
                </a:solidFill>
                <a:latin typeface="Times New Roman"/>
                <a:ea typeface="Times New Roman"/>
                <a:cs typeface="Times New Roman"/>
                <a:sym typeface="Times New Roman"/>
              </a:rPr>
              <a:t>Improving the students experience (dean of student success, accessibility office, administrators, faculty)</a:t>
            </a:r>
            <a:endParaRPr sz="3000">
              <a:solidFill>
                <a:srgbClr val="FCFFFF"/>
              </a:solidFill>
              <a:latin typeface="Times New Roman"/>
              <a:ea typeface="Times New Roman"/>
              <a:cs typeface="Times New Roman"/>
              <a:sym typeface="Times New Roman"/>
            </a:endParaRPr>
          </a:p>
          <a:p>
            <a:pPr marL="914400" lvl="1" indent="-457200" algn="l" rtl="0">
              <a:lnSpc>
                <a:spcPct val="115000"/>
              </a:lnSpc>
              <a:spcBef>
                <a:spcPts val="0"/>
              </a:spcBef>
              <a:spcAft>
                <a:spcPts val="0"/>
              </a:spcAft>
              <a:buClr>
                <a:srgbClr val="FCFFFF"/>
              </a:buClr>
              <a:buSzPts val="3600"/>
              <a:buFont typeface="Times New Roman"/>
              <a:buChar char="○"/>
            </a:pPr>
            <a:r>
              <a:rPr lang="en-US" sz="3000">
                <a:solidFill>
                  <a:srgbClr val="FCFFFF"/>
                </a:solidFill>
                <a:latin typeface="Times New Roman"/>
                <a:ea typeface="Times New Roman"/>
                <a:cs typeface="Times New Roman"/>
                <a:sym typeface="Times New Roman"/>
              </a:rPr>
              <a:t>Creating an evidence-based process for maintaining online learning quality (faculty)</a:t>
            </a:r>
            <a:endParaRPr>
              <a:latin typeface="Times New Roman"/>
              <a:ea typeface="Times New Roman"/>
              <a:cs typeface="Times New Roman"/>
              <a:sym typeface="Times New Roman"/>
            </a:endParaRPr>
          </a:p>
          <a:p>
            <a:pPr marL="914400" lvl="1" indent="-457200" algn="l" rtl="0">
              <a:lnSpc>
                <a:spcPct val="115000"/>
              </a:lnSpc>
              <a:spcBef>
                <a:spcPts val="0"/>
              </a:spcBef>
              <a:spcAft>
                <a:spcPts val="0"/>
              </a:spcAft>
              <a:buClr>
                <a:srgbClr val="FCFFFF"/>
              </a:buClr>
              <a:buSzPts val="3600"/>
              <a:buFont typeface="Times New Roman"/>
              <a:buChar char="○"/>
            </a:pPr>
            <a:r>
              <a:rPr lang="en-US" sz="3000">
                <a:solidFill>
                  <a:srgbClr val="FCFFFF"/>
                </a:solidFill>
                <a:latin typeface="Times New Roman"/>
                <a:ea typeface="Times New Roman"/>
                <a:cs typeface="Times New Roman"/>
                <a:sym typeface="Times New Roman"/>
              </a:rPr>
              <a:t>Consistency in course design (instructional designers, program directors, president)</a:t>
            </a:r>
            <a:endParaRPr sz="3000">
              <a:solidFill>
                <a:srgbClr val="FCFFFF"/>
              </a:solidFill>
              <a:latin typeface="Times New Roman"/>
              <a:ea typeface="Times New Roman"/>
              <a:cs typeface="Times New Roman"/>
              <a:sym typeface="Times New Roman"/>
            </a:endParaRPr>
          </a:p>
          <a:p>
            <a:pPr marL="914400" lvl="1" indent="-419100" algn="l" rtl="0">
              <a:lnSpc>
                <a:spcPct val="115000"/>
              </a:lnSpc>
              <a:spcBef>
                <a:spcPts val="0"/>
              </a:spcBef>
              <a:spcAft>
                <a:spcPts val="0"/>
              </a:spcAft>
              <a:buClr>
                <a:srgbClr val="FCFFFF"/>
              </a:buClr>
              <a:buSzPts val="3000"/>
              <a:buFont typeface="Times New Roman"/>
              <a:buChar char="○"/>
            </a:pPr>
            <a:r>
              <a:rPr lang="en-US" sz="3000">
                <a:solidFill>
                  <a:srgbClr val="FCFFFF"/>
                </a:solidFill>
                <a:latin typeface="Times New Roman"/>
                <a:ea typeface="Times New Roman"/>
                <a:cs typeface="Times New Roman"/>
                <a:sym typeface="Times New Roman"/>
              </a:rPr>
              <a:t>Supports accreditation process (program directors and chairs and VP of Accreditation) </a:t>
            </a:r>
            <a:endParaRPr>
              <a:latin typeface="Times New Roman"/>
              <a:ea typeface="Times New Roman"/>
              <a:cs typeface="Times New Roman"/>
              <a:sym typeface="Times New Roman"/>
            </a:endParaRPr>
          </a:p>
        </p:txBody>
      </p:sp>
      <p:sp>
        <p:nvSpPr>
          <p:cNvPr id="105" name="Google Shape;105;gf976ab0a84_2_0"/>
          <p:cNvSpPr txBox="1">
            <a:spLocks noGrp="1"/>
          </p:cNvSpPr>
          <p:nvPr>
            <p:ph type="body" idx="2"/>
          </p:nvPr>
        </p:nvSpPr>
        <p:spPr>
          <a:xfrm>
            <a:off x="1104900" y="816775"/>
            <a:ext cx="19383900" cy="2535300"/>
          </a:xfrm>
          <a:prstGeom prst="rect">
            <a:avLst/>
          </a:prstGeom>
        </p:spPr>
        <p:txBody>
          <a:bodyPr spcFirstLastPara="1" wrap="square" lIns="50800" tIns="50800" rIns="50800" bIns="50800" anchor="b" anchorCtr="0">
            <a:normAutofit/>
          </a:bodyPr>
          <a:lstStyle/>
          <a:p>
            <a:pPr marL="0" lvl="0" indent="0" algn="ctr" rtl="0">
              <a:lnSpc>
                <a:spcPct val="70000"/>
              </a:lnSpc>
              <a:spcBef>
                <a:spcPts val="0"/>
              </a:spcBef>
              <a:spcAft>
                <a:spcPts val="0"/>
              </a:spcAft>
              <a:buNone/>
            </a:pPr>
            <a:r>
              <a:rPr lang="en-US" sz="9500"/>
              <a:t>Moving Into QM </a:t>
            </a:r>
            <a:endParaRPr sz="9500"/>
          </a:p>
          <a:p>
            <a:pPr marL="0" lvl="0" indent="0" algn="ctr" rtl="0">
              <a:lnSpc>
                <a:spcPct val="70000"/>
              </a:lnSpc>
              <a:spcBef>
                <a:spcPts val="0"/>
              </a:spcBef>
              <a:spcAft>
                <a:spcPts val="0"/>
              </a:spcAft>
              <a:buNone/>
            </a:pPr>
            <a:r>
              <a:rPr lang="en-US" sz="9500"/>
              <a:t>The Moravian Story</a:t>
            </a:r>
            <a:endParaRPr sz="9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f66c7d1d16_1_0"/>
          <p:cNvSpPr txBox="1">
            <a:spLocks noGrp="1"/>
          </p:cNvSpPr>
          <p:nvPr>
            <p:ph type="body" idx="1"/>
          </p:nvPr>
        </p:nvSpPr>
        <p:spPr>
          <a:xfrm>
            <a:off x="989550" y="4140700"/>
            <a:ext cx="19380600" cy="9327900"/>
          </a:xfrm>
          <a:prstGeom prst="rect">
            <a:avLst/>
          </a:prstGeom>
        </p:spPr>
        <p:txBody>
          <a:bodyPr spcFirstLastPara="1" wrap="square" lIns="45700" tIns="45700" rIns="45700" bIns="45700" anchor="t" anchorCtr="0">
            <a:spAutoFit/>
          </a:bodyPr>
          <a:lstStyle/>
          <a:p>
            <a:pPr marL="457200" lvl="0" indent="-546100" algn="l" rtl="0">
              <a:spcBef>
                <a:spcPts val="0"/>
              </a:spcBef>
              <a:spcAft>
                <a:spcPts val="0"/>
              </a:spcAft>
              <a:buSzPts val="5000"/>
              <a:buChar char="●"/>
            </a:pPr>
            <a:r>
              <a:rPr lang="en-US"/>
              <a:t>Incentive: Stipend for APPQMR and PRC </a:t>
            </a:r>
            <a:endParaRPr/>
          </a:p>
          <a:p>
            <a:pPr marL="457200" lvl="0" indent="0" algn="l" rtl="0">
              <a:spcBef>
                <a:spcPts val="0"/>
              </a:spcBef>
              <a:spcAft>
                <a:spcPts val="0"/>
              </a:spcAft>
              <a:buNone/>
            </a:pPr>
            <a:endParaRPr/>
          </a:p>
          <a:p>
            <a:pPr marL="457200" lvl="0" indent="-546100" algn="l" rtl="0">
              <a:spcBef>
                <a:spcPts val="0"/>
              </a:spcBef>
              <a:spcAft>
                <a:spcPts val="0"/>
              </a:spcAft>
              <a:buSzPts val="5000"/>
              <a:buChar char="●"/>
            </a:pPr>
            <a:r>
              <a:rPr lang="en-US"/>
              <a:t>Supporting workshops by Instructional Design and Technology teams</a:t>
            </a:r>
            <a:endParaRPr/>
          </a:p>
          <a:p>
            <a:pPr marL="0" lvl="0" indent="0" algn="l" rtl="0">
              <a:spcBef>
                <a:spcPts val="0"/>
              </a:spcBef>
              <a:spcAft>
                <a:spcPts val="0"/>
              </a:spcAft>
              <a:buNone/>
            </a:pPr>
            <a:endParaRPr/>
          </a:p>
          <a:p>
            <a:pPr marL="457200" lvl="0" indent="-546100" algn="l" rtl="0">
              <a:spcBef>
                <a:spcPts val="0"/>
              </a:spcBef>
              <a:spcAft>
                <a:spcPts val="0"/>
              </a:spcAft>
              <a:buSzPts val="5000"/>
              <a:buChar char="●"/>
            </a:pPr>
            <a:r>
              <a:rPr lang="en-US"/>
              <a:t>Some faculty felt overwhelmed by QM courses on top of current workloads </a:t>
            </a:r>
            <a:endParaRPr/>
          </a:p>
          <a:p>
            <a:pPr marL="0" lvl="0" indent="0" algn="l" rtl="0">
              <a:spcBef>
                <a:spcPts val="0"/>
              </a:spcBef>
              <a:spcAft>
                <a:spcPts val="0"/>
              </a:spcAft>
              <a:buNone/>
            </a:pPr>
            <a:endParaRPr/>
          </a:p>
          <a:p>
            <a:pPr marL="457200" lvl="0" indent="-546100" algn="l" rtl="0">
              <a:spcBef>
                <a:spcPts val="0"/>
              </a:spcBef>
              <a:spcAft>
                <a:spcPts val="0"/>
              </a:spcAft>
              <a:buSzPts val="5000"/>
              <a:buChar char="●"/>
            </a:pPr>
            <a:r>
              <a:rPr lang="en-US"/>
              <a:t>Creation of an internal Moravian University mini- course for faculty: </a:t>
            </a:r>
            <a:r>
              <a:rPr lang="en-US" i="1"/>
              <a:t>Best Practices in Online Course Design</a:t>
            </a:r>
            <a:endParaRPr i="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1" name="Google Shape;111;gf66c7d1d16_1_0"/>
          <p:cNvSpPr txBox="1">
            <a:spLocks noGrp="1"/>
          </p:cNvSpPr>
          <p:nvPr>
            <p:ph type="body" idx="2"/>
          </p:nvPr>
        </p:nvSpPr>
        <p:spPr>
          <a:xfrm>
            <a:off x="986250" y="323497"/>
            <a:ext cx="19383900" cy="2722800"/>
          </a:xfrm>
          <a:prstGeom prst="rect">
            <a:avLst/>
          </a:prstGeom>
        </p:spPr>
        <p:txBody>
          <a:bodyPr spcFirstLastPara="1" wrap="square" lIns="50800" tIns="50800" rIns="50800" bIns="50800" anchor="b" anchorCtr="0">
            <a:normAutofit/>
          </a:bodyPr>
          <a:lstStyle/>
          <a:p>
            <a:pPr marL="0" lvl="0" indent="0" algn="l" rtl="0">
              <a:spcBef>
                <a:spcPts val="0"/>
              </a:spcBef>
              <a:spcAft>
                <a:spcPts val="0"/>
              </a:spcAft>
              <a:buNone/>
            </a:pPr>
            <a:r>
              <a:rPr lang="en-US"/>
              <a:t>University-Wide Initiatives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f66c7d1d16_1_5"/>
          <p:cNvSpPr txBox="1">
            <a:spLocks noGrp="1"/>
          </p:cNvSpPr>
          <p:nvPr>
            <p:ph type="body" idx="1"/>
          </p:nvPr>
        </p:nvSpPr>
        <p:spPr>
          <a:xfrm>
            <a:off x="758675" y="1916800"/>
            <a:ext cx="8424900" cy="9327900"/>
          </a:xfrm>
          <a:prstGeom prst="rect">
            <a:avLst/>
          </a:prstGeom>
        </p:spPr>
        <p:txBody>
          <a:bodyPr spcFirstLastPara="1" wrap="square" lIns="45700" tIns="45700" rIns="45700" bIns="45700" anchor="t" anchorCtr="0">
            <a:spAutoFit/>
          </a:bodyPr>
          <a:lstStyle/>
          <a:p>
            <a:pPr marL="457200" lvl="0" indent="-546100" algn="l" rtl="0">
              <a:spcBef>
                <a:spcPts val="0"/>
              </a:spcBef>
              <a:spcAft>
                <a:spcPts val="0"/>
              </a:spcAft>
              <a:buSzPts val="5000"/>
              <a:buChar char="●"/>
            </a:pPr>
            <a:r>
              <a:rPr lang="en-US"/>
              <a:t>Designed by ID with faculty input</a:t>
            </a:r>
            <a:endParaRPr/>
          </a:p>
          <a:p>
            <a:pPr marL="0" lvl="0" indent="0" algn="l" rtl="0">
              <a:spcBef>
                <a:spcPts val="0"/>
              </a:spcBef>
              <a:spcAft>
                <a:spcPts val="0"/>
              </a:spcAft>
              <a:buNone/>
            </a:pPr>
            <a:endParaRPr/>
          </a:p>
          <a:p>
            <a:pPr marL="457200" lvl="0" indent="-546100" algn="l" rtl="0">
              <a:spcBef>
                <a:spcPts val="0"/>
              </a:spcBef>
              <a:spcAft>
                <a:spcPts val="0"/>
              </a:spcAft>
              <a:buSzPts val="5000"/>
              <a:buChar char="●"/>
            </a:pPr>
            <a:r>
              <a:rPr lang="en-US"/>
              <a:t>Facilitated by faculty and ID</a:t>
            </a:r>
            <a:endParaRPr/>
          </a:p>
          <a:p>
            <a:pPr marL="0" lvl="0" indent="0" algn="l" rtl="0">
              <a:spcBef>
                <a:spcPts val="0"/>
              </a:spcBef>
              <a:spcAft>
                <a:spcPts val="0"/>
              </a:spcAft>
              <a:buNone/>
            </a:pPr>
            <a:endParaRPr/>
          </a:p>
          <a:p>
            <a:pPr marL="457200" lvl="0" indent="-546100" algn="l" rtl="0">
              <a:spcBef>
                <a:spcPts val="0"/>
              </a:spcBef>
              <a:spcAft>
                <a:spcPts val="0"/>
              </a:spcAft>
              <a:buSzPts val="5000"/>
              <a:buChar char="●"/>
            </a:pPr>
            <a:r>
              <a:rPr lang="en-US"/>
              <a:t>Asynchronous </a:t>
            </a:r>
            <a:endParaRPr/>
          </a:p>
          <a:p>
            <a:pPr marL="0" lvl="0" indent="0" algn="l" rtl="0">
              <a:spcBef>
                <a:spcPts val="0"/>
              </a:spcBef>
              <a:spcAft>
                <a:spcPts val="0"/>
              </a:spcAft>
              <a:buNone/>
            </a:pPr>
            <a:endParaRPr/>
          </a:p>
          <a:p>
            <a:pPr marL="457200" lvl="0" indent="-546100" algn="l" rtl="0">
              <a:spcBef>
                <a:spcPts val="0"/>
              </a:spcBef>
              <a:spcAft>
                <a:spcPts val="0"/>
              </a:spcAft>
              <a:buSzPts val="5000"/>
              <a:buChar char="●"/>
            </a:pPr>
            <a:r>
              <a:rPr lang="en-US"/>
              <a:t>Less time commitment while still introducing key course design elements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17" name="Google Shape;117;gf66c7d1d16_1_5"/>
          <p:cNvPicPr preferRelativeResize="0"/>
          <p:nvPr/>
        </p:nvPicPr>
        <p:blipFill>
          <a:blip r:embed="rId3">
            <a:alphaModFix/>
          </a:blip>
          <a:stretch>
            <a:fillRect/>
          </a:stretch>
        </p:blipFill>
        <p:spPr>
          <a:xfrm>
            <a:off x="10226425" y="1389650"/>
            <a:ext cx="13734651" cy="100974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f66c7d1d16_1_27"/>
          <p:cNvSpPr txBox="1">
            <a:spLocks noGrp="1"/>
          </p:cNvSpPr>
          <p:nvPr>
            <p:ph type="body" idx="1"/>
          </p:nvPr>
        </p:nvSpPr>
        <p:spPr>
          <a:xfrm>
            <a:off x="1108050" y="3661375"/>
            <a:ext cx="11611200" cy="9327900"/>
          </a:xfrm>
          <a:prstGeom prst="rect">
            <a:avLst/>
          </a:prstGeom>
        </p:spPr>
        <p:txBody>
          <a:bodyPr spcFirstLastPara="1" wrap="square" lIns="45700" tIns="45700" rIns="45700" bIns="45700" anchor="t" anchorCtr="0">
            <a:spAutoFit/>
          </a:bodyPr>
          <a:lstStyle/>
          <a:p>
            <a:pPr marL="457200" lvl="0" indent="-546100" algn="l" rtl="0">
              <a:spcBef>
                <a:spcPts val="0"/>
              </a:spcBef>
              <a:spcAft>
                <a:spcPts val="0"/>
              </a:spcAft>
              <a:buSzPts val="5000"/>
              <a:buChar char="●"/>
            </a:pPr>
            <a:r>
              <a:rPr lang="en-US"/>
              <a:t>Active discussions</a:t>
            </a:r>
            <a:endParaRPr/>
          </a:p>
          <a:p>
            <a:pPr marL="457200" lvl="0" indent="0" algn="l" rtl="0">
              <a:spcBef>
                <a:spcPts val="0"/>
              </a:spcBef>
              <a:spcAft>
                <a:spcPts val="0"/>
              </a:spcAft>
              <a:buNone/>
            </a:pPr>
            <a:endParaRPr/>
          </a:p>
          <a:p>
            <a:pPr marL="457200" lvl="0" indent="-546100" algn="l" rtl="0">
              <a:spcBef>
                <a:spcPts val="0"/>
              </a:spcBef>
              <a:spcAft>
                <a:spcPts val="0"/>
              </a:spcAft>
              <a:buSzPts val="5000"/>
              <a:buChar char="●"/>
            </a:pPr>
            <a:r>
              <a:rPr lang="en-US"/>
              <a:t>Informal review activities </a:t>
            </a:r>
            <a:endParaRPr/>
          </a:p>
          <a:p>
            <a:pPr marL="457200" lvl="0" indent="0" algn="l" rtl="0">
              <a:spcBef>
                <a:spcPts val="0"/>
              </a:spcBef>
              <a:spcAft>
                <a:spcPts val="0"/>
              </a:spcAft>
              <a:buNone/>
            </a:pPr>
            <a:endParaRPr/>
          </a:p>
          <a:p>
            <a:pPr marL="457200" lvl="0" indent="-546100" algn="l" rtl="0">
              <a:spcBef>
                <a:spcPts val="0"/>
              </a:spcBef>
              <a:spcAft>
                <a:spcPts val="0"/>
              </a:spcAft>
              <a:buSzPts val="5000"/>
              <a:buChar char="●"/>
            </a:pPr>
            <a:r>
              <a:rPr lang="en-US"/>
              <a:t>Friendly feedback from fellow colleagues </a:t>
            </a:r>
            <a:endParaRPr/>
          </a:p>
          <a:p>
            <a:pPr marL="457200" lvl="0" indent="0" algn="l" rtl="0">
              <a:spcBef>
                <a:spcPts val="0"/>
              </a:spcBef>
              <a:spcAft>
                <a:spcPts val="0"/>
              </a:spcAft>
              <a:buNone/>
            </a:pPr>
            <a:endParaRPr/>
          </a:p>
          <a:p>
            <a:pPr marL="457200" lvl="0" indent="-546100" algn="l" rtl="0">
              <a:spcBef>
                <a:spcPts val="0"/>
              </a:spcBef>
              <a:spcAft>
                <a:spcPts val="0"/>
              </a:spcAft>
              <a:buSzPts val="5000"/>
              <a:buChar char="●"/>
            </a:pPr>
            <a:r>
              <a:rPr lang="en-US"/>
              <a:t>Real- world applicability: assignments that ultimately produce something that  can be used in a current or future course</a:t>
            </a:r>
            <a:endParaRPr/>
          </a:p>
          <a:p>
            <a:pPr marL="0" lvl="0" indent="0" algn="l" rtl="0">
              <a:spcBef>
                <a:spcPts val="0"/>
              </a:spcBef>
              <a:spcAft>
                <a:spcPts val="0"/>
              </a:spcAft>
              <a:buNone/>
            </a:pPr>
            <a:endParaRPr/>
          </a:p>
        </p:txBody>
      </p:sp>
      <p:sp>
        <p:nvSpPr>
          <p:cNvPr id="123" name="Google Shape;123;gf66c7d1d16_1_27"/>
          <p:cNvSpPr txBox="1">
            <a:spLocks noGrp="1"/>
          </p:cNvSpPr>
          <p:nvPr>
            <p:ph type="body" idx="2"/>
          </p:nvPr>
        </p:nvSpPr>
        <p:spPr>
          <a:xfrm>
            <a:off x="1108050" y="824625"/>
            <a:ext cx="9759000" cy="2040000"/>
          </a:xfrm>
          <a:prstGeom prst="rect">
            <a:avLst/>
          </a:prstGeom>
        </p:spPr>
        <p:txBody>
          <a:bodyPr spcFirstLastPara="1" wrap="square" lIns="50800" tIns="50800" rIns="50800" bIns="50800" anchor="b" anchorCtr="0">
            <a:normAutofit/>
          </a:bodyPr>
          <a:lstStyle/>
          <a:p>
            <a:pPr marL="0" lvl="0" indent="0" algn="l" rtl="0">
              <a:spcBef>
                <a:spcPts val="0"/>
              </a:spcBef>
              <a:spcAft>
                <a:spcPts val="0"/>
              </a:spcAft>
              <a:buNone/>
            </a:pPr>
            <a:r>
              <a:rPr lang="en-US" sz="6000"/>
              <a:t>Key Features:</a:t>
            </a:r>
            <a:r>
              <a:rPr lang="en-US"/>
              <a:t> </a:t>
            </a:r>
            <a:endParaRPr/>
          </a:p>
        </p:txBody>
      </p:sp>
      <p:pic>
        <p:nvPicPr>
          <p:cNvPr id="124" name="Google Shape;124;gf66c7d1d16_1_27"/>
          <p:cNvPicPr preferRelativeResize="0"/>
          <p:nvPr/>
        </p:nvPicPr>
        <p:blipFill>
          <a:blip r:embed="rId3">
            <a:alphaModFix/>
          </a:blip>
          <a:stretch>
            <a:fillRect/>
          </a:stretch>
        </p:blipFill>
        <p:spPr>
          <a:xfrm>
            <a:off x="11203375" y="1085625"/>
            <a:ext cx="12706826" cy="7599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body" idx="1"/>
          </p:nvPr>
        </p:nvSpPr>
        <p:spPr>
          <a:xfrm>
            <a:off x="1108050" y="5797150"/>
            <a:ext cx="17486700" cy="76500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078CF5"/>
              </a:buClr>
              <a:buSzPts val="5000"/>
              <a:buFont typeface="Arial"/>
              <a:buNone/>
            </a:pPr>
            <a:endParaRPr/>
          </a:p>
          <a:p>
            <a:pPr marL="0" lvl="0" indent="0" algn="l" rtl="0">
              <a:lnSpc>
                <a:spcPct val="100000"/>
              </a:lnSpc>
              <a:spcBef>
                <a:spcPts val="0"/>
              </a:spcBef>
              <a:spcAft>
                <a:spcPts val="0"/>
              </a:spcAft>
              <a:buClr>
                <a:srgbClr val="078CF5"/>
              </a:buClr>
              <a:buSzPts val="5000"/>
              <a:buFont typeface="Arial"/>
              <a:buNone/>
            </a:pPr>
            <a:endParaRPr/>
          </a:p>
          <a:p>
            <a:pPr marL="457200" lvl="0" indent="-647700" algn="l" rtl="0">
              <a:lnSpc>
                <a:spcPct val="100000"/>
              </a:lnSpc>
              <a:spcBef>
                <a:spcPts val="0"/>
              </a:spcBef>
              <a:spcAft>
                <a:spcPts val="0"/>
              </a:spcAft>
              <a:buSzPts val="6600"/>
              <a:buChar char="➢"/>
            </a:pPr>
            <a:r>
              <a:rPr lang="en-US" sz="6600" b="1"/>
              <a:t>Accreditation Requirements</a:t>
            </a:r>
            <a:endParaRPr sz="6600" b="1"/>
          </a:p>
          <a:p>
            <a:pPr marL="457200" lvl="0" indent="0" algn="l" rtl="0">
              <a:lnSpc>
                <a:spcPct val="100000"/>
              </a:lnSpc>
              <a:spcBef>
                <a:spcPts val="0"/>
              </a:spcBef>
              <a:spcAft>
                <a:spcPts val="0"/>
              </a:spcAft>
              <a:buNone/>
            </a:pPr>
            <a:endParaRPr sz="6600"/>
          </a:p>
          <a:p>
            <a:pPr marL="457200" lvl="0" indent="-647700" algn="l" rtl="0">
              <a:lnSpc>
                <a:spcPct val="100000"/>
              </a:lnSpc>
              <a:spcBef>
                <a:spcPts val="0"/>
              </a:spcBef>
              <a:spcAft>
                <a:spcPts val="0"/>
              </a:spcAft>
              <a:buSzPts val="6600"/>
              <a:buChar char="➢"/>
            </a:pPr>
            <a:r>
              <a:rPr lang="en-US" sz="6600" b="1"/>
              <a:t>Already Have Standards to Meet</a:t>
            </a:r>
            <a:endParaRPr sz="6600" b="1"/>
          </a:p>
          <a:p>
            <a:pPr marL="457200" lvl="0" indent="0" algn="l" rtl="0">
              <a:lnSpc>
                <a:spcPct val="100000"/>
              </a:lnSpc>
              <a:spcBef>
                <a:spcPts val="0"/>
              </a:spcBef>
              <a:spcAft>
                <a:spcPts val="0"/>
              </a:spcAft>
              <a:buNone/>
            </a:pPr>
            <a:endParaRPr sz="6600" b="1"/>
          </a:p>
          <a:p>
            <a:pPr marL="457200" lvl="0" indent="-647700" algn="l" rtl="0">
              <a:lnSpc>
                <a:spcPct val="100000"/>
              </a:lnSpc>
              <a:spcBef>
                <a:spcPts val="0"/>
              </a:spcBef>
              <a:spcAft>
                <a:spcPts val="0"/>
              </a:spcAft>
              <a:buSzPts val="6600"/>
              <a:buChar char="➢"/>
            </a:pPr>
            <a:r>
              <a:rPr lang="en-US" sz="6600" b="1"/>
              <a:t>Clinical Faculty</a:t>
            </a:r>
            <a:endParaRPr sz="6600" b="1"/>
          </a:p>
          <a:p>
            <a:pPr marL="0" lvl="0" indent="0" algn="l" rtl="0">
              <a:lnSpc>
                <a:spcPct val="100000"/>
              </a:lnSpc>
              <a:spcBef>
                <a:spcPts val="0"/>
              </a:spcBef>
              <a:spcAft>
                <a:spcPts val="0"/>
              </a:spcAft>
              <a:buClr>
                <a:srgbClr val="078CF5"/>
              </a:buClr>
              <a:buSzPts val="5000"/>
              <a:buFont typeface="Arial"/>
              <a:buNone/>
            </a:pPr>
            <a:endParaRPr sz="6100"/>
          </a:p>
        </p:txBody>
      </p:sp>
      <p:sp>
        <p:nvSpPr>
          <p:cNvPr id="130" name="Google Shape;130;p5"/>
          <p:cNvSpPr txBox="1">
            <a:spLocks noGrp="1"/>
          </p:cNvSpPr>
          <p:nvPr>
            <p:ph type="body" idx="2"/>
          </p:nvPr>
        </p:nvSpPr>
        <p:spPr>
          <a:xfrm>
            <a:off x="878575" y="999273"/>
            <a:ext cx="20714100" cy="2700600"/>
          </a:xfrm>
          <a:prstGeom prst="rect">
            <a:avLst/>
          </a:prstGeom>
          <a:noFill/>
          <a:ln>
            <a:noFill/>
          </a:ln>
        </p:spPr>
        <p:txBody>
          <a:bodyPr spcFirstLastPara="1" wrap="square" lIns="50800" tIns="50800" rIns="50800" bIns="50800" anchor="b" anchorCtr="0">
            <a:normAutofit lnSpcReduction="10000"/>
          </a:bodyPr>
          <a:lstStyle/>
          <a:p>
            <a:pPr marL="0" lvl="0" indent="0" algn="l" rtl="0">
              <a:lnSpc>
                <a:spcPct val="80000"/>
              </a:lnSpc>
              <a:spcBef>
                <a:spcPts val="0"/>
              </a:spcBef>
              <a:spcAft>
                <a:spcPts val="0"/>
              </a:spcAft>
              <a:buClr>
                <a:srgbClr val="00267A"/>
              </a:buClr>
              <a:buSzPts val="11600"/>
              <a:buFont typeface="Times New Roman"/>
              <a:buNone/>
            </a:pPr>
            <a:r>
              <a:rPr lang="en-US"/>
              <a:t>Why the Health Sciences as Early Adopters?</a:t>
            </a:r>
            <a:endParaRPr/>
          </a:p>
        </p:txBody>
      </p:sp>
      <p:pic>
        <p:nvPicPr>
          <p:cNvPr id="131" name="Google Shape;131;p5"/>
          <p:cNvPicPr preferRelativeResize="0"/>
          <p:nvPr/>
        </p:nvPicPr>
        <p:blipFill>
          <a:blip r:embed="rId3">
            <a:alphaModFix/>
          </a:blip>
          <a:stretch>
            <a:fillRect/>
          </a:stretch>
        </p:blipFill>
        <p:spPr>
          <a:xfrm>
            <a:off x="15526675" y="3125800"/>
            <a:ext cx="7695475" cy="827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f66c7d1d16_0_21"/>
          <p:cNvSpPr txBox="1">
            <a:spLocks noGrp="1"/>
          </p:cNvSpPr>
          <p:nvPr>
            <p:ph type="body" idx="1"/>
          </p:nvPr>
        </p:nvSpPr>
        <p:spPr>
          <a:xfrm>
            <a:off x="881725" y="9780675"/>
            <a:ext cx="17486700" cy="29400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078CF5"/>
              </a:buClr>
              <a:buSzPts val="5000"/>
              <a:buFont typeface="Arial"/>
              <a:buNone/>
            </a:pPr>
            <a:endParaRPr/>
          </a:p>
          <a:p>
            <a:pPr marL="457200" lvl="0" indent="-698500" algn="l" rtl="0">
              <a:lnSpc>
                <a:spcPct val="100000"/>
              </a:lnSpc>
              <a:spcBef>
                <a:spcPts val="0"/>
              </a:spcBef>
              <a:spcAft>
                <a:spcPts val="0"/>
              </a:spcAft>
              <a:buSzPts val="7400"/>
              <a:buChar char="➢"/>
            </a:pPr>
            <a:r>
              <a:rPr lang="en-US" sz="7400" b="1"/>
              <a:t>Accreditation Requirements</a:t>
            </a:r>
            <a:endParaRPr sz="6100"/>
          </a:p>
          <a:p>
            <a:pPr marL="0" lvl="0" indent="0" algn="l" rtl="0">
              <a:lnSpc>
                <a:spcPct val="100000"/>
              </a:lnSpc>
              <a:spcBef>
                <a:spcPts val="0"/>
              </a:spcBef>
              <a:spcAft>
                <a:spcPts val="0"/>
              </a:spcAft>
              <a:buClr>
                <a:srgbClr val="078CF5"/>
              </a:buClr>
              <a:buSzPts val="5000"/>
              <a:buFont typeface="Arial"/>
              <a:buNone/>
            </a:pPr>
            <a:endParaRPr sz="6100"/>
          </a:p>
        </p:txBody>
      </p:sp>
      <p:sp>
        <p:nvSpPr>
          <p:cNvPr id="137" name="Google Shape;137;gf66c7d1d16_0_21"/>
          <p:cNvSpPr txBox="1">
            <a:spLocks noGrp="1"/>
          </p:cNvSpPr>
          <p:nvPr>
            <p:ph type="body" idx="2"/>
          </p:nvPr>
        </p:nvSpPr>
        <p:spPr>
          <a:xfrm>
            <a:off x="881725" y="3641423"/>
            <a:ext cx="20714100" cy="2700600"/>
          </a:xfrm>
          <a:prstGeom prst="rect">
            <a:avLst/>
          </a:prstGeom>
          <a:noFill/>
          <a:ln>
            <a:noFill/>
          </a:ln>
        </p:spPr>
        <p:txBody>
          <a:bodyPr spcFirstLastPara="1" wrap="square" lIns="50800" tIns="50800" rIns="50800" bIns="50800" anchor="b" anchorCtr="0">
            <a:normAutofit/>
          </a:bodyPr>
          <a:lstStyle/>
          <a:p>
            <a:pPr marL="0" lvl="0" indent="0" algn="l" rtl="0">
              <a:lnSpc>
                <a:spcPct val="80000"/>
              </a:lnSpc>
              <a:spcBef>
                <a:spcPts val="0"/>
              </a:spcBef>
              <a:spcAft>
                <a:spcPts val="0"/>
              </a:spcAft>
              <a:buClr>
                <a:srgbClr val="00267A"/>
              </a:buClr>
              <a:buSzPts val="11600"/>
              <a:buFont typeface="Times New Roman"/>
              <a:buNone/>
            </a:pPr>
            <a:r>
              <a:rPr lang="en-US"/>
              <a:t>Why the Health Sciences?</a:t>
            </a:r>
            <a:endParaRPr/>
          </a:p>
        </p:txBody>
      </p:sp>
      <p:pic>
        <p:nvPicPr>
          <p:cNvPr id="138" name="Google Shape;138;gf66c7d1d16_0_21"/>
          <p:cNvPicPr preferRelativeResize="0"/>
          <p:nvPr/>
        </p:nvPicPr>
        <p:blipFill>
          <a:blip r:embed="rId3">
            <a:alphaModFix/>
          </a:blip>
          <a:stretch>
            <a:fillRect/>
          </a:stretch>
        </p:blipFill>
        <p:spPr>
          <a:xfrm>
            <a:off x="18963550" y="7260553"/>
            <a:ext cx="4031373" cy="2939999"/>
          </a:xfrm>
          <a:prstGeom prst="rect">
            <a:avLst/>
          </a:prstGeom>
          <a:noFill/>
          <a:ln>
            <a:noFill/>
          </a:ln>
        </p:spPr>
      </p:pic>
      <p:pic>
        <p:nvPicPr>
          <p:cNvPr id="139" name="Google Shape;139;gf66c7d1d16_0_21"/>
          <p:cNvPicPr preferRelativeResize="0"/>
          <p:nvPr/>
        </p:nvPicPr>
        <p:blipFill>
          <a:blip r:embed="rId4">
            <a:alphaModFix/>
          </a:blip>
          <a:stretch>
            <a:fillRect/>
          </a:stretch>
        </p:blipFill>
        <p:spPr>
          <a:xfrm>
            <a:off x="489950" y="251800"/>
            <a:ext cx="6168600" cy="3240650"/>
          </a:xfrm>
          <a:prstGeom prst="rect">
            <a:avLst/>
          </a:prstGeom>
          <a:noFill/>
          <a:ln>
            <a:noFill/>
          </a:ln>
        </p:spPr>
      </p:pic>
      <p:pic>
        <p:nvPicPr>
          <p:cNvPr id="140" name="Google Shape;140;gf66c7d1d16_0_21"/>
          <p:cNvPicPr preferRelativeResize="0"/>
          <p:nvPr/>
        </p:nvPicPr>
        <p:blipFill>
          <a:blip r:embed="rId5">
            <a:alphaModFix/>
          </a:blip>
          <a:stretch>
            <a:fillRect/>
          </a:stretch>
        </p:blipFill>
        <p:spPr>
          <a:xfrm>
            <a:off x="13745675" y="251800"/>
            <a:ext cx="10304675" cy="2854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f66c7d1d16_0_2"/>
          <p:cNvSpPr txBox="1">
            <a:spLocks noGrp="1"/>
          </p:cNvSpPr>
          <p:nvPr>
            <p:ph type="body" idx="1"/>
          </p:nvPr>
        </p:nvSpPr>
        <p:spPr>
          <a:xfrm>
            <a:off x="985300" y="9205375"/>
            <a:ext cx="16106100" cy="39249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078CF5"/>
              </a:buClr>
              <a:buSzPts val="5000"/>
              <a:buFont typeface="Arial"/>
              <a:buNone/>
            </a:pPr>
            <a:endParaRPr/>
          </a:p>
          <a:p>
            <a:pPr marL="0" lvl="0" indent="0" algn="l" rtl="0">
              <a:lnSpc>
                <a:spcPct val="100000"/>
              </a:lnSpc>
              <a:spcBef>
                <a:spcPts val="0"/>
              </a:spcBef>
              <a:spcAft>
                <a:spcPts val="0"/>
              </a:spcAft>
              <a:buNone/>
            </a:pPr>
            <a:endParaRPr sz="6100"/>
          </a:p>
          <a:p>
            <a:pPr marL="457200" lvl="0" indent="-717550" algn="l" rtl="0">
              <a:lnSpc>
                <a:spcPct val="100000"/>
              </a:lnSpc>
              <a:spcBef>
                <a:spcPts val="0"/>
              </a:spcBef>
              <a:spcAft>
                <a:spcPts val="0"/>
              </a:spcAft>
              <a:buSzPts val="7700"/>
              <a:buChar char="➢"/>
            </a:pPr>
            <a:r>
              <a:rPr lang="en-US" sz="7700" b="1"/>
              <a:t>Already Have Standards to Meet</a:t>
            </a:r>
            <a:endParaRPr sz="7700" b="1"/>
          </a:p>
          <a:p>
            <a:pPr marL="0" lvl="0" indent="0" algn="l" rtl="0">
              <a:lnSpc>
                <a:spcPct val="100000"/>
              </a:lnSpc>
              <a:spcBef>
                <a:spcPts val="0"/>
              </a:spcBef>
              <a:spcAft>
                <a:spcPts val="0"/>
              </a:spcAft>
              <a:buNone/>
            </a:pPr>
            <a:endParaRPr sz="6100"/>
          </a:p>
        </p:txBody>
      </p:sp>
      <p:sp>
        <p:nvSpPr>
          <p:cNvPr id="146" name="Google Shape;146;gf66c7d1d16_0_2"/>
          <p:cNvSpPr txBox="1">
            <a:spLocks noGrp="1"/>
          </p:cNvSpPr>
          <p:nvPr>
            <p:ph type="body" idx="2"/>
          </p:nvPr>
        </p:nvSpPr>
        <p:spPr>
          <a:xfrm>
            <a:off x="125550" y="218782"/>
            <a:ext cx="19451700" cy="2040000"/>
          </a:xfrm>
          <a:prstGeom prst="rect">
            <a:avLst/>
          </a:prstGeom>
          <a:noFill/>
          <a:ln>
            <a:noFill/>
          </a:ln>
        </p:spPr>
        <p:txBody>
          <a:bodyPr spcFirstLastPara="1" wrap="square" lIns="50800" tIns="50800" rIns="50800" bIns="50800" anchor="b" anchorCtr="0">
            <a:normAutofit/>
          </a:bodyPr>
          <a:lstStyle/>
          <a:p>
            <a:pPr marL="0" lvl="0" indent="0" algn="l" rtl="0">
              <a:lnSpc>
                <a:spcPct val="80000"/>
              </a:lnSpc>
              <a:spcBef>
                <a:spcPts val="0"/>
              </a:spcBef>
              <a:spcAft>
                <a:spcPts val="0"/>
              </a:spcAft>
              <a:buClr>
                <a:srgbClr val="00267A"/>
              </a:buClr>
              <a:buSzPts val="11600"/>
              <a:buFont typeface="Times New Roman"/>
              <a:buNone/>
            </a:pPr>
            <a:r>
              <a:rPr lang="en-US"/>
              <a:t>Why the Health Sciences?</a:t>
            </a:r>
            <a:endParaRPr/>
          </a:p>
        </p:txBody>
      </p:sp>
      <p:pic>
        <p:nvPicPr>
          <p:cNvPr id="147" name="Google Shape;147;gf66c7d1d16_0_2"/>
          <p:cNvPicPr preferRelativeResize="0"/>
          <p:nvPr/>
        </p:nvPicPr>
        <p:blipFill>
          <a:blip r:embed="rId3">
            <a:alphaModFix/>
          </a:blip>
          <a:stretch>
            <a:fillRect/>
          </a:stretch>
        </p:blipFill>
        <p:spPr>
          <a:xfrm>
            <a:off x="403253" y="3997099"/>
            <a:ext cx="23678499" cy="39502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1A242E"/>
      </a:dk1>
      <a:lt1>
        <a:srgbClr val="2E2114"/>
      </a:lt1>
      <a:dk2>
        <a:srgbClr val="A7A7A7"/>
      </a:dk2>
      <a:lt2>
        <a:srgbClr val="535353"/>
      </a:lt2>
      <a:accent1>
        <a:srgbClr val="ABC3CF"/>
      </a:accent1>
      <a:accent2>
        <a:srgbClr val="FB7B5B"/>
      </a:accent2>
      <a:accent3>
        <a:srgbClr val="85C6D4"/>
      </a:accent3>
      <a:accent4>
        <a:srgbClr val="8FCAA9"/>
      </a:accent4>
      <a:accent5>
        <a:srgbClr val="2C778A"/>
      </a:accent5>
      <a:accent6>
        <a:srgbClr val="4B5554"/>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ABC3CF"/>
      </a:accent1>
      <a:accent2>
        <a:srgbClr val="FB7B5B"/>
      </a:accent2>
      <a:accent3>
        <a:srgbClr val="85C6D4"/>
      </a:accent3>
      <a:accent4>
        <a:srgbClr val="8FCAA9"/>
      </a:accent4>
      <a:accent5>
        <a:srgbClr val="2C778A"/>
      </a:accent5>
      <a:accent6>
        <a:srgbClr val="4B5554"/>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487</Words>
  <Application>Microsoft Macintosh PowerPoint</Application>
  <PresentationFormat>Custom</PresentationFormat>
  <Paragraphs>100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Arial</vt:lpstr>
      <vt:lpstr>Poppins Light</vt:lpstr>
      <vt:lpstr>Playfair Display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modified xsi:type="dcterms:W3CDTF">2021-10-26T13:14:14Z</dcterms:modified>
</cp:coreProperties>
</file>