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30"/>
  </p:notesMasterIdLst>
  <p:handoutMasterIdLst>
    <p:handoutMasterId r:id="rId31"/>
  </p:handoutMasterIdLst>
  <p:sldIdLst>
    <p:sldId id="256" r:id="rId2"/>
    <p:sldId id="592" r:id="rId3"/>
    <p:sldId id="594" r:id="rId4"/>
    <p:sldId id="557" r:id="rId5"/>
    <p:sldId id="585" r:id="rId6"/>
    <p:sldId id="573" r:id="rId7"/>
    <p:sldId id="586" r:id="rId8"/>
    <p:sldId id="590" r:id="rId9"/>
    <p:sldId id="595" r:id="rId10"/>
    <p:sldId id="591" r:id="rId11"/>
    <p:sldId id="544" r:id="rId12"/>
    <p:sldId id="603" r:id="rId13"/>
    <p:sldId id="516" r:id="rId14"/>
    <p:sldId id="596" r:id="rId15"/>
    <p:sldId id="518" r:id="rId16"/>
    <p:sldId id="597" r:id="rId17"/>
    <p:sldId id="519" r:id="rId18"/>
    <p:sldId id="598" r:id="rId19"/>
    <p:sldId id="587" r:id="rId20"/>
    <p:sldId id="599" r:id="rId21"/>
    <p:sldId id="522" r:id="rId22"/>
    <p:sldId id="600" r:id="rId23"/>
    <p:sldId id="588" r:id="rId24"/>
    <p:sldId id="601" r:id="rId25"/>
    <p:sldId id="524" r:id="rId26"/>
    <p:sldId id="602" r:id="rId27"/>
    <p:sldId id="521" r:id="rId28"/>
    <p:sldId id="579"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252"/>
    <p:restoredTop sz="75389"/>
  </p:normalViewPr>
  <p:slideViewPr>
    <p:cSldViewPr snapToGrid="0" snapToObjects="1">
      <p:cViewPr varScale="1">
        <p:scale>
          <a:sx n="82" d="100"/>
          <a:sy n="82" d="100"/>
        </p:scale>
        <p:origin x="2960" y="168"/>
      </p:cViewPr>
      <p:guideLst/>
    </p:cSldViewPr>
  </p:slideViewPr>
  <p:outlineViewPr>
    <p:cViewPr>
      <p:scale>
        <a:sx n="33" d="100"/>
        <a:sy n="33" d="100"/>
      </p:scale>
      <p:origin x="0" y="-4008"/>
    </p:cViewPr>
  </p:outlineViewPr>
  <p:notesTextViewPr>
    <p:cViewPr>
      <p:scale>
        <a:sx n="1" d="1"/>
        <a:sy n="1" d="1"/>
      </p:scale>
      <p:origin x="0" y="0"/>
    </p:cViewPr>
  </p:notesTextViewPr>
  <p:notesViewPr>
    <p:cSldViewPr snapToGrid="0" snapToObjects="1">
      <p:cViewPr varScale="1">
        <p:scale>
          <a:sx n="89" d="100"/>
          <a:sy n="89" d="100"/>
        </p:scale>
        <p:origin x="3376" y="17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ED16B6-723E-2141-9B9F-0134FB70C6F5}" type="doc">
      <dgm:prSet loTypeId="urn:microsoft.com/office/officeart/2008/layout/HorizontalMultiLevelHierarchy" loCatId="" qsTypeId="urn:microsoft.com/office/officeart/2005/8/quickstyle/simple1" qsCatId="simple" csTypeId="urn:microsoft.com/office/officeart/2005/8/colors/accent1_2" csCatId="accent1" phldr="1"/>
      <dgm:spPr/>
      <dgm:t>
        <a:bodyPr/>
        <a:lstStyle/>
        <a:p>
          <a:endParaRPr lang="en-US"/>
        </a:p>
      </dgm:t>
    </dgm:pt>
    <dgm:pt modelId="{22E94071-5F14-CC4A-BCEA-D07B754F49B3}">
      <dgm:prSet phldrT="[Text]" custT="1"/>
      <dgm:spPr>
        <a:solidFill>
          <a:srgbClr val="D45C44"/>
        </a:solidFill>
      </dgm:spPr>
      <dgm:t>
        <a:bodyPr/>
        <a:lstStyle/>
        <a:p>
          <a:r>
            <a:rPr lang="en-US" sz="2800" dirty="0">
              <a:latin typeface="Calibri" panose="020F0502020204030204" pitchFamily="34" charset="0"/>
              <a:ea typeface="Open Sans" panose="020B0606030504020204" pitchFamily="34" charset="0"/>
              <a:cs typeface="Calibri" panose="020F0502020204030204" pitchFamily="34" charset="0"/>
            </a:rPr>
            <a:t>equally effective, equally integrated, with substantially equivalent ease of use </a:t>
          </a:r>
        </a:p>
      </dgm:t>
    </dgm:pt>
    <dgm:pt modelId="{687C35CC-63ED-3A44-BC40-24B16620D949}" type="parTrans" cxnId="{5A93DE29-8282-5F45-9A3E-76EC0F960AD7}">
      <dgm:prSet/>
      <dgm:spPr/>
      <dgm:t>
        <a:bodyPr/>
        <a:lstStyle/>
        <a:p>
          <a:endParaRPr lang="en-US"/>
        </a:p>
      </dgm:t>
    </dgm:pt>
    <dgm:pt modelId="{45A259BA-CD4E-3149-B31D-88570AB49C92}" type="sibTrans" cxnId="{5A93DE29-8282-5F45-9A3E-76EC0F960AD7}">
      <dgm:prSet/>
      <dgm:spPr/>
      <dgm:t>
        <a:bodyPr/>
        <a:lstStyle/>
        <a:p>
          <a:endParaRPr lang="en-US"/>
        </a:p>
      </dgm:t>
    </dgm:pt>
    <dgm:pt modelId="{80AAB235-AF6B-534E-A568-6D51CF256757}">
      <dgm:prSet phldrT="[Text]" custT="1"/>
      <dgm:spPr>
        <a:solidFill>
          <a:schemeClr val="accent3">
            <a:lumMod val="75000"/>
          </a:schemeClr>
        </a:solidFill>
      </dgm:spPr>
      <dgm:t>
        <a:bodyPr/>
        <a:lstStyle/>
        <a:p>
          <a:r>
            <a:rPr lang="en-US" sz="2800" dirty="0">
              <a:latin typeface="Calibri" panose="020F0502020204030204" pitchFamily="34" charset="0"/>
              <a:ea typeface="Open Sans" panose="020B0606030504020204" pitchFamily="34" charset="0"/>
              <a:cs typeface="Calibri" panose="020F0502020204030204" pitchFamily="34" charset="0"/>
            </a:rPr>
            <a:t>acquire the same information</a:t>
          </a:r>
        </a:p>
      </dgm:t>
    </dgm:pt>
    <dgm:pt modelId="{C6EB44BB-4AD0-5B4A-BEC7-AE4A77180C35}" type="parTrans" cxnId="{76DF0717-34C1-C649-A2AD-7255E6F03399}">
      <dgm:prSet/>
      <dgm:spPr/>
      <dgm:t>
        <a:bodyPr/>
        <a:lstStyle/>
        <a:p>
          <a:endParaRPr lang="en-US" dirty="0"/>
        </a:p>
      </dgm:t>
    </dgm:pt>
    <dgm:pt modelId="{CEE469CA-1FEE-9148-BF6D-0C06F3141362}" type="sibTrans" cxnId="{76DF0717-34C1-C649-A2AD-7255E6F03399}">
      <dgm:prSet/>
      <dgm:spPr/>
      <dgm:t>
        <a:bodyPr/>
        <a:lstStyle/>
        <a:p>
          <a:endParaRPr lang="en-US"/>
        </a:p>
      </dgm:t>
    </dgm:pt>
    <dgm:pt modelId="{DAD32CB1-3973-BE47-B913-2AA1443A9675}">
      <dgm:prSet phldrT="[Text]" custT="1"/>
      <dgm:spPr>
        <a:solidFill>
          <a:schemeClr val="accent3">
            <a:lumMod val="75000"/>
          </a:schemeClr>
        </a:solidFill>
      </dgm:spPr>
      <dgm:t>
        <a:bodyPr/>
        <a:lstStyle/>
        <a:p>
          <a:r>
            <a:rPr lang="en-US" sz="2800" dirty="0">
              <a:latin typeface="Calibri" panose="020F0502020204030204" pitchFamily="34" charset="0"/>
              <a:ea typeface="Open Sans" panose="020B0606030504020204" pitchFamily="34" charset="0"/>
              <a:cs typeface="Calibri" panose="020F0502020204030204" pitchFamily="34" charset="0"/>
            </a:rPr>
            <a:t>engage in the same interactions </a:t>
          </a:r>
        </a:p>
      </dgm:t>
    </dgm:pt>
    <dgm:pt modelId="{121CDC7C-719E-AD42-A6F5-03F01A6A4C23}" type="parTrans" cxnId="{997F787E-A3C2-C448-8AD8-1EFD0F5CF601}">
      <dgm:prSet/>
      <dgm:spPr/>
      <dgm:t>
        <a:bodyPr/>
        <a:lstStyle/>
        <a:p>
          <a:endParaRPr lang="en-US" dirty="0"/>
        </a:p>
      </dgm:t>
    </dgm:pt>
    <dgm:pt modelId="{1A7DAC22-6620-FB4E-9001-0C5D68EB9673}" type="sibTrans" cxnId="{997F787E-A3C2-C448-8AD8-1EFD0F5CF601}">
      <dgm:prSet/>
      <dgm:spPr/>
      <dgm:t>
        <a:bodyPr/>
        <a:lstStyle/>
        <a:p>
          <a:endParaRPr lang="en-US"/>
        </a:p>
      </dgm:t>
    </dgm:pt>
    <dgm:pt modelId="{B5B83DEB-093B-FF43-A574-5AC49363F690}">
      <dgm:prSet phldrT="[Text]" custT="1"/>
      <dgm:spPr>
        <a:solidFill>
          <a:schemeClr val="accent3">
            <a:lumMod val="75000"/>
          </a:schemeClr>
        </a:solidFill>
      </dgm:spPr>
      <dgm:t>
        <a:bodyPr/>
        <a:lstStyle/>
        <a:p>
          <a:r>
            <a:rPr lang="en-US" sz="2800" dirty="0">
              <a:latin typeface="Calibri" panose="020F0502020204030204" pitchFamily="34" charset="0"/>
              <a:ea typeface="Open Sans" panose="020B0606030504020204" pitchFamily="34" charset="0"/>
              <a:cs typeface="Calibri" panose="020F0502020204030204" pitchFamily="34" charset="0"/>
            </a:rPr>
            <a:t>enjoy the same services</a:t>
          </a:r>
        </a:p>
      </dgm:t>
    </dgm:pt>
    <dgm:pt modelId="{823217BE-9272-2F44-92A7-832D322A9500}" type="parTrans" cxnId="{44A5B1DC-F187-EF4E-8611-BFFEBB0E45C1}">
      <dgm:prSet/>
      <dgm:spPr/>
      <dgm:t>
        <a:bodyPr/>
        <a:lstStyle/>
        <a:p>
          <a:endParaRPr lang="en-US" dirty="0"/>
        </a:p>
      </dgm:t>
    </dgm:pt>
    <dgm:pt modelId="{A0470AC6-ED30-3C4A-8E62-8CAD237E4802}" type="sibTrans" cxnId="{44A5B1DC-F187-EF4E-8611-BFFEBB0E45C1}">
      <dgm:prSet/>
      <dgm:spPr/>
      <dgm:t>
        <a:bodyPr/>
        <a:lstStyle/>
        <a:p>
          <a:endParaRPr lang="en-US"/>
        </a:p>
      </dgm:t>
    </dgm:pt>
    <dgm:pt modelId="{9D7A5606-A228-D740-81C9-3677C3852678}" type="pres">
      <dgm:prSet presAssocID="{27ED16B6-723E-2141-9B9F-0134FB70C6F5}" presName="Name0" presStyleCnt="0">
        <dgm:presLayoutVars>
          <dgm:chPref val="1"/>
          <dgm:dir/>
          <dgm:animOne val="branch"/>
          <dgm:animLvl val="lvl"/>
          <dgm:resizeHandles val="exact"/>
        </dgm:presLayoutVars>
      </dgm:prSet>
      <dgm:spPr/>
    </dgm:pt>
    <dgm:pt modelId="{5A1FBDFE-7DA7-8B44-9650-9EA7628CFD1B}" type="pres">
      <dgm:prSet presAssocID="{22E94071-5F14-CC4A-BCEA-D07B754F49B3}" presName="root1" presStyleCnt="0"/>
      <dgm:spPr/>
    </dgm:pt>
    <dgm:pt modelId="{5B87FA38-7829-474A-8C82-E46B8D755FAF}" type="pres">
      <dgm:prSet presAssocID="{22E94071-5F14-CC4A-BCEA-D07B754F49B3}" presName="LevelOneTextNode" presStyleLbl="node0" presStyleIdx="0" presStyleCnt="1" custAng="5400000" custScaleX="309984" custScaleY="78519" custLinFactX="200000" custLinFactNeighborX="267159" custLinFactNeighborY="512">
        <dgm:presLayoutVars>
          <dgm:chPref val="3"/>
        </dgm:presLayoutVars>
      </dgm:prSet>
      <dgm:spPr/>
    </dgm:pt>
    <dgm:pt modelId="{CC57C703-48A5-C54C-A803-F455360EFBD9}" type="pres">
      <dgm:prSet presAssocID="{22E94071-5F14-CC4A-BCEA-D07B754F49B3}" presName="level2hierChild" presStyleCnt="0"/>
      <dgm:spPr/>
    </dgm:pt>
    <dgm:pt modelId="{2DAE16CB-CD3B-E44F-9AFF-04B01E7C3567}" type="pres">
      <dgm:prSet presAssocID="{C6EB44BB-4AD0-5B4A-BEC7-AE4A77180C35}" presName="conn2-1" presStyleLbl="parChTrans1D2" presStyleIdx="0" presStyleCnt="3"/>
      <dgm:spPr/>
    </dgm:pt>
    <dgm:pt modelId="{B5FD38C6-7276-7B42-A8CF-4C7A32CD8D32}" type="pres">
      <dgm:prSet presAssocID="{C6EB44BB-4AD0-5B4A-BEC7-AE4A77180C35}" presName="connTx" presStyleLbl="parChTrans1D2" presStyleIdx="0" presStyleCnt="3"/>
      <dgm:spPr/>
    </dgm:pt>
    <dgm:pt modelId="{898344A5-0159-7044-B862-9117D1DE6B32}" type="pres">
      <dgm:prSet presAssocID="{80AAB235-AF6B-534E-A568-6D51CF256757}" presName="root2" presStyleCnt="0"/>
      <dgm:spPr/>
    </dgm:pt>
    <dgm:pt modelId="{F423EFDD-5A0A-814D-BE04-C354E588CFBA}" type="pres">
      <dgm:prSet presAssocID="{80AAB235-AF6B-534E-A568-6D51CF256757}" presName="LevelTwoTextNode" presStyleLbl="node2" presStyleIdx="0" presStyleCnt="3" custScaleX="112314" custScaleY="98669" custLinFactX="-25442" custLinFactNeighborX="-100000" custLinFactNeighborY="2688">
        <dgm:presLayoutVars>
          <dgm:chPref val="3"/>
        </dgm:presLayoutVars>
      </dgm:prSet>
      <dgm:spPr/>
    </dgm:pt>
    <dgm:pt modelId="{ECA37530-FA7C-3844-A07D-AB7A75005875}" type="pres">
      <dgm:prSet presAssocID="{80AAB235-AF6B-534E-A568-6D51CF256757}" presName="level3hierChild" presStyleCnt="0"/>
      <dgm:spPr/>
    </dgm:pt>
    <dgm:pt modelId="{DC081374-E3CE-214D-ADBF-E5BB1245982A}" type="pres">
      <dgm:prSet presAssocID="{121CDC7C-719E-AD42-A6F5-03F01A6A4C23}" presName="conn2-1" presStyleLbl="parChTrans1D2" presStyleIdx="1" presStyleCnt="3"/>
      <dgm:spPr/>
    </dgm:pt>
    <dgm:pt modelId="{8ADFB4AF-38A6-FA4C-825C-3A9F987D8DA4}" type="pres">
      <dgm:prSet presAssocID="{121CDC7C-719E-AD42-A6F5-03F01A6A4C23}" presName="connTx" presStyleLbl="parChTrans1D2" presStyleIdx="1" presStyleCnt="3"/>
      <dgm:spPr/>
    </dgm:pt>
    <dgm:pt modelId="{773F0A30-B5F1-A941-B8C4-CB765D371143}" type="pres">
      <dgm:prSet presAssocID="{DAD32CB1-3973-BE47-B913-2AA1443A9675}" presName="root2" presStyleCnt="0"/>
      <dgm:spPr/>
    </dgm:pt>
    <dgm:pt modelId="{1DAED34D-DDB5-A242-A63D-5F49634ACA56}" type="pres">
      <dgm:prSet presAssocID="{DAD32CB1-3973-BE47-B913-2AA1443A9675}" presName="LevelTwoTextNode" presStyleLbl="node2" presStyleIdx="1" presStyleCnt="3" custScaleX="112314" custScaleY="98669" custLinFactX="-25442" custLinFactNeighborX="-100000" custLinFactNeighborY="2688">
        <dgm:presLayoutVars>
          <dgm:chPref val="3"/>
        </dgm:presLayoutVars>
      </dgm:prSet>
      <dgm:spPr/>
    </dgm:pt>
    <dgm:pt modelId="{005E00F2-EC1D-5A44-815F-8332BF6B8FED}" type="pres">
      <dgm:prSet presAssocID="{DAD32CB1-3973-BE47-B913-2AA1443A9675}" presName="level3hierChild" presStyleCnt="0"/>
      <dgm:spPr/>
    </dgm:pt>
    <dgm:pt modelId="{C60A3223-C6EA-0441-9F80-D329FDC65A62}" type="pres">
      <dgm:prSet presAssocID="{823217BE-9272-2F44-92A7-832D322A9500}" presName="conn2-1" presStyleLbl="parChTrans1D2" presStyleIdx="2" presStyleCnt="3"/>
      <dgm:spPr/>
    </dgm:pt>
    <dgm:pt modelId="{9FE4CAFA-97EC-0B4D-B60C-D45566FA54B2}" type="pres">
      <dgm:prSet presAssocID="{823217BE-9272-2F44-92A7-832D322A9500}" presName="connTx" presStyleLbl="parChTrans1D2" presStyleIdx="2" presStyleCnt="3"/>
      <dgm:spPr/>
    </dgm:pt>
    <dgm:pt modelId="{39B679ED-F5D8-8A49-A108-60C3C6965DEC}" type="pres">
      <dgm:prSet presAssocID="{B5B83DEB-093B-FF43-A574-5AC49363F690}" presName="root2" presStyleCnt="0"/>
      <dgm:spPr/>
    </dgm:pt>
    <dgm:pt modelId="{E0728AEA-29E7-BB4C-877C-EE3E1617B40A}" type="pres">
      <dgm:prSet presAssocID="{B5B83DEB-093B-FF43-A574-5AC49363F690}" presName="LevelTwoTextNode" presStyleLbl="node2" presStyleIdx="2" presStyleCnt="3" custScaleX="112314" custScaleY="98669" custLinFactX="-25442" custLinFactNeighborX="-100000" custLinFactNeighborY="2688">
        <dgm:presLayoutVars>
          <dgm:chPref val="3"/>
        </dgm:presLayoutVars>
      </dgm:prSet>
      <dgm:spPr/>
    </dgm:pt>
    <dgm:pt modelId="{F41C2A1B-6E3C-064D-B3C3-6F97DD451A6E}" type="pres">
      <dgm:prSet presAssocID="{B5B83DEB-093B-FF43-A574-5AC49363F690}" presName="level3hierChild" presStyleCnt="0"/>
      <dgm:spPr/>
    </dgm:pt>
  </dgm:ptLst>
  <dgm:cxnLst>
    <dgm:cxn modelId="{0C76500C-6C48-3841-9A35-832D8CE39120}" type="presOf" srcId="{C6EB44BB-4AD0-5B4A-BEC7-AE4A77180C35}" destId="{2DAE16CB-CD3B-E44F-9AFF-04B01E7C3567}" srcOrd="0" destOrd="0" presId="urn:microsoft.com/office/officeart/2008/layout/HorizontalMultiLevelHierarchy"/>
    <dgm:cxn modelId="{AA245B11-2625-1243-B214-DBD6EE086101}" type="presOf" srcId="{C6EB44BB-4AD0-5B4A-BEC7-AE4A77180C35}" destId="{B5FD38C6-7276-7B42-A8CF-4C7A32CD8D32}" srcOrd="1" destOrd="0" presId="urn:microsoft.com/office/officeart/2008/layout/HorizontalMultiLevelHierarchy"/>
    <dgm:cxn modelId="{BA049414-712C-9641-A4C4-49AFED15EADC}" type="presOf" srcId="{80AAB235-AF6B-534E-A568-6D51CF256757}" destId="{F423EFDD-5A0A-814D-BE04-C354E588CFBA}" srcOrd="0" destOrd="0" presId="urn:microsoft.com/office/officeart/2008/layout/HorizontalMultiLevelHierarchy"/>
    <dgm:cxn modelId="{76DF0717-34C1-C649-A2AD-7255E6F03399}" srcId="{22E94071-5F14-CC4A-BCEA-D07B754F49B3}" destId="{80AAB235-AF6B-534E-A568-6D51CF256757}" srcOrd="0" destOrd="0" parTransId="{C6EB44BB-4AD0-5B4A-BEC7-AE4A77180C35}" sibTransId="{CEE469CA-1FEE-9148-BF6D-0C06F3141362}"/>
    <dgm:cxn modelId="{6C5F1621-A759-EA4C-9641-6603F737B287}" type="presOf" srcId="{DAD32CB1-3973-BE47-B913-2AA1443A9675}" destId="{1DAED34D-DDB5-A242-A63D-5F49634ACA56}" srcOrd="0" destOrd="0" presId="urn:microsoft.com/office/officeart/2008/layout/HorizontalMultiLevelHierarchy"/>
    <dgm:cxn modelId="{5A93DE29-8282-5F45-9A3E-76EC0F960AD7}" srcId="{27ED16B6-723E-2141-9B9F-0134FB70C6F5}" destId="{22E94071-5F14-CC4A-BCEA-D07B754F49B3}" srcOrd="0" destOrd="0" parTransId="{687C35CC-63ED-3A44-BC40-24B16620D949}" sibTransId="{45A259BA-CD4E-3149-B31D-88570AB49C92}"/>
    <dgm:cxn modelId="{CD91972D-890C-5A4B-9846-788253831F6E}" type="presOf" srcId="{121CDC7C-719E-AD42-A6F5-03F01A6A4C23}" destId="{8ADFB4AF-38A6-FA4C-825C-3A9F987D8DA4}" srcOrd="1" destOrd="0" presId="urn:microsoft.com/office/officeart/2008/layout/HorizontalMultiLevelHierarchy"/>
    <dgm:cxn modelId="{AAC9E83F-6BB5-7348-912C-049062EADD0D}" type="presOf" srcId="{22E94071-5F14-CC4A-BCEA-D07B754F49B3}" destId="{5B87FA38-7829-474A-8C82-E46B8D755FAF}" srcOrd="0" destOrd="0" presId="urn:microsoft.com/office/officeart/2008/layout/HorizontalMultiLevelHierarchy"/>
    <dgm:cxn modelId="{0528F141-A320-7844-B0CE-6B1771D1F5E2}" type="presOf" srcId="{121CDC7C-719E-AD42-A6F5-03F01A6A4C23}" destId="{DC081374-E3CE-214D-ADBF-E5BB1245982A}" srcOrd="0" destOrd="0" presId="urn:microsoft.com/office/officeart/2008/layout/HorizontalMultiLevelHierarchy"/>
    <dgm:cxn modelId="{D4891550-D2CF-7A4F-A338-7E8C4E74B7E7}" type="presOf" srcId="{823217BE-9272-2F44-92A7-832D322A9500}" destId="{9FE4CAFA-97EC-0B4D-B60C-D45566FA54B2}" srcOrd="1" destOrd="0" presId="urn:microsoft.com/office/officeart/2008/layout/HorizontalMultiLevelHierarchy"/>
    <dgm:cxn modelId="{8C8DD865-7406-3544-B7C5-AA140F7579D9}" type="presOf" srcId="{27ED16B6-723E-2141-9B9F-0134FB70C6F5}" destId="{9D7A5606-A228-D740-81C9-3677C3852678}" srcOrd="0" destOrd="0" presId="urn:microsoft.com/office/officeart/2008/layout/HorizontalMultiLevelHierarchy"/>
    <dgm:cxn modelId="{997F787E-A3C2-C448-8AD8-1EFD0F5CF601}" srcId="{22E94071-5F14-CC4A-BCEA-D07B754F49B3}" destId="{DAD32CB1-3973-BE47-B913-2AA1443A9675}" srcOrd="1" destOrd="0" parTransId="{121CDC7C-719E-AD42-A6F5-03F01A6A4C23}" sibTransId="{1A7DAC22-6620-FB4E-9001-0C5D68EB9673}"/>
    <dgm:cxn modelId="{D77940C3-EB37-1842-B29E-D9E15ECF511E}" type="presOf" srcId="{B5B83DEB-093B-FF43-A574-5AC49363F690}" destId="{E0728AEA-29E7-BB4C-877C-EE3E1617B40A}" srcOrd="0" destOrd="0" presId="urn:microsoft.com/office/officeart/2008/layout/HorizontalMultiLevelHierarchy"/>
    <dgm:cxn modelId="{44A5B1DC-F187-EF4E-8611-BFFEBB0E45C1}" srcId="{22E94071-5F14-CC4A-BCEA-D07B754F49B3}" destId="{B5B83DEB-093B-FF43-A574-5AC49363F690}" srcOrd="2" destOrd="0" parTransId="{823217BE-9272-2F44-92A7-832D322A9500}" sibTransId="{A0470AC6-ED30-3C4A-8E62-8CAD237E4802}"/>
    <dgm:cxn modelId="{E9916DE8-D112-854E-9D5C-A63DFF2B3568}" type="presOf" srcId="{823217BE-9272-2F44-92A7-832D322A9500}" destId="{C60A3223-C6EA-0441-9F80-D329FDC65A62}" srcOrd="0" destOrd="0" presId="urn:microsoft.com/office/officeart/2008/layout/HorizontalMultiLevelHierarchy"/>
    <dgm:cxn modelId="{679F8536-FF2C-F340-9FC9-C16BB14AFDBF}" type="presParOf" srcId="{9D7A5606-A228-D740-81C9-3677C3852678}" destId="{5A1FBDFE-7DA7-8B44-9650-9EA7628CFD1B}" srcOrd="0" destOrd="0" presId="urn:microsoft.com/office/officeart/2008/layout/HorizontalMultiLevelHierarchy"/>
    <dgm:cxn modelId="{1F7F8018-591B-6D45-8EE3-398338C0559F}" type="presParOf" srcId="{5A1FBDFE-7DA7-8B44-9650-9EA7628CFD1B}" destId="{5B87FA38-7829-474A-8C82-E46B8D755FAF}" srcOrd="0" destOrd="0" presId="urn:microsoft.com/office/officeart/2008/layout/HorizontalMultiLevelHierarchy"/>
    <dgm:cxn modelId="{E776C68F-5CC9-D547-BAE0-BD9F52831325}" type="presParOf" srcId="{5A1FBDFE-7DA7-8B44-9650-9EA7628CFD1B}" destId="{CC57C703-48A5-C54C-A803-F455360EFBD9}" srcOrd="1" destOrd="0" presId="urn:microsoft.com/office/officeart/2008/layout/HorizontalMultiLevelHierarchy"/>
    <dgm:cxn modelId="{AA1E7C60-1751-0747-9998-6064AD661D7C}" type="presParOf" srcId="{CC57C703-48A5-C54C-A803-F455360EFBD9}" destId="{2DAE16CB-CD3B-E44F-9AFF-04B01E7C3567}" srcOrd="0" destOrd="0" presId="urn:microsoft.com/office/officeart/2008/layout/HorizontalMultiLevelHierarchy"/>
    <dgm:cxn modelId="{29432298-45A7-534B-9E76-4F4A4576A996}" type="presParOf" srcId="{2DAE16CB-CD3B-E44F-9AFF-04B01E7C3567}" destId="{B5FD38C6-7276-7B42-A8CF-4C7A32CD8D32}" srcOrd="0" destOrd="0" presId="urn:microsoft.com/office/officeart/2008/layout/HorizontalMultiLevelHierarchy"/>
    <dgm:cxn modelId="{1BD2DE43-E7B6-1C47-AE2E-B9BB823E1565}" type="presParOf" srcId="{CC57C703-48A5-C54C-A803-F455360EFBD9}" destId="{898344A5-0159-7044-B862-9117D1DE6B32}" srcOrd="1" destOrd="0" presId="urn:microsoft.com/office/officeart/2008/layout/HorizontalMultiLevelHierarchy"/>
    <dgm:cxn modelId="{4CD61ACB-C1A8-0F48-81E3-284EE93BA6CA}" type="presParOf" srcId="{898344A5-0159-7044-B862-9117D1DE6B32}" destId="{F423EFDD-5A0A-814D-BE04-C354E588CFBA}" srcOrd="0" destOrd="0" presId="urn:microsoft.com/office/officeart/2008/layout/HorizontalMultiLevelHierarchy"/>
    <dgm:cxn modelId="{4529A52C-BC8C-1A4B-9089-75D74CF57265}" type="presParOf" srcId="{898344A5-0159-7044-B862-9117D1DE6B32}" destId="{ECA37530-FA7C-3844-A07D-AB7A75005875}" srcOrd="1" destOrd="0" presId="urn:microsoft.com/office/officeart/2008/layout/HorizontalMultiLevelHierarchy"/>
    <dgm:cxn modelId="{C487493C-84C1-DE4B-BF89-660E582E52A6}" type="presParOf" srcId="{CC57C703-48A5-C54C-A803-F455360EFBD9}" destId="{DC081374-E3CE-214D-ADBF-E5BB1245982A}" srcOrd="2" destOrd="0" presId="urn:microsoft.com/office/officeart/2008/layout/HorizontalMultiLevelHierarchy"/>
    <dgm:cxn modelId="{B60B306A-D4EE-8D40-BC3F-89151DE7BB96}" type="presParOf" srcId="{DC081374-E3CE-214D-ADBF-E5BB1245982A}" destId="{8ADFB4AF-38A6-FA4C-825C-3A9F987D8DA4}" srcOrd="0" destOrd="0" presId="urn:microsoft.com/office/officeart/2008/layout/HorizontalMultiLevelHierarchy"/>
    <dgm:cxn modelId="{5D1A08FA-1E22-2E40-BF34-1E5B137BC24C}" type="presParOf" srcId="{CC57C703-48A5-C54C-A803-F455360EFBD9}" destId="{773F0A30-B5F1-A941-B8C4-CB765D371143}" srcOrd="3" destOrd="0" presId="urn:microsoft.com/office/officeart/2008/layout/HorizontalMultiLevelHierarchy"/>
    <dgm:cxn modelId="{F07C5A98-2E78-B14F-B62F-F839A19E86FA}" type="presParOf" srcId="{773F0A30-B5F1-A941-B8C4-CB765D371143}" destId="{1DAED34D-DDB5-A242-A63D-5F49634ACA56}" srcOrd="0" destOrd="0" presId="urn:microsoft.com/office/officeart/2008/layout/HorizontalMultiLevelHierarchy"/>
    <dgm:cxn modelId="{B0780160-3C10-5448-9DE3-FAC3DA472ADC}" type="presParOf" srcId="{773F0A30-B5F1-A941-B8C4-CB765D371143}" destId="{005E00F2-EC1D-5A44-815F-8332BF6B8FED}" srcOrd="1" destOrd="0" presId="urn:microsoft.com/office/officeart/2008/layout/HorizontalMultiLevelHierarchy"/>
    <dgm:cxn modelId="{2E236CDB-05EA-EB4C-BA9D-C503D43227E1}" type="presParOf" srcId="{CC57C703-48A5-C54C-A803-F455360EFBD9}" destId="{C60A3223-C6EA-0441-9F80-D329FDC65A62}" srcOrd="4" destOrd="0" presId="urn:microsoft.com/office/officeart/2008/layout/HorizontalMultiLevelHierarchy"/>
    <dgm:cxn modelId="{38D393D0-B3BA-F149-9797-441F364AD7F8}" type="presParOf" srcId="{C60A3223-C6EA-0441-9F80-D329FDC65A62}" destId="{9FE4CAFA-97EC-0B4D-B60C-D45566FA54B2}" srcOrd="0" destOrd="0" presId="urn:microsoft.com/office/officeart/2008/layout/HorizontalMultiLevelHierarchy"/>
    <dgm:cxn modelId="{06DA92AB-DE1D-4345-A8F9-04F54A474271}" type="presParOf" srcId="{CC57C703-48A5-C54C-A803-F455360EFBD9}" destId="{39B679ED-F5D8-8A49-A108-60C3C6965DEC}" srcOrd="5" destOrd="0" presId="urn:microsoft.com/office/officeart/2008/layout/HorizontalMultiLevelHierarchy"/>
    <dgm:cxn modelId="{296896A3-B09C-784B-AADC-82136E3EFAD1}" type="presParOf" srcId="{39B679ED-F5D8-8A49-A108-60C3C6965DEC}" destId="{E0728AEA-29E7-BB4C-877C-EE3E1617B40A}" srcOrd="0" destOrd="0" presId="urn:microsoft.com/office/officeart/2008/layout/HorizontalMultiLevelHierarchy"/>
    <dgm:cxn modelId="{C50DFCFF-5DFF-9E44-BEF6-2D54E5404889}" type="presParOf" srcId="{39B679ED-F5D8-8A49-A108-60C3C6965DEC}" destId="{F41C2A1B-6E3C-064D-B3C3-6F97DD451A6E}"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0A3223-C6EA-0441-9F80-D329FDC65A62}">
      <dsp:nvSpPr>
        <dsp:cNvPr id="0" name=""/>
        <dsp:cNvSpPr/>
      </dsp:nvSpPr>
      <dsp:spPr>
        <a:xfrm>
          <a:off x="577993" y="2197904"/>
          <a:ext cx="6708462" cy="1020387"/>
        </a:xfrm>
        <a:custGeom>
          <a:avLst/>
          <a:gdLst/>
          <a:ahLst/>
          <a:cxnLst/>
          <a:rect l="0" t="0" r="0" b="0"/>
          <a:pathLst>
            <a:path>
              <a:moveTo>
                <a:pt x="6708462" y="0"/>
              </a:moveTo>
              <a:lnTo>
                <a:pt x="0" y="102038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111250">
            <a:lnSpc>
              <a:spcPct val="90000"/>
            </a:lnSpc>
            <a:spcBef>
              <a:spcPct val="0"/>
            </a:spcBef>
            <a:spcAft>
              <a:spcPct val="35000"/>
            </a:spcAft>
            <a:buNone/>
          </a:pPr>
          <a:endParaRPr lang="en-US" sz="2500" kern="1200" dirty="0"/>
        </a:p>
      </dsp:txBody>
      <dsp:txXfrm>
        <a:off x="3762583" y="2538457"/>
        <a:ext cx="339281" cy="339281"/>
      </dsp:txXfrm>
    </dsp:sp>
    <dsp:sp modelId="{DC081374-E3CE-214D-ADBF-E5BB1245982A}">
      <dsp:nvSpPr>
        <dsp:cNvPr id="0" name=""/>
        <dsp:cNvSpPr/>
      </dsp:nvSpPr>
      <dsp:spPr>
        <a:xfrm>
          <a:off x="577993" y="2152128"/>
          <a:ext cx="6708462" cy="91440"/>
        </a:xfrm>
        <a:custGeom>
          <a:avLst/>
          <a:gdLst/>
          <a:ahLst/>
          <a:cxnLst/>
          <a:rect l="0" t="0" r="0" b="0"/>
          <a:pathLst>
            <a:path>
              <a:moveTo>
                <a:pt x="6708462" y="45775"/>
              </a:moveTo>
              <a:lnTo>
                <a:pt x="0"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111250">
            <a:lnSpc>
              <a:spcPct val="90000"/>
            </a:lnSpc>
            <a:spcBef>
              <a:spcPct val="0"/>
            </a:spcBef>
            <a:spcAft>
              <a:spcPct val="35000"/>
            </a:spcAft>
            <a:buNone/>
          </a:pPr>
          <a:endParaRPr lang="en-US" sz="2500" kern="1200" dirty="0"/>
        </a:p>
      </dsp:txBody>
      <dsp:txXfrm>
        <a:off x="3764512" y="2030137"/>
        <a:ext cx="335423" cy="335423"/>
      </dsp:txXfrm>
    </dsp:sp>
    <dsp:sp modelId="{2DAE16CB-CD3B-E44F-9AFF-04B01E7C3567}">
      <dsp:nvSpPr>
        <dsp:cNvPr id="0" name=""/>
        <dsp:cNvSpPr/>
      </dsp:nvSpPr>
      <dsp:spPr>
        <a:xfrm>
          <a:off x="577993" y="1177406"/>
          <a:ext cx="6708462" cy="1020498"/>
        </a:xfrm>
        <a:custGeom>
          <a:avLst/>
          <a:gdLst/>
          <a:ahLst/>
          <a:cxnLst/>
          <a:rect l="0" t="0" r="0" b="0"/>
          <a:pathLst>
            <a:path>
              <a:moveTo>
                <a:pt x="6708462" y="1020498"/>
              </a:moveTo>
              <a:lnTo>
                <a:pt x="0"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111250">
            <a:lnSpc>
              <a:spcPct val="90000"/>
            </a:lnSpc>
            <a:spcBef>
              <a:spcPct val="0"/>
            </a:spcBef>
            <a:spcAft>
              <a:spcPct val="35000"/>
            </a:spcAft>
            <a:buNone/>
          </a:pPr>
          <a:endParaRPr lang="en-US" sz="2500" kern="1200" dirty="0"/>
        </a:p>
      </dsp:txBody>
      <dsp:txXfrm>
        <a:off x="3762583" y="1518014"/>
        <a:ext cx="339281" cy="339281"/>
      </dsp:txXfrm>
    </dsp:sp>
    <dsp:sp modelId="{5B87FA38-7829-474A-8C82-E46B8D755FAF}">
      <dsp:nvSpPr>
        <dsp:cNvPr id="0" name=""/>
        <dsp:cNvSpPr/>
      </dsp:nvSpPr>
      <dsp:spPr>
        <a:xfrm>
          <a:off x="4302575" y="919002"/>
          <a:ext cx="3409957" cy="2557802"/>
        </a:xfrm>
        <a:prstGeom prst="rect">
          <a:avLst/>
        </a:prstGeom>
        <a:solidFill>
          <a:srgbClr val="D45C4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Calibri" panose="020F0502020204030204" pitchFamily="34" charset="0"/>
              <a:ea typeface="Open Sans" panose="020B0606030504020204" pitchFamily="34" charset="0"/>
              <a:cs typeface="Calibri" panose="020F0502020204030204" pitchFamily="34" charset="0"/>
            </a:rPr>
            <a:t>equally effective, equally integrated, with substantially equivalent ease of use </a:t>
          </a:r>
        </a:p>
      </dsp:txBody>
      <dsp:txXfrm>
        <a:off x="4302575" y="919002"/>
        <a:ext cx="3409957" cy="2557802"/>
      </dsp:txXfrm>
    </dsp:sp>
    <dsp:sp modelId="{F423EFDD-5A0A-814D-BE04-C354E588CFBA}">
      <dsp:nvSpPr>
        <dsp:cNvPr id="0" name=""/>
        <dsp:cNvSpPr/>
      </dsp:nvSpPr>
      <dsp:spPr>
        <a:xfrm>
          <a:off x="577993" y="770327"/>
          <a:ext cx="3039733" cy="814157"/>
        </a:xfrm>
        <a:prstGeom prst="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Calibri" panose="020F0502020204030204" pitchFamily="34" charset="0"/>
              <a:ea typeface="Open Sans" panose="020B0606030504020204" pitchFamily="34" charset="0"/>
              <a:cs typeface="Calibri" panose="020F0502020204030204" pitchFamily="34" charset="0"/>
            </a:rPr>
            <a:t>acquire the same information</a:t>
          </a:r>
        </a:p>
      </dsp:txBody>
      <dsp:txXfrm>
        <a:off x="577993" y="770327"/>
        <a:ext cx="3039733" cy="814157"/>
      </dsp:txXfrm>
    </dsp:sp>
    <dsp:sp modelId="{1DAED34D-DDB5-A242-A63D-5F49634ACA56}">
      <dsp:nvSpPr>
        <dsp:cNvPr id="0" name=""/>
        <dsp:cNvSpPr/>
      </dsp:nvSpPr>
      <dsp:spPr>
        <a:xfrm>
          <a:off x="577993" y="1790769"/>
          <a:ext cx="3039733" cy="814157"/>
        </a:xfrm>
        <a:prstGeom prst="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Calibri" panose="020F0502020204030204" pitchFamily="34" charset="0"/>
              <a:ea typeface="Open Sans" panose="020B0606030504020204" pitchFamily="34" charset="0"/>
              <a:cs typeface="Calibri" panose="020F0502020204030204" pitchFamily="34" charset="0"/>
            </a:rPr>
            <a:t>engage in the same interactions </a:t>
          </a:r>
        </a:p>
      </dsp:txBody>
      <dsp:txXfrm>
        <a:off x="577993" y="1790769"/>
        <a:ext cx="3039733" cy="814157"/>
      </dsp:txXfrm>
    </dsp:sp>
    <dsp:sp modelId="{E0728AEA-29E7-BB4C-877C-EE3E1617B40A}">
      <dsp:nvSpPr>
        <dsp:cNvPr id="0" name=""/>
        <dsp:cNvSpPr/>
      </dsp:nvSpPr>
      <dsp:spPr>
        <a:xfrm>
          <a:off x="577993" y="2811212"/>
          <a:ext cx="3039733" cy="814157"/>
        </a:xfrm>
        <a:prstGeom prst="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Calibri" panose="020F0502020204030204" pitchFamily="34" charset="0"/>
              <a:ea typeface="Open Sans" panose="020B0606030504020204" pitchFamily="34" charset="0"/>
              <a:cs typeface="Calibri" panose="020F0502020204030204" pitchFamily="34" charset="0"/>
            </a:rPr>
            <a:t>enjoy the same services</a:t>
          </a:r>
        </a:p>
      </dsp:txBody>
      <dsp:txXfrm>
        <a:off x="577993" y="2811212"/>
        <a:ext cx="3039733" cy="814157"/>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01AE30B-EF01-4F49-938A-B65E397CE2CB}" type="datetimeFigureOut">
              <a:rPr lang="en-US" smtClean="0"/>
              <a:t>10/15/18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92DC2B0-77F9-4441-B857-CE00871065BE}" type="slidenum">
              <a:rPr lang="en-US" smtClean="0"/>
              <a:t>‹#›</a:t>
            </a:fld>
            <a:endParaRPr lang="en-US" dirty="0"/>
          </a:p>
        </p:txBody>
      </p:sp>
    </p:spTree>
    <p:extLst>
      <p:ext uri="{BB962C8B-B14F-4D97-AF65-F5344CB8AC3E}">
        <p14:creationId xmlns:p14="http://schemas.microsoft.com/office/powerpoint/2010/main" val="19001990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9B1F78-48F6-A34E-90E3-4B548CDCA97D}" type="datetimeFigureOut">
              <a:rPr lang="en-US" smtClean="0"/>
              <a:t>10/15/18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EFFAA7-62FE-E643-A983-F54534391DA6}" type="slidenum">
              <a:rPr lang="en-US" smtClean="0"/>
              <a:t>‹#›</a:t>
            </a:fld>
            <a:endParaRPr lang="en-US" dirty="0"/>
          </a:p>
        </p:txBody>
      </p:sp>
    </p:spTree>
    <p:extLst>
      <p:ext uri="{BB962C8B-B14F-4D97-AF65-F5344CB8AC3E}">
        <p14:creationId xmlns:p14="http://schemas.microsoft.com/office/powerpoint/2010/main" val="1740059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EFFAA7-62FE-E643-A983-F54534391DA6}" type="slidenum">
              <a:rPr lang="en-US" smtClean="0"/>
              <a:t>1</a:t>
            </a:fld>
            <a:endParaRPr lang="en-US" dirty="0"/>
          </a:p>
        </p:txBody>
      </p:sp>
    </p:spTree>
    <p:extLst>
      <p:ext uri="{BB962C8B-B14F-4D97-AF65-F5344CB8AC3E}">
        <p14:creationId xmlns:p14="http://schemas.microsoft.com/office/powerpoint/2010/main" val="1109136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EFFAA7-62FE-E643-A983-F54534391DA6}" type="slidenum">
              <a:rPr lang="en-US" smtClean="0"/>
              <a:t>2</a:t>
            </a:fld>
            <a:endParaRPr lang="en-US" dirty="0"/>
          </a:p>
        </p:txBody>
      </p:sp>
    </p:spTree>
    <p:extLst>
      <p:ext uri="{BB962C8B-B14F-4D97-AF65-F5344CB8AC3E}">
        <p14:creationId xmlns:p14="http://schemas.microsoft.com/office/powerpoint/2010/main" val="396884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https://www2.ed.gov/about/offices/list/ocr/letters/colleague-20100629.html</a:t>
            </a:r>
            <a:endParaRPr lang="en-US" dirty="0"/>
          </a:p>
        </p:txBody>
      </p:sp>
      <p:sp>
        <p:nvSpPr>
          <p:cNvPr id="4" name="Slide Number Placeholder 3"/>
          <p:cNvSpPr>
            <a:spLocks noGrp="1"/>
          </p:cNvSpPr>
          <p:nvPr>
            <p:ph type="sldNum" sz="quarter" idx="10"/>
          </p:nvPr>
        </p:nvSpPr>
        <p:spPr/>
        <p:txBody>
          <a:bodyPr/>
          <a:lstStyle/>
          <a:p>
            <a:fld id="{2DEFFAA7-62FE-E643-A983-F54534391DA6}" type="slidenum">
              <a:rPr lang="en-US" smtClean="0"/>
              <a:t>4</a:t>
            </a:fld>
            <a:endParaRPr lang="en-US" dirty="0"/>
          </a:p>
        </p:txBody>
      </p:sp>
    </p:spTree>
    <p:extLst>
      <p:ext uri="{BB962C8B-B14F-4D97-AF65-F5344CB8AC3E}">
        <p14:creationId xmlns:p14="http://schemas.microsoft.com/office/powerpoint/2010/main" val="968267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EFFAA7-62FE-E643-A983-F54534391DA6}" type="slidenum">
              <a:rPr lang="en-US" smtClean="0"/>
              <a:t>6</a:t>
            </a:fld>
            <a:endParaRPr lang="en-US" dirty="0"/>
          </a:p>
        </p:txBody>
      </p:sp>
    </p:spTree>
    <p:extLst>
      <p:ext uri="{BB962C8B-B14F-4D97-AF65-F5344CB8AC3E}">
        <p14:creationId xmlns:p14="http://schemas.microsoft.com/office/powerpoint/2010/main" val="3753225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EFFAA7-62FE-E643-A983-F54534391DA6}" type="slidenum">
              <a:rPr lang="en-US" smtClean="0"/>
              <a:t>7</a:t>
            </a:fld>
            <a:endParaRPr lang="en-US" dirty="0"/>
          </a:p>
        </p:txBody>
      </p:sp>
    </p:spTree>
    <p:extLst>
      <p:ext uri="{BB962C8B-B14F-4D97-AF65-F5344CB8AC3E}">
        <p14:creationId xmlns:p14="http://schemas.microsoft.com/office/powerpoint/2010/main" val="1819976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EFFAA7-62FE-E643-A983-F54534391DA6}" type="slidenum">
              <a:rPr lang="en-US" smtClean="0"/>
              <a:t>23</a:t>
            </a:fld>
            <a:endParaRPr lang="en-US" dirty="0"/>
          </a:p>
        </p:txBody>
      </p:sp>
    </p:spTree>
    <p:extLst>
      <p:ext uri="{BB962C8B-B14F-4D97-AF65-F5344CB8AC3E}">
        <p14:creationId xmlns:p14="http://schemas.microsoft.com/office/powerpoint/2010/main" val="1468607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EFFAA7-62FE-E643-A983-F54534391DA6}" type="slidenum">
              <a:rPr lang="en-US" smtClean="0"/>
              <a:t>26</a:t>
            </a:fld>
            <a:endParaRPr lang="en-US" dirty="0"/>
          </a:p>
        </p:txBody>
      </p:sp>
    </p:spTree>
    <p:extLst>
      <p:ext uri="{BB962C8B-B14F-4D97-AF65-F5344CB8AC3E}">
        <p14:creationId xmlns:p14="http://schemas.microsoft.com/office/powerpoint/2010/main" val="994994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EFFAA7-62FE-E643-A983-F54534391DA6}" type="slidenum">
              <a:rPr lang="en-US" smtClean="0"/>
              <a:t>27</a:t>
            </a:fld>
            <a:endParaRPr lang="en-US" dirty="0"/>
          </a:p>
        </p:txBody>
      </p:sp>
    </p:spTree>
    <p:extLst>
      <p:ext uri="{BB962C8B-B14F-4D97-AF65-F5344CB8AC3E}">
        <p14:creationId xmlns:p14="http://schemas.microsoft.com/office/powerpoint/2010/main" val="1687819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ctr" anchorCtr="0"/>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dirty="0"/>
              <a:t>@AEM_Center</a:t>
            </a:r>
          </a:p>
        </p:txBody>
      </p:sp>
      <p:sp>
        <p:nvSpPr>
          <p:cNvPr id="6" name="Slide Number Placeholder 5"/>
          <p:cNvSpPr>
            <a:spLocks noGrp="1"/>
          </p:cNvSpPr>
          <p:nvPr>
            <p:ph type="sldNum" sz="quarter" idx="12"/>
          </p:nvPr>
        </p:nvSpPr>
        <p:spPr/>
        <p:txBody>
          <a:bodyPr/>
          <a:lstStyle/>
          <a:p>
            <a:fld id="{513BE6F6-5748-F846-823F-B622A8D6FDD7}" type="slidenum">
              <a:rPr lang="en-US" smtClean="0"/>
              <a:t>‹#›</a:t>
            </a:fld>
            <a:endParaRPr lang="en-US" dirty="0"/>
          </a:p>
        </p:txBody>
      </p:sp>
      <p:sp>
        <p:nvSpPr>
          <p:cNvPr id="7" name="Footer Placeholder 4">
            <a:extLst>
              <a:ext uri="{FF2B5EF4-FFF2-40B4-BE49-F238E27FC236}">
                <a16:creationId xmlns:a16="http://schemas.microsoft.com/office/drawing/2014/main" id="{B445192F-4AE6-B04A-AD9C-A983A36A9981}"/>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Open Sans" charset="0"/>
              </a:defRPr>
            </a:lvl1pPr>
          </a:lstStyle>
          <a:p>
            <a:r>
              <a:rPr lang="en-US" dirty="0"/>
              <a:t>#aem4all</a:t>
            </a:r>
          </a:p>
        </p:txBody>
      </p:sp>
    </p:spTree>
    <p:extLst>
      <p:ext uri="{BB962C8B-B14F-4D97-AF65-F5344CB8AC3E}">
        <p14:creationId xmlns:p14="http://schemas.microsoft.com/office/powerpoint/2010/main" val="1110783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t>@AEM_Center</a:t>
            </a:r>
          </a:p>
        </p:txBody>
      </p:sp>
      <p:sp>
        <p:nvSpPr>
          <p:cNvPr id="5" name="Footer Placeholder 4"/>
          <p:cNvSpPr>
            <a:spLocks noGrp="1"/>
          </p:cNvSpPr>
          <p:nvPr>
            <p:ph type="ftr" sz="quarter" idx="11"/>
          </p:nvPr>
        </p:nvSpPr>
        <p:spPr/>
        <p:txBody>
          <a:bodyPr/>
          <a:lstStyle/>
          <a:p>
            <a:r>
              <a:rPr lang="en-US" dirty="0"/>
              <a:t>#aem4all</a:t>
            </a:r>
          </a:p>
        </p:txBody>
      </p:sp>
      <p:sp>
        <p:nvSpPr>
          <p:cNvPr id="6" name="Slide Number Placeholder 5"/>
          <p:cNvSpPr>
            <a:spLocks noGrp="1"/>
          </p:cNvSpPr>
          <p:nvPr>
            <p:ph type="sldNum" sz="quarter" idx="12"/>
          </p:nvPr>
        </p:nvSpPr>
        <p:spPr/>
        <p:txBody>
          <a:bodyPr/>
          <a:lstStyle/>
          <a:p>
            <a:fld id="{513BE6F6-5748-F846-823F-B622A8D6FDD7}" type="slidenum">
              <a:rPr lang="en-US" smtClean="0"/>
              <a:t>‹#›</a:t>
            </a:fld>
            <a:endParaRPr lang="en-US" dirty="0"/>
          </a:p>
        </p:txBody>
      </p:sp>
      <p:pic>
        <p:nvPicPr>
          <p:cNvPr id="9" name="Picture 8"/>
          <p:cNvPicPr>
            <a:picLocks noChangeAspect="1"/>
          </p:cNvPicPr>
          <p:nvPr userDrawn="1"/>
        </p:nvPicPr>
        <p:blipFill>
          <a:blip r:embed="rId2">
            <a:grayscl/>
            <a:extLst>
              <a:ext uri="{28A0092B-C50C-407E-A947-70E740481C1C}">
                <a14:useLocalDpi xmlns:a14="http://schemas.microsoft.com/office/drawing/2010/main" val="0"/>
              </a:ext>
            </a:extLst>
          </a:blip>
          <a:stretch>
            <a:fillRect/>
          </a:stretch>
        </p:blipFill>
        <p:spPr>
          <a:xfrm>
            <a:off x="702268" y="6424613"/>
            <a:ext cx="228600" cy="228600"/>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19178" y="0"/>
            <a:ext cx="803672" cy="6858000"/>
          </a:xfrm>
          <a:prstGeom prst="rect">
            <a:avLst/>
          </a:prstGeom>
        </p:spPr>
      </p:pic>
    </p:spTree>
    <p:extLst>
      <p:ext uri="{BB962C8B-B14F-4D97-AF65-F5344CB8AC3E}">
        <p14:creationId xmlns:p14="http://schemas.microsoft.com/office/powerpoint/2010/main" val="870907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ctr" anchorCtr="0"/>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@AEM_Center</a:t>
            </a:r>
          </a:p>
        </p:txBody>
      </p:sp>
      <p:sp>
        <p:nvSpPr>
          <p:cNvPr id="5" name="Footer Placeholder 4"/>
          <p:cNvSpPr>
            <a:spLocks noGrp="1"/>
          </p:cNvSpPr>
          <p:nvPr>
            <p:ph type="ftr" sz="quarter" idx="11"/>
          </p:nvPr>
        </p:nvSpPr>
        <p:spPr/>
        <p:txBody>
          <a:bodyPr/>
          <a:lstStyle/>
          <a:p>
            <a:r>
              <a:rPr lang="en-US" dirty="0"/>
              <a:t>#aem4all</a:t>
            </a:r>
          </a:p>
        </p:txBody>
      </p:sp>
      <p:sp>
        <p:nvSpPr>
          <p:cNvPr id="6" name="Slide Number Placeholder 5"/>
          <p:cNvSpPr>
            <a:spLocks noGrp="1"/>
          </p:cNvSpPr>
          <p:nvPr>
            <p:ph type="sldNum" sz="quarter" idx="12"/>
          </p:nvPr>
        </p:nvSpPr>
        <p:spPr/>
        <p:txBody>
          <a:bodyPr/>
          <a:lstStyle/>
          <a:p>
            <a:fld id="{513BE6F6-5748-F846-823F-B622A8D6FDD7}" type="slidenum">
              <a:rPr lang="en-US" smtClean="0"/>
              <a:t>‹#›</a:t>
            </a:fld>
            <a:endParaRPr lang="en-US" dirty="0"/>
          </a:p>
        </p:txBody>
      </p:sp>
      <p:pic>
        <p:nvPicPr>
          <p:cNvPr id="8" name="Picture 7"/>
          <p:cNvPicPr>
            <a:picLocks noChangeAspect="1"/>
          </p:cNvPicPr>
          <p:nvPr userDrawn="1"/>
        </p:nvPicPr>
        <p:blipFill>
          <a:blip r:embed="rId2">
            <a:grayscl/>
            <a:extLst>
              <a:ext uri="{28A0092B-C50C-407E-A947-70E740481C1C}">
                <a14:useLocalDpi xmlns:a14="http://schemas.microsoft.com/office/drawing/2010/main" val="0"/>
              </a:ext>
            </a:extLst>
          </a:blip>
          <a:stretch>
            <a:fillRect/>
          </a:stretch>
        </p:blipFill>
        <p:spPr>
          <a:xfrm>
            <a:off x="702268" y="6424613"/>
            <a:ext cx="228600" cy="228600"/>
          </a:xfrm>
          <a:prstGeom prst="rect">
            <a:avLst/>
          </a:prstGeom>
        </p:spPr>
      </p:pic>
    </p:spTree>
    <p:extLst>
      <p:ext uri="{BB962C8B-B14F-4D97-AF65-F5344CB8AC3E}">
        <p14:creationId xmlns:p14="http://schemas.microsoft.com/office/powerpoint/2010/main" val="96285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dirty="0"/>
              <a:t>@AEM_Center</a:t>
            </a:r>
          </a:p>
        </p:txBody>
      </p:sp>
      <p:sp>
        <p:nvSpPr>
          <p:cNvPr id="6" name="Footer Placeholder 5"/>
          <p:cNvSpPr>
            <a:spLocks noGrp="1"/>
          </p:cNvSpPr>
          <p:nvPr>
            <p:ph type="ftr" sz="quarter" idx="11"/>
          </p:nvPr>
        </p:nvSpPr>
        <p:spPr/>
        <p:txBody>
          <a:bodyPr/>
          <a:lstStyle/>
          <a:p>
            <a:r>
              <a:rPr lang="en-US" dirty="0"/>
              <a:t>#aem4all</a:t>
            </a:r>
          </a:p>
        </p:txBody>
      </p:sp>
      <p:sp>
        <p:nvSpPr>
          <p:cNvPr id="7" name="Slide Number Placeholder 6"/>
          <p:cNvSpPr>
            <a:spLocks noGrp="1"/>
          </p:cNvSpPr>
          <p:nvPr>
            <p:ph type="sldNum" sz="quarter" idx="12"/>
          </p:nvPr>
        </p:nvSpPr>
        <p:spPr/>
        <p:txBody>
          <a:bodyPr/>
          <a:lstStyle/>
          <a:p>
            <a:fld id="{513BE6F6-5748-F846-823F-B622A8D6FDD7}" type="slidenum">
              <a:rPr lang="en-US" smtClean="0"/>
              <a:t>‹#›</a:t>
            </a:fld>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9178" y="0"/>
            <a:ext cx="803672" cy="6858000"/>
          </a:xfrm>
          <a:prstGeom prst="rect">
            <a:avLst/>
          </a:prstGeom>
        </p:spPr>
      </p:pic>
      <p:pic>
        <p:nvPicPr>
          <p:cNvPr id="11" name="Picture 10"/>
          <p:cNvPicPr>
            <a:picLocks noChangeAspect="1"/>
          </p:cNvPicPr>
          <p:nvPr userDrawn="1"/>
        </p:nvPicPr>
        <p:blipFill>
          <a:blip r:embed="rId3">
            <a:grayscl/>
            <a:extLst>
              <a:ext uri="{28A0092B-C50C-407E-A947-70E740481C1C}">
                <a14:useLocalDpi xmlns:a14="http://schemas.microsoft.com/office/drawing/2010/main" val="0"/>
              </a:ext>
            </a:extLst>
          </a:blip>
          <a:stretch>
            <a:fillRect/>
          </a:stretch>
        </p:blipFill>
        <p:spPr>
          <a:xfrm>
            <a:off x="702268" y="6424613"/>
            <a:ext cx="228600" cy="228600"/>
          </a:xfrm>
          <a:prstGeom prst="rect">
            <a:avLst/>
          </a:prstGeom>
        </p:spPr>
      </p:pic>
    </p:spTree>
    <p:extLst>
      <p:ext uri="{BB962C8B-B14F-4D97-AF65-F5344CB8AC3E}">
        <p14:creationId xmlns:p14="http://schemas.microsoft.com/office/powerpoint/2010/main" val="1209783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@AEM_Center</a:t>
            </a:r>
          </a:p>
        </p:txBody>
      </p:sp>
      <p:sp>
        <p:nvSpPr>
          <p:cNvPr id="3" name="Footer Placeholder 2"/>
          <p:cNvSpPr>
            <a:spLocks noGrp="1"/>
          </p:cNvSpPr>
          <p:nvPr>
            <p:ph type="ftr" sz="quarter" idx="11"/>
          </p:nvPr>
        </p:nvSpPr>
        <p:spPr/>
        <p:txBody>
          <a:bodyPr/>
          <a:lstStyle/>
          <a:p>
            <a:r>
              <a:rPr lang="en-US" dirty="0"/>
              <a:t>#aem4all</a:t>
            </a:r>
          </a:p>
        </p:txBody>
      </p:sp>
      <p:sp>
        <p:nvSpPr>
          <p:cNvPr id="4" name="Slide Number Placeholder 3"/>
          <p:cNvSpPr>
            <a:spLocks noGrp="1"/>
          </p:cNvSpPr>
          <p:nvPr>
            <p:ph type="sldNum" sz="quarter" idx="12"/>
          </p:nvPr>
        </p:nvSpPr>
        <p:spPr/>
        <p:txBody>
          <a:bodyPr/>
          <a:lstStyle/>
          <a:p>
            <a:fld id="{513BE6F6-5748-F846-823F-B622A8D6FDD7}" type="slidenum">
              <a:rPr lang="en-US" smtClean="0"/>
              <a:t>‹#›</a:t>
            </a:fld>
            <a:endParaRPr lang="en-US" dirty="0"/>
          </a:p>
        </p:txBody>
      </p:sp>
      <p:sp>
        <p:nvSpPr>
          <p:cNvPr id="7" name="Text Placeholder 6"/>
          <p:cNvSpPr>
            <a:spLocks noGrp="1"/>
          </p:cNvSpPr>
          <p:nvPr>
            <p:ph type="body" sz="quarter" idx="13"/>
          </p:nvPr>
        </p:nvSpPr>
        <p:spPr>
          <a:xfrm>
            <a:off x="2286000" y="1946031"/>
            <a:ext cx="6229350" cy="4122982"/>
          </a:xfrm>
        </p:spPr>
        <p:txBody>
          <a:bodyPr/>
          <a:lstStyle>
            <a:lvl1pPr marL="0" indent="0">
              <a:spcAft>
                <a:spcPts val="600"/>
              </a:spcAft>
              <a:buNone/>
              <a:defRPr/>
            </a:lvl1pPr>
            <a:lvl2pPr marL="457200" indent="0">
              <a:spcAft>
                <a:spcPts val="600"/>
              </a:spcAft>
              <a:buNone/>
              <a:defRPr/>
            </a:lvl2pPr>
            <a:lvl3pPr marL="914400" indent="0">
              <a:spcAft>
                <a:spcPts val="600"/>
              </a:spcAft>
              <a:buNone/>
              <a:defRPr/>
            </a:lvl3pPr>
            <a:lvl4pPr marL="1371600" indent="0">
              <a:spcAft>
                <a:spcPts val="600"/>
              </a:spcAft>
              <a:buNone/>
              <a:defRPr/>
            </a:lvl4pPr>
            <a:lvl5pPr marL="1828800" indent="0">
              <a:spcAft>
                <a:spcPts val="600"/>
              </a:spcAft>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9178" y="0"/>
            <a:ext cx="803672" cy="6858000"/>
          </a:xfrm>
          <a:prstGeom prst="rect">
            <a:avLst/>
          </a:prstGeom>
        </p:spPr>
      </p:pic>
      <p:pic>
        <p:nvPicPr>
          <p:cNvPr id="9" name="Picture 8"/>
          <p:cNvPicPr>
            <a:picLocks noChangeAspect="1"/>
          </p:cNvPicPr>
          <p:nvPr userDrawn="1"/>
        </p:nvPicPr>
        <p:blipFill>
          <a:blip r:embed="rId3">
            <a:grayscl/>
            <a:extLst>
              <a:ext uri="{28A0092B-C50C-407E-A947-70E740481C1C}">
                <a14:useLocalDpi xmlns:a14="http://schemas.microsoft.com/office/drawing/2010/main" val="0"/>
              </a:ext>
            </a:extLst>
          </a:blip>
          <a:stretch>
            <a:fillRect/>
          </a:stretch>
        </p:blipFill>
        <p:spPr>
          <a:xfrm>
            <a:off x="702268" y="6424613"/>
            <a:ext cx="228600" cy="228600"/>
          </a:xfrm>
          <a:prstGeom prst="rect">
            <a:avLst/>
          </a:prstGeom>
        </p:spPr>
      </p:pic>
      <p:pic>
        <p:nvPicPr>
          <p:cNvPr id="13" name="Picture 12" descr="Quotation mark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15431" y="1297354"/>
            <a:ext cx="1539631" cy="1539631"/>
          </a:xfrm>
          <a:prstGeom prst="rect">
            <a:avLst/>
          </a:prstGeom>
        </p:spPr>
      </p:pic>
    </p:spTree>
    <p:extLst>
      <p:ext uri="{BB962C8B-B14F-4D97-AF65-F5344CB8AC3E}">
        <p14:creationId xmlns:p14="http://schemas.microsoft.com/office/powerpoint/2010/main" val="1269357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lIns="274320" rIns="274320"/>
          <a:lstStyle>
            <a:lvl1pPr>
              <a:defRPr>
                <a:solidFill>
                  <a:schemeClr val="bg1"/>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dirty="0"/>
              <a:t>@AEM_Center</a:t>
            </a:r>
          </a:p>
        </p:txBody>
      </p:sp>
      <p:sp>
        <p:nvSpPr>
          <p:cNvPr id="4" name="Footer Placeholder 3"/>
          <p:cNvSpPr>
            <a:spLocks noGrp="1"/>
          </p:cNvSpPr>
          <p:nvPr>
            <p:ph type="ftr" sz="quarter" idx="11"/>
          </p:nvPr>
        </p:nvSpPr>
        <p:spPr/>
        <p:txBody>
          <a:bodyPr/>
          <a:lstStyle/>
          <a:p>
            <a:r>
              <a:rPr lang="en-US" dirty="0"/>
              <a:t>#aem4all</a:t>
            </a:r>
          </a:p>
        </p:txBody>
      </p:sp>
      <p:sp>
        <p:nvSpPr>
          <p:cNvPr id="5" name="Slide Number Placeholder 4"/>
          <p:cNvSpPr>
            <a:spLocks noGrp="1"/>
          </p:cNvSpPr>
          <p:nvPr>
            <p:ph type="sldNum" sz="quarter" idx="12"/>
          </p:nvPr>
        </p:nvSpPr>
        <p:spPr/>
        <p:txBody>
          <a:bodyPr/>
          <a:lstStyle/>
          <a:p>
            <a:fld id="{513BE6F6-5748-F846-823F-B622A8D6FDD7}" type="slidenum">
              <a:rPr lang="en-US" smtClean="0"/>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9178" y="0"/>
            <a:ext cx="803672" cy="6858000"/>
          </a:xfrm>
          <a:prstGeom prst="rect">
            <a:avLst/>
          </a:prstGeom>
        </p:spPr>
      </p:pic>
      <p:pic>
        <p:nvPicPr>
          <p:cNvPr id="8" name="Picture 7"/>
          <p:cNvPicPr>
            <a:picLocks noChangeAspect="1"/>
          </p:cNvPicPr>
          <p:nvPr userDrawn="1"/>
        </p:nvPicPr>
        <p:blipFill>
          <a:blip r:embed="rId3">
            <a:grayscl/>
            <a:extLst>
              <a:ext uri="{28A0092B-C50C-407E-A947-70E740481C1C}">
                <a14:useLocalDpi xmlns:a14="http://schemas.microsoft.com/office/drawing/2010/main" val="0"/>
              </a:ext>
            </a:extLst>
          </a:blip>
          <a:stretch>
            <a:fillRect/>
          </a:stretch>
        </p:blipFill>
        <p:spPr>
          <a:xfrm>
            <a:off x="702268" y="6424613"/>
            <a:ext cx="228600" cy="228600"/>
          </a:xfrm>
          <a:prstGeom prst="rect">
            <a:avLst/>
          </a:prstGeom>
        </p:spPr>
      </p:pic>
    </p:spTree>
    <p:extLst>
      <p:ext uri="{BB962C8B-B14F-4D97-AF65-F5344CB8AC3E}">
        <p14:creationId xmlns:p14="http://schemas.microsoft.com/office/powerpoint/2010/main" val="407357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@AEM_Center</a:t>
            </a:r>
          </a:p>
        </p:txBody>
      </p:sp>
      <p:sp>
        <p:nvSpPr>
          <p:cNvPr id="3" name="Footer Placeholder 2"/>
          <p:cNvSpPr>
            <a:spLocks noGrp="1"/>
          </p:cNvSpPr>
          <p:nvPr>
            <p:ph type="ftr" sz="quarter" idx="11"/>
          </p:nvPr>
        </p:nvSpPr>
        <p:spPr/>
        <p:txBody>
          <a:bodyPr/>
          <a:lstStyle/>
          <a:p>
            <a:r>
              <a:rPr lang="en-US" dirty="0"/>
              <a:t>#aem4all</a:t>
            </a:r>
          </a:p>
        </p:txBody>
      </p:sp>
      <p:sp>
        <p:nvSpPr>
          <p:cNvPr id="4" name="Slide Number Placeholder 3"/>
          <p:cNvSpPr>
            <a:spLocks noGrp="1"/>
          </p:cNvSpPr>
          <p:nvPr>
            <p:ph type="sldNum" sz="quarter" idx="12"/>
          </p:nvPr>
        </p:nvSpPr>
        <p:spPr/>
        <p:txBody>
          <a:bodyPr/>
          <a:lstStyle/>
          <a:p>
            <a:fld id="{513BE6F6-5748-F846-823F-B622A8D6FDD7}" type="slidenum">
              <a:rPr lang="en-US" smtClean="0"/>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9178" y="0"/>
            <a:ext cx="803672" cy="6858000"/>
          </a:xfrm>
          <a:prstGeom prst="rect">
            <a:avLst/>
          </a:prstGeom>
        </p:spPr>
      </p:pic>
      <p:pic>
        <p:nvPicPr>
          <p:cNvPr id="8" name="Picture 7"/>
          <p:cNvPicPr>
            <a:picLocks noChangeAspect="1"/>
          </p:cNvPicPr>
          <p:nvPr userDrawn="1"/>
        </p:nvPicPr>
        <p:blipFill>
          <a:blip r:embed="rId3">
            <a:grayscl/>
            <a:extLst>
              <a:ext uri="{28A0092B-C50C-407E-A947-70E740481C1C}">
                <a14:useLocalDpi xmlns:a14="http://schemas.microsoft.com/office/drawing/2010/main" val="0"/>
              </a:ext>
            </a:extLst>
          </a:blip>
          <a:stretch>
            <a:fillRect/>
          </a:stretch>
        </p:blipFill>
        <p:spPr>
          <a:xfrm>
            <a:off x="702268" y="6424613"/>
            <a:ext cx="228600" cy="228600"/>
          </a:xfrm>
          <a:prstGeom prst="rect">
            <a:avLst/>
          </a:prstGeom>
        </p:spPr>
      </p:pic>
    </p:spTree>
    <p:extLst>
      <p:ext uri="{BB962C8B-B14F-4D97-AF65-F5344CB8AC3E}">
        <p14:creationId xmlns:p14="http://schemas.microsoft.com/office/powerpoint/2010/main" val="286308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 no 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6476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Default 0">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28" name="Slide Number"/>
          <p:cNvSpPr>
            <a:spLocks noGrp="1"/>
          </p:cNvSpPr>
          <p:nvPr>
            <p:ph type="sldNum" sz="quarter" idx="2"/>
          </p:nvPr>
        </p:nvSpPr>
        <p:spPr>
          <a:xfrm>
            <a:off x="8543925" y="6422183"/>
            <a:ext cx="222157" cy="233459"/>
          </a:xfrm>
          <a:prstGeom prst="rect">
            <a:avLst/>
          </a:prstGeom>
        </p:spPr>
        <p:txBody>
          <a:bodyPr lIns="39014" tIns="39014" rIns="39014" bIns="39014" anchor="ctr"/>
          <a:lstStyle>
            <a:lvl1pPr algn="l" defTabSz="914367">
              <a:defRPr sz="1125">
                <a:solidFill>
                  <a:srgbClr val="595959"/>
                </a:solidFill>
                <a:latin typeface="Century Gothic"/>
                <a:ea typeface="Century Gothic"/>
                <a:cs typeface="Century Gothic"/>
                <a:sym typeface="Century Gothic"/>
              </a:defRPr>
            </a:lvl1pPr>
          </a:lstStyle>
          <a:p>
            <a:fld id="{86CB4B4D-7CA3-9044-876B-883B54F8677D}" type="slidenum">
              <a:rPr/>
              <a:t>‹#›</a:t>
            </a:fld>
            <a:endParaRPr dirty="0"/>
          </a:p>
        </p:txBody>
      </p:sp>
    </p:spTree>
    <p:extLst>
      <p:ext uri="{BB962C8B-B14F-4D97-AF65-F5344CB8AC3E}">
        <p14:creationId xmlns:p14="http://schemas.microsoft.com/office/powerpoint/2010/main" val="428201026"/>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a:solidFill>
            <a:schemeClr val="tx1"/>
          </a:solidFill>
        </p:spPr>
        <p:txBody>
          <a:bodyPr vert="horz" lIns="274320" tIns="45720" rIns="27432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88018" y="6356351"/>
            <a:ext cx="1698032" cy="365125"/>
          </a:xfrm>
          <a:prstGeom prst="rect">
            <a:avLst/>
          </a:prstGeom>
        </p:spPr>
        <p:txBody>
          <a:bodyPr vert="horz" lIns="91440" tIns="45720" rIns="91440" bIns="45720" rtlCol="0" anchor="ctr"/>
          <a:lstStyle>
            <a:lvl1pPr algn="l">
              <a:defRPr sz="1200">
                <a:solidFill>
                  <a:schemeClr val="tx1">
                    <a:tint val="75000"/>
                  </a:schemeClr>
                </a:solidFill>
                <a:latin typeface="Open Sans" charset="0"/>
              </a:defRPr>
            </a:lvl1pPr>
          </a:lstStyle>
          <a:p>
            <a:r>
              <a:rPr lang="en-US" dirty="0"/>
              <a:t>@AEM_Center</a:t>
            </a: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Open Sans" charset="0"/>
              </a:defRPr>
            </a:lvl1pPr>
          </a:lstStyle>
          <a:p>
            <a:r>
              <a:rPr lang="en-US" dirty="0"/>
              <a:t>#aem4all</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latin typeface="Open Sans" charset="0"/>
              </a:defRPr>
            </a:lvl1pPr>
          </a:lstStyle>
          <a:p>
            <a:fld id="{513BE6F6-5748-F846-823F-B622A8D6FDD7}" type="slidenum">
              <a:rPr lang="en-US" smtClean="0"/>
              <a:pPr/>
              <a:t>‹#›</a:t>
            </a:fld>
            <a:endParaRPr lang="en-US" dirty="0"/>
          </a:p>
        </p:txBody>
      </p:sp>
    </p:spTree>
    <p:extLst>
      <p:ext uri="{BB962C8B-B14F-4D97-AF65-F5344CB8AC3E}">
        <p14:creationId xmlns:p14="http://schemas.microsoft.com/office/powerpoint/2010/main" val="21440998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1" r:id="rId5"/>
    <p:sldLayoutId id="2147483666" r:id="rId6"/>
    <p:sldLayoutId id="2147483667" r:id="rId7"/>
    <p:sldLayoutId id="2147483670" r:id="rId8"/>
    <p:sldLayoutId id="2147483672" r:id="rId9"/>
  </p:sldLayoutIdLst>
  <p:hf hdr="0" ftr="0"/>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aem.cast.org/" TargetMode="External"/><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ccurry@cast.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4836" y="1119360"/>
            <a:ext cx="8034328" cy="2066315"/>
          </a:xfrm>
        </p:spPr>
        <p:txBody>
          <a:bodyPr anchor="ctr" anchorCtr="0">
            <a:normAutofit/>
          </a:bodyPr>
          <a:lstStyle/>
          <a:p>
            <a:r>
              <a:rPr lang="en-US" sz="3200" dirty="0"/>
              <a:t>Procuring Accessible Educational Materials Starts with Quality Indicators</a:t>
            </a:r>
            <a:endParaRPr lang="en-US" sz="3200" i="1" dirty="0"/>
          </a:p>
        </p:txBody>
      </p:sp>
      <p:sp>
        <p:nvSpPr>
          <p:cNvPr id="3" name="Subtitle 2"/>
          <p:cNvSpPr>
            <a:spLocks noGrp="1"/>
          </p:cNvSpPr>
          <p:nvPr>
            <p:ph type="subTitle" idx="1"/>
          </p:nvPr>
        </p:nvSpPr>
        <p:spPr>
          <a:xfrm>
            <a:off x="1143000" y="3364925"/>
            <a:ext cx="6858000" cy="1655762"/>
          </a:xfrm>
        </p:spPr>
        <p:txBody>
          <a:bodyPr>
            <a:normAutofit/>
          </a:bodyPr>
          <a:lstStyle/>
          <a:p>
            <a:pPr marL="342900" indent="-342900">
              <a:lnSpc>
                <a:spcPct val="100000"/>
              </a:lnSpc>
              <a:spcBef>
                <a:spcPts val="0"/>
              </a:spcBef>
              <a:buClr>
                <a:schemeClr val="bg1"/>
              </a:buClr>
              <a:buFont typeface="Arial" charset="0"/>
              <a:buChar char="•"/>
            </a:pPr>
            <a:r>
              <a:rPr lang="en-US" sz="2800" dirty="0">
                <a:latin typeface="Open Sans" panose="020B0606030504020204" pitchFamily="34" charset="0"/>
                <a:ea typeface="Open Sans" panose="020B0606030504020204" pitchFamily="34" charset="0"/>
                <a:cs typeface="Open Sans" panose="020B0606030504020204" pitchFamily="34" charset="0"/>
              </a:rPr>
              <a:t>Cynthia Curry</a:t>
            </a:r>
            <a:r>
              <a:rPr lang="en-US" sz="2800" b="1" dirty="0">
                <a:latin typeface="Open Sans" panose="020B0606030504020204" pitchFamily="34" charset="0"/>
                <a:ea typeface="Open Sans" panose="020B0606030504020204" pitchFamily="34" charset="0"/>
                <a:cs typeface="Open Sans" panose="020B0606030504020204" pitchFamily="34" charset="0"/>
              </a:rPr>
              <a:t>, </a:t>
            </a:r>
            <a:r>
              <a:rPr lang="en-US" sz="2800" dirty="0">
                <a:latin typeface="Open Sans" panose="020B0606030504020204" pitchFamily="34" charset="0"/>
                <a:ea typeface="Open Sans" panose="020B0606030504020204" pitchFamily="34" charset="0"/>
                <a:cs typeface="Open Sans" panose="020B0606030504020204" pitchFamily="34" charset="0"/>
              </a:rPr>
              <a:t>Director</a:t>
            </a:r>
          </a:p>
          <a:p>
            <a:pPr marL="342900" indent="-342900">
              <a:spcBef>
                <a:spcPts val="400"/>
              </a:spcBef>
              <a:buClr>
                <a:schemeClr val="bg1"/>
              </a:buClr>
              <a:buFont typeface="Arial" charset="0"/>
              <a:buChar char="•"/>
            </a:pPr>
            <a:r>
              <a:rPr lang="en-US" sz="2800" dirty="0">
                <a:latin typeface="Open Sans" panose="020B0606030504020204" pitchFamily="34" charset="0"/>
                <a:ea typeface="Open Sans" panose="020B0606030504020204" pitchFamily="34" charset="0"/>
                <a:cs typeface="Open Sans" panose="020B0606030504020204" pitchFamily="34" charset="0"/>
              </a:rPr>
              <a:t>National AEM Center</a:t>
            </a:r>
            <a:endParaRPr lang="en-US" sz="2800" b="1" dirty="0">
              <a:latin typeface="Open Sans" panose="020B0606030504020204" pitchFamily="34" charset="0"/>
              <a:ea typeface="Open Sans" panose="020B0606030504020204" pitchFamily="34" charset="0"/>
              <a:cs typeface="Open Sans" panose="020B0606030504020204" pitchFamily="34" charset="0"/>
            </a:endParaRPr>
          </a:p>
          <a:p>
            <a:pPr marL="342900" indent="-342900">
              <a:lnSpc>
                <a:spcPct val="100000"/>
              </a:lnSpc>
              <a:spcBef>
                <a:spcPts val="0"/>
              </a:spcBef>
              <a:buClr>
                <a:schemeClr val="bg1"/>
              </a:buClr>
              <a:buFont typeface="Arial" charset="0"/>
              <a:buChar char="•"/>
            </a:pPr>
            <a:r>
              <a:rPr lang="en-US" sz="2800" dirty="0">
                <a:latin typeface="Open Sans" panose="020B0606030504020204" pitchFamily="34" charset="0"/>
                <a:ea typeface="Open Sans" panose="020B0606030504020204" pitchFamily="34" charset="0"/>
                <a:cs typeface="Open Sans" panose="020B0606030504020204" pitchFamily="34" charset="0"/>
              </a:rPr>
              <a:t>Quality Matters Connect 2018</a:t>
            </a:r>
          </a:p>
          <a:p>
            <a:pPr marL="342900" indent="-342900">
              <a:lnSpc>
                <a:spcPct val="100000"/>
              </a:lnSpc>
              <a:spcBef>
                <a:spcPts val="0"/>
              </a:spcBef>
              <a:buClr>
                <a:schemeClr val="bg1"/>
              </a:buClr>
              <a:buFont typeface="Arial" charset="0"/>
              <a:buChar char="•"/>
            </a:pPr>
            <a:endParaRPr lang="en-US" sz="2800" dirty="0">
              <a:latin typeface="Calibri" charset="0"/>
              <a:ea typeface="Calibri" charset="0"/>
              <a:cs typeface="Calibri" charset="0"/>
            </a:endParaRPr>
          </a:p>
        </p:txBody>
      </p:sp>
      <p:pic>
        <p:nvPicPr>
          <p:cNvPr id="5" name="Shape 111" descr="Logo for the Office of Special Education Programs">
            <a:extLst>
              <a:ext uri="{FF2B5EF4-FFF2-40B4-BE49-F238E27FC236}">
                <a16:creationId xmlns:a16="http://schemas.microsoft.com/office/drawing/2014/main" id="{71087F6C-DED2-3845-A4A3-6B5CAB1227AC}"/>
              </a:ext>
            </a:extLst>
          </p:cNvPr>
          <p:cNvPicPr preferRelativeResize="0"/>
          <p:nvPr/>
        </p:nvPicPr>
        <p:blipFill rotWithShape="1">
          <a:blip r:embed="rId3">
            <a:alphaModFix/>
          </a:blip>
          <a:srcRect/>
          <a:stretch/>
        </p:blipFill>
        <p:spPr>
          <a:xfrm>
            <a:off x="6730462" y="5379187"/>
            <a:ext cx="1973425" cy="1233390"/>
          </a:xfrm>
          <a:prstGeom prst="rect">
            <a:avLst/>
          </a:prstGeom>
          <a:noFill/>
          <a:ln>
            <a:noFill/>
          </a:ln>
        </p:spPr>
      </p:pic>
      <p:pic>
        <p:nvPicPr>
          <p:cNvPr id="4" name="Picture 3" descr="Logo for the National Center on Accessible Educational Materials " title="AEM Center logo"/>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167" y="5995882"/>
            <a:ext cx="6184900" cy="508000"/>
          </a:xfrm>
          <a:prstGeom prst="rect">
            <a:avLst/>
          </a:prstGeom>
        </p:spPr>
      </p:pic>
    </p:spTree>
    <p:extLst>
      <p:ext uri="{BB962C8B-B14F-4D97-AF65-F5344CB8AC3E}">
        <p14:creationId xmlns:p14="http://schemas.microsoft.com/office/powerpoint/2010/main" val="290289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2A939-5A0F-E04A-A9D1-C8CC84380E1D}"/>
              </a:ext>
            </a:extLst>
          </p:cNvPr>
          <p:cNvSpPr>
            <a:spLocks noGrp="1"/>
          </p:cNvSpPr>
          <p:nvPr>
            <p:ph type="title"/>
          </p:nvPr>
        </p:nvSpPr>
        <p:spPr/>
        <p:txBody>
          <a:bodyPr/>
          <a:lstStyle/>
          <a:p>
            <a:r>
              <a:rPr lang="en-US" dirty="0"/>
              <a:t>7 Quality Indicators</a:t>
            </a:r>
          </a:p>
        </p:txBody>
      </p:sp>
      <p:sp>
        <p:nvSpPr>
          <p:cNvPr id="8" name="Content Placeholder 7">
            <a:extLst>
              <a:ext uri="{FF2B5EF4-FFF2-40B4-BE49-F238E27FC236}">
                <a16:creationId xmlns:a16="http://schemas.microsoft.com/office/drawing/2014/main" id="{1CB248DD-0846-3E44-BF9C-CE4B016D7F06}"/>
              </a:ext>
            </a:extLst>
          </p:cNvPr>
          <p:cNvSpPr>
            <a:spLocks noGrp="1"/>
          </p:cNvSpPr>
          <p:nvPr>
            <p:ph sz="half" idx="2"/>
          </p:nvPr>
        </p:nvSpPr>
        <p:spPr>
          <a:xfrm>
            <a:off x="742950" y="1891171"/>
            <a:ext cx="3886200" cy="4351338"/>
          </a:xfrm>
        </p:spPr>
        <p:txBody>
          <a:bodyPr>
            <a:normAutofit/>
          </a:bodyPr>
          <a:lstStyle/>
          <a:p>
            <a:pPr marL="514350" indent="-514350">
              <a:buFont typeface="+mj-lt"/>
              <a:buAutoNum type="arabicPeriod"/>
            </a:pPr>
            <a:r>
              <a:rPr lang="en-US" sz="2400" dirty="0"/>
              <a:t>A coordinated system</a:t>
            </a:r>
          </a:p>
          <a:p>
            <a:pPr marL="514350" indent="-514350">
              <a:buFont typeface="+mj-lt"/>
              <a:buAutoNum type="arabicPeriod"/>
            </a:pPr>
            <a:r>
              <a:rPr lang="en-US" sz="2400" dirty="0"/>
              <a:t>Timely manner</a:t>
            </a:r>
          </a:p>
          <a:p>
            <a:pPr marL="514350" indent="-514350">
              <a:buFont typeface="+mj-lt"/>
              <a:buAutoNum type="arabicPeriod"/>
            </a:pPr>
            <a:r>
              <a:rPr lang="en-US" sz="2400" dirty="0"/>
              <a:t>Written guidelines</a:t>
            </a:r>
          </a:p>
          <a:p>
            <a:pPr marL="514350" indent="-514350">
              <a:buFont typeface="+mj-lt"/>
              <a:buAutoNum type="arabicPeriod"/>
            </a:pPr>
            <a:r>
              <a:rPr lang="en-US" sz="2400" dirty="0"/>
              <a:t>Learning opportunities</a:t>
            </a:r>
          </a:p>
          <a:p>
            <a:pPr marL="514350" indent="-514350">
              <a:buFont typeface="+mj-lt"/>
              <a:buAutoNum type="arabicPeriod"/>
            </a:pPr>
            <a:r>
              <a:rPr lang="en-US" sz="2400" dirty="0"/>
              <a:t>Data collection</a:t>
            </a:r>
          </a:p>
          <a:p>
            <a:pPr marL="514350" indent="-514350">
              <a:buFont typeface="+mj-lt"/>
              <a:buAutoNum type="arabicPeriod"/>
            </a:pPr>
            <a:r>
              <a:rPr lang="en-US" sz="2400" dirty="0"/>
              <a:t>Data use</a:t>
            </a:r>
          </a:p>
          <a:p>
            <a:pPr marL="514350" indent="-514350">
              <a:buFont typeface="+mj-lt"/>
              <a:buAutoNum type="arabicPeriod"/>
            </a:pPr>
            <a:r>
              <a:rPr lang="en-US" sz="2400" dirty="0"/>
              <a:t>Allocation of resources</a:t>
            </a:r>
          </a:p>
        </p:txBody>
      </p:sp>
      <p:sp>
        <p:nvSpPr>
          <p:cNvPr id="5" name="Slide Number Placeholder 4">
            <a:extLst>
              <a:ext uri="{FF2B5EF4-FFF2-40B4-BE49-F238E27FC236}">
                <a16:creationId xmlns:a16="http://schemas.microsoft.com/office/drawing/2014/main" id="{095AD7EB-3CBA-0445-A48F-AEDF9B1B32EB}"/>
              </a:ext>
            </a:extLst>
          </p:cNvPr>
          <p:cNvSpPr>
            <a:spLocks noGrp="1"/>
          </p:cNvSpPr>
          <p:nvPr>
            <p:ph type="sldNum" sz="quarter" idx="12"/>
          </p:nvPr>
        </p:nvSpPr>
        <p:spPr/>
        <p:txBody>
          <a:bodyPr/>
          <a:lstStyle/>
          <a:p>
            <a:fld id="{513BE6F6-5748-F846-823F-B622A8D6FDD7}" type="slidenum">
              <a:rPr lang="en-US" smtClean="0"/>
              <a:t>10</a:t>
            </a:fld>
            <a:endParaRPr lang="en-US" dirty="0"/>
          </a:p>
        </p:txBody>
      </p:sp>
      <p:grpSp>
        <p:nvGrpSpPr>
          <p:cNvPr id="14" name="Group 13" descr="Visual representation of the 7 Quality Indicators. Each is represented as a gear in sync with the others. The caption reads: The Quality Indicators work together as a system, with each contributing in unique and important ways. ">
            <a:extLst>
              <a:ext uri="{FF2B5EF4-FFF2-40B4-BE49-F238E27FC236}">
                <a16:creationId xmlns:a16="http://schemas.microsoft.com/office/drawing/2014/main" id="{ED5022C3-FCCB-C543-876E-63AB74EC9C60}"/>
              </a:ext>
            </a:extLst>
          </p:cNvPr>
          <p:cNvGrpSpPr/>
          <p:nvPr/>
        </p:nvGrpSpPr>
        <p:grpSpPr>
          <a:xfrm>
            <a:off x="5010594" y="2836620"/>
            <a:ext cx="3276923" cy="2749729"/>
            <a:chOff x="5010594" y="2836620"/>
            <a:chExt cx="3276923" cy="2749729"/>
          </a:xfrm>
        </p:grpSpPr>
        <p:sp>
          <p:nvSpPr>
            <p:cNvPr id="9" name="TextBox 8">
              <a:extLst>
                <a:ext uri="{FF2B5EF4-FFF2-40B4-BE49-F238E27FC236}">
                  <a16:creationId xmlns:a16="http://schemas.microsoft.com/office/drawing/2014/main" id="{8716A1F6-48E9-334C-A671-EB51CC5C0DFC}"/>
                </a:ext>
              </a:extLst>
            </p:cNvPr>
            <p:cNvSpPr txBox="1"/>
            <p:nvPr/>
          </p:nvSpPr>
          <p:spPr>
            <a:xfrm>
              <a:off x="5010594" y="4386020"/>
              <a:ext cx="3276923" cy="1200329"/>
            </a:xfrm>
            <a:prstGeom prst="rect">
              <a:avLst/>
            </a:prstGeom>
            <a:solidFill>
              <a:schemeClr val="accent3">
                <a:lumMod val="20000"/>
                <a:lumOff val="80000"/>
              </a:schemeClr>
            </a:solidFill>
          </p:spPr>
          <p:txBody>
            <a:bodyPr wrap="square" rtlCol="0">
              <a:spAutoFit/>
            </a:bodyPr>
            <a:lstStyle/>
            <a:p>
              <a:r>
                <a:rPr lang="en-US" dirty="0">
                  <a:solidFill>
                    <a:schemeClr val="tx2"/>
                  </a:solidFill>
                  <a:latin typeface="Open Sans" panose="020B0606030504020204" pitchFamily="34" charset="0"/>
                  <a:ea typeface="Open Sans" panose="020B0606030504020204" pitchFamily="34" charset="0"/>
                  <a:cs typeface="Open Sans" panose="020B0606030504020204" pitchFamily="34" charset="0"/>
                </a:rPr>
                <a:t>The Quality Indicators work together as a system, with each contributing in unique and important ways.</a:t>
              </a:r>
            </a:p>
          </p:txBody>
        </p:sp>
        <p:pic>
          <p:nvPicPr>
            <p:cNvPr id="13" name="Picture 12" descr="Image conveying the 7 Quality Indicators, each as a gear working together to form a system. ">
              <a:extLst>
                <a:ext uri="{FF2B5EF4-FFF2-40B4-BE49-F238E27FC236}">
                  <a16:creationId xmlns:a16="http://schemas.microsoft.com/office/drawing/2014/main" id="{D74BF28D-B47F-6E4A-92E0-D88A09FC6072}"/>
                </a:ext>
              </a:extLst>
            </p:cNvPr>
            <p:cNvPicPr>
              <a:picLocks noChangeAspect="1"/>
            </p:cNvPicPr>
            <p:nvPr/>
          </p:nvPicPr>
          <p:blipFill>
            <a:blip r:embed="rId2"/>
            <a:stretch>
              <a:fillRect/>
            </a:stretch>
          </p:blipFill>
          <p:spPr>
            <a:xfrm>
              <a:off x="5264755" y="2836620"/>
              <a:ext cx="2768600" cy="1549400"/>
            </a:xfrm>
            <a:prstGeom prst="rect">
              <a:avLst/>
            </a:prstGeom>
          </p:spPr>
        </p:pic>
      </p:grpSp>
      <p:sp>
        <p:nvSpPr>
          <p:cNvPr id="10" name="Date Placeholder 4">
            <a:extLst>
              <a:ext uri="{FF2B5EF4-FFF2-40B4-BE49-F238E27FC236}">
                <a16:creationId xmlns:a16="http://schemas.microsoft.com/office/drawing/2014/main" id="{141405E4-39D4-E94B-82E3-4F4D63B624B5}"/>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298307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3AEC6-BEA0-D343-902D-0ADB29DC341F}"/>
              </a:ext>
            </a:extLst>
          </p:cNvPr>
          <p:cNvSpPr>
            <a:spLocks noGrp="1"/>
          </p:cNvSpPr>
          <p:nvPr>
            <p:ph type="title"/>
          </p:nvPr>
        </p:nvSpPr>
        <p:spPr/>
        <p:txBody>
          <a:bodyPr>
            <a:normAutofit/>
          </a:bodyPr>
          <a:lstStyle/>
          <a:p>
            <a:r>
              <a:rPr lang="en-US" sz="3600" dirty="0"/>
              <a:t>Critical Components Under Each Quality Indicator</a:t>
            </a:r>
          </a:p>
        </p:txBody>
      </p:sp>
      <p:sp>
        <p:nvSpPr>
          <p:cNvPr id="7" name="Content Placeholder 6">
            <a:extLst>
              <a:ext uri="{FF2B5EF4-FFF2-40B4-BE49-F238E27FC236}">
                <a16:creationId xmlns:a16="http://schemas.microsoft.com/office/drawing/2014/main" id="{998A7B71-642B-1B46-BFB0-0FC40E319823}"/>
              </a:ext>
            </a:extLst>
          </p:cNvPr>
          <p:cNvSpPr>
            <a:spLocks noGrp="1"/>
          </p:cNvSpPr>
          <p:nvPr>
            <p:ph idx="1"/>
          </p:nvPr>
        </p:nvSpPr>
        <p:spPr/>
        <p:txBody>
          <a:bodyPr>
            <a:normAutofit/>
          </a:bodyPr>
          <a:lstStyle/>
          <a:p>
            <a:pPr marL="0" indent="0">
              <a:lnSpc>
                <a:spcPct val="100000"/>
              </a:lnSpc>
              <a:buNone/>
            </a:pPr>
            <a:r>
              <a:rPr lang="en-US" sz="2400" dirty="0"/>
              <a:t>Definitive parts for reaching the conditions required by each Quality Indicator. </a:t>
            </a:r>
          </a:p>
        </p:txBody>
      </p:sp>
      <p:sp>
        <p:nvSpPr>
          <p:cNvPr id="6" name="Slide Number Placeholder 5">
            <a:extLst>
              <a:ext uri="{FF2B5EF4-FFF2-40B4-BE49-F238E27FC236}">
                <a16:creationId xmlns:a16="http://schemas.microsoft.com/office/drawing/2014/main" id="{3432C421-9366-FA46-80F4-6B8EC800BDD5}"/>
              </a:ext>
            </a:extLst>
          </p:cNvPr>
          <p:cNvSpPr>
            <a:spLocks noGrp="1"/>
          </p:cNvSpPr>
          <p:nvPr>
            <p:ph type="sldNum" sz="quarter" idx="12"/>
          </p:nvPr>
        </p:nvSpPr>
        <p:spPr/>
        <p:txBody>
          <a:bodyPr/>
          <a:lstStyle/>
          <a:p>
            <a:fld id="{513BE6F6-5748-F846-823F-B622A8D6FDD7}" type="slidenum">
              <a:rPr lang="en-US" smtClean="0"/>
              <a:t>11</a:t>
            </a:fld>
            <a:endParaRPr lang="en-US" dirty="0"/>
          </a:p>
        </p:txBody>
      </p:sp>
      <p:sp>
        <p:nvSpPr>
          <p:cNvPr id="8" name="Date Placeholder 4">
            <a:extLst>
              <a:ext uri="{FF2B5EF4-FFF2-40B4-BE49-F238E27FC236}">
                <a16:creationId xmlns:a16="http://schemas.microsoft.com/office/drawing/2014/main" id="{341D80A7-2CA0-BA4A-A24C-A8411F9F9DEB}"/>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3760818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2A939-5A0F-E04A-A9D1-C8CC84380E1D}"/>
              </a:ext>
            </a:extLst>
          </p:cNvPr>
          <p:cNvSpPr>
            <a:spLocks noGrp="1"/>
          </p:cNvSpPr>
          <p:nvPr>
            <p:ph type="title"/>
          </p:nvPr>
        </p:nvSpPr>
        <p:spPr/>
        <p:txBody>
          <a:bodyPr/>
          <a:lstStyle/>
          <a:p>
            <a:r>
              <a:rPr lang="en-US" dirty="0"/>
              <a:t>Follow along on our website…</a:t>
            </a:r>
          </a:p>
        </p:txBody>
      </p:sp>
      <p:pic>
        <p:nvPicPr>
          <p:cNvPr id="6" name="Content Placeholder 5" descr="QR Code for AEM Center web page with the Quality Indicators for AEM">
            <a:extLst>
              <a:ext uri="{FF2B5EF4-FFF2-40B4-BE49-F238E27FC236}">
                <a16:creationId xmlns:a16="http://schemas.microsoft.com/office/drawing/2014/main" id="{55B4D6D8-2F77-5549-B09F-286EAC1A6D4A}"/>
              </a:ext>
            </a:extLst>
          </p:cNvPr>
          <p:cNvPicPr>
            <a:picLocks noGrp="1" noChangeAspect="1"/>
          </p:cNvPicPr>
          <p:nvPr>
            <p:ph sz="half" idx="1"/>
          </p:nvPr>
        </p:nvPicPr>
        <p:blipFill>
          <a:blip r:embed="rId2"/>
          <a:stretch>
            <a:fillRect/>
          </a:stretch>
        </p:blipFill>
        <p:spPr>
          <a:xfrm>
            <a:off x="666750" y="2096294"/>
            <a:ext cx="3810000" cy="3810000"/>
          </a:xfrm>
        </p:spPr>
      </p:pic>
      <p:sp>
        <p:nvSpPr>
          <p:cNvPr id="8" name="Content Placeholder 7">
            <a:extLst>
              <a:ext uri="{FF2B5EF4-FFF2-40B4-BE49-F238E27FC236}">
                <a16:creationId xmlns:a16="http://schemas.microsoft.com/office/drawing/2014/main" id="{1CB248DD-0846-3E44-BF9C-CE4B016D7F06}"/>
              </a:ext>
            </a:extLst>
          </p:cNvPr>
          <p:cNvSpPr>
            <a:spLocks noGrp="1"/>
          </p:cNvSpPr>
          <p:nvPr>
            <p:ph sz="half" idx="2"/>
          </p:nvPr>
        </p:nvSpPr>
        <p:spPr/>
        <p:txBody>
          <a:bodyPr>
            <a:normAutofit/>
          </a:bodyPr>
          <a:lstStyle/>
          <a:p>
            <a:pPr marL="0" indent="0">
              <a:buNone/>
            </a:pPr>
            <a:r>
              <a:rPr lang="en-US" sz="2400" dirty="0">
                <a:hlinkClick r:id="rId3"/>
              </a:rPr>
              <a:t>http://aem.cast.org</a:t>
            </a:r>
            <a:endParaRPr lang="en-US" sz="2400" dirty="0"/>
          </a:p>
          <a:p>
            <a:r>
              <a:rPr lang="en-US" sz="2400" dirty="0"/>
              <a:t>Policies &amp; Systems tab</a:t>
            </a:r>
          </a:p>
          <a:p>
            <a:pPr lvl="1"/>
            <a:r>
              <a:rPr lang="en-US" dirty="0"/>
              <a:t>Choose: Quality Indicators for the Provision of AEM</a:t>
            </a:r>
          </a:p>
        </p:txBody>
      </p:sp>
      <p:sp>
        <p:nvSpPr>
          <p:cNvPr id="10" name="Date Placeholder 4">
            <a:extLst>
              <a:ext uri="{FF2B5EF4-FFF2-40B4-BE49-F238E27FC236}">
                <a16:creationId xmlns:a16="http://schemas.microsoft.com/office/drawing/2014/main" id="{141405E4-39D4-E94B-82E3-4F4D63B624B5}"/>
              </a:ext>
            </a:extLst>
          </p:cNvPr>
          <p:cNvSpPr>
            <a:spLocks noGrp="1"/>
          </p:cNvSpPr>
          <p:nvPr>
            <p:ph type="dt" sz="half" idx="10"/>
          </p:nvPr>
        </p:nvSpPr>
        <p:spPr>
          <a:xfrm>
            <a:off x="988018" y="6356351"/>
            <a:ext cx="2142640" cy="365125"/>
          </a:xfrm>
        </p:spPr>
        <p:txBody>
          <a:bodyPr/>
          <a:lstStyle/>
          <a:p>
            <a:r>
              <a:rPr lang="en-US" dirty="0"/>
              <a:t>@AEM_Center | #aem4all</a:t>
            </a:r>
          </a:p>
        </p:txBody>
      </p:sp>
      <p:sp>
        <p:nvSpPr>
          <p:cNvPr id="5" name="Slide Number Placeholder 4">
            <a:extLst>
              <a:ext uri="{FF2B5EF4-FFF2-40B4-BE49-F238E27FC236}">
                <a16:creationId xmlns:a16="http://schemas.microsoft.com/office/drawing/2014/main" id="{095AD7EB-3CBA-0445-A48F-AEDF9B1B32EB}"/>
              </a:ext>
            </a:extLst>
          </p:cNvPr>
          <p:cNvSpPr>
            <a:spLocks noGrp="1"/>
          </p:cNvSpPr>
          <p:nvPr>
            <p:ph type="sldNum" sz="quarter" idx="12"/>
          </p:nvPr>
        </p:nvSpPr>
        <p:spPr/>
        <p:txBody>
          <a:bodyPr/>
          <a:lstStyle/>
          <a:p>
            <a:fld id="{513BE6F6-5748-F846-823F-B622A8D6FDD7}" type="slidenum">
              <a:rPr lang="en-US" smtClean="0"/>
              <a:t>12</a:t>
            </a:fld>
            <a:endParaRPr lang="en-US" dirty="0"/>
          </a:p>
        </p:txBody>
      </p:sp>
    </p:spTree>
    <p:extLst>
      <p:ext uri="{BB962C8B-B14F-4D97-AF65-F5344CB8AC3E}">
        <p14:creationId xmlns:p14="http://schemas.microsoft.com/office/powerpoint/2010/main" val="1011060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Quality Indicator 1: Coordinated System</a:t>
            </a:r>
          </a:p>
        </p:txBody>
      </p:sp>
      <p:sp>
        <p:nvSpPr>
          <p:cNvPr id="3" name="Content Placeholder 2"/>
          <p:cNvSpPr>
            <a:spLocks noGrp="1"/>
          </p:cNvSpPr>
          <p:nvPr>
            <p:ph idx="1"/>
          </p:nvPr>
        </p:nvSpPr>
        <p:spPr>
          <a:xfrm>
            <a:off x="628650" y="1846890"/>
            <a:ext cx="7886700" cy="4351338"/>
          </a:xfrm>
        </p:spPr>
        <p:txBody>
          <a:bodyPr>
            <a:normAutofit/>
          </a:bodyPr>
          <a:lstStyle/>
          <a:p>
            <a:pPr marL="0" indent="0">
              <a:lnSpc>
                <a:spcPct val="100000"/>
              </a:lnSpc>
              <a:buNone/>
            </a:pPr>
            <a:r>
              <a:rPr lang="en-US" sz="2400" dirty="0"/>
              <a:t>The agency or institution has a coordinated system for the provision of appropriate, high-quality accessible materials and technologies for all learners with disabilities who require them.</a:t>
            </a:r>
          </a:p>
        </p:txBody>
      </p:sp>
      <p:sp>
        <p:nvSpPr>
          <p:cNvPr id="5" name="Slide Number Placeholder 4"/>
          <p:cNvSpPr>
            <a:spLocks noGrp="1"/>
          </p:cNvSpPr>
          <p:nvPr>
            <p:ph type="sldNum" sz="quarter" idx="12"/>
          </p:nvPr>
        </p:nvSpPr>
        <p:spPr/>
        <p:txBody>
          <a:bodyPr/>
          <a:lstStyle/>
          <a:p>
            <a:fld id="{513BE6F6-5748-F846-823F-B622A8D6FDD7}" type="slidenum">
              <a:rPr lang="en-US" smtClean="0"/>
              <a:t>13</a:t>
            </a:fld>
            <a:endParaRPr lang="en-US" dirty="0"/>
          </a:p>
        </p:txBody>
      </p:sp>
      <p:sp>
        <p:nvSpPr>
          <p:cNvPr id="6" name="Date Placeholder 4">
            <a:extLst>
              <a:ext uri="{FF2B5EF4-FFF2-40B4-BE49-F238E27FC236}">
                <a16:creationId xmlns:a16="http://schemas.microsoft.com/office/drawing/2014/main" id="{827E05FC-F23B-5D47-A8DE-8C1F16705A91}"/>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3291616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EEC22-A3BC-7A42-AB0B-17DC3E190DC9}"/>
              </a:ext>
            </a:extLst>
          </p:cNvPr>
          <p:cNvSpPr>
            <a:spLocks noGrp="1"/>
          </p:cNvSpPr>
          <p:nvPr>
            <p:ph type="title"/>
          </p:nvPr>
        </p:nvSpPr>
        <p:spPr/>
        <p:txBody>
          <a:bodyPr>
            <a:normAutofit/>
          </a:bodyPr>
          <a:lstStyle/>
          <a:p>
            <a:r>
              <a:rPr lang="en-US" dirty="0"/>
              <a:t>Quality Indicator 1 Essential Questions</a:t>
            </a:r>
          </a:p>
        </p:txBody>
      </p:sp>
      <p:sp>
        <p:nvSpPr>
          <p:cNvPr id="3" name="Content Placeholder 2">
            <a:extLst>
              <a:ext uri="{FF2B5EF4-FFF2-40B4-BE49-F238E27FC236}">
                <a16:creationId xmlns:a16="http://schemas.microsoft.com/office/drawing/2014/main" id="{1AA6D4C5-AA0A-2E4C-AB16-91A84BC16D97}"/>
              </a:ext>
            </a:extLst>
          </p:cNvPr>
          <p:cNvSpPr>
            <a:spLocks noGrp="1"/>
          </p:cNvSpPr>
          <p:nvPr>
            <p:ph idx="1"/>
          </p:nvPr>
        </p:nvSpPr>
        <p:spPr/>
        <p:txBody>
          <a:bodyPr/>
          <a:lstStyle/>
          <a:p>
            <a:pPr>
              <a:lnSpc>
                <a:spcPct val="100000"/>
              </a:lnSpc>
            </a:pPr>
            <a:r>
              <a:rPr lang="en-US" sz="2400" dirty="0">
                <a:latin typeface="Open Sans" panose="020B0606030504020204" pitchFamily="34" charset="0"/>
                <a:ea typeface="Open Sans" panose="020B0606030504020204" pitchFamily="34" charset="0"/>
                <a:cs typeface="Open Sans" panose="020B0606030504020204" pitchFamily="34" charset="0"/>
              </a:rPr>
              <a:t>Are all learners able to use the materials and technologies selected or purchased for a curriculum or program, regardless of format (print, digital, graphic, audio, video, apps, simulations, etc.)?</a:t>
            </a:r>
          </a:p>
          <a:p>
            <a:pPr>
              <a:lnSpc>
                <a:spcPct val="100000"/>
              </a:lnSpc>
            </a:pPr>
            <a:r>
              <a:rPr lang="en-US" sz="2400" dirty="0">
                <a:latin typeface="Open Sans" panose="020B0606030504020204" pitchFamily="34" charset="0"/>
                <a:ea typeface="Open Sans" panose="020B0606030504020204" pitchFamily="34" charset="0"/>
                <a:cs typeface="Open Sans" panose="020B0606030504020204" pitchFamily="34" charset="0"/>
              </a:rPr>
              <a:t>In the process, are </a:t>
            </a:r>
          </a:p>
          <a:p>
            <a:pPr lvl="1">
              <a:lnSpc>
                <a:spcPct val="100000"/>
              </a:lnSpc>
            </a:pPr>
            <a:r>
              <a:rPr lang="en-US" dirty="0">
                <a:latin typeface="Open Sans" panose="020B0606030504020204" pitchFamily="34" charset="0"/>
                <a:ea typeface="Open Sans" panose="020B0606030504020204" pitchFamily="34" charset="0"/>
                <a:cs typeface="Open Sans" panose="020B0606030504020204" pitchFamily="34" charset="0"/>
              </a:rPr>
              <a:t>accessibility compliance standards met?</a:t>
            </a:r>
          </a:p>
          <a:p>
            <a:pPr lvl="1">
              <a:lnSpc>
                <a:spcPct val="100000"/>
              </a:lnSpc>
            </a:pPr>
            <a:r>
              <a:rPr lang="en-US" dirty="0">
                <a:latin typeface="Open Sans" panose="020B0606030504020204" pitchFamily="34" charset="0"/>
                <a:ea typeface="Open Sans" panose="020B0606030504020204" pitchFamily="34" charset="0"/>
                <a:cs typeface="Open Sans" panose="020B0606030504020204" pitchFamily="34" charset="0"/>
              </a:rPr>
              <a:t>copyright and digital rights protections properly managed?</a:t>
            </a:r>
          </a:p>
          <a:p>
            <a:endParaRPr lang="en-US" dirty="0"/>
          </a:p>
        </p:txBody>
      </p:sp>
      <p:sp>
        <p:nvSpPr>
          <p:cNvPr id="5" name="Slide Number Placeholder 4">
            <a:extLst>
              <a:ext uri="{FF2B5EF4-FFF2-40B4-BE49-F238E27FC236}">
                <a16:creationId xmlns:a16="http://schemas.microsoft.com/office/drawing/2014/main" id="{664EC1F0-C718-2B44-9096-392A81DB7426}"/>
              </a:ext>
            </a:extLst>
          </p:cNvPr>
          <p:cNvSpPr>
            <a:spLocks noGrp="1"/>
          </p:cNvSpPr>
          <p:nvPr>
            <p:ph type="sldNum" sz="quarter" idx="12"/>
          </p:nvPr>
        </p:nvSpPr>
        <p:spPr/>
        <p:txBody>
          <a:bodyPr/>
          <a:lstStyle/>
          <a:p>
            <a:fld id="{513BE6F6-5748-F846-823F-B622A8D6FDD7}" type="slidenum">
              <a:rPr lang="en-US" smtClean="0"/>
              <a:t>14</a:t>
            </a:fld>
            <a:endParaRPr lang="en-US" dirty="0"/>
          </a:p>
        </p:txBody>
      </p:sp>
      <p:sp>
        <p:nvSpPr>
          <p:cNvPr id="6" name="Date Placeholder 4">
            <a:extLst>
              <a:ext uri="{FF2B5EF4-FFF2-40B4-BE49-F238E27FC236}">
                <a16:creationId xmlns:a16="http://schemas.microsoft.com/office/drawing/2014/main" id="{9189A89F-75A1-6A4F-991A-8B03F0A809B5}"/>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1599094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Indicator 2: Timely Manner</a:t>
            </a:r>
          </a:p>
        </p:txBody>
      </p:sp>
      <p:sp>
        <p:nvSpPr>
          <p:cNvPr id="3" name="Content Placeholder 2"/>
          <p:cNvSpPr>
            <a:spLocks noGrp="1"/>
          </p:cNvSpPr>
          <p:nvPr>
            <p:ph idx="1"/>
          </p:nvPr>
        </p:nvSpPr>
        <p:spPr/>
        <p:txBody>
          <a:bodyPr>
            <a:normAutofit/>
          </a:bodyPr>
          <a:lstStyle/>
          <a:p>
            <a:pPr marL="0" indent="0">
              <a:lnSpc>
                <a:spcPct val="100000"/>
              </a:lnSpc>
              <a:buNone/>
            </a:pPr>
            <a:r>
              <a:rPr lang="en-US" sz="2400" dirty="0"/>
              <a:t>The agency or institution supports the acquisition and provision of appropriate accessible materials and technologies in a timely manner.</a:t>
            </a:r>
            <a:endParaRPr lang="en-US" sz="2400" dirty="0">
              <a:latin typeface="+mn-lt"/>
            </a:endParaRPr>
          </a:p>
        </p:txBody>
      </p:sp>
      <p:sp>
        <p:nvSpPr>
          <p:cNvPr id="5" name="Slide Number Placeholder 4"/>
          <p:cNvSpPr>
            <a:spLocks noGrp="1"/>
          </p:cNvSpPr>
          <p:nvPr>
            <p:ph type="sldNum" sz="quarter" idx="12"/>
          </p:nvPr>
        </p:nvSpPr>
        <p:spPr/>
        <p:txBody>
          <a:bodyPr/>
          <a:lstStyle/>
          <a:p>
            <a:fld id="{513BE6F6-5748-F846-823F-B622A8D6FDD7}" type="slidenum">
              <a:rPr lang="en-US" smtClean="0"/>
              <a:t>15</a:t>
            </a:fld>
            <a:endParaRPr lang="en-US" dirty="0"/>
          </a:p>
        </p:txBody>
      </p:sp>
      <p:sp>
        <p:nvSpPr>
          <p:cNvPr id="6" name="Date Placeholder 4">
            <a:extLst>
              <a:ext uri="{FF2B5EF4-FFF2-40B4-BE49-F238E27FC236}">
                <a16:creationId xmlns:a16="http://schemas.microsoft.com/office/drawing/2014/main" id="{1E5CD8B2-7366-9E43-9DB6-59EE8CC168E4}"/>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1039713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EEC22-A3BC-7A42-AB0B-17DC3E190DC9}"/>
              </a:ext>
            </a:extLst>
          </p:cNvPr>
          <p:cNvSpPr>
            <a:spLocks noGrp="1"/>
          </p:cNvSpPr>
          <p:nvPr>
            <p:ph type="title"/>
          </p:nvPr>
        </p:nvSpPr>
        <p:spPr>
          <a:xfrm>
            <a:off x="628650" y="378189"/>
            <a:ext cx="7886700" cy="1325563"/>
          </a:xfrm>
        </p:spPr>
        <p:txBody>
          <a:bodyPr>
            <a:normAutofit/>
          </a:bodyPr>
          <a:lstStyle/>
          <a:p>
            <a:r>
              <a:rPr lang="en-US" dirty="0"/>
              <a:t>Quality Indicator 2 Essential Questions</a:t>
            </a:r>
          </a:p>
        </p:txBody>
      </p:sp>
      <p:sp>
        <p:nvSpPr>
          <p:cNvPr id="3" name="Content Placeholder 2">
            <a:extLst>
              <a:ext uri="{FF2B5EF4-FFF2-40B4-BE49-F238E27FC236}">
                <a16:creationId xmlns:a16="http://schemas.microsoft.com/office/drawing/2014/main" id="{1AA6D4C5-AA0A-2E4C-AB16-91A84BC16D97}"/>
              </a:ext>
            </a:extLst>
          </p:cNvPr>
          <p:cNvSpPr>
            <a:spLocks noGrp="1"/>
          </p:cNvSpPr>
          <p:nvPr>
            <p:ph idx="1"/>
          </p:nvPr>
        </p:nvSpPr>
        <p:spPr/>
        <p:txBody>
          <a:bodyPr>
            <a:normAutofit/>
          </a:bodyPr>
          <a:lstStyle/>
          <a:p>
            <a:pPr>
              <a:lnSpc>
                <a:spcPct val="100000"/>
              </a:lnSpc>
            </a:pPr>
            <a:r>
              <a:rPr lang="en-US" sz="2400" dirty="0"/>
              <a:t>Does my agency or institution have a definition for “timely manner?”</a:t>
            </a:r>
          </a:p>
          <a:p>
            <a:pPr>
              <a:lnSpc>
                <a:spcPct val="100000"/>
              </a:lnSpc>
            </a:pPr>
            <a:r>
              <a:rPr lang="en-US" sz="2400" dirty="0"/>
              <a:t>Are delays to timely manner identified and corrected?</a:t>
            </a:r>
          </a:p>
          <a:p>
            <a:pPr>
              <a:lnSpc>
                <a:spcPct val="100000"/>
              </a:lnSpc>
            </a:pPr>
            <a:r>
              <a:rPr lang="en-US" sz="2400" dirty="0"/>
              <a:t>Is accessibility included across all aspects of the system to prioritize the purchase, selection, and creation of accessible materials and technologies, thereby preventing delays for students who need them?</a:t>
            </a:r>
          </a:p>
        </p:txBody>
      </p:sp>
      <p:sp>
        <p:nvSpPr>
          <p:cNvPr id="5" name="Slide Number Placeholder 4">
            <a:extLst>
              <a:ext uri="{FF2B5EF4-FFF2-40B4-BE49-F238E27FC236}">
                <a16:creationId xmlns:a16="http://schemas.microsoft.com/office/drawing/2014/main" id="{664EC1F0-C718-2B44-9096-392A81DB7426}"/>
              </a:ext>
            </a:extLst>
          </p:cNvPr>
          <p:cNvSpPr>
            <a:spLocks noGrp="1"/>
          </p:cNvSpPr>
          <p:nvPr>
            <p:ph type="sldNum" sz="quarter" idx="12"/>
          </p:nvPr>
        </p:nvSpPr>
        <p:spPr/>
        <p:txBody>
          <a:bodyPr/>
          <a:lstStyle/>
          <a:p>
            <a:fld id="{513BE6F6-5748-F846-823F-B622A8D6FDD7}" type="slidenum">
              <a:rPr lang="en-US" smtClean="0"/>
              <a:t>16</a:t>
            </a:fld>
            <a:endParaRPr lang="en-US" dirty="0"/>
          </a:p>
        </p:txBody>
      </p:sp>
      <p:sp>
        <p:nvSpPr>
          <p:cNvPr id="6" name="Date Placeholder 4">
            <a:extLst>
              <a:ext uri="{FF2B5EF4-FFF2-40B4-BE49-F238E27FC236}">
                <a16:creationId xmlns:a16="http://schemas.microsoft.com/office/drawing/2014/main" id="{774D0720-043C-CE4F-88A1-A7A581D0F28E}"/>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23442058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Indicator 3: Written Guidelines</a:t>
            </a:r>
          </a:p>
        </p:txBody>
      </p:sp>
      <p:sp>
        <p:nvSpPr>
          <p:cNvPr id="3" name="Content Placeholder 2"/>
          <p:cNvSpPr>
            <a:spLocks noGrp="1"/>
          </p:cNvSpPr>
          <p:nvPr>
            <p:ph idx="1"/>
          </p:nvPr>
        </p:nvSpPr>
        <p:spPr/>
        <p:txBody>
          <a:bodyPr>
            <a:normAutofit/>
          </a:bodyPr>
          <a:lstStyle/>
          <a:p>
            <a:pPr marL="0" indent="0">
              <a:lnSpc>
                <a:spcPct val="100000"/>
              </a:lnSpc>
              <a:buNone/>
            </a:pPr>
            <a:r>
              <a:rPr lang="en-US" sz="2400" dirty="0"/>
              <a:t>The agency or institution develops and implements written guidelines related to effective and efficient acquisition, provision, and use of accessible materials and technologies.</a:t>
            </a:r>
            <a:endParaRPr lang="en-US" sz="2400" dirty="0">
              <a:latin typeface="+mn-lt"/>
            </a:endParaRPr>
          </a:p>
        </p:txBody>
      </p:sp>
      <p:sp>
        <p:nvSpPr>
          <p:cNvPr id="5" name="Slide Number Placeholder 4"/>
          <p:cNvSpPr>
            <a:spLocks noGrp="1"/>
          </p:cNvSpPr>
          <p:nvPr>
            <p:ph type="sldNum" sz="quarter" idx="12"/>
          </p:nvPr>
        </p:nvSpPr>
        <p:spPr/>
        <p:txBody>
          <a:bodyPr/>
          <a:lstStyle/>
          <a:p>
            <a:fld id="{513BE6F6-5748-F846-823F-B622A8D6FDD7}" type="slidenum">
              <a:rPr lang="en-US" smtClean="0"/>
              <a:t>17</a:t>
            </a:fld>
            <a:endParaRPr lang="en-US" dirty="0"/>
          </a:p>
        </p:txBody>
      </p:sp>
      <p:sp>
        <p:nvSpPr>
          <p:cNvPr id="6" name="Date Placeholder 4">
            <a:extLst>
              <a:ext uri="{FF2B5EF4-FFF2-40B4-BE49-F238E27FC236}">
                <a16:creationId xmlns:a16="http://schemas.microsoft.com/office/drawing/2014/main" id="{6FE640E1-6EBC-0F42-A76C-B24134E8911D}"/>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402729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41A7F-4B13-5742-A03B-BE4B4491B500}"/>
              </a:ext>
            </a:extLst>
          </p:cNvPr>
          <p:cNvSpPr>
            <a:spLocks noGrp="1"/>
          </p:cNvSpPr>
          <p:nvPr>
            <p:ph type="title"/>
          </p:nvPr>
        </p:nvSpPr>
        <p:spPr/>
        <p:txBody>
          <a:bodyPr/>
          <a:lstStyle/>
          <a:p>
            <a:r>
              <a:rPr lang="en-US" dirty="0"/>
              <a:t>Quality Indicator 3 Essential Questions</a:t>
            </a:r>
          </a:p>
        </p:txBody>
      </p:sp>
      <p:sp>
        <p:nvSpPr>
          <p:cNvPr id="3" name="Content Placeholder 2">
            <a:extLst>
              <a:ext uri="{FF2B5EF4-FFF2-40B4-BE49-F238E27FC236}">
                <a16:creationId xmlns:a16="http://schemas.microsoft.com/office/drawing/2014/main" id="{BA504945-46D4-374A-B3F0-41E475042FF5}"/>
              </a:ext>
            </a:extLst>
          </p:cNvPr>
          <p:cNvSpPr>
            <a:spLocks noGrp="1"/>
          </p:cNvSpPr>
          <p:nvPr>
            <p:ph idx="1"/>
          </p:nvPr>
        </p:nvSpPr>
        <p:spPr>
          <a:xfrm>
            <a:off x="457200" y="1825625"/>
            <a:ext cx="8058150" cy="4530726"/>
          </a:xfrm>
        </p:spPr>
        <p:txBody>
          <a:bodyPr>
            <a:normAutofit/>
          </a:bodyPr>
          <a:lstStyle/>
          <a:p>
            <a:pPr>
              <a:lnSpc>
                <a:spcPct val="100000"/>
              </a:lnSpc>
            </a:pPr>
            <a:r>
              <a:rPr lang="en-US" sz="2400" dirty="0"/>
              <a:t>Does my agency or institution have guidelines for overall processes related to</a:t>
            </a:r>
          </a:p>
          <a:p>
            <a:pPr lvl="1">
              <a:lnSpc>
                <a:spcPct val="100000"/>
              </a:lnSpc>
            </a:pPr>
            <a:r>
              <a:rPr lang="en-US" dirty="0"/>
              <a:t>Relevant federal, state, and institutional policies?</a:t>
            </a:r>
          </a:p>
          <a:p>
            <a:pPr lvl="1">
              <a:lnSpc>
                <a:spcPct val="100000"/>
              </a:lnSpc>
            </a:pPr>
            <a:r>
              <a:rPr lang="en-US" dirty="0"/>
              <a:t>Use of accessibility language in contracts and purchase orders?</a:t>
            </a:r>
          </a:p>
          <a:p>
            <a:pPr lvl="1">
              <a:lnSpc>
                <a:spcPct val="100000"/>
              </a:lnSpc>
            </a:pPr>
            <a:r>
              <a:rPr lang="en-US" dirty="0"/>
              <a:t>Selecting and creating accessible digital materials?</a:t>
            </a:r>
          </a:p>
          <a:p>
            <a:pPr lvl="1">
              <a:lnSpc>
                <a:spcPct val="100000"/>
              </a:lnSpc>
            </a:pPr>
            <a:r>
              <a:rPr lang="en-US" dirty="0"/>
              <a:t>Identification and responsibilities of an accessibility coordinator?</a:t>
            </a:r>
          </a:p>
          <a:p>
            <a:pPr lvl="1">
              <a:lnSpc>
                <a:spcPct val="100000"/>
              </a:lnSpc>
            </a:pPr>
            <a:r>
              <a:rPr lang="en-US" dirty="0"/>
              <a:t>Delineation of responsibilities by relevant personnel at all levels of the institution? </a:t>
            </a:r>
          </a:p>
          <a:p>
            <a:pPr lvl="1"/>
            <a:endParaRPr lang="en-US" dirty="0"/>
          </a:p>
          <a:p>
            <a:pPr lvl="1"/>
            <a:endParaRPr lang="en-US" dirty="0"/>
          </a:p>
          <a:p>
            <a:endParaRPr lang="en-US" dirty="0"/>
          </a:p>
        </p:txBody>
      </p:sp>
      <p:sp>
        <p:nvSpPr>
          <p:cNvPr id="5" name="Slide Number Placeholder 4">
            <a:extLst>
              <a:ext uri="{FF2B5EF4-FFF2-40B4-BE49-F238E27FC236}">
                <a16:creationId xmlns:a16="http://schemas.microsoft.com/office/drawing/2014/main" id="{7180691B-6ACC-BD43-AF5D-A3A5F421DCFE}"/>
              </a:ext>
            </a:extLst>
          </p:cNvPr>
          <p:cNvSpPr>
            <a:spLocks noGrp="1"/>
          </p:cNvSpPr>
          <p:nvPr>
            <p:ph type="sldNum" sz="quarter" idx="12"/>
          </p:nvPr>
        </p:nvSpPr>
        <p:spPr/>
        <p:txBody>
          <a:bodyPr/>
          <a:lstStyle/>
          <a:p>
            <a:fld id="{513BE6F6-5748-F846-823F-B622A8D6FDD7}" type="slidenum">
              <a:rPr lang="en-US" smtClean="0"/>
              <a:t>18</a:t>
            </a:fld>
            <a:endParaRPr lang="en-US" dirty="0"/>
          </a:p>
        </p:txBody>
      </p:sp>
      <p:sp>
        <p:nvSpPr>
          <p:cNvPr id="6" name="Date Placeholder 4">
            <a:extLst>
              <a:ext uri="{FF2B5EF4-FFF2-40B4-BE49-F238E27FC236}">
                <a16:creationId xmlns:a16="http://schemas.microsoft.com/office/drawing/2014/main" id="{38C6B3C8-3B89-FF47-87C3-0AAA0F1653CE}"/>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5588026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Indicator 4: Learning Opportunities</a:t>
            </a:r>
          </a:p>
        </p:txBody>
      </p:sp>
      <p:sp>
        <p:nvSpPr>
          <p:cNvPr id="3" name="Content Placeholder 2"/>
          <p:cNvSpPr>
            <a:spLocks noGrp="1"/>
          </p:cNvSpPr>
          <p:nvPr>
            <p:ph idx="1"/>
          </p:nvPr>
        </p:nvSpPr>
        <p:spPr/>
        <p:txBody>
          <a:bodyPr>
            <a:normAutofit/>
          </a:bodyPr>
          <a:lstStyle/>
          <a:p>
            <a:pPr marL="0" indent="0">
              <a:lnSpc>
                <a:spcPct val="100000"/>
              </a:lnSpc>
              <a:buNone/>
            </a:pPr>
            <a:r>
              <a:rPr lang="en-US" sz="2400" dirty="0"/>
              <a:t>The agency or institution provides or arranges for comprehensive learning opportunities and technical assistance that address all aspects of the need, selection, acquisition and use of accessible materials and technologies.</a:t>
            </a:r>
            <a:endParaRPr lang="en-US" sz="2400" dirty="0">
              <a:latin typeface="+mn-lt"/>
            </a:endParaRPr>
          </a:p>
        </p:txBody>
      </p:sp>
      <p:sp>
        <p:nvSpPr>
          <p:cNvPr id="5" name="Slide Number Placeholder 4"/>
          <p:cNvSpPr>
            <a:spLocks noGrp="1"/>
          </p:cNvSpPr>
          <p:nvPr>
            <p:ph type="sldNum" sz="quarter" idx="12"/>
          </p:nvPr>
        </p:nvSpPr>
        <p:spPr/>
        <p:txBody>
          <a:bodyPr/>
          <a:lstStyle/>
          <a:p>
            <a:fld id="{513BE6F6-5748-F846-823F-B622A8D6FDD7}" type="slidenum">
              <a:rPr lang="en-US" smtClean="0"/>
              <a:t>19</a:t>
            </a:fld>
            <a:endParaRPr lang="en-US" dirty="0"/>
          </a:p>
        </p:txBody>
      </p:sp>
      <p:sp>
        <p:nvSpPr>
          <p:cNvPr id="6" name="Date Placeholder 4">
            <a:extLst>
              <a:ext uri="{FF2B5EF4-FFF2-40B4-BE49-F238E27FC236}">
                <a16:creationId xmlns:a16="http://schemas.microsoft.com/office/drawing/2014/main" id="{F947A342-5E2E-9545-8B5A-E4527719869B}"/>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3450086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66242-DAC7-EC48-A502-BC1AE5989722}"/>
              </a:ext>
            </a:extLst>
          </p:cNvPr>
          <p:cNvSpPr>
            <a:spLocks noGrp="1"/>
          </p:cNvSpPr>
          <p:nvPr>
            <p:ph type="title"/>
          </p:nvPr>
        </p:nvSpPr>
        <p:spPr>
          <a:xfrm>
            <a:off x="628650" y="365126"/>
            <a:ext cx="7886700" cy="1325563"/>
          </a:xfrm>
        </p:spPr>
        <p:txBody>
          <a:bodyPr/>
          <a:lstStyle/>
          <a:p>
            <a:r>
              <a:rPr lang="en-US" dirty="0"/>
              <a:t>Objectives</a:t>
            </a:r>
          </a:p>
        </p:txBody>
      </p:sp>
      <p:sp>
        <p:nvSpPr>
          <p:cNvPr id="3" name="Content Placeholder 2">
            <a:extLst>
              <a:ext uri="{FF2B5EF4-FFF2-40B4-BE49-F238E27FC236}">
                <a16:creationId xmlns:a16="http://schemas.microsoft.com/office/drawing/2014/main" id="{B6CF4A13-8E82-9348-9A66-6F5AE751A650}"/>
              </a:ext>
            </a:extLst>
          </p:cNvPr>
          <p:cNvSpPr>
            <a:spLocks noGrp="1"/>
          </p:cNvSpPr>
          <p:nvPr>
            <p:ph idx="1"/>
          </p:nvPr>
        </p:nvSpPr>
        <p:spPr/>
        <p:txBody>
          <a:bodyPr/>
          <a:lstStyle/>
          <a:p>
            <a:r>
              <a:rPr lang="en-US" sz="2400" dirty="0"/>
              <a:t>Participants will be able to</a:t>
            </a:r>
          </a:p>
          <a:p>
            <a:pPr lvl="1">
              <a:lnSpc>
                <a:spcPct val="100000"/>
              </a:lnSpc>
            </a:pPr>
            <a:r>
              <a:rPr lang="en-US" dirty="0"/>
              <a:t>Explain the purpose of the Quality Indicators for the Provision of Accessible Educational Materials and Technologies.</a:t>
            </a:r>
          </a:p>
          <a:p>
            <a:pPr lvl="1">
              <a:lnSpc>
                <a:spcPct val="100000"/>
              </a:lnSpc>
            </a:pPr>
            <a:r>
              <a:rPr lang="en-US" dirty="0"/>
              <a:t>Describe how the Quality Indicators can be used for self-assessment and progress monitoring.</a:t>
            </a:r>
          </a:p>
          <a:p>
            <a:pPr lvl="1">
              <a:lnSpc>
                <a:spcPct val="100000"/>
              </a:lnSpc>
            </a:pPr>
            <a:r>
              <a:rPr lang="en-US" dirty="0"/>
              <a:t>Identify steps for improving accessibility requirements in procurement practices.</a:t>
            </a:r>
          </a:p>
          <a:p>
            <a:endParaRPr lang="en-US" dirty="0"/>
          </a:p>
        </p:txBody>
      </p:sp>
      <p:sp>
        <p:nvSpPr>
          <p:cNvPr id="5" name="Slide Number Placeholder 4">
            <a:extLst>
              <a:ext uri="{FF2B5EF4-FFF2-40B4-BE49-F238E27FC236}">
                <a16:creationId xmlns:a16="http://schemas.microsoft.com/office/drawing/2014/main" id="{3A9542F3-A824-0847-8527-4956E4E357B4}"/>
              </a:ext>
            </a:extLst>
          </p:cNvPr>
          <p:cNvSpPr>
            <a:spLocks noGrp="1"/>
          </p:cNvSpPr>
          <p:nvPr>
            <p:ph type="sldNum" sz="quarter" idx="12"/>
          </p:nvPr>
        </p:nvSpPr>
        <p:spPr/>
        <p:txBody>
          <a:bodyPr/>
          <a:lstStyle/>
          <a:p>
            <a:fld id="{513BE6F6-5748-F846-823F-B622A8D6FDD7}" type="slidenum">
              <a:rPr lang="en-US" smtClean="0"/>
              <a:t>2</a:t>
            </a:fld>
            <a:endParaRPr lang="en-US" dirty="0"/>
          </a:p>
        </p:txBody>
      </p:sp>
      <p:sp>
        <p:nvSpPr>
          <p:cNvPr id="6" name="Date Placeholder 4">
            <a:extLst>
              <a:ext uri="{FF2B5EF4-FFF2-40B4-BE49-F238E27FC236}">
                <a16:creationId xmlns:a16="http://schemas.microsoft.com/office/drawing/2014/main" id="{87680359-3925-FC43-8430-EA580544B4E2}"/>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2712207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41A7F-4B13-5742-A03B-BE4B4491B500}"/>
              </a:ext>
            </a:extLst>
          </p:cNvPr>
          <p:cNvSpPr>
            <a:spLocks noGrp="1"/>
          </p:cNvSpPr>
          <p:nvPr>
            <p:ph type="title"/>
          </p:nvPr>
        </p:nvSpPr>
        <p:spPr/>
        <p:txBody>
          <a:bodyPr/>
          <a:lstStyle/>
          <a:p>
            <a:r>
              <a:rPr lang="en-US" dirty="0"/>
              <a:t>Quality Indicator 4 Essential Questions</a:t>
            </a:r>
          </a:p>
        </p:txBody>
      </p:sp>
      <p:sp>
        <p:nvSpPr>
          <p:cNvPr id="3" name="Content Placeholder 2">
            <a:extLst>
              <a:ext uri="{FF2B5EF4-FFF2-40B4-BE49-F238E27FC236}">
                <a16:creationId xmlns:a16="http://schemas.microsoft.com/office/drawing/2014/main" id="{BA504945-46D4-374A-B3F0-41E475042FF5}"/>
              </a:ext>
            </a:extLst>
          </p:cNvPr>
          <p:cNvSpPr>
            <a:spLocks noGrp="1"/>
          </p:cNvSpPr>
          <p:nvPr>
            <p:ph idx="1"/>
          </p:nvPr>
        </p:nvSpPr>
        <p:spPr>
          <a:xfrm>
            <a:off x="457200" y="1825625"/>
            <a:ext cx="8058150" cy="4530726"/>
          </a:xfrm>
        </p:spPr>
        <p:txBody>
          <a:bodyPr>
            <a:normAutofit/>
          </a:bodyPr>
          <a:lstStyle/>
          <a:p>
            <a:pPr>
              <a:lnSpc>
                <a:spcPct val="100000"/>
              </a:lnSpc>
            </a:pPr>
            <a:r>
              <a:rPr lang="en-US" sz="2400" dirty="0"/>
              <a:t>Does my agency or institution offer training that</a:t>
            </a:r>
          </a:p>
          <a:p>
            <a:pPr lvl="1">
              <a:lnSpc>
                <a:spcPct val="100000"/>
              </a:lnSpc>
            </a:pPr>
            <a:r>
              <a:rPr lang="en-US" dirty="0"/>
              <a:t>Is targeted toward awareness, knowledge, and skills for personnel with specific responsibilities?</a:t>
            </a:r>
          </a:p>
          <a:p>
            <a:pPr lvl="1">
              <a:lnSpc>
                <a:spcPct val="100000"/>
              </a:lnSpc>
            </a:pPr>
            <a:r>
              <a:rPr lang="en-US" dirty="0"/>
              <a:t>Is offered to personnel in wide-ranging roles?</a:t>
            </a:r>
          </a:p>
          <a:p>
            <a:pPr lvl="1">
              <a:lnSpc>
                <a:spcPct val="100000"/>
              </a:lnSpc>
            </a:pPr>
            <a:r>
              <a:rPr lang="en-US" dirty="0"/>
              <a:t>Leverages local, state, and national resources?</a:t>
            </a:r>
          </a:p>
          <a:p>
            <a:pPr lvl="1">
              <a:lnSpc>
                <a:spcPct val="100000"/>
              </a:lnSpc>
            </a:pPr>
            <a:r>
              <a:rPr lang="en-US" dirty="0"/>
              <a:t>Uses multiple means and formats for delivery and meets accessibility standards?</a:t>
            </a:r>
          </a:p>
          <a:p>
            <a:pPr lvl="2"/>
            <a:endParaRPr lang="en-US" dirty="0"/>
          </a:p>
          <a:p>
            <a:pPr lvl="1"/>
            <a:endParaRPr lang="en-US" dirty="0"/>
          </a:p>
          <a:p>
            <a:endParaRPr lang="en-US" dirty="0"/>
          </a:p>
        </p:txBody>
      </p:sp>
      <p:sp>
        <p:nvSpPr>
          <p:cNvPr id="5" name="Slide Number Placeholder 4">
            <a:extLst>
              <a:ext uri="{FF2B5EF4-FFF2-40B4-BE49-F238E27FC236}">
                <a16:creationId xmlns:a16="http://schemas.microsoft.com/office/drawing/2014/main" id="{7180691B-6ACC-BD43-AF5D-A3A5F421DCFE}"/>
              </a:ext>
            </a:extLst>
          </p:cNvPr>
          <p:cNvSpPr>
            <a:spLocks noGrp="1"/>
          </p:cNvSpPr>
          <p:nvPr>
            <p:ph type="sldNum" sz="quarter" idx="12"/>
          </p:nvPr>
        </p:nvSpPr>
        <p:spPr/>
        <p:txBody>
          <a:bodyPr/>
          <a:lstStyle/>
          <a:p>
            <a:fld id="{513BE6F6-5748-F846-823F-B622A8D6FDD7}" type="slidenum">
              <a:rPr lang="en-US" smtClean="0"/>
              <a:t>20</a:t>
            </a:fld>
            <a:endParaRPr lang="en-US" dirty="0"/>
          </a:p>
        </p:txBody>
      </p:sp>
      <p:sp>
        <p:nvSpPr>
          <p:cNvPr id="6" name="Date Placeholder 4">
            <a:extLst>
              <a:ext uri="{FF2B5EF4-FFF2-40B4-BE49-F238E27FC236}">
                <a16:creationId xmlns:a16="http://schemas.microsoft.com/office/drawing/2014/main" id="{21FEA7C5-9D15-0648-A21D-56B87D8DBAB1}"/>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1048548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Indicator 5: Data Collection</a:t>
            </a:r>
          </a:p>
        </p:txBody>
      </p:sp>
      <p:sp>
        <p:nvSpPr>
          <p:cNvPr id="3" name="Content Placeholder 2"/>
          <p:cNvSpPr>
            <a:spLocks noGrp="1"/>
          </p:cNvSpPr>
          <p:nvPr>
            <p:ph idx="1"/>
          </p:nvPr>
        </p:nvSpPr>
        <p:spPr/>
        <p:txBody>
          <a:bodyPr>
            <a:normAutofit/>
          </a:bodyPr>
          <a:lstStyle/>
          <a:p>
            <a:pPr marL="0" indent="0">
              <a:lnSpc>
                <a:spcPct val="100000"/>
              </a:lnSpc>
              <a:buNone/>
            </a:pPr>
            <a:r>
              <a:rPr lang="en-US" sz="2400" dirty="0"/>
              <a:t>The agency or institution develops and implements a systematic data collection process to monitor and evaluate the equitable, timely provision of appropriate, high-quality accessible materials and technologies.</a:t>
            </a:r>
            <a:endParaRPr lang="en-US" sz="2400" dirty="0">
              <a:latin typeface="+mn-lt"/>
            </a:endParaRPr>
          </a:p>
        </p:txBody>
      </p:sp>
      <p:sp>
        <p:nvSpPr>
          <p:cNvPr id="5" name="Slide Number Placeholder 4"/>
          <p:cNvSpPr>
            <a:spLocks noGrp="1"/>
          </p:cNvSpPr>
          <p:nvPr>
            <p:ph type="sldNum" sz="quarter" idx="12"/>
          </p:nvPr>
        </p:nvSpPr>
        <p:spPr/>
        <p:txBody>
          <a:bodyPr/>
          <a:lstStyle/>
          <a:p>
            <a:fld id="{513BE6F6-5748-F846-823F-B622A8D6FDD7}" type="slidenum">
              <a:rPr lang="en-US" smtClean="0"/>
              <a:t>21</a:t>
            </a:fld>
            <a:endParaRPr lang="en-US" dirty="0"/>
          </a:p>
        </p:txBody>
      </p:sp>
      <p:sp>
        <p:nvSpPr>
          <p:cNvPr id="6" name="Date Placeholder 4">
            <a:extLst>
              <a:ext uri="{FF2B5EF4-FFF2-40B4-BE49-F238E27FC236}">
                <a16:creationId xmlns:a16="http://schemas.microsoft.com/office/drawing/2014/main" id="{45CD8B68-5FF3-3147-BA27-FC1AB33A718C}"/>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1276791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41A7F-4B13-5742-A03B-BE4B4491B500}"/>
              </a:ext>
            </a:extLst>
          </p:cNvPr>
          <p:cNvSpPr>
            <a:spLocks noGrp="1"/>
          </p:cNvSpPr>
          <p:nvPr>
            <p:ph type="title"/>
          </p:nvPr>
        </p:nvSpPr>
        <p:spPr>
          <a:xfrm>
            <a:off x="628650" y="365126"/>
            <a:ext cx="7886700" cy="1325563"/>
          </a:xfrm>
        </p:spPr>
        <p:txBody>
          <a:bodyPr/>
          <a:lstStyle/>
          <a:p>
            <a:r>
              <a:rPr lang="en-US" dirty="0"/>
              <a:t>Quality Indicator 5 Essential Questions</a:t>
            </a:r>
          </a:p>
        </p:txBody>
      </p:sp>
      <p:sp>
        <p:nvSpPr>
          <p:cNvPr id="3" name="Content Placeholder 2">
            <a:extLst>
              <a:ext uri="{FF2B5EF4-FFF2-40B4-BE49-F238E27FC236}">
                <a16:creationId xmlns:a16="http://schemas.microsoft.com/office/drawing/2014/main" id="{BA504945-46D4-374A-B3F0-41E475042FF5}"/>
              </a:ext>
            </a:extLst>
          </p:cNvPr>
          <p:cNvSpPr>
            <a:spLocks noGrp="1"/>
          </p:cNvSpPr>
          <p:nvPr>
            <p:ph idx="1"/>
          </p:nvPr>
        </p:nvSpPr>
        <p:spPr>
          <a:xfrm>
            <a:off x="457200" y="1825625"/>
            <a:ext cx="8058150" cy="4530726"/>
          </a:xfrm>
        </p:spPr>
        <p:txBody>
          <a:bodyPr>
            <a:normAutofit/>
          </a:bodyPr>
          <a:lstStyle/>
          <a:p>
            <a:pPr>
              <a:lnSpc>
                <a:spcPct val="100000"/>
              </a:lnSpc>
            </a:pPr>
            <a:r>
              <a:rPr lang="en-US" sz="2400" dirty="0"/>
              <a:t>Does my agency or institution have strategies for collecting data on all aspects of accessible materials and technologies that include but aren’t limited to</a:t>
            </a:r>
          </a:p>
          <a:p>
            <a:pPr lvl="1">
              <a:lnSpc>
                <a:spcPct val="100000"/>
              </a:lnSpc>
            </a:pPr>
            <a:r>
              <a:rPr lang="en-US" dirty="0"/>
              <a:t>Digital materials and technologies procured that meet WCAG 2.1 AA/Section 508 standards?</a:t>
            </a:r>
          </a:p>
          <a:p>
            <a:pPr lvl="1">
              <a:lnSpc>
                <a:spcPct val="100000"/>
              </a:lnSpc>
            </a:pPr>
            <a:r>
              <a:rPr lang="en-US" dirty="0"/>
              <a:t>Surveys and other sources of feedback from personnel and students?</a:t>
            </a:r>
          </a:p>
          <a:p>
            <a:pPr lvl="1">
              <a:lnSpc>
                <a:spcPct val="100000"/>
              </a:lnSpc>
            </a:pPr>
            <a:r>
              <a:rPr lang="en-US" dirty="0"/>
              <a:t>Use of data management systems that support student confidentiality, monitoring, and cross-referencing of data?</a:t>
            </a:r>
          </a:p>
          <a:p>
            <a:pPr lvl="1"/>
            <a:endParaRPr lang="en-US" sz="2000" dirty="0"/>
          </a:p>
          <a:p>
            <a:pPr lvl="2"/>
            <a:endParaRPr lang="en-US" dirty="0"/>
          </a:p>
          <a:p>
            <a:pPr lvl="1"/>
            <a:endParaRPr lang="en-US" dirty="0"/>
          </a:p>
          <a:p>
            <a:endParaRPr lang="en-US" dirty="0"/>
          </a:p>
        </p:txBody>
      </p:sp>
      <p:sp>
        <p:nvSpPr>
          <p:cNvPr id="5" name="Slide Number Placeholder 4">
            <a:extLst>
              <a:ext uri="{FF2B5EF4-FFF2-40B4-BE49-F238E27FC236}">
                <a16:creationId xmlns:a16="http://schemas.microsoft.com/office/drawing/2014/main" id="{7180691B-6ACC-BD43-AF5D-A3A5F421DCFE}"/>
              </a:ext>
            </a:extLst>
          </p:cNvPr>
          <p:cNvSpPr>
            <a:spLocks noGrp="1"/>
          </p:cNvSpPr>
          <p:nvPr>
            <p:ph type="sldNum" sz="quarter" idx="12"/>
          </p:nvPr>
        </p:nvSpPr>
        <p:spPr/>
        <p:txBody>
          <a:bodyPr/>
          <a:lstStyle/>
          <a:p>
            <a:fld id="{513BE6F6-5748-F846-823F-B622A8D6FDD7}" type="slidenum">
              <a:rPr lang="en-US" smtClean="0"/>
              <a:t>22</a:t>
            </a:fld>
            <a:endParaRPr lang="en-US" dirty="0"/>
          </a:p>
        </p:txBody>
      </p:sp>
      <p:sp>
        <p:nvSpPr>
          <p:cNvPr id="6" name="Date Placeholder 4">
            <a:extLst>
              <a:ext uri="{FF2B5EF4-FFF2-40B4-BE49-F238E27FC236}">
                <a16:creationId xmlns:a16="http://schemas.microsoft.com/office/drawing/2014/main" id="{78D2F08A-F023-6D48-82ED-17E2ACBED198}"/>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1153139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Indicator 6: Data Analysis</a:t>
            </a:r>
          </a:p>
        </p:txBody>
      </p:sp>
      <p:sp>
        <p:nvSpPr>
          <p:cNvPr id="3" name="Content Placeholder 2"/>
          <p:cNvSpPr>
            <a:spLocks noGrp="1"/>
          </p:cNvSpPr>
          <p:nvPr>
            <p:ph idx="1"/>
          </p:nvPr>
        </p:nvSpPr>
        <p:spPr/>
        <p:txBody>
          <a:bodyPr>
            <a:normAutofit/>
          </a:bodyPr>
          <a:lstStyle/>
          <a:p>
            <a:pPr marL="0" indent="0">
              <a:lnSpc>
                <a:spcPct val="100000"/>
              </a:lnSpc>
              <a:buNone/>
            </a:pPr>
            <a:r>
              <a:rPr lang="en-US" sz="2400" dirty="0"/>
              <a:t>The agency or institution uses the data collected to guide changes that support continuous improvement in all aspects of the systemic provision and use of accessible materials and technologies.</a:t>
            </a:r>
            <a:endParaRPr lang="en-US" sz="2400" dirty="0">
              <a:latin typeface="+mn-lt"/>
            </a:endParaRPr>
          </a:p>
        </p:txBody>
      </p:sp>
      <p:sp>
        <p:nvSpPr>
          <p:cNvPr id="5" name="Slide Number Placeholder 4"/>
          <p:cNvSpPr>
            <a:spLocks noGrp="1"/>
          </p:cNvSpPr>
          <p:nvPr>
            <p:ph type="sldNum" sz="quarter" idx="12"/>
          </p:nvPr>
        </p:nvSpPr>
        <p:spPr/>
        <p:txBody>
          <a:bodyPr/>
          <a:lstStyle/>
          <a:p>
            <a:fld id="{513BE6F6-5748-F846-823F-B622A8D6FDD7}" type="slidenum">
              <a:rPr lang="en-US" smtClean="0"/>
              <a:t>23</a:t>
            </a:fld>
            <a:endParaRPr lang="en-US" dirty="0"/>
          </a:p>
        </p:txBody>
      </p:sp>
      <p:sp>
        <p:nvSpPr>
          <p:cNvPr id="6" name="Date Placeholder 4">
            <a:extLst>
              <a:ext uri="{FF2B5EF4-FFF2-40B4-BE49-F238E27FC236}">
                <a16:creationId xmlns:a16="http://schemas.microsoft.com/office/drawing/2014/main" id="{ACACCD3C-EEC0-F541-BAAD-CEB33839D23A}"/>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31844199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41A7F-4B13-5742-A03B-BE4B4491B500}"/>
              </a:ext>
            </a:extLst>
          </p:cNvPr>
          <p:cNvSpPr>
            <a:spLocks noGrp="1"/>
          </p:cNvSpPr>
          <p:nvPr>
            <p:ph type="title"/>
          </p:nvPr>
        </p:nvSpPr>
        <p:spPr/>
        <p:txBody>
          <a:bodyPr/>
          <a:lstStyle/>
          <a:p>
            <a:r>
              <a:rPr lang="en-US" dirty="0"/>
              <a:t>Quality Indicator 6 Essential Questions</a:t>
            </a:r>
          </a:p>
        </p:txBody>
      </p:sp>
      <p:sp>
        <p:nvSpPr>
          <p:cNvPr id="3" name="Content Placeholder 2">
            <a:extLst>
              <a:ext uri="{FF2B5EF4-FFF2-40B4-BE49-F238E27FC236}">
                <a16:creationId xmlns:a16="http://schemas.microsoft.com/office/drawing/2014/main" id="{BA504945-46D4-374A-B3F0-41E475042FF5}"/>
              </a:ext>
            </a:extLst>
          </p:cNvPr>
          <p:cNvSpPr>
            <a:spLocks noGrp="1"/>
          </p:cNvSpPr>
          <p:nvPr>
            <p:ph idx="1"/>
          </p:nvPr>
        </p:nvSpPr>
        <p:spPr>
          <a:xfrm>
            <a:off x="457200" y="1825625"/>
            <a:ext cx="8058150" cy="4530726"/>
          </a:xfrm>
        </p:spPr>
        <p:txBody>
          <a:bodyPr>
            <a:normAutofit/>
          </a:bodyPr>
          <a:lstStyle/>
          <a:p>
            <a:pPr>
              <a:lnSpc>
                <a:spcPct val="100000"/>
              </a:lnSpc>
            </a:pPr>
            <a:r>
              <a:rPr lang="en-US" sz="2400" dirty="0"/>
              <a:t>Does my agency have a plan for analyzing and using data that includes</a:t>
            </a:r>
          </a:p>
          <a:p>
            <a:pPr lvl="1">
              <a:lnSpc>
                <a:spcPct val="100000"/>
              </a:lnSpc>
            </a:pPr>
            <a:r>
              <a:rPr lang="en-US" dirty="0"/>
              <a:t>Purpose?</a:t>
            </a:r>
          </a:p>
          <a:p>
            <a:pPr lvl="1">
              <a:lnSpc>
                <a:spcPct val="100000"/>
              </a:lnSpc>
            </a:pPr>
            <a:r>
              <a:rPr lang="en-US" dirty="0"/>
              <a:t>Audiences with whom data will be shared?</a:t>
            </a:r>
          </a:p>
          <a:p>
            <a:pPr lvl="1">
              <a:lnSpc>
                <a:spcPct val="100000"/>
              </a:lnSpc>
            </a:pPr>
            <a:r>
              <a:rPr lang="en-US" dirty="0"/>
              <a:t>Strategies for qualitative and quantitative analyses?</a:t>
            </a:r>
          </a:p>
          <a:p>
            <a:pPr lvl="1">
              <a:lnSpc>
                <a:spcPct val="100000"/>
              </a:lnSpc>
            </a:pPr>
            <a:r>
              <a:rPr lang="en-US" dirty="0"/>
              <a:t>Strategies for protecting student identities?</a:t>
            </a:r>
          </a:p>
          <a:p>
            <a:pPr lvl="1">
              <a:lnSpc>
                <a:spcPct val="100000"/>
              </a:lnSpc>
            </a:pPr>
            <a:r>
              <a:rPr lang="en-US" dirty="0"/>
              <a:t>A timeline for periodic review of data and implementation of data-driven decisions?</a:t>
            </a:r>
          </a:p>
          <a:p>
            <a:pPr lvl="1"/>
            <a:endParaRPr lang="en-US" sz="2000" dirty="0"/>
          </a:p>
          <a:p>
            <a:pPr lvl="2"/>
            <a:endParaRPr lang="en-US" dirty="0"/>
          </a:p>
          <a:p>
            <a:pPr lvl="1"/>
            <a:endParaRPr lang="en-US" dirty="0"/>
          </a:p>
          <a:p>
            <a:endParaRPr lang="en-US" dirty="0"/>
          </a:p>
        </p:txBody>
      </p:sp>
      <p:sp>
        <p:nvSpPr>
          <p:cNvPr id="5" name="Slide Number Placeholder 4">
            <a:extLst>
              <a:ext uri="{FF2B5EF4-FFF2-40B4-BE49-F238E27FC236}">
                <a16:creationId xmlns:a16="http://schemas.microsoft.com/office/drawing/2014/main" id="{7180691B-6ACC-BD43-AF5D-A3A5F421DCFE}"/>
              </a:ext>
            </a:extLst>
          </p:cNvPr>
          <p:cNvSpPr>
            <a:spLocks noGrp="1"/>
          </p:cNvSpPr>
          <p:nvPr>
            <p:ph type="sldNum" sz="quarter" idx="12"/>
          </p:nvPr>
        </p:nvSpPr>
        <p:spPr/>
        <p:txBody>
          <a:bodyPr/>
          <a:lstStyle/>
          <a:p>
            <a:fld id="{513BE6F6-5748-F846-823F-B622A8D6FDD7}" type="slidenum">
              <a:rPr lang="en-US" smtClean="0"/>
              <a:t>24</a:t>
            </a:fld>
            <a:endParaRPr lang="en-US" dirty="0"/>
          </a:p>
        </p:txBody>
      </p:sp>
      <p:sp>
        <p:nvSpPr>
          <p:cNvPr id="6" name="Date Placeholder 4">
            <a:extLst>
              <a:ext uri="{FF2B5EF4-FFF2-40B4-BE49-F238E27FC236}">
                <a16:creationId xmlns:a16="http://schemas.microsoft.com/office/drawing/2014/main" id="{7FD510A6-89A0-8544-B86F-CAB6EE52279D}"/>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6746377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Indicator 7: Allocation of Resources</a:t>
            </a:r>
          </a:p>
        </p:txBody>
      </p:sp>
      <p:sp>
        <p:nvSpPr>
          <p:cNvPr id="3" name="Content Placeholder 2"/>
          <p:cNvSpPr>
            <a:spLocks noGrp="1"/>
          </p:cNvSpPr>
          <p:nvPr>
            <p:ph idx="1"/>
          </p:nvPr>
        </p:nvSpPr>
        <p:spPr/>
        <p:txBody>
          <a:bodyPr>
            <a:normAutofit/>
          </a:bodyPr>
          <a:lstStyle/>
          <a:p>
            <a:pPr marL="0" indent="0">
              <a:lnSpc>
                <a:spcPct val="100000"/>
              </a:lnSpc>
              <a:buNone/>
            </a:pPr>
            <a:r>
              <a:rPr lang="en-US" sz="2400" dirty="0"/>
              <a:t>The agency allocates resources sufficient to ensure the delivery and sustainability of quality services to learners with disabilities who need accessible materials and technologies.</a:t>
            </a:r>
            <a:endParaRPr lang="en-US" sz="2400" dirty="0">
              <a:latin typeface="+mn-lt"/>
            </a:endParaRPr>
          </a:p>
        </p:txBody>
      </p:sp>
      <p:sp>
        <p:nvSpPr>
          <p:cNvPr id="5" name="Slide Number Placeholder 4"/>
          <p:cNvSpPr>
            <a:spLocks noGrp="1"/>
          </p:cNvSpPr>
          <p:nvPr>
            <p:ph type="sldNum" sz="quarter" idx="12"/>
          </p:nvPr>
        </p:nvSpPr>
        <p:spPr/>
        <p:txBody>
          <a:bodyPr/>
          <a:lstStyle/>
          <a:p>
            <a:fld id="{513BE6F6-5748-F846-823F-B622A8D6FDD7}" type="slidenum">
              <a:rPr lang="en-US" smtClean="0"/>
              <a:t>25</a:t>
            </a:fld>
            <a:endParaRPr lang="en-US" dirty="0"/>
          </a:p>
        </p:txBody>
      </p:sp>
      <p:sp>
        <p:nvSpPr>
          <p:cNvPr id="6" name="Date Placeholder 4">
            <a:extLst>
              <a:ext uri="{FF2B5EF4-FFF2-40B4-BE49-F238E27FC236}">
                <a16:creationId xmlns:a16="http://schemas.microsoft.com/office/drawing/2014/main" id="{7CB083AB-0045-6A49-A199-A5841374CD33}"/>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33833953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41A7F-4B13-5742-A03B-BE4B4491B500}"/>
              </a:ext>
            </a:extLst>
          </p:cNvPr>
          <p:cNvSpPr>
            <a:spLocks noGrp="1"/>
          </p:cNvSpPr>
          <p:nvPr>
            <p:ph type="title"/>
          </p:nvPr>
        </p:nvSpPr>
        <p:spPr/>
        <p:txBody>
          <a:bodyPr/>
          <a:lstStyle/>
          <a:p>
            <a:r>
              <a:rPr lang="en-US" dirty="0"/>
              <a:t>Quality Indicator 7   Essential Questions</a:t>
            </a:r>
          </a:p>
        </p:txBody>
      </p:sp>
      <p:sp>
        <p:nvSpPr>
          <p:cNvPr id="3" name="Content Placeholder 2">
            <a:extLst>
              <a:ext uri="{FF2B5EF4-FFF2-40B4-BE49-F238E27FC236}">
                <a16:creationId xmlns:a16="http://schemas.microsoft.com/office/drawing/2014/main" id="{BA504945-46D4-374A-B3F0-41E475042FF5}"/>
              </a:ext>
            </a:extLst>
          </p:cNvPr>
          <p:cNvSpPr>
            <a:spLocks noGrp="1"/>
          </p:cNvSpPr>
          <p:nvPr>
            <p:ph idx="1"/>
          </p:nvPr>
        </p:nvSpPr>
        <p:spPr>
          <a:xfrm>
            <a:off x="457200" y="1825625"/>
            <a:ext cx="8058150" cy="4530726"/>
          </a:xfrm>
        </p:spPr>
        <p:txBody>
          <a:bodyPr>
            <a:normAutofit/>
          </a:bodyPr>
          <a:lstStyle/>
          <a:p>
            <a:pPr>
              <a:lnSpc>
                <a:spcPct val="100000"/>
              </a:lnSpc>
            </a:pPr>
            <a:r>
              <a:rPr lang="en-US" sz="2400" dirty="0"/>
              <a:t>Does my agency or institution provide sufficient fiscal, human, and infrastructural resources for ensuring the provision of accessible materials and technologies?</a:t>
            </a:r>
            <a:endParaRPr lang="en-US" sz="2000" dirty="0"/>
          </a:p>
          <a:p>
            <a:pPr>
              <a:lnSpc>
                <a:spcPct val="100000"/>
              </a:lnSpc>
            </a:pPr>
            <a:r>
              <a:rPr lang="en-US" sz="2400" dirty="0"/>
              <a:t>Are resources used to address the needs of all stakeholders?</a:t>
            </a:r>
          </a:p>
          <a:p>
            <a:pPr lvl="2"/>
            <a:endParaRPr lang="en-US" dirty="0"/>
          </a:p>
          <a:p>
            <a:pPr lvl="1"/>
            <a:endParaRPr lang="en-US" dirty="0"/>
          </a:p>
          <a:p>
            <a:endParaRPr lang="en-US" dirty="0"/>
          </a:p>
        </p:txBody>
      </p:sp>
      <p:sp>
        <p:nvSpPr>
          <p:cNvPr id="5" name="Slide Number Placeholder 4">
            <a:extLst>
              <a:ext uri="{FF2B5EF4-FFF2-40B4-BE49-F238E27FC236}">
                <a16:creationId xmlns:a16="http://schemas.microsoft.com/office/drawing/2014/main" id="{7180691B-6ACC-BD43-AF5D-A3A5F421DCFE}"/>
              </a:ext>
            </a:extLst>
          </p:cNvPr>
          <p:cNvSpPr>
            <a:spLocks noGrp="1"/>
          </p:cNvSpPr>
          <p:nvPr>
            <p:ph type="sldNum" sz="quarter" idx="12"/>
          </p:nvPr>
        </p:nvSpPr>
        <p:spPr/>
        <p:txBody>
          <a:bodyPr/>
          <a:lstStyle/>
          <a:p>
            <a:fld id="{513BE6F6-5748-F846-823F-B622A8D6FDD7}" type="slidenum">
              <a:rPr lang="en-US" smtClean="0"/>
              <a:t>26</a:t>
            </a:fld>
            <a:endParaRPr lang="en-US" dirty="0"/>
          </a:p>
        </p:txBody>
      </p:sp>
      <p:sp>
        <p:nvSpPr>
          <p:cNvPr id="6" name="Date Placeholder 4">
            <a:extLst>
              <a:ext uri="{FF2B5EF4-FFF2-40B4-BE49-F238E27FC236}">
                <a16:creationId xmlns:a16="http://schemas.microsoft.com/office/drawing/2014/main" id="{E3435281-5E8A-F846-87A4-099352ED090F}"/>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13342511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Contact Information</a:t>
            </a:r>
          </a:p>
        </p:txBody>
      </p:sp>
      <p:sp>
        <p:nvSpPr>
          <p:cNvPr id="3" name="Content Placeholder 2"/>
          <p:cNvSpPr>
            <a:spLocks noGrp="1"/>
          </p:cNvSpPr>
          <p:nvPr>
            <p:ph idx="1"/>
          </p:nvPr>
        </p:nvSpPr>
        <p:spPr/>
        <p:txBody>
          <a:bodyPr>
            <a:normAutofit/>
          </a:bodyPr>
          <a:lstStyle/>
          <a:p>
            <a:pPr marL="0" indent="0">
              <a:spcBef>
                <a:spcPts val="400"/>
              </a:spcBef>
              <a:spcAft>
                <a:spcPts val="200"/>
              </a:spcAft>
              <a:buNone/>
            </a:pPr>
            <a:r>
              <a:rPr lang="en-US" sz="2400" dirty="0">
                <a:latin typeface="Open Sans" panose="020B0606030504020204" pitchFamily="34" charset="0"/>
                <a:ea typeface="Open Sans" panose="020B0606030504020204" pitchFamily="34" charset="0"/>
                <a:cs typeface="Open Sans" panose="020B0606030504020204" pitchFamily="34" charset="0"/>
              </a:rPr>
              <a:t>Cynthia Curry, Director, AEM Center</a:t>
            </a:r>
          </a:p>
          <a:p>
            <a:pPr marL="0" indent="0">
              <a:spcBef>
                <a:spcPts val="400"/>
              </a:spcBef>
              <a:spcAft>
                <a:spcPts val="200"/>
              </a:spcAft>
              <a:buNone/>
            </a:pPr>
            <a:r>
              <a:rPr lang="en-US" sz="2400" dirty="0">
                <a:latin typeface="Open Sans" panose="020B0606030504020204" pitchFamily="34" charset="0"/>
                <a:ea typeface="Open Sans" panose="020B0606030504020204" pitchFamily="34" charset="0"/>
                <a:cs typeface="Open Sans" panose="020B0606030504020204" pitchFamily="34" charset="0"/>
                <a:hlinkClick r:id="rId3"/>
              </a:rPr>
              <a:t>ccurry@cast.org</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0" indent="0">
              <a:spcBef>
                <a:spcPts val="400"/>
              </a:spcBef>
              <a:spcAft>
                <a:spcPts val="200"/>
              </a:spcAft>
              <a:buNone/>
            </a:pPr>
            <a:r>
              <a:rPr lang="en-US" sz="2400" dirty="0">
                <a:latin typeface="Open Sans" panose="020B0606030504020204" pitchFamily="34" charset="0"/>
                <a:ea typeface="Open Sans" panose="020B0606030504020204" pitchFamily="34" charset="0"/>
                <a:cs typeface="Open Sans" panose="020B0606030504020204" pitchFamily="34" charset="0"/>
              </a:rPr>
              <a:t>@clcurry</a:t>
            </a:r>
          </a:p>
        </p:txBody>
      </p:sp>
      <p:sp>
        <p:nvSpPr>
          <p:cNvPr id="5" name="Slide Number Placeholder 4"/>
          <p:cNvSpPr>
            <a:spLocks noGrp="1"/>
          </p:cNvSpPr>
          <p:nvPr>
            <p:ph type="sldNum" sz="quarter" idx="12"/>
          </p:nvPr>
        </p:nvSpPr>
        <p:spPr/>
        <p:txBody>
          <a:bodyPr/>
          <a:lstStyle/>
          <a:p>
            <a:fld id="{513BE6F6-5748-F846-823F-B622A8D6FDD7}" type="slidenum">
              <a:rPr lang="en-US" smtClean="0"/>
              <a:t>27</a:t>
            </a:fld>
            <a:endParaRPr lang="en-US" dirty="0"/>
          </a:p>
        </p:txBody>
      </p:sp>
      <p:sp>
        <p:nvSpPr>
          <p:cNvPr id="6" name="Date Placeholder 4">
            <a:extLst>
              <a:ext uri="{FF2B5EF4-FFF2-40B4-BE49-F238E27FC236}">
                <a16:creationId xmlns:a16="http://schemas.microsoft.com/office/drawing/2014/main" id="{C37E2CBC-2E0D-A846-B6EC-0BE333AD8D80}"/>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18116684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364E1B92-F865-3D43-B8DF-EEC1A1E1177D}"/>
              </a:ext>
            </a:extLst>
          </p:cNvPr>
          <p:cNvSpPr>
            <a:spLocks noGrp="1"/>
          </p:cNvSpPr>
          <p:nvPr>
            <p:ph type="title"/>
          </p:nvPr>
        </p:nvSpPr>
        <p:spPr/>
        <p:txBody>
          <a:bodyPr/>
          <a:lstStyle/>
          <a:p>
            <a:r>
              <a:rPr lang="en-US" dirty="0"/>
              <a:t>OSEP Disclaimer</a:t>
            </a:r>
          </a:p>
        </p:txBody>
      </p:sp>
      <p:sp>
        <p:nvSpPr>
          <p:cNvPr id="3" name="Content Placeholder 2">
            <a:extLst>
              <a:ext uri="{FF2B5EF4-FFF2-40B4-BE49-F238E27FC236}">
                <a16:creationId xmlns:a16="http://schemas.microsoft.com/office/drawing/2014/main" id="{509010F1-E3B7-3243-A3EE-F34CCF3C297A}"/>
              </a:ext>
            </a:extLst>
          </p:cNvPr>
          <p:cNvSpPr>
            <a:spLocks noGrp="1"/>
          </p:cNvSpPr>
          <p:nvPr>
            <p:ph idx="1"/>
          </p:nvPr>
        </p:nvSpPr>
        <p:spPr/>
        <p:txBody>
          <a:bodyPr/>
          <a:lstStyle/>
          <a:p>
            <a:pPr marL="0" indent="0">
              <a:lnSpc>
                <a:spcPct val="100000"/>
              </a:lnSpc>
              <a:buNone/>
            </a:pPr>
            <a:r>
              <a:rPr lang="en-US" sz="2400" dirty="0">
                <a:latin typeface="Open Sans" panose="020B0606030504020204" pitchFamily="34" charset="0"/>
                <a:ea typeface="Open Sans" panose="020B0606030504020204" pitchFamily="34" charset="0"/>
                <a:cs typeface="Open Sans" panose="020B0606030504020204" pitchFamily="34" charset="0"/>
              </a:rPr>
              <a:t>The contents of this webinar were developed under a cooperative agreement with the U.S. Department of Education, #H327Z140001. However, those contents do not necessarily represent the policy of the U.S. Department of Education and you should not assume endorsement by the Federal Government, Project Officer, Tara Courchaine, Ed.D. </a:t>
            </a:r>
          </a:p>
          <a:p>
            <a:endParaRPr lang="en-US" dirty="0"/>
          </a:p>
        </p:txBody>
      </p:sp>
      <p:sp>
        <p:nvSpPr>
          <p:cNvPr id="5" name="Slide Number Placeholder 4">
            <a:extLst>
              <a:ext uri="{FF2B5EF4-FFF2-40B4-BE49-F238E27FC236}">
                <a16:creationId xmlns:a16="http://schemas.microsoft.com/office/drawing/2014/main" id="{2BA896D4-A4E0-054C-81F1-A9D4C617A4E4}"/>
              </a:ext>
            </a:extLst>
          </p:cNvPr>
          <p:cNvSpPr>
            <a:spLocks noGrp="1"/>
          </p:cNvSpPr>
          <p:nvPr>
            <p:ph type="sldNum" sz="quarter" idx="12"/>
          </p:nvPr>
        </p:nvSpPr>
        <p:spPr/>
        <p:txBody>
          <a:bodyPr/>
          <a:lstStyle/>
          <a:p>
            <a:fld id="{513BE6F6-5748-F846-823F-B622A8D6FDD7}" type="slidenum">
              <a:rPr lang="en-US" smtClean="0"/>
              <a:t>28</a:t>
            </a:fld>
            <a:endParaRPr lang="en-US" dirty="0"/>
          </a:p>
        </p:txBody>
      </p:sp>
      <p:sp>
        <p:nvSpPr>
          <p:cNvPr id="6" name="Date Placeholder 4">
            <a:extLst>
              <a:ext uri="{FF2B5EF4-FFF2-40B4-BE49-F238E27FC236}">
                <a16:creationId xmlns:a16="http://schemas.microsoft.com/office/drawing/2014/main" id="{0E9977A3-ECF4-4E47-8EEB-0103D0510ECE}"/>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2658539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3929E-6C78-1D42-80A4-09EE3C4187FC}"/>
              </a:ext>
            </a:extLst>
          </p:cNvPr>
          <p:cNvSpPr>
            <a:spLocks noGrp="1"/>
          </p:cNvSpPr>
          <p:nvPr>
            <p:ph type="title"/>
          </p:nvPr>
        </p:nvSpPr>
        <p:spPr/>
        <p:txBody>
          <a:bodyPr/>
          <a:lstStyle/>
          <a:p>
            <a:r>
              <a:rPr lang="en-US" dirty="0"/>
              <a:t>“Accessible”</a:t>
            </a:r>
          </a:p>
        </p:txBody>
      </p:sp>
      <p:sp>
        <p:nvSpPr>
          <p:cNvPr id="3" name="Text Placeholder 2">
            <a:extLst>
              <a:ext uri="{FF2B5EF4-FFF2-40B4-BE49-F238E27FC236}">
                <a16:creationId xmlns:a16="http://schemas.microsoft.com/office/drawing/2014/main" id="{B00D2D2F-225E-3342-95C5-DE6FD629CB70}"/>
              </a:ext>
            </a:extLst>
          </p:cNvPr>
          <p:cNvSpPr>
            <a:spLocks noGrp="1"/>
          </p:cNvSpPr>
          <p:nvPr>
            <p:ph type="body" idx="1"/>
          </p:nvPr>
        </p:nvSpPr>
        <p:spPr/>
        <p:txBody>
          <a:bodyPr/>
          <a:lstStyle/>
          <a:p>
            <a:r>
              <a:rPr lang="en-US" dirty="0"/>
              <a:t>Definition</a:t>
            </a:r>
          </a:p>
          <a:p>
            <a:r>
              <a:rPr lang="en-US" dirty="0"/>
              <a:t>Accessible Materials and Accessible Technologies</a:t>
            </a:r>
          </a:p>
        </p:txBody>
      </p:sp>
      <p:sp>
        <p:nvSpPr>
          <p:cNvPr id="5" name="Slide Number Placeholder 4">
            <a:extLst>
              <a:ext uri="{FF2B5EF4-FFF2-40B4-BE49-F238E27FC236}">
                <a16:creationId xmlns:a16="http://schemas.microsoft.com/office/drawing/2014/main" id="{152A0591-335E-4B4E-BE43-EAADB8AC164A}"/>
              </a:ext>
            </a:extLst>
          </p:cNvPr>
          <p:cNvSpPr>
            <a:spLocks noGrp="1"/>
          </p:cNvSpPr>
          <p:nvPr>
            <p:ph type="sldNum" sz="quarter" idx="12"/>
          </p:nvPr>
        </p:nvSpPr>
        <p:spPr/>
        <p:txBody>
          <a:bodyPr/>
          <a:lstStyle/>
          <a:p>
            <a:fld id="{513BE6F6-5748-F846-823F-B622A8D6FDD7}" type="slidenum">
              <a:rPr lang="en-US" smtClean="0"/>
              <a:t>3</a:t>
            </a:fld>
            <a:endParaRPr lang="en-US" dirty="0"/>
          </a:p>
        </p:txBody>
      </p:sp>
      <p:sp>
        <p:nvSpPr>
          <p:cNvPr id="7" name="Date Placeholder 4">
            <a:extLst>
              <a:ext uri="{FF2B5EF4-FFF2-40B4-BE49-F238E27FC236}">
                <a16:creationId xmlns:a16="http://schemas.microsoft.com/office/drawing/2014/main" id="{98BDC00F-7B8C-7C48-A828-736390782550}"/>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4132303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D0282-8AEB-F04A-A08A-C1E2B4F275CB}"/>
              </a:ext>
            </a:extLst>
          </p:cNvPr>
          <p:cNvSpPr>
            <a:spLocks noGrp="1"/>
          </p:cNvSpPr>
          <p:nvPr>
            <p:ph type="title"/>
          </p:nvPr>
        </p:nvSpPr>
        <p:spPr>
          <a:xfrm>
            <a:off x="628650" y="365126"/>
            <a:ext cx="7886700" cy="1325563"/>
          </a:xfrm>
        </p:spPr>
        <p:txBody>
          <a:bodyPr/>
          <a:lstStyle/>
          <a:p>
            <a:r>
              <a:rPr lang="en-US" dirty="0"/>
              <a:t>“Accessible” – </a:t>
            </a:r>
            <a:br>
              <a:rPr lang="en-US" dirty="0"/>
            </a:br>
            <a:r>
              <a:rPr lang="en-US" dirty="0"/>
              <a:t>U.S. DOE/U.S. DOJ</a:t>
            </a:r>
          </a:p>
        </p:txBody>
      </p:sp>
      <p:sp>
        <p:nvSpPr>
          <p:cNvPr id="13" name="TextBox 12">
            <a:extLst>
              <a:ext uri="{FF2B5EF4-FFF2-40B4-BE49-F238E27FC236}">
                <a16:creationId xmlns:a16="http://schemas.microsoft.com/office/drawing/2014/main" id="{2B3B6449-39F3-7E45-872E-88B9BD356229}"/>
              </a:ext>
            </a:extLst>
          </p:cNvPr>
          <p:cNvSpPr txBox="1"/>
          <p:nvPr/>
        </p:nvSpPr>
        <p:spPr>
          <a:xfrm>
            <a:off x="850340" y="1951720"/>
            <a:ext cx="4450080" cy="523220"/>
          </a:xfrm>
          <a:prstGeom prst="rect">
            <a:avLst/>
          </a:prstGeom>
          <a:solidFill>
            <a:schemeClr val="accent1">
              <a:lumMod val="75000"/>
            </a:schemeClr>
          </a:solidFill>
        </p:spPr>
        <p:txBody>
          <a:bodyPr wrap="square" rtlCol="0" anchor="ctr" anchorCtr="0">
            <a:spAutoFit/>
          </a:bodyPr>
          <a:lstStyle/>
          <a:p>
            <a:r>
              <a:rPr lang="en-US" sz="2800" dirty="0">
                <a:solidFill>
                  <a:schemeClr val="bg1"/>
                </a:solidFill>
                <a:latin typeface="Calibri" panose="020F0502020204030204" pitchFamily="34" charset="0"/>
                <a:ea typeface="Open Sans" panose="020B0606030504020204" pitchFamily="34" charset="0"/>
                <a:cs typeface="Calibri" panose="020F0502020204030204" pitchFamily="34" charset="0"/>
              </a:rPr>
              <a:t>A person with a disability can</a:t>
            </a:r>
          </a:p>
        </p:txBody>
      </p:sp>
      <p:graphicFrame>
        <p:nvGraphicFramePr>
          <p:cNvPr id="11" name="Content Placeholder 10" descr="Functional definition of accessibility: Students with disabilities are given the opportunity to acquire the same information, engage in the same interactions, and enjoy the same services as students without disabilities in an equally integrated and equally effective manner, and with substantially equivalent ease of use">
            <a:extLst>
              <a:ext uri="{FF2B5EF4-FFF2-40B4-BE49-F238E27FC236}">
                <a16:creationId xmlns:a16="http://schemas.microsoft.com/office/drawing/2014/main" id="{8B851217-9C30-9D41-A7D6-DEE22856157D}"/>
              </a:ext>
            </a:extLst>
          </p:cNvPr>
          <p:cNvGraphicFramePr>
            <a:graphicFrameLocks noGrp="1"/>
          </p:cNvGraphicFramePr>
          <p:nvPr>
            <p:ph idx="1"/>
            <p:extLst/>
          </p:nvPr>
        </p:nvGraphicFramePr>
        <p:xfrm>
          <a:off x="269421"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a:extLst>
              <a:ext uri="{FF2B5EF4-FFF2-40B4-BE49-F238E27FC236}">
                <a16:creationId xmlns:a16="http://schemas.microsoft.com/office/drawing/2014/main" id="{BED8EE6E-93A6-3449-AB56-51A72893DBB8}"/>
              </a:ext>
            </a:extLst>
          </p:cNvPr>
          <p:cNvSpPr txBox="1"/>
          <p:nvPr/>
        </p:nvSpPr>
        <p:spPr>
          <a:xfrm>
            <a:off x="3277226" y="5481827"/>
            <a:ext cx="4712258" cy="523220"/>
          </a:xfrm>
          <a:prstGeom prst="rect">
            <a:avLst/>
          </a:prstGeom>
          <a:solidFill>
            <a:schemeClr val="accent1">
              <a:lumMod val="75000"/>
            </a:schemeClr>
          </a:solidFill>
        </p:spPr>
        <p:txBody>
          <a:bodyPr wrap="square" rtlCol="0" anchor="ctr" anchorCtr="0">
            <a:spAutoFit/>
          </a:bodyPr>
          <a:lstStyle/>
          <a:p>
            <a:pPr algn="ctr"/>
            <a:r>
              <a:rPr lang="en-US" sz="2800" dirty="0">
                <a:solidFill>
                  <a:schemeClr val="bg1"/>
                </a:solidFill>
                <a:latin typeface="Calibri" panose="020F0502020204030204" pitchFamily="34" charset="0"/>
                <a:ea typeface="Open Sans" panose="020B0606030504020204" pitchFamily="34" charset="0"/>
                <a:cs typeface="Calibri" panose="020F0502020204030204" pitchFamily="34" charset="0"/>
              </a:rPr>
              <a:t>as a person without a disability</a:t>
            </a:r>
          </a:p>
        </p:txBody>
      </p:sp>
      <p:sp>
        <p:nvSpPr>
          <p:cNvPr id="5" name="Slide Number Placeholder 4">
            <a:extLst>
              <a:ext uri="{FF2B5EF4-FFF2-40B4-BE49-F238E27FC236}">
                <a16:creationId xmlns:a16="http://schemas.microsoft.com/office/drawing/2014/main" id="{A3F759B3-5C6E-6147-B749-898FFCEA2391}"/>
              </a:ext>
            </a:extLst>
          </p:cNvPr>
          <p:cNvSpPr>
            <a:spLocks noGrp="1"/>
          </p:cNvSpPr>
          <p:nvPr>
            <p:ph type="sldNum" sz="quarter" idx="12"/>
          </p:nvPr>
        </p:nvSpPr>
        <p:spPr/>
        <p:txBody>
          <a:bodyPr/>
          <a:lstStyle/>
          <a:p>
            <a:fld id="{513BE6F6-5748-F846-823F-B622A8D6FDD7}" type="slidenum">
              <a:rPr lang="en-US" smtClean="0"/>
              <a:t>4</a:t>
            </a:fld>
            <a:endParaRPr lang="en-US" dirty="0"/>
          </a:p>
        </p:txBody>
      </p:sp>
      <p:sp>
        <p:nvSpPr>
          <p:cNvPr id="8" name="Date Placeholder 4">
            <a:extLst>
              <a:ext uri="{FF2B5EF4-FFF2-40B4-BE49-F238E27FC236}">
                <a16:creationId xmlns:a16="http://schemas.microsoft.com/office/drawing/2014/main" id="{F3AF68DD-4AB6-1C44-A048-2F6AC63E43FC}"/>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1948614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C274FC7-2AD0-674E-A4F3-734D8B3FCFBD}"/>
              </a:ext>
            </a:extLst>
          </p:cNvPr>
          <p:cNvSpPr>
            <a:spLocks noGrp="1"/>
          </p:cNvSpPr>
          <p:nvPr>
            <p:ph type="title"/>
          </p:nvPr>
        </p:nvSpPr>
        <p:spPr/>
        <p:txBody>
          <a:bodyPr/>
          <a:lstStyle/>
          <a:p>
            <a:r>
              <a:rPr lang="en-US" dirty="0"/>
              <a:t>Accessible Materials and Technologies</a:t>
            </a:r>
          </a:p>
        </p:txBody>
      </p:sp>
      <p:sp>
        <p:nvSpPr>
          <p:cNvPr id="7" name="Content Placeholder 6">
            <a:extLst>
              <a:ext uri="{FF2B5EF4-FFF2-40B4-BE49-F238E27FC236}">
                <a16:creationId xmlns:a16="http://schemas.microsoft.com/office/drawing/2014/main" id="{504D7CAB-B0BF-EE4A-8676-90DA61B2E073}"/>
              </a:ext>
            </a:extLst>
          </p:cNvPr>
          <p:cNvSpPr>
            <a:spLocks noGrp="1"/>
          </p:cNvSpPr>
          <p:nvPr>
            <p:ph sz="half" idx="1"/>
          </p:nvPr>
        </p:nvSpPr>
        <p:spPr>
          <a:solidFill>
            <a:schemeClr val="accent3">
              <a:lumMod val="75000"/>
            </a:schemeClr>
          </a:solidFill>
        </p:spPr>
        <p:txBody>
          <a:bodyPr/>
          <a:lstStyle/>
          <a:p>
            <a:pPr marL="0" indent="0">
              <a:lnSpc>
                <a:spcPct val="100000"/>
              </a:lnSpc>
              <a:spcBef>
                <a:spcPts val="0"/>
              </a:spcBef>
              <a:buClr>
                <a:schemeClr val="dk1"/>
              </a:buClr>
              <a:buSzPts val="2800"/>
              <a:buNone/>
            </a:pPr>
            <a:r>
              <a:rPr lang="en-US" sz="2400" b="1" dirty="0">
                <a:solidFill>
                  <a:schemeClr val="bg1"/>
                </a:solidFill>
                <a:latin typeface="Calibri" panose="020F0502020204030204" pitchFamily="34" charset="0"/>
                <a:ea typeface="Calibri"/>
                <a:cs typeface="Calibri" panose="020F0502020204030204" pitchFamily="34" charset="0"/>
                <a:sym typeface="Calibri"/>
              </a:rPr>
              <a:t>Accessible Materials</a:t>
            </a:r>
            <a:endParaRPr lang="en-US" sz="2400" b="1" dirty="0">
              <a:solidFill>
                <a:schemeClr val="bg1"/>
              </a:solidFill>
              <a:latin typeface="Calibri" panose="020F0502020204030204" pitchFamily="34" charset="0"/>
              <a:cs typeface="Calibri" panose="020F0502020204030204" pitchFamily="34" charset="0"/>
            </a:endParaRPr>
          </a:p>
          <a:p>
            <a:pPr>
              <a:lnSpc>
                <a:spcPct val="100000"/>
              </a:lnSpc>
              <a:spcBef>
                <a:spcPts val="900"/>
              </a:spcBef>
            </a:pPr>
            <a:r>
              <a:rPr lang="en-US" sz="2400" b="1" dirty="0">
                <a:solidFill>
                  <a:schemeClr val="bg1"/>
                </a:solidFill>
                <a:latin typeface="Calibri" panose="020F0502020204030204" pitchFamily="34" charset="0"/>
                <a:ea typeface="Calibri"/>
                <a:cs typeface="Calibri" panose="020F0502020204030204" pitchFamily="34" charset="0"/>
                <a:sym typeface="Calibri"/>
              </a:rPr>
              <a:t>Information or content</a:t>
            </a:r>
            <a:endParaRPr lang="en-US" sz="2400" dirty="0">
              <a:solidFill>
                <a:schemeClr val="bg1"/>
              </a:solidFill>
              <a:latin typeface="Calibri" panose="020F0502020204030204" pitchFamily="34" charset="0"/>
              <a:cs typeface="Calibri" panose="020F0502020204030204" pitchFamily="34" charset="0"/>
            </a:endParaRPr>
          </a:p>
          <a:p>
            <a:pPr>
              <a:lnSpc>
                <a:spcPct val="100000"/>
              </a:lnSpc>
              <a:spcBef>
                <a:spcPts val="600"/>
              </a:spcBef>
            </a:pPr>
            <a:r>
              <a:rPr lang="en-US" sz="2400" dirty="0">
                <a:solidFill>
                  <a:schemeClr val="bg1"/>
                </a:solidFill>
                <a:latin typeface="Calibri" panose="020F0502020204030204" pitchFamily="34" charset="0"/>
                <a:ea typeface="Calibri"/>
                <a:cs typeface="Calibri" panose="020F0502020204030204" pitchFamily="34" charset="0"/>
                <a:sym typeface="Calibri"/>
              </a:rPr>
              <a:t>Designed or enhanced in a way that makes them usable by the widest possible range of learner variability regardless of format</a:t>
            </a:r>
            <a:endParaRPr lang="en-US" sz="2400" dirty="0">
              <a:solidFill>
                <a:schemeClr val="bg1"/>
              </a:solidFill>
              <a:latin typeface="Calibri" panose="020F0502020204030204" pitchFamily="34" charset="0"/>
              <a:cs typeface="Calibri" panose="020F0502020204030204" pitchFamily="34" charset="0"/>
              <a:sym typeface="Calibri"/>
            </a:endParaRPr>
          </a:p>
          <a:p>
            <a:pPr lvl="1">
              <a:lnSpc>
                <a:spcPct val="100000"/>
              </a:lnSpc>
              <a:spcBef>
                <a:spcPts val="600"/>
              </a:spcBef>
            </a:pPr>
            <a:r>
              <a:rPr lang="en-US" dirty="0">
                <a:solidFill>
                  <a:schemeClr val="bg1"/>
                </a:solidFill>
                <a:latin typeface="Calibri" panose="020F0502020204030204" pitchFamily="34" charset="0"/>
                <a:ea typeface="Calibri"/>
                <a:cs typeface="Calibri" panose="020F0502020204030204" pitchFamily="34" charset="0"/>
                <a:sym typeface="Calibri"/>
              </a:rPr>
              <a:t>Print, digital, graphical, audio, video</a:t>
            </a:r>
            <a:endParaRPr lang="en-US" dirty="0">
              <a:solidFill>
                <a:schemeClr val="bg1"/>
              </a:solidFill>
              <a:latin typeface="Calibri" panose="020F0502020204030204" pitchFamily="34" charset="0"/>
              <a:cs typeface="Calibri" panose="020F0502020204030204" pitchFamily="34" charset="0"/>
            </a:endParaRPr>
          </a:p>
          <a:p>
            <a:endParaRPr lang="en-US" dirty="0"/>
          </a:p>
        </p:txBody>
      </p:sp>
      <p:sp>
        <p:nvSpPr>
          <p:cNvPr id="8" name="Content Placeholder 7">
            <a:extLst>
              <a:ext uri="{FF2B5EF4-FFF2-40B4-BE49-F238E27FC236}">
                <a16:creationId xmlns:a16="http://schemas.microsoft.com/office/drawing/2014/main" id="{FF194559-5165-F24A-88CB-B90C28F16A04}"/>
              </a:ext>
            </a:extLst>
          </p:cNvPr>
          <p:cNvSpPr>
            <a:spLocks noGrp="1"/>
          </p:cNvSpPr>
          <p:nvPr>
            <p:ph sz="half" idx="2"/>
          </p:nvPr>
        </p:nvSpPr>
        <p:spPr>
          <a:solidFill>
            <a:schemeClr val="accent3">
              <a:lumMod val="75000"/>
            </a:schemeClr>
          </a:solidFill>
        </p:spPr>
        <p:txBody>
          <a:bodyPr/>
          <a:lstStyle/>
          <a:p>
            <a:pPr marL="0" indent="0">
              <a:lnSpc>
                <a:spcPct val="100000"/>
              </a:lnSpc>
              <a:spcBef>
                <a:spcPts val="0"/>
              </a:spcBef>
              <a:buClr>
                <a:schemeClr val="dk1"/>
              </a:buClr>
              <a:buSzPts val="2800"/>
              <a:buNone/>
            </a:pPr>
            <a:r>
              <a:rPr lang="en-US" sz="2400" b="1" dirty="0">
                <a:solidFill>
                  <a:schemeClr val="bg1"/>
                </a:solidFill>
                <a:latin typeface="Calibri" panose="020F0502020204030204" pitchFamily="34" charset="0"/>
                <a:ea typeface="Calibri"/>
                <a:cs typeface="Calibri" panose="020F0502020204030204" pitchFamily="34" charset="0"/>
                <a:sym typeface="Calibri"/>
              </a:rPr>
              <a:t>Accessible Technologies</a:t>
            </a:r>
            <a:endParaRPr lang="en-US" sz="2400" b="1" dirty="0">
              <a:solidFill>
                <a:schemeClr val="bg1"/>
              </a:solidFill>
              <a:latin typeface="Calibri" panose="020F0502020204030204" pitchFamily="34" charset="0"/>
              <a:cs typeface="Calibri" panose="020F0502020204030204" pitchFamily="34" charset="0"/>
            </a:endParaRPr>
          </a:p>
          <a:p>
            <a:pPr>
              <a:lnSpc>
                <a:spcPct val="100000"/>
              </a:lnSpc>
              <a:spcBef>
                <a:spcPts val="900"/>
              </a:spcBef>
            </a:pPr>
            <a:r>
              <a:rPr lang="en-US" sz="2400" b="1" dirty="0">
                <a:solidFill>
                  <a:schemeClr val="bg1"/>
                </a:solidFill>
                <a:latin typeface="Calibri" panose="020F0502020204030204" pitchFamily="34" charset="0"/>
                <a:ea typeface="Calibri"/>
                <a:cs typeface="Calibri" panose="020F0502020204030204" pitchFamily="34" charset="0"/>
                <a:sym typeface="Calibri"/>
              </a:rPr>
              <a:t>Hardware of software that delivers material</a:t>
            </a:r>
            <a:endParaRPr lang="en-US" sz="2400" dirty="0">
              <a:solidFill>
                <a:schemeClr val="bg1"/>
              </a:solidFill>
              <a:latin typeface="Calibri" panose="020F0502020204030204" pitchFamily="34" charset="0"/>
              <a:cs typeface="Calibri" panose="020F0502020204030204" pitchFamily="34" charset="0"/>
            </a:endParaRPr>
          </a:p>
          <a:p>
            <a:pPr>
              <a:lnSpc>
                <a:spcPct val="100000"/>
              </a:lnSpc>
              <a:spcBef>
                <a:spcPts val="600"/>
              </a:spcBef>
            </a:pPr>
            <a:r>
              <a:rPr lang="en-US" sz="2400" dirty="0">
                <a:solidFill>
                  <a:schemeClr val="bg1"/>
                </a:solidFill>
                <a:latin typeface="Calibri" panose="020F0502020204030204" pitchFamily="34" charset="0"/>
                <a:ea typeface="Calibri"/>
                <a:cs typeface="Calibri" panose="020F0502020204030204" pitchFamily="34" charset="0"/>
                <a:sym typeface="Calibri"/>
              </a:rPr>
              <a:t>Usable by people with a wide range of abilities and disabilities</a:t>
            </a:r>
          </a:p>
          <a:p>
            <a:pPr>
              <a:lnSpc>
                <a:spcPct val="100000"/>
              </a:lnSpc>
              <a:spcBef>
                <a:spcPts val="600"/>
              </a:spcBef>
            </a:pPr>
            <a:r>
              <a:rPr lang="en-US" sz="2400" dirty="0">
                <a:solidFill>
                  <a:schemeClr val="bg1"/>
                </a:solidFill>
                <a:latin typeface="Calibri" panose="020F0502020204030204" pitchFamily="34" charset="0"/>
                <a:cs typeface="Calibri" panose="020F0502020204030204" pitchFamily="34" charset="0"/>
                <a:sym typeface="Calibri"/>
              </a:rPr>
              <a:t>Directly usable without assistive technology (AT) or usable with it</a:t>
            </a:r>
          </a:p>
          <a:p>
            <a:pPr lvl="3">
              <a:lnSpc>
                <a:spcPct val="100000"/>
              </a:lnSpc>
              <a:spcBef>
                <a:spcPts val="600"/>
              </a:spcBef>
            </a:pPr>
            <a:r>
              <a:rPr lang="en-US" sz="2000" dirty="0">
                <a:solidFill>
                  <a:schemeClr val="bg1"/>
                </a:solidFill>
                <a:latin typeface="Calibri" panose="020F0502020204030204" pitchFamily="34" charset="0"/>
                <a:cs typeface="Calibri" panose="020F0502020204030204" pitchFamily="34" charset="0"/>
                <a:sym typeface="Calibri"/>
              </a:rPr>
              <a:t>accessibletech.org</a:t>
            </a:r>
            <a:endParaRPr lang="en-US" dirty="0"/>
          </a:p>
        </p:txBody>
      </p:sp>
      <p:sp>
        <p:nvSpPr>
          <p:cNvPr id="5" name="Slide Number Placeholder 4">
            <a:extLst>
              <a:ext uri="{FF2B5EF4-FFF2-40B4-BE49-F238E27FC236}">
                <a16:creationId xmlns:a16="http://schemas.microsoft.com/office/drawing/2014/main" id="{B85CCD54-6D22-A54F-9054-F202D0CEAAC4}"/>
              </a:ext>
            </a:extLst>
          </p:cNvPr>
          <p:cNvSpPr>
            <a:spLocks noGrp="1"/>
          </p:cNvSpPr>
          <p:nvPr>
            <p:ph type="sldNum" sz="quarter" idx="12"/>
          </p:nvPr>
        </p:nvSpPr>
        <p:spPr/>
        <p:txBody>
          <a:bodyPr/>
          <a:lstStyle/>
          <a:p>
            <a:fld id="{513BE6F6-5748-F846-823F-B622A8D6FDD7}" type="slidenum">
              <a:rPr lang="en-US" smtClean="0"/>
              <a:t>5</a:t>
            </a:fld>
            <a:endParaRPr lang="en-US" dirty="0"/>
          </a:p>
        </p:txBody>
      </p:sp>
      <p:sp>
        <p:nvSpPr>
          <p:cNvPr id="9" name="Date Placeholder 4">
            <a:extLst>
              <a:ext uri="{FF2B5EF4-FFF2-40B4-BE49-F238E27FC236}">
                <a16:creationId xmlns:a16="http://schemas.microsoft.com/office/drawing/2014/main" id="{7FDEE822-DD27-C242-A006-B603E7444B1B}"/>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773453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Material-Technology in “Accessible Harmony”</a:t>
            </a:r>
            <a:endParaRPr lang="en-US" sz="2000" dirty="0">
              <a:solidFill>
                <a:schemeClr val="tx2"/>
              </a:solidFill>
            </a:endParaRPr>
          </a:p>
        </p:txBody>
      </p:sp>
      <p:sp>
        <p:nvSpPr>
          <p:cNvPr id="4" name="Content Placeholder 3"/>
          <p:cNvSpPr>
            <a:spLocks noGrp="1"/>
          </p:cNvSpPr>
          <p:nvPr>
            <p:ph sz="half" idx="2"/>
          </p:nvPr>
        </p:nvSpPr>
        <p:spPr>
          <a:xfrm>
            <a:off x="4147456" y="2005013"/>
            <a:ext cx="4367893" cy="4351338"/>
          </a:xfrm>
        </p:spPr>
        <p:txBody>
          <a:bodyPr>
            <a:normAutofit/>
          </a:bodyPr>
          <a:lstStyle/>
          <a:p>
            <a:pPr marL="0" indent="0">
              <a:buNone/>
            </a:pPr>
            <a:r>
              <a:rPr lang="en-US" sz="2400" dirty="0">
                <a:latin typeface="Open Sans" panose="020B0606030504020204" pitchFamily="34" charset="0"/>
                <a:ea typeface="Open Sans" panose="020B0606030504020204" pitchFamily="34" charset="0"/>
                <a:cs typeface="Open Sans" panose="020B0606030504020204" pitchFamily="34" charset="0"/>
              </a:rPr>
              <a:t>Students read accessible ebooks on accessible tablets with built-in options for access:</a:t>
            </a:r>
          </a:p>
          <a:p>
            <a:r>
              <a:rPr lang="en-US" sz="2400" dirty="0">
                <a:latin typeface="Open Sans" panose="020B0606030504020204" pitchFamily="34" charset="0"/>
                <a:ea typeface="Open Sans" panose="020B0606030504020204" pitchFamily="34" charset="0"/>
                <a:cs typeface="Open Sans" panose="020B0606030504020204" pitchFamily="34" charset="0"/>
              </a:rPr>
              <a:t>Screen reader</a:t>
            </a:r>
          </a:p>
          <a:p>
            <a:r>
              <a:rPr lang="en-US" sz="2400" dirty="0">
                <a:latin typeface="Open Sans" panose="020B0606030504020204" pitchFamily="34" charset="0"/>
                <a:ea typeface="Open Sans" panose="020B0606030504020204" pitchFamily="34" charset="0"/>
                <a:cs typeface="Open Sans" panose="020B0606030504020204" pitchFamily="34" charset="0"/>
              </a:rPr>
              <a:t>Text to speech</a:t>
            </a:r>
          </a:p>
          <a:p>
            <a:r>
              <a:rPr lang="en-US" sz="2400" dirty="0">
                <a:latin typeface="Open Sans" panose="020B0606030504020204" pitchFamily="34" charset="0"/>
                <a:ea typeface="Open Sans" panose="020B0606030504020204" pitchFamily="34" charset="0"/>
                <a:cs typeface="Open Sans" panose="020B0606030504020204" pitchFamily="34" charset="0"/>
              </a:rPr>
              <a:t>Display customization</a:t>
            </a:r>
          </a:p>
          <a:p>
            <a:r>
              <a:rPr lang="en-US" sz="2400" dirty="0">
                <a:latin typeface="Open Sans" panose="020B0606030504020204" pitchFamily="34" charset="0"/>
                <a:ea typeface="Open Sans" panose="020B0606030504020204" pitchFamily="34" charset="0"/>
                <a:cs typeface="Open Sans" panose="020B0606030504020204" pitchFamily="34" charset="0"/>
              </a:rPr>
              <a:t>Bluetooth-enabled</a:t>
            </a:r>
          </a:p>
          <a:p>
            <a:r>
              <a:rPr lang="en-US" sz="2400" dirty="0">
                <a:latin typeface="Open Sans" panose="020B0606030504020204" pitchFamily="34" charset="0"/>
                <a:ea typeface="Open Sans" panose="020B0606030504020204" pitchFamily="34" charset="0"/>
                <a:cs typeface="Open Sans" panose="020B0606030504020204" pitchFamily="34" charset="0"/>
              </a:rPr>
              <a:t>Closed captions</a:t>
            </a:r>
          </a:p>
          <a:p>
            <a:r>
              <a:rPr lang="en-US" sz="2400" dirty="0">
                <a:latin typeface="Open Sans" panose="020B0606030504020204" pitchFamily="34" charset="0"/>
                <a:ea typeface="Open Sans" panose="020B0606030504020204" pitchFamily="34" charset="0"/>
                <a:cs typeface="Open Sans" panose="020B0606030504020204" pitchFamily="34" charset="0"/>
              </a:rPr>
              <a:t>Video description</a:t>
            </a:r>
          </a:p>
        </p:txBody>
      </p:sp>
      <p:sp>
        <p:nvSpPr>
          <p:cNvPr id="6" name="Slide Number Placeholder 5"/>
          <p:cNvSpPr>
            <a:spLocks noGrp="1"/>
          </p:cNvSpPr>
          <p:nvPr>
            <p:ph type="sldNum" sz="quarter" idx="12"/>
          </p:nvPr>
        </p:nvSpPr>
        <p:spPr/>
        <p:txBody>
          <a:bodyPr/>
          <a:lstStyle/>
          <a:p>
            <a:fld id="{513BE6F6-5748-F846-823F-B622A8D6FDD7}" type="slidenum">
              <a:rPr lang="en-US" smtClean="0"/>
              <a:t>6</a:t>
            </a:fld>
            <a:endParaRPr lang="en-US" dirty="0"/>
          </a:p>
        </p:txBody>
      </p:sp>
      <p:pic>
        <p:nvPicPr>
          <p:cNvPr id="9" name="Content Placeholder 8" descr="Cartoon image of a person reading a digital book on an ereader" title="person reading ebook"/>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157729" y="2167780"/>
            <a:ext cx="2828041" cy="3667027"/>
          </a:xfrm>
        </p:spPr>
      </p:pic>
      <p:sp>
        <p:nvSpPr>
          <p:cNvPr id="8" name="Date Placeholder 4">
            <a:extLst>
              <a:ext uri="{FF2B5EF4-FFF2-40B4-BE49-F238E27FC236}">
                <a16:creationId xmlns:a16="http://schemas.microsoft.com/office/drawing/2014/main" id="{BB808B1C-AF45-1A45-8BE2-1D9EAC60711A}"/>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3125186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a:t>Quality Indicators with Critical Components</a:t>
            </a:r>
          </a:p>
        </p:txBody>
      </p:sp>
      <p:sp>
        <p:nvSpPr>
          <p:cNvPr id="8" name="Text Placeholder 7"/>
          <p:cNvSpPr>
            <a:spLocks noGrp="1"/>
          </p:cNvSpPr>
          <p:nvPr>
            <p:ph type="body" idx="1"/>
          </p:nvPr>
        </p:nvSpPr>
        <p:spPr/>
        <p:txBody>
          <a:bodyPr/>
          <a:lstStyle/>
          <a:p>
            <a:r>
              <a:rPr lang="en-US" dirty="0">
                <a:latin typeface="Open Sans" panose="020B0606030504020204" pitchFamily="34" charset="0"/>
                <a:ea typeface="Open Sans" panose="020B0606030504020204" pitchFamily="34" charset="0"/>
                <a:cs typeface="Open Sans" panose="020B0606030504020204" pitchFamily="34" charset="0"/>
              </a:rPr>
              <a:t>Purpose &amp; Use</a:t>
            </a:r>
          </a:p>
          <a:p>
            <a:r>
              <a:rPr lang="en-US" dirty="0">
                <a:latin typeface="Open Sans" panose="020B0606030504020204" pitchFamily="34" charset="0"/>
                <a:ea typeface="Open Sans" panose="020B0606030504020204" pitchFamily="34" charset="0"/>
                <a:cs typeface="Open Sans" panose="020B0606030504020204" pitchFamily="34" charset="0"/>
              </a:rPr>
              <a:t>7 Quality Indicators</a:t>
            </a:r>
          </a:p>
          <a:p>
            <a:r>
              <a:rPr lang="en-US" dirty="0">
                <a:latin typeface="Open Sans" panose="020B0606030504020204" pitchFamily="34" charset="0"/>
                <a:ea typeface="Open Sans" panose="020B0606030504020204" pitchFamily="34" charset="0"/>
                <a:cs typeface="Open Sans" panose="020B0606030504020204" pitchFamily="34" charset="0"/>
              </a:rPr>
              <a:t>Essential Questions</a:t>
            </a:r>
          </a:p>
        </p:txBody>
      </p:sp>
      <p:sp>
        <p:nvSpPr>
          <p:cNvPr id="6" name="Slide Number Placeholder 5"/>
          <p:cNvSpPr>
            <a:spLocks noGrp="1"/>
          </p:cNvSpPr>
          <p:nvPr>
            <p:ph type="sldNum" sz="quarter" idx="12"/>
          </p:nvPr>
        </p:nvSpPr>
        <p:spPr/>
        <p:txBody>
          <a:bodyPr/>
          <a:lstStyle/>
          <a:p>
            <a:fld id="{513BE6F6-5748-F846-823F-B622A8D6FDD7}" type="slidenum">
              <a:rPr lang="en-US" smtClean="0"/>
              <a:t>7</a:t>
            </a:fld>
            <a:endParaRPr lang="en-US" dirty="0"/>
          </a:p>
        </p:txBody>
      </p:sp>
      <p:sp>
        <p:nvSpPr>
          <p:cNvPr id="5" name="Date Placeholder 4">
            <a:extLst>
              <a:ext uri="{FF2B5EF4-FFF2-40B4-BE49-F238E27FC236}">
                <a16:creationId xmlns:a16="http://schemas.microsoft.com/office/drawing/2014/main" id="{B530DE49-A242-8B4F-AB19-694A8D7B1A04}"/>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1602025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42FF2-3D72-CD4A-AFA4-213EFD0D2193}"/>
              </a:ext>
            </a:extLst>
          </p:cNvPr>
          <p:cNvSpPr>
            <a:spLocks noGrp="1"/>
          </p:cNvSpPr>
          <p:nvPr>
            <p:ph type="title"/>
          </p:nvPr>
        </p:nvSpPr>
        <p:spPr/>
        <p:txBody>
          <a:bodyPr/>
          <a:lstStyle/>
          <a:p>
            <a:r>
              <a:rPr lang="en-US" dirty="0"/>
              <a:t>Purpose of the Quality Indicators</a:t>
            </a:r>
          </a:p>
        </p:txBody>
      </p:sp>
      <p:sp>
        <p:nvSpPr>
          <p:cNvPr id="3" name="Content Placeholder 2">
            <a:extLst>
              <a:ext uri="{FF2B5EF4-FFF2-40B4-BE49-F238E27FC236}">
                <a16:creationId xmlns:a16="http://schemas.microsoft.com/office/drawing/2014/main" id="{24B28E4C-F288-944A-92B7-87673A3DC992}"/>
              </a:ext>
            </a:extLst>
          </p:cNvPr>
          <p:cNvSpPr>
            <a:spLocks noGrp="1"/>
          </p:cNvSpPr>
          <p:nvPr>
            <p:ph idx="1"/>
          </p:nvPr>
        </p:nvSpPr>
        <p:spPr/>
        <p:txBody>
          <a:bodyPr>
            <a:normAutofit/>
          </a:bodyPr>
          <a:lstStyle/>
          <a:p>
            <a:pPr marL="0" indent="0">
              <a:lnSpc>
                <a:spcPct val="100000"/>
              </a:lnSpc>
              <a:buNone/>
            </a:pPr>
            <a:r>
              <a:rPr lang="en-US" sz="2400" dirty="0"/>
              <a:t>Describe the essential elements of curriculum and edtech procurement systems that ensure the provision of accessible materials and accessible technologies for all learners who need them.</a:t>
            </a:r>
          </a:p>
        </p:txBody>
      </p:sp>
      <p:sp>
        <p:nvSpPr>
          <p:cNvPr id="5" name="Slide Number Placeholder 4">
            <a:extLst>
              <a:ext uri="{FF2B5EF4-FFF2-40B4-BE49-F238E27FC236}">
                <a16:creationId xmlns:a16="http://schemas.microsoft.com/office/drawing/2014/main" id="{01FAD718-A779-9243-856F-27A22E38BBE7}"/>
              </a:ext>
            </a:extLst>
          </p:cNvPr>
          <p:cNvSpPr>
            <a:spLocks noGrp="1"/>
          </p:cNvSpPr>
          <p:nvPr>
            <p:ph type="sldNum" sz="quarter" idx="12"/>
          </p:nvPr>
        </p:nvSpPr>
        <p:spPr/>
        <p:txBody>
          <a:bodyPr/>
          <a:lstStyle/>
          <a:p>
            <a:fld id="{513BE6F6-5748-F846-823F-B622A8D6FDD7}" type="slidenum">
              <a:rPr lang="en-US" smtClean="0"/>
              <a:t>8</a:t>
            </a:fld>
            <a:endParaRPr lang="en-US" dirty="0"/>
          </a:p>
        </p:txBody>
      </p:sp>
      <p:sp>
        <p:nvSpPr>
          <p:cNvPr id="6" name="Date Placeholder 4">
            <a:extLst>
              <a:ext uri="{FF2B5EF4-FFF2-40B4-BE49-F238E27FC236}">
                <a16:creationId xmlns:a16="http://schemas.microsoft.com/office/drawing/2014/main" id="{B058B883-C06A-7444-95E8-85F562FEC169}"/>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380952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24EBE-4711-E94A-847D-7BCD11D207A3}"/>
              </a:ext>
            </a:extLst>
          </p:cNvPr>
          <p:cNvSpPr>
            <a:spLocks noGrp="1"/>
          </p:cNvSpPr>
          <p:nvPr>
            <p:ph type="title"/>
          </p:nvPr>
        </p:nvSpPr>
        <p:spPr/>
        <p:txBody>
          <a:bodyPr/>
          <a:lstStyle/>
          <a:p>
            <a:r>
              <a:rPr lang="en-US" dirty="0"/>
              <a:t>Use of the Quality Indicators</a:t>
            </a:r>
          </a:p>
        </p:txBody>
      </p:sp>
      <p:sp>
        <p:nvSpPr>
          <p:cNvPr id="3" name="Content Placeholder 2">
            <a:extLst>
              <a:ext uri="{FF2B5EF4-FFF2-40B4-BE49-F238E27FC236}">
                <a16:creationId xmlns:a16="http://schemas.microsoft.com/office/drawing/2014/main" id="{EEECB4E7-4681-F643-A845-702938D1AADB}"/>
              </a:ext>
            </a:extLst>
          </p:cNvPr>
          <p:cNvSpPr>
            <a:spLocks noGrp="1"/>
          </p:cNvSpPr>
          <p:nvPr>
            <p:ph idx="1"/>
          </p:nvPr>
        </p:nvSpPr>
        <p:spPr/>
        <p:txBody>
          <a:bodyPr>
            <a:normAutofit fontScale="92500"/>
          </a:bodyPr>
          <a:lstStyle/>
          <a:p>
            <a:pPr>
              <a:lnSpc>
                <a:spcPct val="100000"/>
              </a:lnSpc>
            </a:pPr>
            <a:r>
              <a:rPr lang="en-US" sz="2400" dirty="0"/>
              <a:t>Conduct a self-assessment and use the results to:</a:t>
            </a:r>
          </a:p>
          <a:p>
            <a:pPr lvl="1">
              <a:lnSpc>
                <a:spcPct val="100000"/>
              </a:lnSpc>
            </a:pPr>
            <a:r>
              <a:rPr lang="en-US" dirty="0"/>
              <a:t>Update and improve policies and guidelines at the </a:t>
            </a:r>
          </a:p>
          <a:p>
            <a:pPr lvl="2">
              <a:lnSpc>
                <a:spcPct val="100000"/>
              </a:lnSpc>
            </a:pPr>
            <a:r>
              <a:rPr lang="en-US" sz="2400" dirty="0"/>
              <a:t>State or local levels (K-12)</a:t>
            </a:r>
          </a:p>
          <a:p>
            <a:pPr lvl="2">
              <a:lnSpc>
                <a:spcPct val="100000"/>
              </a:lnSpc>
            </a:pPr>
            <a:r>
              <a:rPr lang="en-US" sz="2400" dirty="0"/>
              <a:t>System, college or department levels (higher ed) </a:t>
            </a:r>
          </a:p>
          <a:p>
            <a:pPr lvl="1">
              <a:lnSpc>
                <a:spcPct val="100000"/>
              </a:lnSpc>
            </a:pPr>
            <a:r>
              <a:rPr lang="en-US" dirty="0"/>
              <a:t>Develop guidance for a specific stakeholder group</a:t>
            </a:r>
          </a:p>
          <a:p>
            <a:pPr lvl="2">
              <a:lnSpc>
                <a:spcPct val="100000"/>
              </a:lnSpc>
            </a:pPr>
            <a:r>
              <a:rPr lang="en-US" sz="2400" dirty="0"/>
              <a:t>Faculty creating documents and websites</a:t>
            </a:r>
          </a:p>
          <a:p>
            <a:pPr lvl="2">
              <a:lnSpc>
                <a:spcPct val="100000"/>
              </a:lnSpc>
            </a:pPr>
            <a:r>
              <a:rPr lang="en-US" sz="2400" dirty="0"/>
              <a:t>IT purchasing classroom technology</a:t>
            </a:r>
          </a:p>
          <a:p>
            <a:pPr lvl="2">
              <a:lnSpc>
                <a:spcPct val="100000"/>
              </a:lnSpc>
            </a:pPr>
            <a:r>
              <a:rPr lang="en-US" sz="2400" dirty="0"/>
              <a:t>Special education or disability services offices providing specialized formats for students with accommodations</a:t>
            </a:r>
          </a:p>
          <a:p>
            <a:pPr lvl="1">
              <a:lnSpc>
                <a:spcPct val="100000"/>
              </a:lnSpc>
            </a:pPr>
            <a:r>
              <a:rPr lang="en-US" dirty="0"/>
              <a:t>Etc.</a:t>
            </a:r>
          </a:p>
          <a:p>
            <a:pPr marL="914400" lvl="2" indent="0">
              <a:buNone/>
            </a:pPr>
            <a:endParaRPr lang="en-US" dirty="0"/>
          </a:p>
        </p:txBody>
      </p:sp>
      <p:sp>
        <p:nvSpPr>
          <p:cNvPr id="5" name="Slide Number Placeholder 4">
            <a:extLst>
              <a:ext uri="{FF2B5EF4-FFF2-40B4-BE49-F238E27FC236}">
                <a16:creationId xmlns:a16="http://schemas.microsoft.com/office/drawing/2014/main" id="{F4DF4048-AC92-924B-8993-D6863372ACE7}"/>
              </a:ext>
            </a:extLst>
          </p:cNvPr>
          <p:cNvSpPr>
            <a:spLocks noGrp="1"/>
          </p:cNvSpPr>
          <p:nvPr>
            <p:ph type="sldNum" sz="quarter" idx="12"/>
          </p:nvPr>
        </p:nvSpPr>
        <p:spPr/>
        <p:txBody>
          <a:bodyPr/>
          <a:lstStyle/>
          <a:p>
            <a:fld id="{513BE6F6-5748-F846-823F-B622A8D6FDD7}" type="slidenum">
              <a:rPr lang="en-US" smtClean="0"/>
              <a:t>9</a:t>
            </a:fld>
            <a:endParaRPr lang="en-US" dirty="0"/>
          </a:p>
        </p:txBody>
      </p:sp>
      <p:sp>
        <p:nvSpPr>
          <p:cNvPr id="7" name="Date Placeholder 4">
            <a:extLst>
              <a:ext uri="{FF2B5EF4-FFF2-40B4-BE49-F238E27FC236}">
                <a16:creationId xmlns:a16="http://schemas.microsoft.com/office/drawing/2014/main" id="{0EB8E800-FC01-7247-AF2D-802C19D1092B}"/>
              </a:ext>
            </a:extLst>
          </p:cNvPr>
          <p:cNvSpPr>
            <a:spLocks noGrp="1"/>
          </p:cNvSpPr>
          <p:nvPr>
            <p:ph type="dt" sz="half" idx="10"/>
          </p:nvPr>
        </p:nvSpPr>
        <p:spPr>
          <a:xfrm>
            <a:off x="1171204" y="6356350"/>
            <a:ext cx="3191790" cy="365125"/>
          </a:xfrm>
        </p:spPr>
        <p:txBody>
          <a:bodyPr/>
          <a:lstStyle/>
          <a:p>
            <a:r>
              <a:rPr lang="en-US" dirty="0"/>
              <a:t>@AEM_Center | #aem4all</a:t>
            </a:r>
          </a:p>
        </p:txBody>
      </p:sp>
    </p:spTree>
    <p:extLst>
      <p:ext uri="{BB962C8B-B14F-4D97-AF65-F5344CB8AC3E}">
        <p14:creationId xmlns:p14="http://schemas.microsoft.com/office/powerpoint/2010/main" val="724533433"/>
      </p:ext>
    </p:extLst>
  </p:cSld>
  <p:clrMapOvr>
    <a:masterClrMapping/>
  </p:clrMapOvr>
</p:sld>
</file>

<file path=ppt/theme/theme1.xml><?xml version="1.0" encoding="utf-8"?>
<a:theme xmlns:a="http://schemas.openxmlformats.org/drawingml/2006/main" name="Office Theme">
  <a:themeElements>
    <a:clrScheme name="AEM Center">
      <a:dk1>
        <a:srgbClr val="323232"/>
      </a:dk1>
      <a:lt1>
        <a:srgbClr val="FFFFFF"/>
      </a:lt1>
      <a:dk2>
        <a:srgbClr val="000000"/>
      </a:dk2>
      <a:lt2>
        <a:srgbClr val="F7F7F7"/>
      </a:lt2>
      <a:accent1>
        <a:srgbClr val="8DBD69"/>
      </a:accent1>
      <a:accent2>
        <a:srgbClr val="F56C4C"/>
      </a:accent2>
      <a:accent3>
        <a:srgbClr val="5A62B2"/>
      </a:accent3>
      <a:accent4>
        <a:srgbClr val="A7DB98"/>
      </a:accent4>
      <a:accent5>
        <a:srgbClr val="F56C4C"/>
      </a:accent5>
      <a:accent6>
        <a:srgbClr val="7D97CE"/>
      </a:accent6>
      <a:hlink>
        <a:srgbClr val="1D47AD"/>
      </a:hlink>
      <a:folHlink>
        <a:srgbClr val="5A62B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em-template" id="{3F7ECB47-F3CD-2041-89EC-DEE4A697D62B}" vid="{CD800C46-A63B-A54B-913F-42CC9756D3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AEM Center</Template>
  <TotalTime>24565</TotalTime>
  <Words>1243</Words>
  <Application>Microsoft Macintosh PowerPoint</Application>
  <PresentationFormat>On-screen Show (4:3)</PresentationFormat>
  <Paragraphs>195</Paragraphs>
  <Slides>28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Arial Black</vt:lpstr>
      <vt:lpstr>Calibri</vt:lpstr>
      <vt:lpstr>Century Gothic</vt:lpstr>
      <vt:lpstr>Open Sans</vt:lpstr>
      <vt:lpstr>Office Theme</vt:lpstr>
      <vt:lpstr>Procuring Accessible Educational Materials Starts with Quality Indicators</vt:lpstr>
      <vt:lpstr>Objectives</vt:lpstr>
      <vt:lpstr>“Accessible”</vt:lpstr>
      <vt:lpstr>“Accessible” –  U.S. DOE/U.S. DOJ</vt:lpstr>
      <vt:lpstr>Accessible Materials and Technologies</vt:lpstr>
      <vt:lpstr>Material-Technology in “Accessible Harmony”</vt:lpstr>
      <vt:lpstr>Quality Indicators with Critical Components</vt:lpstr>
      <vt:lpstr>Purpose of the Quality Indicators</vt:lpstr>
      <vt:lpstr>Use of the Quality Indicators</vt:lpstr>
      <vt:lpstr>7 Quality Indicators</vt:lpstr>
      <vt:lpstr>Critical Components Under Each Quality Indicator</vt:lpstr>
      <vt:lpstr>Follow along on our website…</vt:lpstr>
      <vt:lpstr>Quality Indicator 1: Coordinated System</vt:lpstr>
      <vt:lpstr>Quality Indicator 1 Essential Questions</vt:lpstr>
      <vt:lpstr>Quality Indicator 2: Timely Manner</vt:lpstr>
      <vt:lpstr>Quality Indicator 2 Essential Questions</vt:lpstr>
      <vt:lpstr>Quality Indicator 3: Written Guidelines</vt:lpstr>
      <vt:lpstr>Quality Indicator 3 Essential Questions</vt:lpstr>
      <vt:lpstr>Quality Indicator 4: Learning Opportunities</vt:lpstr>
      <vt:lpstr>Quality Indicator 4 Essential Questions</vt:lpstr>
      <vt:lpstr>Quality Indicator 5: Data Collection</vt:lpstr>
      <vt:lpstr>Quality Indicator 5 Essential Questions</vt:lpstr>
      <vt:lpstr>Quality Indicator 6: Data Analysis</vt:lpstr>
      <vt:lpstr>Quality Indicator 6 Essential Questions</vt:lpstr>
      <vt:lpstr>Quality Indicator 7: Allocation of Resources</vt:lpstr>
      <vt:lpstr>Quality Indicator 7   Essential Questions</vt:lpstr>
      <vt:lpstr>Contact Information</vt:lpstr>
      <vt:lpstr>OSEP 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Fitting AEM In Your Teacher Ed Program</dc:title>
  <dc:creator>Cynthia Curry</dc:creator>
  <cp:lastModifiedBy>Cynthia Curry</cp:lastModifiedBy>
  <cp:revision>364</cp:revision>
  <cp:lastPrinted>2017-10-20T14:52:03Z</cp:lastPrinted>
  <dcterms:created xsi:type="dcterms:W3CDTF">2017-01-06T17:59:35Z</dcterms:created>
  <dcterms:modified xsi:type="dcterms:W3CDTF">2018-10-15T20:17:26Z</dcterms:modified>
</cp:coreProperties>
</file>