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716" r:id="rId5"/>
    <p:sldMasterId id="2147483722" r:id="rId6"/>
    <p:sldMasterId id="2147483739" r:id="rId7"/>
  </p:sldMasterIdLst>
  <p:notesMasterIdLst>
    <p:notesMasterId r:id="rId38"/>
  </p:notesMasterIdLst>
  <p:handoutMasterIdLst>
    <p:handoutMasterId r:id="rId39"/>
  </p:handoutMasterIdLst>
  <p:sldIdLst>
    <p:sldId id="315" r:id="rId8"/>
    <p:sldId id="316" r:id="rId9"/>
    <p:sldId id="317" r:id="rId10"/>
    <p:sldId id="319" r:id="rId11"/>
    <p:sldId id="329" r:id="rId12"/>
    <p:sldId id="331" r:id="rId13"/>
    <p:sldId id="312" r:id="rId14"/>
    <p:sldId id="641" r:id="rId15"/>
    <p:sldId id="333" r:id="rId16"/>
    <p:sldId id="643" r:id="rId17"/>
    <p:sldId id="325" r:id="rId18"/>
    <p:sldId id="646" r:id="rId19"/>
    <p:sldId id="647" r:id="rId20"/>
    <p:sldId id="339" r:id="rId21"/>
    <p:sldId id="645" r:id="rId22"/>
    <p:sldId id="332" r:id="rId23"/>
    <p:sldId id="336" r:id="rId24"/>
    <p:sldId id="334" r:id="rId25"/>
    <p:sldId id="338" r:id="rId26"/>
    <p:sldId id="642" r:id="rId27"/>
    <p:sldId id="337" r:id="rId28"/>
    <p:sldId id="326" r:id="rId29"/>
    <p:sldId id="648" r:id="rId30"/>
    <p:sldId id="649" r:id="rId31"/>
    <p:sldId id="650" r:id="rId32"/>
    <p:sldId id="573" r:id="rId33"/>
    <p:sldId id="644" r:id="rId34"/>
    <p:sldId id="340" r:id="rId35"/>
    <p:sldId id="335" r:id="rId36"/>
    <p:sldId id="330" r:id="rId3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immins, Mackenzie" initials="TM" lastIdx="8" clrIdx="6">
    <p:extLst>
      <p:ext uri="{19B8F6BF-5375-455C-9EA6-DF929625EA0E}">
        <p15:presenceInfo xmlns:p15="http://schemas.microsoft.com/office/powerpoint/2012/main" userId="S::Mackenzie.Timmins@bpiedu.com::990a45b1-27d1-4345-8229-6a205a25c2a2" providerId="AD"/>
      </p:ext>
    </p:extLst>
  </p:cmAuthor>
  <p:cmAuthor id="1" name="Webb, Rebecca" initials="WR" lastIdx="18" clrIdx="0">
    <p:extLst>
      <p:ext uri="{19B8F6BF-5375-455C-9EA6-DF929625EA0E}">
        <p15:presenceInfo xmlns:p15="http://schemas.microsoft.com/office/powerpoint/2012/main" userId="S::rebecca.webb@ashford.edu::12314593-0a3d-4e5d-a255-de906f0f62a3" providerId="AD"/>
      </p:ext>
    </p:extLst>
  </p:cmAuthor>
  <p:cmAuthor id="2" name="Morgan, Janea" initials="MJ" lastIdx="6" clrIdx="1">
    <p:extLst>
      <p:ext uri="{19B8F6BF-5375-455C-9EA6-DF929625EA0E}">
        <p15:presenceInfo xmlns:p15="http://schemas.microsoft.com/office/powerpoint/2012/main" userId="S::janea.morgan@bpiedu.com::529f61aa-b8ca-4454-bf6d-e04a796609c1" providerId="AD"/>
      </p:ext>
    </p:extLst>
  </p:cmAuthor>
  <p:cmAuthor id="3" name="Celauro, Amanda" initials="CA" lastIdx="3" clrIdx="2">
    <p:extLst>
      <p:ext uri="{19B8F6BF-5375-455C-9EA6-DF929625EA0E}">
        <p15:presenceInfo xmlns:p15="http://schemas.microsoft.com/office/powerpoint/2012/main" userId="S::amanda.celauro@bpiedu.com::7667ac4b-acb8-42db-a3b4-eeb6a070a72d" providerId="AD"/>
      </p:ext>
    </p:extLst>
  </p:cmAuthor>
  <p:cmAuthor id="4" name="Grindle, Christine" initials="GC" lastIdx="4" clrIdx="3">
    <p:extLst>
      <p:ext uri="{19B8F6BF-5375-455C-9EA6-DF929625EA0E}">
        <p15:presenceInfo xmlns:p15="http://schemas.microsoft.com/office/powerpoint/2012/main" userId="S::christine.grindle@bpiedu.com::b3a8cfb4-2b71-4e67-953f-7e222a379598" providerId="AD"/>
      </p:ext>
    </p:extLst>
  </p:cmAuthor>
  <p:cmAuthor id="5" name="Lugo-Von Eps, Courtney" initials="LC" lastIdx="5" clrIdx="4">
    <p:extLst>
      <p:ext uri="{19B8F6BF-5375-455C-9EA6-DF929625EA0E}">
        <p15:presenceInfo xmlns:p15="http://schemas.microsoft.com/office/powerpoint/2012/main" userId="S::courtney.lugovoneps_uagc.edu#ext#@zovioedtech.onmicrosoft.com::c4fb90e0-3e08-4271-97d6-39b4eeec96d5" providerId="AD"/>
      </p:ext>
    </p:extLst>
  </p:cmAuthor>
  <p:cmAuthor id="6" name="Cook, Joshua" initials="CJ" lastIdx="4" clrIdx="5">
    <p:extLst>
      <p:ext uri="{19B8F6BF-5375-455C-9EA6-DF929625EA0E}">
        <p15:presenceInfo xmlns:p15="http://schemas.microsoft.com/office/powerpoint/2012/main" userId="S::joshua.cook_uagc.edu#ext#@zovioedtech.onmicrosoft.com::29792919-5e6d-42ff-9d0b-73a253843d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9EB"/>
    <a:srgbClr val="9EABAE"/>
    <a:srgbClr val="98A4AE"/>
    <a:srgbClr val="53565A"/>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138" y="11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N=134</a:t>
            </a:r>
          </a:p>
        </c:rich>
      </c:tx>
      <c:layout>
        <c:manualLayout>
          <c:xMode val="edge"/>
          <c:yMode val="edge"/>
          <c:x val="0.7597236693738314"/>
          <c:y val="7.2961745483109117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IROADs</c:v>
                </c:pt>
              </c:strCache>
            </c:strRef>
          </c:tx>
          <c:dPt>
            <c:idx val="0"/>
            <c:bubble3D val="0"/>
            <c:spPr>
              <a:solidFill>
                <a:srgbClr val="0C234B"/>
              </a:solidFill>
              <a:ln w="19050">
                <a:solidFill>
                  <a:schemeClr val="lt1"/>
                </a:solidFill>
              </a:ln>
              <a:effectLst/>
            </c:spPr>
            <c:extLst>
              <c:ext xmlns:c16="http://schemas.microsoft.com/office/drawing/2014/chart" uri="{C3380CC4-5D6E-409C-BE32-E72D297353CC}">
                <c16:uniqueId val="{00000001-FCC6-43E4-82E6-378DDFA05E11}"/>
              </c:ext>
            </c:extLst>
          </c:dPt>
          <c:dPt>
            <c:idx val="1"/>
            <c:bubble3D val="0"/>
            <c:spPr>
              <a:solidFill>
                <a:srgbClr val="AB0520"/>
              </a:solidFill>
              <a:ln w="19050">
                <a:solidFill>
                  <a:schemeClr val="lt1"/>
                </a:solidFill>
              </a:ln>
              <a:effectLst/>
            </c:spPr>
            <c:extLst>
              <c:ext xmlns:c16="http://schemas.microsoft.com/office/drawing/2014/chart" uri="{C3380CC4-5D6E-409C-BE32-E72D297353CC}">
                <c16:uniqueId val="{00000002-FCC6-43E4-82E6-378DDFA05E11}"/>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CC6-43E4-82E6-378DDFA05E11}"/>
              </c:ext>
            </c:extLst>
          </c:dPt>
          <c:dPt>
            <c:idx val="3"/>
            <c:bubble3D val="0"/>
            <c:spPr>
              <a:solidFill>
                <a:srgbClr val="621244"/>
              </a:solidFill>
              <a:ln w="19050">
                <a:solidFill>
                  <a:schemeClr val="lt1"/>
                </a:solidFill>
              </a:ln>
              <a:effectLst/>
            </c:spPr>
            <c:extLst>
              <c:ext xmlns:c16="http://schemas.microsoft.com/office/drawing/2014/chart" uri="{C3380CC4-5D6E-409C-BE32-E72D297353CC}">
                <c16:uniqueId val="{00000006-318A-4DED-A0AE-645FEA1DE144}"/>
              </c:ext>
            </c:extLst>
          </c:dPt>
          <c:dPt>
            <c:idx val="4"/>
            <c:bubble3D val="0"/>
            <c:spPr>
              <a:solidFill>
                <a:srgbClr val="007D8A"/>
              </a:solidFill>
              <a:ln w="19050">
                <a:solidFill>
                  <a:schemeClr val="lt1"/>
                </a:solidFill>
              </a:ln>
              <a:effectLst/>
            </c:spPr>
            <c:extLst>
              <c:ext xmlns:c16="http://schemas.microsoft.com/office/drawing/2014/chart" uri="{C3380CC4-5D6E-409C-BE32-E72D297353CC}">
                <c16:uniqueId val="{00000007-318A-4DED-A0AE-645FEA1DE144}"/>
              </c:ext>
            </c:extLst>
          </c:dPt>
          <c:dPt>
            <c:idx val="5"/>
            <c:bubble3D val="0"/>
            <c:spPr>
              <a:solidFill>
                <a:srgbClr val="53565A"/>
              </a:solidFill>
              <a:ln w="19050">
                <a:solidFill>
                  <a:schemeClr val="lt1"/>
                </a:solidFill>
              </a:ln>
              <a:effectLst/>
            </c:spPr>
            <c:extLst>
              <c:ext xmlns:c16="http://schemas.microsoft.com/office/drawing/2014/chart" uri="{C3380CC4-5D6E-409C-BE32-E72D297353CC}">
                <c16:uniqueId val="{00000008-318A-4DED-A0AE-645FEA1DE14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4A9-4923-8FD4-E04B51030552}"/>
              </c:ext>
            </c:extLst>
          </c:dPt>
          <c:dLbls>
            <c:dLbl>
              <c:idx val="5"/>
              <c:layout>
                <c:manualLayout>
                  <c:x val="3.9549950627440246E-2"/>
                  <c:y val="6.6328859530099165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318A-4DED-A0AE-645FEA1DE1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Cheating Sites</c:v>
                </c:pt>
                <c:pt idx="1">
                  <c:v>Peer Match</c:v>
                </c:pt>
                <c:pt idx="2">
                  <c:v>Citation Issues</c:v>
                </c:pt>
                <c:pt idx="3">
                  <c:v>No Original Thought</c:v>
                </c:pt>
                <c:pt idx="4">
                  <c:v>Contract Cheating</c:v>
                </c:pt>
              </c:strCache>
            </c:strRef>
          </c:cat>
          <c:val>
            <c:numRef>
              <c:f>Sheet1!$B$2:$B$6</c:f>
              <c:numCache>
                <c:formatCode>General</c:formatCode>
                <c:ptCount val="5"/>
                <c:pt idx="0">
                  <c:v>36</c:v>
                </c:pt>
                <c:pt idx="1">
                  <c:v>42</c:v>
                </c:pt>
                <c:pt idx="2">
                  <c:v>40</c:v>
                </c:pt>
                <c:pt idx="3">
                  <c:v>14</c:v>
                </c:pt>
                <c:pt idx="4">
                  <c:v>2</c:v>
                </c:pt>
              </c:numCache>
            </c:numRef>
          </c:val>
          <c:extLst>
            <c:ext xmlns:c16="http://schemas.microsoft.com/office/drawing/2014/chart" uri="{C3380CC4-5D6E-409C-BE32-E72D297353CC}">
              <c16:uniqueId val="{00000000-FCC6-43E4-82E6-378DDFA05E1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4246310196293357E-2"/>
          <c:y val="0.86743263442561824"/>
          <c:w val="0.95150732283944772"/>
          <c:h val="0.122618036644866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N=40</a:t>
            </a:r>
          </a:p>
        </c:rich>
      </c:tx>
      <c:layout>
        <c:manualLayout>
          <c:xMode val="edge"/>
          <c:yMode val="edge"/>
          <c:x val="0.7597236693738314"/>
          <c:y val="7.2961745483109117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Total IROADs</c:v>
                </c:pt>
              </c:strCache>
            </c:strRef>
          </c:tx>
          <c:dPt>
            <c:idx val="0"/>
            <c:bubble3D val="0"/>
            <c:spPr>
              <a:solidFill>
                <a:srgbClr val="0C234B"/>
              </a:solidFill>
              <a:ln w="19050">
                <a:solidFill>
                  <a:schemeClr val="lt1"/>
                </a:solidFill>
              </a:ln>
              <a:effectLst/>
            </c:spPr>
            <c:extLst>
              <c:ext xmlns:c16="http://schemas.microsoft.com/office/drawing/2014/chart" uri="{C3380CC4-5D6E-409C-BE32-E72D297353CC}">
                <c16:uniqueId val="{00000001-FCC6-43E4-82E6-378DDFA05E11}"/>
              </c:ext>
            </c:extLst>
          </c:dPt>
          <c:dPt>
            <c:idx val="1"/>
            <c:bubble3D val="0"/>
            <c:spPr>
              <a:solidFill>
                <a:srgbClr val="AB0520"/>
              </a:solidFill>
              <a:ln w="19050">
                <a:solidFill>
                  <a:schemeClr val="lt1"/>
                </a:solidFill>
              </a:ln>
              <a:effectLst/>
            </c:spPr>
            <c:extLst>
              <c:ext xmlns:c16="http://schemas.microsoft.com/office/drawing/2014/chart" uri="{C3380CC4-5D6E-409C-BE32-E72D297353CC}">
                <c16:uniqueId val="{00000002-FCC6-43E4-82E6-378DDFA05E11}"/>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CC6-43E4-82E6-378DDFA05E11}"/>
              </c:ext>
            </c:extLst>
          </c:dPt>
          <c:dPt>
            <c:idx val="3"/>
            <c:bubble3D val="0"/>
            <c:spPr>
              <a:solidFill>
                <a:srgbClr val="621244"/>
              </a:solidFill>
              <a:ln w="19050">
                <a:solidFill>
                  <a:schemeClr val="lt1"/>
                </a:solidFill>
              </a:ln>
              <a:effectLst/>
            </c:spPr>
            <c:extLst>
              <c:ext xmlns:c16="http://schemas.microsoft.com/office/drawing/2014/chart" uri="{C3380CC4-5D6E-409C-BE32-E72D297353CC}">
                <c16:uniqueId val="{00000006-318A-4DED-A0AE-645FEA1DE144}"/>
              </c:ext>
            </c:extLst>
          </c:dPt>
          <c:dPt>
            <c:idx val="4"/>
            <c:bubble3D val="0"/>
            <c:spPr>
              <a:solidFill>
                <a:srgbClr val="007D8A"/>
              </a:solidFill>
              <a:ln w="19050">
                <a:solidFill>
                  <a:schemeClr val="lt1"/>
                </a:solidFill>
              </a:ln>
              <a:effectLst/>
            </c:spPr>
            <c:extLst>
              <c:ext xmlns:c16="http://schemas.microsoft.com/office/drawing/2014/chart" uri="{C3380CC4-5D6E-409C-BE32-E72D297353CC}">
                <c16:uniqueId val="{00000007-318A-4DED-A0AE-645FEA1DE144}"/>
              </c:ext>
            </c:extLst>
          </c:dPt>
          <c:dPt>
            <c:idx val="5"/>
            <c:bubble3D val="0"/>
            <c:spPr>
              <a:solidFill>
                <a:srgbClr val="53565A"/>
              </a:solidFill>
              <a:ln w="19050">
                <a:solidFill>
                  <a:schemeClr val="lt1"/>
                </a:solidFill>
              </a:ln>
              <a:effectLst/>
            </c:spPr>
            <c:extLst>
              <c:ext xmlns:c16="http://schemas.microsoft.com/office/drawing/2014/chart" uri="{C3380CC4-5D6E-409C-BE32-E72D297353CC}">
                <c16:uniqueId val="{00000008-318A-4DED-A0AE-645FEA1DE14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4A9-4923-8FD4-E04B51030552}"/>
              </c:ext>
            </c:extLst>
          </c:dPt>
          <c:dLbls>
            <c:dLbl>
              <c:idx val="5"/>
              <c:layout>
                <c:manualLayout>
                  <c:x val="3.9549950627440246E-2"/>
                  <c:y val="6.6328859530099165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318A-4DED-A0AE-645FEA1DE1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Fabricated Resources</c:v>
                </c:pt>
                <c:pt idx="1">
                  <c:v>Misrepresentation of Resources</c:v>
                </c:pt>
                <c:pt idx="2">
                  <c:v>Lack of Citations</c:v>
                </c:pt>
                <c:pt idx="3">
                  <c:v>Paraphrasing</c:v>
                </c:pt>
                <c:pt idx="4">
                  <c:v>Quoting</c:v>
                </c:pt>
              </c:strCache>
            </c:strRef>
          </c:cat>
          <c:val>
            <c:numRef>
              <c:f>Sheet1!$B$2:$B$6</c:f>
              <c:numCache>
                <c:formatCode>General</c:formatCode>
                <c:ptCount val="5"/>
                <c:pt idx="0">
                  <c:v>4</c:v>
                </c:pt>
                <c:pt idx="1">
                  <c:v>5</c:v>
                </c:pt>
                <c:pt idx="2">
                  <c:v>23</c:v>
                </c:pt>
                <c:pt idx="3">
                  <c:v>0</c:v>
                </c:pt>
                <c:pt idx="4">
                  <c:v>8</c:v>
                </c:pt>
              </c:numCache>
            </c:numRef>
          </c:val>
          <c:extLst>
            <c:ext xmlns:c16="http://schemas.microsoft.com/office/drawing/2014/chart" uri="{C3380CC4-5D6E-409C-BE32-E72D297353CC}">
              <c16:uniqueId val="{00000000-FCC6-43E4-82E6-378DDFA05E11}"/>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4246310196293357E-2"/>
          <c:y val="0.86743263442561824"/>
          <c:w val="0.95150732283944772"/>
          <c:h val="0.122618036644866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AEF3FC-B588-9743-A92B-12F059AC00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2E0490-126F-E84A-9395-E9EFEF0BE8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0A96CC-0D92-6341-8F6E-01E3B6A5269D}" type="datetimeFigureOut">
              <a:rPr lang="en-US" smtClean="0"/>
              <a:t>10/22/2024</a:t>
            </a:fld>
            <a:endParaRPr lang="en-US"/>
          </a:p>
        </p:txBody>
      </p:sp>
      <p:sp>
        <p:nvSpPr>
          <p:cNvPr id="4" name="Footer Placeholder 3">
            <a:extLst>
              <a:ext uri="{FF2B5EF4-FFF2-40B4-BE49-F238E27FC236}">
                <a16:creationId xmlns:a16="http://schemas.microsoft.com/office/drawing/2014/main" id="{901F9401-27E9-F34A-ACE1-2ED307159D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E2B6F4-DE51-F742-8C10-FBEACC23AB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8410FB-F2D8-4641-A6C7-22D6ADC706BE}" type="slidenum">
              <a:rPr lang="en-US" smtClean="0"/>
              <a:t>‹#›</a:t>
            </a:fld>
            <a:endParaRPr lang="en-US"/>
          </a:p>
        </p:txBody>
      </p:sp>
    </p:spTree>
    <p:extLst>
      <p:ext uri="{BB962C8B-B14F-4D97-AF65-F5344CB8AC3E}">
        <p14:creationId xmlns:p14="http://schemas.microsoft.com/office/powerpoint/2010/main" val="3065833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B3AC1-356B-C84F-847C-17BD6B992762}" type="datetimeFigureOut">
              <a:rPr lang="en-US" smtClean="0"/>
              <a:t>10/22/2024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82B26-2828-8441-BFAD-80C2D7D9B6B2}" type="slidenum">
              <a:rPr lang="en-US" smtClean="0"/>
              <a:t>‹#›</a:t>
            </a:fld>
            <a:endParaRPr lang="en-US"/>
          </a:p>
        </p:txBody>
      </p:sp>
    </p:spTree>
    <p:extLst>
      <p:ext uri="{BB962C8B-B14F-4D97-AF65-F5344CB8AC3E}">
        <p14:creationId xmlns:p14="http://schemas.microsoft.com/office/powerpoint/2010/main" val="142768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start “wide” and taper into practical examples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89DF54-BA19-CE40-88B7-A074F2A98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61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24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625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2800" b="0" dirty="0">
              <a:effectLs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E82B26-2828-8441-BFAD-80C2D7D9B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88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pic>
        <p:nvPicPr>
          <p:cNvPr id="3" name="Google Shape;286;p47">
            <a:extLst>
              <a:ext uri="{FF2B5EF4-FFF2-40B4-BE49-F238E27FC236}">
                <a16:creationId xmlns:a16="http://schemas.microsoft.com/office/drawing/2014/main" id="{03BF40A2-7416-B649-8DB0-F6F8FBE81251}"/>
              </a:ext>
            </a:extLst>
          </p:cNvPr>
          <p:cNvPicPr preferRelativeResize="0"/>
          <p:nvPr userDrawn="1"/>
        </p:nvPicPr>
        <p:blipFill rotWithShape="1">
          <a:blip r:embed="rId2"/>
          <a:srcRect l="1613" t="1347" r="1613" b="5910"/>
          <a:stretch/>
        </p:blipFill>
        <p:spPr>
          <a:xfrm>
            <a:off x="1" y="2"/>
            <a:ext cx="9143999" cy="5714999"/>
          </a:xfrm>
          <a:prstGeom prst="rect">
            <a:avLst/>
          </a:prstGeom>
          <a:noFill/>
          <a:ln>
            <a:noFill/>
          </a:ln>
        </p:spPr>
      </p:pic>
      <p:sp>
        <p:nvSpPr>
          <p:cNvPr id="8" name="Google Shape;10;p2">
            <a:extLst>
              <a:ext uri="{FF2B5EF4-FFF2-40B4-BE49-F238E27FC236}">
                <a16:creationId xmlns:a16="http://schemas.microsoft.com/office/drawing/2014/main" id="{0342C8BE-E139-DB44-BBA0-1221CF32B3E9}"/>
              </a:ext>
            </a:extLst>
          </p:cNvPr>
          <p:cNvSpPr txBox="1">
            <a:spLocks noGrp="1"/>
          </p:cNvSpPr>
          <p:nvPr>
            <p:ph type="title"/>
          </p:nvPr>
        </p:nvSpPr>
        <p:spPr>
          <a:xfrm>
            <a:off x="1153118" y="3567934"/>
            <a:ext cx="6837766" cy="1268894"/>
          </a:xfrm>
          <a:prstGeom prst="rect">
            <a:avLst/>
          </a:prstGeom>
          <a:noFill/>
          <a:ln>
            <a:noFill/>
          </a:ln>
        </p:spPr>
        <p:txBody>
          <a:bodyPr spcFirstLastPara="1" wrap="square" lIns="91425" tIns="91425" rIns="91425" bIns="0" anchor="b" anchorCtr="0">
            <a:noAutofit/>
          </a:bodyPr>
          <a:lstStyle>
            <a:lvl1pPr lvl="0" algn="ctr">
              <a:spcBef>
                <a:spcPts val="0"/>
              </a:spcBef>
              <a:spcAft>
                <a:spcPts val="0"/>
              </a:spcAft>
              <a:buNone/>
              <a:defRPr sz="3240">
                <a:solidFill>
                  <a:schemeClr val="lt1"/>
                </a:solidFill>
                <a:latin typeface="Calibri"/>
                <a:ea typeface="Calibri"/>
                <a:cs typeface="Calibri"/>
                <a:sym typeface="Calibri"/>
              </a:defRPr>
            </a:lvl1pPr>
            <a:lvl2pPr lvl="1">
              <a:spcBef>
                <a:spcPts val="0"/>
              </a:spcBef>
              <a:spcAft>
                <a:spcPts val="0"/>
              </a:spcAft>
              <a:buNone/>
              <a:defRPr sz="2948">
                <a:solidFill>
                  <a:schemeClr val="lt1"/>
                </a:solidFill>
                <a:latin typeface="Calibri"/>
                <a:ea typeface="Calibri"/>
                <a:cs typeface="Calibri"/>
                <a:sym typeface="Calibri"/>
              </a:defRPr>
            </a:lvl2pPr>
            <a:lvl3pPr lvl="2">
              <a:spcBef>
                <a:spcPts val="0"/>
              </a:spcBef>
              <a:spcAft>
                <a:spcPts val="0"/>
              </a:spcAft>
              <a:buNone/>
              <a:defRPr sz="2948">
                <a:solidFill>
                  <a:schemeClr val="lt1"/>
                </a:solidFill>
                <a:latin typeface="Calibri"/>
                <a:ea typeface="Calibri"/>
                <a:cs typeface="Calibri"/>
                <a:sym typeface="Calibri"/>
              </a:defRPr>
            </a:lvl3pPr>
            <a:lvl4pPr lvl="3">
              <a:spcBef>
                <a:spcPts val="0"/>
              </a:spcBef>
              <a:spcAft>
                <a:spcPts val="0"/>
              </a:spcAft>
              <a:buNone/>
              <a:defRPr sz="2948">
                <a:solidFill>
                  <a:schemeClr val="lt1"/>
                </a:solidFill>
                <a:latin typeface="Calibri"/>
                <a:ea typeface="Calibri"/>
                <a:cs typeface="Calibri"/>
                <a:sym typeface="Calibri"/>
              </a:defRPr>
            </a:lvl4pPr>
            <a:lvl5pPr lvl="4">
              <a:spcBef>
                <a:spcPts val="0"/>
              </a:spcBef>
              <a:spcAft>
                <a:spcPts val="0"/>
              </a:spcAft>
              <a:buNone/>
              <a:defRPr sz="2948">
                <a:solidFill>
                  <a:schemeClr val="lt1"/>
                </a:solidFill>
                <a:latin typeface="Calibri"/>
                <a:ea typeface="Calibri"/>
                <a:cs typeface="Calibri"/>
                <a:sym typeface="Calibri"/>
              </a:defRPr>
            </a:lvl5pPr>
            <a:lvl6pPr lvl="5">
              <a:spcBef>
                <a:spcPts val="0"/>
              </a:spcBef>
              <a:spcAft>
                <a:spcPts val="0"/>
              </a:spcAft>
              <a:buNone/>
              <a:defRPr sz="2948">
                <a:solidFill>
                  <a:schemeClr val="lt1"/>
                </a:solidFill>
                <a:latin typeface="Calibri"/>
                <a:ea typeface="Calibri"/>
                <a:cs typeface="Calibri"/>
                <a:sym typeface="Calibri"/>
              </a:defRPr>
            </a:lvl6pPr>
            <a:lvl7pPr lvl="6">
              <a:spcBef>
                <a:spcPts val="0"/>
              </a:spcBef>
              <a:spcAft>
                <a:spcPts val="0"/>
              </a:spcAft>
              <a:buNone/>
              <a:defRPr sz="2948">
                <a:solidFill>
                  <a:schemeClr val="lt1"/>
                </a:solidFill>
                <a:latin typeface="Calibri"/>
                <a:ea typeface="Calibri"/>
                <a:cs typeface="Calibri"/>
                <a:sym typeface="Calibri"/>
              </a:defRPr>
            </a:lvl7pPr>
            <a:lvl8pPr lvl="7">
              <a:spcBef>
                <a:spcPts val="0"/>
              </a:spcBef>
              <a:spcAft>
                <a:spcPts val="0"/>
              </a:spcAft>
              <a:buNone/>
              <a:defRPr sz="2948">
                <a:solidFill>
                  <a:schemeClr val="lt1"/>
                </a:solidFill>
                <a:latin typeface="Calibri"/>
                <a:ea typeface="Calibri"/>
                <a:cs typeface="Calibri"/>
                <a:sym typeface="Calibri"/>
              </a:defRPr>
            </a:lvl8pPr>
            <a:lvl9pPr lvl="8">
              <a:spcBef>
                <a:spcPts val="0"/>
              </a:spcBef>
              <a:spcAft>
                <a:spcPts val="0"/>
              </a:spcAft>
              <a:buNone/>
              <a:defRPr sz="2948">
                <a:solidFill>
                  <a:schemeClr val="lt1"/>
                </a:solidFill>
                <a:latin typeface="Calibri"/>
                <a:ea typeface="Calibri"/>
                <a:cs typeface="Calibri"/>
                <a:sym typeface="Calibri"/>
              </a:defRPr>
            </a:lvl9pPr>
          </a:lstStyle>
          <a:p>
            <a:r>
              <a:rPr lang="en-US"/>
              <a:t>Click to edit Master title style</a:t>
            </a:r>
            <a:endParaRPr lang="en-US" dirty="0"/>
          </a:p>
        </p:txBody>
      </p:sp>
      <p:sp>
        <p:nvSpPr>
          <p:cNvPr id="9" name="Google Shape;13;p2">
            <a:extLst>
              <a:ext uri="{FF2B5EF4-FFF2-40B4-BE49-F238E27FC236}">
                <a16:creationId xmlns:a16="http://schemas.microsoft.com/office/drawing/2014/main" id="{45777ACF-A539-E843-86D6-3748DA3D3BA1}"/>
              </a:ext>
            </a:extLst>
          </p:cNvPr>
          <p:cNvSpPr txBox="1">
            <a:spLocks noGrp="1"/>
          </p:cNvSpPr>
          <p:nvPr>
            <p:ph type="subTitle" idx="1"/>
          </p:nvPr>
        </p:nvSpPr>
        <p:spPr>
          <a:xfrm>
            <a:off x="1143018" y="4858539"/>
            <a:ext cx="6857966" cy="337614"/>
          </a:xfrm>
          <a:prstGeom prst="rect">
            <a:avLst/>
          </a:prstGeom>
          <a:noFill/>
          <a:ln>
            <a:noFill/>
          </a:ln>
        </p:spPr>
        <p:txBody>
          <a:bodyPr spcFirstLastPara="1" wrap="square" lIns="91440" tIns="73150" rIns="146300" bIns="73150" anchor="ctr" anchorCtr="0">
            <a:noAutofit/>
          </a:bodyPr>
          <a:lstStyle>
            <a:lvl1pPr lvl="0" algn="ctr">
              <a:spcBef>
                <a:spcPts val="0"/>
              </a:spcBef>
              <a:spcAft>
                <a:spcPts val="0"/>
              </a:spcAft>
              <a:buNone/>
              <a:defRPr sz="1080">
                <a:solidFill>
                  <a:schemeClr val="lt1"/>
                </a:solidFill>
                <a:latin typeface="Calibri"/>
                <a:ea typeface="Calibri"/>
                <a:cs typeface="Calibri"/>
                <a:sym typeface="Calibri"/>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9831601C-1362-A64B-A481-2341D38C6B80}"/>
              </a:ext>
            </a:extLst>
          </p:cNvPr>
          <p:cNvSpPr txBox="1"/>
          <p:nvPr userDrawn="1"/>
        </p:nvSpPr>
        <p:spPr>
          <a:xfrm>
            <a:off x="2753321" y="5434554"/>
            <a:ext cx="3637357" cy="228600"/>
          </a:xfrm>
          <a:prstGeom prst="rect">
            <a:avLst/>
          </a:prstGeom>
          <a:noFill/>
        </p:spPr>
        <p:txBody>
          <a:bodyPr wrap="square" lIns="82296" tIns="0" rIns="0" bIns="0" rtlCol="0" anchor="ctr">
            <a:noAutofit/>
          </a:bodyPr>
          <a:lstStyle/>
          <a:p>
            <a:pPr lvl="0" algn="ctr">
              <a:lnSpc>
                <a:spcPct val="100000"/>
              </a:lnSpc>
            </a:pPr>
            <a:r>
              <a:rPr lang="en-US" sz="540" dirty="0">
                <a:solidFill>
                  <a:schemeClr val="bg1"/>
                </a:solidFill>
              </a:rPr>
              <a:t>The University of Arizona Global Campus Proprietary &amp; Confidential - For Internal Use Only</a:t>
            </a:r>
          </a:p>
        </p:txBody>
      </p:sp>
      <p:pic>
        <p:nvPicPr>
          <p:cNvPr id="11" name="Picture 10">
            <a:extLst>
              <a:ext uri="{FF2B5EF4-FFF2-40B4-BE49-F238E27FC236}">
                <a16:creationId xmlns:a16="http://schemas.microsoft.com/office/drawing/2014/main" id="{A4A36683-0F67-E145-8C5A-1F51B304F5EC}"/>
              </a:ext>
            </a:extLst>
          </p:cNvPr>
          <p:cNvPicPr>
            <a:picLocks noChangeAspect="1"/>
          </p:cNvPicPr>
          <p:nvPr userDrawn="1"/>
        </p:nvPicPr>
        <p:blipFill>
          <a:blip r:embed="rId3"/>
          <a:stretch>
            <a:fillRect/>
          </a:stretch>
        </p:blipFill>
        <p:spPr>
          <a:xfrm>
            <a:off x="2570693" y="428318"/>
            <a:ext cx="4002615" cy="713232"/>
          </a:xfrm>
          <a:prstGeom prst="rect">
            <a:avLst/>
          </a:prstGeom>
        </p:spPr>
      </p:pic>
    </p:spTree>
    <p:extLst>
      <p:ext uri="{BB962C8B-B14F-4D97-AF65-F5344CB8AC3E}">
        <p14:creationId xmlns:p14="http://schemas.microsoft.com/office/powerpoint/2010/main" val="61961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Layout - Sky / Blue">
    <p:bg>
      <p:bgPr>
        <a:solidFill>
          <a:schemeClr val="accent1"/>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AAF28338-ABF2-3047-918C-23C65DC040AB}"/>
              </a:ext>
            </a:extLst>
          </p:cNvPr>
          <p:cNvSpPr/>
          <p:nvPr userDrawn="1"/>
        </p:nvSpPr>
        <p:spPr>
          <a:xfrm>
            <a:off x="3657600" y="56"/>
            <a:ext cx="5486400" cy="5714944"/>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37;p6">
            <a:extLst>
              <a:ext uri="{FF2B5EF4-FFF2-40B4-BE49-F238E27FC236}">
                <a16:creationId xmlns:a16="http://schemas.microsoft.com/office/drawing/2014/main" id="{0C7BFB8E-7836-084B-8624-7AE7AC00A14D}"/>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4" name="Google Shape;38;p6">
            <a:extLst>
              <a:ext uri="{FF2B5EF4-FFF2-40B4-BE49-F238E27FC236}">
                <a16:creationId xmlns:a16="http://schemas.microsoft.com/office/drawing/2014/main" id="{FCEDB23A-5431-B94C-8091-F93AC81456B7}"/>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pic>
        <p:nvPicPr>
          <p:cNvPr id="10" name="Picture 9">
            <a:extLst>
              <a:ext uri="{FF2B5EF4-FFF2-40B4-BE49-F238E27FC236}">
                <a16:creationId xmlns:a16="http://schemas.microsoft.com/office/drawing/2014/main" id="{084AA817-8CB5-B24C-8EEE-FF113E40CFE3}"/>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117DF56A-4D5D-A447-B2B8-033B22F979B0}"/>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20AD3CBA-AF4F-D442-AA9A-A57EB082CFD1}"/>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79B76388-1BEE-6448-B032-6CA1B283382A}"/>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7" name="Google Shape;19;p3">
            <a:extLst>
              <a:ext uri="{FF2B5EF4-FFF2-40B4-BE49-F238E27FC236}">
                <a16:creationId xmlns:a16="http://schemas.microsoft.com/office/drawing/2014/main" id="{6D292E93-E004-144C-8789-51A60BFBCEF5}"/>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2" name="TextBox 11">
            <a:extLst>
              <a:ext uri="{FF2B5EF4-FFF2-40B4-BE49-F238E27FC236}">
                <a16:creationId xmlns:a16="http://schemas.microsoft.com/office/drawing/2014/main" id="{CA5672B4-2962-074A-BDDB-D3447AB1C784}"/>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051A071-BEA1-7447-B665-FAF57C61E26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2">
            <a:extLst>
              <a:ext uri="{FF2B5EF4-FFF2-40B4-BE49-F238E27FC236}">
                <a16:creationId xmlns:a16="http://schemas.microsoft.com/office/drawing/2014/main" id="{859FAD07-ACBB-3E41-8B32-B0CAD7D93403}"/>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21602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Layout - AZ Blue / River">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E2A1568D-497B-1A49-A082-0CBC11A2365D}"/>
              </a:ext>
            </a:extLst>
          </p:cNvPr>
          <p:cNvSpPr/>
          <p:nvPr userDrawn="1"/>
        </p:nvSpPr>
        <p:spPr>
          <a:xfrm>
            <a:off x="3657473" y="56"/>
            <a:ext cx="5486400" cy="571494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37;p6">
            <a:extLst>
              <a:ext uri="{FF2B5EF4-FFF2-40B4-BE49-F238E27FC236}">
                <a16:creationId xmlns:a16="http://schemas.microsoft.com/office/drawing/2014/main" id="{2BCD3FC4-1054-804D-A5FF-F7BB13FB5EA5}"/>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4" name="Google Shape;38;p6">
            <a:extLst>
              <a:ext uri="{FF2B5EF4-FFF2-40B4-BE49-F238E27FC236}">
                <a16:creationId xmlns:a16="http://schemas.microsoft.com/office/drawing/2014/main" id="{4AC1F7CE-D9B6-6E49-9D1F-1579568FB30F}"/>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pic>
        <p:nvPicPr>
          <p:cNvPr id="10" name="Picture 9">
            <a:extLst>
              <a:ext uri="{FF2B5EF4-FFF2-40B4-BE49-F238E27FC236}">
                <a16:creationId xmlns:a16="http://schemas.microsoft.com/office/drawing/2014/main" id="{190B4693-93BC-9E45-A1E6-D0205F76F9F9}"/>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7433A7F9-E0D8-F348-B6BF-BE631492AD9D}"/>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534A2F8B-B7B7-8744-BA7B-765874631179}"/>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1B499755-6BBE-1D4D-A532-60AA81DDD660}"/>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7" name="Google Shape;19;p3">
            <a:extLst>
              <a:ext uri="{FF2B5EF4-FFF2-40B4-BE49-F238E27FC236}">
                <a16:creationId xmlns:a16="http://schemas.microsoft.com/office/drawing/2014/main" id="{D899795A-3877-EA47-8F91-96422951A583}"/>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2" name="TextBox 11">
            <a:extLst>
              <a:ext uri="{FF2B5EF4-FFF2-40B4-BE49-F238E27FC236}">
                <a16:creationId xmlns:a16="http://schemas.microsoft.com/office/drawing/2014/main" id="{124DD69E-42DA-7D47-9B57-6ECE335F0BE9}"/>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84B91110-F9D1-1240-B7B2-C745A865E58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2">
            <a:extLst>
              <a:ext uri="{FF2B5EF4-FFF2-40B4-BE49-F238E27FC236}">
                <a16:creationId xmlns:a16="http://schemas.microsoft.com/office/drawing/2014/main" id="{46D8C580-F0A6-134E-80AA-8867691B18F7}"/>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26534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 AZ Blue / Blue">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18AF3BD1-AD5C-FB48-AAD2-692F8E2FC35B}"/>
              </a:ext>
            </a:extLst>
          </p:cNvPr>
          <p:cNvSpPr/>
          <p:nvPr userDrawn="1"/>
        </p:nvSpPr>
        <p:spPr>
          <a:xfrm>
            <a:off x="3657600" y="0"/>
            <a:ext cx="5486400" cy="571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3" name="Google Shape;37;p6">
            <a:extLst>
              <a:ext uri="{FF2B5EF4-FFF2-40B4-BE49-F238E27FC236}">
                <a16:creationId xmlns:a16="http://schemas.microsoft.com/office/drawing/2014/main" id="{F6AA986A-3236-5543-9982-8D31EE322113}"/>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4" name="Google Shape;38;p6">
            <a:extLst>
              <a:ext uri="{FF2B5EF4-FFF2-40B4-BE49-F238E27FC236}">
                <a16:creationId xmlns:a16="http://schemas.microsoft.com/office/drawing/2014/main" id="{6F14DD9A-A0BB-3D44-BEC5-AFDBD5EBE633}"/>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pic>
        <p:nvPicPr>
          <p:cNvPr id="10" name="Picture 9">
            <a:extLst>
              <a:ext uri="{FF2B5EF4-FFF2-40B4-BE49-F238E27FC236}">
                <a16:creationId xmlns:a16="http://schemas.microsoft.com/office/drawing/2014/main" id="{50CE4854-222F-4443-A09B-7C2327EE30CF}"/>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DB117C85-3A2F-F54D-8369-5429EF2EF051}"/>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5FE7BCBA-1BF9-EA46-8666-7C14E89C02A8}"/>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C6114583-FF69-B14A-A513-C30AB1663E45}"/>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7" name="Google Shape;19;p3">
            <a:extLst>
              <a:ext uri="{FF2B5EF4-FFF2-40B4-BE49-F238E27FC236}">
                <a16:creationId xmlns:a16="http://schemas.microsoft.com/office/drawing/2014/main" id="{9CDCD849-ECE5-DF4B-853F-915B4DA059D1}"/>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2" name="TextBox 11">
            <a:extLst>
              <a:ext uri="{FF2B5EF4-FFF2-40B4-BE49-F238E27FC236}">
                <a16:creationId xmlns:a16="http://schemas.microsoft.com/office/drawing/2014/main" id="{124B7DF6-99A0-9748-AF13-164E71776CC6}"/>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8D8CB71-0D1D-E44A-9051-C4190BF66C6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2">
            <a:extLst>
              <a:ext uri="{FF2B5EF4-FFF2-40B4-BE49-F238E27FC236}">
                <a16:creationId xmlns:a16="http://schemas.microsoft.com/office/drawing/2014/main" id="{ACDA50CA-0651-D141-9378-8C3860ECE002}"/>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380639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Layout - AZ Blue / Sky">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6B69F35F-5967-3C44-88CC-87157856CA49}"/>
              </a:ext>
            </a:extLst>
          </p:cNvPr>
          <p:cNvSpPr/>
          <p:nvPr userDrawn="1"/>
        </p:nvSpPr>
        <p:spPr>
          <a:xfrm>
            <a:off x="3657600" y="56"/>
            <a:ext cx="5486400" cy="57149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5" name="Google Shape;37;p6">
            <a:extLst>
              <a:ext uri="{FF2B5EF4-FFF2-40B4-BE49-F238E27FC236}">
                <a16:creationId xmlns:a16="http://schemas.microsoft.com/office/drawing/2014/main" id="{FE814AF2-56A9-F749-8329-66F98D2FDE9A}"/>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6" name="Google Shape;38;p6">
            <a:extLst>
              <a:ext uri="{FF2B5EF4-FFF2-40B4-BE49-F238E27FC236}">
                <a16:creationId xmlns:a16="http://schemas.microsoft.com/office/drawing/2014/main" id="{ABB5EBFC-C0B2-EA4B-B437-18083AE736CA}"/>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0" name="Google Shape;39;p6">
            <a:extLst>
              <a:ext uri="{FF2B5EF4-FFF2-40B4-BE49-F238E27FC236}">
                <a16:creationId xmlns:a16="http://schemas.microsoft.com/office/drawing/2014/main" id="{36C5E517-C751-054C-81EC-535810BEBABD}"/>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A106474E-3D17-634A-AB4B-5ABEB4E2DC15}"/>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2" name="Google Shape;114;p17">
            <a:extLst>
              <a:ext uri="{FF2B5EF4-FFF2-40B4-BE49-F238E27FC236}">
                <a16:creationId xmlns:a16="http://schemas.microsoft.com/office/drawing/2014/main" id="{6DD4A258-AB92-6F48-A05A-952E19026838}"/>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 name="Text Placeholder 4">
            <a:extLst>
              <a:ext uri="{FF2B5EF4-FFF2-40B4-BE49-F238E27FC236}">
                <a16:creationId xmlns:a16="http://schemas.microsoft.com/office/drawing/2014/main" id="{5D471ADC-3798-5643-B463-FB131562910A}"/>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2"/>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7" name="Google Shape;19;p3">
            <a:extLst>
              <a:ext uri="{FF2B5EF4-FFF2-40B4-BE49-F238E27FC236}">
                <a16:creationId xmlns:a16="http://schemas.microsoft.com/office/drawing/2014/main" id="{417092CC-2087-DA40-AE26-1471E8A8D4D2}"/>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tx2"/>
              </a:buClr>
              <a:buSzPct val="100000"/>
              <a:buFont typeface="Arial" panose="020B0604020202020204" pitchFamily="34" charset="0"/>
              <a:buChar char="•"/>
              <a:defRPr sz="1080">
                <a:solidFill>
                  <a:schemeClr val="tx2"/>
                </a:solidFill>
                <a:latin typeface="Calibri"/>
                <a:ea typeface="Calibri"/>
                <a:cs typeface="Calibri"/>
                <a:sym typeface="Calibri"/>
              </a:defRPr>
            </a:lvl1pPr>
            <a:lvl2pPr marL="329184" lvl="1" indent="-164592">
              <a:lnSpc>
                <a:spcPct val="150000"/>
              </a:lnSpc>
              <a:spcBef>
                <a:spcPts val="0"/>
              </a:spcBef>
              <a:spcAft>
                <a:spcPts val="0"/>
              </a:spcAft>
              <a:buClr>
                <a:schemeClr val="tx2"/>
              </a:buClr>
              <a:buSzPct val="110000"/>
              <a:buFont typeface="System Font Regular"/>
              <a:buChar char="◦"/>
              <a:defRPr sz="1080">
                <a:solidFill>
                  <a:schemeClr val="tx2"/>
                </a:solidFill>
                <a:latin typeface="Calibri"/>
                <a:ea typeface="Calibri"/>
                <a:cs typeface="Calibri"/>
                <a:sym typeface="Calibri"/>
              </a:defRPr>
            </a:lvl2pPr>
            <a:lvl3pPr marL="493776" lvl="2" indent="-164592">
              <a:lnSpc>
                <a:spcPct val="150000"/>
              </a:lnSpc>
              <a:spcBef>
                <a:spcPts val="0"/>
              </a:spcBef>
              <a:spcAft>
                <a:spcPts val="0"/>
              </a:spcAft>
              <a:buClr>
                <a:schemeClr val="tx2"/>
              </a:buClr>
              <a:buSzPct val="80000"/>
              <a:buFont typeface="Wingdings" pitchFamily="2" charset="2"/>
              <a:buChar char="§"/>
              <a:defRPr sz="1080">
                <a:solidFill>
                  <a:schemeClr val="tx2"/>
                </a:solidFill>
                <a:latin typeface="Calibri"/>
                <a:ea typeface="Calibri"/>
                <a:cs typeface="Calibri"/>
                <a:sym typeface="Calibri"/>
              </a:defRPr>
            </a:lvl3pPr>
            <a:lvl4pPr marL="658368" lvl="3" indent="-164592">
              <a:lnSpc>
                <a:spcPct val="150000"/>
              </a:lnSpc>
              <a:spcBef>
                <a:spcPts val="0"/>
              </a:spcBef>
              <a:spcAft>
                <a:spcPts val="0"/>
              </a:spcAft>
              <a:buClr>
                <a:schemeClr val="tx2"/>
              </a:buClr>
              <a:buSzPct val="100000"/>
              <a:buFont typeface=".Lucida Grande UI Regular"/>
              <a:buChar char="▫"/>
              <a:defRPr sz="1080" baseline="0">
                <a:solidFill>
                  <a:schemeClr val="tx2"/>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4" name="TextBox 13">
            <a:extLst>
              <a:ext uri="{FF2B5EF4-FFF2-40B4-BE49-F238E27FC236}">
                <a16:creationId xmlns:a16="http://schemas.microsoft.com/office/drawing/2014/main" id="{2DBA1E05-E84A-7F44-B5CD-013CD4AF6277}"/>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tx2"/>
                </a:solidFill>
              </a:rPr>
              <a:t>The University of Arizona Global Campus </a:t>
            </a:r>
            <a:br>
              <a:rPr lang="en-US" sz="540" dirty="0">
                <a:solidFill>
                  <a:schemeClr val="tx2"/>
                </a:solidFill>
              </a:rPr>
            </a:br>
            <a:r>
              <a:rPr lang="en-US" sz="540" dirty="0">
                <a:solidFill>
                  <a:schemeClr val="tx2"/>
                </a:solidFill>
              </a:rPr>
              <a:t>Proprietary &amp; Confidential - For Internal Use Only</a:t>
            </a:r>
          </a:p>
        </p:txBody>
      </p:sp>
      <p:sp>
        <p:nvSpPr>
          <p:cNvPr id="18" name="Google Shape;40;p6">
            <a:extLst>
              <a:ext uri="{FF2B5EF4-FFF2-40B4-BE49-F238E27FC236}">
                <a16:creationId xmlns:a16="http://schemas.microsoft.com/office/drawing/2014/main" id="{634559F7-595E-544E-AA40-6C0BA232AE4E}"/>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tx2"/>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2">
            <a:extLst>
              <a:ext uri="{FF2B5EF4-FFF2-40B4-BE49-F238E27FC236}">
                <a16:creationId xmlns:a16="http://schemas.microsoft.com/office/drawing/2014/main" id="{21FE4B51-9CF2-4646-A0D2-357052277782}"/>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tx2"/>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71180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Bar - AZ Blue / AZ Red - 1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3" name="TextBox 12">
            <a:extLst>
              <a:ext uri="{FF2B5EF4-FFF2-40B4-BE49-F238E27FC236}">
                <a16:creationId xmlns:a16="http://schemas.microsoft.com/office/drawing/2014/main" id="{C0CDA505-AFFE-D747-8672-E232427F899E}"/>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946667E9-E13B-BD42-B9BD-E6D909C6FBC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4">
            <a:extLst>
              <a:ext uri="{FF2B5EF4-FFF2-40B4-BE49-F238E27FC236}">
                <a16:creationId xmlns:a16="http://schemas.microsoft.com/office/drawing/2014/main" id="{0465CAD6-3187-3048-B9A1-AF6D30A392E9}"/>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0" name="Google Shape;19;p3">
            <a:extLst>
              <a:ext uri="{FF2B5EF4-FFF2-40B4-BE49-F238E27FC236}">
                <a16:creationId xmlns:a16="http://schemas.microsoft.com/office/drawing/2014/main" id="{2F14F491-4FC1-B445-85C4-FE71BFBE1E2E}"/>
              </a:ext>
            </a:extLst>
          </p:cNvPr>
          <p:cNvSpPr txBox="1">
            <a:spLocks noGrp="1"/>
          </p:cNvSpPr>
          <p:nvPr>
            <p:ph type="body" idx="15" hasCustomPrompt="1"/>
          </p:nvPr>
        </p:nvSpPr>
        <p:spPr>
          <a:xfrm>
            <a:off x="463863" y="1977114"/>
            <a:ext cx="8220456" cy="263261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4" name="Text Placeholder 2">
            <a:extLst>
              <a:ext uri="{FF2B5EF4-FFF2-40B4-BE49-F238E27FC236}">
                <a16:creationId xmlns:a16="http://schemas.microsoft.com/office/drawing/2014/main" id="{FADA9165-C14E-AF48-BA78-2FF24FD59617}"/>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1268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Bar - AZ Blue / AZ Red - 2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5" name="TextBox 14">
            <a:extLst>
              <a:ext uri="{FF2B5EF4-FFF2-40B4-BE49-F238E27FC236}">
                <a16:creationId xmlns:a16="http://schemas.microsoft.com/office/drawing/2014/main" id="{84CD0FC1-A277-B545-A7AE-FE44C416AE2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31AEC313-D9A7-2646-97C6-952A80995B4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7" name="Text Placeholder 4">
            <a:extLst>
              <a:ext uri="{FF2B5EF4-FFF2-40B4-BE49-F238E27FC236}">
                <a16:creationId xmlns:a16="http://schemas.microsoft.com/office/drawing/2014/main" id="{B0A5F9CE-9848-AC46-B9F7-1D4DA94D2EF0}"/>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8" name="Text Placeholder 4">
            <a:extLst>
              <a:ext uri="{FF2B5EF4-FFF2-40B4-BE49-F238E27FC236}">
                <a16:creationId xmlns:a16="http://schemas.microsoft.com/office/drawing/2014/main" id="{34F38FEA-1084-DA40-915D-99C33C3150C5}"/>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3" name="Google Shape;19;p3">
            <a:extLst>
              <a:ext uri="{FF2B5EF4-FFF2-40B4-BE49-F238E27FC236}">
                <a16:creationId xmlns:a16="http://schemas.microsoft.com/office/drawing/2014/main" id="{8B86CD0C-69E1-DA4A-8989-B26E180D8479}"/>
              </a:ext>
            </a:extLst>
          </p:cNvPr>
          <p:cNvSpPr txBox="1">
            <a:spLocks noGrp="1"/>
          </p:cNvSpPr>
          <p:nvPr>
            <p:ph type="body" idx="17" hasCustomPrompt="1"/>
          </p:nvPr>
        </p:nvSpPr>
        <p:spPr>
          <a:xfrm>
            <a:off x="463864"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4" name="Google Shape;19;p3">
            <a:extLst>
              <a:ext uri="{FF2B5EF4-FFF2-40B4-BE49-F238E27FC236}">
                <a16:creationId xmlns:a16="http://schemas.microsoft.com/office/drawing/2014/main" id="{8C1E264D-9B1E-714B-9182-E94E42619C26}"/>
              </a:ext>
            </a:extLst>
          </p:cNvPr>
          <p:cNvSpPr txBox="1">
            <a:spLocks noGrp="1"/>
          </p:cNvSpPr>
          <p:nvPr>
            <p:ph type="body" idx="20" hasCustomPrompt="1"/>
          </p:nvPr>
        </p:nvSpPr>
        <p:spPr>
          <a:xfrm>
            <a:off x="4707420"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9" name="Text Placeholder 2">
            <a:extLst>
              <a:ext uri="{FF2B5EF4-FFF2-40B4-BE49-F238E27FC236}">
                <a16:creationId xmlns:a16="http://schemas.microsoft.com/office/drawing/2014/main" id="{0A7DF4ED-D177-5447-BC8E-D5E385B9207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08743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Bar - AZ Blue / AZ Red - 3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7" name="TextBox 16">
            <a:extLst>
              <a:ext uri="{FF2B5EF4-FFF2-40B4-BE49-F238E27FC236}">
                <a16:creationId xmlns:a16="http://schemas.microsoft.com/office/drawing/2014/main" id="{BBA4CAD2-3457-494E-89FB-DB7EE9E7FD7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8" name="Google Shape;40;p6">
            <a:extLst>
              <a:ext uri="{FF2B5EF4-FFF2-40B4-BE49-F238E27FC236}">
                <a16:creationId xmlns:a16="http://schemas.microsoft.com/office/drawing/2014/main" id="{B3F0227F-F796-424D-A31A-CB1775C08C4D}"/>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4">
            <a:extLst>
              <a:ext uri="{FF2B5EF4-FFF2-40B4-BE49-F238E27FC236}">
                <a16:creationId xmlns:a16="http://schemas.microsoft.com/office/drawing/2014/main" id="{CFCCA9BC-68B1-DA40-ACC2-8F1B1ABA71F6}"/>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0" name="Text Placeholder 4">
            <a:extLst>
              <a:ext uri="{FF2B5EF4-FFF2-40B4-BE49-F238E27FC236}">
                <a16:creationId xmlns:a16="http://schemas.microsoft.com/office/drawing/2014/main" id="{6155353D-944A-7847-B1FF-E73028A6221A}"/>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1" name="Text Placeholder 4">
            <a:extLst>
              <a:ext uri="{FF2B5EF4-FFF2-40B4-BE49-F238E27FC236}">
                <a16:creationId xmlns:a16="http://schemas.microsoft.com/office/drawing/2014/main" id="{D33E7A63-3912-1A4B-9F07-927AD62A2CDF}"/>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2" name="Google Shape;19;p3">
            <a:extLst>
              <a:ext uri="{FF2B5EF4-FFF2-40B4-BE49-F238E27FC236}">
                <a16:creationId xmlns:a16="http://schemas.microsoft.com/office/drawing/2014/main" id="{1BCFC6E4-1ED9-B447-BD27-288F1EB63C9C}"/>
              </a:ext>
            </a:extLst>
          </p:cNvPr>
          <p:cNvSpPr txBox="1">
            <a:spLocks noGrp="1"/>
          </p:cNvSpPr>
          <p:nvPr>
            <p:ph type="body" idx="14" hasCustomPrompt="1"/>
          </p:nvPr>
        </p:nvSpPr>
        <p:spPr>
          <a:xfrm>
            <a:off x="463864" y="1977115"/>
            <a:ext cx="2555271"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3" name="Google Shape;19;p3">
            <a:extLst>
              <a:ext uri="{FF2B5EF4-FFF2-40B4-BE49-F238E27FC236}">
                <a16:creationId xmlns:a16="http://schemas.microsoft.com/office/drawing/2014/main" id="{EF9043E6-05BA-3A48-99D5-F475E331C8A7}"/>
              </a:ext>
            </a:extLst>
          </p:cNvPr>
          <p:cNvSpPr txBox="1">
            <a:spLocks noGrp="1"/>
          </p:cNvSpPr>
          <p:nvPr>
            <p:ph type="body" idx="23" hasCustomPrompt="1"/>
          </p:nvPr>
        </p:nvSpPr>
        <p:spPr>
          <a:xfrm>
            <a:off x="3299042" y="1977115"/>
            <a:ext cx="2566950"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4" name="Google Shape;19;p3">
            <a:extLst>
              <a:ext uri="{FF2B5EF4-FFF2-40B4-BE49-F238E27FC236}">
                <a16:creationId xmlns:a16="http://schemas.microsoft.com/office/drawing/2014/main" id="{CD6E2ED2-27E2-EF44-B0B6-E8CC454202C7}"/>
              </a:ext>
            </a:extLst>
          </p:cNvPr>
          <p:cNvSpPr txBox="1">
            <a:spLocks noGrp="1"/>
          </p:cNvSpPr>
          <p:nvPr>
            <p:ph type="body" idx="24" hasCustomPrompt="1"/>
          </p:nvPr>
        </p:nvSpPr>
        <p:spPr>
          <a:xfrm>
            <a:off x="6130967" y="1977115"/>
            <a:ext cx="2566950"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5" name="Text Placeholder 2">
            <a:extLst>
              <a:ext uri="{FF2B5EF4-FFF2-40B4-BE49-F238E27FC236}">
                <a16:creationId xmlns:a16="http://schemas.microsoft.com/office/drawing/2014/main" id="{898198F4-CB9F-DC45-BEA1-2A738212396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22627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Bar - AZ Blue / AZ Red - Copy Block">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31" name="Text Placeholder 4">
            <a:extLst>
              <a:ext uri="{FF2B5EF4-FFF2-40B4-BE49-F238E27FC236}">
                <a16:creationId xmlns:a16="http://schemas.microsoft.com/office/drawing/2014/main" id="{DA379EFE-0FD1-E046-A2EA-FA2F586F7FDC}"/>
              </a:ext>
            </a:extLst>
          </p:cNvPr>
          <p:cNvSpPr>
            <a:spLocks noGrp="1"/>
          </p:cNvSpPr>
          <p:nvPr>
            <p:ph type="body" sz="quarter" idx="21" hasCustomPrompt="1"/>
          </p:nvPr>
        </p:nvSpPr>
        <p:spPr>
          <a:xfrm>
            <a:off x="463863" y="1512093"/>
            <a:ext cx="5486400" cy="3051916"/>
          </a:xfrm>
          <a:prstGeom prst="rect">
            <a:avLst/>
          </a:prstGeom>
        </p:spPr>
        <p:txBody>
          <a:bodyPr anchor="t"/>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3" name="TextBox 12">
            <a:extLst>
              <a:ext uri="{FF2B5EF4-FFF2-40B4-BE49-F238E27FC236}">
                <a16:creationId xmlns:a16="http://schemas.microsoft.com/office/drawing/2014/main" id="{526C88B9-CA2A-EE43-84DF-B4F84495E96E}"/>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4" name="Google Shape;40;p6">
            <a:extLst>
              <a:ext uri="{FF2B5EF4-FFF2-40B4-BE49-F238E27FC236}">
                <a16:creationId xmlns:a16="http://schemas.microsoft.com/office/drawing/2014/main" id="{ABA76FE5-CE75-724A-B1C3-2778ECEFA0C8}"/>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5" name="Text Placeholder 2">
            <a:extLst>
              <a:ext uri="{FF2B5EF4-FFF2-40B4-BE49-F238E27FC236}">
                <a16:creationId xmlns:a16="http://schemas.microsoft.com/office/drawing/2014/main" id="{8AC2FA15-3BB0-6E4A-BBB0-2BF269D06BD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339678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Z Blue Background - 1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4" name="TextBox 13">
            <a:extLst>
              <a:ext uri="{FF2B5EF4-FFF2-40B4-BE49-F238E27FC236}">
                <a16:creationId xmlns:a16="http://schemas.microsoft.com/office/drawing/2014/main" id="{97F23019-8154-E645-A935-C051B6EE91C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7" name="Google Shape;40;p6">
            <a:extLst>
              <a:ext uri="{FF2B5EF4-FFF2-40B4-BE49-F238E27FC236}">
                <a16:creationId xmlns:a16="http://schemas.microsoft.com/office/drawing/2014/main" id="{F9244A42-9C7F-634D-93A6-B0F528B8E72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8" name="Text Placeholder 4">
            <a:extLst>
              <a:ext uri="{FF2B5EF4-FFF2-40B4-BE49-F238E27FC236}">
                <a16:creationId xmlns:a16="http://schemas.microsoft.com/office/drawing/2014/main" id="{46FD3680-547D-C84C-97E1-11734C8FD028}"/>
              </a:ext>
            </a:extLst>
          </p:cNvPr>
          <p:cNvSpPr>
            <a:spLocks noGrp="1"/>
          </p:cNvSpPr>
          <p:nvPr>
            <p:ph type="body" sz="quarter" idx="14" hasCustomPrompt="1"/>
          </p:nvPr>
        </p:nvSpPr>
        <p:spPr>
          <a:xfrm>
            <a:off x="463863" y="1519913"/>
            <a:ext cx="8216050"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9" name="Google Shape;19;p3">
            <a:extLst>
              <a:ext uri="{FF2B5EF4-FFF2-40B4-BE49-F238E27FC236}">
                <a16:creationId xmlns:a16="http://schemas.microsoft.com/office/drawing/2014/main" id="{241D5DC7-A4A6-8742-B1E3-4276B513C36E}"/>
              </a:ext>
            </a:extLst>
          </p:cNvPr>
          <p:cNvSpPr txBox="1">
            <a:spLocks noGrp="1"/>
          </p:cNvSpPr>
          <p:nvPr>
            <p:ph type="body" idx="15" hasCustomPrompt="1"/>
          </p:nvPr>
        </p:nvSpPr>
        <p:spPr>
          <a:xfrm>
            <a:off x="463863" y="1977114"/>
            <a:ext cx="82160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1" name="Text Placeholder 2">
            <a:extLst>
              <a:ext uri="{FF2B5EF4-FFF2-40B4-BE49-F238E27FC236}">
                <a16:creationId xmlns:a16="http://schemas.microsoft.com/office/drawing/2014/main" id="{15D9E8B4-816B-224A-94CA-4FC4873D80A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07859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Z Blue Background - 2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2" name="TextBox 11">
            <a:extLst>
              <a:ext uri="{FF2B5EF4-FFF2-40B4-BE49-F238E27FC236}">
                <a16:creationId xmlns:a16="http://schemas.microsoft.com/office/drawing/2014/main" id="{98995271-24AD-5C4C-B9C7-055F3193FDD5}"/>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3" name="Google Shape;40;p6">
            <a:extLst>
              <a:ext uri="{FF2B5EF4-FFF2-40B4-BE49-F238E27FC236}">
                <a16:creationId xmlns:a16="http://schemas.microsoft.com/office/drawing/2014/main" id="{26964D12-9964-9747-A2CD-506918C616D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20" name="Text Placeholder 4">
            <a:extLst>
              <a:ext uri="{FF2B5EF4-FFF2-40B4-BE49-F238E27FC236}">
                <a16:creationId xmlns:a16="http://schemas.microsoft.com/office/drawing/2014/main" id="{B1969EEC-1594-BA4E-AC3C-B876F99DCA27}"/>
              </a:ext>
            </a:extLst>
          </p:cNvPr>
          <p:cNvSpPr>
            <a:spLocks noGrp="1"/>
          </p:cNvSpPr>
          <p:nvPr>
            <p:ph type="body" sz="quarter" idx="13" hasCustomPrompt="1"/>
          </p:nvPr>
        </p:nvSpPr>
        <p:spPr>
          <a:xfrm>
            <a:off x="463863" y="1519912"/>
            <a:ext cx="3955836"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1" name="Text Placeholder 4">
            <a:extLst>
              <a:ext uri="{FF2B5EF4-FFF2-40B4-BE49-F238E27FC236}">
                <a16:creationId xmlns:a16="http://schemas.microsoft.com/office/drawing/2014/main" id="{1FE073E8-DB15-BF47-B6CB-1A72894387C2}"/>
              </a:ext>
            </a:extLst>
          </p:cNvPr>
          <p:cNvSpPr>
            <a:spLocks noGrp="1"/>
          </p:cNvSpPr>
          <p:nvPr>
            <p:ph type="body" sz="quarter" idx="16" hasCustomPrompt="1"/>
          </p:nvPr>
        </p:nvSpPr>
        <p:spPr>
          <a:xfrm>
            <a:off x="4709160" y="1519912"/>
            <a:ext cx="3955836"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2" name="Google Shape;19;p3">
            <a:extLst>
              <a:ext uri="{FF2B5EF4-FFF2-40B4-BE49-F238E27FC236}">
                <a16:creationId xmlns:a16="http://schemas.microsoft.com/office/drawing/2014/main" id="{31B6D619-8099-9246-A458-3AB9158DD3C7}"/>
              </a:ext>
            </a:extLst>
          </p:cNvPr>
          <p:cNvSpPr txBox="1">
            <a:spLocks noGrp="1"/>
          </p:cNvSpPr>
          <p:nvPr>
            <p:ph type="body" idx="17" hasCustomPrompt="1"/>
          </p:nvPr>
        </p:nvSpPr>
        <p:spPr>
          <a:xfrm>
            <a:off x="463864"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3" name="Google Shape;19;p3">
            <a:extLst>
              <a:ext uri="{FF2B5EF4-FFF2-40B4-BE49-F238E27FC236}">
                <a16:creationId xmlns:a16="http://schemas.microsoft.com/office/drawing/2014/main" id="{551CFA11-F720-A342-B0D0-3AB01F54347B}"/>
              </a:ext>
            </a:extLst>
          </p:cNvPr>
          <p:cNvSpPr txBox="1">
            <a:spLocks noGrp="1"/>
          </p:cNvSpPr>
          <p:nvPr>
            <p:ph type="body" idx="20" hasCustomPrompt="1"/>
          </p:nvPr>
        </p:nvSpPr>
        <p:spPr>
          <a:xfrm>
            <a:off x="4707420"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4" name="Text Placeholder 2">
            <a:extLst>
              <a:ext uri="{FF2B5EF4-FFF2-40B4-BE49-F238E27FC236}">
                <a16:creationId xmlns:a16="http://schemas.microsoft.com/office/drawing/2014/main" id="{B701C5F5-A413-C54D-A642-CCA8D1FE8626}"/>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89965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Background - No Image">
    <p:bg>
      <p:bgPr>
        <a:solidFill>
          <a:schemeClr val="tx2"/>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8E624F21-77E0-F648-8A66-2A5E29388BF3}"/>
              </a:ext>
            </a:extLst>
          </p:cNvPr>
          <p:cNvSpPr/>
          <p:nvPr userDrawn="1"/>
        </p:nvSpPr>
        <p:spPr>
          <a:xfrm>
            <a:off x="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Google Shape;12;p2">
            <a:extLst>
              <a:ext uri="{FF2B5EF4-FFF2-40B4-BE49-F238E27FC236}">
                <a16:creationId xmlns:a16="http://schemas.microsoft.com/office/drawing/2014/main" id="{6F481AD9-302E-194F-905A-F31D63DA7278}"/>
              </a:ext>
            </a:extLst>
          </p:cNvPr>
          <p:cNvSpPr/>
          <p:nvPr userDrawn="1"/>
        </p:nvSpPr>
        <p:spPr>
          <a:xfrm>
            <a:off x="594360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8053DA92-00A3-254B-A3D9-EF93B11CE7F4}"/>
              </a:ext>
            </a:extLst>
          </p:cNvPr>
          <p:cNvPicPr>
            <a:picLocks noChangeAspect="1"/>
          </p:cNvPicPr>
          <p:nvPr userDrawn="1"/>
        </p:nvPicPr>
        <p:blipFill>
          <a:blip r:embed="rId2"/>
          <a:stretch>
            <a:fillRect/>
          </a:stretch>
        </p:blipFill>
        <p:spPr>
          <a:xfrm>
            <a:off x="3547872" y="5155676"/>
            <a:ext cx="2048256" cy="364982"/>
          </a:xfrm>
          <a:prstGeom prst="rect">
            <a:avLst/>
          </a:prstGeom>
        </p:spPr>
      </p:pic>
      <p:sp>
        <p:nvSpPr>
          <p:cNvPr id="13" name="Google Shape;30;p5">
            <a:extLst>
              <a:ext uri="{FF2B5EF4-FFF2-40B4-BE49-F238E27FC236}">
                <a16:creationId xmlns:a16="http://schemas.microsoft.com/office/drawing/2014/main" id="{6919E18F-81F1-B949-9D38-ADD0087CDF81}"/>
              </a:ext>
            </a:extLst>
          </p:cNvPr>
          <p:cNvSpPr/>
          <p:nvPr userDrawn="1"/>
        </p:nvSpPr>
        <p:spPr>
          <a:xfrm>
            <a:off x="4357553" y="2812065"/>
            <a:ext cx="428896" cy="0"/>
          </a:xfrm>
          <a:custGeom>
            <a:avLst/>
            <a:gdLst/>
            <a:ahLst/>
            <a:cxnLst/>
            <a:rect l="l" t="t" r="r" b="b"/>
            <a:pathLst>
              <a:path w="942975" h="120000" extrusionOk="0">
                <a:moveTo>
                  <a:pt x="0" y="0"/>
                </a:moveTo>
                <a:lnTo>
                  <a:pt x="942379" y="0"/>
                </a:lnTo>
              </a:path>
            </a:pathLst>
          </a:custGeom>
          <a:noFill/>
          <a:ln w="381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737" dirty="0">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1400499" y="1003392"/>
            <a:ext cx="6343004" cy="1589225"/>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3960">
                <a:solidFill>
                  <a:schemeClr val="bg1"/>
                </a:solidFill>
                <a:latin typeface="Calibri"/>
                <a:ea typeface="Calibri"/>
                <a:cs typeface="Calibri"/>
                <a:sym typeface="Calibri"/>
              </a:defRPr>
            </a:lvl1pPr>
            <a:lvl2pPr lvl="1" algn="ctr">
              <a:spcBef>
                <a:spcPts val="0"/>
              </a:spcBef>
              <a:spcAft>
                <a:spcPts val="0"/>
              </a:spcAft>
              <a:buNone/>
              <a:defRPr sz="3929">
                <a:latin typeface="Calibri"/>
                <a:ea typeface="Calibri"/>
                <a:cs typeface="Calibri"/>
                <a:sym typeface="Calibri"/>
              </a:defRPr>
            </a:lvl2pPr>
            <a:lvl3pPr lvl="2" algn="ctr">
              <a:spcBef>
                <a:spcPts val="0"/>
              </a:spcBef>
              <a:spcAft>
                <a:spcPts val="0"/>
              </a:spcAft>
              <a:buNone/>
              <a:defRPr sz="3929">
                <a:latin typeface="Calibri"/>
                <a:ea typeface="Calibri"/>
                <a:cs typeface="Calibri"/>
                <a:sym typeface="Calibri"/>
              </a:defRPr>
            </a:lvl3pPr>
            <a:lvl4pPr lvl="3" algn="ctr">
              <a:spcBef>
                <a:spcPts val="0"/>
              </a:spcBef>
              <a:spcAft>
                <a:spcPts val="0"/>
              </a:spcAft>
              <a:buNone/>
              <a:defRPr sz="3929">
                <a:latin typeface="Calibri"/>
                <a:ea typeface="Calibri"/>
                <a:cs typeface="Calibri"/>
                <a:sym typeface="Calibri"/>
              </a:defRPr>
            </a:lvl4pPr>
            <a:lvl5pPr lvl="4" algn="ctr">
              <a:spcBef>
                <a:spcPts val="0"/>
              </a:spcBef>
              <a:spcAft>
                <a:spcPts val="0"/>
              </a:spcAft>
              <a:buNone/>
              <a:defRPr sz="3929">
                <a:latin typeface="Calibri"/>
                <a:ea typeface="Calibri"/>
                <a:cs typeface="Calibri"/>
                <a:sym typeface="Calibri"/>
              </a:defRPr>
            </a:lvl5pPr>
            <a:lvl6pPr lvl="5" algn="ctr">
              <a:spcBef>
                <a:spcPts val="0"/>
              </a:spcBef>
              <a:spcAft>
                <a:spcPts val="0"/>
              </a:spcAft>
              <a:buNone/>
              <a:defRPr sz="3929">
                <a:latin typeface="Calibri"/>
                <a:ea typeface="Calibri"/>
                <a:cs typeface="Calibri"/>
                <a:sym typeface="Calibri"/>
              </a:defRPr>
            </a:lvl6pPr>
            <a:lvl7pPr lvl="6" algn="ctr">
              <a:spcBef>
                <a:spcPts val="0"/>
              </a:spcBef>
              <a:spcAft>
                <a:spcPts val="0"/>
              </a:spcAft>
              <a:buNone/>
              <a:defRPr sz="3929">
                <a:latin typeface="Calibri"/>
                <a:ea typeface="Calibri"/>
                <a:cs typeface="Calibri"/>
                <a:sym typeface="Calibri"/>
              </a:defRPr>
            </a:lvl7pPr>
            <a:lvl8pPr lvl="7" algn="ctr">
              <a:spcBef>
                <a:spcPts val="0"/>
              </a:spcBef>
              <a:spcAft>
                <a:spcPts val="0"/>
              </a:spcAft>
              <a:buNone/>
              <a:defRPr sz="3929">
                <a:latin typeface="Calibri"/>
                <a:ea typeface="Calibri"/>
                <a:cs typeface="Calibri"/>
                <a:sym typeface="Calibri"/>
              </a:defRPr>
            </a:lvl8pPr>
            <a:lvl9pPr lvl="8" algn="ctr">
              <a:spcBef>
                <a:spcPts val="0"/>
              </a:spcBef>
              <a:spcAft>
                <a:spcPts val="0"/>
              </a:spcAft>
              <a:buNone/>
              <a:defRPr sz="3929">
                <a:latin typeface="Calibri"/>
                <a:ea typeface="Calibri"/>
                <a:cs typeface="Calibri"/>
                <a:sym typeface="Calibri"/>
              </a:defRPr>
            </a:lvl9pPr>
          </a:lstStyle>
          <a:p>
            <a:r>
              <a:rPr lang="en-US"/>
              <a:t>Click to edit Master title style</a:t>
            </a:r>
            <a:endParaRPr dirty="0"/>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1989962" y="3059713"/>
            <a:ext cx="5164078" cy="1469309"/>
          </a:xfrm>
          <a:prstGeom prst="rect">
            <a:avLst/>
          </a:prstGeom>
          <a:noFill/>
          <a:ln>
            <a:noFill/>
          </a:ln>
        </p:spPr>
        <p:txBody>
          <a:bodyPr spcFirstLastPara="1" wrap="square" lIns="146300" tIns="73150" rIns="146300" bIns="73150" anchor="t" anchorCtr="0">
            <a:noAutofit/>
          </a:bodyPr>
          <a:lstStyle>
            <a:lvl1pPr lvl="0" algn="ctr">
              <a:lnSpc>
                <a:spcPct val="90000"/>
              </a:lnSpc>
              <a:spcBef>
                <a:spcPts val="410"/>
              </a:spcBef>
              <a:spcAft>
                <a:spcPts val="0"/>
              </a:spcAft>
              <a:buNone/>
              <a:defRPr sz="1620">
                <a:solidFill>
                  <a:schemeClr val="bg1"/>
                </a:solidFill>
                <a:latin typeface="Calibri"/>
                <a:ea typeface="Calibri"/>
                <a:cs typeface="Calibri"/>
                <a:sym typeface="Calibri"/>
              </a:defRPr>
            </a:lvl1pPr>
            <a:lvl2pPr lvl="1" algn="ctr">
              <a:lnSpc>
                <a:spcPct val="90000"/>
              </a:lnSpc>
              <a:spcBef>
                <a:spcPts val="410"/>
              </a:spcBef>
              <a:spcAft>
                <a:spcPts val="0"/>
              </a:spcAft>
              <a:buNone/>
              <a:defRPr sz="1637">
                <a:latin typeface="Calibri"/>
                <a:ea typeface="Calibri"/>
                <a:cs typeface="Calibri"/>
                <a:sym typeface="Calibri"/>
              </a:defRPr>
            </a:lvl2pPr>
            <a:lvl3pPr lvl="2" algn="ctr">
              <a:lnSpc>
                <a:spcPct val="90000"/>
              </a:lnSpc>
              <a:spcBef>
                <a:spcPts val="410"/>
              </a:spcBef>
              <a:spcAft>
                <a:spcPts val="0"/>
              </a:spcAft>
              <a:buNone/>
              <a:defRPr sz="1637">
                <a:latin typeface="Calibri"/>
                <a:ea typeface="Calibri"/>
                <a:cs typeface="Calibri"/>
                <a:sym typeface="Calibri"/>
              </a:defRPr>
            </a:lvl3pPr>
            <a:lvl4pPr lvl="3" algn="ctr">
              <a:lnSpc>
                <a:spcPct val="90000"/>
              </a:lnSpc>
              <a:spcBef>
                <a:spcPts val="410"/>
              </a:spcBef>
              <a:spcAft>
                <a:spcPts val="0"/>
              </a:spcAft>
              <a:buNone/>
              <a:defRPr sz="1637">
                <a:latin typeface="Calibri"/>
                <a:ea typeface="Calibri"/>
                <a:cs typeface="Calibri"/>
                <a:sym typeface="Calibri"/>
              </a:defRPr>
            </a:lvl4pPr>
            <a:lvl5pPr lvl="4" algn="ctr">
              <a:lnSpc>
                <a:spcPct val="90000"/>
              </a:lnSpc>
              <a:spcBef>
                <a:spcPts val="410"/>
              </a:spcBef>
              <a:spcAft>
                <a:spcPts val="0"/>
              </a:spcAft>
              <a:buNone/>
              <a:defRPr sz="1637">
                <a:latin typeface="Calibri"/>
                <a:ea typeface="Calibri"/>
                <a:cs typeface="Calibri"/>
                <a:sym typeface="Calibri"/>
              </a:defRPr>
            </a:lvl5pPr>
            <a:lvl6pPr lvl="5" algn="ctr">
              <a:lnSpc>
                <a:spcPct val="90000"/>
              </a:lnSpc>
              <a:spcBef>
                <a:spcPts val="410"/>
              </a:spcBef>
              <a:spcAft>
                <a:spcPts val="0"/>
              </a:spcAft>
              <a:buNone/>
              <a:defRPr sz="1637">
                <a:latin typeface="Calibri"/>
                <a:ea typeface="Calibri"/>
                <a:cs typeface="Calibri"/>
                <a:sym typeface="Calibri"/>
              </a:defRPr>
            </a:lvl6pPr>
            <a:lvl7pPr lvl="6" algn="ctr">
              <a:lnSpc>
                <a:spcPct val="90000"/>
              </a:lnSpc>
              <a:spcBef>
                <a:spcPts val="410"/>
              </a:spcBef>
              <a:spcAft>
                <a:spcPts val="0"/>
              </a:spcAft>
              <a:buNone/>
              <a:defRPr sz="1637">
                <a:latin typeface="Calibri"/>
                <a:ea typeface="Calibri"/>
                <a:cs typeface="Calibri"/>
                <a:sym typeface="Calibri"/>
              </a:defRPr>
            </a:lvl7pPr>
            <a:lvl8pPr lvl="7" algn="ctr">
              <a:lnSpc>
                <a:spcPct val="90000"/>
              </a:lnSpc>
              <a:spcBef>
                <a:spcPts val="410"/>
              </a:spcBef>
              <a:spcAft>
                <a:spcPts val="0"/>
              </a:spcAft>
              <a:buNone/>
              <a:defRPr sz="1637">
                <a:latin typeface="Calibri"/>
                <a:ea typeface="Calibri"/>
                <a:cs typeface="Calibri"/>
                <a:sym typeface="Calibri"/>
              </a:defRPr>
            </a:lvl8pPr>
            <a:lvl9pPr lvl="8" algn="ctr">
              <a:lnSpc>
                <a:spcPct val="90000"/>
              </a:lnSpc>
              <a:spcBef>
                <a:spcPts val="410"/>
              </a:spcBef>
              <a:spcAft>
                <a:spcPts val="0"/>
              </a:spcAft>
              <a:buNone/>
              <a:defRPr sz="1637">
                <a:latin typeface="Calibri"/>
                <a:ea typeface="Calibri"/>
                <a:cs typeface="Calibri"/>
                <a:sym typeface="Calibri"/>
              </a:defRPr>
            </a:lvl9pPr>
          </a:lstStyle>
          <a:p>
            <a:r>
              <a:rPr lang="en-US"/>
              <a:t>Click to edit Master subtitle style</a:t>
            </a:r>
            <a:endParaRPr dirty="0"/>
          </a:p>
        </p:txBody>
      </p:sp>
      <p:sp>
        <p:nvSpPr>
          <p:cNvPr id="16" name="TextBox 15">
            <a:extLst>
              <a:ext uri="{FF2B5EF4-FFF2-40B4-BE49-F238E27FC236}">
                <a16:creationId xmlns:a16="http://schemas.microsoft.com/office/drawing/2014/main" id="{FA456C4C-91DF-3C4A-B3B9-1420A3C7250D}"/>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7" name="Google Shape;40;p6">
            <a:extLst>
              <a:ext uri="{FF2B5EF4-FFF2-40B4-BE49-F238E27FC236}">
                <a16:creationId xmlns:a16="http://schemas.microsoft.com/office/drawing/2014/main" id="{3C99D9E3-2100-DF43-8E27-59AA1BBE002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4223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Z Blue Background - 3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22" name="TextBox 21">
            <a:extLst>
              <a:ext uri="{FF2B5EF4-FFF2-40B4-BE49-F238E27FC236}">
                <a16:creationId xmlns:a16="http://schemas.microsoft.com/office/drawing/2014/main" id="{8A236B43-E9CE-8E43-8582-860C29202FAC}"/>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23" name="Google Shape;40;p6">
            <a:extLst>
              <a:ext uri="{FF2B5EF4-FFF2-40B4-BE49-F238E27FC236}">
                <a16:creationId xmlns:a16="http://schemas.microsoft.com/office/drawing/2014/main" id="{91432C0F-E0E5-F841-A0FC-BAE57F4B701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24" name="Text Placeholder 4">
            <a:extLst>
              <a:ext uri="{FF2B5EF4-FFF2-40B4-BE49-F238E27FC236}">
                <a16:creationId xmlns:a16="http://schemas.microsoft.com/office/drawing/2014/main" id="{1295A69D-81C3-B743-933C-65885EE6DDD4}"/>
              </a:ext>
            </a:extLst>
          </p:cNvPr>
          <p:cNvSpPr>
            <a:spLocks noGrp="1"/>
          </p:cNvSpPr>
          <p:nvPr>
            <p:ph type="body" sz="quarter" idx="21" hasCustomPrompt="1"/>
          </p:nvPr>
        </p:nvSpPr>
        <p:spPr>
          <a:xfrm>
            <a:off x="463863" y="1519912"/>
            <a:ext cx="2551176"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5" name="Text Placeholder 4">
            <a:extLst>
              <a:ext uri="{FF2B5EF4-FFF2-40B4-BE49-F238E27FC236}">
                <a16:creationId xmlns:a16="http://schemas.microsoft.com/office/drawing/2014/main" id="{5313C60E-825D-A24E-B144-9F9D2EDDBD96}"/>
              </a:ext>
            </a:extLst>
          </p:cNvPr>
          <p:cNvSpPr>
            <a:spLocks noGrp="1"/>
          </p:cNvSpPr>
          <p:nvPr>
            <p:ph type="body" sz="quarter" idx="15" hasCustomPrompt="1"/>
          </p:nvPr>
        </p:nvSpPr>
        <p:spPr>
          <a:xfrm>
            <a:off x="3303713" y="1519912"/>
            <a:ext cx="2560320"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6" name="Text Placeholder 4">
            <a:extLst>
              <a:ext uri="{FF2B5EF4-FFF2-40B4-BE49-F238E27FC236}">
                <a16:creationId xmlns:a16="http://schemas.microsoft.com/office/drawing/2014/main" id="{A2D795FC-0263-BB4C-A81B-37875815AB97}"/>
              </a:ext>
            </a:extLst>
          </p:cNvPr>
          <p:cNvSpPr>
            <a:spLocks noGrp="1"/>
          </p:cNvSpPr>
          <p:nvPr>
            <p:ph type="body" sz="quarter" idx="22" hasCustomPrompt="1"/>
          </p:nvPr>
        </p:nvSpPr>
        <p:spPr>
          <a:xfrm>
            <a:off x="6137975" y="1519912"/>
            <a:ext cx="2560320"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7" name="Google Shape;19;p3">
            <a:extLst>
              <a:ext uri="{FF2B5EF4-FFF2-40B4-BE49-F238E27FC236}">
                <a16:creationId xmlns:a16="http://schemas.microsoft.com/office/drawing/2014/main" id="{9863C510-7A00-0A4F-B2B2-2473773344F1}"/>
              </a:ext>
            </a:extLst>
          </p:cNvPr>
          <p:cNvSpPr txBox="1">
            <a:spLocks noGrp="1"/>
          </p:cNvSpPr>
          <p:nvPr>
            <p:ph type="body" idx="14" hasCustomPrompt="1"/>
          </p:nvPr>
        </p:nvSpPr>
        <p:spPr>
          <a:xfrm>
            <a:off x="463864" y="1977114"/>
            <a:ext cx="2555271"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8" name="Google Shape;19;p3">
            <a:extLst>
              <a:ext uri="{FF2B5EF4-FFF2-40B4-BE49-F238E27FC236}">
                <a16:creationId xmlns:a16="http://schemas.microsoft.com/office/drawing/2014/main" id="{4DFF1DDC-7424-5C4F-B21C-941B32CA7859}"/>
              </a:ext>
            </a:extLst>
          </p:cNvPr>
          <p:cNvSpPr txBox="1">
            <a:spLocks noGrp="1"/>
          </p:cNvSpPr>
          <p:nvPr>
            <p:ph type="body" idx="23" hasCustomPrompt="1"/>
          </p:nvPr>
        </p:nvSpPr>
        <p:spPr>
          <a:xfrm>
            <a:off x="3299042"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9" name="Google Shape;19;p3">
            <a:extLst>
              <a:ext uri="{FF2B5EF4-FFF2-40B4-BE49-F238E27FC236}">
                <a16:creationId xmlns:a16="http://schemas.microsoft.com/office/drawing/2014/main" id="{580AD880-0FBF-8B43-8183-BFB729A798F7}"/>
              </a:ext>
            </a:extLst>
          </p:cNvPr>
          <p:cNvSpPr txBox="1">
            <a:spLocks noGrp="1"/>
          </p:cNvSpPr>
          <p:nvPr>
            <p:ph type="body" idx="24" hasCustomPrompt="1"/>
          </p:nvPr>
        </p:nvSpPr>
        <p:spPr>
          <a:xfrm>
            <a:off x="6130967"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7" name="Text Placeholder 2">
            <a:extLst>
              <a:ext uri="{FF2B5EF4-FFF2-40B4-BE49-F238E27FC236}">
                <a16:creationId xmlns:a16="http://schemas.microsoft.com/office/drawing/2014/main" id="{2225AFA1-0F46-BA4D-BC27-D5D903043745}"/>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811180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Z Blue Background - Copy Block">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22" name="Text Placeholder 4">
            <a:extLst>
              <a:ext uri="{FF2B5EF4-FFF2-40B4-BE49-F238E27FC236}">
                <a16:creationId xmlns:a16="http://schemas.microsoft.com/office/drawing/2014/main" id="{1A74B6B1-D174-F640-9B27-24ACB2FBEB37}"/>
              </a:ext>
            </a:extLst>
          </p:cNvPr>
          <p:cNvSpPr>
            <a:spLocks noGrp="1"/>
          </p:cNvSpPr>
          <p:nvPr>
            <p:ph type="body" sz="quarter" idx="21" hasCustomPrompt="1"/>
          </p:nvPr>
        </p:nvSpPr>
        <p:spPr>
          <a:xfrm>
            <a:off x="463863" y="1512093"/>
            <a:ext cx="5486400" cy="3051916"/>
          </a:xfrm>
          <a:prstGeom prst="rect">
            <a:avLst/>
          </a:prstGeom>
        </p:spPr>
        <p:txBody>
          <a:bodyPr anchor="t"/>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2" name="TextBox 11">
            <a:extLst>
              <a:ext uri="{FF2B5EF4-FFF2-40B4-BE49-F238E27FC236}">
                <a16:creationId xmlns:a16="http://schemas.microsoft.com/office/drawing/2014/main" id="{6982ED2F-6CB4-5445-84F6-B5E15B886B52}"/>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3" name="Google Shape;40;p6">
            <a:extLst>
              <a:ext uri="{FF2B5EF4-FFF2-40B4-BE49-F238E27FC236}">
                <a16:creationId xmlns:a16="http://schemas.microsoft.com/office/drawing/2014/main" id="{DB7666F3-BEC3-2843-ACBD-9109CB424DE3}"/>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1" name="Text Placeholder 2">
            <a:extLst>
              <a:ext uri="{FF2B5EF4-FFF2-40B4-BE49-F238E27FC236}">
                <a16:creationId xmlns:a16="http://schemas.microsoft.com/office/drawing/2014/main" id="{B2ADD1F5-D664-1247-931E-49C897226C3B}"/>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3181371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1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2" name="Text Placeholder 4">
            <a:extLst>
              <a:ext uri="{FF2B5EF4-FFF2-40B4-BE49-F238E27FC236}">
                <a16:creationId xmlns:a16="http://schemas.microsoft.com/office/drawing/2014/main" id="{8D2F9C5A-6C39-944E-A403-E7B0DA733BD2}"/>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3" name="Google Shape;19;p3">
            <a:extLst>
              <a:ext uri="{FF2B5EF4-FFF2-40B4-BE49-F238E27FC236}">
                <a16:creationId xmlns:a16="http://schemas.microsoft.com/office/drawing/2014/main" id="{005A9889-914E-324A-AEDB-F9A7C4F998D2}"/>
              </a:ext>
            </a:extLst>
          </p:cNvPr>
          <p:cNvSpPr txBox="1">
            <a:spLocks noGrp="1"/>
          </p:cNvSpPr>
          <p:nvPr>
            <p:ph type="body" idx="15" hasCustomPrompt="1"/>
          </p:nvPr>
        </p:nvSpPr>
        <p:spPr>
          <a:xfrm>
            <a:off x="463863" y="1977113"/>
            <a:ext cx="82160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4" name="TextBox 13">
            <a:extLst>
              <a:ext uri="{FF2B5EF4-FFF2-40B4-BE49-F238E27FC236}">
                <a16:creationId xmlns:a16="http://schemas.microsoft.com/office/drawing/2014/main" id="{D1E81253-7113-5C42-8027-A90706C3CC9A}"/>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5" name="Google Shape;40;p6">
            <a:extLst>
              <a:ext uri="{FF2B5EF4-FFF2-40B4-BE49-F238E27FC236}">
                <a16:creationId xmlns:a16="http://schemas.microsoft.com/office/drawing/2014/main" id="{FEE11DC5-922E-C346-A92C-CB4FECED333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6" name="Text Placeholder 2">
            <a:extLst>
              <a:ext uri="{FF2B5EF4-FFF2-40B4-BE49-F238E27FC236}">
                <a16:creationId xmlns:a16="http://schemas.microsoft.com/office/drawing/2014/main" id="{43B0631E-49D9-B545-A74F-DDE02A286841}"/>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567418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2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8" name="Text Placeholder 4">
            <a:extLst>
              <a:ext uri="{FF2B5EF4-FFF2-40B4-BE49-F238E27FC236}">
                <a16:creationId xmlns:a16="http://schemas.microsoft.com/office/drawing/2014/main" id="{C204A671-0C7E-6E4E-B22C-BCC2C11380A7}"/>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9" name="Text Placeholder 4">
            <a:extLst>
              <a:ext uri="{FF2B5EF4-FFF2-40B4-BE49-F238E27FC236}">
                <a16:creationId xmlns:a16="http://schemas.microsoft.com/office/drawing/2014/main" id="{2F99CD15-B388-974A-BBEB-91DA053199ED}"/>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0" name="Google Shape;19;p3">
            <a:extLst>
              <a:ext uri="{FF2B5EF4-FFF2-40B4-BE49-F238E27FC236}">
                <a16:creationId xmlns:a16="http://schemas.microsoft.com/office/drawing/2014/main" id="{EE2AE226-18A2-E541-9FD0-6E5D39F95860}"/>
              </a:ext>
            </a:extLst>
          </p:cNvPr>
          <p:cNvSpPr txBox="1">
            <a:spLocks noGrp="1"/>
          </p:cNvSpPr>
          <p:nvPr>
            <p:ph type="body" idx="17" hasCustomPrompt="1"/>
          </p:nvPr>
        </p:nvSpPr>
        <p:spPr>
          <a:xfrm>
            <a:off x="463864" y="1977113"/>
            <a:ext cx="3955837"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1" name="Google Shape;19;p3">
            <a:extLst>
              <a:ext uri="{FF2B5EF4-FFF2-40B4-BE49-F238E27FC236}">
                <a16:creationId xmlns:a16="http://schemas.microsoft.com/office/drawing/2014/main" id="{B06220C9-B0F2-CD4D-9108-48E1B8A294C0}"/>
              </a:ext>
            </a:extLst>
          </p:cNvPr>
          <p:cNvSpPr txBox="1">
            <a:spLocks noGrp="1"/>
          </p:cNvSpPr>
          <p:nvPr>
            <p:ph type="body" idx="20" hasCustomPrompt="1"/>
          </p:nvPr>
        </p:nvSpPr>
        <p:spPr>
          <a:xfrm>
            <a:off x="4707420"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2" name="TextBox 11">
            <a:extLst>
              <a:ext uri="{FF2B5EF4-FFF2-40B4-BE49-F238E27FC236}">
                <a16:creationId xmlns:a16="http://schemas.microsoft.com/office/drawing/2014/main" id="{CC89CE7A-A925-164D-9A0C-A9D974006576}"/>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3" name="Google Shape;40;p6">
            <a:extLst>
              <a:ext uri="{FF2B5EF4-FFF2-40B4-BE49-F238E27FC236}">
                <a16:creationId xmlns:a16="http://schemas.microsoft.com/office/drawing/2014/main" id="{8423E6D0-9437-D140-A269-3CEA4ACAEB87}"/>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4" name="Text Placeholder 2">
            <a:extLst>
              <a:ext uri="{FF2B5EF4-FFF2-40B4-BE49-F238E27FC236}">
                <a16:creationId xmlns:a16="http://schemas.microsoft.com/office/drawing/2014/main" id="{1B9AA425-B022-9A45-B2ED-BF578F9577BD}"/>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778326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3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4" name="Text Placeholder 4">
            <a:extLst>
              <a:ext uri="{FF2B5EF4-FFF2-40B4-BE49-F238E27FC236}">
                <a16:creationId xmlns:a16="http://schemas.microsoft.com/office/drawing/2014/main" id="{7DDE6EFF-2B1E-D74F-BDC5-98CA7149E6DC}"/>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5" name="Text Placeholder 4">
            <a:extLst>
              <a:ext uri="{FF2B5EF4-FFF2-40B4-BE49-F238E27FC236}">
                <a16:creationId xmlns:a16="http://schemas.microsoft.com/office/drawing/2014/main" id="{05464439-486C-954D-A09C-0AF4727B2ADE}"/>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6" name="Text Placeholder 4">
            <a:extLst>
              <a:ext uri="{FF2B5EF4-FFF2-40B4-BE49-F238E27FC236}">
                <a16:creationId xmlns:a16="http://schemas.microsoft.com/office/drawing/2014/main" id="{1D78F83F-6FA9-C24A-A7D7-13DB586D0822}"/>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7" name="Google Shape;19;p3">
            <a:extLst>
              <a:ext uri="{FF2B5EF4-FFF2-40B4-BE49-F238E27FC236}">
                <a16:creationId xmlns:a16="http://schemas.microsoft.com/office/drawing/2014/main" id="{95D53D9D-04FE-234D-9795-453BB5613494}"/>
              </a:ext>
            </a:extLst>
          </p:cNvPr>
          <p:cNvSpPr txBox="1">
            <a:spLocks noGrp="1"/>
          </p:cNvSpPr>
          <p:nvPr>
            <p:ph type="body" idx="14" hasCustomPrompt="1"/>
          </p:nvPr>
        </p:nvSpPr>
        <p:spPr>
          <a:xfrm>
            <a:off x="463864" y="1977114"/>
            <a:ext cx="2555271"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8" name="Google Shape;19;p3">
            <a:extLst>
              <a:ext uri="{FF2B5EF4-FFF2-40B4-BE49-F238E27FC236}">
                <a16:creationId xmlns:a16="http://schemas.microsoft.com/office/drawing/2014/main" id="{1CFE69EC-45CA-AA42-A9F9-E9B94A721E2E}"/>
              </a:ext>
            </a:extLst>
          </p:cNvPr>
          <p:cNvSpPr txBox="1">
            <a:spLocks noGrp="1"/>
          </p:cNvSpPr>
          <p:nvPr>
            <p:ph type="body" idx="23" hasCustomPrompt="1"/>
          </p:nvPr>
        </p:nvSpPr>
        <p:spPr>
          <a:xfrm>
            <a:off x="3299042"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9" name="Google Shape;19;p3">
            <a:extLst>
              <a:ext uri="{FF2B5EF4-FFF2-40B4-BE49-F238E27FC236}">
                <a16:creationId xmlns:a16="http://schemas.microsoft.com/office/drawing/2014/main" id="{8DFB95E4-E5E6-F143-8DE2-B1CC8DD417E8}"/>
              </a:ext>
            </a:extLst>
          </p:cNvPr>
          <p:cNvSpPr txBox="1">
            <a:spLocks noGrp="1"/>
          </p:cNvSpPr>
          <p:nvPr>
            <p:ph type="body" idx="24" hasCustomPrompt="1"/>
          </p:nvPr>
        </p:nvSpPr>
        <p:spPr>
          <a:xfrm>
            <a:off x="6130967"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0" name="TextBox 19">
            <a:extLst>
              <a:ext uri="{FF2B5EF4-FFF2-40B4-BE49-F238E27FC236}">
                <a16:creationId xmlns:a16="http://schemas.microsoft.com/office/drawing/2014/main" id="{26DF439E-11BC-5F47-8759-21364479E1DF}"/>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21" name="Google Shape;40;p6">
            <a:extLst>
              <a:ext uri="{FF2B5EF4-FFF2-40B4-BE49-F238E27FC236}">
                <a16:creationId xmlns:a16="http://schemas.microsoft.com/office/drawing/2014/main" id="{A13FCA38-4DE2-CC45-87D0-5FC13F1129DE}"/>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22" name="Text Placeholder 2">
            <a:extLst>
              <a:ext uri="{FF2B5EF4-FFF2-40B4-BE49-F238E27FC236}">
                <a16:creationId xmlns:a16="http://schemas.microsoft.com/office/drawing/2014/main" id="{D6E77B68-E768-7941-9AD9-3E5E8DCE1A12}"/>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314959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Copy Block">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20" name="Text Placeholder 4">
            <a:extLst>
              <a:ext uri="{FF2B5EF4-FFF2-40B4-BE49-F238E27FC236}">
                <a16:creationId xmlns:a16="http://schemas.microsoft.com/office/drawing/2014/main" id="{8B56F85E-03C9-9D40-9B58-71519DD63C7A}"/>
              </a:ext>
            </a:extLst>
          </p:cNvPr>
          <p:cNvSpPr>
            <a:spLocks noGrp="1"/>
          </p:cNvSpPr>
          <p:nvPr>
            <p:ph type="body" sz="quarter" idx="21" hasCustomPrompt="1"/>
          </p:nvPr>
        </p:nvSpPr>
        <p:spPr>
          <a:xfrm>
            <a:off x="463863" y="1512093"/>
            <a:ext cx="5486400" cy="3054096"/>
          </a:xfrm>
          <a:prstGeom prst="rect">
            <a:avLst/>
          </a:prstGeom>
        </p:spPr>
        <p:txBody>
          <a:bodyPr anchor="t"/>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9" name="TextBox 8">
            <a:extLst>
              <a:ext uri="{FF2B5EF4-FFF2-40B4-BE49-F238E27FC236}">
                <a16:creationId xmlns:a16="http://schemas.microsoft.com/office/drawing/2014/main" id="{E0299DB4-D579-494F-B5DC-026C760BDBD9}"/>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2" name="Google Shape;40;p6">
            <a:extLst>
              <a:ext uri="{FF2B5EF4-FFF2-40B4-BE49-F238E27FC236}">
                <a16:creationId xmlns:a16="http://schemas.microsoft.com/office/drawing/2014/main" id="{597EB7F9-5EB6-E944-985F-6C5E04E82869}"/>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3" name="Text Placeholder 2">
            <a:extLst>
              <a:ext uri="{FF2B5EF4-FFF2-40B4-BE49-F238E27FC236}">
                <a16:creationId xmlns:a16="http://schemas.microsoft.com/office/drawing/2014/main" id="{F2BDD4B7-3CAF-724A-B271-BD493653E24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85025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ackground - No Footer">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8" name="TextBox 7">
            <a:extLst>
              <a:ext uri="{FF2B5EF4-FFF2-40B4-BE49-F238E27FC236}">
                <a16:creationId xmlns:a16="http://schemas.microsoft.com/office/drawing/2014/main" id="{85B0B63D-B241-A14F-8DFA-2F0B81A0AC02}"/>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1" name="Google Shape;40;p6">
            <a:extLst>
              <a:ext uri="{FF2B5EF4-FFF2-40B4-BE49-F238E27FC236}">
                <a16:creationId xmlns:a16="http://schemas.microsoft.com/office/drawing/2014/main" id="{958310FE-4984-3349-BCE5-B082D8461734}"/>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2" name="Text Placeholder 4">
            <a:extLst>
              <a:ext uri="{FF2B5EF4-FFF2-40B4-BE49-F238E27FC236}">
                <a16:creationId xmlns:a16="http://schemas.microsoft.com/office/drawing/2014/main" id="{00AA5F9F-E1A4-A54F-B8B5-DC890EEF60F8}"/>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3" name="Google Shape;19;p3">
            <a:extLst>
              <a:ext uri="{FF2B5EF4-FFF2-40B4-BE49-F238E27FC236}">
                <a16:creationId xmlns:a16="http://schemas.microsoft.com/office/drawing/2014/main" id="{DFCE5094-4D85-7549-A65D-228BEE8FF31B}"/>
              </a:ext>
            </a:extLst>
          </p:cNvPr>
          <p:cNvSpPr txBox="1">
            <a:spLocks noGrp="1"/>
          </p:cNvSpPr>
          <p:nvPr>
            <p:ph type="body" idx="15" hasCustomPrompt="1"/>
          </p:nvPr>
        </p:nvSpPr>
        <p:spPr>
          <a:xfrm>
            <a:off x="463863" y="1977114"/>
            <a:ext cx="82160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9" name="Text Placeholder 2">
            <a:extLst>
              <a:ext uri="{FF2B5EF4-FFF2-40B4-BE49-F238E27FC236}">
                <a16:creationId xmlns:a16="http://schemas.microsoft.com/office/drawing/2014/main" id="{5C15F6B8-2ED8-134F-9927-951E5E03D52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4012196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ackground - No Footer - 2 Column">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9" name="TextBox 8">
            <a:extLst>
              <a:ext uri="{FF2B5EF4-FFF2-40B4-BE49-F238E27FC236}">
                <a16:creationId xmlns:a16="http://schemas.microsoft.com/office/drawing/2014/main" id="{3DC9A5D5-3397-E547-BAEE-2744B79AB951}"/>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0" name="Google Shape;40;p6">
            <a:extLst>
              <a:ext uri="{FF2B5EF4-FFF2-40B4-BE49-F238E27FC236}">
                <a16:creationId xmlns:a16="http://schemas.microsoft.com/office/drawing/2014/main" id="{EE116BBF-EE6D-0D4A-BF3A-ECDFB661F497}"/>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4" name="Text Placeholder 4">
            <a:extLst>
              <a:ext uri="{FF2B5EF4-FFF2-40B4-BE49-F238E27FC236}">
                <a16:creationId xmlns:a16="http://schemas.microsoft.com/office/drawing/2014/main" id="{DF6EB8CE-9D6B-9E4A-984C-8CB8F4757855}"/>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5" name="Text Placeholder 4">
            <a:extLst>
              <a:ext uri="{FF2B5EF4-FFF2-40B4-BE49-F238E27FC236}">
                <a16:creationId xmlns:a16="http://schemas.microsoft.com/office/drawing/2014/main" id="{13D026C5-4BE4-6D49-923E-AF03A79F95D8}"/>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6" name="Google Shape;19;p3">
            <a:extLst>
              <a:ext uri="{FF2B5EF4-FFF2-40B4-BE49-F238E27FC236}">
                <a16:creationId xmlns:a16="http://schemas.microsoft.com/office/drawing/2014/main" id="{321563D4-9C30-1F47-AC00-6CBF4BFB8623}"/>
              </a:ext>
            </a:extLst>
          </p:cNvPr>
          <p:cNvSpPr txBox="1">
            <a:spLocks noGrp="1"/>
          </p:cNvSpPr>
          <p:nvPr>
            <p:ph type="body" idx="17" hasCustomPrompt="1"/>
          </p:nvPr>
        </p:nvSpPr>
        <p:spPr>
          <a:xfrm>
            <a:off x="463864" y="1977115"/>
            <a:ext cx="3955837"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7" name="Google Shape;19;p3">
            <a:extLst>
              <a:ext uri="{FF2B5EF4-FFF2-40B4-BE49-F238E27FC236}">
                <a16:creationId xmlns:a16="http://schemas.microsoft.com/office/drawing/2014/main" id="{AD48D8DD-3DF0-C645-8BAE-AF9F4787792F}"/>
              </a:ext>
            </a:extLst>
          </p:cNvPr>
          <p:cNvSpPr txBox="1">
            <a:spLocks noGrp="1"/>
          </p:cNvSpPr>
          <p:nvPr>
            <p:ph type="body" idx="20" hasCustomPrompt="1"/>
          </p:nvPr>
        </p:nvSpPr>
        <p:spPr>
          <a:xfrm>
            <a:off x="4707420" y="1977115"/>
            <a:ext cx="3955837"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1" name="Text Placeholder 2">
            <a:extLst>
              <a:ext uri="{FF2B5EF4-FFF2-40B4-BE49-F238E27FC236}">
                <a16:creationId xmlns:a16="http://schemas.microsoft.com/office/drawing/2014/main" id="{28B31836-93D6-7B48-8587-C8ADFCA20264}"/>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938199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ackground - No Footer - 3 Column">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6" name="TextBox 15">
            <a:extLst>
              <a:ext uri="{FF2B5EF4-FFF2-40B4-BE49-F238E27FC236}">
                <a16:creationId xmlns:a16="http://schemas.microsoft.com/office/drawing/2014/main" id="{C5726EF4-F66E-8946-8D29-9812BD95C47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7" name="Google Shape;40;p6">
            <a:extLst>
              <a:ext uri="{FF2B5EF4-FFF2-40B4-BE49-F238E27FC236}">
                <a16:creationId xmlns:a16="http://schemas.microsoft.com/office/drawing/2014/main" id="{7C5EE8F1-9E93-E643-BCDB-62A886538877}"/>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8" name="Text Placeholder 4">
            <a:extLst>
              <a:ext uri="{FF2B5EF4-FFF2-40B4-BE49-F238E27FC236}">
                <a16:creationId xmlns:a16="http://schemas.microsoft.com/office/drawing/2014/main" id="{EFDF1277-7B94-704B-8B2D-B6453812031A}"/>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9" name="Text Placeholder 4">
            <a:extLst>
              <a:ext uri="{FF2B5EF4-FFF2-40B4-BE49-F238E27FC236}">
                <a16:creationId xmlns:a16="http://schemas.microsoft.com/office/drawing/2014/main" id="{E403EDE9-553C-CD47-BA47-16668AD0BA14}"/>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0" name="Text Placeholder 4">
            <a:extLst>
              <a:ext uri="{FF2B5EF4-FFF2-40B4-BE49-F238E27FC236}">
                <a16:creationId xmlns:a16="http://schemas.microsoft.com/office/drawing/2014/main" id="{CFC5448B-53F1-1E40-9906-4ADE453A2926}"/>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1" name="Google Shape;19;p3">
            <a:extLst>
              <a:ext uri="{FF2B5EF4-FFF2-40B4-BE49-F238E27FC236}">
                <a16:creationId xmlns:a16="http://schemas.microsoft.com/office/drawing/2014/main" id="{5AA0590C-10F1-7842-9DE0-E9F264DE9812}"/>
              </a:ext>
            </a:extLst>
          </p:cNvPr>
          <p:cNvSpPr txBox="1">
            <a:spLocks noGrp="1"/>
          </p:cNvSpPr>
          <p:nvPr>
            <p:ph type="body" idx="14" hasCustomPrompt="1"/>
          </p:nvPr>
        </p:nvSpPr>
        <p:spPr>
          <a:xfrm>
            <a:off x="463864" y="1977113"/>
            <a:ext cx="2555271"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2" name="Google Shape;19;p3">
            <a:extLst>
              <a:ext uri="{FF2B5EF4-FFF2-40B4-BE49-F238E27FC236}">
                <a16:creationId xmlns:a16="http://schemas.microsoft.com/office/drawing/2014/main" id="{3EBA5A69-3DCB-6A49-913D-3D808158933C}"/>
              </a:ext>
            </a:extLst>
          </p:cNvPr>
          <p:cNvSpPr txBox="1">
            <a:spLocks noGrp="1"/>
          </p:cNvSpPr>
          <p:nvPr>
            <p:ph type="body" idx="23" hasCustomPrompt="1"/>
          </p:nvPr>
        </p:nvSpPr>
        <p:spPr>
          <a:xfrm>
            <a:off x="3299042" y="1977113"/>
            <a:ext cx="25669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3" name="Google Shape;19;p3">
            <a:extLst>
              <a:ext uri="{FF2B5EF4-FFF2-40B4-BE49-F238E27FC236}">
                <a16:creationId xmlns:a16="http://schemas.microsoft.com/office/drawing/2014/main" id="{E7FB4757-DEEF-BA4B-AC8D-678924738F0E}"/>
              </a:ext>
            </a:extLst>
          </p:cNvPr>
          <p:cNvSpPr txBox="1">
            <a:spLocks noGrp="1"/>
          </p:cNvSpPr>
          <p:nvPr>
            <p:ph type="body" idx="24" hasCustomPrompt="1"/>
          </p:nvPr>
        </p:nvSpPr>
        <p:spPr>
          <a:xfrm>
            <a:off x="6130967" y="1977113"/>
            <a:ext cx="25669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2" name="Text Placeholder 2">
            <a:extLst>
              <a:ext uri="{FF2B5EF4-FFF2-40B4-BE49-F238E27FC236}">
                <a16:creationId xmlns:a16="http://schemas.microsoft.com/office/drawing/2014/main" id="{A237C0A8-CBA4-C34D-8D6E-8360035D42C7}"/>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617965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ackground - No Footer - Copy Block">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6" name="Text Placeholder 4">
            <a:extLst>
              <a:ext uri="{FF2B5EF4-FFF2-40B4-BE49-F238E27FC236}">
                <a16:creationId xmlns:a16="http://schemas.microsoft.com/office/drawing/2014/main" id="{C33A31C1-739D-F647-8386-AB7E8997570B}"/>
              </a:ext>
            </a:extLst>
          </p:cNvPr>
          <p:cNvSpPr>
            <a:spLocks noGrp="1"/>
          </p:cNvSpPr>
          <p:nvPr>
            <p:ph type="body" sz="quarter" idx="21" hasCustomPrompt="1"/>
          </p:nvPr>
        </p:nvSpPr>
        <p:spPr>
          <a:xfrm>
            <a:off x="463863" y="1512093"/>
            <a:ext cx="5486400" cy="3054096"/>
          </a:xfrm>
          <a:prstGeom prst="rect">
            <a:avLst/>
          </a:prstGeom>
        </p:spPr>
        <p:txBody>
          <a:bodyPr anchor="t"/>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8" name="TextBox 7">
            <a:extLst>
              <a:ext uri="{FF2B5EF4-FFF2-40B4-BE49-F238E27FC236}">
                <a16:creationId xmlns:a16="http://schemas.microsoft.com/office/drawing/2014/main" id="{B5130C7E-6D0E-5544-8C3B-3A9C08387B10}"/>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9" name="Google Shape;40;p6">
            <a:extLst>
              <a:ext uri="{FF2B5EF4-FFF2-40B4-BE49-F238E27FC236}">
                <a16:creationId xmlns:a16="http://schemas.microsoft.com/office/drawing/2014/main" id="{9D0354E2-DF87-B546-8B9D-E4CB69C6D53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0" name="Text Placeholder 2">
            <a:extLst>
              <a:ext uri="{FF2B5EF4-FFF2-40B4-BE49-F238E27FC236}">
                <a16:creationId xmlns:a16="http://schemas.microsoft.com/office/drawing/2014/main" id="{3480FFB5-B737-3A4E-9148-1AEBDBD1B9F5}"/>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354735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Background - No Image">
    <p:bg>
      <p:bgPr>
        <a:solidFill>
          <a:schemeClr val="bg1"/>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8E624F21-77E0-F648-8A66-2A5E29388BF3}"/>
              </a:ext>
            </a:extLst>
          </p:cNvPr>
          <p:cNvSpPr/>
          <p:nvPr userDrawn="1"/>
        </p:nvSpPr>
        <p:spPr>
          <a:xfrm>
            <a:off x="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Google Shape;12;p2">
            <a:extLst>
              <a:ext uri="{FF2B5EF4-FFF2-40B4-BE49-F238E27FC236}">
                <a16:creationId xmlns:a16="http://schemas.microsoft.com/office/drawing/2014/main" id="{6F481AD9-302E-194F-905A-F31D63DA7278}"/>
              </a:ext>
            </a:extLst>
          </p:cNvPr>
          <p:cNvSpPr/>
          <p:nvPr userDrawn="1"/>
        </p:nvSpPr>
        <p:spPr>
          <a:xfrm>
            <a:off x="594360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 name="Google Shape;30;p5">
            <a:extLst>
              <a:ext uri="{FF2B5EF4-FFF2-40B4-BE49-F238E27FC236}">
                <a16:creationId xmlns:a16="http://schemas.microsoft.com/office/drawing/2014/main" id="{6919E18F-81F1-B949-9D38-ADD0087CDF81}"/>
              </a:ext>
            </a:extLst>
          </p:cNvPr>
          <p:cNvSpPr/>
          <p:nvPr userDrawn="1"/>
        </p:nvSpPr>
        <p:spPr>
          <a:xfrm>
            <a:off x="4357553" y="2812065"/>
            <a:ext cx="428896" cy="0"/>
          </a:xfrm>
          <a:custGeom>
            <a:avLst/>
            <a:gdLst/>
            <a:ahLst/>
            <a:cxnLst/>
            <a:rect l="l" t="t" r="r" b="b"/>
            <a:pathLst>
              <a:path w="942975" h="120000" extrusionOk="0">
                <a:moveTo>
                  <a:pt x="0" y="0"/>
                </a:moveTo>
                <a:lnTo>
                  <a:pt x="942379" y="0"/>
                </a:lnTo>
              </a:path>
            </a:pathLst>
          </a:custGeom>
          <a:noFill/>
          <a:ln w="381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737" dirty="0">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1400499" y="1003392"/>
            <a:ext cx="6343004" cy="1589225"/>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3960">
                <a:solidFill>
                  <a:schemeClr val="tx2"/>
                </a:solidFill>
                <a:latin typeface="Calibri"/>
                <a:ea typeface="Calibri"/>
                <a:cs typeface="Calibri"/>
                <a:sym typeface="Calibri"/>
              </a:defRPr>
            </a:lvl1pPr>
            <a:lvl2pPr lvl="1" algn="ctr">
              <a:spcBef>
                <a:spcPts val="0"/>
              </a:spcBef>
              <a:spcAft>
                <a:spcPts val="0"/>
              </a:spcAft>
              <a:buNone/>
              <a:defRPr sz="3929">
                <a:latin typeface="Calibri"/>
                <a:ea typeface="Calibri"/>
                <a:cs typeface="Calibri"/>
                <a:sym typeface="Calibri"/>
              </a:defRPr>
            </a:lvl2pPr>
            <a:lvl3pPr lvl="2" algn="ctr">
              <a:spcBef>
                <a:spcPts val="0"/>
              </a:spcBef>
              <a:spcAft>
                <a:spcPts val="0"/>
              </a:spcAft>
              <a:buNone/>
              <a:defRPr sz="3929">
                <a:latin typeface="Calibri"/>
                <a:ea typeface="Calibri"/>
                <a:cs typeface="Calibri"/>
                <a:sym typeface="Calibri"/>
              </a:defRPr>
            </a:lvl3pPr>
            <a:lvl4pPr lvl="3" algn="ctr">
              <a:spcBef>
                <a:spcPts val="0"/>
              </a:spcBef>
              <a:spcAft>
                <a:spcPts val="0"/>
              </a:spcAft>
              <a:buNone/>
              <a:defRPr sz="3929">
                <a:latin typeface="Calibri"/>
                <a:ea typeface="Calibri"/>
                <a:cs typeface="Calibri"/>
                <a:sym typeface="Calibri"/>
              </a:defRPr>
            </a:lvl4pPr>
            <a:lvl5pPr lvl="4" algn="ctr">
              <a:spcBef>
                <a:spcPts val="0"/>
              </a:spcBef>
              <a:spcAft>
                <a:spcPts val="0"/>
              </a:spcAft>
              <a:buNone/>
              <a:defRPr sz="3929">
                <a:latin typeface="Calibri"/>
                <a:ea typeface="Calibri"/>
                <a:cs typeface="Calibri"/>
                <a:sym typeface="Calibri"/>
              </a:defRPr>
            </a:lvl5pPr>
            <a:lvl6pPr lvl="5" algn="ctr">
              <a:spcBef>
                <a:spcPts val="0"/>
              </a:spcBef>
              <a:spcAft>
                <a:spcPts val="0"/>
              </a:spcAft>
              <a:buNone/>
              <a:defRPr sz="3929">
                <a:latin typeface="Calibri"/>
                <a:ea typeface="Calibri"/>
                <a:cs typeface="Calibri"/>
                <a:sym typeface="Calibri"/>
              </a:defRPr>
            </a:lvl6pPr>
            <a:lvl7pPr lvl="6" algn="ctr">
              <a:spcBef>
                <a:spcPts val="0"/>
              </a:spcBef>
              <a:spcAft>
                <a:spcPts val="0"/>
              </a:spcAft>
              <a:buNone/>
              <a:defRPr sz="3929">
                <a:latin typeface="Calibri"/>
                <a:ea typeface="Calibri"/>
                <a:cs typeface="Calibri"/>
                <a:sym typeface="Calibri"/>
              </a:defRPr>
            </a:lvl7pPr>
            <a:lvl8pPr lvl="7" algn="ctr">
              <a:spcBef>
                <a:spcPts val="0"/>
              </a:spcBef>
              <a:spcAft>
                <a:spcPts val="0"/>
              </a:spcAft>
              <a:buNone/>
              <a:defRPr sz="3929">
                <a:latin typeface="Calibri"/>
                <a:ea typeface="Calibri"/>
                <a:cs typeface="Calibri"/>
                <a:sym typeface="Calibri"/>
              </a:defRPr>
            </a:lvl8pPr>
            <a:lvl9pPr lvl="8" algn="ctr">
              <a:spcBef>
                <a:spcPts val="0"/>
              </a:spcBef>
              <a:spcAft>
                <a:spcPts val="0"/>
              </a:spcAft>
              <a:buNone/>
              <a:defRPr sz="3929">
                <a:latin typeface="Calibri"/>
                <a:ea typeface="Calibri"/>
                <a:cs typeface="Calibri"/>
                <a:sym typeface="Calibri"/>
              </a:defRPr>
            </a:lvl9pPr>
          </a:lstStyle>
          <a:p>
            <a:r>
              <a:rPr lang="en-US"/>
              <a:t>Click to edit Master title style</a:t>
            </a:r>
            <a:endParaRPr dirty="0"/>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1989962" y="3059713"/>
            <a:ext cx="5164078" cy="1469309"/>
          </a:xfrm>
          <a:prstGeom prst="rect">
            <a:avLst/>
          </a:prstGeom>
          <a:noFill/>
          <a:ln>
            <a:noFill/>
          </a:ln>
        </p:spPr>
        <p:txBody>
          <a:bodyPr spcFirstLastPara="1" wrap="square" lIns="146300" tIns="73150" rIns="146300" bIns="73150" anchor="t" anchorCtr="0">
            <a:noAutofit/>
          </a:bodyPr>
          <a:lstStyle>
            <a:lvl1pPr lvl="0" algn="ctr">
              <a:lnSpc>
                <a:spcPct val="90000"/>
              </a:lnSpc>
              <a:spcBef>
                <a:spcPts val="410"/>
              </a:spcBef>
              <a:spcAft>
                <a:spcPts val="0"/>
              </a:spcAft>
              <a:buNone/>
              <a:defRPr sz="1620">
                <a:solidFill>
                  <a:schemeClr val="tx2"/>
                </a:solidFill>
                <a:latin typeface="Calibri"/>
                <a:ea typeface="Calibri"/>
                <a:cs typeface="Calibri"/>
                <a:sym typeface="Calibri"/>
              </a:defRPr>
            </a:lvl1pPr>
            <a:lvl2pPr lvl="1" algn="ctr">
              <a:lnSpc>
                <a:spcPct val="90000"/>
              </a:lnSpc>
              <a:spcBef>
                <a:spcPts val="410"/>
              </a:spcBef>
              <a:spcAft>
                <a:spcPts val="0"/>
              </a:spcAft>
              <a:buNone/>
              <a:defRPr sz="1637">
                <a:latin typeface="Calibri"/>
                <a:ea typeface="Calibri"/>
                <a:cs typeface="Calibri"/>
                <a:sym typeface="Calibri"/>
              </a:defRPr>
            </a:lvl2pPr>
            <a:lvl3pPr lvl="2" algn="ctr">
              <a:lnSpc>
                <a:spcPct val="90000"/>
              </a:lnSpc>
              <a:spcBef>
                <a:spcPts val="410"/>
              </a:spcBef>
              <a:spcAft>
                <a:spcPts val="0"/>
              </a:spcAft>
              <a:buNone/>
              <a:defRPr sz="1637">
                <a:latin typeface="Calibri"/>
                <a:ea typeface="Calibri"/>
                <a:cs typeface="Calibri"/>
                <a:sym typeface="Calibri"/>
              </a:defRPr>
            </a:lvl3pPr>
            <a:lvl4pPr lvl="3" algn="ctr">
              <a:lnSpc>
                <a:spcPct val="90000"/>
              </a:lnSpc>
              <a:spcBef>
                <a:spcPts val="410"/>
              </a:spcBef>
              <a:spcAft>
                <a:spcPts val="0"/>
              </a:spcAft>
              <a:buNone/>
              <a:defRPr sz="1637">
                <a:latin typeface="Calibri"/>
                <a:ea typeface="Calibri"/>
                <a:cs typeface="Calibri"/>
                <a:sym typeface="Calibri"/>
              </a:defRPr>
            </a:lvl4pPr>
            <a:lvl5pPr lvl="4" algn="ctr">
              <a:lnSpc>
                <a:spcPct val="90000"/>
              </a:lnSpc>
              <a:spcBef>
                <a:spcPts val="410"/>
              </a:spcBef>
              <a:spcAft>
                <a:spcPts val="0"/>
              </a:spcAft>
              <a:buNone/>
              <a:defRPr sz="1637">
                <a:latin typeface="Calibri"/>
                <a:ea typeface="Calibri"/>
                <a:cs typeface="Calibri"/>
                <a:sym typeface="Calibri"/>
              </a:defRPr>
            </a:lvl5pPr>
            <a:lvl6pPr lvl="5" algn="ctr">
              <a:lnSpc>
                <a:spcPct val="90000"/>
              </a:lnSpc>
              <a:spcBef>
                <a:spcPts val="410"/>
              </a:spcBef>
              <a:spcAft>
                <a:spcPts val="0"/>
              </a:spcAft>
              <a:buNone/>
              <a:defRPr sz="1637">
                <a:latin typeface="Calibri"/>
                <a:ea typeface="Calibri"/>
                <a:cs typeface="Calibri"/>
                <a:sym typeface="Calibri"/>
              </a:defRPr>
            </a:lvl6pPr>
            <a:lvl7pPr lvl="6" algn="ctr">
              <a:lnSpc>
                <a:spcPct val="90000"/>
              </a:lnSpc>
              <a:spcBef>
                <a:spcPts val="410"/>
              </a:spcBef>
              <a:spcAft>
                <a:spcPts val="0"/>
              </a:spcAft>
              <a:buNone/>
              <a:defRPr sz="1637">
                <a:latin typeface="Calibri"/>
                <a:ea typeface="Calibri"/>
                <a:cs typeface="Calibri"/>
                <a:sym typeface="Calibri"/>
              </a:defRPr>
            </a:lvl7pPr>
            <a:lvl8pPr lvl="7" algn="ctr">
              <a:lnSpc>
                <a:spcPct val="90000"/>
              </a:lnSpc>
              <a:spcBef>
                <a:spcPts val="410"/>
              </a:spcBef>
              <a:spcAft>
                <a:spcPts val="0"/>
              </a:spcAft>
              <a:buNone/>
              <a:defRPr sz="1637">
                <a:latin typeface="Calibri"/>
                <a:ea typeface="Calibri"/>
                <a:cs typeface="Calibri"/>
                <a:sym typeface="Calibri"/>
              </a:defRPr>
            </a:lvl8pPr>
            <a:lvl9pPr lvl="8" algn="ctr">
              <a:lnSpc>
                <a:spcPct val="90000"/>
              </a:lnSpc>
              <a:spcBef>
                <a:spcPts val="410"/>
              </a:spcBef>
              <a:spcAft>
                <a:spcPts val="0"/>
              </a:spcAft>
              <a:buNone/>
              <a:defRPr sz="1637">
                <a:latin typeface="Calibri"/>
                <a:ea typeface="Calibri"/>
                <a:cs typeface="Calibri"/>
                <a:sym typeface="Calibri"/>
              </a:defRPr>
            </a:lvl9pPr>
          </a:lstStyle>
          <a:p>
            <a:r>
              <a:rPr lang="en-US"/>
              <a:t>Click to edit Master subtitle style</a:t>
            </a:r>
            <a:endParaRPr dirty="0"/>
          </a:p>
        </p:txBody>
      </p:sp>
      <p:sp>
        <p:nvSpPr>
          <p:cNvPr id="16" name="TextBox 15">
            <a:extLst>
              <a:ext uri="{FF2B5EF4-FFF2-40B4-BE49-F238E27FC236}">
                <a16:creationId xmlns:a16="http://schemas.microsoft.com/office/drawing/2014/main" id="{FA456C4C-91DF-3C4A-B3B9-1420A3C7250D}"/>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pic>
        <p:nvPicPr>
          <p:cNvPr id="12" name="Picture 11">
            <a:extLst>
              <a:ext uri="{FF2B5EF4-FFF2-40B4-BE49-F238E27FC236}">
                <a16:creationId xmlns:a16="http://schemas.microsoft.com/office/drawing/2014/main" id="{6F447889-A411-F54E-A113-CE630A722657}"/>
              </a:ext>
            </a:extLst>
          </p:cNvPr>
          <p:cNvPicPr>
            <a:picLocks noChangeAspect="1"/>
          </p:cNvPicPr>
          <p:nvPr userDrawn="1"/>
        </p:nvPicPr>
        <p:blipFill>
          <a:blip r:embed="rId2"/>
          <a:stretch>
            <a:fillRect/>
          </a:stretch>
        </p:blipFill>
        <p:spPr>
          <a:xfrm>
            <a:off x="3547872" y="5156454"/>
            <a:ext cx="2048256" cy="364982"/>
          </a:xfrm>
          <a:prstGeom prst="rect">
            <a:avLst/>
          </a:prstGeom>
        </p:spPr>
      </p:pic>
      <p:sp>
        <p:nvSpPr>
          <p:cNvPr id="18" name="Google Shape;40;p6">
            <a:extLst>
              <a:ext uri="{FF2B5EF4-FFF2-40B4-BE49-F238E27FC236}">
                <a16:creationId xmlns:a16="http://schemas.microsoft.com/office/drawing/2014/main" id="{8C231231-0BF8-6546-98B2-63E1F541CF9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9021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01 - Title Page" preserve="1" userDrawn="1">
  <p:cSld name="01 - Title Page">
    <p:bg>
      <p:bgPr>
        <a:solidFill>
          <a:schemeClr val="lt1"/>
        </a:solidFill>
        <a:effectLst/>
      </p:bgPr>
    </p:bg>
    <p:spTree>
      <p:nvGrpSpPr>
        <p:cNvPr id="1" name="Shape 6"/>
        <p:cNvGrpSpPr/>
        <p:nvPr/>
      </p:nvGrpSpPr>
      <p:grpSpPr>
        <a:xfrm>
          <a:off x="0" y="0"/>
          <a:ext cx="0" cy="0"/>
          <a:chOff x="0" y="0"/>
          <a:chExt cx="0" cy="0"/>
        </a:xfrm>
      </p:grpSpPr>
      <p:sp>
        <p:nvSpPr>
          <p:cNvPr id="11" name="Google Shape;11;p2"/>
          <p:cNvSpPr/>
          <p:nvPr/>
        </p:nvSpPr>
        <p:spPr>
          <a:xfrm>
            <a:off x="4357552" y="2794666"/>
            <a:ext cx="428896" cy="0"/>
          </a:xfrm>
          <a:custGeom>
            <a:avLst/>
            <a:gdLst/>
            <a:ahLst/>
            <a:cxnLst/>
            <a:rect l="l" t="t" r="r" b="b"/>
            <a:pathLst>
              <a:path w="942975" h="120000" extrusionOk="0">
                <a:moveTo>
                  <a:pt x="0" y="0"/>
                </a:moveTo>
                <a:lnTo>
                  <a:pt x="942379" y="0"/>
                </a:lnTo>
              </a:path>
            </a:pathLst>
          </a:custGeom>
          <a:noFill/>
          <a:ln w="381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819" dirty="0"/>
          </a:p>
        </p:txBody>
      </p:sp>
      <p:sp>
        <p:nvSpPr>
          <p:cNvPr id="13" name="Google Shape;13;p2"/>
          <p:cNvSpPr txBox="1">
            <a:spLocks noGrp="1"/>
          </p:cNvSpPr>
          <p:nvPr>
            <p:ph type="subTitle" idx="1"/>
          </p:nvPr>
        </p:nvSpPr>
        <p:spPr>
          <a:xfrm>
            <a:off x="1143017" y="2968075"/>
            <a:ext cx="6857966" cy="337614"/>
          </a:xfrm>
          <a:prstGeom prst="rect">
            <a:avLst/>
          </a:prstGeom>
          <a:noFill/>
          <a:ln>
            <a:noFill/>
          </a:ln>
        </p:spPr>
        <p:txBody>
          <a:bodyPr spcFirstLastPara="1" wrap="square" lIns="91440" tIns="73150" rIns="146300" bIns="73150" anchor="t" anchorCtr="0">
            <a:noAutofit/>
          </a:bodyPr>
          <a:lstStyle>
            <a:lvl1pPr lvl="0" algn="ctr">
              <a:spcBef>
                <a:spcPts val="0"/>
              </a:spcBef>
              <a:spcAft>
                <a:spcPts val="0"/>
              </a:spcAft>
              <a:buNone/>
              <a:defRPr sz="1200">
                <a:solidFill>
                  <a:schemeClr val="bg2"/>
                </a:solidFill>
                <a:latin typeface="Calibri"/>
                <a:ea typeface="Calibri"/>
                <a:cs typeface="Calibri"/>
                <a:sym typeface="Calibri"/>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a:endParaRPr dirty="0"/>
          </a:p>
        </p:txBody>
      </p:sp>
      <p:sp>
        <p:nvSpPr>
          <p:cNvPr id="19" name="Google Shape;16;p3">
            <a:extLst>
              <a:ext uri="{FF2B5EF4-FFF2-40B4-BE49-F238E27FC236}">
                <a16:creationId xmlns:a16="http://schemas.microsoft.com/office/drawing/2014/main" id="{7CFFC765-171C-8A41-AF2D-1F615810D878}"/>
              </a:ext>
            </a:extLst>
          </p:cNvPr>
          <p:cNvSpPr/>
          <p:nvPr userDrawn="1"/>
        </p:nvSpPr>
        <p:spPr>
          <a:xfrm rot="5400000">
            <a:off x="4411807" y="985957"/>
            <a:ext cx="316973" cy="9141113"/>
          </a:xfrm>
          <a:prstGeom prst="rect">
            <a:avLst/>
          </a:prstGeom>
          <a:solidFill>
            <a:schemeClr val="bg2"/>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21" name="Google Shape;10;p2">
            <a:extLst>
              <a:ext uri="{FF2B5EF4-FFF2-40B4-BE49-F238E27FC236}">
                <a16:creationId xmlns:a16="http://schemas.microsoft.com/office/drawing/2014/main" id="{FCB953C8-2B15-C744-93A5-C9E1D63961BF}"/>
              </a:ext>
            </a:extLst>
          </p:cNvPr>
          <p:cNvSpPr txBox="1">
            <a:spLocks noGrp="1"/>
          </p:cNvSpPr>
          <p:nvPr>
            <p:ph type="title"/>
          </p:nvPr>
        </p:nvSpPr>
        <p:spPr>
          <a:xfrm>
            <a:off x="1153117" y="1393372"/>
            <a:ext cx="6837766" cy="1268894"/>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400">
                <a:solidFill>
                  <a:schemeClr val="bg2"/>
                </a:solidFill>
                <a:latin typeface="Calibri"/>
                <a:ea typeface="Calibri"/>
                <a:cs typeface="Calibri"/>
                <a:sym typeface="Calibri"/>
              </a:defRPr>
            </a:lvl1pPr>
            <a:lvl2pPr lvl="1">
              <a:spcBef>
                <a:spcPts val="0"/>
              </a:spcBef>
              <a:spcAft>
                <a:spcPts val="0"/>
              </a:spcAft>
              <a:buNone/>
              <a:defRPr sz="3275">
                <a:solidFill>
                  <a:schemeClr val="lt1"/>
                </a:solidFill>
                <a:latin typeface="Calibri"/>
                <a:ea typeface="Calibri"/>
                <a:cs typeface="Calibri"/>
                <a:sym typeface="Calibri"/>
              </a:defRPr>
            </a:lvl2pPr>
            <a:lvl3pPr lvl="2">
              <a:spcBef>
                <a:spcPts val="0"/>
              </a:spcBef>
              <a:spcAft>
                <a:spcPts val="0"/>
              </a:spcAft>
              <a:buNone/>
              <a:defRPr sz="3275">
                <a:solidFill>
                  <a:schemeClr val="lt1"/>
                </a:solidFill>
                <a:latin typeface="Calibri"/>
                <a:ea typeface="Calibri"/>
                <a:cs typeface="Calibri"/>
                <a:sym typeface="Calibri"/>
              </a:defRPr>
            </a:lvl3pPr>
            <a:lvl4pPr lvl="3">
              <a:spcBef>
                <a:spcPts val="0"/>
              </a:spcBef>
              <a:spcAft>
                <a:spcPts val="0"/>
              </a:spcAft>
              <a:buNone/>
              <a:defRPr sz="3275">
                <a:solidFill>
                  <a:schemeClr val="lt1"/>
                </a:solidFill>
                <a:latin typeface="Calibri"/>
                <a:ea typeface="Calibri"/>
                <a:cs typeface="Calibri"/>
                <a:sym typeface="Calibri"/>
              </a:defRPr>
            </a:lvl4pPr>
            <a:lvl5pPr lvl="4">
              <a:spcBef>
                <a:spcPts val="0"/>
              </a:spcBef>
              <a:spcAft>
                <a:spcPts val="0"/>
              </a:spcAft>
              <a:buNone/>
              <a:defRPr sz="3275">
                <a:solidFill>
                  <a:schemeClr val="lt1"/>
                </a:solidFill>
                <a:latin typeface="Calibri"/>
                <a:ea typeface="Calibri"/>
                <a:cs typeface="Calibri"/>
                <a:sym typeface="Calibri"/>
              </a:defRPr>
            </a:lvl5pPr>
            <a:lvl6pPr lvl="5">
              <a:spcBef>
                <a:spcPts val="0"/>
              </a:spcBef>
              <a:spcAft>
                <a:spcPts val="0"/>
              </a:spcAft>
              <a:buNone/>
              <a:defRPr sz="3275">
                <a:solidFill>
                  <a:schemeClr val="lt1"/>
                </a:solidFill>
                <a:latin typeface="Calibri"/>
                <a:ea typeface="Calibri"/>
                <a:cs typeface="Calibri"/>
                <a:sym typeface="Calibri"/>
              </a:defRPr>
            </a:lvl6pPr>
            <a:lvl7pPr lvl="6">
              <a:spcBef>
                <a:spcPts val="0"/>
              </a:spcBef>
              <a:spcAft>
                <a:spcPts val="0"/>
              </a:spcAft>
              <a:buNone/>
              <a:defRPr sz="3275">
                <a:solidFill>
                  <a:schemeClr val="lt1"/>
                </a:solidFill>
                <a:latin typeface="Calibri"/>
                <a:ea typeface="Calibri"/>
                <a:cs typeface="Calibri"/>
                <a:sym typeface="Calibri"/>
              </a:defRPr>
            </a:lvl7pPr>
            <a:lvl8pPr lvl="7">
              <a:spcBef>
                <a:spcPts val="0"/>
              </a:spcBef>
              <a:spcAft>
                <a:spcPts val="0"/>
              </a:spcAft>
              <a:buNone/>
              <a:defRPr sz="3275">
                <a:solidFill>
                  <a:schemeClr val="lt1"/>
                </a:solidFill>
                <a:latin typeface="Calibri"/>
                <a:ea typeface="Calibri"/>
                <a:cs typeface="Calibri"/>
                <a:sym typeface="Calibri"/>
              </a:defRPr>
            </a:lvl8pPr>
            <a:lvl9pPr lvl="8">
              <a:spcBef>
                <a:spcPts val="0"/>
              </a:spcBef>
              <a:spcAft>
                <a:spcPts val="0"/>
              </a:spcAft>
              <a:buNone/>
              <a:defRPr sz="3275">
                <a:solidFill>
                  <a:schemeClr val="lt1"/>
                </a:solidFill>
                <a:latin typeface="Calibri"/>
                <a:ea typeface="Calibri"/>
                <a:cs typeface="Calibri"/>
                <a:sym typeface="Calibri"/>
              </a:defRPr>
            </a:lvl9pPr>
          </a:lstStyle>
          <a:p>
            <a:endParaRPr lang="en-US" dirty="0"/>
          </a:p>
        </p:txBody>
      </p:sp>
      <p:sp>
        <p:nvSpPr>
          <p:cNvPr id="18" name="Google Shape;17;p3">
            <a:extLst>
              <a:ext uri="{FF2B5EF4-FFF2-40B4-BE49-F238E27FC236}">
                <a16:creationId xmlns:a16="http://schemas.microsoft.com/office/drawing/2014/main" id="{A2464BB4-4A18-1048-AABA-51641A329E94}"/>
              </a:ext>
            </a:extLst>
          </p:cNvPr>
          <p:cNvSpPr/>
          <p:nvPr userDrawn="1"/>
        </p:nvSpPr>
        <p:spPr>
          <a:xfrm rot="16200000">
            <a:off x="4553712" y="895820"/>
            <a:ext cx="36576" cy="9144000"/>
          </a:xfrm>
          <a:prstGeom prst="rect">
            <a:avLst/>
          </a:prstGeom>
          <a:solidFill>
            <a:schemeClr val="bg1"/>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pic>
        <p:nvPicPr>
          <p:cNvPr id="2" name="Picture 1">
            <a:extLst>
              <a:ext uri="{FF2B5EF4-FFF2-40B4-BE49-F238E27FC236}">
                <a16:creationId xmlns:a16="http://schemas.microsoft.com/office/drawing/2014/main" id="{C62BE73D-F9F6-B149-9D1F-AC0E35CC900C}"/>
              </a:ext>
            </a:extLst>
          </p:cNvPr>
          <p:cNvPicPr>
            <a:picLocks noChangeAspect="1"/>
          </p:cNvPicPr>
          <p:nvPr userDrawn="1"/>
        </p:nvPicPr>
        <p:blipFill>
          <a:blip r:embed="rId2"/>
          <a:stretch>
            <a:fillRect/>
          </a:stretch>
        </p:blipFill>
        <p:spPr>
          <a:xfrm>
            <a:off x="2904244" y="4352503"/>
            <a:ext cx="3335513" cy="594360"/>
          </a:xfrm>
          <a:prstGeom prst="rect">
            <a:avLst/>
          </a:prstGeom>
        </p:spPr>
      </p:pic>
      <p:sp>
        <p:nvSpPr>
          <p:cNvPr id="14" name="TextBox 13">
            <a:extLst>
              <a:ext uri="{FF2B5EF4-FFF2-40B4-BE49-F238E27FC236}">
                <a16:creationId xmlns:a16="http://schemas.microsoft.com/office/drawing/2014/main" id="{08C7C449-CE3D-9D41-BC5F-3B9F77E6E47D}"/>
              </a:ext>
            </a:extLst>
          </p:cNvPr>
          <p:cNvSpPr txBox="1"/>
          <p:nvPr userDrawn="1"/>
        </p:nvSpPr>
        <p:spPr>
          <a:xfrm>
            <a:off x="2753322" y="5143662"/>
            <a:ext cx="3637357" cy="228600"/>
          </a:xfrm>
          <a:prstGeom prst="rect">
            <a:avLst/>
          </a:prstGeom>
          <a:noFill/>
        </p:spPr>
        <p:txBody>
          <a:bodyPr wrap="square" lIns="91440" tIns="0" rIns="0" bIns="0" rtlCol="0" anchor="ctr">
            <a:noAutofit/>
          </a:bodyPr>
          <a:lstStyle/>
          <a:p>
            <a:pPr lvl="0" algn="ctr">
              <a:lnSpc>
                <a:spcPct val="100000"/>
              </a:lnSpc>
            </a:pPr>
            <a:r>
              <a:rPr lang="en-US" sz="600" dirty="0">
                <a:solidFill>
                  <a:schemeClr val="bg1">
                    <a:lumMod val="50000"/>
                  </a:schemeClr>
                </a:solidFill>
              </a:rPr>
              <a:t>The University of Arizona Global Campus Proprietary &amp; Confidential - For Internal Use Only</a:t>
            </a:r>
          </a:p>
        </p:txBody>
      </p:sp>
    </p:spTree>
    <p:extLst>
      <p:ext uri="{BB962C8B-B14F-4D97-AF65-F5344CB8AC3E}">
        <p14:creationId xmlns:p14="http://schemas.microsoft.com/office/powerpoint/2010/main" val="1495347369"/>
      </p:ext>
    </p:extLst>
  </p:cSld>
  <p:clrMapOvr>
    <a:masterClrMapping/>
  </p:clrMapOvr>
  <p:extLst>
    <p:ext uri="{DCECCB84-F9BA-43D5-87BE-67443E8EF086}">
      <p15:sldGuideLst xmlns:p15="http://schemas.microsoft.com/office/powerpoint/2012/main">
        <p15:guide id="1" orient="horz" pos="1800">
          <p15:clr>
            <a:srgbClr val="FA7B17"/>
          </p15:clr>
        </p15:guide>
        <p15:guide id="2" pos="2880">
          <p15:clr>
            <a:srgbClr val="FA7B17"/>
          </p15:clr>
        </p15:guide>
        <p15:guide id="3" pos="1099">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 - Content Page - 1 Column">
    <p:spTree>
      <p:nvGrpSpPr>
        <p:cNvPr id="1" name=""/>
        <p:cNvGrpSpPr/>
        <p:nvPr/>
      </p:nvGrpSpPr>
      <p:grpSpPr>
        <a:xfrm>
          <a:off x="0" y="0"/>
          <a:ext cx="0" cy="0"/>
          <a:chOff x="0" y="0"/>
          <a:chExt cx="0" cy="0"/>
        </a:xfrm>
      </p:grpSpPr>
      <p:sp>
        <p:nvSpPr>
          <p:cNvPr id="3" name="Google Shape;34;p6">
            <a:extLst>
              <a:ext uri="{FF2B5EF4-FFF2-40B4-BE49-F238E27FC236}">
                <a16:creationId xmlns:a16="http://schemas.microsoft.com/office/drawing/2014/main" id="{790853FF-F080-1544-95DC-D73C536AFD09}"/>
              </a:ext>
            </a:extLst>
          </p:cNvPr>
          <p:cNvSpPr/>
          <p:nvPr userDrawn="1"/>
        </p:nvSpPr>
        <p:spPr>
          <a:xfrm>
            <a:off x="0" y="0"/>
            <a:ext cx="316973" cy="5715025"/>
          </a:xfrm>
          <a:prstGeom prst="rect">
            <a:avLst/>
          </a:prstGeom>
          <a:solidFill>
            <a:srgbClr val="98A4AE">
              <a:alpha val="24706"/>
            </a:srgbClr>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4" name="Google Shape;35;p6">
            <a:extLst>
              <a:ext uri="{FF2B5EF4-FFF2-40B4-BE49-F238E27FC236}">
                <a16:creationId xmlns:a16="http://schemas.microsoft.com/office/drawing/2014/main" id="{580679E6-5097-0E4E-87A1-62B2955A821E}"/>
              </a:ext>
            </a:extLst>
          </p:cNvPr>
          <p:cNvSpPr/>
          <p:nvPr userDrawn="1"/>
        </p:nvSpPr>
        <p:spPr>
          <a:xfrm>
            <a:off x="223074" y="2"/>
            <a:ext cx="34795" cy="5715025"/>
          </a:xfrm>
          <a:prstGeom prst="rect">
            <a:avLst/>
          </a:prstGeom>
          <a:solidFill>
            <a:schemeClr val="lt1"/>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5" name="Google Shape;37;p6">
            <a:extLst>
              <a:ext uri="{FF2B5EF4-FFF2-40B4-BE49-F238E27FC236}">
                <a16:creationId xmlns:a16="http://schemas.microsoft.com/office/drawing/2014/main" id="{29885F2A-6BD8-8542-8BB5-E8BB681F9E7B}"/>
              </a:ext>
            </a:extLst>
          </p:cNvPr>
          <p:cNvSpPr txBox="1">
            <a:spLocks noGrp="1"/>
          </p:cNvSpPr>
          <p:nvPr>
            <p:ph type="title"/>
          </p:nvPr>
        </p:nvSpPr>
        <p:spPr>
          <a:xfrm>
            <a:off x="474122"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dk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6" name="Google Shape;38;p6">
            <a:extLst>
              <a:ext uri="{FF2B5EF4-FFF2-40B4-BE49-F238E27FC236}">
                <a16:creationId xmlns:a16="http://schemas.microsoft.com/office/drawing/2014/main" id="{CD56EAFE-1F72-9B41-9F4B-35C526C3DDB7}"/>
              </a:ext>
            </a:extLst>
          </p:cNvPr>
          <p:cNvSpPr txBox="1">
            <a:spLocks noGrp="1"/>
          </p:cNvSpPr>
          <p:nvPr>
            <p:ph type="subTitle" idx="1"/>
          </p:nvPr>
        </p:nvSpPr>
        <p:spPr>
          <a:xfrm>
            <a:off x="474122" y="672119"/>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pic>
        <p:nvPicPr>
          <p:cNvPr id="7" name="Picture 6">
            <a:extLst>
              <a:ext uri="{FF2B5EF4-FFF2-40B4-BE49-F238E27FC236}">
                <a16:creationId xmlns:a16="http://schemas.microsoft.com/office/drawing/2014/main" id="{1C7669A7-F906-2A4D-8163-54289057BDAC}"/>
              </a:ext>
            </a:extLst>
          </p:cNvPr>
          <p:cNvPicPr>
            <a:picLocks noChangeAspect="1"/>
          </p:cNvPicPr>
          <p:nvPr userDrawn="1"/>
        </p:nvPicPr>
        <p:blipFill>
          <a:blip r:embed="rId2"/>
          <a:stretch>
            <a:fillRect/>
          </a:stretch>
        </p:blipFill>
        <p:spPr>
          <a:xfrm>
            <a:off x="6626909" y="5046354"/>
            <a:ext cx="2048256" cy="364982"/>
          </a:xfrm>
          <a:prstGeom prst="rect">
            <a:avLst/>
          </a:prstGeom>
        </p:spPr>
      </p:pic>
      <p:sp>
        <p:nvSpPr>
          <p:cNvPr id="8" name="Text Placeholder 4">
            <a:extLst>
              <a:ext uri="{FF2B5EF4-FFF2-40B4-BE49-F238E27FC236}">
                <a16:creationId xmlns:a16="http://schemas.microsoft.com/office/drawing/2014/main" id="{EE0C5354-8285-5345-8037-EBA08575D302}"/>
              </a:ext>
            </a:extLst>
          </p:cNvPr>
          <p:cNvSpPr>
            <a:spLocks noGrp="1"/>
          </p:cNvSpPr>
          <p:nvPr>
            <p:ph type="body" sz="quarter" idx="13" hasCustomPrompt="1"/>
          </p:nvPr>
        </p:nvSpPr>
        <p:spPr>
          <a:xfrm>
            <a:off x="474121" y="1501796"/>
            <a:ext cx="8216051" cy="457200"/>
          </a:xfrm>
          <a:prstGeom prst="rect">
            <a:avLst/>
          </a:prstGeom>
        </p:spPr>
        <p:txBody>
          <a:bodyPr anchor="ctr"/>
          <a:lstStyle>
            <a:lvl1pPr>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0" name="Text Placeholder 2">
            <a:extLst>
              <a:ext uri="{FF2B5EF4-FFF2-40B4-BE49-F238E27FC236}">
                <a16:creationId xmlns:a16="http://schemas.microsoft.com/office/drawing/2014/main" id="{075EB1F1-B5B4-B648-8DA9-53EF60C2D476}"/>
              </a:ext>
            </a:extLst>
          </p:cNvPr>
          <p:cNvSpPr>
            <a:spLocks noGrp="1"/>
          </p:cNvSpPr>
          <p:nvPr>
            <p:ph type="body" sz="quarter" idx="19" hasCustomPrompt="1"/>
          </p:nvPr>
        </p:nvSpPr>
        <p:spPr>
          <a:xfrm>
            <a:off x="468835" y="4778497"/>
            <a:ext cx="5690092" cy="219214"/>
          </a:xfrm>
          <a:prstGeom prst="rect">
            <a:avLst/>
          </a:prstGeom>
        </p:spPr>
        <p:txBody>
          <a:bodyPr bIns="0" anchor="b"/>
          <a:lstStyle>
            <a:lvl1pPr>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
        <p:nvSpPr>
          <p:cNvPr id="11" name="Google Shape;19;p3">
            <a:extLst>
              <a:ext uri="{FF2B5EF4-FFF2-40B4-BE49-F238E27FC236}">
                <a16:creationId xmlns:a16="http://schemas.microsoft.com/office/drawing/2014/main" id="{2FB4919A-C44B-1145-8ECD-9838EA46461F}"/>
              </a:ext>
            </a:extLst>
          </p:cNvPr>
          <p:cNvSpPr txBox="1">
            <a:spLocks noGrp="1"/>
          </p:cNvSpPr>
          <p:nvPr>
            <p:ph type="body" idx="14" hasCustomPrompt="1"/>
          </p:nvPr>
        </p:nvSpPr>
        <p:spPr>
          <a:xfrm>
            <a:off x="474121" y="1958997"/>
            <a:ext cx="8216051" cy="26255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tx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lt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tx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tx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7" name="TextBox 16">
            <a:extLst>
              <a:ext uri="{FF2B5EF4-FFF2-40B4-BE49-F238E27FC236}">
                <a16:creationId xmlns:a16="http://schemas.microsoft.com/office/drawing/2014/main" id="{40059C5C-2DAE-1A43-AD0F-FDCC2C238BC7}"/>
              </a:ext>
            </a:extLst>
          </p:cNvPr>
          <p:cNvSpPr txBox="1"/>
          <p:nvPr userDrawn="1"/>
        </p:nvSpPr>
        <p:spPr>
          <a:xfrm>
            <a:off x="829623" y="5182317"/>
            <a:ext cx="1886838" cy="228600"/>
          </a:xfrm>
          <a:prstGeom prst="rect">
            <a:avLst/>
          </a:prstGeom>
          <a:noFill/>
        </p:spPr>
        <p:txBody>
          <a:bodyPr wrap="square" lIns="91440" tIns="0" rIns="0" bIns="0" rtlCol="0" anchor="b">
            <a:noAutofit/>
          </a:bodyPr>
          <a:lstStyle/>
          <a:p>
            <a:pPr lvl="0" algn="l">
              <a:lnSpc>
                <a:spcPct val="100000"/>
              </a:lnSpc>
            </a:pPr>
            <a:r>
              <a:rPr lang="en-US" sz="600" dirty="0">
                <a:solidFill>
                  <a:schemeClr val="bg1">
                    <a:lumMod val="50000"/>
                  </a:schemeClr>
                </a:solidFill>
              </a:rPr>
              <a:t>The University of Arizona Global Campus </a:t>
            </a:r>
            <a:br>
              <a:rPr lang="en-US" sz="600" dirty="0">
                <a:solidFill>
                  <a:schemeClr val="bg1">
                    <a:lumMod val="50000"/>
                  </a:schemeClr>
                </a:solidFill>
              </a:rPr>
            </a:br>
            <a:r>
              <a:rPr lang="en-US" sz="600" dirty="0">
                <a:solidFill>
                  <a:schemeClr val="bg1">
                    <a:lumMod val="50000"/>
                  </a:schemeClr>
                </a:solidFill>
              </a:rPr>
              <a:t>Proprietary &amp; Confidential - For Internal Use Only</a:t>
            </a:r>
          </a:p>
        </p:txBody>
      </p:sp>
      <p:sp>
        <p:nvSpPr>
          <p:cNvPr id="18" name="Google Shape;40;p6">
            <a:extLst>
              <a:ext uri="{FF2B5EF4-FFF2-40B4-BE49-F238E27FC236}">
                <a16:creationId xmlns:a16="http://schemas.microsoft.com/office/drawing/2014/main" id="{229C4C5F-2D18-5749-89FE-D4080DD9680D}"/>
              </a:ext>
            </a:extLst>
          </p:cNvPr>
          <p:cNvSpPr txBox="1">
            <a:spLocks noGrp="1"/>
          </p:cNvSpPr>
          <p:nvPr>
            <p:ph type="sldNum" idx="12"/>
          </p:nvPr>
        </p:nvSpPr>
        <p:spPr>
          <a:xfrm>
            <a:off x="463863" y="5192946"/>
            <a:ext cx="365760" cy="227302"/>
          </a:xfrm>
          <a:prstGeom prst="rect">
            <a:avLst/>
          </a:prstGeom>
        </p:spPr>
        <p:txBody>
          <a:bodyPr spcFirstLastPara="1" wrap="square" lIns="91440" tIns="0" rIns="0" bIns="0" anchor="b" anchorCtr="0">
            <a:noAutofit/>
          </a:bodyPr>
          <a:lstStyle>
            <a:lvl1pPr lvl="0" algn="l">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t>‹#›</a:t>
            </a:fld>
            <a:endParaRPr lang="en" dirty="0"/>
          </a:p>
        </p:txBody>
      </p:sp>
    </p:spTree>
    <p:extLst>
      <p:ext uri="{BB962C8B-B14F-4D97-AF65-F5344CB8AC3E}">
        <p14:creationId xmlns:p14="http://schemas.microsoft.com/office/powerpoint/2010/main" val="487670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4 - Content Page - 2 Column">
    <p:spTree>
      <p:nvGrpSpPr>
        <p:cNvPr id="1" name=""/>
        <p:cNvGrpSpPr/>
        <p:nvPr/>
      </p:nvGrpSpPr>
      <p:grpSpPr>
        <a:xfrm>
          <a:off x="0" y="0"/>
          <a:ext cx="0" cy="0"/>
          <a:chOff x="0" y="0"/>
          <a:chExt cx="0" cy="0"/>
        </a:xfrm>
      </p:grpSpPr>
      <p:sp>
        <p:nvSpPr>
          <p:cNvPr id="3" name="Google Shape;34;p6">
            <a:extLst>
              <a:ext uri="{FF2B5EF4-FFF2-40B4-BE49-F238E27FC236}">
                <a16:creationId xmlns:a16="http://schemas.microsoft.com/office/drawing/2014/main" id="{A41A298E-9068-4848-B348-E8015ADB44B0}"/>
              </a:ext>
            </a:extLst>
          </p:cNvPr>
          <p:cNvSpPr/>
          <p:nvPr userDrawn="1"/>
        </p:nvSpPr>
        <p:spPr>
          <a:xfrm>
            <a:off x="0" y="0"/>
            <a:ext cx="316973" cy="5715025"/>
          </a:xfrm>
          <a:prstGeom prst="rect">
            <a:avLst/>
          </a:prstGeom>
          <a:solidFill>
            <a:srgbClr val="98A4AE">
              <a:alpha val="24706"/>
            </a:srgbClr>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4" name="Google Shape;35;p6">
            <a:extLst>
              <a:ext uri="{FF2B5EF4-FFF2-40B4-BE49-F238E27FC236}">
                <a16:creationId xmlns:a16="http://schemas.microsoft.com/office/drawing/2014/main" id="{108CC6F6-70FB-844B-8B1A-CDEDE29526F5}"/>
              </a:ext>
            </a:extLst>
          </p:cNvPr>
          <p:cNvSpPr/>
          <p:nvPr userDrawn="1"/>
        </p:nvSpPr>
        <p:spPr>
          <a:xfrm>
            <a:off x="223074" y="2"/>
            <a:ext cx="34795" cy="5715025"/>
          </a:xfrm>
          <a:prstGeom prst="rect">
            <a:avLst/>
          </a:prstGeom>
          <a:solidFill>
            <a:schemeClr val="lt1"/>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5" name="Google Shape;37;p6">
            <a:extLst>
              <a:ext uri="{FF2B5EF4-FFF2-40B4-BE49-F238E27FC236}">
                <a16:creationId xmlns:a16="http://schemas.microsoft.com/office/drawing/2014/main" id="{EF76CEF6-9C71-3A4A-B41A-04304E173656}"/>
              </a:ext>
            </a:extLst>
          </p:cNvPr>
          <p:cNvSpPr txBox="1">
            <a:spLocks noGrp="1"/>
          </p:cNvSpPr>
          <p:nvPr>
            <p:ph type="title"/>
          </p:nvPr>
        </p:nvSpPr>
        <p:spPr>
          <a:xfrm>
            <a:off x="474122"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dk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6" name="Google Shape;38;p6">
            <a:extLst>
              <a:ext uri="{FF2B5EF4-FFF2-40B4-BE49-F238E27FC236}">
                <a16:creationId xmlns:a16="http://schemas.microsoft.com/office/drawing/2014/main" id="{551469A7-23BD-3942-A592-31399990EEAC}"/>
              </a:ext>
            </a:extLst>
          </p:cNvPr>
          <p:cNvSpPr txBox="1">
            <a:spLocks noGrp="1"/>
          </p:cNvSpPr>
          <p:nvPr>
            <p:ph type="subTitle" idx="1"/>
          </p:nvPr>
        </p:nvSpPr>
        <p:spPr>
          <a:xfrm>
            <a:off x="474122" y="672119"/>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pic>
        <p:nvPicPr>
          <p:cNvPr id="7" name="Picture 6">
            <a:extLst>
              <a:ext uri="{FF2B5EF4-FFF2-40B4-BE49-F238E27FC236}">
                <a16:creationId xmlns:a16="http://schemas.microsoft.com/office/drawing/2014/main" id="{F1597550-FEA0-6244-8388-C94D5A222C3E}"/>
              </a:ext>
            </a:extLst>
          </p:cNvPr>
          <p:cNvPicPr>
            <a:picLocks noChangeAspect="1"/>
          </p:cNvPicPr>
          <p:nvPr userDrawn="1"/>
        </p:nvPicPr>
        <p:blipFill>
          <a:blip r:embed="rId2"/>
          <a:stretch>
            <a:fillRect/>
          </a:stretch>
        </p:blipFill>
        <p:spPr>
          <a:xfrm>
            <a:off x="6626909" y="5046354"/>
            <a:ext cx="2048256" cy="364982"/>
          </a:xfrm>
          <a:prstGeom prst="rect">
            <a:avLst/>
          </a:prstGeom>
        </p:spPr>
      </p:pic>
      <p:sp>
        <p:nvSpPr>
          <p:cNvPr id="8" name="Text Placeholder 4">
            <a:extLst>
              <a:ext uri="{FF2B5EF4-FFF2-40B4-BE49-F238E27FC236}">
                <a16:creationId xmlns:a16="http://schemas.microsoft.com/office/drawing/2014/main" id="{EA0C92C1-C333-6C42-BEB8-A3CE49D3AE9B}"/>
              </a:ext>
            </a:extLst>
          </p:cNvPr>
          <p:cNvSpPr>
            <a:spLocks noGrp="1"/>
          </p:cNvSpPr>
          <p:nvPr>
            <p:ph type="body" sz="quarter" idx="13" hasCustomPrompt="1"/>
          </p:nvPr>
        </p:nvSpPr>
        <p:spPr>
          <a:xfrm>
            <a:off x="474122" y="1501796"/>
            <a:ext cx="3955836" cy="457200"/>
          </a:xfrm>
          <a:prstGeom prst="rect">
            <a:avLst/>
          </a:prstGeom>
        </p:spPr>
        <p:txBody>
          <a:bodyPr anchor="ctr"/>
          <a:lstStyle>
            <a:lvl1pPr>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0" name="Text Placeholder 4">
            <a:extLst>
              <a:ext uri="{FF2B5EF4-FFF2-40B4-BE49-F238E27FC236}">
                <a16:creationId xmlns:a16="http://schemas.microsoft.com/office/drawing/2014/main" id="{C321FA38-0E4D-3E44-BA32-1D0BBF6CFD4B}"/>
              </a:ext>
            </a:extLst>
          </p:cNvPr>
          <p:cNvSpPr>
            <a:spLocks noGrp="1"/>
          </p:cNvSpPr>
          <p:nvPr>
            <p:ph type="body" sz="quarter" idx="15" hasCustomPrompt="1"/>
          </p:nvPr>
        </p:nvSpPr>
        <p:spPr>
          <a:xfrm>
            <a:off x="4709160" y="1501796"/>
            <a:ext cx="3955836" cy="457200"/>
          </a:xfrm>
          <a:prstGeom prst="rect">
            <a:avLst/>
          </a:prstGeom>
        </p:spPr>
        <p:txBody>
          <a:bodyPr anchor="ctr"/>
          <a:lstStyle>
            <a:lvl1pPr>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3" name="Google Shape;19;p3">
            <a:extLst>
              <a:ext uri="{FF2B5EF4-FFF2-40B4-BE49-F238E27FC236}">
                <a16:creationId xmlns:a16="http://schemas.microsoft.com/office/drawing/2014/main" id="{545E304B-14A1-8840-94CD-A0AAAF85C58C}"/>
              </a:ext>
            </a:extLst>
          </p:cNvPr>
          <p:cNvSpPr txBox="1">
            <a:spLocks noGrp="1"/>
          </p:cNvSpPr>
          <p:nvPr>
            <p:ph type="body" idx="14" hasCustomPrompt="1"/>
          </p:nvPr>
        </p:nvSpPr>
        <p:spPr>
          <a:xfrm>
            <a:off x="474121" y="1958997"/>
            <a:ext cx="3955837" cy="26255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tx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lt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tx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tx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4" name="Google Shape;19;p3">
            <a:extLst>
              <a:ext uri="{FF2B5EF4-FFF2-40B4-BE49-F238E27FC236}">
                <a16:creationId xmlns:a16="http://schemas.microsoft.com/office/drawing/2014/main" id="{F002AEEB-5EBB-8C49-8A7E-DBE088FA8C05}"/>
              </a:ext>
            </a:extLst>
          </p:cNvPr>
          <p:cNvSpPr txBox="1">
            <a:spLocks noGrp="1"/>
          </p:cNvSpPr>
          <p:nvPr>
            <p:ph type="body" idx="20" hasCustomPrompt="1"/>
          </p:nvPr>
        </p:nvSpPr>
        <p:spPr>
          <a:xfrm>
            <a:off x="4707419" y="1958997"/>
            <a:ext cx="3955837" cy="26255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tx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lt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tx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tx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5" name="Text Placeholder 2">
            <a:extLst>
              <a:ext uri="{FF2B5EF4-FFF2-40B4-BE49-F238E27FC236}">
                <a16:creationId xmlns:a16="http://schemas.microsoft.com/office/drawing/2014/main" id="{9015C024-C0AA-4547-A220-D69273256FF0}"/>
              </a:ext>
            </a:extLst>
          </p:cNvPr>
          <p:cNvSpPr>
            <a:spLocks noGrp="1"/>
          </p:cNvSpPr>
          <p:nvPr>
            <p:ph type="body" sz="quarter" idx="19" hasCustomPrompt="1"/>
          </p:nvPr>
        </p:nvSpPr>
        <p:spPr>
          <a:xfrm>
            <a:off x="468835" y="4778497"/>
            <a:ext cx="5690092" cy="219214"/>
          </a:xfrm>
          <a:prstGeom prst="rect">
            <a:avLst/>
          </a:prstGeom>
        </p:spPr>
        <p:txBody>
          <a:bodyPr bIns="0" anchor="b"/>
          <a:lstStyle>
            <a:lvl1pPr>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
        <p:nvSpPr>
          <p:cNvPr id="23" name="TextBox 22">
            <a:extLst>
              <a:ext uri="{FF2B5EF4-FFF2-40B4-BE49-F238E27FC236}">
                <a16:creationId xmlns:a16="http://schemas.microsoft.com/office/drawing/2014/main" id="{6049F81B-5F52-A04F-982C-67E833F8E111}"/>
              </a:ext>
            </a:extLst>
          </p:cNvPr>
          <p:cNvSpPr txBox="1"/>
          <p:nvPr userDrawn="1"/>
        </p:nvSpPr>
        <p:spPr>
          <a:xfrm>
            <a:off x="829623" y="5182317"/>
            <a:ext cx="1886838" cy="228600"/>
          </a:xfrm>
          <a:prstGeom prst="rect">
            <a:avLst/>
          </a:prstGeom>
          <a:noFill/>
        </p:spPr>
        <p:txBody>
          <a:bodyPr wrap="square" lIns="91440" tIns="0" rIns="0" bIns="0" rtlCol="0" anchor="b">
            <a:noAutofit/>
          </a:bodyPr>
          <a:lstStyle/>
          <a:p>
            <a:pPr lvl="0" algn="l">
              <a:lnSpc>
                <a:spcPct val="100000"/>
              </a:lnSpc>
            </a:pPr>
            <a:r>
              <a:rPr lang="en-US" sz="600" dirty="0">
                <a:solidFill>
                  <a:schemeClr val="bg1">
                    <a:lumMod val="50000"/>
                  </a:schemeClr>
                </a:solidFill>
              </a:rPr>
              <a:t>The University of Arizona Global Campus </a:t>
            </a:r>
            <a:br>
              <a:rPr lang="en-US" sz="600" dirty="0">
                <a:solidFill>
                  <a:schemeClr val="bg1">
                    <a:lumMod val="50000"/>
                  </a:schemeClr>
                </a:solidFill>
              </a:rPr>
            </a:br>
            <a:r>
              <a:rPr lang="en-US" sz="600" dirty="0">
                <a:solidFill>
                  <a:schemeClr val="bg1">
                    <a:lumMod val="50000"/>
                  </a:schemeClr>
                </a:solidFill>
              </a:rPr>
              <a:t>Proprietary &amp; Confidential - For Internal Use Only</a:t>
            </a:r>
          </a:p>
        </p:txBody>
      </p:sp>
      <p:sp>
        <p:nvSpPr>
          <p:cNvPr id="24" name="Google Shape;40;p6">
            <a:extLst>
              <a:ext uri="{FF2B5EF4-FFF2-40B4-BE49-F238E27FC236}">
                <a16:creationId xmlns:a16="http://schemas.microsoft.com/office/drawing/2014/main" id="{151BC953-19CD-1C4A-BA6A-D46E77B57B94}"/>
              </a:ext>
            </a:extLst>
          </p:cNvPr>
          <p:cNvSpPr txBox="1">
            <a:spLocks noGrp="1"/>
          </p:cNvSpPr>
          <p:nvPr>
            <p:ph type="sldNum" idx="12"/>
          </p:nvPr>
        </p:nvSpPr>
        <p:spPr>
          <a:xfrm>
            <a:off x="463863" y="5192946"/>
            <a:ext cx="365760" cy="227302"/>
          </a:xfrm>
          <a:prstGeom prst="rect">
            <a:avLst/>
          </a:prstGeom>
        </p:spPr>
        <p:txBody>
          <a:bodyPr spcFirstLastPara="1" wrap="square" lIns="91440" tIns="0" rIns="0" bIns="0" anchor="b" anchorCtr="0">
            <a:noAutofit/>
          </a:bodyPr>
          <a:lstStyle>
            <a:lvl1pPr lvl="0" algn="l">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t>‹#›</a:t>
            </a:fld>
            <a:endParaRPr lang="en" dirty="0"/>
          </a:p>
        </p:txBody>
      </p:sp>
    </p:spTree>
    <p:extLst>
      <p:ext uri="{BB962C8B-B14F-4D97-AF65-F5344CB8AC3E}">
        <p14:creationId xmlns:p14="http://schemas.microsoft.com/office/powerpoint/2010/main" val="628337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4 - Content Page - 3 Column">
    <p:spTree>
      <p:nvGrpSpPr>
        <p:cNvPr id="1" name=""/>
        <p:cNvGrpSpPr/>
        <p:nvPr/>
      </p:nvGrpSpPr>
      <p:grpSpPr>
        <a:xfrm>
          <a:off x="0" y="0"/>
          <a:ext cx="0" cy="0"/>
          <a:chOff x="0" y="0"/>
          <a:chExt cx="0" cy="0"/>
        </a:xfrm>
      </p:grpSpPr>
      <p:sp>
        <p:nvSpPr>
          <p:cNvPr id="3" name="Google Shape;34;p6">
            <a:extLst>
              <a:ext uri="{FF2B5EF4-FFF2-40B4-BE49-F238E27FC236}">
                <a16:creationId xmlns:a16="http://schemas.microsoft.com/office/drawing/2014/main" id="{36C8001B-B42E-9C4C-9A6E-0120363A8FDC}"/>
              </a:ext>
            </a:extLst>
          </p:cNvPr>
          <p:cNvSpPr/>
          <p:nvPr userDrawn="1"/>
        </p:nvSpPr>
        <p:spPr>
          <a:xfrm>
            <a:off x="0" y="0"/>
            <a:ext cx="316973" cy="5715025"/>
          </a:xfrm>
          <a:prstGeom prst="rect">
            <a:avLst/>
          </a:prstGeom>
          <a:solidFill>
            <a:srgbClr val="98A4AE">
              <a:alpha val="24706"/>
            </a:srgbClr>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4" name="Google Shape;35;p6">
            <a:extLst>
              <a:ext uri="{FF2B5EF4-FFF2-40B4-BE49-F238E27FC236}">
                <a16:creationId xmlns:a16="http://schemas.microsoft.com/office/drawing/2014/main" id="{2103A1B7-4B0E-6A4A-B563-4DCD1AA140A8}"/>
              </a:ext>
            </a:extLst>
          </p:cNvPr>
          <p:cNvSpPr/>
          <p:nvPr userDrawn="1"/>
        </p:nvSpPr>
        <p:spPr>
          <a:xfrm>
            <a:off x="223074" y="2"/>
            <a:ext cx="34795" cy="5715025"/>
          </a:xfrm>
          <a:prstGeom prst="rect">
            <a:avLst/>
          </a:prstGeom>
          <a:solidFill>
            <a:schemeClr val="lt1"/>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5" name="Google Shape;37;p6">
            <a:extLst>
              <a:ext uri="{FF2B5EF4-FFF2-40B4-BE49-F238E27FC236}">
                <a16:creationId xmlns:a16="http://schemas.microsoft.com/office/drawing/2014/main" id="{661598D8-23A9-6940-8B28-901D5533B72E}"/>
              </a:ext>
            </a:extLst>
          </p:cNvPr>
          <p:cNvSpPr txBox="1">
            <a:spLocks noGrp="1"/>
          </p:cNvSpPr>
          <p:nvPr>
            <p:ph type="title"/>
          </p:nvPr>
        </p:nvSpPr>
        <p:spPr>
          <a:xfrm>
            <a:off x="474122"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dk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6" name="Google Shape;38;p6">
            <a:extLst>
              <a:ext uri="{FF2B5EF4-FFF2-40B4-BE49-F238E27FC236}">
                <a16:creationId xmlns:a16="http://schemas.microsoft.com/office/drawing/2014/main" id="{3BF67C57-30D9-D548-BA2D-4733D323301D}"/>
              </a:ext>
            </a:extLst>
          </p:cNvPr>
          <p:cNvSpPr txBox="1">
            <a:spLocks noGrp="1"/>
          </p:cNvSpPr>
          <p:nvPr>
            <p:ph type="subTitle" idx="1"/>
          </p:nvPr>
        </p:nvSpPr>
        <p:spPr>
          <a:xfrm>
            <a:off x="474122" y="672119"/>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pic>
        <p:nvPicPr>
          <p:cNvPr id="7" name="Picture 6">
            <a:extLst>
              <a:ext uri="{FF2B5EF4-FFF2-40B4-BE49-F238E27FC236}">
                <a16:creationId xmlns:a16="http://schemas.microsoft.com/office/drawing/2014/main" id="{E33DC92B-2265-E142-8456-DC72C850B48F}"/>
              </a:ext>
            </a:extLst>
          </p:cNvPr>
          <p:cNvPicPr>
            <a:picLocks noChangeAspect="1"/>
          </p:cNvPicPr>
          <p:nvPr userDrawn="1"/>
        </p:nvPicPr>
        <p:blipFill>
          <a:blip r:embed="rId2"/>
          <a:stretch>
            <a:fillRect/>
          </a:stretch>
        </p:blipFill>
        <p:spPr>
          <a:xfrm>
            <a:off x="6626909" y="5046354"/>
            <a:ext cx="2048256" cy="364982"/>
          </a:xfrm>
          <a:prstGeom prst="rect">
            <a:avLst/>
          </a:prstGeom>
        </p:spPr>
      </p:pic>
      <p:sp>
        <p:nvSpPr>
          <p:cNvPr id="8" name="Text Placeholder 4">
            <a:extLst>
              <a:ext uri="{FF2B5EF4-FFF2-40B4-BE49-F238E27FC236}">
                <a16:creationId xmlns:a16="http://schemas.microsoft.com/office/drawing/2014/main" id="{47438D10-07FA-BE4B-9617-321F326186C9}"/>
              </a:ext>
            </a:extLst>
          </p:cNvPr>
          <p:cNvSpPr>
            <a:spLocks noGrp="1"/>
          </p:cNvSpPr>
          <p:nvPr>
            <p:ph type="body" sz="quarter" idx="13" hasCustomPrompt="1"/>
          </p:nvPr>
        </p:nvSpPr>
        <p:spPr>
          <a:xfrm>
            <a:off x="474122" y="1501796"/>
            <a:ext cx="2555270" cy="457200"/>
          </a:xfrm>
          <a:prstGeom prst="rect">
            <a:avLst/>
          </a:prstGeom>
        </p:spPr>
        <p:txBody>
          <a:bodyPr anchor="ctr"/>
          <a:lstStyle>
            <a:lvl1pPr>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0" name="Text Placeholder 4">
            <a:extLst>
              <a:ext uri="{FF2B5EF4-FFF2-40B4-BE49-F238E27FC236}">
                <a16:creationId xmlns:a16="http://schemas.microsoft.com/office/drawing/2014/main" id="{77158A4D-64F1-2141-957A-FC5EB3676A10}"/>
              </a:ext>
            </a:extLst>
          </p:cNvPr>
          <p:cNvSpPr>
            <a:spLocks noGrp="1"/>
          </p:cNvSpPr>
          <p:nvPr>
            <p:ph type="body" sz="quarter" idx="15" hasCustomPrompt="1"/>
          </p:nvPr>
        </p:nvSpPr>
        <p:spPr>
          <a:xfrm>
            <a:off x="3303713" y="1501796"/>
            <a:ext cx="2559942" cy="457200"/>
          </a:xfrm>
          <a:prstGeom prst="rect">
            <a:avLst/>
          </a:prstGeom>
        </p:spPr>
        <p:txBody>
          <a:bodyPr anchor="ctr"/>
          <a:lstStyle>
            <a:lvl1pPr>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2" name="Text Placeholder 4">
            <a:extLst>
              <a:ext uri="{FF2B5EF4-FFF2-40B4-BE49-F238E27FC236}">
                <a16:creationId xmlns:a16="http://schemas.microsoft.com/office/drawing/2014/main" id="{696AD3DA-6065-7A41-82ED-27C1A36A3E62}"/>
              </a:ext>
            </a:extLst>
          </p:cNvPr>
          <p:cNvSpPr>
            <a:spLocks noGrp="1"/>
          </p:cNvSpPr>
          <p:nvPr>
            <p:ph type="body" sz="quarter" idx="17" hasCustomPrompt="1"/>
          </p:nvPr>
        </p:nvSpPr>
        <p:spPr>
          <a:xfrm>
            <a:off x="6137975" y="1501796"/>
            <a:ext cx="2559942" cy="457200"/>
          </a:xfrm>
          <a:prstGeom prst="rect">
            <a:avLst/>
          </a:prstGeom>
        </p:spPr>
        <p:txBody>
          <a:bodyPr anchor="ctr"/>
          <a:lstStyle>
            <a:lvl1pPr>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2" name="Google Shape;19;p3">
            <a:extLst>
              <a:ext uri="{FF2B5EF4-FFF2-40B4-BE49-F238E27FC236}">
                <a16:creationId xmlns:a16="http://schemas.microsoft.com/office/drawing/2014/main" id="{4940AD13-A36F-6648-B29A-67E887436D64}"/>
              </a:ext>
            </a:extLst>
          </p:cNvPr>
          <p:cNvSpPr txBox="1">
            <a:spLocks noGrp="1"/>
          </p:cNvSpPr>
          <p:nvPr>
            <p:ph type="body" idx="14" hasCustomPrompt="1"/>
          </p:nvPr>
        </p:nvSpPr>
        <p:spPr>
          <a:xfrm>
            <a:off x="474121" y="1958997"/>
            <a:ext cx="2555271" cy="26255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tx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lt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tx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tx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3" name="Google Shape;19;p3">
            <a:extLst>
              <a:ext uri="{FF2B5EF4-FFF2-40B4-BE49-F238E27FC236}">
                <a16:creationId xmlns:a16="http://schemas.microsoft.com/office/drawing/2014/main" id="{B7B1EB37-551B-484D-9BF2-434DC2BD3022}"/>
              </a:ext>
            </a:extLst>
          </p:cNvPr>
          <p:cNvSpPr txBox="1">
            <a:spLocks noGrp="1"/>
          </p:cNvSpPr>
          <p:nvPr>
            <p:ph type="body" idx="20" hasCustomPrompt="1"/>
          </p:nvPr>
        </p:nvSpPr>
        <p:spPr>
          <a:xfrm>
            <a:off x="3301378" y="1958997"/>
            <a:ext cx="2564614" cy="26255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tx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lt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tx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tx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4" name="Google Shape;19;p3">
            <a:extLst>
              <a:ext uri="{FF2B5EF4-FFF2-40B4-BE49-F238E27FC236}">
                <a16:creationId xmlns:a16="http://schemas.microsoft.com/office/drawing/2014/main" id="{7967E0E0-852D-2047-B589-26997D3A0D3D}"/>
              </a:ext>
            </a:extLst>
          </p:cNvPr>
          <p:cNvSpPr txBox="1">
            <a:spLocks noGrp="1"/>
          </p:cNvSpPr>
          <p:nvPr>
            <p:ph type="body" idx="21" hasCustomPrompt="1"/>
          </p:nvPr>
        </p:nvSpPr>
        <p:spPr>
          <a:xfrm>
            <a:off x="6130967" y="1958997"/>
            <a:ext cx="2566950" cy="2625564"/>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tx2"/>
              </a:buClr>
              <a:buSzPct val="100000"/>
              <a:buFont typeface="Arial" panose="020B0604020202020204" pitchFamily="34" charset="0"/>
              <a:buChar char="•"/>
              <a:defRPr sz="1200">
                <a:solidFill>
                  <a:schemeClr val="tx1">
                    <a:lumMod val="75000"/>
                    <a:lumOff val="25000"/>
                  </a:schemeClr>
                </a:solidFill>
                <a:latin typeface="Calibri"/>
                <a:ea typeface="Calibri"/>
                <a:cs typeface="Calibri"/>
                <a:sym typeface="Calibri"/>
              </a:defRPr>
            </a:lvl1pPr>
            <a:lvl2pPr marL="365760" lvl="1" indent="-182880">
              <a:lnSpc>
                <a:spcPct val="150000"/>
              </a:lnSpc>
              <a:spcBef>
                <a:spcPts val="0"/>
              </a:spcBef>
              <a:spcAft>
                <a:spcPts val="0"/>
              </a:spcAft>
              <a:buClr>
                <a:schemeClr val="lt2"/>
              </a:buClr>
              <a:buSzPct val="110000"/>
              <a:buFont typeface="System Font Regular"/>
              <a:buChar char="◦"/>
              <a:defRPr sz="120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tx2"/>
              </a:buClr>
              <a:buSzPct val="80000"/>
              <a:buFont typeface="Wingdings" pitchFamily="2" charset="2"/>
              <a:buChar char="§"/>
              <a:defRPr sz="1200">
                <a:solidFill>
                  <a:schemeClr val="tx1">
                    <a:lumMod val="75000"/>
                    <a:lumOff val="25000"/>
                  </a:schemeClr>
                </a:solidFill>
                <a:latin typeface="Calibri"/>
                <a:ea typeface="Calibri"/>
                <a:cs typeface="Calibri"/>
                <a:sym typeface="Calibri"/>
              </a:defRPr>
            </a:lvl3pPr>
            <a:lvl4pPr marL="731520" lvl="3" indent="-182880">
              <a:lnSpc>
                <a:spcPct val="150000"/>
              </a:lnSpc>
              <a:spcBef>
                <a:spcPts val="0"/>
              </a:spcBef>
              <a:spcAft>
                <a:spcPts val="0"/>
              </a:spcAft>
              <a:buClr>
                <a:schemeClr val="tx2"/>
              </a:buClr>
              <a:buSzPct val="100000"/>
              <a:buFont typeface=".Lucida Grande UI Regular"/>
              <a:buChar char="▫"/>
              <a:defRPr sz="1200" baseline="0">
                <a:solidFill>
                  <a:schemeClr val="tx1">
                    <a:lumMod val="75000"/>
                    <a:lumOff val="25000"/>
                  </a:schemeClr>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4" name="Text Placeholder 2">
            <a:extLst>
              <a:ext uri="{FF2B5EF4-FFF2-40B4-BE49-F238E27FC236}">
                <a16:creationId xmlns:a16="http://schemas.microsoft.com/office/drawing/2014/main" id="{5A9CD1D6-D44D-4F4D-9FE3-4EA03D602C10}"/>
              </a:ext>
            </a:extLst>
          </p:cNvPr>
          <p:cNvSpPr>
            <a:spLocks noGrp="1"/>
          </p:cNvSpPr>
          <p:nvPr>
            <p:ph type="body" sz="quarter" idx="19" hasCustomPrompt="1"/>
          </p:nvPr>
        </p:nvSpPr>
        <p:spPr>
          <a:xfrm>
            <a:off x="468835" y="4778497"/>
            <a:ext cx="5690092" cy="219214"/>
          </a:xfrm>
          <a:prstGeom prst="rect">
            <a:avLst/>
          </a:prstGeom>
        </p:spPr>
        <p:txBody>
          <a:bodyPr bIns="0" anchor="b"/>
          <a:lstStyle>
            <a:lvl1pPr>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
        <p:nvSpPr>
          <p:cNvPr id="26" name="TextBox 25">
            <a:extLst>
              <a:ext uri="{FF2B5EF4-FFF2-40B4-BE49-F238E27FC236}">
                <a16:creationId xmlns:a16="http://schemas.microsoft.com/office/drawing/2014/main" id="{08B91338-54C1-774C-9889-B63063C82E23}"/>
              </a:ext>
            </a:extLst>
          </p:cNvPr>
          <p:cNvSpPr txBox="1"/>
          <p:nvPr userDrawn="1"/>
        </p:nvSpPr>
        <p:spPr>
          <a:xfrm>
            <a:off x="829623" y="5182317"/>
            <a:ext cx="1886838" cy="228600"/>
          </a:xfrm>
          <a:prstGeom prst="rect">
            <a:avLst/>
          </a:prstGeom>
          <a:noFill/>
        </p:spPr>
        <p:txBody>
          <a:bodyPr wrap="square" lIns="91440" tIns="0" rIns="0" bIns="0" rtlCol="0" anchor="b">
            <a:noAutofit/>
          </a:bodyPr>
          <a:lstStyle/>
          <a:p>
            <a:pPr lvl="0" algn="l">
              <a:lnSpc>
                <a:spcPct val="100000"/>
              </a:lnSpc>
            </a:pPr>
            <a:r>
              <a:rPr lang="en-US" sz="600" dirty="0">
                <a:solidFill>
                  <a:schemeClr val="bg1">
                    <a:lumMod val="50000"/>
                  </a:schemeClr>
                </a:solidFill>
              </a:rPr>
              <a:t>The University of Arizona Global Campus </a:t>
            </a:r>
            <a:br>
              <a:rPr lang="en-US" sz="600" dirty="0">
                <a:solidFill>
                  <a:schemeClr val="bg1">
                    <a:lumMod val="50000"/>
                  </a:schemeClr>
                </a:solidFill>
              </a:rPr>
            </a:br>
            <a:r>
              <a:rPr lang="en-US" sz="600" dirty="0">
                <a:solidFill>
                  <a:schemeClr val="bg1">
                    <a:lumMod val="50000"/>
                  </a:schemeClr>
                </a:solidFill>
              </a:rPr>
              <a:t>Proprietary &amp; Confidential - For Internal Use Only</a:t>
            </a:r>
          </a:p>
        </p:txBody>
      </p:sp>
      <p:sp>
        <p:nvSpPr>
          <p:cNvPr id="27" name="Google Shape;40;p6">
            <a:extLst>
              <a:ext uri="{FF2B5EF4-FFF2-40B4-BE49-F238E27FC236}">
                <a16:creationId xmlns:a16="http://schemas.microsoft.com/office/drawing/2014/main" id="{42CD0476-71A5-5140-9FA1-BA7ACE563EFF}"/>
              </a:ext>
            </a:extLst>
          </p:cNvPr>
          <p:cNvSpPr txBox="1">
            <a:spLocks noGrp="1"/>
          </p:cNvSpPr>
          <p:nvPr>
            <p:ph type="sldNum" idx="12"/>
          </p:nvPr>
        </p:nvSpPr>
        <p:spPr>
          <a:xfrm>
            <a:off x="463863" y="5192946"/>
            <a:ext cx="365760" cy="227302"/>
          </a:xfrm>
          <a:prstGeom prst="rect">
            <a:avLst/>
          </a:prstGeom>
        </p:spPr>
        <p:txBody>
          <a:bodyPr spcFirstLastPara="1" wrap="square" lIns="91440" tIns="0" rIns="0" bIns="0" anchor="b" anchorCtr="0">
            <a:noAutofit/>
          </a:bodyPr>
          <a:lstStyle>
            <a:lvl1pPr lvl="0" algn="l">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t>‹#›</a:t>
            </a:fld>
            <a:endParaRPr lang="en" dirty="0"/>
          </a:p>
        </p:txBody>
      </p:sp>
    </p:spTree>
    <p:extLst>
      <p:ext uri="{BB962C8B-B14F-4D97-AF65-F5344CB8AC3E}">
        <p14:creationId xmlns:p14="http://schemas.microsoft.com/office/powerpoint/2010/main" val="75948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 - Content Page - Copy Block">
    <p:spTree>
      <p:nvGrpSpPr>
        <p:cNvPr id="1" name=""/>
        <p:cNvGrpSpPr/>
        <p:nvPr/>
      </p:nvGrpSpPr>
      <p:grpSpPr>
        <a:xfrm>
          <a:off x="0" y="0"/>
          <a:ext cx="0" cy="0"/>
          <a:chOff x="0" y="0"/>
          <a:chExt cx="0" cy="0"/>
        </a:xfrm>
      </p:grpSpPr>
      <p:sp>
        <p:nvSpPr>
          <p:cNvPr id="3" name="Google Shape;34;p6">
            <a:extLst>
              <a:ext uri="{FF2B5EF4-FFF2-40B4-BE49-F238E27FC236}">
                <a16:creationId xmlns:a16="http://schemas.microsoft.com/office/drawing/2014/main" id="{70542D5D-B3B8-8948-BB6B-19BAA84E75FE}"/>
              </a:ext>
            </a:extLst>
          </p:cNvPr>
          <p:cNvSpPr/>
          <p:nvPr userDrawn="1"/>
        </p:nvSpPr>
        <p:spPr>
          <a:xfrm>
            <a:off x="0" y="0"/>
            <a:ext cx="316973" cy="5715025"/>
          </a:xfrm>
          <a:prstGeom prst="rect">
            <a:avLst/>
          </a:prstGeom>
          <a:solidFill>
            <a:srgbClr val="98A4AE">
              <a:alpha val="24706"/>
            </a:srgbClr>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4" name="Google Shape;35;p6">
            <a:extLst>
              <a:ext uri="{FF2B5EF4-FFF2-40B4-BE49-F238E27FC236}">
                <a16:creationId xmlns:a16="http://schemas.microsoft.com/office/drawing/2014/main" id="{CFE7291C-4159-0B4C-AEE6-285A6C5D630A}"/>
              </a:ext>
            </a:extLst>
          </p:cNvPr>
          <p:cNvSpPr/>
          <p:nvPr userDrawn="1"/>
        </p:nvSpPr>
        <p:spPr>
          <a:xfrm>
            <a:off x="223074" y="2"/>
            <a:ext cx="34795" cy="5715025"/>
          </a:xfrm>
          <a:prstGeom prst="rect">
            <a:avLst/>
          </a:prstGeom>
          <a:solidFill>
            <a:schemeClr val="lt1"/>
          </a:solidFill>
          <a:ln>
            <a:noFill/>
          </a:ln>
        </p:spPr>
        <p:txBody>
          <a:bodyPr spcFirstLastPara="1" wrap="square" lIns="41583" tIns="41583" rIns="41583" bIns="41583" anchor="ctr" anchorCtr="0">
            <a:noAutofit/>
          </a:bodyPr>
          <a:lstStyle/>
          <a:p>
            <a:pPr marL="0" lvl="0" indent="0" algn="l" rtl="0">
              <a:spcBef>
                <a:spcPts val="0"/>
              </a:spcBef>
              <a:spcAft>
                <a:spcPts val="0"/>
              </a:spcAft>
              <a:buNone/>
            </a:pPr>
            <a:endParaRPr sz="301" dirty="0"/>
          </a:p>
        </p:txBody>
      </p:sp>
      <p:sp>
        <p:nvSpPr>
          <p:cNvPr id="5" name="Google Shape;37;p6">
            <a:extLst>
              <a:ext uri="{FF2B5EF4-FFF2-40B4-BE49-F238E27FC236}">
                <a16:creationId xmlns:a16="http://schemas.microsoft.com/office/drawing/2014/main" id="{DBA062F6-2B00-1443-BD0C-3B85552E41A0}"/>
              </a:ext>
            </a:extLst>
          </p:cNvPr>
          <p:cNvSpPr txBox="1">
            <a:spLocks noGrp="1"/>
          </p:cNvSpPr>
          <p:nvPr>
            <p:ph type="title"/>
          </p:nvPr>
        </p:nvSpPr>
        <p:spPr>
          <a:xfrm>
            <a:off x="474122"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chemeClr val="dk2"/>
                </a:solidFill>
                <a:latin typeface="Calibri"/>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6" name="Google Shape;38;p6">
            <a:extLst>
              <a:ext uri="{FF2B5EF4-FFF2-40B4-BE49-F238E27FC236}">
                <a16:creationId xmlns:a16="http://schemas.microsoft.com/office/drawing/2014/main" id="{CE10E1C4-68DB-5B4E-837D-AC949EAF304E}"/>
              </a:ext>
            </a:extLst>
          </p:cNvPr>
          <p:cNvSpPr txBox="1">
            <a:spLocks noGrp="1"/>
          </p:cNvSpPr>
          <p:nvPr>
            <p:ph type="subTitle" idx="1"/>
          </p:nvPr>
        </p:nvSpPr>
        <p:spPr>
          <a:xfrm>
            <a:off x="474122" y="672119"/>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a:solidFill>
                  <a:schemeClr val="bg2"/>
                </a:solidFill>
                <a:latin typeface="Calibri"/>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pic>
        <p:nvPicPr>
          <p:cNvPr id="7" name="Picture 6">
            <a:extLst>
              <a:ext uri="{FF2B5EF4-FFF2-40B4-BE49-F238E27FC236}">
                <a16:creationId xmlns:a16="http://schemas.microsoft.com/office/drawing/2014/main" id="{2E9B71CA-6242-4744-A509-B3C79BD4256B}"/>
              </a:ext>
            </a:extLst>
          </p:cNvPr>
          <p:cNvPicPr>
            <a:picLocks noChangeAspect="1"/>
          </p:cNvPicPr>
          <p:nvPr userDrawn="1"/>
        </p:nvPicPr>
        <p:blipFill>
          <a:blip r:embed="rId2"/>
          <a:stretch>
            <a:fillRect/>
          </a:stretch>
        </p:blipFill>
        <p:spPr>
          <a:xfrm>
            <a:off x="6626909" y="5046354"/>
            <a:ext cx="2048256" cy="364982"/>
          </a:xfrm>
          <a:prstGeom prst="rect">
            <a:avLst/>
          </a:prstGeom>
        </p:spPr>
      </p:pic>
      <p:sp>
        <p:nvSpPr>
          <p:cNvPr id="16" name="Text Placeholder 4">
            <a:extLst>
              <a:ext uri="{FF2B5EF4-FFF2-40B4-BE49-F238E27FC236}">
                <a16:creationId xmlns:a16="http://schemas.microsoft.com/office/drawing/2014/main" id="{D5524D20-EA34-2E40-9F5A-6508AA5CE9A5}"/>
              </a:ext>
            </a:extLst>
          </p:cNvPr>
          <p:cNvSpPr>
            <a:spLocks noGrp="1"/>
          </p:cNvSpPr>
          <p:nvPr>
            <p:ph type="body" sz="quarter" idx="21" hasCustomPrompt="1"/>
          </p:nvPr>
        </p:nvSpPr>
        <p:spPr>
          <a:xfrm>
            <a:off x="474121" y="1501796"/>
            <a:ext cx="5684806" cy="3153767"/>
          </a:xfrm>
          <a:prstGeom prst="rect">
            <a:avLst/>
          </a:prstGeom>
        </p:spPr>
        <p:txBody>
          <a:bodyPr anchor="t"/>
          <a:lstStyle>
            <a:lvl1pPr>
              <a:buFontTx/>
              <a:buNone/>
              <a:defRPr sz="140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9" name="Text Placeholder 2">
            <a:extLst>
              <a:ext uri="{FF2B5EF4-FFF2-40B4-BE49-F238E27FC236}">
                <a16:creationId xmlns:a16="http://schemas.microsoft.com/office/drawing/2014/main" id="{940C4ACB-839F-A140-BBBD-4ED771F46101}"/>
              </a:ext>
            </a:extLst>
          </p:cNvPr>
          <p:cNvSpPr>
            <a:spLocks noGrp="1"/>
          </p:cNvSpPr>
          <p:nvPr>
            <p:ph type="body" sz="quarter" idx="19" hasCustomPrompt="1"/>
          </p:nvPr>
        </p:nvSpPr>
        <p:spPr>
          <a:xfrm>
            <a:off x="468835" y="4778497"/>
            <a:ext cx="5690092" cy="219214"/>
          </a:xfrm>
          <a:prstGeom prst="rect">
            <a:avLst/>
          </a:prstGeom>
        </p:spPr>
        <p:txBody>
          <a:bodyPr bIns="0" anchor="b"/>
          <a:lstStyle>
            <a:lvl1pPr>
              <a:defRPr sz="70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
        <p:nvSpPr>
          <p:cNvPr id="17" name="TextBox 16">
            <a:extLst>
              <a:ext uri="{FF2B5EF4-FFF2-40B4-BE49-F238E27FC236}">
                <a16:creationId xmlns:a16="http://schemas.microsoft.com/office/drawing/2014/main" id="{6E878A03-CFB0-6449-8865-8BDA1A6FAE07}"/>
              </a:ext>
            </a:extLst>
          </p:cNvPr>
          <p:cNvSpPr txBox="1"/>
          <p:nvPr userDrawn="1"/>
        </p:nvSpPr>
        <p:spPr>
          <a:xfrm>
            <a:off x="829623" y="5182317"/>
            <a:ext cx="1886838" cy="228600"/>
          </a:xfrm>
          <a:prstGeom prst="rect">
            <a:avLst/>
          </a:prstGeom>
          <a:noFill/>
        </p:spPr>
        <p:txBody>
          <a:bodyPr wrap="square" lIns="91440" tIns="0" rIns="0" bIns="0" rtlCol="0" anchor="b">
            <a:noAutofit/>
          </a:bodyPr>
          <a:lstStyle/>
          <a:p>
            <a:pPr lvl="0" algn="l">
              <a:lnSpc>
                <a:spcPct val="100000"/>
              </a:lnSpc>
            </a:pPr>
            <a:r>
              <a:rPr lang="en-US" sz="600" dirty="0">
                <a:solidFill>
                  <a:schemeClr val="bg1">
                    <a:lumMod val="50000"/>
                  </a:schemeClr>
                </a:solidFill>
              </a:rPr>
              <a:t>The University of Arizona Global Campus </a:t>
            </a:r>
            <a:br>
              <a:rPr lang="en-US" sz="600" dirty="0">
                <a:solidFill>
                  <a:schemeClr val="bg1">
                    <a:lumMod val="50000"/>
                  </a:schemeClr>
                </a:solidFill>
              </a:rPr>
            </a:br>
            <a:r>
              <a:rPr lang="en-US" sz="600" dirty="0">
                <a:solidFill>
                  <a:schemeClr val="bg1">
                    <a:lumMod val="50000"/>
                  </a:schemeClr>
                </a:solidFill>
              </a:rPr>
              <a:t>Proprietary &amp; Confidential - For Internal Use Only</a:t>
            </a:r>
          </a:p>
        </p:txBody>
      </p:sp>
      <p:sp>
        <p:nvSpPr>
          <p:cNvPr id="18" name="Google Shape;40;p6">
            <a:extLst>
              <a:ext uri="{FF2B5EF4-FFF2-40B4-BE49-F238E27FC236}">
                <a16:creationId xmlns:a16="http://schemas.microsoft.com/office/drawing/2014/main" id="{5EF8152D-E8BB-9446-8F03-39BAC37A654F}"/>
              </a:ext>
            </a:extLst>
          </p:cNvPr>
          <p:cNvSpPr txBox="1">
            <a:spLocks noGrp="1"/>
          </p:cNvSpPr>
          <p:nvPr>
            <p:ph type="sldNum" idx="12"/>
          </p:nvPr>
        </p:nvSpPr>
        <p:spPr>
          <a:xfrm>
            <a:off x="463863" y="5192946"/>
            <a:ext cx="365760" cy="227302"/>
          </a:xfrm>
          <a:prstGeom prst="rect">
            <a:avLst/>
          </a:prstGeom>
        </p:spPr>
        <p:txBody>
          <a:bodyPr spcFirstLastPara="1" wrap="square" lIns="91440" tIns="0" rIns="0" bIns="0" anchor="b" anchorCtr="0">
            <a:noAutofit/>
          </a:bodyPr>
          <a:lstStyle>
            <a:lvl1pPr lvl="0" algn="l">
              <a:buNone/>
              <a:defRPr sz="80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t>‹#›</a:t>
            </a:fld>
            <a:endParaRPr lang="en" dirty="0"/>
          </a:p>
        </p:txBody>
      </p:sp>
    </p:spTree>
    <p:extLst>
      <p:ext uri="{BB962C8B-B14F-4D97-AF65-F5344CB8AC3E}">
        <p14:creationId xmlns:p14="http://schemas.microsoft.com/office/powerpoint/2010/main" val="2895828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pic>
        <p:nvPicPr>
          <p:cNvPr id="8" name="Google Shape;286;p47">
            <a:extLst>
              <a:ext uri="{FF2B5EF4-FFF2-40B4-BE49-F238E27FC236}">
                <a16:creationId xmlns:a16="http://schemas.microsoft.com/office/drawing/2014/main" id="{AC003B07-5BBF-9B42-AC59-5157660B66B1}"/>
              </a:ext>
            </a:extLst>
          </p:cNvPr>
          <p:cNvPicPr preferRelativeResize="0"/>
          <p:nvPr userDrawn="1"/>
        </p:nvPicPr>
        <p:blipFill>
          <a:blip r:embed="rId2"/>
          <a:srcRect/>
          <a:stretch/>
        </p:blipFill>
        <p:spPr>
          <a:xfrm>
            <a:off x="2436" y="1"/>
            <a:ext cx="9139124" cy="5714999"/>
          </a:xfrm>
          <a:prstGeom prst="rect">
            <a:avLst/>
          </a:prstGeom>
          <a:noFill/>
          <a:ln>
            <a:noFill/>
          </a:ln>
        </p:spPr>
      </p:pic>
      <p:sp>
        <p:nvSpPr>
          <p:cNvPr id="6" name="Google Shape;10;p2">
            <a:extLst>
              <a:ext uri="{FF2B5EF4-FFF2-40B4-BE49-F238E27FC236}">
                <a16:creationId xmlns:a16="http://schemas.microsoft.com/office/drawing/2014/main" id="{BB6C81CA-1E23-1F41-87AB-BA425CCF136C}"/>
              </a:ext>
            </a:extLst>
          </p:cNvPr>
          <p:cNvSpPr txBox="1">
            <a:spLocks noGrp="1"/>
          </p:cNvSpPr>
          <p:nvPr>
            <p:ph type="title"/>
          </p:nvPr>
        </p:nvSpPr>
        <p:spPr>
          <a:xfrm>
            <a:off x="777240" y="1836209"/>
            <a:ext cx="6857965" cy="1960785"/>
          </a:xfrm>
          <a:prstGeom prst="rect">
            <a:avLst/>
          </a:prstGeom>
          <a:noFill/>
          <a:ln>
            <a:noFill/>
          </a:ln>
        </p:spPr>
        <p:txBody>
          <a:bodyPr spcFirstLastPara="1" wrap="square" lIns="0" tIns="0" rIns="0" bIns="0" anchor="b" anchorCtr="0">
            <a:noAutofit/>
          </a:bodyPr>
          <a:lstStyle>
            <a:lvl1pPr lvl="0" algn="l">
              <a:spcBef>
                <a:spcPts val="0"/>
              </a:spcBef>
              <a:spcAft>
                <a:spcPts val="0"/>
              </a:spcAft>
              <a:buNone/>
              <a:defRPr sz="6000" b="1" i="0" baseline="0">
                <a:solidFill>
                  <a:schemeClr val="lt1"/>
                </a:solidFill>
                <a:latin typeface="+mj-lt"/>
                <a:ea typeface="Calibri"/>
                <a:cs typeface="Calibri"/>
                <a:sym typeface="Calibri"/>
              </a:defRPr>
            </a:lvl1pPr>
            <a:lvl2pPr lvl="1">
              <a:spcBef>
                <a:spcPts val="0"/>
              </a:spcBef>
              <a:spcAft>
                <a:spcPts val="0"/>
              </a:spcAft>
              <a:buNone/>
              <a:defRPr sz="3275">
                <a:solidFill>
                  <a:schemeClr val="lt1"/>
                </a:solidFill>
                <a:latin typeface="Calibri"/>
                <a:ea typeface="Calibri"/>
                <a:cs typeface="Calibri"/>
                <a:sym typeface="Calibri"/>
              </a:defRPr>
            </a:lvl2pPr>
            <a:lvl3pPr lvl="2">
              <a:spcBef>
                <a:spcPts val="0"/>
              </a:spcBef>
              <a:spcAft>
                <a:spcPts val="0"/>
              </a:spcAft>
              <a:buNone/>
              <a:defRPr sz="3275">
                <a:solidFill>
                  <a:schemeClr val="lt1"/>
                </a:solidFill>
                <a:latin typeface="Calibri"/>
                <a:ea typeface="Calibri"/>
                <a:cs typeface="Calibri"/>
                <a:sym typeface="Calibri"/>
              </a:defRPr>
            </a:lvl3pPr>
            <a:lvl4pPr lvl="3">
              <a:spcBef>
                <a:spcPts val="0"/>
              </a:spcBef>
              <a:spcAft>
                <a:spcPts val="0"/>
              </a:spcAft>
              <a:buNone/>
              <a:defRPr sz="3275">
                <a:solidFill>
                  <a:schemeClr val="lt1"/>
                </a:solidFill>
                <a:latin typeface="Calibri"/>
                <a:ea typeface="Calibri"/>
                <a:cs typeface="Calibri"/>
                <a:sym typeface="Calibri"/>
              </a:defRPr>
            </a:lvl4pPr>
            <a:lvl5pPr lvl="4">
              <a:spcBef>
                <a:spcPts val="0"/>
              </a:spcBef>
              <a:spcAft>
                <a:spcPts val="0"/>
              </a:spcAft>
              <a:buNone/>
              <a:defRPr sz="3275">
                <a:solidFill>
                  <a:schemeClr val="lt1"/>
                </a:solidFill>
                <a:latin typeface="Calibri"/>
                <a:ea typeface="Calibri"/>
                <a:cs typeface="Calibri"/>
                <a:sym typeface="Calibri"/>
              </a:defRPr>
            </a:lvl5pPr>
            <a:lvl6pPr lvl="5">
              <a:spcBef>
                <a:spcPts val="0"/>
              </a:spcBef>
              <a:spcAft>
                <a:spcPts val="0"/>
              </a:spcAft>
              <a:buNone/>
              <a:defRPr sz="3275">
                <a:solidFill>
                  <a:schemeClr val="lt1"/>
                </a:solidFill>
                <a:latin typeface="Calibri"/>
                <a:ea typeface="Calibri"/>
                <a:cs typeface="Calibri"/>
                <a:sym typeface="Calibri"/>
              </a:defRPr>
            </a:lvl6pPr>
            <a:lvl7pPr lvl="6">
              <a:spcBef>
                <a:spcPts val="0"/>
              </a:spcBef>
              <a:spcAft>
                <a:spcPts val="0"/>
              </a:spcAft>
              <a:buNone/>
              <a:defRPr sz="3275">
                <a:solidFill>
                  <a:schemeClr val="lt1"/>
                </a:solidFill>
                <a:latin typeface="Calibri"/>
                <a:ea typeface="Calibri"/>
                <a:cs typeface="Calibri"/>
                <a:sym typeface="Calibri"/>
              </a:defRPr>
            </a:lvl7pPr>
            <a:lvl8pPr lvl="7">
              <a:spcBef>
                <a:spcPts val="0"/>
              </a:spcBef>
              <a:spcAft>
                <a:spcPts val="0"/>
              </a:spcAft>
              <a:buNone/>
              <a:defRPr sz="3275">
                <a:solidFill>
                  <a:schemeClr val="lt1"/>
                </a:solidFill>
                <a:latin typeface="Calibri"/>
                <a:ea typeface="Calibri"/>
                <a:cs typeface="Calibri"/>
                <a:sym typeface="Calibri"/>
              </a:defRPr>
            </a:lvl8pPr>
            <a:lvl9pPr lvl="8">
              <a:spcBef>
                <a:spcPts val="0"/>
              </a:spcBef>
              <a:spcAft>
                <a:spcPts val="0"/>
              </a:spcAft>
              <a:buNone/>
              <a:defRPr sz="3275">
                <a:solidFill>
                  <a:schemeClr val="lt1"/>
                </a:solidFill>
                <a:latin typeface="Calibri"/>
                <a:ea typeface="Calibri"/>
                <a:cs typeface="Calibri"/>
                <a:sym typeface="Calibri"/>
              </a:defRPr>
            </a:lvl9pPr>
          </a:lstStyle>
          <a:p>
            <a:endParaRPr lang="en-US" dirty="0"/>
          </a:p>
        </p:txBody>
      </p:sp>
      <p:sp>
        <p:nvSpPr>
          <p:cNvPr id="7" name="Google Shape;13;p2">
            <a:extLst>
              <a:ext uri="{FF2B5EF4-FFF2-40B4-BE49-F238E27FC236}">
                <a16:creationId xmlns:a16="http://schemas.microsoft.com/office/drawing/2014/main" id="{6500A23E-793E-E145-BAA7-3960D4B5A9B7}"/>
              </a:ext>
            </a:extLst>
          </p:cNvPr>
          <p:cNvSpPr txBox="1">
            <a:spLocks noGrp="1"/>
          </p:cNvSpPr>
          <p:nvPr>
            <p:ph type="subTitle" idx="1"/>
          </p:nvPr>
        </p:nvSpPr>
        <p:spPr>
          <a:xfrm>
            <a:off x="777240" y="3878791"/>
            <a:ext cx="6857947" cy="337614"/>
          </a:xfrm>
          <a:prstGeom prst="rect">
            <a:avLst/>
          </a:prstGeom>
          <a:noFill/>
          <a:ln>
            <a:noFill/>
          </a:ln>
        </p:spPr>
        <p:txBody>
          <a:bodyPr spcFirstLastPara="1" wrap="square" lIns="0" tIns="0" rIns="0" bIns="0" anchor="ctr" anchorCtr="0">
            <a:noAutofit/>
          </a:bodyPr>
          <a:lstStyle>
            <a:lvl1pPr lvl="0" algn="l">
              <a:spcBef>
                <a:spcPts val="0"/>
              </a:spcBef>
              <a:spcAft>
                <a:spcPts val="0"/>
              </a:spcAft>
              <a:buNone/>
              <a:defRPr sz="2000" baseline="0">
                <a:solidFill>
                  <a:schemeClr val="lt1"/>
                </a:solidFill>
                <a:latin typeface="+mj-lt"/>
                <a:ea typeface="Calibri"/>
                <a:cs typeface="Calibri"/>
                <a:sym typeface="Calibri"/>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a:endParaRPr dirty="0"/>
          </a:p>
        </p:txBody>
      </p:sp>
      <p:pic>
        <p:nvPicPr>
          <p:cNvPr id="10" name="Picture 9">
            <a:extLst>
              <a:ext uri="{FF2B5EF4-FFF2-40B4-BE49-F238E27FC236}">
                <a16:creationId xmlns:a16="http://schemas.microsoft.com/office/drawing/2014/main" id="{725135A4-1E58-5A40-908F-ED4D531DC8AB}"/>
              </a:ext>
            </a:extLst>
          </p:cNvPr>
          <p:cNvPicPr>
            <a:picLocks noChangeAspect="1"/>
          </p:cNvPicPr>
          <p:nvPr userDrawn="1"/>
        </p:nvPicPr>
        <p:blipFill>
          <a:blip r:embed="rId3"/>
          <a:stretch>
            <a:fillRect/>
          </a:stretch>
        </p:blipFill>
        <p:spPr>
          <a:xfrm>
            <a:off x="777240" y="704520"/>
            <a:ext cx="4002615" cy="713232"/>
          </a:xfrm>
          <a:prstGeom prst="rect">
            <a:avLst/>
          </a:prstGeom>
        </p:spPr>
      </p:pic>
      <p:sp>
        <p:nvSpPr>
          <p:cNvPr id="2" name="TextBox 1">
            <a:extLst>
              <a:ext uri="{FF2B5EF4-FFF2-40B4-BE49-F238E27FC236}">
                <a16:creationId xmlns:a16="http://schemas.microsoft.com/office/drawing/2014/main" id="{F6F66A10-D7BF-4433-2F2C-85A479CAEA2D}"/>
              </a:ext>
            </a:extLst>
          </p:cNvPr>
          <p:cNvSpPr txBox="1"/>
          <p:nvPr userDrawn="1"/>
        </p:nvSpPr>
        <p:spPr>
          <a:xfrm>
            <a:off x="2753321" y="5326753"/>
            <a:ext cx="3637357" cy="228600"/>
          </a:xfrm>
          <a:prstGeom prst="rect">
            <a:avLst/>
          </a:prstGeom>
          <a:noFill/>
        </p:spPr>
        <p:txBody>
          <a:bodyPr wrap="square" lIns="91440" tIns="0" rIns="0" bIns="0" rtlCol="0" anchor="ctr">
            <a:noAutofit/>
          </a:bodyPr>
          <a:lstStyle/>
          <a:p>
            <a:pPr lvl="0" algn="ctr">
              <a:lnSpc>
                <a:spcPct val="100000"/>
              </a:lnSpc>
            </a:pPr>
            <a:r>
              <a:rPr lang="en-US" sz="600" baseline="0" dirty="0">
                <a:solidFill>
                  <a:schemeClr val="bg1"/>
                </a:solidFill>
                <a:latin typeface="+mn-lt"/>
              </a:rPr>
              <a:t>The University of Arizona Global Campus Proprietary &amp; Confidential - For Internal Use Only</a:t>
            </a:r>
          </a:p>
        </p:txBody>
      </p:sp>
    </p:spTree>
    <p:extLst>
      <p:ext uri="{BB962C8B-B14F-4D97-AF65-F5344CB8AC3E}">
        <p14:creationId xmlns:p14="http://schemas.microsoft.com/office/powerpoint/2010/main" val="3713668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No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53DA92-00A3-254B-A3D9-EF93B11CE7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75" y="5129963"/>
            <a:ext cx="2048256" cy="364982"/>
          </a:xfrm>
          <a:prstGeom prst="rect">
            <a:avLst/>
          </a:prstGeom>
        </p:spPr>
      </p:pic>
      <p:sp>
        <p:nvSpPr>
          <p:cNvPr id="13" name="Google Shape;30;p5">
            <a:extLst>
              <a:ext uri="{FF2B5EF4-FFF2-40B4-BE49-F238E27FC236}">
                <a16:creationId xmlns:a16="http://schemas.microsoft.com/office/drawing/2014/main" id="{6919E18F-81F1-B949-9D38-ADD0087CDF81}"/>
              </a:ext>
            </a:extLst>
          </p:cNvPr>
          <p:cNvSpPr/>
          <p:nvPr userDrawn="1"/>
        </p:nvSpPr>
        <p:spPr>
          <a:xfrm>
            <a:off x="774781" y="2581042"/>
            <a:ext cx="457200" cy="0"/>
          </a:xfrm>
          <a:custGeom>
            <a:avLst/>
            <a:gdLst/>
            <a:ahLst/>
            <a:cxnLst/>
            <a:rect l="l" t="t" r="r" b="b"/>
            <a:pathLst>
              <a:path w="942975" h="120000" extrusionOk="0">
                <a:moveTo>
                  <a:pt x="0" y="0"/>
                </a:moveTo>
                <a:lnTo>
                  <a:pt x="942379" y="0"/>
                </a:lnTo>
              </a:path>
            </a:pathLst>
          </a:custGeom>
          <a:noFill/>
          <a:ln w="635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819">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774781" y="1730479"/>
            <a:ext cx="6860894" cy="667437"/>
          </a:xfrm>
          <a:prstGeom prst="rect">
            <a:avLst/>
          </a:prstGeom>
          <a:noFill/>
          <a:ln>
            <a:noFill/>
          </a:ln>
        </p:spPr>
        <p:txBody>
          <a:bodyPr spcFirstLastPara="1" wrap="square" lIns="0" tIns="0" rIns="0" bIns="0" anchor="b" anchorCtr="0">
            <a:noAutofit/>
          </a:bodyPr>
          <a:lstStyle>
            <a:lvl1pPr lvl="0" algn="l">
              <a:spcBef>
                <a:spcPts val="0"/>
              </a:spcBef>
              <a:spcAft>
                <a:spcPts val="0"/>
              </a:spcAft>
              <a:buNone/>
              <a:defRPr sz="4400" b="1" i="0" baseline="0">
                <a:solidFill>
                  <a:schemeClr val="bg1"/>
                </a:solidFill>
                <a:latin typeface="+mj-lt"/>
                <a:ea typeface="Calibri"/>
                <a:cs typeface="Calibri"/>
                <a:sym typeface="Calibri"/>
              </a:defRPr>
            </a:lvl1pPr>
            <a:lvl2pPr lvl="1" algn="ctr">
              <a:spcBef>
                <a:spcPts val="0"/>
              </a:spcBef>
              <a:spcAft>
                <a:spcPts val="0"/>
              </a:spcAft>
              <a:buNone/>
              <a:defRPr sz="4366">
                <a:latin typeface="Calibri"/>
                <a:ea typeface="Calibri"/>
                <a:cs typeface="Calibri"/>
                <a:sym typeface="Calibri"/>
              </a:defRPr>
            </a:lvl2pPr>
            <a:lvl3pPr lvl="2" algn="ctr">
              <a:spcBef>
                <a:spcPts val="0"/>
              </a:spcBef>
              <a:spcAft>
                <a:spcPts val="0"/>
              </a:spcAft>
              <a:buNone/>
              <a:defRPr sz="4366">
                <a:latin typeface="Calibri"/>
                <a:ea typeface="Calibri"/>
                <a:cs typeface="Calibri"/>
                <a:sym typeface="Calibri"/>
              </a:defRPr>
            </a:lvl3pPr>
            <a:lvl4pPr lvl="3" algn="ctr">
              <a:spcBef>
                <a:spcPts val="0"/>
              </a:spcBef>
              <a:spcAft>
                <a:spcPts val="0"/>
              </a:spcAft>
              <a:buNone/>
              <a:defRPr sz="4366">
                <a:latin typeface="Calibri"/>
                <a:ea typeface="Calibri"/>
                <a:cs typeface="Calibri"/>
                <a:sym typeface="Calibri"/>
              </a:defRPr>
            </a:lvl4pPr>
            <a:lvl5pPr lvl="4" algn="ctr">
              <a:spcBef>
                <a:spcPts val="0"/>
              </a:spcBef>
              <a:spcAft>
                <a:spcPts val="0"/>
              </a:spcAft>
              <a:buNone/>
              <a:defRPr sz="4366">
                <a:latin typeface="Calibri"/>
                <a:ea typeface="Calibri"/>
                <a:cs typeface="Calibri"/>
                <a:sym typeface="Calibri"/>
              </a:defRPr>
            </a:lvl5pPr>
            <a:lvl6pPr lvl="5" algn="ctr">
              <a:spcBef>
                <a:spcPts val="0"/>
              </a:spcBef>
              <a:spcAft>
                <a:spcPts val="0"/>
              </a:spcAft>
              <a:buNone/>
              <a:defRPr sz="4366">
                <a:latin typeface="Calibri"/>
                <a:ea typeface="Calibri"/>
                <a:cs typeface="Calibri"/>
                <a:sym typeface="Calibri"/>
              </a:defRPr>
            </a:lvl6pPr>
            <a:lvl7pPr lvl="6" algn="ctr">
              <a:spcBef>
                <a:spcPts val="0"/>
              </a:spcBef>
              <a:spcAft>
                <a:spcPts val="0"/>
              </a:spcAft>
              <a:buNone/>
              <a:defRPr sz="4366">
                <a:latin typeface="Calibri"/>
                <a:ea typeface="Calibri"/>
                <a:cs typeface="Calibri"/>
                <a:sym typeface="Calibri"/>
              </a:defRPr>
            </a:lvl7pPr>
            <a:lvl8pPr lvl="7" algn="ctr">
              <a:spcBef>
                <a:spcPts val="0"/>
              </a:spcBef>
              <a:spcAft>
                <a:spcPts val="0"/>
              </a:spcAft>
              <a:buNone/>
              <a:defRPr sz="4366">
                <a:latin typeface="Calibri"/>
                <a:ea typeface="Calibri"/>
                <a:cs typeface="Calibri"/>
                <a:sym typeface="Calibri"/>
              </a:defRPr>
            </a:lvl8pPr>
            <a:lvl9pPr lvl="8" algn="ctr">
              <a:spcBef>
                <a:spcPts val="0"/>
              </a:spcBef>
              <a:spcAft>
                <a:spcPts val="0"/>
              </a:spcAft>
              <a:buNone/>
              <a:defRPr sz="4366">
                <a:latin typeface="Calibri"/>
                <a:ea typeface="Calibri"/>
                <a:cs typeface="Calibri"/>
                <a:sym typeface="Calibri"/>
              </a:defRPr>
            </a:lvl9pPr>
          </a:lstStyle>
          <a:p>
            <a:endParaRPr dirty="0"/>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774781" y="2786781"/>
            <a:ext cx="6860893" cy="1469310"/>
          </a:xfrm>
          <a:prstGeom prst="rect">
            <a:avLst/>
          </a:prstGeom>
          <a:noFill/>
          <a:ln>
            <a:noFill/>
          </a:ln>
        </p:spPr>
        <p:txBody>
          <a:bodyPr spcFirstLastPara="1" wrap="square" lIns="0" tIns="0" rIns="0" bIns="0" anchor="t" anchorCtr="0">
            <a:noAutofit/>
          </a:bodyPr>
          <a:lstStyle>
            <a:lvl1pPr lvl="0" algn="l">
              <a:lnSpc>
                <a:spcPct val="90000"/>
              </a:lnSpc>
              <a:spcBef>
                <a:spcPts val="455"/>
              </a:spcBef>
              <a:spcAft>
                <a:spcPts val="0"/>
              </a:spcAft>
              <a:buNone/>
              <a:defRPr sz="1800" baseline="0">
                <a:solidFill>
                  <a:schemeClr val="bg1"/>
                </a:solidFill>
                <a:latin typeface="+mn-lt"/>
                <a:ea typeface="Calibri"/>
                <a:cs typeface="Calibri"/>
                <a:sym typeface="Calibri"/>
              </a:defRPr>
            </a:lvl1pPr>
            <a:lvl2pPr lvl="1" algn="ctr">
              <a:lnSpc>
                <a:spcPct val="90000"/>
              </a:lnSpc>
              <a:spcBef>
                <a:spcPts val="455"/>
              </a:spcBef>
              <a:spcAft>
                <a:spcPts val="0"/>
              </a:spcAft>
              <a:buNone/>
              <a:defRPr sz="1819">
                <a:latin typeface="Calibri"/>
                <a:ea typeface="Calibri"/>
                <a:cs typeface="Calibri"/>
                <a:sym typeface="Calibri"/>
              </a:defRPr>
            </a:lvl2pPr>
            <a:lvl3pPr lvl="2" algn="ctr">
              <a:lnSpc>
                <a:spcPct val="90000"/>
              </a:lnSpc>
              <a:spcBef>
                <a:spcPts val="455"/>
              </a:spcBef>
              <a:spcAft>
                <a:spcPts val="0"/>
              </a:spcAft>
              <a:buNone/>
              <a:defRPr sz="1819">
                <a:latin typeface="Calibri"/>
                <a:ea typeface="Calibri"/>
                <a:cs typeface="Calibri"/>
                <a:sym typeface="Calibri"/>
              </a:defRPr>
            </a:lvl3pPr>
            <a:lvl4pPr lvl="3" algn="ctr">
              <a:lnSpc>
                <a:spcPct val="90000"/>
              </a:lnSpc>
              <a:spcBef>
                <a:spcPts val="455"/>
              </a:spcBef>
              <a:spcAft>
                <a:spcPts val="0"/>
              </a:spcAft>
              <a:buNone/>
              <a:defRPr sz="1819">
                <a:latin typeface="Calibri"/>
                <a:ea typeface="Calibri"/>
                <a:cs typeface="Calibri"/>
                <a:sym typeface="Calibri"/>
              </a:defRPr>
            </a:lvl4pPr>
            <a:lvl5pPr lvl="4" algn="ctr">
              <a:lnSpc>
                <a:spcPct val="90000"/>
              </a:lnSpc>
              <a:spcBef>
                <a:spcPts val="455"/>
              </a:spcBef>
              <a:spcAft>
                <a:spcPts val="0"/>
              </a:spcAft>
              <a:buNone/>
              <a:defRPr sz="1819">
                <a:latin typeface="Calibri"/>
                <a:ea typeface="Calibri"/>
                <a:cs typeface="Calibri"/>
                <a:sym typeface="Calibri"/>
              </a:defRPr>
            </a:lvl5pPr>
            <a:lvl6pPr lvl="5" algn="ctr">
              <a:lnSpc>
                <a:spcPct val="90000"/>
              </a:lnSpc>
              <a:spcBef>
                <a:spcPts val="455"/>
              </a:spcBef>
              <a:spcAft>
                <a:spcPts val="0"/>
              </a:spcAft>
              <a:buNone/>
              <a:defRPr sz="1819">
                <a:latin typeface="Calibri"/>
                <a:ea typeface="Calibri"/>
                <a:cs typeface="Calibri"/>
                <a:sym typeface="Calibri"/>
              </a:defRPr>
            </a:lvl6pPr>
            <a:lvl7pPr lvl="6" algn="ctr">
              <a:lnSpc>
                <a:spcPct val="90000"/>
              </a:lnSpc>
              <a:spcBef>
                <a:spcPts val="455"/>
              </a:spcBef>
              <a:spcAft>
                <a:spcPts val="0"/>
              </a:spcAft>
              <a:buNone/>
              <a:defRPr sz="1819">
                <a:latin typeface="Calibri"/>
                <a:ea typeface="Calibri"/>
                <a:cs typeface="Calibri"/>
                <a:sym typeface="Calibri"/>
              </a:defRPr>
            </a:lvl7pPr>
            <a:lvl8pPr lvl="7" algn="ctr">
              <a:lnSpc>
                <a:spcPct val="90000"/>
              </a:lnSpc>
              <a:spcBef>
                <a:spcPts val="455"/>
              </a:spcBef>
              <a:spcAft>
                <a:spcPts val="0"/>
              </a:spcAft>
              <a:buNone/>
              <a:defRPr sz="1819">
                <a:latin typeface="Calibri"/>
                <a:ea typeface="Calibri"/>
                <a:cs typeface="Calibri"/>
                <a:sym typeface="Calibri"/>
              </a:defRPr>
            </a:lvl8pPr>
            <a:lvl9pPr lvl="8" algn="ctr">
              <a:lnSpc>
                <a:spcPct val="90000"/>
              </a:lnSpc>
              <a:spcBef>
                <a:spcPts val="455"/>
              </a:spcBef>
              <a:spcAft>
                <a:spcPts val="0"/>
              </a:spcAft>
              <a:buNone/>
              <a:defRPr sz="1819">
                <a:latin typeface="Calibri"/>
                <a:ea typeface="Calibri"/>
                <a:cs typeface="Calibri"/>
                <a:sym typeface="Calibri"/>
              </a:defRPr>
            </a:lvl9pPr>
          </a:lstStyle>
          <a:p>
            <a:endParaRPr dirty="0"/>
          </a:p>
        </p:txBody>
      </p:sp>
      <p:sp>
        <p:nvSpPr>
          <p:cNvPr id="16" name="Google Shape;40;p6">
            <a:extLst>
              <a:ext uri="{FF2B5EF4-FFF2-40B4-BE49-F238E27FC236}">
                <a16:creationId xmlns:a16="http://schemas.microsoft.com/office/drawing/2014/main" id="{86B44074-A630-A045-A684-7A58E9FA982A}"/>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solidFill>
                <a:latin typeface="+mn-lt"/>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3" name="TextBox 2">
            <a:extLst>
              <a:ext uri="{FF2B5EF4-FFF2-40B4-BE49-F238E27FC236}">
                <a16:creationId xmlns:a16="http://schemas.microsoft.com/office/drawing/2014/main" id="{5793EC61-6EF1-C47C-DADB-46F3A55BA2CD}"/>
              </a:ext>
            </a:extLst>
          </p:cNvPr>
          <p:cNvSpPr txBox="1"/>
          <p:nvPr userDrawn="1"/>
        </p:nvSpPr>
        <p:spPr>
          <a:xfrm>
            <a:off x="4572000" y="5188987"/>
            <a:ext cx="3637357" cy="228600"/>
          </a:xfrm>
          <a:prstGeom prst="rect">
            <a:avLst/>
          </a:prstGeom>
          <a:noFill/>
        </p:spPr>
        <p:txBody>
          <a:bodyPr wrap="square" lIns="91440" tIns="0" rIns="0" bIns="0" rtlCol="0" anchor="b" anchorCtr="0">
            <a:noAutofit/>
          </a:bodyPr>
          <a:lstStyle/>
          <a:p>
            <a:pPr lvl="0" algn="r">
              <a:lnSpc>
                <a:spcPct val="100000"/>
              </a:lnSpc>
            </a:pPr>
            <a:r>
              <a:rPr lang="en-US" sz="600" baseline="0" dirty="0">
                <a:solidFill>
                  <a:schemeClr val="bg1"/>
                </a:solidFill>
                <a:latin typeface="+mn-lt"/>
              </a:rPr>
              <a:t>The University of Arizona Global Campus Proprietary &amp; Confidential - For Internal Use Only</a:t>
            </a:r>
          </a:p>
        </p:txBody>
      </p:sp>
    </p:spTree>
    <p:extLst>
      <p:ext uri="{BB962C8B-B14F-4D97-AF65-F5344CB8AC3E}">
        <p14:creationId xmlns:p14="http://schemas.microsoft.com/office/powerpoint/2010/main" val="1151128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No Logo">
    <p:bg>
      <p:bgPr>
        <a:solidFill>
          <a:schemeClr val="tx2"/>
        </a:solidFill>
        <a:effectLst/>
      </p:bgPr>
    </p:bg>
    <p:spTree>
      <p:nvGrpSpPr>
        <p:cNvPr id="1" name=""/>
        <p:cNvGrpSpPr/>
        <p:nvPr/>
      </p:nvGrpSpPr>
      <p:grpSpPr>
        <a:xfrm>
          <a:off x="0" y="0"/>
          <a:ext cx="0" cy="0"/>
          <a:chOff x="0" y="0"/>
          <a:chExt cx="0" cy="0"/>
        </a:xfrm>
      </p:grpSpPr>
      <p:sp>
        <p:nvSpPr>
          <p:cNvPr id="13" name="Google Shape;30;p5">
            <a:extLst>
              <a:ext uri="{FF2B5EF4-FFF2-40B4-BE49-F238E27FC236}">
                <a16:creationId xmlns:a16="http://schemas.microsoft.com/office/drawing/2014/main" id="{6919E18F-81F1-B949-9D38-ADD0087CDF81}"/>
              </a:ext>
            </a:extLst>
          </p:cNvPr>
          <p:cNvSpPr/>
          <p:nvPr userDrawn="1"/>
        </p:nvSpPr>
        <p:spPr>
          <a:xfrm>
            <a:off x="774781" y="2581042"/>
            <a:ext cx="457200" cy="0"/>
          </a:xfrm>
          <a:custGeom>
            <a:avLst/>
            <a:gdLst/>
            <a:ahLst/>
            <a:cxnLst/>
            <a:rect l="l" t="t" r="r" b="b"/>
            <a:pathLst>
              <a:path w="942975" h="120000" extrusionOk="0">
                <a:moveTo>
                  <a:pt x="0" y="0"/>
                </a:moveTo>
                <a:lnTo>
                  <a:pt x="942379" y="0"/>
                </a:lnTo>
              </a:path>
            </a:pathLst>
          </a:custGeom>
          <a:noFill/>
          <a:ln w="635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819">
              <a:solidFill>
                <a:schemeClr val="bg1"/>
              </a:solidFill>
            </a:endParaRPr>
          </a:p>
        </p:txBody>
      </p:sp>
      <p:sp>
        <p:nvSpPr>
          <p:cNvPr id="2" name="Google Shape;40;p6">
            <a:extLst>
              <a:ext uri="{FF2B5EF4-FFF2-40B4-BE49-F238E27FC236}">
                <a16:creationId xmlns:a16="http://schemas.microsoft.com/office/drawing/2014/main" id="{D40BED60-9E7A-2008-A324-F19CC8036CD7}"/>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solidFill>
                <a:latin typeface="+mn-lt"/>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4" name="TextBox 3">
            <a:extLst>
              <a:ext uri="{FF2B5EF4-FFF2-40B4-BE49-F238E27FC236}">
                <a16:creationId xmlns:a16="http://schemas.microsoft.com/office/drawing/2014/main" id="{2B8BD7AF-A55E-3131-720B-FA2995C96D68}"/>
              </a:ext>
            </a:extLst>
          </p:cNvPr>
          <p:cNvSpPr txBox="1"/>
          <p:nvPr userDrawn="1"/>
        </p:nvSpPr>
        <p:spPr>
          <a:xfrm>
            <a:off x="4572000" y="5188987"/>
            <a:ext cx="3637357" cy="228600"/>
          </a:xfrm>
          <a:prstGeom prst="rect">
            <a:avLst/>
          </a:prstGeom>
          <a:noFill/>
        </p:spPr>
        <p:txBody>
          <a:bodyPr wrap="square" lIns="91440" tIns="0" rIns="0" bIns="0" rtlCol="0" anchor="b" anchorCtr="0">
            <a:noAutofit/>
          </a:bodyPr>
          <a:lstStyle/>
          <a:p>
            <a:pPr lvl="0" algn="r">
              <a:lnSpc>
                <a:spcPct val="100000"/>
              </a:lnSpc>
            </a:pPr>
            <a:r>
              <a:rPr lang="en-US" sz="600" baseline="0" dirty="0">
                <a:solidFill>
                  <a:schemeClr val="bg1"/>
                </a:solidFill>
                <a:latin typeface="+mn-lt"/>
              </a:rPr>
              <a:t>The University of Arizona Global Campus Proprietary &amp; Confidential - For Internal Use Only</a:t>
            </a:r>
          </a:p>
        </p:txBody>
      </p:sp>
      <p:sp>
        <p:nvSpPr>
          <p:cNvPr id="5" name="Google Shape;31;p5">
            <a:extLst>
              <a:ext uri="{FF2B5EF4-FFF2-40B4-BE49-F238E27FC236}">
                <a16:creationId xmlns:a16="http://schemas.microsoft.com/office/drawing/2014/main" id="{A194E505-66AF-EFA4-1C4B-BBC88A2AD0D5}"/>
              </a:ext>
            </a:extLst>
          </p:cNvPr>
          <p:cNvSpPr txBox="1">
            <a:spLocks noGrp="1"/>
          </p:cNvSpPr>
          <p:nvPr>
            <p:ph type="title"/>
          </p:nvPr>
        </p:nvSpPr>
        <p:spPr>
          <a:xfrm>
            <a:off x="774781" y="1730479"/>
            <a:ext cx="6860894" cy="667437"/>
          </a:xfrm>
          <a:prstGeom prst="rect">
            <a:avLst/>
          </a:prstGeom>
          <a:noFill/>
          <a:ln>
            <a:noFill/>
          </a:ln>
        </p:spPr>
        <p:txBody>
          <a:bodyPr spcFirstLastPara="1" wrap="square" lIns="0" tIns="0" rIns="0" bIns="0" anchor="b" anchorCtr="0">
            <a:noAutofit/>
          </a:bodyPr>
          <a:lstStyle>
            <a:lvl1pPr lvl="0" algn="l">
              <a:spcBef>
                <a:spcPts val="0"/>
              </a:spcBef>
              <a:spcAft>
                <a:spcPts val="0"/>
              </a:spcAft>
              <a:buNone/>
              <a:defRPr sz="4400" b="1" i="0" baseline="0">
                <a:solidFill>
                  <a:schemeClr val="bg1"/>
                </a:solidFill>
                <a:latin typeface="+mj-lt"/>
                <a:ea typeface="Calibri"/>
                <a:cs typeface="Calibri"/>
                <a:sym typeface="Calibri"/>
              </a:defRPr>
            </a:lvl1pPr>
            <a:lvl2pPr lvl="1" algn="ctr">
              <a:spcBef>
                <a:spcPts val="0"/>
              </a:spcBef>
              <a:spcAft>
                <a:spcPts val="0"/>
              </a:spcAft>
              <a:buNone/>
              <a:defRPr sz="4366">
                <a:latin typeface="Calibri"/>
                <a:ea typeface="Calibri"/>
                <a:cs typeface="Calibri"/>
                <a:sym typeface="Calibri"/>
              </a:defRPr>
            </a:lvl2pPr>
            <a:lvl3pPr lvl="2" algn="ctr">
              <a:spcBef>
                <a:spcPts val="0"/>
              </a:spcBef>
              <a:spcAft>
                <a:spcPts val="0"/>
              </a:spcAft>
              <a:buNone/>
              <a:defRPr sz="4366">
                <a:latin typeface="Calibri"/>
                <a:ea typeface="Calibri"/>
                <a:cs typeface="Calibri"/>
                <a:sym typeface="Calibri"/>
              </a:defRPr>
            </a:lvl3pPr>
            <a:lvl4pPr lvl="3" algn="ctr">
              <a:spcBef>
                <a:spcPts val="0"/>
              </a:spcBef>
              <a:spcAft>
                <a:spcPts val="0"/>
              </a:spcAft>
              <a:buNone/>
              <a:defRPr sz="4366">
                <a:latin typeface="Calibri"/>
                <a:ea typeface="Calibri"/>
                <a:cs typeface="Calibri"/>
                <a:sym typeface="Calibri"/>
              </a:defRPr>
            </a:lvl4pPr>
            <a:lvl5pPr lvl="4" algn="ctr">
              <a:spcBef>
                <a:spcPts val="0"/>
              </a:spcBef>
              <a:spcAft>
                <a:spcPts val="0"/>
              </a:spcAft>
              <a:buNone/>
              <a:defRPr sz="4366">
                <a:latin typeface="Calibri"/>
                <a:ea typeface="Calibri"/>
                <a:cs typeface="Calibri"/>
                <a:sym typeface="Calibri"/>
              </a:defRPr>
            </a:lvl5pPr>
            <a:lvl6pPr lvl="5" algn="ctr">
              <a:spcBef>
                <a:spcPts val="0"/>
              </a:spcBef>
              <a:spcAft>
                <a:spcPts val="0"/>
              </a:spcAft>
              <a:buNone/>
              <a:defRPr sz="4366">
                <a:latin typeface="Calibri"/>
                <a:ea typeface="Calibri"/>
                <a:cs typeface="Calibri"/>
                <a:sym typeface="Calibri"/>
              </a:defRPr>
            </a:lvl6pPr>
            <a:lvl7pPr lvl="6" algn="ctr">
              <a:spcBef>
                <a:spcPts val="0"/>
              </a:spcBef>
              <a:spcAft>
                <a:spcPts val="0"/>
              </a:spcAft>
              <a:buNone/>
              <a:defRPr sz="4366">
                <a:latin typeface="Calibri"/>
                <a:ea typeface="Calibri"/>
                <a:cs typeface="Calibri"/>
                <a:sym typeface="Calibri"/>
              </a:defRPr>
            </a:lvl7pPr>
            <a:lvl8pPr lvl="7" algn="ctr">
              <a:spcBef>
                <a:spcPts val="0"/>
              </a:spcBef>
              <a:spcAft>
                <a:spcPts val="0"/>
              </a:spcAft>
              <a:buNone/>
              <a:defRPr sz="4366">
                <a:latin typeface="Calibri"/>
                <a:ea typeface="Calibri"/>
                <a:cs typeface="Calibri"/>
                <a:sym typeface="Calibri"/>
              </a:defRPr>
            </a:lvl8pPr>
            <a:lvl9pPr lvl="8" algn="ctr">
              <a:spcBef>
                <a:spcPts val="0"/>
              </a:spcBef>
              <a:spcAft>
                <a:spcPts val="0"/>
              </a:spcAft>
              <a:buNone/>
              <a:defRPr sz="4366">
                <a:latin typeface="Calibri"/>
                <a:ea typeface="Calibri"/>
                <a:cs typeface="Calibri"/>
                <a:sym typeface="Calibri"/>
              </a:defRPr>
            </a:lvl9pPr>
          </a:lstStyle>
          <a:p>
            <a:endParaRPr dirty="0"/>
          </a:p>
        </p:txBody>
      </p:sp>
      <p:sp>
        <p:nvSpPr>
          <p:cNvPr id="6" name="Google Shape;32;p5">
            <a:extLst>
              <a:ext uri="{FF2B5EF4-FFF2-40B4-BE49-F238E27FC236}">
                <a16:creationId xmlns:a16="http://schemas.microsoft.com/office/drawing/2014/main" id="{CAC6324A-07CF-73AD-9F5C-5DE53BC40240}"/>
              </a:ext>
            </a:extLst>
          </p:cNvPr>
          <p:cNvSpPr txBox="1">
            <a:spLocks noGrp="1"/>
          </p:cNvSpPr>
          <p:nvPr>
            <p:ph type="subTitle" idx="1"/>
          </p:nvPr>
        </p:nvSpPr>
        <p:spPr>
          <a:xfrm>
            <a:off x="774781" y="2786781"/>
            <a:ext cx="6860893" cy="1469310"/>
          </a:xfrm>
          <a:prstGeom prst="rect">
            <a:avLst/>
          </a:prstGeom>
          <a:noFill/>
          <a:ln>
            <a:noFill/>
          </a:ln>
        </p:spPr>
        <p:txBody>
          <a:bodyPr spcFirstLastPara="1" wrap="square" lIns="0" tIns="0" rIns="0" bIns="0" anchor="t" anchorCtr="0">
            <a:noAutofit/>
          </a:bodyPr>
          <a:lstStyle>
            <a:lvl1pPr lvl="0" algn="l">
              <a:lnSpc>
                <a:spcPct val="90000"/>
              </a:lnSpc>
              <a:spcBef>
                <a:spcPts val="455"/>
              </a:spcBef>
              <a:spcAft>
                <a:spcPts val="0"/>
              </a:spcAft>
              <a:buNone/>
              <a:defRPr sz="1800" baseline="0">
                <a:solidFill>
                  <a:schemeClr val="bg1"/>
                </a:solidFill>
                <a:latin typeface="+mn-lt"/>
                <a:ea typeface="Calibri"/>
                <a:cs typeface="Calibri"/>
                <a:sym typeface="Calibri"/>
              </a:defRPr>
            </a:lvl1pPr>
            <a:lvl2pPr lvl="1" algn="ctr">
              <a:lnSpc>
                <a:spcPct val="90000"/>
              </a:lnSpc>
              <a:spcBef>
                <a:spcPts val="455"/>
              </a:spcBef>
              <a:spcAft>
                <a:spcPts val="0"/>
              </a:spcAft>
              <a:buNone/>
              <a:defRPr sz="1819">
                <a:latin typeface="Calibri"/>
                <a:ea typeface="Calibri"/>
                <a:cs typeface="Calibri"/>
                <a:sym typeface="Calibri"/>
              </a:defRPr>
            </a:lvl2pPr>
            <a:lvl3pPr lvl="2" algn="ctr">
              <a:lnSpc>
                <a:spcPct val="90000"/>
              </a:lnSpc>
              <a:spcBef>
                <a:spcPts val="455"/>
              </a:spcBef>
              <a:spcAft>
                <a:spcPts val="0"/>
              </a:spcAft>
              <a:buNone/>
              <a:defRPr sz="1819">
                <a:latin typeface="Calibri"/>
                <a:ea typeface="Calibri"/>
                <a:cs typeface="Calibri"/>
                <a:sym typeface="Calibri"/>
              </a:defRPr>
            </a:lvl3pPr>
            <a:lvl4pPr lvl="3" algn="ctr">
              <a:lnSpc>
                <a:spcPct val="90000"/>
              </a:lnSpc>
              <a:spcBef>
                <a:spcPts val="455"/>
              </a:spcBef>
              <a:spcAft>
                <a:spcPts val="0"/>
              </a:spcAft>
              <a:buNone/>
              <a:defRPr sz="1819">
                <a:latin typeface="Calibri"/>
                <a:ea typeface="Calibri"/>
                <a:cs typeface="Calibri"/>
                <a:sym typeface="Calibri"/>
              </a:defRPr>
            </a:lvl4pPr>
            <a:lvl5pPr lvl="4" algn="ctr">
              <a:lnSpc>
                <a:spcPct val="90000"/>
              </a:lnSpc>
              <a:spcBef>
                <a:spcPts val="455"/>
              </a:spcBef>
              <a:spcAft>
                <a:spcPts val="0"/>
              </a:spcAft>
              <a:buNone/>
              <a:defRPr sz="1819">
                <a:latin typeface="Calibri"/>
                <a:ea typeface="Calibri"/>
                <a:cs typeface="Calibri"/>
                <a:sym typeface="Calibri"/>
              </a:defRPr>
            </a:lvl5pPr>
            <a:lvl6pPr lvl="5" algn="ctr">
              <a:lnSpc>
                <a:spcPct val="90000"/>
              </a:lnSpc>
              <a:spcBef>
                <a:spcPts val="455"/>
              </a:spcBef>
              <a:spcAft>
                <a:spcPts val="0"/>
              </a:spcAft>
              <a:buNone/>
              <a:defRPr sz="1819">
                <a:latin typeface="Calibri"/>
                <a:ea typeface="Calibri"/>
                <a:cs typeface="Calibri"/>
                <a:sym typeface="Calibri"/>
              </a:defRPr>
            </a:lvl6pPr>
            <a:lvl7pPr lvl="6" algn="ctr">
              <a:lnSpc>
                <a:spcPct val="90000"/>
              </a:lnSpc>
              <a:spcBef>
                <a:spcPts val="455"/>
              </a:spcBef>
              <a:spcAft>
                <a:spcPts val="0"/>
              </a:spcAft>
              <a:buNone/>
              <a:defRPr sz="1819">
                <a:latin typeface="Calibri"/>
                <a:ea typeface="Calibri"/>
                <a:cs typeface="Calibri"/>
                <a:sym typeface="Calibri"/>
              </a:defRPr>
            </a:lvl7pPr>
            <a:lvl8pPr lvl="7" algn="ctr">
              <a:lnSpc>
                <a:spcPct val="90000"/>
              </a:lnSpc>
              <a:spcBef>
                <a:spcPts val="455"/>
              </a:spcBef>
              <a:spcAft>
                <a:spcPts val="0"/>
              </a:spcAft>
              <a:buNone/>
              <a:defRPr sz="1819">
                <a:latin typeface="Calibri"/>
                <a:ea typeface="Calibri"/>
                <a:cs typeface="Calibri"/>
                <a:sym typeface="Calibri"/>
              </a:defRPr>
            </a:lvl8pPr>
            <a:lvl9pPr lvl="8" algn="ctr">
              <a:lnSpc>
                <a:spcPct val="90000"/>
              </a:lnSpc>
              <a:spcBef>
                <a:spcPts val="455"/>
              </a:spcBef>
              <a:spcAft>
                <a:spcPts val="0"/>
              </a:spcAft>
              <a:buNone/>
              <a:defRPr sz="1819">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47586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lit Layout - AZ Blue / White">
    <p:bg>
      <p:bgRef idx="1001">
        <a:schemeClr val="bg1"/>
      </p:bgRef>
    </p:bg>
    <p:spTree>
      <p:nvGrpSpPr>
        <p:cNvPr id="1" name=""/>
        <p:cNvGrpSpPr/>
        <p:nvPr/>
      </p:nvGrpSpPr>
      <p:grpSpPr>
        <a:xfrm>
          <a:off x="0" y="0"/>
          <a:ext cx="0" cy="0"/>
          <a:chOff x="0" y="0"/>
          <a:chExt cx="0" cy="0"/>
        </a:xfrm>
      </p:grpSpPr>
      <p:sp>
        <p:nvSpPr>
          <p:cNvPr id="15" name="Google Shape;112;p17">
            <a:extLst>
              <a:ext uri="{FF2B5EF4-FFF2-40B4-BE49-F238E27FC236}">
                <a16:creationId xmlns:a16="http://schemas.microsoft.com/office/drawing/2014/main" id="{990C7CD9-9A27-4E46-B6B2-B796CEFE41CC}"/>
              </a:ext>
            </a:extLst>
          </p:cNvPr>
          <p:cNvSpPr/>
          <p:nvPr userDrawn="1"/>
        </p:nvSpPr>
        <p:spPr>
          <a:xfrm flipH="1">
            <a:off x="-2" y="0"/>
            <a:ext cx="3656999" cy="5715000"/>
          </a:xfrm>
          <a:prstGeom prst="rect">
            <a:avLst/>
          </a:prstGeom>
          <a:solidFill>
            <a:schemeClr val="tx2"/>
          </a:solidFill>
          <a:ln>
            <a:noFill/>
          </a:ln>
        </p:spPr>
        <p:txBody>
          <a:bodyPr spcFirstLastPara="1" wrap="square" lIns="101583" tIns="50778" rIns="101583" bIns="50778" anchor="ctr" anchorCtr="0">
            <a:noAutofit/>
          </a:bodyPr>
          <a:lstStyle/>
          <a:p>
            <a:pPr marL="0" marR="0" lvl="0" indent="0" algn="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4" name="Text Placeholder 5">
            <a:extLst>
              <a:ext uri="{FF2B5EF4-FFF2-40B4-BE49-F238E27FC236}">
                <a16:creationId xmlns:a16="http://schemas.microsoft.com/office/drawing/2014/main" id="{8003C511-EB98-1044-830D-A92BCB9B81FA}"/>
              </a:ext>
            </a:extLst>
          </p:cNvPr>
          <p:cNvSpPr txBox="1">
            <a:spLocks/>
          </p:cNvSpPr>
          <p:nvPr userDrawn="1"/>
        </p:nvSpPr>
        <p:spPr>
          <a:xfrm>
            <a:off x="3956050" y="4854275"/>
            <a:ext cx="4892675" cy="18640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700"/>
          </a:p>
        </p:txBody>
      </p:sp>
      <p:pic>
        <p:nvPicPr>
          <p:cNvPr id="3" name="Picture 2">
            <a:extLst>
              <a:ext uri="{FF2B5EF4-FFF2-40B4-BE49-F238E27FC236}">
                <a16:creationId xmlns:a16="http://schemas.microsoft.com/office/drawing/2014/main" id="{29C5D2F9-EEFF-76DA-A756-2B31976BBC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56050" y="5131780"/>
            <a:ext cx="2048256" cy="363165"/>
          </a:xfrm>
          <a:prstGeom prst="rect">
            <a:avLst/>
          </a:prstGeom>
        </p:spPr>
      </p:pic>
      <p:sp>
        <p:nvSpPr>
          <p:cNvPr id="20" name="Text Placeholder 16">
            <a:extLst>
              <a:ext uri="{FF2B5EF4-FFF2-40B4-BE49-F238E27FC236}">
                <a16:creationId xmlns:a16="http://schemas.microsoft.com/office/drawing/2014/main" id="{695E2845-8959-E46D-9136-C1CD87CDCF6D}"/>
              </a:ext>
            </a:extLst>
          </p:cNvPr>
          <p:cNvSpPr>
            <a:spLocks noGrp="1"/>
          </p:cNvSpPr>
          <p:nvPr>
            <p:ph type="body" sz="quarter" idx="14" hasCustomPrompt="1"/>
          </p:nvPr>
        </p:nvSpPr>
        <p:spPr>
          <a:xfrm>
            <a:off x="3956050" y="1294547"/>
            <a:ext cx="4892675" cy="822960"/>
          </a:xfrm>
          <a:prstGeom prst="rect">
            <a:avLst/>
          </a:prstGeom>
        </p:spPr>
        <p:txBody>
          <a:bodyPr/>
          <a:lstStyle>
            <a:lvl1pPr>
              <a:buFont typeface="Arial" panose="020B0604020202020204" pitchFamily="34" charset="0"/>
              <a:buNone/>
              <a:defRPr sz="1400" baseline="0">
                <a:solidFill>
                  <a:schemeClr val="tx1">
                    <a:lumMod val="75000"/>
                    <a:lumOff val="25000"/>
                  </a:schemeClr>
                </a:solidFill>
                <a:latin typeface="+mn-lt"/>
              </a:defRPr>
            </a:lvl1pPr>
          </a:lstStyle>
          <a:p>
            <a:pPr lvl="0"/>
            <a:r>
              <a:rPr lang="en-US" dirty="0"/>
              <a:t>Click to add text</a:t>
            </a:r>
          </a:p>
        </p:txBody>
      </p:sp>
      <p:sp>
        <p:nvSpPr>
          <p:cNvPr id="21" name="Google Shape;37;p6">
            <a:extLst>
              <a:ext uri="{FF2B5EF4-FFF2-40B4-BE49-F238E27FC236}">
                <a16:creationId xmlns:a16="http://schemas.microsoft.com/office/drawing/2014/main" id="{CD2ED83B-97CA-3339-F253-B48897E5CF97}"/>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tx2"/>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22" name="Google Shape;38;p6">
            <a:extLst>
              <a:ext uri="{FF2B5EF4-FFF2-40B4-BE49-F238E27FC236}">
                <a16:creationId xmlns:a16="http://schemas.microsoft.com/office/drawing/2014/main" id="{DAD69238-33D0-01DC-8045-E6E190B83A13}"/>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tx2"/>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23" name="Google Shape;19;p3">
            <a:extLst>
              <a:ext uri="{FF2B5EF4-FFF2-40B4-BE49-F238E27FC236}">
                <a16:creationId xmlns:a16="http://schemas.microsoft.com/office/drawing/2014/main" id="{888945B0-0DE2-3A65-2ACD-AC7A1E6E78B6}"/>
              </a:ext>
            </a:extLst>
          </p:cNvPr>
          <p:cNvSpPr txBox="1">
            <a:spLocks noGrp="1"/>
          </p:cNvSpPr>
          <p:nvPr>
            <p:ph type="body" idx="15" hasCustomPrompt="1"/>
          </p:nvPr>
        </p:nvSpPr>
        <p:spPr>
          <a:xfrm>
            <a:off x="3956050" y="2120575"/>
            <a:ext cx="4892675" cy="24891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tx1">
                    <a:lumMod val="75000"/>
                    <a:lumOff val="25000"/>
                  </a:schemeClr>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tx1">
                    <a:lumMod val="75000"/>
                    <a:lumOff val="25000"/>
                  </a:schemeClr>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24" name="TextBox 23">
            <a:extLst>
              <a:ext uri="{FF2B5EF4-FFF2-40B4-BE49-F238E27FC236}">
                <a16:creationId xmlns:a16="http://schemas.microsoft.com/office/drawing/2014/main" id="{AD2A72D3-7324-CB8A-7AF1-91063ED6927B}"/>
              </a:ext>
            </a:extLst>
          </p:cNvPr>
          <p:cNvSpPr txBox="1"/>
          <p:nvPr userDrawn="1"/>
        </p:nvSpPr>
        <p:spPr>
          <a:xfrm>
            <a:off x="6828830" y="5217185"/>
            <a:ext cx="1886838"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lumMod val="50000"/>
                  </a:schemeClr>
                </a:solidFill>
                <a:latin typeface="+mn-lt"/>
              </a:rPr>
              <a:t>The University of Arizona Global Campus </a:t>
            </a:r>
            <a:br>
              <a:rPr lang="en-US" sz="600" baseline="0" dirty="0">
                <a:solidFill>
                  <a:schemeClr val="bg1">
                    <a:lumMod val="50000"/>
                  </a:schemeClr>
                </a:solidFill>
                <a:latin typeface="+mn-lt"/>
              </a:rPr>
            </a:br>
            <a:r>
              <a:rPr lang="en-US" sz="600" baseline="0" dirty="0">
                <a:solidFill>
                  <a:schemeClr val="bg1">
                    <a:lumMod val="50000"/>
                  </a:schemeClr>
                </a:solidFill>
                <a:latin typeface="+mn-lt"/>
              </a:rPr>
              <a:t>Proprietary &amp; Confidential - For Internal Use Only</a:t>
            </a:r>
          </a:p>
        </p:txBody>
      </p:sp>
      <p:sp>
        <p:nvSpPr>
          <p:cNvPr id="25" name="Text Placeholder 2">
            <a:extLst>
              <a:ext uri="{FF2B5EF4-FFF2-40B4-BE49-F238E27FC236}">
                <a16:creationId xmlns:a16="http://schemas.microsoft.com/office/drawing/2014/main" id="{23724C98-41C5-44D5-3566-2D9D4F1EA25D}"/>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baseline="0">
                <a:solidFill>
                  <a:schemeClr val="bg1">
                    <a:lumMod val="50000"/>
                  </a:schemeClr>
                </a:solidFill>
                <a:latin typeface="+mn-lt"/>
                <a:cs typeface="Calibri" panose="020F0502020204030204" pitchFamily="34" charset="0"/>
              </a:defRPr>
            </a:lvl1pPr>
          </a:lstStyle>
          <a:p>
            <a:pPr lvl="0"/>
            <a:r>
              <a:rPr lang="en-US" dirty="0"/>
              <a:t>Click to add footnote</a:t>
            </a:r>
          </a:p>
        </p:txBody>
      </p:sp>
      <p:sp>
        <p:nvSpPr>
          <p:cNvPr id="26" name="Google Shape;40;p6">
            <a:extLst>
              <a:ext uri="{FF2B5EF4-FFF2-40B4-BE49-F238E27FC236}">
                <a16:creationId xmlns:a16="http://schemas.microsoft.com/office/drawing/2014/main" id="{37B06AD4-A992-916F-BB9A-66670CBA3812}"/>
              </a:ext>
            </a:extLst>
          </p:cNvPr>
          <p:cNvSpPr txBox="1">
            <a:spLocks/>
          </p:cNvSpPr>
          <p:nvPr userDrawn="1"/>
        </p:nvSpPr>
        <p:spPr>
          <a:xfrm>
            <a:off x="8378591" y="5218483"/>
            <a:ext cx="470134" cy="227302"/>
          </a:xfrm>
          <a:prstGeom prst="rect">
            <a:avLst/>
          </a:prstGeom>
        </p:spPr>
        <p:txBody>
          <a:bodyPr spcFirstLastPara="1" wrap="square" lIns="0" tIns="0" rIns="0" bIns="0" anchor="b" anchorCtr="0">
            <a:noAutofit/>
          </a:bodyPr>
          <a:lstStyle>
            <a:defPPr>
              <a:defRPr lang="en-US"/>
            </a:defPPr>
            <a:lvl1pPr marL="0" lvl="0" algn="r" defTabSz="457200" rtl="0" eaLnBrk="1" latinLnBrk="0" hangingPunct="1">
              <a:buNone/>
              <a:defRPr sz="800" kern="1200">
                <a:solidFill>
                  <a:schemeClr val="bg1"/>
                </a:solidFill>
                <a:latin typeface="Calibri" panose="020F0502020204030204" pitchFamily="34" charset="0"/>
                <a:ea typeface="+mn-ea"/>
                <a:cs typeface="Calibri" panose="020F0502020204030204" pitchFamily="34" charset="0"/>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baseline="0" smtClean="0">
                <a:solidFill>
                  <a:schemeClr val="bg1">
                    <a:lumMod val="50000"/>
                  </a:schemeClr>
                </a:solidFill>
                <a:latin typeface="+mn-lt"/>
              </a:rPr>
              <a:pPr/>
              <a:t>‹#›</a:t>
            </a:fld>
            <a:endParaRPr lang="en" baseline="0" dirty="0">
              <a:solidFill>
                <a:schemeClr val="bg1">
                  <a:lumMod val="50000"/>
                </a:schemeClr>
              </a:solidFill>
              <a:latin typeface="+mn-lt"/>
            </a:endParaRPr>
          </a:p>
        </p:txBody>
      </p:sp>
    </p:spTree>
    <p:extLst>
      <p:ext uri="{BB962C8B-B14F-4D97-AF65-F5344CB8AC3E}">
        <p14:creationId xmlns:p14="http://schemas.microsoft.com/office/powerpoint/2010/main" val="287654895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plit Layout - AZ Blue / White">
    <p:bg>
      <p:bgRef idx="1001">
        <a:schemeClr val="bg1"/>
      </p:bgRef>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8003C511-EB98-1044-830D-A92BCB9B81FA}"/>
              </a:ext>
            </a:extLst>
          </p:cNvPr>
          <p:cNvSpPr txBox="1">
            <a:spLocks/>
          </p:cNvSpPr>
          <p:nvPr userDrawn="1"/>
        </p:nvSpPr>
        <p:spPr>
          <a:xfrm>
            <a:off x="3956050" y="4854275"/>
            <a:ext cx="4892675" cy="18640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700"/>
          </a:p>
        </p:txBody>
      </p:sp>
      <p:pic>
        <p:nvPicPr>
          <p:cNvPr id="3" name="Picture 2">
            <a:extLst>
              <a:ext uri="{FF2B5EF4-FFF2-40B4-BE49-F238E27FC236}">
                <a16:creationId xmlns:a16="http://schemas.microsoft.com/office/drawing/2014/main" id="{29C5D2F9-EEFF-76DA-A756-2B31976BBCB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56050" y="5131780"/>
            <a:ext cx="2048256" cy="363165"/>
          </a:xfrm>
          <a:prstGeom prst="rect">
            <a:avLst/>
          </a:prstGeom>
        </p:spPr>
      </p:pic>
      <p:sp>
        <p:nvSpPr>
          <p:cNvPr id="2" name="Text Placeholder 16">
            <a:extLst>
              <a:ext uri="{FF2B5EF4-FFF2-40B4-BE49-F238E27FC236}">
                <a16:creationId xmlns:a16="http://schemas.microsoft.com/office/drawing/2014/main" id="{52DBB5CF-3738-CC52-995D-0FED9FC7206A}"/>
              </a:ext>
            </a:extLst>
          </p:cNvPr>
          <p:cNvSpPr>
            <a:spLocks noGrp="1"/>
          </p:cNvSpPr>
          <p:nvPr>
            <p:ph type="body" sz="quarter" idx="14" hasCustomPrompt="1"/>
          </p:nvPr>
        </p:nvSpPr>
        <p:spPr>
          <a:xfrm>
            <a:off x="3956050" y="1294547"/>
            <a:ext cx="4892675" cy="822960"/>
          </a:xfrm>
          <a:prstGeom prst="rect">
            <a:avLst/>
          </a:prstGeom>
        </p:spPr>
        <p:txBody>
          <a:bodyPr/>
          <a:lstStyle>
            <a:lvl1pPr>
              <a:buFont typeface="Arial" panose="020B0604020202020204" pitchFamily="34" charset="0"/>
              <a:buNone/>
              <a:defRPr sz="1400" baseline="0">
                <a:solidFill>
                  <a:schemeClr val="tx1">
                    <a:lumMod val="75000"/>
                    <a:lumOff val="25000"/>
                  </a:schemeClr>
                </a:solidFill>
                <a:latin typeface="+mn-lt"/>
              </a:defRPr>
            </a:lvl1pPr>
          </a:lstStyle>
          <a:p>
            <a:pPr lvl="0"/>
            <a:r>
              <a:rPr lang="en-US" dirty="0"/>
              <a:t>Click to add text</a:t>
            </a:r>
          </a:p>
        </p:txBody>
      </p:sp>
      <p:sp>
        <p:nvSpPr>
          <p:cNvPr id="5" name="Google Shape;37;p6">
            <a:extLst>
              <a:ext uri="{FF2B5EF4-FFF2-40B4-BE49-F238E27FC236}">
                <a16:creationId xmlns:a16="http://schemas.microsoft.com/office/drawing/2014/main" id="{8B3257C3-4BCA-9EBE-31FE-DA30F6FFF66B}"/>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tx2"/>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6" name="Google Shape;38;p6">
            <a:extLst>
              <a:ext uri="{FF2B5EF4-FFF2-40B4-BE49-F238E27FC236}">
                <a16:creationId xmlns:a16="http://schemas.microsoft.com/office/drawing/2014/main" id="{DF97B1B8-B8BA-60E8-95D8-AB5B84109735}"/>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tx2"/>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7" name="Google Shape;19;p3">
            <a:extLst>
              <a:ext uri="{FF2B5EF4-FFF2-40B4-BE49-F238E27FC236}">
                <a16:creationId xmlns:a16="http://schemas.microsoft.com/office/drawing/2014/main" id="{BDF39999-E1EA-AFEC-AEFF-66FF8631D59A}"/>
              </a:ext>
            </a:extLst>
          </p:cNvPr>
          <p:cNvSpPr txBox="1">
            <a:spLocks noGrp="1"/>
          </p:cNvSpPr>
          <p:nvPr>
            <p:ph type="body" idx="15" hasCustomPrompt="1"/>
          </p:nvPr>
        </p:nvSpPr>
        <p:spPr>
          <a:xfrm>
            <a:off x="3956050" y="2120575"/>
            <a:ext cx="4892675" cy="24891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tx1">
                    <a:lumMod val="75000"/>
                    <a:lumOff val="25000"/>
                  </a:schemeClr>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tx1">
                    <a:lumMod val="75000"/>
                    <a:lumOff val="25000"/>
                  </a:schemeClr>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8" name="TextBox 7">
            <a:extLst>
              <a:ext uri="{FF2B5EF4-FFF2-40B4-BE49-F238E27FC236}">
                <a16:creationId xmlns:a16="http://schemas.microsoft.com/office/drawing/2014/main" id="{E96B84E7-4C41-B2E3-560F-8A42DFCC19DF}"/>
              </a:ext>
            </a:extLst>
          </p:cNvPr>
          <p:cNvSpPr txBox="1"/>
          <p:nvPr userDrawn="1"/>
        </p:nvSpPr>
        <p:spPr>
          <a:xfrm>
            <a:off x="6828830" y="5217185"/>
            <a:ext cx="1886838"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lumMod val="50000"/>
                  </a:schemeClr>
                </a:solidFill>
                <a:latin typeface="+mn-lt"/>
              </a:rPr>
              <a:t>The University of Arizona Global Campus </a:t>
            </a:r>
            <a:br>
              <a:rPr lang="en-US" sz="600" baseline="0" dirty="0">
                <a:solidFill>
                  <a:schemeClr val="bg1">
                    <a:lumMod val="50000"/>
                  </a:schemeClr>
                </a:solidFill>
                <a:latin typeface="+mn-lt"/>
              </a:rPr>
            </a:br>
            <a:r>
              <a:rPr lang="en-US" sz="600" baseline="0" dirty="0">
                <a:solidFill>
                  <a:schemeClr val="bg1">
                    <a:lumMod val="50000"/>
                  </a:schemeClr>
                </a:solidFill>
                <a:latin typeface="+mn-lt"/>
              </a:rPr>
              <a:t>Proprietary &amp; Confidential - For Internal Use Only</a:t>
            </a:r>
          </a:p>
        </p:txBody>
      </p:sp>
      <p:sp>
        <p:nvSpPr>
          <p:cNvPr id="9" name="Text Placeholder 2">
            <a:extLst>
              <a:ext uri="{FF2B5EF4-FFF2-40B4-BE49-F238E27FC236}">
                <a16:creationId xmlns:a16="http://schemas.microsoft.com/office/drawing/2014/main" id="{6731D19B-722F-794B-9F19-0C26F18306C5}"/>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baseline="0">
                <a:solidFill>
                  <a:schemeClr val="bg1">
                    <a:lumMod val="50000"/>
                  </a:schemeClr>
                </a:solidFill>
                <a:latin typeface="+mn-lt"/>
                <a:cs typeface="Calibri" panose="020F0502020204030204" pitchFamily="34" charset="0"/>
              </a:defRPr>
            </a:lvl1pPr>
          </a:lstStyle>
          <a:p>
            <a:pPr lvl="0"/>
            <a:r>
              <a:rPr lang="en-US" dirty="0"/>
              <a:t>Click to add footnote</a:t>
            </a:r>
          </a:p>
        </p:txBody>
      </p:sp>
      <p:sp>
        <p:nvSpPr>
          <p:cNvPr id="10" name="Google Shape;40;p6">
            <a:extLst>
              <a:ext uri="{FF2B5EF4-FFF2-40B4-BE49-F238E27FC236}">
                <a16:creationId xmlns:a16="http://schemas.microsoft.com/office/drawing/2014/main" id="{F10A6665-4E32-84DD-7178-5FA076C99263}"/>
              </a:ext>
            </a:extLst>
          </p:cNvPr>
          <p:cNvSpPr txBox="1">
            <a:spLocks/>
          </p:cNvSpPr>
          <p:nvPr userDrawn="1"/>
        </p:nvSpPr>
        <p:spPr>
          <a:xfrm>
            <a:off x="8378591" y="5218483"/>
            <a:ext cx="470134" cy="227302"/>
          </a:xfrm>
          <a:prstGeom prst="rect">
            <a:avLst/>
          </a:prstGeom>
        </p:spPr>
        <p:txBody>
          <a:bodyPr spcFirstLastPara="1" wrap="square" lIns="0" tIns="0" rIns="0" bIns="0" anchor="b" anchorCtr="0">
            <a:noAutofit/>
          </a:bodyPr>
          <a:lstStyle>
            <a:defPPr>
              <a:defRPr lang="en-US"/>
            </a:defPPr>
            <a:lvl1pPr marL="0" lvl="0" algn="r" defTabSz="457200" rtl="0" eaLnBrk="1" latinLnBrk="0" hangingPunct="1">
              <a:buNone/>
              <a:defRPr sz="800" kern="1200">
                <a:solidFill>
                  <a:schemeClr val="bg1"/>
                </a:solidFill>
                <a:latin typeface="Calibri" panose="020F0502020204030204" pitchFamily="34" charset="0"/>
                <a:ea typeface="+mn-ea"/>
                <a:cs typeface="Calibri" panose="020F0502020204030204" pitchFamily="34" charset="0"/>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baseline="0" smtClean="0">
                <a:solidFill>
                  <a:schemeClr val="bg1">
                    <a:lumMod val="50000"/>
                  </a:schemeClr>
                </a:solidFill>
                <a:latin typeface="+mn-lt"/>
              </a:rPr>
              <a:pPr/>
              <a:t>‹#›</a:t>
            </a:fld>
            <a:endParaRPr lang="en" baseline="0" dirty="0">
              <a:solidFill>
                <a:schemeClr val="bg1">
                  <a:lumMod val="50000"/>
                </a:schemeClr>
              </a:solidFill>
              <a:latin typeface="+mn-lt"/>
            </a:endParaRPr>
          </a:p>
        </p:txBody>
      </p:sp>
    </p:spTree>
    <p:extLst>
      <p:ext uri="{BB962C8B-B14F-4D97-AF65-F5344CB8AC3E}">
        <p14:creationId xmlns:p14="http://schemas.microsoft.com/office/powerpoint/2010/main" val="15332441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it Layout - AZ Blue / White">
    <p:bg>
      <p:bgPr>
        <a:solidFill>
          <a:schemeClr val="tx2"/>
        </a:solidFill>
        <a:effectLst/>
      </p:bgPr>
    </p:bg>
    <p:spTree>
      <p:nvGrpSpPr>
        <p:cNvPr id="1" name=""/>
        <p:cNvGrpSpPr/>
        <p:nvPr/>
      </p:nvGrpSpPr>
      <p:grpSpPr>
        <a:xfrm>
          <a:off x="0" y="0"/>
          <a:ext cx="0" cy="0"/>
          <a:chOff x="0" y="0"/>
          <a:chExt cx="0" cy="0"/>
        </a:xfrm>
      </p:grpSpPr>
      <p:sp>
        <p:nvSpPr>
          <p:cNvPr id="6" name="Google Shape;36;p6">
            <a:extLst>
              <a:ext uri="{FF2B5EF4-FFF2-40B4-BE49-F238E27FC236}">
                <a16:creationId xmlns:a16="http://schemas.microsoft.com/office/drawing/2014/main" id="{62DE1C3C-F699-244F-B37D-65AE4D2831A2}"/>
              </a:ext>
            </a:extLst>
          </p:cNvPr>
          <p:cNvSpPr/>
          <p:nvPr userDrawn="1"/>
        </p:nvSpPr>
        <p:spPr>
          <a:xfrm>
            <a:off x="3656999" y="2"/>
            <a:ext cx="5487000" cy="5714999"/>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5" name="Google Shape;37;p6">
            <a:extLst>
              <a:ext uri="{FF2B5EF4-FFF2-40B4-BE49-F238E27FC236}">
                <a16:creationId xmlns:a16="http://schemas.microsoft.com/office/drawing/2014/main" id="{5B545033-FB89-F142-81CE-EC37F7CCB881}"/>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36" name="Google Shape;38;p6">
            <a:extLst>
              <a:ext uri="{FF2B5EF4-FFF2-40B4-BE49-F238E27FC236}">
                <a16:creationId xmlns:a16="http://schemas.microsoft.com/office/drawing/2014/main" id="{8C764824-17F0-D448-9760-E69FA8BF7FBC}"/>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2" name="Google Shape;39;p6">
            <a:extLst>
              <a:ext uri="{FF2B5EF4-FFF2-40B4-BE49-F238E27FC236}">
                <a16:creationId xmlns:a16="http://schemas.microsoft.com/office/drawing/2014/main" id="{7B2BCCE8-5C54-4442-A392-0095AE46937F}"/>
              </a:ext>
            </a:extLst>
          </p:cNvPr>
          <p:cNvSpPr/>
          <p:nvPr userDrawn="1"/>
        </p:nvSpPr>
        <p:spPr>
          <a:xfrm>
            <a:off x="6908162" y="5338168"/>
            <a:ext cx="2235837" cy="45719"/>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3" name="Picture 12">
            <a:extLst>
              <a:ext uri="{FF2B5EF4-FFF2-40B4-BE49-F238E27FC236}">
                <a16:creationId xmlns:a16="http://schemas.microsoft.com/office/drawing/2014/main" id="{63BBB715-10A6-EA41-891D-00A16D621DCB}"/>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4" name="Google Shape;114;p17">
            <a:extLst>
              <a:ext uri="{FF2B5EF4-FFF2-40B4-BE49-F238E27FC236}">
                <a16:creationId xmlns:a16="http://schemas.microsoft.com/office/drawing/2014/main" id="{777A14AC-0A3C-3740-A0E5-CC94C4D886CD}"/>
              </a:ext>
            </a:extLst>
          </p:cNvPr>
          <p:cNvSpPr/>
          <p:nvPr userDrawn="1"/>
        </p:nvSpPr>
        <p:spPr>
          <a:xfrm>
            <a:off x="0" y="5338167"/>
            <a:ext cx="5842889"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D03911CC-1AE0-3A46-B55B-0E62502559A4}"/>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7" name="Google Shape;19;p3">
            <a:extLst>
              <a:ext uri="{FF2B5EF4-FFF2-40B4-BE49-F238E27FC236}">
                <a16:creationId xmlns:a16="http://schemas.microsoft.com/office/drawing/2014/main" id="{70C717E6-36A8-9346-85A4-9EF88618EE9D}"/>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1" name="TextBox 10">
            <a:extLst>
              <a:ext uri="{FF2B5EF4-FFF2-40B4-BE49-F238E27FC236}">
                <a16:creationId xmlns:a16="http://schemas.microsoft.com/office/drawing/2014/main" id="{4AC1A9A8-CC50-A340-9EE1-71E668E7FDAA}"/>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5" name="Google Shape;40;p6">
            <a:extLst>
              <a:ext uri="{FF2B5EF4-FFF2-40B4-BE49-F238E27FC236}">
                <a16:creationId xmlns:a16="http://schemas.microsoft.com/office/drawing/2014/main" id="{4C0711F3-A6C0-6C43-9F37-A62BD59F06BF}"/>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8" name="Text Placeholder 2">
            <a:extLst>
              <a:ext uri="{FF2B5EF4-FFF2-40B4-BE49-F238E27FC236}">
                <a16:creationId xmlns:a16="http://schemas.microsoft.com/office/drawing/2014/main" id="{3B8FB906-D7F7-684A-9C4F-DAF894136831}"/>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154993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plit Layout - AZ Blue / White - Forbes">
    <p:bg>
      <p:bgRef idx="1001">
        <a:schemeClr val="bg1"/>
      </p:bgRef>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8003C511-EB98-1044-830D-A92BCB9B81FA}"/>
              </a:ext>
            </a:extLst>
          </p:cNvPr>
          <p:cNvSpPr txBox="1">
            <a:spLocks/>
          </p:cNvSpPr>
          <p:nvPr userDrawn="1"/>
        </p:nvSpPr>
        <p:spPr>
          <a:xfrm>
            <a:off x="3956050" y="4854275"/>
            <a:ext cx="4892675" cy="18640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700"/>
          </a:p>
        </p:txBody>
      </p:sp>
      <p:pic>
        <p:nvPicPr>
          <p:cNvPr id="5" name="Picture 4" descr="A black background with blue text&#10;&#10;Description automatically generated">
            <a:extLst>
              <a:ext uri="{FF2B5EF4-FFF2-40B4-BE49-F238E27FC236}">
                <a16:creationId xmlns:a16="http://schemas.microsoft.com/office/drawing/2014/main" id="{527D5A1C-E23A-B53E-9D08-1BBFC72AF3B5}"/>
              </a:ext>
            </a:extLst>
          </p:cNvPr>
          <p:cNvPicPr>
            <a:picLocks noChangeAspect="1"/>
          </p:cNvPicPr>
          <p:nvPr userDrawn="1"/>
        </p:nvPicPr>
        <p:blipFill>
          <a:blip r:embed="rId2"/>
          <a:stretch>
            <a:fillRect/>
          </a:stretch>
        </p:blipFill>
        <p:spPr>
          <a:xfrm>
            <a:off x="3675519" y="4859698"/>
            <a:ext cx="3549824" cy="860991"/>
          </a:xfrm>
          <a:prstGeom prst="rect">
            <a:avLst/>
          </a:prstGeom>
        </p:spPr>
      </p:pic>
      <p:sp>
        <p:nvSpPr>
          <p:cNvPr id="2" name="Text Placeholder 16">
            <a:extLst>
              <a:ext uri="{FF2B5EF4-FFF2-40B4-BE49-F238E27FC236}">
                <a16:creationId xmlns:a16="http://schemas.microsoft.com/office/drawing/2014/main" id="{BFB93807-6168-37C1-004B-33F00E29C271}"/>
              </a:ext>
            </a:extLst>
          </p:cNvPr>
          <p:cNvSpPr>
            <a:spLocks noGrp="1"/>
          </p:cNvSpPr>
          <p:nvPr>
            <p:ph type="body" sz="quarter" idx="14" hasCustomPrompt="1"/>
          </p:nvPr>
        </p:nvSpPr>
        <p:spPr>
          <a:xfrm>
            <a:off x="3956050" y="1294547"/>
            <a:ext cx="4892675" cy="822960"/>
          </a:xfrm>
          <a:prstGeom prst="rect">
            <a:avLst/>
          </a:prstGeom>
        </p:spPr>
        <p:txBody>
          <a:bodyPr/>
          <a:lstStyle>
            <a:lvl1pPr>
              <a:buFont typeface="Arial" panose="020B0604020202020204" pitchFamily="34" charset="0"/>
              <a:buNone/>
              <a:defRPr sz="1400" baseline="0">
                <a:solidFill>
                  <a:schemeClr val="tx1">
                    <a:lumMod val="75000"/>
                    <a:lumOff val="25000"/>
                  </a:schemeClr>
                </a:solidFill>
                <a:latin typeface="+mn-lt"/>
              </a:defRPr>
            </a:lvl1pPr>
          </a:lstStyle>
          <a:p>
            <a:pPr lvl="0"/>
            <a:r>
              <a:rPr lang="en-US" dirty="0"/>
              <a:t>Click to add text</a:t>
            </a:r>
          </a:p>
        </p:txBody>
      </p:sp>
      <p:sp>
        <p:nvSpPr>
          <p:cNvPr id="3" name="Google Shape;37;p6">
            <a:extLst>
              <a:ext uri="{FF2B5EF4-FFF2-40B4-BE49-F238E27FC236}">
                <a16:creationId xmlns:a16="http://schemas.microsoft.com/office/drawing/2014/main" id="{1948FB7D-3E52-DF04-B9F9-D562481B0F5E}"/>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tx2"/>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6" name="Google Shape;38;p6">
            <a:extLst>
              <a:ext uri="{FF2B5EF4-FFF2-40B4-BE49-F238E27FC236}">
                <a16:creationId xmlns:a16="http://schemas.microsoft.com/office/drawing/2014/main" id="{CBA4F783-E77A-1F00-3D9D-AC73EEB70042}"/>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tx2"/>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7" name="Google Shape;19;p3">
            <a:extLst>
              <a:ext uri="{FF2B5EF4-FFF2-40B4-BE49-F238E27FC236}">
                <a16:creationId xmlns:a16="http://schemas.microsoft.com/office/drawing/2014/main" id="{445981F9-4D7D-7C59-B730-248841D05610}"/>
              </a:ext>
            </a:extLst>
          </p:cNvPr>
          <p:cNvSpPr txBox="1">
            <a:spLocks noGrp="1"/>
          </p:cNvSpPr>
          <p:nvPr>
            <p:ph type="body" idx="15" hasCustomPrompt="1"/>
          </p:nvPr>
        </p:nvSpPr>
        <p:spPr>
          <a:xfrm>
            <a:off x="3956050" y="2120575"/>
            <a:ext cx="4892675" cy="24891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tx1">
                    <a:lumMod val="75000"/>
                    <a:lumOff val="25000"/>
                  </a:schemeClr>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tx1">
                    <a:lumMod val="75000"/>
                    <a:lumOff val="25000"/>
                  </a:schemeClr>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8" name="TextBox 7">
            <a:extLst>
              <a:ext uri="{FF2B5EF4-FFF2-40B4-BE49-F238E27FC236}">
                <a16:creationId xmlns:a16="http://schemas.microsoft.com/office/drawing/2014/main" id="{5B461A35-2592-2F52-2592-E6CF395B8408}"/>
              </a:ext>
            </a:extLst>
          </p:cNvPr>
          <p:cNvSpPr txBox="1"/>
          <p:nvPr userDrawn="1"/>
        </p:nvSpPr>
        <p:spPr>
          <a:xfrm>
            <a:off x="7323909" y="5217185"/>
            <a:ext cx="1184365"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lumMod val="50000"/>
                  </a:schemeClr>
                </a:solidFill>
                <a:latin typeface="+mn-lt"/>
              </a:rPr>
              <a:t>The University of Arizona Global Campus Proprietary &amp; Confidential - For Internal Use Only</a:t>
            </a:r>
          </a:p>
        </p:txBody>
      </p:sp>
      <p:sp>
        <p:nvSpPr>
          <p:cNvPr id="9" name="Text Placeholder 2">
            <a:extLst>
              <a:ext uri="{FF2B5EF4-FFF2-40B4-BE49-F238E27FC236}">
                <a16:creationId xmlns:a16="http://schemas.microsoft.com/office/drawing/2014/main" id="{52B68823-87F9-A7BE-D48B-13EF14AC002B}"/>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baseline="0">
                <a:solidFill>
                  <a:schemeClr val="bg1">
                    <a:lumMod val="50000"/>
                  </a:schemeClr>
                </a:solidFill>
                <a:latin typeface="+mn-lt"/>
                <a:cs typeface="Calibri" panose="020F0502020204030204" pitchFamily="34" charset="0"/>
              </a:defRPr>
            </a:lvl1pPr>
          </a:lstStyle>
          <a:p>
            <a:pPr lvl="0"/>
            <a:r>
              <a:rPr lang="en-US" dirty="0"/>
              <a:t>Click to add footnote</a:t>
            </a:r>
          </a:p>
        </p:txBody>
      </p:sp>
      <p:sp>
        <p:nvSpPr>
          <p:cNvPr id="10" name="Google Shape;40;p6">
            <a:extLst>
              <a:ext uri="{FF2B5EF4-FFF2-40B4-BE49-F238E27FC236}">
                <a16:creationId xmlns:a16="http://schemas.microsoft.com/office/drawing/2014/main" id="{141DEF67-1B68-9A6A-D547-E60471F95F58}"/>
              </a:ext>
            </a:extLst>
          </p:cNvPr>
          <p:cNvSpPr txBox="1">
            <a:spLocks/>
          </p:cNvSpPr>
          <p:nvPr userDrawn="1"/>
        </p:nvSpPr>
        <p:spPr>
          <a:xfrm>
            <a:off x="8378591" y="5218483"/>
            <a:ext cx="470134" cy="227302"/>
          </a:xfrm>
          <a:prstGeom prst="rect">
            <a:avLst/>
          </a:prstGeom>
        </p:spPr>
        <p:txBody>
          <a:bodyPr spcFirstLastPara="1" wrap="square" lIns="0" tIns="0" rIns="0" bIns="0" anchor="b" anchorCtr="0">
            <a:noAutofit/>
          </a:bodyPr>
          <a:lstStyle>
            <a:defPPr>
              <a:defRPr lang="en-US"/>
            </a:defPPr>
            <a:lvl1pPr marL="0" lvl="0" algn="r" defTabSz="457200" rtl="0" eaLnBrk="1" latinLnBrk="0" hangingPunct="1">
              <a:buNone/>
              <a:defRPr sz="800" kern="1200">
                <a:solidFill>
                  <a:schemeClr val="bg1"/>
                </a:solidFill>
                <a:latin typeface="Calibri" panose="020F0502020204030204" pitchFamily="34" charset="0"/>
                <a:ea typeface="+mn-ea"/>
                <a:cs typeface="Calibri" panose="020F0502020204030204" pitchFamily="34" charset="0"/>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baseline="0" smtClean="0">
                <a:solidFill>
                  <a:schemeClr val="bg1">
                    <a:lumMod val="50000"/>
                  </a:schemeClr>
                </a:solidFill>
                <a:latin typeface="+mn-lt"/>
              </a:rPr>
              <a:pPr/>
              <a:t>‹#›</a:t>
            </a:fld>
            <a:endParaRPr lang="en" baseline="0" dirty="0">
              <a:solidFill>
                <a:schemeClr val="bg1">
                  <a:lumMod val="50000"/>
                </a:schemeClr>
              </a:solidFill>
              <a:latin typeface="+mn-lt"/>
            </a:endParaRPr>
          </a:p>
        </p:txBody>
      </p:sp>
    </p:spTree>
    <p:extLst>
      <p:ext uri="{BB962C8B-B14F-4D97-AF65-F5344CB8AC3E}">
        <p14:creationId xmlns:p14="http://schemas.microsoft.com/office/powerpoint/2010/main" val="175195527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lit Layout - AZ Red / AZ Blue">
    <p:bg>
      <p:bgPr>
        <a:solidFill>
          <a:schemeClr val="tx2"/>
        </a:solidFill>
        <a:effectLst/>
      </p:bgPr>
    </p:bg>
    <p:spTree>
      <p:nvGrpSpPr>
        <p:cNvPr id="1" name=""/>
        <p:cNvGrpSpPr/>
        <p:nvPr/>
      </p:nvGrpSpPr>
      <p:grpSpPr>
        <a:xfrm>
          <a:off x="0" y="0"/>
          <a:ext cx="0" cy="0"/>
          <a:chOff x="0" y="0"/>
          <a:chExt cx="0" cy="0"/>
        </a:xfrm>
      </p:grpSpPr>
      <p:sp>
        <p:nvSpPr>
          <p:cNvPr id="17" name="Google Shape;50;p8">
            <a:extLst>
              <a:ext uri="{FF2B5EF4-FFF2-40B4-BE49-F238E27FC236}">
                <a16:creationId xmlns:a16="http://schemas.microsoft.com/office/drawing/2014/main" id="{917C76F6-45DE-9F4B-A832-4ABFE409E485}"/>
              </a:ext>
            </a:extLst>
          </p:cNvPr>
          <p:cNvSpPr/>
          <p:nvPr userDrawn="1"/>
        </p:nvSpPr>
        <p:spPr>
          <a:xfrm flipH="1">
            <a:off x="-1" y="56"/>
            <a:ext cx="3657599" cy="5714944"/>
          </a:xfrm>
          <a:prstGeom prst="rect">
            <a:avLst/>
          </a:prstGeom>
          <a:solidFill>
            <a:schemeClr val="bg1"/>
          </a:solidFill>
          <a:ln>
            <a:noFill/>
          </a:ln>
        </p:spPr>
        <p:txBody>
          <a:bodyPr spcFirstLastPara="1" wrap="square" lIns="101583" tIns="101583" rIns="101583" bIns="101583" anchor="ctr" anchorCtr="0">
            <a:noAutofit/>
          </a:bodyPr>
          <a:lstStyle/>
          <a:p>
            <a:pPr marL="0" lvl="0" indent="0" algn="l" rtl="0">
              <a:spcBef>
                <a:spcPts val="0"/>
              </a:spcBef>
              <a:spcAft>
                <a:spcPts val="0"/>
              </a:spcAft>
              <a:buNone/>
            </a:pPr>
            <a:endParaRPr sz="1556"/>
          </a:p>
        </p:txBody>
      </p:sp>
      <p:pic>
        <p:nvPicPr>
          <p:cNvPr id="6" name="Picture 5">
            <a:extLst>
              <a:ext uri="{FF2B5EF4-FFF2-40B4-BE49-F238E27FC236}">
                <a16:creationId xmlns:a16="http://schemas.microsoft.com/office/drawing/2014/main" id="{4CCF2FF4-D90F-C138-6F35-FF696FB92B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6050" y="5129963"/>
            <a:ext cx="2048256" cy="364982"/>
          </a:xfrm>
          <a:prstGeom prst="rect">
            <a:avLst/>
          </a:prstGeom>
        </p:spPr>
      </p:pic>
      <p:sp>
        <p:nvSpPr>
          <p:cNvPr id="3" name="Text Placeholder 16">
            <a:extLst>
              <a:ext uri="{FF2B5EF4-FFF2-40B4-BE49-F238E27FC236}">
                <a16:creationId xmlns:a16="http://schemas.microsoft.com/office/drawing/2014/main" id="{B3523A29-CF4E-D6C9-28F5-579FFF08CD57}"/>
              </a:ext>
            </a:extLst>
          </p:cNvPr>
          <p:cNvSpPr>
            <a:spLocks noGrp="1"/>
          </p:cNvSpPr>
          <p:nvPr>
            <p:ph type="body" sz="quarter" idx="14" hasCustomPrompt="1"/>
          </p:nvPr>
        </p:nvSpPr>
        <p:spPr>
          <a:xfrm>
            <a:off x="3956050" y="1294547"/>
            <a:ext cx="4892675" cy="822960"/>
          </a:xfrm>
          <a:prstGeom prst="rect">
            <a:avLst/>
          </a:prstGeom>
        </p:spPr>
        <p:txBody>
          <a:bodyPr/>
          <a:lstStyle>
            <a:lvl1pPr>
              <a:buFont typeface="Arial" panose="020B0604020202020204" pitchFamily="34" charset="0"/>
              <a:buNone/>
              <a:defRPr sz="1400" baseline="0">
                <a:solidFill>
                  <a:schemeClr val="bg1"/>
                </a:solidFill>
                <a:latin typeface="+mn-lt"/>
              </a:defRPr>
            </a:lvl1pPr>
          </a:lstStyle>
          <a:p>
            <a:pPr lvl="0"/>
            <a:r>
              <a:rPr lang="en-US" dirty="0"/>
              <a:t>Click to add text</a:t>
            </a:r>
          </a:p>
        </p:txBody>
      </p:sp>
      <p:sp>
        <p:nvSpPr>
          <p:cNvPr id="5" name="Google Shape;37;p6">
            <a:extLst>
              <a:ext uri="{FF2B5EF4-FFF2-40B4-BE49-F238E27FC236}">
                <a16:creationId xmlns:a16="http://schemas.microsoft.com/office/drawing/2014/main" id="{291B2079-6F41-F651-476F-8DAB58B0D693}"/>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bg1"/>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7" name="Google Shape;38;p6">
            <a:extLst>
              <a:ext uri="{FF2B5EF4-FFF2-40B4-BE49-F238E27FC236}">
                <a16:creationId xmlns:a16="http://schemas.microsoft.com/office/drawing/2014/main" id="{BE89A1AA-4FB0-DBF1-618F-453520097E13}"/>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bg1"/>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8" name="Google Shape;19;p3">
            <a:extLst>
              <a:ext uri="{FF2B5EF4-FFF2-40B4-BE49-F238E27FC236}">
                <a16:creationId xmlns:a16="http://schemas.microsoft.com/office/drawing/2014/main" id="{9CB0BE3D-D3AC-6361-801C-DFCAB23F276D}"/>
              </a:ext>
            </a:extLst>
          </p:cNvPr>
          <p:cNvSpPr txBox="1">
            <a:spLocks noGrp="1"/>
          </p:cNvSpPr>
          <p:nvPr>
            <p:ph type="body" idx="15" hasCustomPrompt="1"/>
          </p:nvPr>
        </p:nvSpPr>
        <p:spPr>
          <a:xfrm>
            <a:off x="3956050" y="2120575"/>
            <a:ext cx="4892675" cy="24891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bg1"/>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bg1"/>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9" name="TextBox 8">
            <a:extLst>
              <a:ext uri="{FF2B5EF4-FFF2-40B4-BE49-F238E27FC236}">
                <a16:creationId xmlns:a16="http://schemas.microsoft.com/office/drawing/2014/main" id="{CD604D91-001E-2341-A795-C51290702113}"/>
              </a:ext>
            </a:extLst>
          </p:cNvPr>
          <p:cNvSpPr txBox="1"/>
          <p:nvPr userDrawn="1"/>
        </p:nvSpPr>
        <p:spPr>
          <a:xfrm>
            <a:off x="6828830" y="5217185"/>
            <a:ext cx="1886838"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solidFill>
                <a:latin typeface="+mn-lt"/>
              </a:rPr>
              <a:t>The University of Arizona Global Campus </a:t>
            </a:r>
            <a:br>
              <a:rPr lang="en-US" sz="600" baseline="0" dirty="0">
                <a:solidFill>
                  <a:schemeClr val="bg1"/>
                </a:solidFill>
                <a:latin typeface="+mn-lt"/>
              </a:rPr>
            </a:br>
            <a:r>
              <a:rPr lang="en-US" sz="600" baseline="0" dirty="0">
                <a:solidFill>
                  <a:schemeClr val="bg1"/>
                </a:solidFill>
                <a:latin typeface="+mn-lt"/>
              </a:rPr>
              <a:t>Proprietary &amp; Confidential - For Internal Use Only</a:t>
            </a:r>
          </a:p>
        </p:txBody>
      </p:sp>
      <p:sp>
        <p:nvSpPr>
          <p:cNvPr id="10" name="Text Placeholder 2">
            <a:extLst>
              <a:ext uri="{FF2B5EF4-FFF2-40B4-BE49-F238E27FC236}">
                <a16:creationId xmlns:a16="http://schemas.microsoft.com/office/drawing/2014/main" id="{4B9B6CA7-13B5-915D-35A9-55F8FA82EFF6}"/>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baseline="0">
                <a:solidFill>
                  <a:schemeClr val="bg1"/>
                </a:solidFill>
                <a:latin typeface="+mn-lt"/>
                <a:cs typeface="Calibri" panose="020F0502020204030204" pitchFamily="34" charset="0"/>
              </a:defRPr>
            </a:lvl1pPr>
          </a:lstStyle>
          <a:p>
            <a:pPr lvl="0"/>
            <a:r>
              <a:rPr lang="en-US" dirty="0"/>
              <a:t>Click to add footnote</a:t>
            </a:r>
          </a:p>
        </p:txBody>
      </p:sp>
      <p:sp>
        <p:nvSpPr>
          <p:cNvPr id="12" name="Google Shape;40;p6">
            <a:extLst>
              <a:ext uri="{FF2B5EF4-FFF2-40B4-BE49-F238E27FC236}">
                <a16:creationId xmlns:a16="http://schemas.microsoft.com/office/drawing/2014/main" id="{684F87C0-2D2D-C719-F2D1-2DDEC3A90BB2}"/>
              </a:ext>
            </a:extLst>
          </p:cNvPr>
          <p:cNvSpPr txBox="1">
            <a:spLocks/>
          </p:cNvSpPr>
          <p:nvPr userDrawn="1"/>
        </p:nvSpPr>
        <p:spPr>
          <a:xfrm>
            <a:off x="8378591" y="5218483"/>
            <a:ext cx="470134" cy="227302"/>
          </a:xfrm>
          <a:prstGeom prst="rect">
            <a:avLst/>
          </a:prstGeom>
        </p:spPr>
        <p:txBody>
          <a:bodyPr spcFirstLastPara="1" wrap="square" lIns="0" tIns="0" rIns="0" bIns="0" anchor="b" anchorCtr="0">
            <a:noAutofit/>
          </a:bodyPr>
          <a:lstStyle>
            <a:defPPr>
              <a:defRPr lang="en-US"/>
            </a:defPPr>
            <a:lvl1pPr marL="0" lvl="0" algn="r" defTabSz="457200" rtl="0" eaLnBrk="1" latinLnBrk="0" hangingPunct="1">
              <a:buNone/>
              <a:defRPr sz="800" kern="1200">
                <a:solidFill>
                  <a:schemeClr val="bg1"/>
                </a:solidFill>
                <a:latin typeface="Calibri" panose="020F0502020204030204" pitchFamily="34" charset="0"/>
                <a:ea typeface="+mn-ea"/>
                <a:cs typeface="Calibri" panose="020F0502020204030204" pitchFamily="34" charset="0"/>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baseline="0" smtClean="0">
                <a:solidFill>
                  <a:schemeClr val="bg1"/>
                </a:solidFill>
                <a:latin typeface="+mn-lt"/>
              </a:rPr>
              <a:pPr/>
              <a:t>‹#›</a:t>
            </a:fld>
            <a:endParaRPr lang="en" baseline="0" dirty="0">
              <a:solidFill>
                <a:schemeClr val="bg1"/>
              </a:solidFill>
              <a:latin typeface="+mn-lt"/>
            </a:endParaRPr>
          </a:p>
        </p:txBody>
      </p:sp>
    </p:spTree>
    <p:extLst>
      <p:ext uri="{BB962C8B-B14F-4D97-AF65-F5344CB8AC3E}">
        <p14:creationId xmlns:p14="http://schemas.microsoft.com/office/powerpoint/2010/main" val="3200856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plit Layout - AZ Red / AZ Blue">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CF2FF4-D90F-C138-6F35-FF696FB92B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6050" y="5129963"/>
            <a:ext cx="2048256" cy="364982"/>
          </a:xfrm>
          <a:prstGeom prst="rect">
            <a:avLst/>
          </a:prstGeom>
        </p:spPr>
      </p:pic>
      <p:sp>
        <p:nvSpPr>
          <p:cNvPr id="2" name="Text Placeholder 16">
            <a:extLst>
              <a:ext uri="{FF2B5EF4-FFF2-40B4-BE49-F238E27FC236}">
                <a16:creationId xmlns:a16="http://schemas.microsoft.com/office/drawing/2014/main" id="{3034DC9A-7424-DCC3-3B44-2CB7442BE947}"/>
              </a:ext>
            </a:extLst>
          </p:cNvPr>
          <p:cNvSpPr>
            <a:spLocks noGrp="1"/>
          </p:cNvSpPr>
          <p:nvPr>
            <p:ph type="body" sz="quarter" idx="14" hasCustomPrompt="1"/>
          </p:nvPr>
        </p:nvSpPr>
        <p:spPr>
          <a:xfrm>
            <a:off x="3956050" y="1294547"/>
            <a:ext cx="4892675" cy="822960"/>
          </a:xfrm>
          <a:prstGeom prst="rect">
            <a:avLst/>
          </a:prstGeom>
        </p:spPr>
        <p:txBody>
          <a:bodyPr/>
          <a:lstStyle>
            <a:lvl1pPr>
              <a:buFont typeface="Arial" panose="020B0604020202020204" pitchFamily="34" charset="0"/>
              <a:buNone/>
              <a:defRPr sz="1400" baseline="0">
                <a:solidFill>
                  <a:schemeClr val="bg1"/>
                </a:solidFill>
                <a:latin typeface="+mn-lt"/>
              </a:defRPr>
            </a:lvl1pPr>
          </a:lstStyle>
          <a:p>
            <a:pPr lvl="0"/>
            <a:r>
              <a:rPr lang="en-US" dirty="0"/>
              <a:t>Click to add text</a:t>
            </a:r>
          </a:p>
        </p:txBody>
      </p:sp>
      <p:sp>
        <p:nvSpPr>
          <p:cNvPr id="4" name="Google Shape;37;p6">
            <a:extLst>
              <a:ext uri="{FF2B5EF4-FFF2-40B4-BE49-F238E27FC236}">
                <a16:creationId xmlns:a16="http://schemas.microsoft.com/office/drawing/2014/main" id="{DB68E5E0-01A3-3879-ECAE-AE33F772812A}"/>
              </a:ext>
            </a:extLst>
          </p:cNvPr>
          <p:cNvSpPr txBox="1">
            <a:spLocks noGrp="1"/>
          </p:cNvSpPr>
          <p:nvPr>
            <p:ph type="title"/>
          </p:nvPr>
        </p:nvSpPr>
        <p:spPr>
          <a:xfrm>
            <a:off x="3956050"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bg1"/>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11" name="Google Shape;38;p6">
            <a:extLst>
              <a:ext uri="{FF2B5EF4-FFF2-40B4-BE49-F238E27FC236}">
                <a16:creationId xmlns:a16="http://schemas.microsoft.com/office/drawing/2014/main" id="{11ECE86B-5023-46C2-929E-B051C41D293D}"/>
              </a:ext>
            </a:extLst>
          </p:cNvPr>
          <p:cNvSpPr txBox="1">
            <a:spLocks noGrp="1"/>
          </p:cNvSpPr>
          <p:nvPr>
            <p:ph type="subTitle" idx="1"/>
          </p:nvPr>
        </p:nvSpPr>
        <p:spPr>
          <a:xfrm>
            <a:off x="3956050"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bg1"/>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13" name="Google Shape;19;p3">
            <a:extLst>
              <a:ext uri="{FF2B5EF4-FFF2-40B4-BE49-F238E27FC236}">
                <a16:creationId xmlns:a16="http://schemas.microsoft.com/office/drawing/2014/main" id="{AEABBC6B-F7DA-5863-B81A-4950BACA9109}"/>
              </a:ext>
            </a:extLst>
          </p:cNvPr>
          <p:cNvSpPr txBox="1">
            <a:spLocks noGrp="1"/>
          </p:cNvSpPr>
          <p:nvPr>
            <p:ph type="body" idx="15" hasCustomPrompt="1"/>
          </p:nvPr>
        </p:nvSpPr>
        <p:spPr>
          <a:xfrm>
            <a:off x="3956050" y="2120575"/>
            <a:ext cx="4892675" cy="2489152"/>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bg1"/>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bg1"/>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14" name="TextBox 13">
            <a:extLst>
              <a:ext uri="{FF2B5EF4-FFF2-40B4-BE49-F238E27FC236}">
                <a16:creationId xmlns:a16="http://schemas.microsoft.com/office/drawing/2014/main" id="{E3273BA0-40BC-9DE8-97FC-74040DAD5588}"/>
              </a:ext>
            </a:extLst>
          </p:cNvPr>
          <p:cNvSpPr txBox="1"/>
          <p:nvPr userDrawn="1"/>
        </p:nvSpPr>
        <p:spPr>
          <a:xfrm>
            <a:off x="6828830" y="5217185"/>
            <a:ext cx="1886838"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solidFill>
                <a:latin typeface="+mn-lt"/>
              </a:rPr>
              <a:t>The University of Arizona Global Campus </a:t>
            </a:r>
            <a:br>
              <a:rPr lang="en-US" sz="600" baseline="0" dirty="0">
                <a:solidFill>
                  <a:schemeClr val="bg1"/>
                </a:solidFill>
                <a:latin typeface="+mn-lt"/>
              </a:rPr>
            </a:br>
            <a:r>
              <a:rPr lang="en-US" sz="600" baseline="0" dirty="0">
                <a:solidFill>
                  <a:schemeClr val="bg1"/>
                </a:solidFill>
                <a:latin typeface="+mn-lt"/>
              </a:rPr>
              <a:t>Proprietary &amp; Confidential - For Internal Use Only</a:t>
            </a:r>
          </a:p>
        </p:txBody>
      </p:sp>
      <p:sp>
        <p:nvSpPr>
          <p:cNvPr id="15" name="Text Placeholder 2">
            <a:extLst>
              <a:ext uri="{FF2B5EF4-FFF2-40B4-BE49-F238E27FC236}">
                <a16:creationId xmlns:a16="http://schemas.microsoft.com/office/drawing/2014/main" id="{90180E8F-2402-9C47-52DE-56E197F1F704}"/>
              </a:ext>
            </a:extLst>
          </p:cNvPr>
          <p:cNvSpPr>
            <a:spLocks noGrp="1"/>
          </p:cNvSpPr>
          <p:nvPr>
            <p:ph type="body" sz="quarter" idx="19" hasCustomPrompt="1"/>
          </p:nvPr>
        </p:nvSpPr>
        <p:spPr>
          <a:xfrm>
            <a:off x="3956050" y="4609727"/>
            <a:ext cx="4892675" cy="193880"/>
          </a:xfrm>
          <a:prstGeom prst="rect">
            <a:avLst/>
          </a:prstGeom>
        </p:spPr>
        <p:txBody>
          <a:bodyPr bIns="0" anchor="t"/>
          <a:lstStyle>
            <a:lvl1pPr>
              <a:buNone/>
              <a:defRPr sz="700" baseline="0">
                <a:solidFill>
                  <a:schemeClr val="bg1"/>
                </a:solidFill>
                <a:latin typeface="+mn-lt"/>
                <a:cs typeface="Calibri" panose="020F0502020204030204" pitchFamily="34" charset="0"/>
              </a:defRPr>
            </a:lvl1pPr>
          </a:lstStyle>
          <a:p>
            <a:pPr lvl="0"/>
            <a:r>
              <a:rPr lang="en-US" dirty="0"/>
              <a:t>Click to add footnote</a:t>
            </a:r>
          </a:p>
        </p:txBody>
      </p:sp>
      <p:sp>
        <p:nvSpPr>
          <p:cNvPr id="16" name="Google Shape;40;p6">
            <a:extLst>
              <a:ext uri="{FF2B5EF4-FFF2-40B4-BE49-F238E27FC236}">
                <a16:creationId xmlns:a16="http://schemas.microsoft.com/office/drawing/2014/main" id="{2A02B619-4009-8EC8-9C25-0DB4A618B31D}"/>
              </a:ext>
            </a:extLst>
          </p:cNvPr>
          <p:cNvSpPr txBox="1">
            <a:spLocks/>
          </p:cNvSpPr>
          <p:nvPr userDrawn="1"/>
        </p:nvSpPr>
        <p:spPr>
          <a:xfrm>
            <a:off x="8378591" y="5218483"/>
            <a:ext cx="470134" cy="227302"/>
          </a:xfrm>
          <a:prstGeom prst="rect">
            <a:avLst/>
          </a:prstGeom>
        </p:spPr>
        <p:txBody>
          <a:bodyPr spcFirstLastPara="1" wrap="square" lIns="0" tIns="0" rIns="0" bIns="0" anchor="b" anchorCtr="0">
            <a:noAutofit/>
          </a:bodyPr>
          <a:lstStyle>
            <a:defPPr>
              <a:defRPr lang="en-US"/>
            </a:defPPr>
            <a:lvl1pPr marL="0" lvl="0" algn="r" defTabSz="457200" rtl="0" eaLnBrk="1" latinLnBrk="0" hangingPunct="1">
              <a:buNone/>
              <a:defRPr sz="800" kern="1200">
                <a:solidFill>
                  <a:schemeClr val="bg1"/>
                </a:solidFill>
                <a:latin typeface="Calibri" panose="020F0502020204030204" pitchFamily="34" charset="0"/>
                <a:ea typeface="+mn-ea"/>
                <a:cs typeface="Calibri" panose="020F0502020204030204" pitchFamily="34" charset="0"/>
              </a:defRPr>
            </a:lvl1pPr>
            <a:lvl2pPr marL="457200" lvl="1" algn="l" defTabSz="457200" rtl="0" eaLnBrk="1" latinLnBrk="0" hangingPunct="1">
              <a:buNone/>
              <a:defRPr sz="1800" kern="1200">
                <a:solidFill>
                  <a:schemeClr val="tx1"/>
                </a:solidFill>
                <a:latin typeface="+mn-lt"/>
                <a:ea typeface="+mn-ea"/>
                <a:cs typeface="+mn-cs"/>
              </a:defRPr>
            </a:lvl2pPr>
            <a:lvl3pPr marL="914400" lvl="2" algn="l" defTabSz="457200" rtl="0" eaLnBrk="1" latinLnBrk="0" hangingPunct="1">
              <a:buNone/>
              <a:defRPr sz="1800" kern="1200">
                <a:solidFill>
                  <a:schemeClr val="tx1"/>
                </a:solidFill>
                <a:latin typeface="+mn-lt"/>
                <a:ea typeface="+mn-ea"/>
                <a:cs typeface="+mn-cs"/>
              </a:defRPr>
            </a:lvl3pPr>
            <a:lvl4pPr marL="1371600" lvl="3" algn="l" defTabSz="457200" rtl="0" eaLnBrk="1" latinLnBrk="0" hangingPunct="1">
              <a:buNone/>
              <a:defRPr sz="1800" kern="1200">
                <a:solidFill>
                  <a:schemeClr val="tx1"/>
                </a:solidFill>
                <a:latin typeface="+mn-lt"/>
                <a:ea typeface="+mn-ea"/>
                <a:cs typeface="+mn-cs"/>
              </a:defRPr>
            </a:lvl4pPr>
            <a:lvl5pPr marL="1828800" lvl="4" algn="l" defTabSz="457200" rtl="0" eaLnBrk="1" latinLnBrk="0" hangingPunct="1">
              <a:buNone/>
              <a:defRPr sz="1800" kern="1200">
                <a:solidFill>
                  <a:schemeClr val="tx1"/>
                </a:solidFill>
                <a:latin typeface="+mn-lt"/>
                <a:ea typeface="+mn-ea"/>
                <a:cs typeface="+mn-cs"/>
              </a:defRPr>
            </a:lvl5pPr>
            <a:lvl6pPr marL="2286000" lvl="5" algn="l" defTabSz="457200" rtl="0" eaLnBrk="1" latinLnBrk="0" hangingPunct="1">
              <a:buNone/>
              <a:defRPr sz="1800" kern="1200">
                <a:solidFill>
                  <a:schemeClr val="tx1"/>
                </a:solidFill>
                <a:latin typeface="+mn-lt"/>
                <a:ea typeface="+mn-ea"/>
                <a:cs typeface="+mn-cs"/>
              </a:defRPr>
            </a:lvl6pPr>
            <a:lvl7pPr marL="2743200" lvl="6" algn="l" defTabSz="457200" rtl="0" eaLnBrk="1" latinLnBrk="0" hangingPunct="1">
              <a:buNone/>
              <a:defRPr sz="1800" kern="1200">
                <a:solidFill>
                  <a:schemeClr val="tx1"/>
                </a:solidFill>
                <a:latin typeface="+mn-lt"/>
                <a:ea typeface="+mn-ea"/>
                <a:cs typeface="+mn-cs"/>
              </a:defRPr>
            </a:lvl7pPr>
            <a:lvl8pPr marL="3200400" lvl="7" algn="l" defTabSz="457200" rtl="0" eaLnBrk="1" latinLnBrk="0" hangingPunct="1">
              <a:buNone/>
              <a:defRPr sz="1800" kern="1200">
                <a:solidFill>
                  <a:schemeClr val="tx1"/>
                </a:solidFill>
                <a:latin typeface="+mn-lt"/>
                <a:ea typeface="+mn-ea"/>
                <a:cs typeface="+mn-cs"/>
              </a:defRPr>
            </a:lvl8pPr>
            <a:lvl9pPr marL="3657600" lvl="8" algn="l" defTabSz="457200" rtl="0" eaLnBrk="1" latinLnBrk="0" hangingPunct="1">
              <a:buNone/>
              <a:defRPr sz="1800" kern="1200">
                <a:solidFill>
                  <a:schemeClr val="tx1"/>
                </a:solidFill>
                <a:latin typeface="+mn-lt"/>
                <a:ea typeface="+mn-ea"/>
                <a:cs typeface="+mn-cs"/>
              </a:defRPr>
            </a:lvl9pPr>
          </a:lstStyle>
          <a:p>
            <a:fld id="{00000000-1234-1234-1234-123412341234}" type="slidenum">
              <a:rPr lang="en" baseline="0" smtClean="0">
                <a:solidFill>
                  <a:schemeClr val="bg1"/>
                </a:solidFill>
                <a:latin typeface="+mn-lt"/>
              </a:rPr>
              <a:pPr/>
              <a:t>‹#›</a:t>
            </a:fld>
            <a:endParaRPr lang="en" baseline="0" dirty="0">
              <a:solidFill>
                <a:schemeClr val="bg1"/>
              </a:solidFill>
              <a:latin typeface="+mn-lt"/>
            </a:endParaRPr>
          </a:p>
        </p:txBody>
      </p:sp>
    </p:spTree>
    <p:extLst>
      <p:ext uri="{BB962C8B-B14F-4D97-AF65-F5344CB8AC3E}">
        <p14:creationId xmlns:p14="http://schemas.microsoft.com/office/powerpoint/2010/main" val="2846733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 Bar - AZ Blue / AZ Red">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4019364" y="-4019364"/>
            <a:ext cx="1105272" cy="9144000"/>
          </a:xfrm>
          <a:prstGeom prst="rect">
            <a:avLst/>
          </a:prstGeom>
          <a:solidFill>
            <a:schemeClr val="tx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bg1"/>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bg1"/>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18" name="Text Placeholder 16">
            <a:extLst>
              <a:ext uri="{FF2B5EF4-FFF2-40B4-BE49-F238E27FC236}">
                <a16:creationId xmlns:a16="http://schemas.microsoft.com/office/drawing/2014/main" id="{84C4ABE5-1FED-B84E-8B91-9CCA251216B2}"/>
              </a:ext>
            </a:extLst>
          </p:cNvPr>
          <p:cNvSpPr>
            <a:spLocks noGrp="1"/>
          </p:cNvSpPr>
          <p:nvPr>
            <p:ph type="body" sz="quarter" idx="14" hasCustomPrompt="1"/>
          </p:nvPr>
        </p:nvSpPr>
        <p:spPr>
          <a:xfrm>
            <a:off x="463863" y="1519913"/>
            <a:ext cx="8216051" cy="822960"/>
          </a:xfrm>
          <a:prstGeom prst="rect">
            <a:avLst/>
          </a:prstGeom>
        </p:spPr>
        <p:txBody>
          <a:bodyPr/>
          <a:lstStyle>
            <a:lvl1pPr>
              <a:buFont typeface="Arial" panose="020B0604020202020204" pitchFamily="34" charset="0"/>
              <a:buNone/>
              <a:defRPr sz="1400" baseline="0">
                <a:solidFill>
                  <a:schemeClr val="tx1">
                    <a:lumMod val="75000"/>
                    <a:lumOff val="25000"/>
                  </a:schemeClr>
                </a:solidFill>
                <a:latin typeface="+mn-lt"/>
              </a:defRPr>
            </a:lvl1pPr>
          </a:lstStyle>
          <a:p>
            <a:pPr lvl="0"/>
            <a:r>
              <a:rPr lang="en-US" dirty="0"/>
              <a:t>Click to add text</a:t>
            </a:r>
          </a:p>
        </p:txBody>
      </p:sp>
      <p:sp>
        <p:nvSpPr>
          <p:cNvPr id="19" name="Google Shape;19;p3">
            <a:extLst>
              <a:ext uri="{FF2B5EF4-FFF2-40B4-BE49-F238E27FC236}">
                <a16:creationId xmlns:a16="http://schemas.microsoft.com/office/drawing/2014/main" id="{51E80744-266B-AA4C-A353-117B3A3FA718}"/>
              </a:ext>
            </a:extLst>
          </p:cNvPr>
          <p:cNvSpPr txBox="1">
            <a:spLocks noGrp="1"/>
          </p:cNvSpPr>
          <p:nvPr>
            <p:ph type="body" idx="15" hasCustomPrompt="1"/>
          </p:nvPr>
        </p:nvSpPr>
        <p:spPr>
          <a:xfrm>
            <a:off x="463862" y="2345942"/>
            <a:ext cx="8220456" cy="2263786"/>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tx1">
                    <a:lumMod val="75000"/>
                    <a:lumOff val="25000"/>
                  </a:schemeClr>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tx1">
                    <a:lumMod val="75000"/>
                    <a:lumOff val="25000"/>
                  </a:schemeClr>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17" name="Text Placeholder 2">
            <a:extLst>
              <a:ext uri="{FF2B5EF4-FFF2-40B4-BE49-F238E27FC236}">
                <a16:creationId xmlns:a16="http://schemas.microsoft.com/office/drawing/2014/main" id="{5D89F0D9-65F1-A041-9402-729F6EB88FDE}"/>
              </a:ext>
            </a:extLst>
          </p:cNvPr>
          <p:cNvSpPr>
            <a:spLocks noGrp="1"/>
          </p:cNvSpPr>
          <p:nvPr>
            <p:ph type="body" sz="quarter" idx="19" hasCustomPrompt="1"/>
          </p:nvPr>
        </p:nvSpPr>
        <p:spPr>
          <a:xfrm>
            <a:off x="463862" y="4609727"/>
            <a:ext cx="8220456" cy="192024"/>
          </a:xfrm>
          <a:prstGeom prst="rect">
            <a:avLst/>
          </a:prstGeom>
        </p:spPr>
        <p:txBody>
          <a:bodyPr bIns="0" anchor="t"/>
          <a:lstStyle>
            <a:lvl1pPr>
              <a:buNone/>
              <a:defRPr sz="700" baseline="0">
                <a:solidFill>
                  <a:schemeClr val="bg1">
                    <a:lumMod val="50000"/>
                  </a:schemeClr>
                </a:solidFill>
                <a:latin typeface="+mn-lt"/>
                <a:cs typeface="Calibri" panose="020F0502020204030204" pitchFamily="34" charset="0"/>
              </a:defRPr>
            </a:lvl1pPr>
          </a:lstStyle>
          <a:p>
            <a:pPr lvl="0"/>
            <a:r>
              <a:rPr lang="en-US" dirty="0"/>
              <a:t>Click to add footnote</a:t>
            </a:r>
          </a:p>
        </p:txBody>
      </p:sp>
      <p:sp>
        <p:nvSpPr>
          <p:cNvPr id="8" name="Google Shape;40;p6">
            <a:extLst>
              <a:ext uri="{FF2B5EF4-FFF2-40B4-BE49-F238E27FC236}">
                <a16:creationId xmlns:a16="http://schemas.microsoft.com/office/drawing/2014/main" id="{240C1CE0-077C-168E-7187-F54AB5C3CD12}"/>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lumMod val="50000"/>
                  </a:schemeClr>
                </a:solidFill>
                <a:latin typeface="+mn-lt"/>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2" name="TextBox 11">
            <a:extLst>
              <a:ext uri="{FF2B5EF4-FFF2-40B4-BE49-F238E27FC236}">
                <a16:creationId xmlns:a16="http://schemas.microsoft.com/office/drawing/2014/main" id="{D6C780C3-AA68-B52A-1CA9-054E506CA9EA}"/>
              </a:ext>
            </a:extLst>
          </p:cNvPr>
          <p:cNvSpPr txBox="1"/>
          <p:nvPr userDrawn="1"/>
        </p:nvSpPr>
        <p:spPr>
          <a:xfrm>
            <a:off x="4572000" y="5188987"/>
            <a:ext cx="3637357" cy="228600"/>
          </a:xfrm>
          <a:prstGeom prst="rect">
            <a:avLst/>
          </a:prstGeom>
          <a:noFill/>
        </p:spPr>
        <p:txBody>
          <a:bodyPr wrap="square" lIns="91440" tIns="0" rIns="0" bIns="0" rtlCol="0" anchor="b" anchorCtr="0">
            <a:noAutofit/>
          </a:bodyPr>
          <a:lstStyle/>
          <a:p>
            <a:pPr lvl="0" algn="r">
              <a:lnSpc>
                <a:spcPct val="100000"/>
              </a:lnSpc>
            </a:pPr>
            <a:r>
              <a:rPr lang="en-US" sz="600" baseline="0" dirty="0">
                <a:solidFill>
                  <a:schemeClr val="bg1">
                    <a:lumMod val="50000"/>
                  </a:schemeClr>
                </a:solidFill>
                <a:latin typeface="+mn-lt"/>
              </a:rPr>
              <a:t>The University of Arizona Global Campus Proprietary &amp; Confidential - For Internal Use Only</a:t>
            </a:r>
          </a:p>
        </p:txBody>
      </p:sp>
      <p:pic>
        <p:nvPicPr>
          <p:cNvPr id="16" name="Picture 2">
            <a:extLst>
              <a:ext uri="{FF2B5EF4-FFF2-40B4-BE49-F238E27FC236}">
                <a16:creationId xmlns:a16="http://schemas.microsoft.com/office/drawing/2014/main" id="{294E19F1-5016-33F9-42EF-163D125CE65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5275" y="5131780"/>
            <a:ext cx="2048256" cy="363165"/>
          </a:xfrm>
          <a:prstGeom prst="rect">
            <a:avLst/>
          </a:prstGeom>
        </p:spPr>
      </p:pic>
    </p:spTree>
    <p:extLst>
      <p:ext uri="{BB962C8B-B14F-4D97-AF65-F5344CB8AC3E}">
        <p14:creationId xmlns:p14="http://schemas.microsoft.com/office/powerpoint/2010/main" val="1816161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op Bar - AZ Blue / AZ Red - Forbes">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4019364" y="-4019364"/>
            <a:ext cx="1105272" cy="9144000"/>
          </a:xfrm>
          <a:prstGeom prst="rect">
            <a:avLst/>
          </a:prstGeom>
          <a:solidFill>
            <a:schemeClr val="tx2"/>
          </a:solidFill>
          <a:ln>
            <a:noFill/>
          </a:ln>
        </p:spPr>
        <p:txBody>
          <a:bodyPr spcFirstLastPara="1" wrap="square" lIns="101583" tIns="50778" rIns="101583" bIns="50778" anchor="ctr" anchorCtr="0">
            <a:noAutofit/>
          </a:bodyPr>
          <a:lstStyle/>
          <a:p>
            <a:pPr marL="0" marR="0" lvl="0" indent="0" algn="ctr" rtl="0">
              <a:lnSpc>
                <a:spcPct val="100000"/>
              </a:lnSpc>
              <a:spcBef>
                <a:spcPts val="0"/>
              </a:spcBef>
              <a:spcAft>
                <a:spcPts val="0"/>
              </a:spcAft>
              <a:buNone/>
            </a:pPr>
            <a:endParaRPr sz="1556" b="0" i="0" u="none" strike="noStrike" cap="none">
              <a:solidFill>
                <a:schemeClr val="lt1"/>
              </a:solidFill>
              <a:latin typeface="Arial"/>
              <a:ea typeface="Arial"/>
              <a:cs typeface="Arial"/>
              <a:sym typeface="Arial"/>
            </a:endParaRPr>
          </a:p>
        </p:txBody>
      </p:sp>
      <p:pic>
        <p:nvPicPr>
          <p:cNvPr id="6" name="Picture 5" descr="A black background with blue text&#10;&#10;Description automatically generated">
            <a:extLst>
              <a:ext uri="{FF2B5EF4-FFF2-40B4-BE49-F238E27FC236}">
                <a16:creationId xmlns:a16="http://schemas.microsoft.com/office/drawing/2014/main" id="{602DBF3D-592E-29BA-DEF4-0E1147D0A7F8}"/>
              </a:ext>
            </a:extLst>
          </p:cNvPr>
          <p:cNvPicPr>
            <a:picLocks noChangeAspect="1"/>
          </p:cNvPicPr>
          <p:nvPr userDrawn="1"/>
        </p:nvPicPr>
        <p:blipFill>
          <a:blip r:embed="rId2"/>
          <a:stretch>
            <a:fillRect/>
          </a:stretch>
        </p:blipFill>
        <p:spPr>
          <a:xfrm>
            <a:off x="9453" y="4854009"/>
            <a:ext cx="3549824" cy="860991"/>
          </a:xfrm>
          <a:prstGeom prst="rect">
            <a:avLst/>
          </a:prstGeom>
        </p:spPr>
      </p:pic>
      <p:sp>
        <p:nvSpPr>
          <p:cNvPr id="2" name="Google Shape;37;p6">
            <a:extLst>
              <a:ext uri="{FF2B5EF4-FFF2-40B4-BE49-F238E27FC236}">
                <a16:creationId xmlns:a16="http://schemas.microsoft.com/office/drawing/2014/main" id="{9345ABB7-5BD5-1A57-1389-F220F1DC6826}"/>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bg1"/>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5" name="Google Shape;38;p6">
            <a:extLst>
              <a:ext uri="{FF2B5EF4-FFF2-40B4-BE49-F238E27FC236}">
                <a16:creationId xmlns:a16="http://schemas.microsoft.com/office/drawing/2014/main" id="{135845C6-F4F9-6DB4-A4B9-46E95E9F31C5}"/>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bg1"/>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7" name="Text Placeholder 16">
            <a:extLst>
              <a:ext uri="{FF2B5EF4-FFF2-40B4-BE49-F238E27FC236}">
                <a16:creationId xmlns:a16="http://schemas.microsoft.com/office/drawing/2014/main" id="{1CE4F89C-36E0-AFCE-7E5A-F77C9857814F}"/>
              </a:ext>
            </a:extLst>
          </p:cNvPr>
          <p:cNvSpPr>
            <a:spLocks noGrp="1"/>
          </p:cNvSpPr>
          <p:nvPr>
            <p:ph type="body" sz="quarter" idx="14" hasCustomPrompt="1"/>
          </p:nvPr>
        </p:nvSpPr>
        <p:spPr>
          <a:xfrm>
            <a:off x="463863" y="1519913"/>
            <a:ext cx="8216051" cy="822960"/>
          </a:xfrm>
          <a:prstGeom prst="rect">
            <a:avLst/>
          </a:prstGeom>
        </p:spPr>
        <p:txBody>
          <a:bodyPr/>
          <a:lstStyle>
            <a:lvl1pPr>
              <a:buFont typeface="Arial" panose="020B0604020202020204" pitchFamily="34" charset="0"/>
              <a:buNone/>
              <a:defRPr sz="1400" baseline="0">
                <a:solidFill>
                  <a:schemeClr val="tx1">
                    <a:lumMod val="75000"/>
                    <a:lumOff val="25000"/>
                  </a:schemeClr>
                </a:solidFill>
                <a:latin typeface="+mn-lt"/>
              </a:defRPr>
            </a:lvl1pPr>
          </a:lstStyle>
          <a:p>
            <a:pPr lvl="0"/>
            <a:r>
              <a:rPr lang="en-US" dirty="0"/>
              <a:t>Click to add text</a:t>
            </a:r>
          </a:p>
        </p:txBody>
      </p:sp>
      <p:sp>
        <p:nvSpPr>
          <p:cNvPr id="9" name="Google Shape;19;p3">
            <a:extLst>
              <a:ext uri="{FF2B5EF4-FFF2-40B4-BE49-F238E27FC236}">
                <a16:creationId xmlns:a16="http://schemas.microsoft.com/office/drawing/2014/main" id="{CFCD59B2-D09C-3E93-2821-D454C28429EE}"/>
              </a:ext>
            </a:extLst>
          </p:cNvPr>
          <p:cNvSpPr txBox="1">
            <a:spLocks noGrp="1"/>
          </p:cNvSpPr>
          <p:nvPr>
            <p:ph type="body" idx="15" hasCustomPrompt="1"/>
          </p:nvPr>
        </p:nvSpPr>
        <p:spPr>
          <a:xfrm>
            <a:off x="463862" y="2345942"/>
            <a:ext cx="8220456" cy="2263786"/>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tx1">
                    <a:lumMod val="75000"/>
                    <a:lumOff val="25000"/>
                  </a:schemeClr>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tx1">
                    <a:lumMod val="75000"/>
                    <a:lumOff val="25000"/>
                  </a:schemeClr>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13" name="Text Placeholder 2">
            <a:extLst>
              <a:ext uri="{FF2B5EF4-FFF2-40B4-BE49-F238E27FC236}">
                <a16:creationId xmlns:a16="http://schemas.microsoft.com/office/drawing/2014/main" id="{396DFE95-1A35-D84E-5DF5-B0D41C78833B}"/>
              </a:ext>
            </a:extLst>
          </p:cNvPr>
          <p:cNvSpPr>
            <a:spLocks noGrp="1"/>
          </p:cNvSpPr>
          <p:nvPr>
            <p:ph type="body" sz="quarter" idx="19" hasCustomPrompt="1"/>
          </p:nvPr>
        </p:nvSpPr>
        <p:spPr>
          <a:xfrm>
            <a:off x="463862" y="4609727"/>
            <a:ext cx="8220456" cy="192024"/>
          </a:xfrm>
          <a:prstGeom prst="rect">
            <a:avLst/>
          </a:prstGeom>
        </p:spPr>
        <p:txBody>
          <a:bodyPr bIns="0" anchor="t"/>
          <a:lstStyle>
            <a:lvl1pPr>
              <a:buNone/>
              <a:defRPr sz="700" baseline="0">
                <a:solidFill>
                  <a:schemeClr val="bg1">
                    <a:lumMod val="50000"/>
                  </a:schemeClr>
                </a:solidFill>
                <a:latin typeface="+mn-lt"/>
                <a:cs typeface="Calibri" panose="020F0502020204030204" pitchFamily="34" charset="0"/>
              </a:defRPr>
            </a:lvl1pPr>
          </a:lstStyle>
          <a:p>
            <a:pPr lvl="0"/>
            <a:r>
              <a:rPr lang="en-US" dirty="0"/>
              <a:t>Click to add footnote</a:t>
            </a:r>
          </a:p>
        </p:txBody>
      </p:sp>
      <p:sp>
        <p:nvSpPr>
          <p:cNvPr id="14" name="Google Shape;40;p6">
            <a:extLst>
              <a:ext uri="{FF2B5EF4-FFF2-40B4-BE49-F238E27FC236}">
                <a16:creationId xmlns:a16="http://schemas.microsoft.com/office/drawing/2014/main" id="{6C7CB14C-F397-ACF5-1F9E-3520FFD585E9}"/>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lumMod val="50000"/>
                  </a:schemeClr>
                </a:solidFill>
                <a:latin typeface="+mn-lt"/>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5" name="TextBox 14">
            <a:extLst>
              <a:ext uri="{FF2B5EF4-FFF2-40B4-BE49-F238E27FC236}">
                <a16:creationId xmlns:a16="http://schemas.microsoft.com/office/drawing/2014/main" id="{9CC9C19C-A7C3-8473-AA34-1EF657DF5600}"/>
              </a:ext>
            </a:extLst>
          </p:cNvPr>
          <p:cNvSpPr txBox="1"/>
          <p:nvPr userDrawn="1"/>
        </p:nvSpPr>
        <p:spPr>
          <a:xfrm>
            <a:off x="4572000" y="5188987"/>
            <a:ext cx="3637357" cy="228600"/>
          </a:xfrm>
          <a:prstGeom prst="rect">
            <a:avLst/>
          </a:prstGeom>
          <a:noFill/>
        </p:spPr>
        <p:txBody>
          <a:bodyPr wrap="square" lIns="91440" tIns="0" rIns="0" bIns="0" rtlCol="0" anchor="b" anchorCtr="0">
            <a:noAutofit/>
          </a:bodyPr>
          <a:lstStyle/>
          <a:p>
            <a:pPr lvl="0" algn="r">
              <a:lnSpc>
                <a:spcPct val="100000"/>
              </a:lnSpc>
            </a:pPr>
            <a:r>
              <a:rPr lang="en-US" sz="600" baseline="0" dirty="0">
                <a:solidFill>
                  <a:schemeClr val="bg1">
                    <a:lumMod val="50000"/>
                  </a:schemeClr>
                </a:solidFill>
                <a:latin typeface="+mn-lt"/>
              </a:rPr>
              <a:t>The University of Arizona Global Campus Proprietary &amp; Confidential - For Internal Use Only</a:t>
            </a:r>
          </a:p>
        </p:txBody>
      </p:sp>
    </p:spTree>
    <p:extLst>
      <p:ext uri="{BB962C8B-B14F-4D97-AF65-F5344CB8AC3E}">
        <p14:creationId xmlns:p14="http://schemas.microsoft.com/office/powerpoint/2010/main" val="2460184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Z Blue Background">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414E73-C60E-0007-89E5-DAC575C9ED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75" y="5129963"/>
            <a:ext cx="2048256" cy="364982"/>
          </a:xfrm>
          <a:prstGeom prst="rect">
            <a:avLst/>
          </a:prstGeom>
        </p:spPr>
      </p:pic>
      <p:sp>
        <p:nvSpPr>
          <p:cNvPr id="3" name="Google Shape;37;p6">
            <a:extLst>
              <a:ext uri="{FF2B5EF4-FFF2-40B4-BE49-F238E27FC236}">
                <a16:creationId xmlns:a16="http://schemas.microsoft.com/office/drawing/2014/main" id="{2BF12E4D-D9F6-9AB4-524A-A021B9726CB1}"/>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bg1"/>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4" name="Google Shape;38;p6">
            <a:extLst>
              <a:ext uri="{FF2B5EF4-FFF2-40B4-BE49-F238E27FC236}">
                <a16:creationId xmlns:a16="http://schemas.microsoft.com/office/drawing/2014/main" id="{2617EA2C-5E32-66E4-628C-38D4C4CF651E}"/>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bg1"/>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8" name="Text Placeholder 16">
            <a:extLst>
              <a:ext uri="{FF2B5EF4-FFF2-40B4-BE49-F238E27FC236}">
                <a16:creationId xmlns:a16="http://schemas.microsoft.com/office/drawing/2014/main" id="{C7860DB0-BEC9-DF3D-C037-50C87667BA80}"/>
              </a:ext>
            </a:extLst>
          </p:cNvPr>
          <p:cNvSpPr>
            <a:spLocks noGrp="1"/>
          </p:cNvSpPr>
          <p:nvPr>
            <p:ph type="body" sz="quarter" idx="14" hasCustomPrompt="1"/>
          </p:nvPr>
        </p:nvSpPr>
        <p:spPr>
          <a:xfrm>
            <a:off x="463863" y="1519913"/>
            <a:ext cx="8216051" cy="822960"/>
          </a:xfrm>
          <a:prstGeom prst="rect">
            <a:avLst/>
          </a:prstGeom>
        </p:spPr>
        <p:txBody>
          <a:bodyPr/>
          <a:lstStyle>
            <a:lvl1pPr>
              <a:buFont typeface="Arial" panose="020B0604020202020204" pitchFamily="34" charset="0"/>
              <a:buNone/>
              <a:defRPr sz="1400" baseline="0">
                <a:solidFill>
                  <a:schemeClr val="bg1"/>
                </a:solidFill>
                <a:latin typeface="+mn-lt"/>
              </a:defRPr>
            </a:lvl1pPr>
          </a:lstStyle>
          <a:p>
            <a:pPr lvl="0"/>
            <a:r>
              <a:rPr lang="en-US" dirty="0"/>
              <a:t>Click to add text</a:t>
            </a:r>
          </a:p>
        </p:txBody>
      </p:sp>
      <p:sp>
        <p:nvSpPr>
          <p:cNvPr id="9" name="Google Shape;19;p3">
            <a:extLst>
              <a:ext uri="{FF2B5EF4-FFF2-40B4-BE49-F238E27FC236}">
                <a16:creationId xmlns:a16="http://schemas.microsoft.com/office/drawing/2014/main" id="{B533A225-B3FD-E185-64BD-4AD7B0598A5D}"/>
              </a:ext>
            </a:extLst>
          </p:cNvPr>
          <p:cNvSpPr txBox="1">
            <a:spLocks noGrp="1"/>
          </p:cNvSpPr>
          <p:nvPr>
            <p:ph type="body" idx="15" hasCustomPrompt="1"/>
          </p:nvPr>
        </p:nvSpPr>
        <p:spPr>
          <a:xfrm>
            <a:off x="463862" y="2345942"/>
            <a:ext cx="8220456" cy="2263786"/>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bg1"/>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bg1"/>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bg1"/>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10" name="Text Placeholder 2">
            <a:extLst>
              <a:ext uri="{FF2B5EF4-FFF2-40B4-BE49-F238E27FC236}">
                <a16:creationId xmlns:a16="http://schemas.microsoft.com/office/drawing/2014/main" id="{BD6C5913-CE4C-3883-0F6D-90F1F65766AD}"/>
              </a:ext>
            </a:extLst>
          </p:cNvPr>
          <p:cNvSpPr>
            <a:spLocks noGrp="1"/>
          </p:cNvSpPr>
          <p:nvPr>
            <p:ph type="body" sz="quarter" idx="19" hasCustomPrompt="1"/>
          </p:nvPr>
        </p:nvSpPr>
        <p:spPr>
          <a:xfrm>
            <a:off x="463862" y="4609727"/>
            <a:ext cx="8220456" cy="192024"/>
          </a:xfrm>
          <a:prstGeom prst="rect">
            <a:avLst/>
          </a:prstGeom>
        </p:spPr>
        <p:txBody>
          <a:bodyPr bIns="0" anchor="t"/>
          <a:lstStyle>
            <a:lvl1pPr>
              <a:buNone/>
              <a:defRPr sz="700" baseline="0">
                <a:solidFill>
                  <a:schemeClr val="bg1"/>
                </a:solidFill>
                <a:latin typeface="+mn-lt"/>
                <a:cs typeface="Calibri" panose="020F0502020204030204" pitchFamily="34" charset="0"/>
              </a:defRPr>
            </a:lvl1pPr>
          </a:lstStyle>
          <a:p>
            <a:pPr lvl="0"/>
            <a:r>
              <a:rPr lang="en-US" dirty="0"/>
              <a:t>Click to add footnote</a:t>
            </a:r>
          </a:p>
        </p:txBody>
      </p:sp>
      <p:sp>
        <p:nvSpPr>
          <p:cNvPr id="11" name="Google Shape;40;p6">
            <a:extLst>
              <a:ext uri="{FF2B5EF4-FFF2-40B4-BE49-F238E27FC236}">
                <a16:creationId xmlns:a16="http://schemas.microsoft.com/office/drawing/2014/main" id="{C558D97E-5198-A507-31EB-C752ADBF39CB}"/>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solidFill>
                <a:latin typeface="+mn-lt"/>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2" name="TextBox 11">
            <a:extLst>
              <a:ext uri="{FF2B5EF4-FFF2-40B4-BE49-F238E27FC236}">
                <a16:creationId xmlns:a16="http://schemas.microsoft.com/office/drawing/2014/main" id="{8F45C115-2BFE-F7AE-1549-C1E1FB9525A0}"/>
              </a:ext>
            </a:extLst>
          </p:cNvPr>
          <p:cNvSpPr txBox="1"/>
          <p:nvPr userDrawn="1"/>
        </p:nvSpPr>
        <p:spPr>
          <a:xfrm>
            <a:off x="4572000" y="5188987"/>
            <a:ext cx="3637357" cy="228600"/>
          </a:xfrm>
          <a:prstGeom prst="rect">
            <a:avLst/>
          </a:prstGeom>
          <a:noFill/>
        </p:spPr>
        <p:txBody>
          <a:bodyPr wrap="square" lIns="91440" tIns="0" rIns="0" bIns="0" rtlCol="0" anchor="b" anchorCtr="0">
            <a:noAutofit/>
          </a:bodyPr>
          <a:lstStyle/>
          <a:p>
            <a:pPr lvl="0" algn="r">
              <a:lnSpc>
                <a:spcPct val="100000"/>
              </a:lnSpc>
            </a:pPr>
            <a:r>
              <a:rPr lang="en-US" sz="600" baseline="0" dirty="0">
                <a:solidFill>
                  <a:schemeClr val="bg1"/>
                </a:solidFill>
                <a:latin typeface="+mn-lt"/>
              </a:rPr>
              <a:t>The University of Arizona Global Campus Proprietary &amp; Confidential - For Internal Use Only</a:t>
            </a:r>
          </a:p>
        </p:txBody>
      </p:sp>
    </p:spTree>
    <p:extLst>
      <p:ext uri="{BB962C8B-B14F-4D97-AF65-F5344CB8AC3E}">
        <p14:creationId xmlns:p14="http://schemas.microsoft.com/office/powerpoint/2010/main" val="3790989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Background - Logo Footer">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AC7FD84-5420-F598-DBE9-4CD9F74C52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95275" y="5131780"/>
            <a:ext cx="2048256" cy="363165"/>
          </a:xfrm>
          <a:prstGeom prst="rect">
            <a:avLst/>
          </a:prstGeom>
        </p:spPr>
      </p:pic>
      <p:sp>
        <p:nvSpPr>
          <p:cNvPr id="12" name="Google Shape;37;p6">
            <a:extLst>
              <a:ext uri="{FF2B5EF4-FFF2-40B4-BE49-F238E27FC236}">
                <a16:creationId xmlns:a16="http://schemas.microsoft.com/office/drawing/2014/main" id="{562263C4-075E-6470-2EE3-A4A455DB668E}"/>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tx2"/>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13" name="Google Shape;38;p6">
            <a:extLst>
              <a:ext uri="{FF2B5EF4-FFF2-40B4-BE49-F238E27FC236}">
                <a16:creationId xmlns:a16="http://schemas.microsoft.com/office/drawing/2014/main" id="{ED89DA1B-56D2-E4D0-FF99-0C37A86D245C}"/>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tx2"/>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15" name="Text Placeholder 16">
            <a:extLst>
              <a:ext uri="{FF2B5EF4-FFF2-40B4-BE49-F238E27FC236}">
                <a16:creationId xmlns:a16="http://schemas.microsoft.com/office/drawing/2014/main" id="{BC1E56DB-4BF7-492C-B4FD-1C3B4CEE6843}"/>
              </a:ext>
            </a:extLst>
          </p:cNvPr>
          <p:cNvSpPr>
            <a:spLocks noGrp="1"/>
          </p:cNvSpPr>
          <p:nvPr>
            <p:ph type="body" sz="quarter" idx="14" hasCustomPrompt="1"/>
          </p:nvPr>
        </p:nvSpPr>
        <p:spPr>
          <a:xfrm>
            <a:off x="463863" y="1519913"/>
            <a:ext cx="8216051" cy="822960"/>
          </a:xfrm>
          <a:prstGeom prst="rect">
            <a:avLst/>
          </a:prstGeom>
        </p:spPr>
        <p:txBody>
          <a:bodyPr/>
          <a:lstStyle>
            <a:lvl1pPr>
              <a:buFont typeface="Arial" panose="020B0604020202020204" pitchFamily="34" charset="0"/>
              <a:buNone/>
              <a:defRPr sz="1400" baseline="0">
                <a:solidFill>
                  <a:schemeClr val="tx1">
                    <a:lumMod val="75000"/>
                    <a:lumOff val="25000"/>
                  </a:schemeClr>
                </a:solidFill>
                <a:latin typeface="+mn-lt"/>
              </a:defRPr>
            </a:lvl1pPr>
          </a:lstStyle>
          <a:p>
            <a:pPr lvl="0"/>
            <a:r>
              <a:rPr lang="en-US" dirty="0"/>
              <a:t>Click to add text</a:t>
            </a:r>
          </a:p>
        </p:txBody>
      </p:sp>
      <p:sp>
        <p:nvSpPr>
          <p:cNvPr id="16" name="Google Shape;19;p3">
            <a:extLst>
              <a:ext uri="{FF2B5EF4-FFF2-40B4-BE49-F238E27FC236}">
                <a16:creationId xmlns:a16="http://schemas.microsoft.com/office/drawing/2014/main" id="{8AE96829-2330-04AA-8031-5DA118B9E476}"/>
              </a:ext>
            </a:extLst>
          </p:cNvPr>
          <p:cNvSpPr txBox="1">
            <a:spLocks noGrp="1"/>
          </p:cNvSpPr>
          <p:nvPr>
            <p:ph type="body" idx="15" hasCustomPrompt="1"/>
          </p:nvPr>
        </p:nvSpPr>
        <p:spPr>
          <a:xfrm>
            <a:off x="463862" y="2345942"/>
            <a:ext cx="8220456" cy="2263786"/>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tx1">
                    <a:lumMod val="75000"/>
                    <a:lumOff val="25000"/>
                  </a:schemeClr>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tx1">
                    <a:lumMod val="75000"/>
                    <a:lumOff val="25000"/>
                  </a:schemeClr>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17" name="Text Placeholder 2">
            <a:extLst>
              <a:ext uri="{FF2B5EF4-FFF2-40B4-BE49-F238E27FC236}">
                <a16:creationId xmlns:a16="http://schemas.microsoft.com/office/drawing/2014/main" id="{00CF776E-0FDD-8720-129E-E2A9A5A6F3DE}"/>
              </a:ext>
            </a:extLst>
          </p:cNvPr>
          <p:cNvSpPr>
            <a:spLocks noGrp="1"/>
          </p:cNvSpPr>
          <p:nvPr>
            <p:ph type="body" sz="quarter" idx="19" hasCustomPrompt="1"/>
          </p:nvPr>
        </p:nvSpPr>
        <p:spPr>
          <a:xfrm>
            <a:off x="463862" y="4609727"/>
            <a:ext cx="8220456" cy="192024"/>
          </a:xfrm>
          <a:prstGeom prst="rect">
            <a:avLst/>
          </a:prstGeom>
        </p:spPr>
        <p:txBody>
          <a:bodyPr bIns="0" anchor="t"/>
          <a:lstStyle>
            <a:lvl1pPr>
              <a:buNone/>
              <a:defRPr sz="700" baseline="0">
                <a:solidFill>
                  <a:schemeClr val="bg1">
                    <a:lumMod val="50000"/>
                  </a:schemeClr>
                </a:solidFill>
                <a:latin typeface="+mn-lt"/>
                <a:cs typeface="Calibri" panose="020F0502020204030204" pitchFamily="34" charset="0"/>
              </a:defRPr>
            </a:lvl1pPr>
          </a:lstStyle>
          <a:p>
            <a:pPr lvl="0"/>
            <a:r>
              <a:rPr lang="en-US" dirty="0"/>
              <a:t>Click to add footnote</a:t>
            </a:r>
          </a:p>
        </p:txBody>
      </p:sp>
      <p:sp>
        <p:nvSpPr>
          <p:cNvPr id="22" name="Google Shape;40;p6">
            <a:extLst>
              <a:ext uri="{FF2B5EF4-FFF2-40B4-BE49-F238E27FC236}">
                <a16:creationId xmlns:a16="http://schemas.microsoft.com/office/drawing/2014/main" id="{4AE0C7C5-23FF-C1E6-ED5B-FFAF967D9EC8}"/>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lumMod val="50000"/>
                  </a:schemeClr>
                </a:solidFill>
                <a:latin typeface="+mn-lt"/>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23" name="TextBox 22">
            <a:extLst>
              <a:ext uri="{FF2B5EF4-FFF2-40B4-BE49-F238E27FC236}">
                <a16:creationId xmlns:a16="http://schemas.microsoft.com/office/drawing/2014/main" id="{CBC72F8D-647E-5FD3-5722-4F8E2BB5FC80}"/>
              </a:ext>
            </a:extLst>
          </p:cNvPr>
          <p:cNvSpPr txBox="1"/>
          <p:nvPr userDrawn="1"/>
        </p:nvSpPr>
        <p:spPr>
          <a:xfrm>
            <a:off x="4572000" y="5188987"/>
            <a:ext cx="3637357" cy="228600"/>
          </a:xfrm>
          <a:prstGeom prst="rect">
            <a:avLst/>
          </a:prstGeom>
          <a:noFill/>
        </p:spPr>
        <p:txBody>
          <a:bodyPr wrap="square" lIns="91440" tIns="0" rIns="0" bIns="0" rtlCol="0" anchor="b" anchorCtr="0">
            <a:noAutofit/>
          </a:bodyPr>
          <a:lstStyle/>
          <a:p>
            <a:pPr lvl="0" algn="r">
              <a:lnSpc>
                <a:spcPct val="100000"/>
              </a:lnSpc>
            </a:pPr>
            <a:r>
              <a:rPr lang="en-US" sz="600" baseline="0" dirty="0">
                <a:solidFill>
                  <a:schemeClr val="bg1">
                    <a:lumMod val="50000"/>
                  </a:schemeClr>
                </a:solidFill>
                <a:latin typeface="+mn-lt"/>
              </a:rPr>
              <a:t>The University of Arizona Global Campus Proprietary &amp; Confidential - For Internal Use Only</a:t>
            </a:r>
          </a:p>
        </p:txBody>
      </p:sp>
    </p:spTree>
    <p:extLst>
      <p:ext uri="{BB962C8B-B14F-4D97-AF65-F5344CB8AC3E}">
        <p14:creationId xmlns:p14="http://schemas.microsoft.com/office/powerpoint/2010/main" val="1750552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Background -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7CAE3-B511-7AC3-11AA-F9B055CE955A}"/>
              </a:ext>
            </a:extLst>
          </p:cNvPr>
          <p:cNvSpPr txBox="1"/>
          <p:nvPr userDrawn="1"/>
        </p:nvSpPr>
        <p:spPr>
          <a:xfrm>
            <a:off x="463862" y="5188987"/>
            <a:ext cx="3637357"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lumMod val="50000"/>
                  </a:schemeClr>
                </a:solidFill>
                <a:latin typeface="+mn-lt"/>
              </a:rPr>
              <a:t>The University of Arizona Global Campus Proprietary &amp; Confidential - For Internal Use Only</a:t>
            </a:r>
          </a:p>
        </p:txBody>
      </p:sp>
      <p:sp>
        <p:nvSpPr>
          <p:cNvPr id="2" name="Google Shape;37;p6">
            <a:extLst>
              <a:ext uri="{FF2B5EF4-FFF2-40B4-BE49-F238E27FC236}">
                <a16:creationId xmlns:a16="http://schemas.microsoft.com/office/drawing/2014/main" id="{A63B3BC8-6F70-77EE-FEB9-88BE1A4D7397}"/>
              </a:ext>
            </a:extLst>
          </p:cNvPr>
          <p:cNvSpPr txBox="1">
            <a:spLocks noGrp="1"/>
          </p:cNvSpPr>
          <p:nvPr>
            <p:ph type="title"/>
          </p:nvPr>
        </p:nvSpPr>
        <p:spPr>
          <a:xfrm>
            <a:off x="463863"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b="1" i="0" baseline="0">
                <a:solidFill>
                  <a:schemeClr val="tx2"/>
                </a:solidFill>
                <a:latin typeface="+mj-lt"/>
                <a:ea typeface="Calibri"/>
                <a:cs typeface="Calibri"/>
                <a:sym typeface="Calibri"/>
              </a:defRPr>
            </a:lvl1pPr>
            <a:lvl2pPr lvl="1">
              <a:spcBef>
                <a:spcPts val="0"/>
              </a:spcBef>
              <a:spcAft>
                <a:spcPts val="0"/>
              </a:spcAft>
              <a:buNone/>
              <a:defRPr sz="2433">
                <a:latin typeface="Calibri"/>
                <a:ea typeface="Calibri"/>
                <a:cs typeface="Calibri"/>
                <a:sym typeface="Calibri"/>
              </a:defRPr>
            </a:lvl2pPr>
            <a:lvl3pPr lvl="2">
              <a:spcBef>
                <a:spcPts val="0"/>
              </a:spcBef>
              <a:spcAft>
                <a:spcPts val="0"/>
              </a:spcAft>
              <a:buNone/>
              <a:defRPr sz="2433">
                <a:latin typeface="Calibri"/>
                <a:ea typeface="Calibri"/>
                <a:cs typeface="Calibri"/>
                <a:sym typeface="Calibri"/>
              </a:defRPr>
            </a:lvl3pPr>
            <a:lvl4pPr lvl="3">
              <a:spcBef>
                <a:spcPts val="0"/>
              </a:spcBef>
              <a:spcAft>
                <a:spcPts val="0"/>
              </a:spcAft>
              <a:buNone/>
              <a:defRPr sz="2433">
                <a:latin typeface="Calibri"/>
                <a:ea typeface="Calibri"/>
                <a:cs typeface="Calibri"/>
                <a:sym typeface="Calibri"/>
              </a:defRPr>
            </a:lvl4pPr>
            <a:lvl5pPr lvl="4">
              <a:spcBef>
                <a:spcPts val="0"/>
              </a:spcBef>
              <a:spcAft>
                <a:spcPts val="0"/>
              </a:spcAft>
              <a:buNone/>
              <a:defRPr sz="2433">
                <a:latin typeface="Calibri"/>
                <a:ea typeface="Calibri"/>
                <a:cs typeface="Calibri"/>
                <a:sym typeface="Calibri"/>
              </a:defRPr>
            </a:lvl5pPr>
            <a:lvl6pPr lvl="5">
              <a:spcBef>
                <a:spcPts val="0"/>
              </a:spcBef>
              <a:spcAft>
                <a:spcPts val="0"/>
              </a:spcAft>
              <a:buNone/>
              <a:defRPr sz="2433">
                <a:latin typeface="Calibri"/>
                <a:ea typeface="Calibri"/>
                <a:cs typeface="Calibri"/>
                <a:sym typeface="Calibri"/>
              </a:defRPr>
            </a:lvl6pPr>
            <a:lvl7pPr lvl="6">
              <a:spcBef>
                <a:spcPts val="0"/>
              </a:spcBef>
              <a:spcAft>
                <a:spcPts val="0"/>
              </a:spcAft>
              <a:buNone/>
              <a:defRPr sz="2433">
                <a:latin typeface="Calibri"/>
                <a:ea typeface="Calibri"/>
                <a:cs typeface="Calibri"/>
                <a:sym typeface="Calibri"/>
              </a:defRPr>
            </a:lvl7pPr>
            <a:lvl8pPr lvl="7">
              <a:spcBef>
                <a:spcPts val="0"/>
              </a:spcBef>
              <a:spcAft>
                <a:spcPts val="0"/>
              </a:spcAft>
              <a:buNone/>
              <a:defRPr sz="2433">
                <a:latin typeface="Calibri"/>
                <a:ea typeface="Calibri"/>
                <a:cs typeface="Calibri"/>
                <a:sym typeface="Calibri"/>
              </a:defRPr>
            </a:lvl8pPr>
            <a:lvl9pPr lvl="8">
              <a:spcBef>
                <a:spcPts val="0"/>
              </a:spcBef>
              <a:spcAft>
                <a:spcPts val="0"/>
              </a:spcAft>
              <a:buNone/>
              <a:defRPr sz="2433">
                <a:latin typeface="Calibri"/>
                <a:ea typeface="Calibri"/>
                <a:cs typeface="Calibri"/>
                <a:sym typeface="Calibri"/>
              </a:defRPr>
            </a:lvl9pPr>
          </a:lstStyle>
          <a:p>
            <a:endParaRPr dirty="0"/>
          </a:p>
        </p:txBody>
      </p:sp>
      <p:sp>
        <p:nvSpPr>
          <p:cNvPr id="4" name="Google Shape;38;p6">
            <a:extLst>
              <a:ext uri="{FF2B5EF4-FFF2-40B4-BE49-F238E27FC236}">
                <a16:creationId xmlns:a16="http://schemas.microsoft.com/office/drawing/2014/main" id="{76F6DB5B-F995-1FAB-1A9C-FC41B08F85CF}"/>
              </a:ext>
            </a:extLst>
          </p:cNvPr>
          <p:cNvSpPr txBox="1">
            <a:spLocks noGrp="1"/>
          </p:cNvSpPr>
          <p:nvPr>
            <p:ph type="subTitle" idx="1"/>
          </p:nvPr>
        </p:nvSpPr>
        <p:spPr>
          <a:xfrm>
            <a:off x="463863"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600" baseline="0">
                <a:solidFill>
                  <a:schemeClr val="tx2"/>
                </a:solidFill>
                <a:latin typeface="+mn-lt"/>
                <a:ea typeface="Calibri"/>
                <a:cs typeface="Calibri"/>
                <a:sym typeface="Calibri"/>
              </a:defRPr>
            </a:lvl1pPr>
            <a:lvl2pPr lvl="1">
              <a:spcBef>
                <a:spcPts val="0"/>
              </a:spcBef>
              <a:spcAft>
                <a:spcPts val="0"/>
              </a:spcAft>
              <a:buNone/>
              <a:defRPr sz="1364">
                <a:solidFill>
                  <a:srgbClr val="9EABAE"/>
                </a:solidFill>
                <a:latin typeface="Calibri"/>
                <a:ea typeface="Calibri"/>
                <a:cs typeface="Calibri"/>
                <a:sym typeface="Calibri"/>
              </a:defRPr>
            </a:lvl2pPr>
            <a:lvl3pPr lvl="2">
              <a:spcBef>
                <a:spcPts val="0"/>
              </a:spcBef>
              <a:spcAft>
                <a:spcPts val="0"/>
              </a:spcAft>
              <a:buNone/>
              <a:defRPr sz="1364">
                <a:solidFill>
                  <a:srgbClr val="9EABAE"/>
                </a:solidFill>
                <a:latin typeface="Calibri"/>
                <a:ea typeface="Calibri"/>
                <a:cs typeface="Calibri"/>
                <a:sym typeface="Calibri"/>
              </a:defRPr>
            </a:lvl3pPr>
            <a:lvl4pPr lvl="3">
              <a:spcBef>
                <a:spcPts val="0"/>
              </a:spcBef>
              <a:spcAft>
                <a:spcPts val="0"/>
              </a:spcAft>
              <a:buNone/>
              <a:defRPr sz="1364">
                <a:solidFill>
                  <a:srgbClr val="9EABAE"/>
                </a:solidFill>
                <a:latin typeface="Calibri"/>
                <a:ea typeface="Calibri"/>
                <a:cs typeface="Calibri"/>
                <a:sym typeface="Calibri"/>
              </a:defRPr>
            </a:lvl4pPr>
            <a:lvl5pPr lvl="4">
              <a:spcBef>
                <a:spcPts val="0"/>
              </a:spcBef>
              <a:spcAft>
                <a:spcPts val="0"/>
              </a:spcAft>
              <a:buNone/>
              <a:defRPr sz="1364">
                <a:solidFill>
                  <a:srgbClr val="9EABAE"/>
                </a:solidFill>
                <a:latin typeface="Calibri"/>
                <a:ea typeface="Calibri"/>
                <a:cs typeface="Calibri"/>
                <a:sym typeface="Calibri"/>
              </a:defRPr>
            </a:lvl5pPr>
            <a:lvl6pPr lvl="5">
              <a:spcBef>
                <a:spcPts val="0"/>
              </a:spcBef>
              <a:spcAft>
                <a:spcPts val="0"/>
              </a:spcAft>
              <a:buNone/>
              <a:defRPr sz="1364">
                <a:solidFill>
                  <a:srgbClr val="9EABAE"/>
                </a:solidFill>
                <a:latin typeface="Calibri"/>
                <a:ea typeface="Calibri"/>
                <a:cs typeface="Calibri"/>
                <a:sym typeface="Calibri"/>
              </a:defRPr>
            </a:lvl6pPr>
            <a:lvl7pPr lvl="6">
              <a:spcBef>
                <a:spcPts val="0"/>
              </a:spcBef>
              <a:spcAft>
                <a:spcPts val="0"/>
              </a:spcAft>
              <a:buNone/>
              <a:defRPr sz="1364">
                <a:solidFill>
                  <a:srgbClr val="9EABAE"/>
                </a:solidFill>
                <a:latin typeface="Calibri"/>
                <a:ea typeface="Calibri"/>
                <a:cs typeface="Calibri"/>
                <a:sym typeface="Calibri"/>
              </a:defRPr>
            </a:lvl7pPr>
            <a:lvl8pPr lvl="7">
              <a:spcBef>
                <a:spcPts val="0"/>
              </a:spcBef>
              <a:spcAft>
                <a:spcPts val="0"/>
              </a:spcAft>
              <a:buNone/>
              <a:defRPr sz="1364">
                <a:solidFill>
                  <a:srgbClr val="9EABAE"/>
                </a:solidFill>
                <a:latin typeface="Calibri"/>
                <a:ea typeface="Calibri"/>
                <a:cs typeface="Calibri"/>
                <a:sym typeface="Calibri"/>
              </a:defRPr>
            </a:lvl8pPr>
            <a:lvl9pPr lvl="8">
              <a:spcBef>
                <a:spcPts val="0"/>
              </a:spcBef>
              <a:spcAft>
                <a:spcPts val="0"/>
              </a:spcAft>
              <a:buNone/>
              <a:defRPr sz="1364">
                <a:solidFill>
                  <a:srgbClr val="9EABAE"/>
                </a:solidFill>
                <a:latin typeface="Calibri"/>
                <a:ea typeface="Calibri"/>
                <a:cs typeface="Calibri"/>
                <a:sym typeface="Calibri"/>
              </a:defRPr>
            </a:lvl9pPr>
          </a:lstStyle>
          <a:p>
            <a:endParaRPr dirty="0"/>
          </a:p>
        </p:txBody>
      </p:sp>
      <p:sp>
        <p:nvSpPr>
          <p:cNvPr id="6" name="Text Placeholder 16">
            <a:extLst>
              <a:ext uri="{FF2B5EF4-FFF2-40B4-BE49-F238E27FC236}">
                <a16:creationId xmlns:a16="http://schemas.microsoft.com/office/drawing/2014/main" id="{28086242-B065-1FEF-68CE-6DD079C7B777}"/>
              </a:ext>
            </a:extLst>
          </p:cNvPr>
          <p:cNvSpPr>
            <a:spLocks noGrp="1"/>
          </p:cNvSpPr>
          <p:nvPr>
            <p:ph type="body" sz="quarter" idx="14" hasCustomPrompt="1"/>
          </p:nvPr>
        </p:nvSpPr>
        <p:spPr>
          <a:xfrm>
            <a:off x="463863" y="1519913"/>
            <a:ext cx="8216051" cy="822960"/>
          </a:xfrm>
          <a:prstGeom prst="rect">
            <a:avLst/>
          </a:prstGeom>
        </p:spPr>
        <p:txBody>
          <a:bodyPr/>
          <a:lstStyle>
            <a:lvl1pPr>
              <a:buFont typeface="Arial" panose="020B0604020202020204" pitchFamily="34" charset="0"/>
              <a:buNone/>
              <a:defRPr sz="1400" baseline="0">
                <a:solidFill>
                  <a:schemeClr val="tx1">
                    <a:lumMod val="75000"/>
                    <a:lumOff val="25000"/>
                  </a:schemeClr>
                </a:solidFill>
                <a:latin typeface="+mn-lt"/>
              </a:defRPr>
            </a:lvl1pPr>
          </a:lstStyle>
          <a:p>
            <a:pPr lvl="0"/>
            <a:r>
              <a:rPr lang="en-US" dirty="0"/>
              <a:t>Click to add text</a:t>
            </a:r>
          </a:p>
        </p:txBody>
      </p:sp>
      <p:sp>
        <p:nvSpPr>
          <p:cNvPr id="7" name="Google Shape;19;p3">
            <a:extLst>
              <a:ext uri="{FF2B5EF4-FFF2-40B4-BE49-F238E27FC236}">
                <a16:creationId xmlns:a16="http://schemas.microsoft.com/office/drawing/2014/main" id="{3E69F64C-7A7A-4DC2-2885-EAF15FE2160B}"/>
              </a:ext>
            </a:extLst>
          </p:cNvPr>
          <p:cNvSpPr txBox="1">
            <a:spLocks noGrp="1"/>
          </p:cNvSpPr>
          <p:nvPr>
            <p:ph type="body" idx="15" hasCustomPrompt="1"/>
          </p:nvPr>
        </p:nvSpPr>
        <p:spPr>
          <a:xfrm>
            <a:off x="463862" y="2345942"/>
            <a:ext cx="8220456" cy="2263786"/>
          </a:xfrm>
          <a:prstGeom prst="rect">
            <a:avLst/>
          </a:prstGeom>
          <a:noFill/>
          <a:ln>
            <a:noFill/>
          </a:ln>
        </p:spPr>
        <p:txBody>
          <a:bodyPr spcFirstLastPara="1" wrap="square" lIns="91440" tIns="73150" rIns="146300" bIns="73150" anchor="t" anchorCtr="0">
            <a:noAutofit/>
          </a:bodyPr>
          <a:lstStyle>
            <a:lvl1pPr marL="182880" lvl="0" indent="-182880">
              <a:lnSpc>
                <a:spcPct val="150000"/>
              </a:lnSpc>
              <a:spcBef>
                <a:spcPts val="0"/>
              </a:spcBef>
              <a:spcAft>
                <a:spcPts val="0"/>
              </a:spcAft>
              <a:buClr>
                <a:schemeClr val="bg2"/>
              </a:buClr>
              <a:buSzPct val="100000"/>
              <a:buFont typeface="Arial" panose="020B0604020202020204" pitchFamily="34" charset="0"/>
              <a:buChar char="•"/>
              <a:defRPr sz="1400" baseline="0">
                <a:solidFill>
                  <a:schemeClr val="tx1">
                    <a:lumMod val="75000"/>
                    <a:lumOff val="25000"/>
                  </a:schemeClr>
                </a:solidFill>
                <a:latin typeface="+mn-lt"/>
                <a:ea typeface="Calibri"/>
                <a:cs typeface="Calibri"/>
                <a:sym typeface="Calibri"/>
              </a:defRPr>
            </a:lvl1pPr>
            <a:lvl2pPr marL="365760" lvl="1" indent="-182880">
              <a:lnSpc>
                <a:spcPct val="150000"/>
              </a:lnSpc>
              <a:spcBef>
                <a:spcPts val="0"/>
              </a:spcBef>
              <a:spcAft>
                <a:spcPts val="0"/>
              </a:spcAft>
              <a:buClr>
                <a:schemeClr val="bg2"/>
              </a:buClr>
              <a:buSzPct val="110000"/>
              <a:buFont typeface="System Font Regular"/>
              <a:buChar char="◦"/>
              <a:defRPr sz="1200" baseline="0">
                <a:solidFill>
                  <a:schemeClr val="tx1">
                    <a:lumMod val="75000"/>
                    <a:lumOff val="25000"/>
                  </a:schemeClr>
                </a:solidFill>
                <a:latin typeface="Calibri"/>
                <a:ea typeface="Calibri"/>
                <a:cs typeface="Calibri"/>
                <a:sym typeface="Calibri"/>
              </a:defRPr>
            </a:lvl2pPr>
            <a:lvl3pPr marL="548640" lvl="2" indent="-182880">
              <a:lnSpc>
                <a:spcPct val="150000"/>
              </a:lnSpc>
              <a:spcBef>
                <a:spcPts val="0"/>
              </a:spcBef>
              <a:spcAft>
                <a:spcPts val="0"/>
              </a:spcAft>
              <a:buClr>
                <a:schemeClr val="bg2"/>
              </a:buClr>
              <a:buSzPct val="80000"/>
              <a:buFont typeface="Wingdings" pitchFamily="2" charset="2"/>
              <a:buChar char="§"/>
              <a:defRPr sz="1200" baseline="0">
                <a:solidFill>
                  <a:schemeClr val="tx1">
                    <a:lumMod val="75000"/>
                    <a:lumOff val="25000"/>
                  </a:schemeClr>
                </a:solidFill>
                <a:latin typeface="Calibri"/>
                <a:ea typeface="Calibri"/>
                <a:cs typeface="Calibri"/>
                <a:sym typeface="Calibri"/>
              </a:defRPr>
            </a:lvl3pPr>
            <a:lvl4pPr marL="831674" lvl="3"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4pPr>
            <a:lvl5pPr marL="1039593" lvl="4"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5pPr>
            <a:lvl6pPr marL="1247511" lvl="5"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6pPr>
            <a:lvl7pPr marL="1455430" lvl="6"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7pPr>
            <a:lvl8pPr marL="1663348" lvl="7"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8pPr>
            <a:lvl9pPr marL="1871267" lvl="8" indent="-155939">
              <a:spcBef>
                <a:spcPts val="0"/>
              </a:spcBef>
              <a:spcAft>
                <a:spcPts val="0"/>
              </a:spcAft>
              <a:buClr>
                <a:schemeClr val="dk2"/>
              </a:buClr>
              <a:buSzPts val="1800"/>
              <a:buFont typeface="Calibri"/>
              <a:buChar char="■"/>
              <a:defRPr sz="819">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endParaRPr dirty="0"/>
          </a:p>
        </p:txBody>
      </p:sp>
      <p:sp>
        <p:nvSpPr>
          <p:cNvPr id="8" name="Text Placeholder 2">
            <a:extLst>
              <a:ext uri="{FF2B5EF4-FFF2-40B4-BE49-F238E27FC236}">
                <a16:creationId xmlns:a16="http://schemas.microsoft.com/office/drawing/2014/main" id="{C7371FC4-EDE1-ACFD-535B-09BE54CBC7D8}"/>
              </a:ext>
            </a:extLst>
          </p:cNvPr>
          <p:cNvSpPr>
            <a:spLocks noGrp="1"/>
          </p:cNvSpPr>
          <p:nvPr>
            <p:ph type="body" sz="quarter" idx="19" hasCustomPrompt="1"/>
          </p:nvPr>
        </p:nvSpPr>
        <p:spPr>
          <a:xfrm>
            <a:off x="463862" y="4609727"/>
            <a:ext cx="8220456" cy="192024"/>
          </a:xfrm>
          <a:prstGeom prst="rect">
            <a:avLst/>
          </a:prstGeom>
        </p:spPr>
        <p:txBody>
          <a:bodyPr bIns="0" anchor="t"/>
          <a:lstStyle>
            <a:lvl1pPr>
              <a:buNone/>
              <a:defRPr sz="700" baseline="0">
                <a:solidFill>
                  <a:schemeClr val="bg1">
                    <a:lumMod val="50000"/>
                  </a:schemeClr>
                </a:solidFill>
                <a:latin typeface="+mn-lt"/>
                <a:cs typeface="Calibri" panose="020F0502020204030204" pitchFamily="34" charset="0"/>
              </a:defRPr>
            </a:lvl1pPr>
          </a:lstStyle>
          <a:p>
            <a:pPr lvl="0"/>
            <a:r>
              <a:rPr lang="en-US" dirty="0"/>
              <a:t>Click to add footnote</a:t>
            </a:r>
          </a:p>
        </p:txBody>
      </p:sp>
      <p:sp>
        <p:nvSpPr>
          <p:cNvPr id="9" name="Google Shape;40;p6">
            <a:extLst>
              <a:ext uri="{FF2B5EF4-FFF2-40B4-BE49-F238E27FC236}">
                <a16:creationId xmlns:a16="http://schemas.microsoft.com/office/drawing/2014/main" id="{97605EFF-0639-9D6C-F660-2231CF313190}"/>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lumMod val="50000"/>
                  </a:schemeClr>
                </a:solidFill>
                <a:latin typeface="+mn-lt"/>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80684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Background - Sim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7CAE3-B511-7AC3-11AA-F9B055CE955A}"/>
              </a:ext>
            </a:extLst>
          </p:cNvPr>
          <p:cNvSpPr txBox="1"/>
          <p:nvPr userDrawn="1"/>
        </p:nvSpPr>
        <p:spPr>
          <a:xfrm>
            <a:off x="463862" y="5188987"/>
            <a:ext cx="3637357"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lumMod val="50000"/>
                  </a:schemeClr>
                </a:solidFill>
                <a:latin typeface="Proxima Nova" panose="02000506030000020004" pitchFamily="2" charset="0"/>
              </a:rPr>
              <a:t>The University of Arizona Global Campus Proprietary &amp; Confidential - For Internal Use Only</a:t>
            </a:r>
          </a:p>
        </p:txBody>
      </p:sp>
      <p:sp>
        <p:nvSpPr>
          <p:cNvPr id="17" name="Google Shape;40;p6">
            <a:extLst>
              <a:ext uri="{FF2B5EF4-FFF2-40B4-BE49-F238E27FC236}">
                <a16:creationId xmlns:a16="http://schemas.microsoft.com/office/drawing/2014/main" id="{9F509C46-25B7-3329-F3B4-C04547DD7F05}"/>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lumMod val="50000"/>
                  </a:schemeClr>
                </a:solidFill>
                <a:latin typeface="Proxima Nova" panose="02000506030000020004" pitchFamily="2"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1289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vy Background - Simple">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57CAE3-B511-7AC3-11AA-F9B055CE955A}"/>
              </a:ext>
            </a:extLst>
          </p:cNvPr>
          <p:cNvSpPr txBox="1"/>
          <p:nvPr userDrawn="1"/>
        </p:nvSpPr>
        <p:spPr>
          <a:xfrm>
            <a:off x="463862" y="5188987"/>
            <a:ext cx="3637357" cy="228600"/>
          </a:xfrm>
          <a:prstGeom prst="rect">
            <a:avLst/>
          </a:prstGeom>
          <a:noFill/>
        </p:spPr>
        <p:txBody>
          <a:bodyPr wrap="square" lIns="0" tIns="0" rIns="0" bIns="0" rtlCol="0" anchor="b" anchorCtr="0">
            <a:noAutofit/>
          </a:bodyPr>
          <a:lstStyle/>
          <a:p>
            <a:pPr lvl="0" algn="l">
              <a:lnSpc>
                <a:spcPct val="100000"/>
              </a:lnSpc>
            </a:pPr>
            <a:r>
              <a:rPr lang="en-US" sz="600" baseline="0" dirty="0">
                <a:solidFill>
                  <a:schemeClr val="bg1"/>
                </a:solidFill>
                <a:latin typeface="Proxima Nova" panose="02000506030000020004" pitchFamily="2" charset="0"/>
              </a:rPr>
              <a:t>The University of Arizona Global Campus Proprietary &amp; Confidential - For Internal Use Only</a:t>
            </a:r>
          </a:p>
        </p:txBody>
      </p:sp>
      <p:sp>
        <p:nvSpPr>
          <p:cNvPr id="17" name="Google Shape;40;p6">
            <a:extLst>
              <a:ext uri="{FF2B5EF4-FFF2-40B4-BE49-F238E27FC236}">
                <a16:creationId xmlns:a16="http://schemas.microsoft.com/office/drawing/2014/main" id="{9F509C46-25B7-3329-F3B4-C04547DD7F05}"/>
              </a:ext>
            </a:extLst>
          </p:cNvPr>
          <p:cNvSpPr txBox="1">
            <a:spLocks noGrp="1"/>
          </p:cNvSpPr>
          <p:nvPr>
            <p:ph type="sldNum" idx="12"/>
          </p:nvPr>
        </p:nvSpPr>
        <p:spPr>
          <a:xfrm>
            <a:off x="8378591" y="5188987"/>
            <a:ext cx="470134" cy="227302"/>
          </a:xfrm>
          <a:prstGeom prst="rect">
            <a:avLst/>
          </a:prstGeom>
        </p:spPr>
        <p:txBody>
          <a:bodyPr spcFirstLastPara="1" wrap="square" lIns="0" tIns="0" rIns="0" bIns="0" anchor="b" anchorCtr="0">
            <a:noAutofit/>
          </a:bodyPr>
          <a:lstStyle>
            <a:lvl1pPr lvl="0" algn="r">
              <a:buNone/>
              <a:defRPr sz="800" baseline="0">
                <a:solidFill>
                  <a:schemeClr val="bg1"/>
                </a:solidFill>
                <a:latin typeface="Proxima Nova" panose="02000506030000020004" pitchFamily="2"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35974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Layout - Blue / White">
    <p:bg>
      <p:bgPr>
        <a:solidFill>
          <a:schemeClr val="accent3"/>
        </a:solidFill>
        <a:effectLst/>
      </p:bgPr>
    </p:bg>
    <p:spTree>
      <p:nvGrpSpPr>
        <p:cNvPr id="1" name=""/>
        <p:cNvGrpSpPr/>
        <p:nvPr/>
      </p:nvGrpSpPr>
      <p:grpSpPr>
        <a:xfrm>
          <a:off x="0" y="0"/>
          <a:ext cx="0" cy="0"/>
          <a:chOff x="0" y="0"/>
          <a:chExt cx="0" cy="0"/>
        </a:xfrm>
      </p:grpSpPr>
      <p:sp>
        <p:nvSpPr>
          <p:cNvPr id="3" name="Google Shape;112;p17">
            <a:extLst>
              <a:ext uri="{FF2B5EF4-FFF2-40B4-BE49-F238E27FC236}">
                <a16:creationId xmlns:a16="http://schemas.microsoft.com/office/drawing/2014/main" id="{36F7CC1F-F44D-564C-9E7A-88D379182158}"/>
              </a:ext>
            </a:extLst>
          </p:cNvPr>
          <p:cNvSpPr/>
          <p:nvPr userDrawn="1"/>
        </p:nvSpPr>
        <p:spPr>
          <a:xfrm>
            <a:off x="3657000" y="0"/>
            <a:ext cx="5487000" cy="5715000"/>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17;p17">
            <a:extLst>
              <a:ext uri="{FF2B5EF4-FFF2-40B4-BE49-F238E27FC236}">
                <a16:creationId xmlns:a16="http://schemas.microsoft.com/office/drawing/2014/main" id="{A661A44E-F76A-F448-92DB-B0B0ED2EF4AD}"/>
              </a:ext>
            </a:extLst>
          </p:cNvPr>
          <p:cNvSpPr txBox="1"/>
          <p:nvPr userDrawn="1"/>
        </p:nvSpPr>
        <p:spPr>
          <a:xfrm>
            <a:off x="4235250" y="1702472"/>
            <a:ext cx="4552500" cy="30436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b="1" dirty="0">
              <a:solidFill>
                <a:srgbClr val="00275B"/>
              </a:solidFill>
              <a:latin typeface="Calibri"/>
              <a:ea typeface="Calibri"/>
              <a:cs typeface="Calibri"/>
              <a:sym typeface="Calibri"/>
            </a:endParaRPr>
          </a:p>
        </p:txBody>
      </p:sp>
      <p:sp>
        <p:nvSpPr>
          <p:cNvPr id="11" name="Google Shape;39;p6">
            <a:extLst>
              <a:ext uri="{FF2B5EF4-FFF2-40B4-BE49-F238E27FC236}">
                <a16:creationId xmlns:a16="http://schemas.microsoft.com/office/drawing/2014/main" id="{FF5C9EC4-DF24-854E-B37C-042B991DB348}"/>
              </a:ext>
            </a:extLst>
          </p:cNvPr>
          <p:cNvSpPr/>
          <p:nvPr userDrawn="1"/>
        </p:nvSpPr>
        <p:spPr>
          <a:xfrm>
            <a:off x="6908162" y="5338168"/>
            <a:ext cx="2235837" cy="45719"/>
          </a:xfrm>
          <a:prstGeom prst="rect">
            <a:avLst/>
          </a:prstGeom>
          <a:solidFill>
            <a:schemeClr val="accent3"/>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753E3EF1-81B6-7544-8B0D-B876D267E946}"/>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4" name="Google Shape;114;p17">
            <a:extLst>
              <a:ext uri="{FF2B5EF4-FFF2-40B4-BE49-F238E27FC236}">
                <a16:creationId xmlns:a16="http://schemas.microsoft.com/office/drawing/2014/main" id="{F79558FC-B8DA-8348-9ADB-211D5E8905F7}"/>
              </a:ext>
            </a:extLst>
          </p:cNvPr>
          <p:cNvSpPr/>
          <p:nvPr userDrawn="1"/>
        </p:nvSpPr>
        <p:spPr>
          <a:xfrm>
            <a:off x="0" y="5338167"/>
            <a:ext cx="5842889" cy="50667"/>
          </a:xfrm>
          <a:prstGeom prst="rect">
            <a:avLst/>
          </a:prstGeom>
          <a:solidFill>
            <a:schemeClr val="accent3"/>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5" name="Google Shape;37;p6">
            <a:extLst>
              <a:ext uri="{FF2B5EF4-FFF2-40B4-BE49-F238E27FC236}">
                <a16:creationId xmlns:a16="http://schemas.microsoft.com/office/drawing/2014/main" id="{8165292D-FCDB-EB48-A9A9-4FEC9B32C127}"/>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6" name="Google Shape;38;p6">
            <a:extLst>
              <a:ext uri="{FF2B5EF4-FFF2-40B4-BE49-F238E27FC236}">
                <a16:creationId xmlns:a16="http://schemas.microsoft.com/office/drawing/2014/main" id="{9682FC50-2BC8-124B-BCDF-E256E8C9AAB2}"/>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7" name="Text Placeholder 4">
            <a:extLst>
              <a:ext uri="{FF2B5EF4-FFF2-40B4-BE49-F238E27FC236}">
                <a16:creationId xmlns:a16="http://schemas.microsoft.com/office/drawing/2014/main" id="{2D43E781-12AF-DA4A-B0B0-49869FE3C534}"/>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8" name="Google Shape;19;p3">
            <a:extLst>
              <a:ext uri="{FF2B5EF4-FFF2-40B4-BE49-F238E27FC236}">
                <a16:creationId xmlns:a16="http://schemas.microsoft.com/office/drawing/2014/main" id="{6B8E12BD-06E0-8C41-A436-0E60A54E0490}"/>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9" name="TextBox 18">
            <a:extLst>
              <a:ext uri="{FF2B5EF4-FFF2-40B4-BE49-F238E27FC236}">
                <a16:creationId xmlns:a16="http://schemas.microsoft.com/office/drawing/2014/main" id="{0E259284-9BD7-CA4E-9F66-A5DF025BA70D}"/>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20" name="Google Shape;40;p6">
            <a:extLst>
              <a:ext uri="{FF2B5EF4-FFF2-40B4-BE49-F238E27FC236}">
                <a16:creationId xmlns:a16="http://schemas.microsoft.com/office/drawing/2014/main" id="{70BE0DAA-CC57-6A43-BF4E-70E3E08FD41C}"/>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3" name="Text Placeholder 2">
            <a:extLst>
              <a:ext uri="{FF2B5EF4-FFF2-40B4-BE49-F238E27FC236}">
                <a16:creationId xmlns:a16="http://schemas.microsoft.com/office/drawing/2014/main" id="{BE8EB0E6-202B-A249-8B5D-2651B643C947}"/>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623153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 Blue Background - No Image">
    <p:bg>
      <p:bgPr>
        <a:solidFill>
          <a:schemeClr val="tx2"/>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8E624F21-77E0-F648-8A66-2A5E29388BF3}"/>
              </a:ext>
            </a:extLst>
          </p:cNvPr>
          <p:cNvSpPr/>
          <p:nvPr userDrawn="1"/>
        </p:nvSpPr>
        <p:spPr>
          <a:xfrm>
            <a:off x="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Google Shape;12;p2">
            <a:extLst>
              <a:ext uri="{FF2B5EF4-FFF2-40B4-BE49-F238E27FC236}">
                <a16:creationId xmlns:a16="http://schemas.microsoft.com/office/drawing/2014/main" id="{6F481AD9-302E-194F-905A-F31D63DA7278}"/>
              </a:ext>
            </a:extLst>
          </p:cNvPr>
          <p:cNvSpPr/>
          <p:nvPr userDrawn="1"/>
        </p:nvSpPr>
        <p:spPr>
          <a:xfrm>
            <a:off x="594360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8053DA92-00A3-254B-A3D9-EF93B11CE7F4}"/>
              </a:ext>
            </a:extLst>
          </p:cNvPr>
          <p:cNvPicPr>
            <a:picLocks noChangeAspect="1"/>
          </p:cNvPicPr>
          <p:nvPr userDrawn="1"/>
        </p:nvPicPr>
        <p:blipFill>
          <a:blip r:embed="rId2"/>
          <a:stretch>
            <a:fillRect/>
          </a:stretch>
        </p:blipFill>
        <p:spPr>
          <a:xfrm>
            <a:off x="3547872" y="5155676"/>
            <a:ext cx="2048256" cy="364982"/>
          </a:xfrm>
          <a:prstGeom prst="rect">
            <a:avLst/>
          </a:prstGeom>
        </p:spPr>
      </p:pic>
      <p:sp>
        <p:nvSpPr>
          <p:cNvPr id="13" name="Google Shape;30;p5">
            <a:extLst>
              <a:ext uri="{FF2B5EF4-FFF2-40B4-BE49-F238E27FC236}">
                <a16:creationId xmlns:a16="http://schemas.microsoft.com/office/drawing/2014/main" id="{6919E18F-81F1-B949-9D38-ADD0087CDF81}"/>
              </a:ext>
            </a:extLst>
          </p:cNvPr>
          <p:cNvSpPr/>
          <p:nvPr userDrawn="1"/>
        </p:nvSpPr>
        <p:spPr>
          <a:xfrm>
            <a:off x="4357553" y="2812065"/>
            <a:ext cx="428896" cy="0"/>
          </a:xfrm>
          <a:custGeom>
            <a:avLst/>
            <a:gdLst/>
            <a:ahLst/>
            <a:cxnLst/>
            <a:rect l="l" t="t" r="r" b="b"/>
            <a:pathLst>
              <a:path w="942975" h="120000" extrusionOk="0">
                <a:moveTo>
                  <a:pt x="0" y="0"/>
                </a:moveTo>
                <a:lnTo>
                  <a:pt x="942379" y="0"/>
                </a:lnTo>
              </a:path>
            </a:pathLst>
          </a:custGeom>
          <a:noFill/>
          <a:ln w="381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737" dirty="0">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1400499" y="1003392"/>
            <a:ext cx="6343004" cy="1589225"/>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3960">
                <a:solidFill>
                  <a:schemeClr val="bg1"/>
                </a:solidFill>
                <a:latin typeface="Calibri"/>
                <a:ea typeface="Calibri"/>
                <a:cs typeface="Calibri"/>
                <a:sym typeface="Calibri"/>
              </a:defRPr>
            </a:lvl1pPr>
            <a:lvl2pPr lvl="1" algn="ctr">
              <a:spcBef>
                <a:spcPts val="0"/>
              </a:spcBef>
              <a:spcAft>
                <a:spcPts val="0"/>
              </a:spcAft>
              <a:buNone/>
              <a:defRPr sz="3929">
                <a:latin typeface="Calibri"/>
                <a:ea typeface="Calibri"/>
                <a:cs typeface="Calibri"/>
                <a:sym typeface="Calibri"/>
              </a:defRPr>
            </a:lvl2pPr>
            <a:lvl3pPr lvl="2" algn="ctr">
              <a:spcBef>
                <a:spcPts val="0"/>
              </a:spcBef>
              <a:spcAft>
                <a:spcPts val="0"/>
              </a:spcAft>
              <a:buNone/>
              <a:defRPr sz="3929">
                <a:latin typeface="Calibri"/>
                <a:ea typeface="Calibri"/>
                <a:cs typeface="Calibri"/>
                <a:sym typeface="Calibri"/>
              </a:defRPr>
            </a:lvl3pPr>
            <a:lvl4pPr lvl="3" algn="ctr">
              <a:spcBef>
                <a:spcPts val="0"/>
              </a:spcBef>
              <a:spcAft>
                <a:spcPts val="0"/>
              </a:spcAft>
              <a:buNone/>
              <a:defRPr sz="3929">
                <a:latin typeface="Calibri"/>
                <a:ea typeface="Calibri"/>
                <a:cs typeface="Calibri"/>
                <a:sym typeface="Calibri"/>
              </a:defRPr>
            </a:lvl4pPr>
            <a:lvl5pPr lvl="4" algn="ctr">
              <a:spcBef>
                <a:spcPts val="0"/>
              </a:spcBef>
              <a:spcAft>
                <a:spcPts val="0"/>
              </a:spcAft>
              <a:buNone/>
              <a:defRPr sz="3929">
                <a:latin typeface="Calibri"/>
                <a:ea typeface="Calibri"/>
                <a:cs typeface="Calibri"/>
                <a:sym typeface="Calibri"/>
              </a:defRPr>
            </a:lvl5pPr>
            <a:lvl6pPr lvl="5" algn="ctr">
              <a:spcBef>
                <a:spcPts val="0"/>
              </a:spcBef>
              <a:spcAft>
                <a:spcPts val="0"/>
              </a:spcAft>
              <a:buNone/>
              <a:defRPr sz="3929">
                <a:latin typeface="Calibri"/>
                <a:ea typeface="Calibri"/>
                <a:cs typeface="Calibri"/>
                <a:sym typeface="Calibri"/>
              </a:defRPr>
            </a:lvl6pPr>
            <a:lvl7pPr lvl="6" algn="ctr">
              <a:spcBef>
                <a:spcPts val="0"/>
              </a:spcBef>
              <a:spcAft>
                <a:spcPts val="0"/>
              </a:spcAft>
              <a:buNone/>
              <a:defRPr sz="3929">
                <a:latin typeface="Calibri"/>
                <a:ea typeface="Calibri"/>
                <a:cs typeface="Calibri"/>
                <a:sym typeface="Calibri"/>
              </a:defRPr>
            </a:lvl7pPr>
            <a:lvl8pPr lvl="7" algn="ctr">
              <a:spcBef>
                <a:spcPts val="0"/>
              </a:spcBef>
              <a:spcAft>
                <a:spcPts val="0"/>
              </a:spcAft>
              <a:buNone/>
              <a:defRPr sz="3929">
                <a:latin typeface="Calibri"/>
                <a:ea typeface="Calibri"/>
                <a:cs typeface="Calibri"/>
                <a:sym typeface="Calibri"/>
              </a:defRPr>
            </a:lvl8pPr>
            <a:lvl9pPr lvl="8" algn="ctr">
              <a:spcBef>
                <a:spcPts val="0"/>
              </a:spcBef>
              <a:spcAft>
                <a:spcPts val="0"/>
              </a:spcAft>
              <a:buNone/>
              <a:defRPr sz="3929">
                <a:latin typeface="Calibri"/>
                <a:ea typeface="Calibri"/>
                <a:cs typeface="Calibri"/>
                <a:sym typeface="Calibri"/>
              </a:defRPr>
            </a:lvl9pPr>
          </a:lstStyle>
          <a:p>
            <a:r>
              <a:rPr lang="en-US"/>
              <a:t>Click to edit Master title style</a:t>
            </a:r>
            <a:endParaRPr dirty="0"/>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1989962" y="3059713"/>
            <a:ext cx="5164078" cy="1469309"/>
          </a:xfrm>
          <a:prstGeom prst="rect">
            <a:avLst/>
          </a:prstGeom>
          <a:noFill/>
          <a:ln>
            <a:noFill/>
          </a:ln>
        </p:spPr>
        <p:txBody>
          <a:bodyPr spcFirstLastPara="1" wrap="square" lIns="146300" tIns="73150" rIns="146300" bIns="73150" anchor="t" anchorCtr="0">
            <a:noAutofit/>
          </a:bodyPr>
          <a:lstStyle>
            <a:lvl1pPr lvl="0" algn="ctr">
              <a:lnSpc>
                <a:spcPct val="90000"/>
              </a:lnSpc>
              <a:spcBef>
                <a:spcPts val="410"/>
              </a:spcBef>
              <a:spcAft>
                <a:spcPts val="0"/>
              </a:spcAft>
              <a:buNone/>
              <a:defRPr sz="1620">
                <a:solidFill>
                  <a:schemeClr val="bg1"/>
                </a:solidFill>
                <a:latin typeface="Calibri"/>
                <a:ea typeface="Calibri"/>
                <a:cs typeface="Calibri"/>
                <a:sym typeface="Calibri"/>
              </a:defRPr>
            </a:lvl1pPr>
            <a:lvl2pPr lvl="1" algn="ctr">
              <a:lnSpc>
                <a:spcPct val="90000"/>
              </a:lnSpc>
              <a:spcBef>
                <a:spcPts val="410"/>
              </a:spcBef>
              <a:spcAft>
                <a:spcPts val="0"/>
              </a:spcAft>
              <a:buNone/>
              <a:defRPr sz="1637">
                <a:latin typeface="Calibri"/>
                <a:ea typeface="Calibri"/>
                <a:cs typeface="Calibri"/>
                <a:sym typeface="Calibri"/>
              </a:defRPr>
            </a:lvl2pPr>
            <a:lvl3pPr lvl="2" algn="ctr">
              <a:lnSpc>
                <a:spcPct val="90000"/>
              </a:lnSpc>
              <a:spcBef>
                <a:spcPts val="410"/>
              </a:spcBef>
              <a:spcAft>
                <a:spcPts val="0"/>
              </a:spcAft>
              <a:buNone/>
              <a:defRPr sz="1637">
                <a:latin typeface="Calibri"/>
                <a:ea typeface="Calibri"/>
                <a:cs typeface="Calibri"/>
                <a:sym typeface="Calibri"/>
              </a:defRPr>
            </a:lvl3pPr>
            <a:lvl4pPr lvl="3" algn="ctr">
              <a:lnSpc>
                <a:spcPct val="90000"/>
              </a:lnSpc>
              <a:spcBef>
                <a:spcPts val="410"/>
              </a:spcBef>
              <a:spcAft>
                <a:spcPts val="0"/>
              </a:spcAft>
              <a:buNone/>
              <a:defRPr sz="1637">
                <a:latin typeface="Calibri"/>
                <a:ea typeface="Calibri"/>
                <a:cs typeface="Calibri"/>
                <a:sym typeface="Calibri"/>
              </a:defRPr>
            </a:lvl4pPr>
            <a:lvl5pPr lvl="4" algn="ctr">
              <a:lnSpc>
                <a:spcPct val="90000"/>
              </a:lnSpc>
              <a:spcBef>
                <a:spcPts val="410"/>
              </a:spcBef>
              <a:spcAft>
                <a:spcPts val="0"/>
              </a:spcAft>
              <a:buNone/>
              <a:defRPr sz="1637">
                <a:latin typeface="Calibri"/>
                <a:ea typeface="Calibri"/>
                <a:cs typeface="Calibri"/>
                <a:sym typeface="Calibri"/>
              </a:defRPr>
            </a:lvl5pPr>
            <a:lvl6pPr lvl="5" algn="ctr">
              <a:lnSpc>
                <a:spcPct val="90000"/>
              </a:lnSpc>
              <a:spcBef>
                <a:spcPts val="410"/>
              </a:spcBef>
              <a:spcAft>
                <a:spcPts val="0"/>
              </a:spcAft>
              <a:buNone/>
              <a:defRPr sz="1637">
                <a:latin typeface="Calibri"/>
                <a:ea typeface="Calibri"/>
                <a:cs typeface="Calibri"/>
                <a:sym typeface="Calibri"/>
              </a:defRPr>
            </a:lvl6pPr>
            <a:lvl7pPr lvl="6" algn="ctr">
              <a:lnSpc>
                <a:spcPct val="90000"/>
              </a:lnSpc>
              <a:spcBef>
                <a:spcPts val="410"/>
              </a:spcBef>
              <a:spcAft>
                <a:spcPts val="0"/>
              </a:spcAft>
              <a:buNone/>
              <a:defRPr sz="1637">
                <a:latin typeface="Calibri"/>
                <a:ea typeface="Calibri"/>
                <a:cs typeface="Calibri"/>
                <a:sym typeface="Calibri"/>
              </a:defRPr>
            </a:lvl7pPr>
            <a:lvl8pPr lvl="7" algn="ctr">
              <a:lnSpc>
                <a:spcPct val="90000"/>
              </a:lnSpc>
              <a:spcBef>
                <a:spcPts val="410"/>
              </a:spcBef>
              <a:spcAft>
                <a:spcPts val="0"/>
              </a:spcAft>
              <a:buNone/>
              <a:defRPr sz="1637">
                <a:latin typeface="Calibri"/>
                <a:ea typeface="Calibri"/>
                <a:cs typeface="Calibri"/>
                <a:sym typeface="Calibri"/>
              </a:defRPr>
            </a:lvl8pPr>
            <a:lvl9pPr lvl="8" algn="ctr">
              <a:lnSpc>
                <a:spcPct val="90000"/>
              </a:lnSpc>
              <a:spcBef>
                <a:spcPts val="410"/>
              </a:spcBef>
              <a:spcAft>
                <a:spcPts val="0"/>
              </a:spcAft>
              <a:buNone/>
              <a:defRPr sz="1637">
                <a:latin typeface="Calibri"/>
                <a:ea typeface="Calibri"/>
                <a:cs typeface="Calibri"/>
                <a:sym typeface="Calibri"/>
              </a:defRPr>
            </a:lvl9pPr>
          </a:lstStyle>
          <a:p>
            <a:r>
              <a:rPr lang="en-US"/>
              <a:t>Click to edit Master subtitle style</a:t>
            </a:r>
            <a:endParaRPr dirty="0"/>
          </a:p>
        </p:txBody>
      </p:sp>
      <p:sp>
        <p:nvSpPr>
          <p:cNvPr id="16" name="TextBox 15">
            <a:extLst>
              <a:ext uri="{FF2B5EF4-FFF2-40B4-BE49-F238E27FC236}">
                <a16:creationId xmlns:a16="http://schemas.microsoft.com/office/drawing/2014/main" id="{FA456C4C-91DF-3C4A-B3B9-1420A3C7250D}"/>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7" name="Google Shape;40;p6">
            <a:extLst>
              <a:ext uri="{FF2B5EF4-FFF2-40B4-BE49-F238E27FC236}">
                <a16:creationId xmlns:a16="http://schemas.microsoft.com/office/drawing/2014/main" id="{3C99D9E3-2100-DF43-8E27-59AA1BBE002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966071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op Bar - AZ Blue / AZ Red - 1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3" name="TextBox 12">
            <a:extLst>
              <a:ext uri="{FF2B5EF4-FFF2-40B4-BE49-F238E27FC236}">
                <a16:creationId xmlns:a16="http://schemas.microsoft.com/office/drawing/2014/main" id="{C0CDA505-AFFE-D747-8672-E232427F899E}"/>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946667E9-E13B-BD42-B9BD-E6D909C6FBC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4">
            <a:extLst>
              <a:ext uri="{FF2B5EF4-FFF2-40B4-BE49-F238E27FC236}">
                <a16:creationId xmlns:a16="http://schemas.microsoft.com/office/drawing/2014/main" id="{0465CAD6-3187-3048-B9A1-AF6D30A392E9}"/>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0" name="Google Shape;19;p3">
            <a:extLst>
              <a:ext uri="{FF2B5EF4-FFF2-40B4-BE49-F238E27FC236}">
                <a16:creationId xmlns:a16="http://schemas.microsoft.com/office/drawing/2014/main" id="{2F14F491-4FC1-B445-85C4-FE71BFBE1E2E}"/>
              </a:ext>
            </a:extLst>
          </p:cNvPr>
          <p:cNvSpPr txBox="1">
            <a:spLocks noGrp="1"/>
          </p:cNvSpPr>
          <p:nvPr>
            <p:ph type="body" idx="15" hasCustomPrompt="1"/>
          </p:nvPr>
        </p:nvSpPr>
        <p:spPr>
          <a:xfrm>
            <a:off x="463863" y="1977114"/>
            <a:ext cx="8220456" cy="263261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4" name="Text Placeholder 2">
            <a:extLst>
              <a:ext uri="{FF2B5EF4-FFF2-40B4-BE49-F238E27FC236}">
                <a16:creationId xmlns:a16="http://schemas.microsoft.com/office/drawing/2014/main" id="{FADA9165-C14E-AF48-BA78-2FF24FD59617}"/>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721001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op Bar - AZ Blue / AZ Red - 3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7" name="TextBox 16">
            <a:extLst>
              <a:ext uri="{FF2B5EF4-FFF2-40B4-BE49-F238E27FC236}">
                <a16:creationId xmlns:a16="http://schemas.microsoft.com/office/drawing/2014/main" id="{BBA4CAD2-3457-494E-89FB-DB7EE9E7FD7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8" name="Google Shape;40;p6">
            <a:extLst>
              <a:ext uri="{FF2B5EF4-FFF2-40B4-BE49-F238E27FC236}">
                <a16:creationId xmlns:a16="http://schemas.microsoft.com/office/drawing/2014/main" id="{B3F0227F-F796-424D-A31A-CB1775C08C4D}"/>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4">
            <a:extLst>
              <a:ext uri="{FF2B5EF4-FFF2-40B4-BE49-F238E27FC236}">
                <a16:creationId xmlns:a16="http://schemas.microsoft.com/office/drawing/2014/main" id="{CFCCA9BC-68B1-DA40-ACC2-8F1B1ABA71F6}"/>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0" name="Text Placeholder 4">
            <a:extLst>
              <a:ext uri="{FF2B5EF4-FFF2-40B4-BE49-F238E27FC236}">
                <a16:creationId xmlns:a16="http://schemas.microsoft.com/office/drawing/2014/main" id="{6155353D-944A-7847-B1FF-E73028A6221A}"/>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1" name="Text Placeholder 4">
            <a:extLst>
              <a:ext uri="{FF2B5EF4-FFF2-40B4-BE49-F238E27FC236}">
                <a16:creationId xmlns:a16="http://schemas.microsoft.com/office/drawing/2014/main" id="{D33E7A63-3912-1A4B-9F07-927AD62A2CDF}"/>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2" name="Google Shape;19;p3">
            <a:extLst>
              <a:ext uri="{FF2B5EF4-FFF2-40B4-BE49-F238E27FC236}">
                <a16:creationId xmlns:a16="http://schemas.microsoft.com/office/drawing/2014/main" id="{1BCFC6E4-1ED9-B447-BD27-288F1EB63C9C}"/>
              </a:ext>
            </a:extLst>
          </p:cNvPr>
          <p:cNvSpPr txBox="1">
            <a:spLocks noGrp="1"/>
          </p:cNvSpPr>
          <p:nvPr>
            <p:ph type="body" idx="14" hasCustomPrompt="1"/>
          </p:nvPr>
        </p:nvSpPr>
        <p:spPr>
          <a:xfrm>
            <a:off x="463864" y="1977115"/>
            <a:ext cx="2555271"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3" name="Google Shape;19;p3">
            <a:extLst>
              <a:ext uri="{FF2B5EF4-FFF2-40B4-BE49-F238E27FC236}">
                <a16:creationId xmlns:a16="http://schemas.microsoft.com/office/drawing/2014/main" id="{EF9043E6-05BA-3A48-99D5-F475E331C8A7}"/>
              </a:ext>
            </a:extLst>
          </p:cNvPr>
          <p:cNvSpPr txBox="1">
            <a:spLocks noGrp="1"/>
          </p:cNvSpPr>
          <p:nvPr>
            <p:ph type="body" idx="23" hasCustomPrompt="1"/>
          </p:nvPr>
        </p:nvSpPr>
        <p:spPr>
          <a:xfrm>
            <a:off x="3299042" y="1977115"/>
            <a:ext cx="2566950"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4" name="Google Shape;19;p3">
            <a:extLst>
              <a:ext uri="{FF2B5EF4-FFF2-40B4-BE49-F238E27FC236}">
                <a16:creationId xmlns:a16="http://schemas.microsoft.com/office/drawing/2014/main" id="{CD6E2ED2-27E2-EF44-B0B6-E8CC454202C7}"/>
              </a:ext>
            </a:extLst>
          </p:cNvPr>
          <p:cNvSpPr txBox="1">
            <a:spLocks noGrp="1"/>
          </p:cNvSpPr>
          <p:nvPr>
            <p:ph type="body" idx="24" hasCustomPrompt="1"/>
          </p:nvPr>
        </p:nvSpPr>
        <p:spPr>
          <a:xfrm>
            <a:off x="6130967" y="1977115"/>
            <a:ext cx="2566950"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5" name="Text Placeholder 2">
            <a:extLst>
              <a:ext uri="{FF2B5EF4-FFF2-40B4-BE49-F238E27FC236}">
                <a16:creationId xmlns:a16="http://schemas.microsoft.com/office/drawing/2014/main" id="{898198F4-CB9F-DC45-BEA1-2A738212396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942813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Image">
    <p:spTree>
      <p:nvGrpSpPr>
        <p:cNvPr id="1" name=""/>
        <p:cNvGrpSpPr/>
        <p:nvPr/>
      </p:nvGrpSpPr>
      <p:grpSpPr>
        <a:xfrm>
          <a:off x="0" y="0"/>
          <a:ext cx="0" cy="0"/>
          <a:chOff x="0" y="0"/>
          <a:chExt cx="0" cy="0"/>
        </a:xfrm>
      </p:grpSpPr>
      <p:pic>
        <p:nvPicPr>
          <p:cNvPr id="3" name="Google Shape;286;p47">
            <a:extLst>
              <a:ext uri="{FF2B5EF4-FFF2-40B4-BE49-F238E27FC236}">
                <a16:creationId xmlns:a16="http://schemas.microsoft.com/office/drawing/2014/main" id="{03BF40A2-7416-B649-8DB0-F6F8FBE81251}"/>
              </a:ext>
            </a:extLst>
          </p:cNvPr>
          <p:cNvPicPr preferRelativeResize="0"/>
          <p:nvPr userDrawn="1"/>
        </p:nvPicPr>
        <p:blipFill rotWithShape="1">
          <a:blip r:embed="rId2"/>
          <a:srcRect l="1613" t="1347" r="1613" b="5910"/>
          <a:stretch/>
        </p:blipFill>
        <p:spPr>
          <a:xfrm>
            <a:off x="1" y="2"/>
            <a:ext cx="9143999" cy="5714999"/>
          </a:xfrm>
          <a:prstGeom prst="rect">
            <a:avLst/>
          </a:prstGeom>
          <a:noFill/>
          <a:ln>
            <a:noFill/>
          </a:ln>
        </p:spPr>
      </p:pic>
      <p:sp>
        <p:nvSpPr>
          <p:cNvPr id="8" name="Google Shape;10;p2">
            <a:extLst>
              <a:ext uri="{FF2B5EF4-FFF2-40B4-BE49-F238E27FC236}">
                <a16:creationId xmlns:a16="http://schemas.microsoft.com/office/drawing/2014/main" id="{0342C8BE-E139-DB44-BBA0-1221CF32B3E9}"/>
              </a:ext>
            </a:extLst>
          </p:cNvPr>
          <p:cNvSpPr txBox="1">
            <a:spLocks noGrp="1"/>
          </p:cNvSpPr>
          <p:nvPr>
            <p:ph type="title"/>
          </p:nvPr>
        </p:nvSpPr>
        <p:spPr>
          <a:xfrm>
            <a:off x="1153118" y="3567934"/>
            <a:ext cx="6837766" cy="1268894"/>
          </a:xfrm>
          <a:prstGeom prst="rect">
            <a:avLst/>
          </a:prstGeom>
          <a:noFill/>
          <a:ln>
            <a:noFill/>
          </a:ln>
        </p:spPr>
        <p:txBody>
          <a:bodyPr spcFirstLastPara="1" wrap="square" lIns="91425" tIns="91425" rIns="91425" bIns="0" anchor="b" anchorCtr="0">
            <a:noAutofit/>
          </a:bodyPr>
          <a:lstStyle>
            <a:lvl1pPr lvl="0" algn="ctr">
              <a:spcBef>
                <a:spcPts val="0"/>
              </a:spcBef>
              <a:spcAft>
                <a:spcPts val="0"/>
              </a:spcAft>
              <a:buNone/>
              <a:defRPr sz="3240">
                <a:solidFill>
                  <a:schemeClr val="lt1"/>
                </a:solidFill>
                <a:latin typeface="Calibri"/>
                <a:ea typeface="Calibri"/>
                <a:cs typeface="Calibri"/>
                <a:sym typeface="Calibri"/>
              </a:defRPr>
            </a:lvl1pPr>
            <a:lvl2pPr lvl="1">
              <a:spcBef>
                <a:spcPts val="0"/>
              </a:spcBef>
              <a:spcAft>
                <a:spcPts val="0"/>
              </a:spcAft>
              <a:buNone/>
              <a:defRPr sz="2948">
                <a:solidFill>
                  <a:schemeClr val="lt1"/>
                </a:solidFill>
                <a:latin typeface="Calibri"/>
                <a:ea typeface="Calibri"/>
                <a:cs typeface="Calibri"/>
                <a:sym typeface="Calibri"/>
              </a:defRPr>
            </a:lvl2pPr>
            <a:lvl3pPr lvl="2">
              <a:spcBef>
                <a:spcPts val="0"/>
              </a:spcBef>
              <a:spcAft>
                <a:spcPts val="0"/>
              </a:spcAft>
              <a:buNone/>
              <a:defRPr sz="2948">
                <a:solidFill>
                  <a:schemeClr val="lt1"/>
                </a:solidFill>
                <a:latin typeface="Calibri"/>
                <a:ea typeface="Calibri"/>
                <a:cs typeface="Calibri"/>
                <a:sym typeface="Calibri"/>
              </a:defRPr>
            </a:lvl3pPr>
            <a:lvl4pPr lvl="3">
              <a:spcBef>
                <a:spcPts val="0"/>
              </a:spcBef>
              <a:spcAft>
                <a:spcPts val="0"/>
              </a:spcAft>
              <a:buNone/>
              <a:defRPr sz="2948">
                <a:solidFill>
                  <a:schemeClr val="lt1"/>
                </a:solidFill>
                <a:latin typeface="Calibri"/>
                <a:ea typeface="Calibri"/>
                <a:cs typeface="Calibri"/>
                <a:sym typeface="Calibri"/>
              </a:defRPr>
            </a:lvl4pPr>
            <a:lvl5pPr lvl="4">
              <a:spcBef>
                <a:spcPts val="0"/>
              </a:spcBef>
              <a:spcAft>
                <a:spcPts val="0"/>
              </a:spcAft>
              <a:buNone/>
              <a:defRPr sz="2948">
                <a:solidFill>
                  <a:schemeClr val="lt1"/>
                </a:solidFill>
                <a:latin typeface="Calibri"/>
                <a:ea typeface="Calibri"/>
                <a:cs typeface="Calibri"/>
                <a:sym typeface="Calibri"/>
              </a:defRPr>
            </a:lvl5pPr>
            <a:lvl6pPr lvl="5">
              <a:spcBef>
                <a:spcPts val="0"/>
              </a:spcBef>
              <a:spcAft>
                <a:spcPts val="0"/>
              </a:spcAft>
              <a:buNone/>
              <a:defRPr sz="2948">
                <a:solidFill>
                  <a:schemeClr val="lt1"/>
                </a:solidFill>
                <a:latin typeface="Calibri"/>
                <a:ea typeface="Calibri"/>
                <a:cs typeface="Calibri"/>
                <a:sym typeface="Calibri"/>
              </a:defRPr>
            </a:lvl6pPr>
            <a:lvl7pPr lvl="6">
              <a:spcBef>
                <a:spcPts val="0"/>
              </a:spcBef>
              <a:spcAft>
                <a:spcPts val="0"/>
              </a:spcAft>
              <a:buNone/>
              <a:defRPr sz="2948">
                <a:solidFill>
                  <a:schemeClr val="lt1"/>
                </a:solidFill>
                <a:latin typeface="Calibri"/>
                <a:ea typeface="Calibri"/>
                <a:cs typeface="Calibri"/>
                <a:sym typeface="Calibri"/>
              </a:defRPr>
            </a:lvl7pPr>
            <a:lvl8pPr lvl="7">
              <a:spcBef>
                <a:spcPts val="0"/>
              </a:spcBef>
              <a:spcAft>
                <a:spcPts val="0"/>
              </a:spcAft>
              <a:buNone/>
              <a:defRPr sz="2948">
                <a:solidFill>
                  <a:schemeClr val="lt1"/>
                </a:solidFill>
                <a:latin typeface="Calibri"/>
                <a:ea typeface="Calibri"/>
                <a:cs typeface="Calibri"/>
                <a:sym typeface="Calibri"/>
              </a:defRPr>
            </a:lvl8pPr>
            <a:lvl9pPr lvl="8">
              <a:spcBef>
                <a:spcPts val="0"/>
              </a:spcBef>
              <a:spcAft>
                <a:spcPts val="0"/>
              </a:spcAft>
              <a:buNone/>
              <a:defRPr sz="2948">
                <a:solidFill>
                  <a:schemeClr val="lt1"/>
                </a:solidFill>
                <a:latin typeface="Calibri"/>
                <a:ea typeface="Calibri"/>
                <a:cs typeface="Calibri"/>
                <a:sym typeface="Calibri"/>
              </a:defRPr>
            </a:lvl9pPr>
          </a:lstStyle>
          <a:p>
            <a:endParaRPr lang="en-US"/>
          </a:p>
        </p:txBody>
      </p:sp>
      <p:sp>
        <p:nvSpPr>
          <p:cNvPr id="9" name="Google Shape;13;p2">
            <a:extLst>
              <a:ext uri="{FF2B5EF4-FFF2-40B4-BE49-F238E27FC236}">
                <a16:creationId xmlns:a16="http://schemas.microsoft.com/office/drawing/2014/main" id="{45777ACF-A539-E843-86D6-3748DA3D3BA1}"/>
              </a:ext>
            </a:extLst>
          </p:cNvPr>
          <p:cNvSpPr txBox="1">
            <a:spLocks noGrp="1"/>
          </p:cNvSpPr>
          <p:nvPr>
            <p:ph type="subTitle" idx="1"/>
          </p:nvPr>
        </p:nvSpPr>
        <p:spPr>
          <a:xfrm>
            <a:off x="1143018" y="4858539"/>
            <a:ext cx="6857966" cy="337614"/>
          </a:xfrm>
          <a:prstGeom prst="rect">
            <a:avLst/>
          </a:prstGeom>
          <a:noFill/>
          <a:ln>
            <a:noFill/>
          </a:ln>
        </p:spPr>
        <p:txBody>
          <a:bodyPr spcFirstLastPara="1" wrap="square" lIns="91440" tIns="73150" rIns="146300" bIns="73150" anchor="ctr" anchorCtr="0">
            <a:noAutofit/>
          </a:bodyPr>
          <a:lstStyle>
            <a:lvl1pPr lvl="0" algn="ctr">
              <a:spcBef>
                <a:spcPts val="0"/>
              </a:spcBef>
              <a:spcAft>
                <a:spcPts val="0"/>
              </a:spcAft>
              <a:buNone/>
              <a:defRPr sz="1080">
                <a:solidFill>
                  <a:schemeClr val="lt1"/>
                </a:solidFill>
                <a:latin typeface="Calibri"/>
                <a:ea typeface="Calibri"/>
                <a:cs typeface="Calibri"/>
                <a:sym typeface="Calibri"/>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a:endParaRPr/>
          </a:p>
        </p:txBody>
      </p:sp>
      <p:sp>
        <p:nvSpPr>
          <p:cNvPr id="10" name="TextBox 9">
            <a:extLst>
              <a:ext uri="{FF2B5EF4-FFF2-40B4-BE49-F238E27FC236}">
                <a16:creationId xmlns:a16="http://schemas.microsoft.com/office/drawing/2014/main" id="{9831601C-1362-A64B-A481-2341D38C6B80}"/>
              </a:ext>
            </a:extLst>
          </p:cNvPr>
          <p:cNvSpPr txBox="1"/>
          <p:nvPr userDrawn="1"/>
        </p:nvSpPr>
        <p:spPr>
          <a:xfrm>
            <a:off x="2753321" y="5434554"/>
            <a:ext cx="3637357" cy="228600"/>
          </a:xfrm>
          <a:prstGeom prst="rect">
            <a:avLst/>
          </a:prstGeom>
          <a:noFill/>
        </p:spPr>
        <p:txBody>
          <a:bodyPr wrap="square" lIns="82296" tIns="0" rIns="0" bIns="0" rtlCol="0" anchor="ctr">
            <a:noAutofit/>
          </a:bodyPr>
          <a:lstStyle/>
          <a:p>
            <a:pPr lvl="0" algn="ctr">
              <a:lnSpc>
                <a:spcPct val="100000"/>
              </a:lnSpc>
            </a:pPr>
            <a:r>
              <a:rPr lang="en-US" sz="540">
                <a:solidFill>
                  <a:schemeClr val="bg1"/>
                </a:solidFill>
              </a:rPr>
              <a:t>The University of Arizona Global Campus Proprietary &amp; Confidential - For Internal Use Only</a:t>
            </a:r>
          </a:p>
        </p:txBody>
      </p:sp>
      <p:pic>
        <p:nvPicPr>
          <p:cNvPr id="11" name="Picture 10">
            <a:extLst>
              <a:ext uri="{FF2B5EF4-FFF2-40B4-BE49-F238E27FC236}">
                <a16:creationId xmlns:a16="http://schemas.microsoft.com/office/drawing/2014/main" id="{A4A36683-0F67-E145-8C5A-1F51B304F5EC}"/>
              </a:ext>
            </a:extLst>
          </p:cNvPr>
          <p:cNvPicPr>
            <a:picLocks noChangeAspect="1"/>
          </p:cNvPicPr>
          <p:nvPr userDrawn="1"/>
        </p:nvPicPr>
        <p:blipFill>
          <a:blip r:embed="rId3"/>
          <a:stretch>
            <a:fillRect/>
          </a:stretch>
        </p:blipFill>
        <p:spPr>
          <a:xfrm>
            <a:off x="2570693" y="428318"/>
            <a:ext cx="4002615" cy="713232"/>
          </a:xfrm>
          <a:prstGeom prst="rect">
            <a:avLst/>
          </a:prstGeom>
        </p:spPr>
      </p:pic>
    </p:spTree>
    <p:extLst>
      <p:ext uri="{BB962C8B-B14F-4D97-AF65-F5344CB8AC3E}">
        <p14:creationId xmlns:p14="http://schemas.microsoft.com/office/powerpoint/2010/main" val="2941464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Blue Background - No Image">
    <p:bg>
      <p:bgPr>
        <a:solidFill>
          <a:schemeClr val="tx2"/>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8E624F21-77E0-F648-8A66-2A5E29388BF3}"/>
              </a:ext>
            </a:extLst>
          </p:cNvPr>
          <p:cNvSpPr/>
          <p:nvPr userDrawn="1"/>
        </p:nvSpPr>
        <p:spPr>
          <a:xfrm>
            <a:off x="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12;p2">
            <a:extLst>
              <a:ext uri="{FF2B5EF4-FFF2-40B4-BE49-F238E27FC236}">
                <a16:creationId xmlns:a16="http://schemas.microsoft.com/office/drawing/2014/main" id="{6F481AD9-302E-194F-905A-F31D63DA7278}"/>
              </a:ext>
            </a:extLst>
          </p:cNvPr>
          <p:cNvSpPr/>
          <p:nvPr userDrawn="1"/>
        </p:nvSpPr>
        <p:spPr>
          <a:xfrm>
            <a:off x="594360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8053DA92-00A3-254B-A3D9-EF93B11CE7F4}"/>
              </a:ext>
            </a:extLst>
          </p:cNvPr>
          <p:cNvPicPr>
            <a:picLocks noChangeAspect="1"/>
          </p:cNvPicPr>
          <p:nvPr userDrawn="1"/>
        </p:nvPicPr>
        <p:blipFill>
          <a:blip r:embed="rId2"/>
          <a:stretch>
            <a:fillRect/>
          </a:stretch>
        </p:blipFill>
        <p:spPr>
          <a:xfrm>
            <a:off x="3547872" y="5155676"/>
            <a:ext cx="2048256" cy="364982"/>
          </a:xfrm>
          <a:prstGeom prst="rect">
            <a:avLst/>
          </a:prstGeom>
        </p:spPr>
      </p:pic>
      <p:sp>
        <p:nvSpPr>
          <p:cNvPr id="13" name="Google Shape;30;p5">
            <a:extLst>
              <a:ext uri="{FF2B5EF4-FFF2-40B4-BE49-F238E27FC236}">
                <a16:creationId xmlns:a16="http://schemas.microsoft.com/office/drawing/2014/main" id="{6919E18F-81F1-B949-9D38-ADD0087CDF81}"/>
              </a:ext>
            </a:extLst>
          </p:cNvPr>
          <p:cNvSpPr/>
          <p:nvPr userDrawn="1"/>
        </p:nvSpPr>
        <p:spPr>
          <a:xfrm>
            <a:off x="4357553" y="2812065"/>
            <a:ext cx="428896" cy="0"/>
          </a:xfrm>
          <a:custGeom>
            <a:avLst/>
            <a:gdLst/>
            <a:ahLst/>
            <a:cxnLst/>
            <a:rect l="l" t="t" r="r" b="b"/>
            <a:pathLst>
              <a:path w="942975" h="120000" extrusionOk="0">
                <a:moveTo>
                  <a:pt x="0" y="0"/>
                </a:moveTo>
                <a:lnTo>
                  <a:pt x="942379" y="0"/>
                </a:lnTo>
              </a:path>
            </a:pathLst>
          </a:custGeom>
          <a:noFill/>
          <a:ln w="381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737">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1400499" y="1003392"/>
            <a:ext cx="6343004" cy="1589225"/>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3960">
                <a:solidFill>
                  <a:schemeClr val="bg1"/>
                </a:solidFill>
                <a:latin typeface="Calibri"/>
                <a:ea typeface="Calibri"/>
                <a:cs typeface="Calibri"/>
                <a:sym typeface="Calibri"/>
              </a:defRPr>
            </a:lvl1pPr>
            <a:lvl2pPr lvl="1" algn="ctr">
              <a:spcBef>
                <a:spcPts val="0"/>
              </a:spcBef>
              <a:spcAft>
                <a:spcPts val="0"/>
              </a:spcAft>
              <a:buNone/>
              <a:defRPr sz="3929">
                <a:latin typeface="Calibri"/>
                <a:ea typeface="Calibri"/>
                <a:cs typeface="Calibri"/>
                <a:sym typeface="Calibri"/>
              </a:defRPr>
            </a:lvl2pPr>
            <a:lvl3pPr lvl="2" algn="ctr">
              <a:spcBef>
                <a:spcPts val="0"/>
              </a:spcBef>
              <a:spcAft>
                <a:spcPts val="0"/>
              </a:spcAft>
              <a:buNone/>
              <a:defRPr sz="3929">
                <a:latin typeface="Calibri"/>
                <a:ea typeface="Calibri"/>
                <a:cs typeface="Calibri"/>
                <a:sym typeface="Calibri"/>
              </a:defRPr>
            </a:lvl3pPr>
            <a:lvl4pPr lvl="3" algn="ctr">
              <a:spcBef>
                <a:spcPts val="0"/>
              </a:spcBef>
              <a:spcAft>
                <a:spcPts val="0"/>
              </a:spcAft>
              <a:buNone/>
              <a:defRPr sz="3929">
                <a:latin typeface="Calibri"/>
                <a:ea typeface="Calibri"/>
                <a:cs typeface="Calibri"/>
                <a:sym typeface="Calibri"/>
              </a:defRPr>
            </a:lvl4pPr>
            <a:lvl5pPr lvl="4" algn="ctr">
              <a:spcBef>
                <a:spcPts val="0"/>
              </a:spcBef>
              <a:spcAft>
                <a:spcPts val="0"/>
              </a:spcAft>
              <a:buNone/>
              <a:defRPr sz="3929">
                <a:latin typeface="Calibri"/>
                <a:ea typeface="Calibri"/>
                <a:cs typeface="Calibri"/>
                <a:sym typeface="Calibri"/>
              </a:defRPr>
            </a:lvl5pPr>
            <a:lvl6pPr lvl="5" algn="ctr">
              <a:spcBef>
                <a:spcPts val="0"/>
              </a:spcBef>
              <a:spcAft>
                <a:spcPts val="0"/>
              </a:spcAft>
              <a:buNone/>
              <a:defRPr sz="3929">
                <a:latin typeface="Calibri"/>
                <a:ea typeface="Calibri"/>
                <a:cs typeface="Calibri"/>
                <a:sym typeface="Calibri"/>
              </a:defRPr>
            </a:lvl6pPr>
            <a:lvl7pPr lvl="6" algn="ctr">
              <a:spcBef>
                <a:spcPts val="0"/>
              </a:spcBef>
              <a:spcAft>
                <a:spcPts val="0"/>
              </a:spcAft>
              <a:buNone/>
              <a:defRPr sz="3929">
                <a:latin typeface="Calibri"/>
                <a:ea typeface="Calibri"/>
                <a:cs typeface="Calibri"/>
                <a:sym typeface="Calibri"/>
              </a:defRPr>
            </a:lvl7pPr>
            <a:lvl8pPr lvl="7" algn="ctr">
              <a:spcBef>
                <a:spcPts val="0"/>
              </a:spcBef>
              <a:spcAft>
                <a:spcPts val="0"/>
              </a:spcAft>
              <a:buNone/>
              <a:defRPr sz="3929">
                <a:latin typeface="Calibri"/>
                <a:ea typeface="Calibri"/>
                <a:cs typeface="Calibri"/>
                <a:sym typeface="Calibri"/>
              </a:defRPr>
            </a:lvl8pPr>
            <a:lvl9pPr lvl="8" algn="ctr">
              <a:spcBef>
                <a:spcPts val="0"/>
              </a:spcBef>
              <a:spcAft>
                <a:spcPts val="0"/>
              </a:spcAft>
              <a:buNone/>
              <a:defRPr sz="3929">
                <a:latin typeface="Calibri"/>
                <a:ea typeface="Calibri"/>
                <a:cs typeface="Calibri"/>
                <a:sym typeface="Calibri"/>
              </a:defRPr>
            </a:lvl9pPr>
          </a:lstStyle>
          <a:p>
            <a:endParaRPr/>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1989962" y="3059713"/>
            <a:ext cx="5164078" cy="1469309"/>
          </a:xfrm>
          <a:prstGeom prst="rect">
            <a:avLst/>
          </a:prstGeom>
          <a:noFill/>
          <a:ln>
            <a:noFill/>
          </a:ln>
        </p:spPr>
        <p:txBody>
          <a:bodyPr spcFirstLastPara="1" wrap="square" lIns="146300" tIns="73150" rIns="146300" bIns="73150" anchor="t" anchorCtr="0">
            <a:noAutofit/>
          </a:bodyPr>
          <a:lstStyle>
            <a:lvl1pPr lvl="0" algn="ctr">
              <a:lnSpc>
                <a:spcPct val="90000"/>
              </a:lnSpc>
              <a:spcBef>
                <a:spcPts val="410"/>
              </a:spcBef>
              <a:spcAft>
                <a:spcPts val="0"/>
              </a:spcAft>
              <a:buNone/>
              <a:defRPr sz="1620">
                <a:solidFill>
                  <a:schemeClr val="bg1"/>
                </a:solidFill>
                <a:latin typeface="Calibri"/>
                <a:ea typeface="Calibri"/>
                <a:cs typeface="Calibri"/>
                <a:sym typeface="Calibri"/>
              </a:defRPr>
            </a:lvl1pPr>
            <a:lvl2pPr lvl="1" algn="ctr">
              <a:lnSpc>
                <a:spcPct val="90000"/>
              </a:lnSpc>
              <a:spcBef>
                <a:spcPts val="410"/>
              </a:spcBef>
              <a:spcAft>
                <a:spcPts val="0"/>
              </a:spcAft>
              <a:buNone/>
              <a:defRPr sz="1637">
                <a:latin typeface="Calibri"/>
                <a:ea typeface="Calibri"/>
                <a:cs typeface="Calibri"/>
                <a:sym typeface="Calibri"/>
              </a:defRPr>
            </a:lvl2pPr>
            <a:lvl3pPr lvl="2" algn="ctr">
              <a:lnSpc>
                <a:spcPct val="90000"/>
              </a:lnSpc>
              <a:spcBef>
                <a:spcPts val="410"/>
              </a:spcBef>
              <a:spcAft>
                <a:spcPts val="0"/>
              </a:spcAft>
              <a:buNone/>
              <a:defRPr sz="1637">
                <a:latin typeface="Calibri"/>
                <a:ea typeface="Calibri"/>
                <a:cs typeface="Calibri"/>
                <a:sym typeface="Calibri"/>
              </a:defRPr>
            </a:lvl3pPr>
            <a:lvl4pPr lvl="3" algn="ctr">
              <a:lnSpc>
                <a:spcPct val="90000"/>
              </a:lnSpc>
              <a:spcBef>
                <a:spcPts val="410"/>
              </a:spcBef>
              <a:spcAft>
                <a:spcPts val="0"/>
              </a:spcAft>
              <a:buNone/>
              <a:defRPr sz="1637">
                <a:latin typeface="Calibri"/>
                <a:ea typeface="Calibri"/>
                <a:cs typeface="Calibri"/>
                <a:sym typeface="Calibri"/>
              </a:defRPr>
            </a:lvl4pPr>
            <a:lvl5pPr lvl="4" algn="ctr">
              <a:lnSpc>
                <a:spcPct val="90000"/>
              </a:lnSpc>
              <a:spcBef>
                <a:spcPts val="410"/>
              </a:spcBef>
              <a:spcAft>
                <a:spcPts val="0"/>
              </a:spcAft>
              <a:buNone/>
              <a:defRPr sz="1637">
                <a:latin typeface="Calibri"/>
                <a:ea typeface="Calibri"/>
                <a:cs typeface="Calibri"/>
                <a:sym typeface="Calibri"/>
              </a:defRPr>
            </a:lvl5pPr>
            <a:lvl6pPr lvl="5" algn="ctr">
              <a:lnSpc>
                <a:spcPct val="90000"/>
              </a:lnSpc>
              <a:spcBef>
                <a:spcPts val="410"/>
              </a:spcBef>
              <a:spcAft>
                <a:spcPts val="0"/>
              </a:spcAft>
              <a:buNone/>
              <a:defRPr sz="1637">
                <a:latin typeface="Calibri"/>
                <a:ea typeface="Calibri"/>
                <a:cs typeface="Calibri"/>
                <a:sym typeface="Calibri"/>
              </a:defRPr>
            </a:lvl6pPr>
            <a:lvl7pPr lvl="6" algn="ctr">
              <a:lnSpc>
                <a:spcPct val="90000"/>
              </a:lnSpc>
              <a:spcBef>
                <a:spcPts val="410"/>
              </a:spcBef>
              <a:spcAft>
                <a:spcPts val="0"/>
              </a:spcAft>
              <a:buNone/>
              <a:defRPr sz="1637">
                <a:latin typeface="Calibri"/>
                <a:ea typeface="Calibri"/>
                <a:cs typeface="Calibri"/>
                <a:sym typeface="Calibri"/>
              </a:defRPr>
            </a:lvl7pPr>
            <a:lvl8pPr lvl="7" algn="ctr">
              <a:lnSpc>
                <a:spcPct val="90000"/>
              </a:lnSpc>
              <a:spcBef>
                <a:spcPts val="410"/>
              </a:spcBef>
              <a:spcAft>
                <a:spcPts val="0"/>
              </a:spcAft>
              <a:buNone/>
              <a:defRPr sz="1637">
                <a:latin typeface="Calibri"/>
                <a:ea typeface="Calibri"/>
                <a:cs typeface="Calibri"/>
                <a:sym typeface="Calibri"/>
              </a:defRPr>
            </a:lvl8pPr>
            <a:lvl9pPr lvl="8" algn="ctr">
              <a:lnSpc>
                <a:spcPct val="90000"/>
              </a:lnSpc>
              <a:spcBef>
                <a:spcPts val="410"/>
              </a:spcBef>
              <a:spcAft>
                <a:spcPts val="0"/>
              </a:spcAft>
              <a:buNone/>
              <a:defRPr sz="1637">
                <a:latin typeface="Calibri"/>
                <a:ea typeface="Calibri"/>
                <a:cs typeface="Calibri"/>
                <a:sym typeface="Calibri"/>
              </a:defRPr>
            </a:lvl9pPr>
          </a:lstStyle>
          <a:p>
            <a:endParaRPr/>
          </a:p>
        </p:txBody>
      </p:sp>
      <p:sp>
        <p:nvSpPr>
          <p:cNvPr id="16" name="TextBox 15">
            <a:extLst>
              <a:ext uri="{FF2B5EF4-FFF2-40B4-BE49-F238E27FC236}">
                <a16:creationId xmlns:a16="http://schemas.microsoft.com/office/drawing/2014/main" id="{FA456C4C-91DF-3C4A-B3B9-1420A3C7250D}"/>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7" name="Google Shape;40;p6">
            <a:extLst>
              <a:ext uri="{FF2B5EF4-FFF2-40B4-BE49-F238E27FC236}">
                <a16:creationId xmlns:a16="http://schemas.microsoft.com/office/drawing/2014/main" id="{3C99D9E3-2100-DF43-8E27-59AA1BBE002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54260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 White Background - No Image">
    <p:bg>
      <p:bgPr>
        <a:solidFill>
          <a:schemeClr val="bg1"/>
        </a:solidFill>
        <a:effectLst/>
      </p:bgPr>
    </p:bg>
    <p:spTree>
      <p:nvGrpSpPr>
        <p:cNvPr id="1" name=""/>
        <p:cNvGrpSpPr/>
        <p:nvPr/>
      </p:nvGrpSpPr>
      <p:grpSpPr>
        <a:xfrm>
          <a:off x="0" y="0"/>
          <a:ext cx="0" cy="0"/>
          <a:chOff x="0" y="0"/>
          <a:chExt cx="0" cy="0"/>
        </a:xfrm>
      </p:grpSpPr>
      <p:sp>
        <p:nvSpPr>
          <p:cNvPr id="9" name="Google Shape;11;p2">
            <a:extLst>
              <a:ext uri="{FF2B5EF4-FFF2-40B4-BE49-F238E27FC236}">
                <a16:creationId xmlns:a16="http://schemas.microsoft.com/office/drawing/2014/main" id="{8E624F21-77E0-F648-8A66-2A5E29388BF3}"/>
              </a:ext>
            </a:extLst>
          </p:cNvPr>
          <p:cNvSpPr/>
          <p:nvPr userDrawn="1"/>
        </p:nvSpPr>
        <p:spPr>
          <a:xfrm>
            <a:off x="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12;p2">
            <a:extLst>
              <a:ext uri="{FF2B5EF4-FFF2-40B4-BE49-F238E27FC236}">
                <a16:creationId xmlns:a16="http://schemas.microsoft.com/office/drawing/2014/main" id="{6F481AD9-302E-194F-905A-F31D63DA7278}"/>
              </a:ext>
            </a:extLst>
          </p:cNvPr>
          <p:cNvSpPr/>
          <p:nvPr userDrawn="1"/>
        </p:nvSpPr>
        <p:spPr>
          <a:xfrm>
            <a:off x="5943600" y="5338167"/>
            <a:ext cx="3200400" cy="50667"/>
          </a:xfrm>
          <a:prstGeom prst="rect">
            <a:avLst/>
          </a:prstGeom>
          <a:solidFill>
            <a:srgbClr val="BD2036"/>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0;p5">
            <a:extLst>
              <a:ext uri="{FF2B5EF4-FFF2-40B4-BE49-F238E27FC236}">
                <a16:creationId xmlns:a16="http://schemas.microsoft.com/office/drawing/2014/main" id="{6919E18F-81F1-B949-9D38-ADD0087CDF81}"/>
              </a:ext>
            </a:extLst>
          </p:cNvPr>
          <p:cNvSpPr/>
          <p:nvPr userDrawn="1"/>
        </p:nvSpPr>
        <p:spPr>
          <a:xfrm>
            <a:off x="4357553" y="2812065"/>
            <a:ext cx="428896" cy="0"/>
          </a:xfrm>
          <a:custGeom>
            <a:avLst/>
            <a:gdLst/>
            <a:ahLst/>
            <a:cxnLst/>
            <a:rect l="l" t="t" r="r" b="b"/>
            <a:pathLst>
              <a:path w="942975" h="120000" extrusionOk="0">
                <a:moveTo>
                  <a:pt x="0" y="0"/>
                </a:moveTo>
                <a:lnTo>
                  <a:pt x="942379" y="0"/>
                </a:lnTo>
              </a:path>
            </a:pathLst>
          </a:custGeom>
          <a:noFill/>
          <a:ln w="38100" cap="flat" cmpd="sng">
            <a:solidFill>
              <a:schemeClr val="bg2"/>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737">
              <a:solidFill>
                <a:schemeClr val="bg1"/>
              </a:solidFill>
            </a:endParaRPr>
          </a:p>
        </p:txBody>
      </p:sp>
      <p:sp>
        <p:nvSpPr>
          <p:cNvPr id="14" name="Google Shape;31;p5">
            <a:extLst>
              <a:ext uri="{FF2B5EF4-FFF2-40B4-BE49-F238E27FC236}">
                <a16:creationId xmlns:a16="http://schemas.microsoft.com/office/drawing/2014/main" id="{A6EA6A3D-17F0-734D-A5B0-0BBDF13E2F93}"/>
              </a:ext>
            </a:extLst>
          </p:cNvPr>
          <p:cNvSpPr txBox="1">
            <a:spLocks noGrp="1"/>
          </p:cNvSpPr>
          <p:nvPr>
            <p:ph type="title"/>
          </p:nvPr>
        </p:nvSpPr>
        <p:spPr>
          <a:xfrm>
            <a:off x="1400499" y="1003392"/>
            <a:ext cx="6343004" cy="1589225"/>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3960">
                <a:solidFill>
                  <a:schemeClr val="tx2"/>
                </a:solidFill>
                <a:latin typeface="Calibri"/>
                <a:ea typeface="Calibri"/>
                <a:cs typeface="Calibri"/>
                <a:sym typeface="Calibri"/>
              </a:defRPr>
            </a:lvl1pPr>
            <a:lvl2pPr lvl="1" algn="ctr">
              <a:spcBef>
                <a:spcPts val="0"/>
              </a:spcBef>
              <a:spcAft>
                <a:spcPts val="0"/>
              </a:spcAft>
              <a:buNone/>
              <a:defRPr sz="3929">
                <a:latin typeface="Calibri"/>
                <a:ea typeface="Calibri"/>
                <a:cs typeface="Calibri"/>
                <a:sym typeface="Calibri"/>
              </a:defRPr>
            </a:lvl2pPr>
            <a:lvl3pPr lvl="2" algn="ctr">
              <a:spcBef>
                <a:spcPts val="0"/>
              </a:spcBef>
              <a:spcAft>
                <a:spcPts val="0"/>
              </a:spcAft>
              <a:buNone/>
              <a:defRPr sz="3929">
                <a:latin typeface="Calibri"/>
                <a:ea typeface="Calibri"/>
                <a:cs typeface="Calibri"/>
                <a:sym typeface="Calibri"/>
              </a:defRPr>
            </a:lvl3pPr>
            <a:lvl4pPr lvl="3" algn="ctr">
              <a:spcBef>
                <a:spcPts val="0"/>
              </a:spcBef>
              <a:spcAft>
                <a:spcPts val="0"/>
              </a:spcAft>
              <a:buNone/>
              <a:defRPr sz="3929">
                <a:latin typeface="Calibri"/>
                <a:ea typeface="Calibri"/>
                <a:cs typeface="Calibri"/>
                <a:sym typeface="Calibri"/>
              </a:defRPr>
            </a:lvl4pPr>
            <a:lvl5pPr lvl="4" algn="ctr">
              <a:spcBef>
                <a:spcPts val="0"/>
              </a:spcBef>
              <a:spcAft>
                <a:spcPts val="0"/>
              </a:spcAft>
              <a:buNone/>
              <a:defRPr sz="3929">
                <a:latin typeface="Calibri"/>
                <a:ea typeface="Calibri"/>
                <a:cs typeface="Calibri"/>
                <a:sym typeface="Calibri"/>
              </a:defRPr>
            </a:lvl5pPr>
            <a:lvl6pPr lvl="5" algn="ctr">
              <a:spcBef>
                <a:spcPts val="0"/>
              </a:spcBef>
              <a:spcAft>
                <a:spcPts val="0"/>
              </a:spcAft>
              <a:buNone/>
              <a:defRPr sz="3929">
                <a:latin typeface="Calibri"/>
                <a:ea typeface="Calibri"/>
                <a:cs typeface="Calibri"/>
                <a:sym typeface="Calibri"/>
              </a:defRPr>
            </a:lvl6pPr>
            <a:lvl7pPr lvl="6" algn="ctr">
              <a:spcBef>
                <a:spcPts val="0"/>
              </a:spcBef>
              <a:spcAft>
                <a:spcPts val="0"/>
              </a:spcAft>
              <a:buNone/>
              <a:defRPr sz="3929">
                <a:latin typeface="Calibri"/>
                <a:ea typeface="Calibri"/>
                <a:cs typeface="Calibri"/>
                <a:sym typeface="Calibri"/>
              </a:defRPr>
            </a:lvl7pPr>
            <a:lvl8pPr lvl="7" algn="ctr">
              <a:spcBef>
                <a:spcPts val="0"/>
              </a:spcBef>
              <a:spcAft>
                <a:spcPts val="0"/>
              </a:spcAft>
              <a:buNone/>
              <a:defRPr sz="3929">
                <a:latin typeface="Calibri"/>
                <a:ea typeface="Calibri"/>
                <a:cs typeface="Calibri"/>
                <a:sym typeface="Calibri"/>
              </a:defRPr>
            </a:lvl8pPr>
            <a:lvl9pPr lvl="8" algn="ctr">
              <a:spcBef>
                <a:spcPts val="0"/>
              </a:spcBef>
              <a:spcAft>
                <a:spcPts val="0"/>
              </a:spcAft>
              <a:buNone/>
              <a:defRPr sz="3929">
                <a:latin typeface="Calibri"/>
                <a:ea typeface="Calibri"/>
                <a:cs typeface="Calibri"/>
                <a:sym typeface="Calibri"/>
              </a:defRPr>
            </a:lvl9pPr>
          </a:lstStyle>
          <a:p>
            <a:endParaRPr/>
          </a:p>
        </p:txBody>
      </p:sp>
      <p:sp>
        <p:nvSpPr>
          <p:cNvPr id="15" name="Google Shape;32;p5">
            <a:extLst>
              <a:ext uri="{FF2B5EF4-FFF2-40B4-BE49-F238E27FC236}">
                <a16:creationId xmlns:a16="http://schemas.microsoft.com/office/drawing/2014/main" id="{06950868-E2F1-8942-B380-F2906F457DBD}"/>
              </a:ext>
            </a:extLst>
          </p:cNvPr>
          <p:cNvSpPr txBox="1">
            <a:spLocks noGrp="1"/>
          </p:cNvSpPr>
          <p:nvPr>
            <p:ph type="subTitle" idx="1"/>
          </p:nvPr>
        </p:nvSpPr>
        <p:spPr>
          <a:xfrm>
            <a:off x="1989962" y="3059713"/>
            <a:ext cx="5164078" cy="1469309"/>
          </a:xfrm>
          <a:prstGeom prst="rect">
            <a:avLst/>
          </a:prstGeom>
          <a:noFill/>
          <a:ln>
            <a:noFill/>
          </a:ln>
        </p:spPr>
        <p:txBody>
          <a:bodyPr spcFirstLastPara="1" wrap="square" lIns="146300" tIns="73150" rIns="146300" bIns="73150" anchor="t" anchorCtr="0">
            <a:noAutofit/>
          </a:bodyPr>
          <a:lstStyle>
            <a:lvl1pPr lvl="0" algn="ctr">
              <a:lnSpc>
                <a:spcPct val="90000"/>
              </a:lnSpc>
              <a:spcBef>
                <a:spcPts val="410"/>
              </a:spcBef>
              <a:spcAft>
                <a:spcPts val="0"/>
              </a:spcAft>
              <a:buNone/>
              <a:defRPr sz="1620">
                <a:solidFill>
                  <a:schemeClr val="tx2"/>
                </a:solidFill>
                <a:latin typeface="Calibri"/>
                <a:ea typeface="Calibri"/>
                <a:cs typeface="Calibri"/>
                <a:sym typeface="Calibri"/>
              </a:defRPr>
            </a:lvl1pPr>
            <a:lvl2pPr lvl="1" algn="ctr">
              <a:lnSpc>
                <a:spcPct val="90000"/>
              </a:lnSpc>
              <a:spcBef>
                <a:spcPts val="410"/>
              </a:spcBef>
              <a:spcAft>
                <a:spcPts val="0"/>
              </a:spcAft>
              <a:buNone/>
              <a:defRPr sz="1637">
                <a:latin typeface="Calibri"/>
                <a:ea typeface="Calibri"/>
                <a:cs typeface="Calibri"/>
                <a:sym typeface="Calibri"/>
              </a:defRPr>
            </a:lvl2pPr>
            <a:lvl3pPr lvl="2" algn="ctr">
              <a:lnSpc>
                <a:spcPct val="90000"/>
              </a:lnSpc>
              <a:spcBef>
                <a:spcPts val="410"/>
              </a:spcBef>
              <a:spcAft>
                <a:spcPts val="0"/>
              </a:spcAft>
              <a:buNone/>
              <a:defRPr sz="1637">
                <a:latin typeface="Calibri"/>
                <a:ea typeface="Calibri"/>
                <a:cs typeface="Calibri"/>
                <a:sym typeface="Calibri"/>
              </a:defRPr>
            </a:lvl3pPr>
            <a:lvl4pPr lvl="3" algn="ctr">
              <a:lnSpc>
                <a:spcPct val="90000"/>
              </a:lnSpc>
              <a:spcBef>
                <a:spcPts val="410"/>
              </a:spcBef>
              <a:spcAft>
                <a:spcPts val="0"/>
              </a:spcAft>
              <a:buNone/>
              <a:defRPr sz="1637">
                <a:latin typeface="Calibri"/>
                <a:ea typeface="Calibri"/>
                <a:cs typeface="Calibri"/>
                <a:sym typeface="Calibri"/>
              </a:defRPr>
            </a:lvl4pPr>
            <a:lvl5pPr lvl="4" algn="ctr">
              <a:lnSpc>
                <a:spcPct val="90000"/>
              </a:lnSpc>
              <a:spcBef>
                <a:spcPts val="410"/>
              </a:spcBef>
              <a:spcAft>
                <a:spcPts val="0"/>
              </a:spcAft>
              <a:buNone/>
              <a:defRPr sz="1637">
                <a:latin typeface="Calibri"/>
                <a:ea typeface="Calibri"/>
                <a:cs typeface="Calibri"/>
                <a:sym typeface="Calibri"/>
              </a:defRPr>
            </a:lvl5pPr>
            <a:lvl6pPr lvl="5" algn="ctr">
              <a:lnSpc>
                <a:spcPct val="90000"/>
              </a:lnSpc>
              <a:spcBef>
                <a:spcPts val="410"/>
              </a:spcBef>
              <a:spcAft>
                <a:spcPts val="0"/>
              </a:spcAft>
              <a:buNone/>
              <a:defRPr sz="1637">
                <a:latin typeface="Calibri"/>
                <a:ea typeface="Calibri"/>
                <a:cs typeface="Calibri"/>
                <a:sym typeface="Calibri"/>
              </a:defRPr>
            </a:lvl6pPr>
            <a:lvl7pPr lvl="6" algn="ctr">
              <a:lnSpc>
                <a:spcPct val="90000"/>
              </a:lnSpc>
              <a:spcBef>
                <a:spcPts val="410"/>
              </a:spcBef>
              <a:spcAft>
                <a:spcPts val="0"/>
              </a:spcAft>
              <a:buNone/>
              <a:defRPr sz="1637">
                <a:latin typeface="Calibri"/>
                <a:ea typeface="Calibri"/>
                <a:cs typeface="Calibri"/>
                <a:sym typeface="Calibri"/>
              </a:defRPr>
            </a:lvl7pPr>
            <a:lvl8pPr lvl="7" algn="ctr">
              <a:lnSpc>
                <a:spcPct val="90000"/>
              </a:lnSpc>
              <a:spcBef>
                <a:spcPts val="410"/>
              </a:spcBef>
              <a:spcAft>
                <a:spcPts val="0"/>
              </a:spcAft>
              <a:buNone/>
              <a:defRPr sz="1637">
                <a:latin typeface="Calibri"/>
                <a:ea typeface="Calibri"/>
                <a:cs typeface="Calibri"/>
                <a:sym typeface="Calibri"/>
              </a:defRPr>
            </a:lvl8pPr>
            <a:lvl9pPr lvl="8" algn="ctr">
              <a:lnSpc>
                <a:spcPct val="90000"/>
              </a:lnSpc>
              <a:spcBef>
                <a:spcPts val="410"/>
              </a:spcBef>
              <a:spcAft>
                <a:spcPts val="0"/>
              </a:spcAft>
              <a:buNone/>
              <a:defRPr sz="1637">
                <a:latin typeface="Calibri"/>
                <a:ea typeface="Calibri"/>
                <a:cs typeface="Calibri"/>
                <a:sym typeface="Calibri"/>
              </a:defRPr>
            </a:lvl9pPr>
          </a:lstStyle>
          <a:p>
            <a:endParaRPr/>
          </a:p>
        </p:txBody>
      </p:sp>
      <p:sp>
        <p:nvSpPr>
          <p:cNvPr id="16" name="TextBox 15">
            <a:extLst>
              <a:ext uri="{FF2B5EF4-FFF2-40B4-BE49-F238E27FC236}">
                <a16:creationId xmlns:a16="http://schemas.microsoft.com/office/drawing/2014/main" id="{FA456C4C-91DF-3C4A-B3B9-1420A3C7250D}"/>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pic>
        <p:nvPicPr>
          <p:cNvPr id="12" name="Picture 11">
            <a:extLst>
              <a:ext uri="{FF2B5EF4-FFF2-40B4-BE49-F238E27FC236}">
                <a16:creationId xmlns:a16="http://schemas.microsoft.com/office/drawing/2014/main" id="{6F447889-A411-F54E-A113-CE630A722657}"/>
              </a:ext>
            </a:extLst>
          </p:cNvPr>
          <p:cNvPicPr>
            <a:picLocks noChangeAspect="1"/>
          </p:cNvPicPr>
          <p:nvPr userDrawn="1"/>
        </p:nvPicPr>
        <p:blipFill>
          <a:blip r:embed="rId2"/>
          <a:stretch>
            <a:fillRect/>
          </a:stretch>
        </p:blipFill>
        <p:spPr>
          <a:xfrm>
            <a:off x="3547872" y="5156454"/>
            <a:ext cx="2048256" cy="364982"/>
          </a:xfrm>
          <a:prstGeom prst="rect">
            <a:avLst/>
          </a:prstGeom>
        </p:spPr>
      </p:pic>
      <p:sp>
        <p:nvSpPr>
          <p:cNvPr id="18" name="Google Shape;40;p6">
            <a:extLst>
              <a:ext uri="{FF2B5EF4-FFF2-40B4-BE49-F238E27FC236}">
                <a16:creationId xmlns:a16="http://schemas.microsoft.com/office/drawing/2014/main" id="{8C231231-0BF8-6546-98B2-63E1F541CF9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40899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lit Layout - AZ Blue / White">
    <p:bg>
      <p:bgPr>
        <a:solidFill>
          <a:schemeClr val="tx2"/>
        </a:solidFill>
        <a:effectLst/>
      </p:bgPr>
    </p:bg>
    <p:spTree>
      <p:nvGrpSpPr>
        <p:cNvPr id="1" name=""/>
        <p:cNvGrpSpPr/>
        <p:nvPr/>
      </p:nvGrpSpPr>
      <p:grpSpPr>
        <a:xfrm>
          <a:off x="0" y="0"/>
          <a:ext cx="0" cy="0"/>
          <a:chOff x="0" y="0"/>
          <a:chExt cx="0" cy="0"/>
        </a:xfrm>
      </p:grpSpPr>
      <p:sp>
        <p:nvSpPr>
          <p:cNvPr id="6" name="Google Shape;36;p6">
            <a:extLst>
              <a:ext uri="{FF2B5EF4-FFF2-40B4-BE49-F238E27FC236}">
                <a16:creationId xmlns:a16="http://schemas.microsoft.com/office/drawing/2014/main" id="{62DE1C3C-F699-244F-B37D-65AE4D2831A2}"/>
              </a:ext>
            </a:extLst>
          </p:cNvPr>
          <p:cNvSpPr/>
          <p:nvPr userDrawn="1"/>
        </p:nvSpPr>
        <p:spPr>
          <a:xfrm>
            <a:off x="3656999" y="2"/>
            <a:ext cx="5487000" cy="5714999"/>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7;p6">
            <a:extLst>
              <a:ext uri="{FF2B5EF4-FFF2-40B4-BE49-F238E27FC236}">
                <a16:creationId xmlns:a16="http://schemas.microsoft.com/office/drawing/2014/main" id="{5B545033-FB89-F142-81CE-EC37F7CCB881}"/>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36" name="Google Shape;38;p6">
            <a:extLst>
              <a:ext uri="{FF2B5EF4-FFF2-40B4-BE49-F238E27FC236}">
                <a16:creationId xmlns:a16="http://schemas.microsoft.com/office/drawing/2014/main" id="{8C764824-17F0-D448-9760-E69FA8BF7FBC}"/>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2" name="Google Shape;39;p6">
            <a:extLst>
              <a:ext uri="{FF2B5EF4-FFF2-40B4-BE49-F238E27FC236}">
                <a16:creationId xmlns:a16="http://schemas.microsoft.com/office/drawing/2014/main" id="{7B2BCCE8-5C54-4442-A392-0095AE46937F}"/>
              </a:ext>
            </a:extLst>
          </p:cNvPr>
          <p:cNvSpPr/>
          <p:nvPr userDrawn="1"/>
        </p:nvSpPr>
        <p:spPr>
          <a:xfrm>
            <a:off x="6908162" y="5338168"/>
            <a:ext cx="2235837" cy="45719"/>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 name="Picture 12">
            <a:extLst>
              <a:ext uri="{FF2B5EF4-FFF2-40B4-BE49-F238E27FC236}">
                <a16:creationId xmlns:a16="http://schemas.microsoft.com/office/drawing/2014/main" id="{63BBB715-10A6-EA41-891D-00A16D621DCB}"/>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4" name="Google Shape;114;p17">
            <a:extLst>
              <a:ext uri="{FF2B5EF4-FFF2-40B4-BE49-F238E27FC236}">
                <a16:creationId xmlns:a16="http://schemas.microsoft.com/office/drawing/2014/main" id="{777A14AC-0A3C-3740-A0E5-CC94C4D886CD}"/>
              </a:ext>
            </a:extLst>
          </p:cNvPr>
          <p:cNvSpPr/>
          <p:nvPr userDrawn="1"/>
        </p:nvSpPr>
        <p:spPr>
          <a:xfrm>
            <a:off x="0" y="5338167"/>
            <a:ext cx="5842889"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D03911CC-1AE0-3A46-B55B-0E62502559A4}"/>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70C717E6-36A8-9346-85A4-9EF88618EE9D}"/>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Box 10">
            <a:extLst>
              <a:ext uri="{FF2B5EF4-FFF2-40B4-BE49-F238E27FC236}">
                <a16:creationId xmlns:a16="http://schemas.microsoft.com/office/drawing/2014/main" id="{4AC1A9A8-CC50-A340-9EE1-71E668E7FDAA}"/>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5" name="Google Shape;40;p6">
            <a:extLst>
              <a:ext uri="{FF2B5EF4-FFF2-40B4-BE49-F238E27FC236}">
                <a16:creationId xmlns:a16="http://schemas.microsoft.com/office/drawing/2014/main" id="{4C0711F3-A6C0-6C43-9F37-A62BD59F06BF}"/>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2">
            <a:extLst>
              <a:ext uri="{FF2B5EF4-FFF2-40B4-BE49-F238E27FC236}">
                <a16:creationId xmlns:a16="http://schemas.microsoft.com/office/drawing/2014/main" id="{3B8FB906-D7F7-684A-9C4F-DAF894136831}"/>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926376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plit Layout - Blue / White">
    <p:bg>
      <p:bgPr>
        <a:solidFill>
          <a:schemeClr val="accent3"/>
        </a:solidFill>
        <a:effectLst/>
      </p:bgPr>
    </p:bg>
    <p:spTree>
      <p:nvGrpSpPr>
        <p:cNvPr id="1" name=""/>
        <p:cNvGrpSpPr/>
        <p:nvPr/>
      </p:nvGrpSpPr>
      <p:grpSpPr>
        <a:xfrm>
          <a:off x="0" y="0"/>
          <a:ext cx="0" cy="0"/>
          <a:chOff x="0" y="0"/>
          <a:chExt cx="0" cy="0"/>
        </a:xfrm>
      </p:grpSpPr>
      <p:sp>
        <p:nvSpPr>
          <p:cNvPr id="3" name="Google Shape;112;p17">
            <a:extLst>
              <a:ext uri="{FF2B5EF4-FFF2-40B4-BE49-F238E27FC236}">
                <a16:creationId xmlns:a16="http://schemas.microsoft.com/office/drawing/2014/main" id="{36F7CC1F-F44D-564C-9E7A-88D379182158}"/>
              </a:ext>
            </a:extLst>
          </p:cNvPr>
          <p:cNvSpPr/>
          <p:nvPr userDrawn="1"/>
        </p:nvSpPr>
        <p:spPr>
          <a:xfrm>
            <a:off x="3657000" y="0"/>
            <a:ext cx="5487000" cy="5715000"/>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17;p17">
            <a:extLst>
              <a:ext uri="{FF2B5EF4-FFF2-40B4-BE49-F238E27FC236}">
                <a16:creationId xmlns:a16="http://schemas.microsoft.com/office/drawing/2014/main" id="{A661A44E-F76A-F448-92DB-B0B0ED2EF4AD}"/>
              </a:ext>
            </a:extLst>
          </p:cNvPr>
          <p:cNvSpPr txBox="1"/>
          <p:nvPr userDrawn="1"/>
        </p:nvSpPr>
        <p:spPr>
          <a:xfrm>
            <a:off x="4235250" y="1702472"/>
            <a:ext cx="4552500" cy="30436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b="1">
              <a:solidFill>
                <a:srgbClr val="00275B"/>
              </a:solidFill>
              <a:latin typeface="Calibri"/>
              <a:ea typeface="Calibri"/>
              <a:cs typeface="Calibri"/>
              <a:sym typeface="Calibri"/>
            </a:endParaRPr>
          </a:p>
        </p:txBody>
      </p:sp>
      <p:sp>
        <p:nvSpPr>
          <p:cNvPr id="11" name="Google Shape;39;p6">
            <a:extLst>
              <a:ext uri="{FF2B5EF4-FFF2-40B4-BE49-F238E27FC236}">
                <a16:creationId xmlns:a16="http://schemas.microsoft.com/office/drawing/2014/main" id="{FF5C9EC4-DF24-854E-B37C-042B991DB348}"/>
              </a:ext>
            </a:extLst>
          </p:cNvPr>
          <p:cNvSpPr/>
          <p:nvPr userDrawn="1"/>
        </p:nvSpPr>
        <p:spPr>
          <a:xfrm>
            <a:off x="6908162" y="5338168"/>
            <a:ext cx="2235837" cy="45719"/>
          </a:xfrm>
          <a:prstGeom prst="rect">
            <a:avLst/>
          </a:prstGeom>
          <a:solidFill>
            <a:schemeClr val="accent3"/>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 name="Picture 11">
            <a:extLst>
              <a:ext uri="{FF2B5EF4-FFF2-40B4-BE49-F238E27FC236}">
                <a16:creationId xmlns:a16="http://schemas.microsoft.com/office/drawing/2014/main" id="{753E3EF1-81B6-7544-8B0D-B876D267E946}"/>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4" name="Google Shape;114;p17">
            <a:extLst>
              <a:ext uri="{FF2B5EF4-FFF2-40B4-BE49-F238E27FC236}">
                <a16:creationId xmlns:a16="http://schemas.microsoft.com/office/drawing/2014/main" id="{F79558FC-B8DA-8348-9ADB-211D5E8905F7}"/>
              </a:ext>
            </a:extLst>
          </p:cNvPr>
          <p:cNvSpPr/>
          <p:nvPr userDrawn="1"/>
        </p:nvSpPr>
        <p:spPr>
          <a:xfrm>
            <a:off x="0" y="5338167"/>
            <a:ext cx="5842889" cy="50667"/>
          </a:xfrm>
          <a:prstGeom prst="rect">
            <a:avLst/>
          </a:prstGeom>
          <a:solidFill>
            <a:schemeClr val="accent3"/>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37;p6">
            <a:extLst>
              <a:ext uri="{FF2B5EF4-FFF2-40B4-BE49-F238E27FC236}">
                <a16:creationId xmlns:a16="http://schemas.microsoft.com/office/drawing/2014/main" id="{8165292D-FCDB-EB48-A9A9-4FEC9B32C127}"/>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6" name="Google Shape;38;p6">
            <a:extLst>
              <a:ext uri="{FF2B5EF4-FFF2-40B4-BE49-F238E27FC236}">
                <a16:creationId xmlns:a16="http://schemas.microsoft.com/office/drawing/2014/main" id="{9682FC50-2BC8-124B-BCDF-E256E8C9AAB2}"/>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7" name="Text Placeholder 4">
            <a:extLst>
              <a:ext uri="{FF2B5EF4-FFF2-40B4-BE49-F238E27FC236}">
                <a16:creationId xmlns:a16="http://schemas.microsoft.com/office/drawing/2014/main" id="{2D43E781-12AF-DA4A-B0B0-49869FE3C534}"/>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8" name="Google Shape;19;p3">
            <a:extLst>
              <a:ext uri="{FF2B5EF4-FFF2-40B4-BE49-F238E27FC236}">
                <a16:creationId xmlns:a16="http://schemas.microsoft.com/office/drawing/2014/main" id="{6B8E12BD-06E0-8C41-A436-0E60A54E0490}"/>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9" name="TextBox 18">
            <a:extLst>
              <a:ext uri="{FF2B5EF4-FFF2-40B4-BE49-F238E27FC236}">
                <a16:creationId xmlns:a16="http://schemas.microsoft.com/office/drawing/2014/main" id="{0E259284-9BD7-CA4E-9F66-A5DF025BA70D}"/>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20" name="Google Shape;40;p6">
            <a:extLst>
              <a:ext uri="{FF2B5EF4-FFF2-40B4-BE49-F238E27FC236}">
                <a16:creationId xmlns:a16="http://schemas.microsoft.com/office/drawing/2014/main" id="{70BE0DAA-CC57-6A43-BF4E-70E3E08FD41C}"/>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3" name="Text Placeholder 2">
            <a:extLst>
              <a:ext uri="{FF2B5EF4-FFF2-40B4-BE49-F238E27FC236}">
                <a16:creationId xmlns:a16="http://schemas.microsoft.com/office/drawing/2014/main" id="{BE8EB0E6-202B-A249-8B5D-2651B643C947}"/>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4151183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plit Layout - Sky / White">
    <p:bg>
      <p:bgPr>
        <a:solidFill>
          <a:schemeClr val="accent1"/>
        </a:solidFill>
        <a:effectLst/>
      </p:bgPr>
    </p:bg>
    <p:spTree>
      <p:nvGrpSpPr>
        <p:cNvPr id="1" name=""/>
        <p:cNvGrpSpPr/>
        <p:nvPr/>
      </p:nvGrpSpPr>
      <p:grpSpPr>
        <a:xfrm>
          <a:off x="0" y="0"/>
          <a:ext cx="0" cy="0"/>
          <a:chOff x="0" y="0"/>
          <a:chExt cx="0" cy="0"/>
        </a:xfrm>
      </p:grpSpPr>
      <p:sp>
        <p:nvSpPr>
          <p:cNvPr id="3" name="Google Shape;126;p19">
            <a:extLst>
              <a:ext uri="{FF2B5EF4-FFF2-40B4-BE49-F238E27FC236}">
                <a16:creationId xmlns:a16="http://schemas.microsoft.com/office/drawing/2014/main" id="{FBC3AA4F-74A7-EE43-B601-3599D5CBDE14}"/>
              </a:ext>
            </a:extLst>
          </p:cNvPr>
          <p:cNvSpPr/>
          <p:nvPr userDrawn="1"/>
        </p:nvSpPr>
        <p:spPr>
          <a:xfrm>
            <a:off x="3657000" y="0"/>
            <a:ext cx="5487000" cy="5715000"/>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31;p19">
            <a:extLst>
              <a:ext uri="{FF2B5EF4-FFF2-40B4-BE49-F238E27FC236}">
                <a16:creationId xmlns:a16="http://schemas.microsoft.com/office/drawing/2014/main" id="{3CCD2138-E357-6C47-AFAC-B2AE8879BEC2}"/>
              </a:ext>
            </a:extLst>
          </p:cNvPr>
          <p:cNvSpPr txBox="1"/>
          <p:nvPr userDrawn="1"/>
        </p:nvSpPr>
        <p:spPr>
          <a:xfrm>
            <a:off x="4235250" y="1702472"/>
            <a:ext cx="4552500" cy="30436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b="1">
              <a:solidFill>
                <a:srgbClr val="00275B"/>
              </a:solidFill>
              <a:latin typeface="Calibri"/>
              <a:ea typeface="Calibri"/>
              <a:cs typeface="Calibri"/>
              <a:sym typeface="Calibri"/>
            </a:endParaRPr>
          </a:p>
        </p:txBody>
      </p:sp>
      <p:sp>
        <p:nvSpPr>
          <p:cNvPr id="12" name="Google Shape;39;p6">
            <a:extLst>
              <a:ext uri="{FF2B5EF4-FFF2-40B4-BE49-F238E27FC236}">
                <a16:creationId xmlns:a16="http://schemas.microsoft.com/office/drawing/2014/main" id="{BA65ACED-AF72-CA4E-9F55-B3519D63737F}"/>
              </a:ext>
            </a:extLst>
          </p:cNvPr>
          <p:cNvSpPr/>
          <p:nvPr userDrawn="1"/>
        </p:nvSpPr>
        <p:spPr>
          <a:xfrm>
            <a:off x="6908162" y="5338168"/>
            <a:ext cx="2235837" cy="45719"/>
          </a:xfrm>
          <a:prstGeom prst="rect">
            <a:avLst/>
          </a:prstGeom>
          <a:solidFill>
            <a:schemeClr val="accen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 name="Picture 12">
            <a:extLst>
              <a:ext uri="{FF2B5EF4-FFF2-40B4-BE49-F238E27FC236}">
                <a16:creationId xmlns:a16="http://schemas.microsoft.com/office/drawing/2014/main" id="{FE96747D-53A5-2046-A32D-AA77B06D00F1}"/>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4" name="Google Shape;114;p17">
            <a:extLst>
              <a:ext uri="{FF2B5EF4-FFF2-40B4-BE49-F238E27FC236}">
                <a16:creationId xmlns:a16="http://schemas.microsoft.com/office/drawing/2014/main" id="{93973B10-A61A-2048-A502-75AEF30211C6}"/>
              </a:ext>
            </a:extLst>
          </p:cNvPr>
          <p:cNvSpPr/>
          <p:nvPr userDrawn="1"/>
        </p:nvSpPr>
        <p:spPr>
          <a:xfrm>
            <a:off x="0" y="5338167"/>
            <a:ext cx="5842889" cy="50667"/>
          </a:xfrm>
          <a:prstGeom prst="rect">
            <a:avLst/>
          </a:prstGeom>
          <a:solidFill>
            <a:schemeClr val="accen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 name="Google Shape;37;p6">
            <a:extLst>
              <a:ext uri="{FF2B5EF4-FFF2-40B4-BE49-F238E27FC236}">
                <a16:creationId xmlns:a16="http://schemas.microsoft.com/office/drawing/2014/main" id="{32424D29-1A2D-AC40-B72F-E36BA90AE70C}"/>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23" name="Google Shape;38;p6">
            <a:extLst>
              <a:ext uri="{FF2B5EF4-FFF2-40B4-BE49-F238E27FC236}">
                <a16:creationId xmlns:a16="http://schemas.microsoft.com/office/drawing/2014/main" id="{9D5B5DE6-3C87-4B41-96A4-40409E4091A5}"/>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24" name="Text Placeholder 4">
            <a:extLst>
              <a:ext uri="{FF2B5EF4-FFF2-40B4-BE49-F238E27FC236}">
                <a16:creationId xmlns:a16="http://schemas.microsoft.com/office/drawing/2014/main" id="{854AD8AC-92CF-2440-8EF6-6AA9C4F9C5E8}"/>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5" name="Google Shape;19;p3">
            <a:extLst>
              <a:ext uri="{FF2B5EF4-FFF2-40B4-BE49-F238E27FC236}">
                <a16:creationId xmlns:a16="http://schemas.microsoft.com/office/drawing/2014/main" id="{BCFC2676-1E1C-4F4C-9949-E9A67A8248BC}"/>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5" name="TextBox 14">
            <a:extLst>
              <a:ext uri="{FF2B5EF4-FFF2-40B4-BE49-F238E27FC236}">
                <a16:creationId xmlns:a16="http://schemas.microsoft.com/office/drawing/2014/main" id="{76B9838A-2963-5E42-9B40-1D5A0DE24F26}"/>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B55B2766-4A28-1E41-8CEE-2A6EDD77AAE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7" name="Text Placeholder 2">
            <a:extLst>
              <a:ext uri="{FF2B5EF4-FFF2-40B4-BE49-F238E27FC236}">
                <a16:creationId xmlns:a16="http://schemas.microsoft.com/office/drawing/2014/main" id="{032181C9-C7E5-764A-9F36-A188C3CFEEE0}"/>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147227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plit Layout - River / White">
    <p:bg>
      <p:bgPr>
        <a:solidFill>
          <a:schemeClr val="accent5"/>
        </a:solidFill>
        <a:effectLst/>
      </p:bgPr>
    </p:bg>
    <p:spTree>
      <p:nvGrpSpPr>
        <p:cNvPr id="1" name=""/>
        <p:cNvGrpSpPr/>
        <p:nvPr/>
      </p:nvGrpSpPr>
      <p:grpSpPr>
        <a:xfrm>
          <a:off x="0" y="0"/>
          <a:ext cx="0" cy="0"/>
          <a:chOff x="0" y="0"/>
          <a:chExt cx="0" cy="0"/>
        </a:xfrm>
      </p:grpSpPr>
      <p:sp>
        <p:nvSpPr>
          <p:cNvPr id="10" name="Google Shape;133;p20">
            <a:extLst>
              <a:ext uri="{FF2B5EF4-FFF2-40B4-BE49-F238E27FC236}">
                <a16:creationId xmlns:a16="http://schemas.microsoft.com/office/drawing/2014/main" id="{34A1FEAA-F888-B44D-81C5-8982ADF71173}"/>
              </a:ext>
            </a:extLst>
          </p:cNvPr>
          <p:cNvSpPr/>
          <p:nvPr userDrawn="1"/>
        </p:nvSpPr>
        <p:spPr>
          <a:xfrm>
            <a:off x="3656873" y="0"/>
            <a:ext cx="5487000" cy="5715000"/>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8;p20">
            <a:extLst>
              <a:ext uri="{FF2B5EF4-FFF2-40B4-BE49-F238E27FC236}">
                <a16:creationId xmlns:a16="http://schemas.microsoft.com/office/drawing/2014/main" id="{ED3EA56A-EFDD-6A46-B94D-2FAD064EE343}"/>
              </a:ext>
            </a:extLst>
          </p:cNvPr>
          <p:cNvSpPr txBox="1"/>
          <p:nvPr userDrawn="1"/>
        </p:nvSpPr>
        <p:spPr>
          <a:xfrm>
            <a:off x="4235250" y="1702472"/>
            <a:ext cx="4552500" cy="30436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b="1">
              <a:solidFill>
                <a:srgbClr val="00275B"/>
              </a:solidFill>
              <a:latin typeface="Calibri"/>
              <a:ea typeface="Calibri"/>
              <a:cs typeface="Calibri"/>
              <a:sym typeface="Calibri"/>
            </a:endParaRPr>
          </a:p>
        </p:txBody>
      </p:sp>
      <p:sp>
        <p:nvSpPr>
          <p:cNvPr id="14" name="Google Shape;39;p6">
            <a:extLst>
              <a:ext uri="{FF2B5EF4-FFF2-40B4-BE49-F238E27FC236}">
                <a16:creationId xmlns:a16="http://schemas.microsoft.com/office/drawing/2014/main" id="{5FFB9613-AA06-2546-846F-E9F8DF11C0C8}"/>
              </a:ext>
            </a:extLst>
          </p:cNvPr>
          <p:cNvSpPr/>
          <p:nvPr userDrawn="1"/>
        </p:nvSpPr>
        <p:spPr>
          <a:xfrm>
            <a:off x="6908162" y="5338168"/>
            <a:ext cx="2235837" cy="45719"/>
          </a:xfrm>
          <a:prstGeom prst="rect">
            <a:avLst/>
          </a:prstGeom>
          <a:solidFill>
            <a:schemeClr val="accent5"/>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 name="Picture 14">
            <a:extLst>
              <a:ext uri="{FF2B5EF4-FFF2-40B4-BE49-F238E27FC236}">
                <a16:creationId xmlns:a16="http://schemas.microsoft.com/office/drawing/2014/main" id="{8366A9B3-E1DC-444C-8144-A13A1ACBC4D9}"/>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6" name="Google Shape;114;p17">
            <a:extLst>
              <a:ext uri="{FF2B5EF4-FFF2-40B4-BE49-F238E27FC236}">
                <a16:creationId xmlns:a16="http://schemas.microsoft.com/office/drawing/2014/main" id="{C4211F82-35AC-2D4B-A1F0-6443B2861030}"/>
              </a:ext>
            </a:extLst>
          </p:cNvPr>
          <p:cNvSpPr/>
          <p:nvPr userDrawn="1"/>
        </p:nvSpPr>
        <p:spPr>
          <a:xfrm>
            <a:off x="0" y="5338167"/>
            <a:ext cx="5842889" cy="50667"/>
          </a:xfrm>
          <a:prstGeom prst="rect">
            <a:avLst/>
          </a:prstGeom>
          <a:solidFill>
            <a:schemeClr val="accent5"/>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37;p6">
            <a:extLst>
              <a:ext uri="{FF2B5EF4-FFF2-40B4-BE49-F238E27FC236}">
                <a16:creationId xmlns:a16="http://schemas.microsoft.com/office/drawing/2014/main" id="{FBA0597D-A452-5140-965E-A6E202BC5B7F}"/>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2" name="Google Shape;38;p6">
            <a:extLst>
              <a:ext uri="{FF2B5EF4-FFF2-40B4-BE49-F238E27FC236}">
                <a16:creationId xmlns:a16="http://schemas.microsoft.com/office/drawing/2014/main" id="{2C4642A1-CC46-DA42-8E9B-E2268D2DA4EB}"/>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7" name="Text Placeholder 4">
            <a:extLst>
              <a:ext uri="{FF2B5EF4-FFF2-40B4-BE49-F238E27FC236}">
                <a16:creationId xmlns:a16="http://schemas.microsoft.com/office/drawing/2014/main" id="{C6B20513-9093-2345-8D73-B4758ABABD50}"/>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Google Shape;19;p3">
            <a:extLst>
              <a:ext uri="{FF2B5EF4-FFF2-40B4-BE49-F238E27FC236}">
                <a16:creationId xmlns:a16="http://schemas.microsoft.com/office/drawing/2014/main" id="{B19ADCF5-CA3F-A74C-AC2D-734B6C86C174}"/>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0" name="TextBox 19">
            <a:extLst>
              <a:ext uri="{FF2B5EF4-FFF2-40B4-BE49-F238E27FC236}">
                <a16:creationId xmlns:a16="http://schemas.microsoft.com/office/drawing/2014/main" id="{D21C1CC7-7E66-8548-8768-ABF528951F3F}"/>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22" name="Google Shape;40;p6">
            <a:extLst>
              <a:ext uri="{FF2B5EF4-FFF2-40B4-BE49-F238E27FC236}">
                <a16:creationId xmlns:a16="http://schemas.microsoft.com/office/drawing/2014/main" id="{928E4A9B-5151-0F4C-85A3-D7345194EA0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2">
            <a:extLst>
              <a:ext uri="{FF2B5EF4-FFF2-40B4-BE49-F238E27FC236}">
                <a16:creationId xmlns:a16="http://schemas.microsoft.com/office/drawing/2014/main" id="{634BCD7B-F03E-C142-BD00-9B375DC6E06B}"/>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78983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Layout - Sky / White">
    <p:bg>
      <p:bgPr>
        <a:solidFill>
          <a:schemeClr val="accent1"/>
        </a:solidFill>
        <a:effectLst/>
      </p:bgPr>
    </p:bg>
    <p:spTree>
      <p:nvGrpSpPr>
        <p:cNvPr id="1" name=""/>
        <p:cNvGrpSpPr/>
        <p:nvPr/>
      </p:nvGrpSpPr>
      <p:grpSpPr>
        <a:xfrm>
          <a:off x="0" y="0"/>
          <a:ext cx="0" cy="0"/>
          <a:chOff x="0" y="0"/>
          <a:chExt cx="0" cy="0"/>
        </a:xfrm>
      </p:grpSpPr>
      <p:sp>
        <p:nvSpPr>
          <p:cNvPr id="3" name="Google Shape;126;p19">
            <a:extLst>
              <a:ext uri="{FF2B5EF4-FFF2-40B4-BE49-F238E27FC236}">
                <a16:creationId xmlns:a16="http://schemas.microsoft.com/office/drawing/2014/main" id="{FBC3AA4F-74A7-EE43-B601-3599D5CBDE14}"/>
              </a:ext>
            </a:extLst>
          </p:cNvPr>
          <p:cNvSpPr/>
          <p:nvPr userDrawn="1"/>
        </p:nvSpPr>
        <p:spPr>
          <a:xfrm>
            <a:off x="3657000" y="0"/>
            <a:ext cx="5487000" cy="5715000"/>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 name="Google Shape;131;p19">
            <a:extLst>
              <a:ext uri="{FF2B5EF4-FFF2-40B4-BE49-F238E27FC236}">
                <a16:creationId xmlns:a16="http://schemas.microsoft.com/office/drawing/2014/main" id="{3CCD2138-E357-6C47-AFAC-B2AE8879BEC2}"/>
              </a:ext>
            </a:extLst>
          </p:cNvPr>
          <p:cNvSpPr txBox="1"/>
          <p:nvPr userDrawn="1"/>
        </p:nvSpPr>
        <p:spPr>
          <a:xfrm>
            <a:off x="4235250" y="1702472"/>
            <a:ext cx="4552500" cy="30436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b="1" dirty="0">
              <a:solidFill>
                <a:srgbClr val="00275B"/>
              </a:solidFill>
              <a:latin typeface="Calibri"/>
              <a:ea typeface="Calibri"/>
              <a:cs typeface="Calibri"/>
              <a:sym typeface="Calibri"/>
            </a:endParaRPr>
          </a:p>
        </p:txBody>
      </p:sp>
      <p:sp>
        <p:nvSpPr>
          <p:cNvPr id="12" name="Google Shape;39;p6">
            <a:extLst>
              <a:ext uri="{FF2B5EF4-FFF2-40B4-BE49-F238E27FC236}">
                <a16:creationId xmlns:a16="http://schemas.microsoft.com/office/drawing/2014/main" id="{BA65ACED-AF72-CA4E-9F55-B3519D63737F}"/>
              </a:ext>
            </a:extLst>
          </p:cNvPr>
          <p:cNvSpPr/>
          <p:nvPr userDrawn="1"/>
        </p:nvSpPr>
        <p:spPr>
          <a:xfrm>
            <a:off x="6908162" y="5338168"/>
            <a:ext cx="2235837" cy="45719"/>
          </a:xfrm>
          <a:prstGeom prst="rect">
            <a:avLst/>
          </a:prstGeom>
          <a:solidFill>
            <a:schemeClr val="accen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3" name="Picture 12">
            <a:extLst>
              <a:ext uri="{FF2B5EF4-FFF2-40B4-BE49-F238E27FC236}">
                <a16:creationId xmlns:a16="http://schemas.microsoft.com/office/drawing/2014/main" id="{FE96747D-53A5-2046-A32D-AA77B06D00F1}"/>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4" name="Google Shape;114;p17">
            <a:extLst>
              <a:ext uri="{FF2B5EF4-FFF2-40B4-BE49-F238E27FC236}">
                <a16:creationId xmlns:a16="http://schemas.microsoft.com/office/drawing/2014/main" id="{93973B10-A61A-2048-A502-75AEF30211C6}"/>
              </a:ext>
            </a:extLst>
          </p:cNvPr>
          <p:cNvSpPr/>
          <p:nvPr userDrawn="1"/>
        </p:nvSpPr>
        <p:spPr>
          <a:xfrm>
            <a:off x="0" y="5338167"/>
            <a:ext cx="5842889" cy="50667"/>
          </a:xfrm>
          <a:prstGeom prst="rect">
            <a:avLst/>
          </a:prstGeom>
          <a:solidFill>
            <a:schemeClr val="accen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2" name="Google Shape;37;p6">
            <a:extLst>
              <a:ext uri="{FF2B5EF4-FFF2-40B4-BE49-F238E27FC236}">
                <a16:creationId xmlns:a16="http://schemas.microsoft.com/office/drawing/2014/main" id="{32424D29-1A2D-AC40-B72F-E36BA90AE70C}"/>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23" name="Google Shape;38;p6">
            <a:extLst>
              <a:ext uri="{FF2B5EF4-FFF2-40B4-BE49-F238E27FC236}">
                <a16:creationId xmlns:a16="http://schemas.microsoft.com/office/drawing/2014/main" id="{9D5B5DE6-3C87-4B41-96A4-40409E4091A5}"/>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24" name="Text Placeholder 4">
            <a:extLst>
              <a:ext uri="{FF2B5EF4-FFF2-40B4-BE49-F238E27FC236}">
                <a16:creationId xmlns:a16="http://schemas.microsoft.com/office/drawing/2014/main" id="{854AD8AC-92CF-2440-8EF6-6AA9C4F9C5E8}"/>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25" name="Google Shape;19;p3">
            <a:extLst>
              <a:ext uri="{FF2B5EF4-FFF2-40B4-BE49-F238E27FC236}">
                <a16:creationId xmlns:a16="http://schemas.microsoft.com/office/drawing/2014/main" id="{BCFC2676-1E1C-4F4C-9949-E9A67A8248BC}"/>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5" name="TextBox 14">
            <a:extLst>
              <a:ext uri="{FF2B5EF4-FFF2-40B4-BE49-F238E27FC236}">
                <a16:creationId xmlns:a16="http://schemas.microsoft.com/office/drawing/2014/main" id="{76B9838A-2963-5E42-9B40-1D5A0DE24F26}"/>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B55B2766-4A28-1E41-8CEE-2A6EDD77AAE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7" name="Text Placeholder 2">
            <a:extLst>
              <a:ext uri="{FF2B5EF4-FFF2-40B4-BE49-F238E27FC236}">
                <a16:creationId xmlns:a16="http://schemas.microsoft.com/office/drawing/2014/main" id="{032181C9-C7E5-764A-9F36-A188C3CFEEE0}"/>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56389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plit Layout - AZ Red / AZ Blue">
    <p:bg>
      <p:bgPr>
        <a:solidFill>
          <a:schemeClr val="bg2"/>
        </a:solidFill>
        <a:effectLst/>
      </p:bgPr>
    </p:bg>
    <p:spTree>
      <p:nvGrpSpPr>
        <p:cNvPr id="1" name=""/>
        <p:cNvGrpSpPr/>
        <p:nvPr/>
      </p:nvGrpSpPr>
      <p:grpSpPr>
        <a:xfrm>
          <a:off x="0" y="0"/>
          <a:ext cx="0" cy="0"/>
          <a:chOff x="0" y="0"/>
          <a:chExt cx="0" cy="0"/>
        </a:xfrm>
      </p:grpSpPr>
      <p:sp>
        <p:nvSpPr>
          <p:cNvPr id="17" name="Google Shape;50;p8">
            <a:extLst>
              <a:ext uri="{FF2B5EF4-FFF2-40B4-BE49-F238E27FC236}">
                <a16:creationId xmlns:a16="http://schemas.microsoft.com/office/drawing/2014/main" id="{917C76F6-45DE-9F4B-A832-4ABFE409E485}"/>
              </a:ext>
            </a:extLst>
          </p:cNvPr>
          <p:cNvSpPr/>
          <p:nvPr userDrawn="1"/>
        </p:nvSpPr>
        <p:spPr>
          <a:xfrm>
            <a:off x="3657599" y="0"/>
            <a:ext cx="5486400" cy="5715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37;p6">
            <a:extLst>
              <a:ext uri="{FF2B5EF4-FFF2-40B4-BE49-F238E27FC236}">
                <a16:creationId xmlns:a16="http://schemas.microsoft.com/office/drawing/2014/main" id="{B43EA60D-1510-224E-B6BB-58471CBA7A07}"/>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28" name="Google Shape;38;p6">
            <a:extLst>
              <a:ext uri="{FF2B5EF4-FFF2-40B4-BE49-F238E27FC236}">
                <a16:creationId xmlns:a16="http://schemas.microsoft.com/office/drawing/2014/main" id="{18701A39-EF5E-384F-9549-4EC724AE7699}"/>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pic>
        <p:nvPicPr>
          <p:cNvPr id="10" name="Picture 9">
            <a:extLst>
              <a:ext uri="{FF2B5EF4-FFF2-40B4-BE49-F238E27FC236}">
                <a16:creationId xmlns:a16="http://schemas.microsoft.com/office/drawing/2014/main" id="{271D1711-4549-134B-9460-2613AA666DBC}"/>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4227BC3A-E94A-8C44-BB2A-4259E41408DD}"/>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14;p17">
            <a:extLst>
              <a:ext uri="{FF2B5EF4-FFF2-40B4-BE49-F238E27FC236}">
                <a16:creationId xmlns:a16="http://schemas.microsoft.com/office/drawing/2014/main" id="{0979D0A1-2484-694A-B196-168ABB78804D}"/>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Text Placeholder 4">
            <a:extLst>
              <a:ext uri="{FF2B5EF4-FFF2-40B4-BE49-F238E27FC236}">
                <a16:creationId xmlns:a16="http://schemas.microsoft.com/office/drawing/2014/main" id="{5F1A8A7A-5A0E-124E-892D-20CCC3B809AE}"/>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4" name="Google Shape;19;p3">
            <a:extLst>
              <a:ext uri="{FF2B5EF4-FFF2-40B4-BE49-F238E27FC236}">
                <a16:creationId xmlns:a16="http://schemas.microsoft.com/office/drawing/2014/main" id="{F782366C-17D4-484D-86C4-A8F87ECF5947}"/>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5" name="TextBox 14">
            <a:extLst>
              <a:ext uri="{FF2B5EF4-FFF2-40B4-BE49-F238E27FC236}">
                <a16:creationId xmlns:a16="http://schemas.microsoft.com/office/drawing/2014/main" id="{04498D36-CC94-C54F-91AF-770098A6BD83}"/>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6" name="Google Shape;40;p6">
            <a:extLst>
              <a:ext uri="{FF2B5EF4-FFF2-40B4-BE49-F238E27FC236}">
                <a16:creationId xmlns:a16="http://schemas.microsoft.com/office/drawing/2014/main" id="{7CD361F1-6834-D948-9CD6-AD6B23546D44}"/>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2">
            <a:extLst>
              <a:ext uri="{FF2B5EF4-FFF2-40B4-BE49-F238E27FC236}">
                <a16:creationId xmlns:a16="http://schemas.microsoft.com/office/drawing/2014/main" id="{C64863F1-C4FC-5F44-A7BC-41FFAD71EE57}"/>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620015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plit Layout - AZ Blue / AZ Red">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6B69F35F-5967-3C44-88CC-87157856CA49}"/>
              </a:ext>
            </a:extLst>
          </p:cNvPr>
          <p:cNvSpPr/>
          <p:nvPr userDrawn="1"/>
        </p:nvSpPr>
        <p:spPr>
          <a:xfrm>
            <a:off x="3657600" y="56"/>
            <a:ext cx="5486400" cy="5714944"/>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37;p6">
            <a:extLst>
              <a:ext uri="{FF2B5EF4-FFF2-40B4-BE49-F238E27FC236}">
                <a16:creationId xmlns:a16="http://schemas.microsoft.com/office/drawing/2014/main" id="{7F9CF68E-7403-4C49-B3F0-C92754F52648}"/>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5" name="Google Shape;38;p6">
            <a:extLst>
              <a:ext uri="{FF2B5EF4-FFF2-40B4-BE49-F238E27FC236}">
                <a16:creationId xmlns:a16="http://schemas.microsoft.com/office/drawing/2014/main" id="{53045A6F-A9BE-E648-BB50-DB0F7CC5C339}"/>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pic>
        <p:nvPicPr>
          <p:cNvPr id="12" name="Picture 11">
            <a:extLst>
              <a:ext uri="{FF2B5EF4-FFF2-40B4-BE49-F238E27FC236}">
                <a16:creationId xmlns:a16="http://schemas.microsoft.com/office/drawing/2014/main" id="{7C6C07A8-FF72-E844-9166-4E400FC2FC68}"/>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3" name="Google Shape;39;p6">
            <a:extLst>
              <a:ext uri="{FF2B5EF4-FFF2-40B4-BE49-F238E27FC236}">
                <a16:creationId xmlns:a16="http://schemas.microsoft.com/office/drawing/2014/main" id="{EFF2DF81-5B37-8B43-9679-53ED21CD92AB}"/>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14;p17">
            <a:extLst>
              <a:ext uri="{FF2B5EF4-FFF2-40B4-BE49-F238E27FC236}">
                <a16:creationId xmlns:a16="http://schemas.microsoft.com/office/drawing/2014/main" id="{4B1F140C-90CC-F54B-B036-CB0022F4C179}"/>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Text Placeholder 4">
            <a:extLst>
              <a:ext uri="{FF2B5EF4-FFF2-40B4-BE49-F238E27FC236}">
                <a16:creationId xmlns:a16="http://schemas.microsoft.com/office/drawing/2014/main" id="{2B5A1F77-694A-3646-8C43-C5502DD02146}"/>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3702BE3E-A812-734C-A1BD-4DCC52363D2E}"/>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Box 10">
            <a:extLst>
              <a:ext uri="{FF2B5EF4-FFF2-40B4-BE49-F238E27FC236}">
                <a16:creationId xmlns:a16="http://schemas.microsoft.com/office/drawing/2014/main" id="{7B6B4C4E-888E-A94C-BB08-0FE5D3F40857}"/>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8AED3A6-03EF-6E43-A4AD-4157E6835D58}"/>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B8447EEA-541F-7641-BFA1-9331F0CA2E49}"/>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564583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lit Layout - Sky / Blue">
    <p:bg>
      <p:bgPr>
        <a:solidFill>
          <a:schemeClr val="accent1"/>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AAF28338-ABF2-3047-918C-23C65DC040AB}"/>
              </a:ext>
            </a:extLst>
          </p:cNvPr>
          <p:cNvSpPr/>
          <p:nvPr userDrawn="1"/>
        </p:nvSpPr>
        <p:spPr>
          <a:xfrm>
            <a:off x="3657600" y="56"/>
            <a:ext cx="5486400" cy="5714944"/>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37;p6">
            <a:extLst>
              <a:ext uri="{FF2B5EF4-FFF2-40B4-BE49-F238E27FC236}">
                <a16:creationId xmlns:a16="http://schemas.microsoft.com/office/drawing/2014/main" id="{0C7BFB8E-7836-084B-8624-7AE7AC00A14D}"/>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4" name="Google Shape;38;p6">
            <a:extLst>
              <a:ext uri="{FF2B5EF4-FFF2-40B4-BE49-F238E27FC236}">
                <a16:creationId xmlns:a16="http://schemas.microsoft.com/office/drawing/2014/main" id="{FCEDB23A-5431-B94C-8091-F93AC81456B7}"/>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pic>
        <p:nvPicPr>
          <p:cNvPr id="10" name="Picture 9">
            <a:extLst>
              <a:ext uri="{FF2B5EF4-FFF2-40B4-BE49-F238E27FC236}">
                <a16:creationId xmlns:a16="http://schemas.microsoft.com/office/drawing/2014/main" id="{084AA817-8CB5-B24C-8EEE-FF113E40CFE3}"/>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117DF56A-4D5D-A447-B2B8-033B22F979B0}"/>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20AD3CBA-AF4F-D442-AA9A-A57EB082CFD1}"/>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79B76388-1BEE-6448-B032-6CA1B283382A}"/>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6D292E93-E004-144C-8789-51A60BFBCEF5}"/>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CA5672B4-2962-074A-BDDB-D3447AB1C784}"/>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051A071-BEA1-7447-B665-FAF57C61E26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859FAD07-ACBB-3E41-8B32-B0CAD7D93403}"/>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4273661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lit Layout - AZ Blue / River">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E2A1568D-497B-1A49-A082-0CBC11A2365D}"/>
              </a:ext>
            </a:extLst>
          </p:cNvPr>
          <p:cNvSpPr/>
          <p:nvPr userDrawn="1"/>
        </p:nvSpPr>
        <p:spPr>
          <a:xfrm>
            <a:off x="3657473" y="56"/>
            <a:ext cx="5486400" cy="571494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37;p6">
            <a:extLst>
              <a:ext uri="{FF2B5EF4-FFF2-40B4-BE49-F238E27FC236}">
                <a16:creationId xmlns:a16="http://schemas.microsoft.com/office/drawing/2014/main" id="{2BCD3FC4-1054-804D-A5FF-F7BB13FB5EA5}"/>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4" name="Google Shape;38;p6">
            <a:extLst>
              <a:ext uri="{FF2B5EF4-FFF2-40B4-BE49-F238E27FC236}">
                <a16:creationId xmlns:a16="http://schemas.microsoft.com/office/drawing/2014/main" id="{4AC1F7CE-D9B6-6E49-9D1F-1579568FB30F}"/>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pic>
        <p:nvPicPr>
          <p:cNvPr id="10" name="Picture 9">
            <a:extLst>
              <a:ext uri="{FF2B5EF4-FFF2-40B4-BE49-F238E27FC236}">
                <a16:creationId xmlns:a16="http://schemas.microsoft.com/office/drawing/2014/main" id="{190B4693-93BC-9E45-A1E6-D0205F76F9F9}"/>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7433A7F9-E0D8-F348-B6BF-BE631492AD9D}"/>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534A2F8B-B7B7-8744-BA7B-765874631179}"/>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1B499755-6BBE-1D4D-A532-60AA81DDD660}"/>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D899795A-3877-EA47-8F91-96422951A583}"/>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124DD69E-42DA-7D47-9B57-6ECE335F0BE9}"/>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84B91110-F9D1-1240-B7B2-C745A865E58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46D8C580-F0A6-134E-80AA-8867691B18F7}"/>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838100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plit Layout - AZ Blue / Blue">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18AF3BD1-AD5C-FB48-AAD2-692F8E2FC35B}"/>
              </a:ext>
            </a:extLst>
          </p:cNvPr>
          <p:cNvSpPr/>
          <p:nvPr userDrawn="1"/>
        </p:nvSpPr>
        <p:spPr>
          <a:xfrm>
            <a:off x="3657600" y="0"/>
            <a:ext cx="5486400" cy="5715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37;p6">
            <a:extLst>
              <a:ext uri="{FF2B5EF4-FFF2-40B4-BE49-F238E27FC236}">
                <a16:creationId xmlns:a16="http://schemas.microsoft.com/office/drawing/2014/main" id="{F6AA986A-3236-5543-9982-8D31EE322113}"/>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4" name="Google Shape;38;p6">
            <a:extLst>
              <a:ext uri="{FF2B5EF4-FFF2-40B4-BE49-F238E27FC236}">
                <a16:creationId xmlns:a16="http://schemas.microsoft.com/office/drawing/2014/main" id="{6F14DD9A-A0BB-3D44-BEC5-AFDBD5EBE633}"/>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pic>
        <p:nvPicPr>
          <p:cNvPr id="10" name="Picture 9">
            <a:extLst>
              <a:ext uri="{FF2B5EF4-FFF2-40B4-BE49-F238E27FC236}">
                <a16:creationId xmlns:a16="http://schemas.microsoft.com/office/drawing/2014/main" id="{50CE4854-222F-4443-A09B-7C2327EE30CF}"/>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DB117C85-3A2F-F54D-8369-5429EF2EF051}"/>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14;p17">
            <a:extLst>
              <a:ext uri="{FF2B5EF4-FFF2-40B4-BE49-F238E27FC236}">
                <a16:creationId xmlns:a16="http://schemas.microsoft.com/office/drawing/2014/main" id="{5FE7BCBA-1BF9-EA46-8666-7C14E89C02A8}"/>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Text Placeholder 4">
            <a:extLst>
              <a:ext uri="{FF2B5EF4-FFF2-40B4-BE49-F238E27FC236}">
                <a16:creationId xmlns:a16="http://schemas.microsoft.com/office/drawing/2014/main" id="{C6114583-FF69-B14A-A513-C30AB1663E45}"/>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9CDCD849-ECE5-DF4B-853F-915B4DA059D1}"/>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124B7DF6-99A0-9748-AF13-164E71776CC6}"/>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8D8CB71-0D1D-E44A-9051-C4190BF66C6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ACDA50CA-0651-D141-9378-8C3860ECE002}"/>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087725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plit Layout - AZ Blue / Sky">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6B69F35F-5967-3C44-88CC-87157856CA49}"/>
              </a:ext>
            </a:extLst>
          </p:cNvPr>
          <p:cNvSpPr/>
          <p:nvPr userDrawn="1"/>
        </p:nvSpPr>
        <p:spPr>
          <a:xfrm>
            <a:off x="3657600" y="56"/>
            <a:ext cx="5486400" cy="57149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37;p6">
            <a:extLst>
              <a:ext uri="{FF2B5EF4-FFF2-40B4-BE49-F238E27FC236}">
                <a16:creationId xmlns:a16="http://schemas.microsoft.com/office/drawing/2014/main" id="{FE814AF2-56A9-F749-8329-66F98D2FDE9A}"/>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6" name="Google Shape;38;p6">
            <a:extLst>
              <a:ext uri="{FF2B5EF4-FFF2-40B4-BE49-F238E27FC236}">
                <a16:creationId xmlns:a16="http://schemas.microsoft.com/office/drawing/2014/main" id="{ABB5EBFC-C0B2-EA4B-B437-18083AE736CA}"/>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0" name="Google Shape;39;p6">
            <a:extLst>
              <a:ext uri="{FF2B5EF4-FFF2-40B4-BE49-F238E27FC236}">
                <a16:creationId xmlns:a16="http://schemas.microsoft.com/office/drawing/2014/main" id="{36C5E517-C751-054C-81EC-535810BEBABD}"/>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 name="Picture 10">
            <a:extLst>
              <a:ext uri="{FF2B5EF4-FFF2-40B4-BE49-F238E27FC236}">
                <a16:creationId xmlns:a16="http://schemas.microsoft.com/office/drawing/2014/main" id="{A106474E-3D17-634A-AB4B-5ABEB4E2DC15}"/>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2" name="Google Shape;114;p17">
            <a:extLst>
              <a:ext uri="{FF2B5EF4-FFF2-40B4-BE49-F238E27FC236}">
                <a16:creationId xmlns:a16="http://schemas.microsoft.com/office/drawing/2014/main" id="{6DD4A258-AB92-6F48-A05A-952E19026838}"/>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Text Placeholder 4">
            <a:extLst>
              <a:ext uri="{FF2B5EF4-FFF2-40B4-BE49-F238E27FC236}">
                <a16:creationId xmlns:a16="http://schemas.microsoft.com/office/drawing/2014/main" id="{5D471ADC-3798-5643-B463-FB131562910A}"/>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2"/>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417092CC-2087-DA40-AE26-1471E8A8D4D2}"/>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tx2"/>
              </a:buClr>
              <a:buSzPct val="100000"/>
              <a:buFont typeface="Arial" panose="020B0604020202020204" pitchFamily="34" charset="0"/>
              <a:buChar char="•"/>
              <a:defRPr sz="1080">
                <a:solidFill>
                  <a:schemeClr val="tx2"/>
                </a:solidFill>
                <a:latin typeface="Calibri"/>
                <a:ea typeface="Calibri"/>
                <a:cs typeface="Calibri"/>
                <a:sym typeface="Calibri"/>
              </a:defRPr>
            </a:lvl1pPr>
            <a:lvl2pPr marL="329184" lvl="1" indent="-164592">
              <a:lnSpc>
                <a:spcPct val="150000"/>
              </a:lnSpc>
              <a:spcBef>
                <a:spcPts val="0"/>
              </a:spcBef>
              <a:spcAft>
                <a:spcPts val="0"/>
              </a:spcAft>
              <a:buClr>
                <a:schemeClr val="tx2"/>
              </a:buClr>
              <a:buSzPct val="110000"/>
              <a:buFont typeface="System Font Regular"/>
              <a:buChar char="◦"/>
              <a:defRPr sz="1080">
                <a:solidFill>
                  <a:schemeClr val="tx2"/>
                </a:solidFill>
                <a:latin typeface="Calibri"/>
                <a:ea typeface="Calibri"/>
                <a:cs typeface="Calibri"/>
                <a:sym typeface="Calibri"/>
              </a:defRPr>
            </a:lvl2pPr>
            <a:lvl3pPr marL="493776" lvl="2" indent="-164592">
              <a:lnSpc>
                <a:spcPct val="150000"/>
              </a:lnSpc>
              <a:spcBef>
                <a:spcPts val="0"/>
              </a:spcBef>
              <a:spcAft>
                <a:spcPts val="0"/>
              </a:spcAft>
              <a:buClr>
                <a:schemeClr val="tx2"/>
              </a:buClr>
              <a:buSzPct val="80000"/>
              <a:buFont typeface="Wingdings" pitchFamily="2" charset="2"/>
              <a:buChar char="§"/>
              <a:defRPr sz="1080">
                <a:solidFill>
                  <a:schemeClr val="tx2"/>
                </a:solidFill>
                <a:latin typeface="Calibri"/>
                <a:ea typeface="Calibri"/>
                <a:cs typeface="Calibri"/>
                <a:sym typeface="Calibri"/>
              </a:defRPr>
            </a:lvl3pPr>
            <a:lvl4pPr marL="658368" lvl="3" indent="-164592">
              <a:lnSpc>
                <a:spcPct val="150000"/>
              </a:lnSpc>
              <a:spcBef>
                <a:spcPts val="0"/>
              </a:spcBef>
              <a:spcAft>
                <a:spcPts val="0"/>
              </a:spcAft>
              <a:buClr>
                <a:schemeClr val="tx2"/>
              </a:buClr>
              <a:buSzPct val="100000"/>
              <a:buFont typeface=".Lucida Grande UI Regular"/>
              <a:buChar char="▫"/>
              <a:defRPr sz="1080" baseline="0">
                <a:solidFill>
                  <a:schemeClr val="tx2"/>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Box 13">
            <a:extLst>
              <a:ext uri="{FF2B5EF4-FFF2-40B4-BE49-F238E27FC236}">
                <a16:creationId xmlns:a16="http://schemas.microsoft.com/office/drawing/2014/main" id="{2DBA1E05-E84A-7F44-B5CD-013CD4AF6277}"/>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tx2"/>
                </a:solidFill>
              </a:rPr>
              <a:t>The University of Arizona Global Campus </a:t>
            </a:r>
            <a:br>
              <a:rPr lang="en-US" sz="540">
                <a:solidFill>
                  <a:schemeClr val="tx2"/>
                </a:solidFill>
              </a:rPr>
            </a:br>
            <a:r>
              <a:rPr lang="en-US" sz="540">
                <a:solidFill>
                  <a:schemeClr val="tx2"/>
                </a:solidFill>
              </a:rPr>
              <a:t>Proprietary &amp; Confidential - For Internal Use Only</a:t>
            </a:r>
          </a:p>
        </p:txBody>
      </p:sp>
      <p:sp>
        <p:nvSpPr>
          <p:cNvPr id="18" name="Google Shape;40;p6">
            <a:extLst>
              <a:ext uri="{FF2B5EF4-FFF2-40B4-BE49-F238E27FC236}">
                <a16:creationId xmlns:a16="http://schemas.microsoft.com/office/drawing/2014/main" id="{634559F7-595E-544E-AA40-6C0BA232AE4E}"/>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tx2"/>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2">
            <a:extLst>
              <a:ext uri="{FF2B5EF4-FFF2-40B4-BE49-F238E27FC236}">
                <a16:creationId xmlns:a16="http://schemas.microsoft.com/office/drawing/2014/main" id="{21FE4B51-9CF2-4646-A0D2-357052277782}"/>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tx2"/>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163205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 Bar - AZ Blue / AZ Red - 1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3" name="TextBox 12">
            <a:extLst>
              <a:ext uri="{FF2B5EF4-FFF2-40B4-BE49-F238E27FC236}">
                <a16:creationId xmlns:a16="http://schemas.microsoft.com/office/drawing/2014/main" id="{C0CDA505-AFFE-D747-8672-E232427F899E}"/>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946667E9-E13B-BD42-B9BD-E6D909C6FBC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4">
            <a:extLst>
              <a:ext uri="{FF2B5EF4-FFF2-40B4-BE49-F238E27FC236}">
                <a16:creationId xmlns:a16="http://schemas.microsoft.com/office/drawing/2014/main" id="{0465CAD6-3187-3048-B9A1-AF6D30A392E9}"/>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Google Shape;19;p3">
            <a:extLst>
              <a:ext uri="{FF2B5EF4-FFF2-40B4-BE49-F238E27FC236}">
                <a16:creationId xmlns:a16="http://schemas.microsoft.com/office/drawing/2014/main" id="{2F14F491-4FC1-B445-85C4-FE71BFBE1E2E}"/>
              </a:ext>
            </a:extLst>
          </p:cNvPr>
          <p:cNvSpPr txBox="1">
            <a:spLocks noGrp="1"/>
          </p:cNvSpPr>
          <p:nvPr>
            <p:ph type="body" idx="15" hasCustomPrompt="1"/>
          </p:nvPr>
        </p:nvSpPr>
        <p:spPr>
          <a:xfrm>
            <a:off x="463863" y="1977114"/>
            <a:ext cx="8220456" cy="263261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 Placeholder 2">
            <a:extLst>
              <a:ext uri="{FF2B5EF4-FFF2-40B4-BE49-F238E27FC236}">
                <a16:creationId xmlns:a16="http://schemas.microsoft.com/office/drawing/2014/main" id="{FADA9165-C14E-AF48-BA78-2FF24FD59617}"/>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346650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p Bar - AZ Blue / AZ Red - 2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5" name="TextBox 14">
            <a:extLst>
              <a:ext uri="{FF2B5EF4-FFF2-40B4-BE49-F238E27FC236}">
                <a16:creationId xmlns:a16="http://schemas.microsoft.com/office/drawing/2014/main" id="{84CD0FC1-A277-B545-A7AE-FE44C416AE2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6" name="Google Shape;40;p6">
            <a:extLst>
              <a:ext uri="{FF2B5EF4-FFF2-40B4-BE49-F238E27FC236}">
                <a16:creationId xmlns:a16="http://schemas.microsoft.com/office/drawing/2014/main" id="{31AEC313-D9A7-2646-97C6-952A80995B4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7" name="Text Placeholder 4">
            <a:extLst>
              <a:ext uri="{FF2B5EF4-FFF2-40B4-BE49-F238E27FC236}">
                <a16:creationId xmlns:a16="http://schemas.microsoft.com/office/drawing/2014/main" id="{B0A5F9CE-9848-AC46-B9F7-1D4DA94D2EF0}"/>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8" name="Text Placeholder 4">
            <a:extLst>
              <a:ext uri="{FF2B5EF4-FFF2-40B4-BE49-F238E27FC236}">
                <a16:creationId xmlns:a16="http://schemas.microsoft.com/office/drawing/2014/main" id="{34F38FEA-1084-DA40-915D-99C33C3150C5}"/>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3" name="Google Shape;19;p3">
            <a:extLst>
              <a:ext uri="{FF2B5EF4-FFF2-40B4-BE49-F238E27FC236}">
                <a16:creationId xmlns:a16="http://schemas.microsoft.com/office/drawing/2014/main" id="{8B86CD0C-69E1-DA4A-8989-B26E180D8479}"/>
              </a:ext>
            </a:extLst>
          </p:cNvPr>
          <p:cNvSpPr txBox="1">
            <a:spLocks noGrp="1"/>
          </p:cNvSpPr>
          <p:nvPr>
            <p:ph type="body" idx="17" hasCustomPrompt="1"/>
          </p:nvPr>
        </p:nvSpPr>
        <p:spPr>
          <a:xfrm>
            <a:off x="463864"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4" name="Google Shape;19;p3">
            <a:extLst>
              <a:ext uri="{FF2B5EF4-FFF2-40B4-BE49-F238E27FC236}">
                <a16:creationId xmlns:a16="http://schemas.microsoft.com/office/drawing/2014/main" id="{8C1E264D-9B1E-714B-9182-E94E42619C26}"/>
              </a:ext>
            </a:extLst>
          </p:cNvPr>
          <p:cNvSpPr txBox="1">
            <a:spLocks noGrp="1"/>
          </p:cNvSpPr>
          <p:nvPr>
            <p:ph type="body" idx="20" hasCustomPrompt="1"/>
          </p:nvPr>
        </p:nvSpPr>
        <p:spPr>
          <a:xfrm>
            <a:off x="4707420"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9" name="Text Placeholder 2">
            <a:extLst>
              <a:ext uri="{FF2B5EF4-FFF2-40B4-BE49-F238E27FC236}">
                <a16:creationId xmlns:a16="http://schemas.microsoft.com/office/drawing/2014/main" id="{0A7DF4ED-D177-5447-BC8E-D5E385B9207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1186070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 Bar - AZ Blue / AZ Red - 3 Column">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7" name="TextBox 16">
            <a:extLst>
              <a:ext uri="{FF2B5EF4-FFF2-40B4-BE49-F238E27FC236}">
                <a16:creationId xmlns:a16="http://schemas.microsoft.com/office/drawing/2014/main" id="{BBA4CAD2-3457-494E-89FB-DB7EE9E7FD7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8" name="Google Shape;40;p6">
            <a:extLst>
              <a:ext uri="{FF2B5EF4-FFF2-40B4-BE49-F238E27FC236}">
                <a16:creationId xmlns:a16="http://schemas.microsoft.com/office/drawing/2014/main" id="{B3F0227F-F796-424D-A31A-CB1775C08C4D}"/>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9" name="Text Placeholder 4">
            <a:extLst>
              <a:ext uri="{FF2B5EF4-FFF2-40B4-BE49-F238E27FC236}">
                <a16:creationId xmlns:a16="http://schemas.microsoft.com/office/drawing/2014/main" id="{CFCCA9BC-68B1-DA40-ACC2-8F1B1ABA71F6}"/>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Text Placeholder 4">
            <a:extLst>
              <a:ext uri="{FF2B5EF4-FFF2-40B4-BE49-F238E27FC236}">
                <a16:creationId xmlns:a16="http://schemas.microsoft.com/office/drawing/2014/main" id="{6155353D-944A-7847-B1FF-E73028A6221A}"/>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1" name="Text Placeholder 4">
            <a:extLst>
              <a:ext uri="{FF2B5EF4-FFF2-40B4-BE49-F238E27FC236}">
                <a16:creationId xmlns:a16="http://schemas.microsoft.com/office/drawing/2014/main" id="{D33E7A63-3912-1A4B-9F07-927AD62A2CDF}"/>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2" name="Google Shape;19;p3">
            <a:extLst>
              <a:ext uri="{FF2B5EF4-FFF2-40B4-BE49-F238E27FC236}">
                <a16:creationId xmlns:a16="http://schemas.microsoft.com/office/drawing/2014/main" id="{1BCFC6E4-1ED9-B447-BD27-288F1EB63C9C}"/>
              </a:ext>
            </a:extLst>
          </p:cNvPr>
          <p:cNvSpPr txBox="1">
            <a:spLocks noGrp="1"/>
          </p:cNvSpPr>
          <p:nvPr>
            <p:ph type="body" idx="14" hasCustomPrompt="1"/>
          </p:nvPr>
        </p:nvSpPr>
        <p:spPr>
          <a:xfrm>
            <a:off x="463864" y="1977115"/>
            <a:ext cx="2555271"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3" name="Google Shape;19;p3">
            <a:extLst>
              <a:ext uri="{FF2B5EF4-FFF2-40B4-BE49-F238E27FC236}">
                <a16:creationId xmlns:a16="http://schemas.microsoft.com/office/drawing/2014/main" id="{EF9043E6-05BA-3A48-99D5-F475E331C8A7}"/>
              </a:ext>
            </a:extLst>
          </p:cNvPr>
          <p:cNvSpPr txBox="1">
            <a:spLocks noGrp="1"/>
          </p:cNvSpPr>
          <p:nvPr>
            <p:ph type="body" idx="23" hasCustomPrompt="1"/>
          </p:nvPr>
        </p:nvSpPr>
        <p:spPr>
          <a:xfrm>
            <a:off x="3299042" y="1977115"/>
            <a:ext cx="2566950"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4" name="Google Shape;19;p3">
            <a:extLst>
              <a:ext uri="{FF2B5EF4-FFF2-40B4-BE49-F238E27FC236}">
                <a16:creationId xmlns:a16="http://schemas.microsoft.com/office/drawing/2014/main" id="{CD6E2ED2-27E2-EF44-B0B6-E8CC454202C7}"/>
              </a:ext>
            </a:extLst>
          </p:cNvPr>
          <p:cNvSpPr txBox="1">
            <a:spLocks noGrp="1"/>
          </p:cNvSpPr>
          <p:nvPr>
            <p:ph type="body" idx="24" hasCustomPrompt="1"/>
          </p:nvPr>
        </p:nvSpPr>
        <p:spPr>
          <a:xfrm>
            <a:off x="6130967" y="1977115"/>
            <a:ext cx="2566950" cy="258689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5" name="Text Placeholder 2">
            <a:extLst>
              <a:ext uri="{FF2B5EF4-FFF2-40B4-BE49-F238E27FC236}">
                <a16:creationId xmlns:a16="http://schemas.microsoft.com/office/drawing/2014/main" id="{898198F4-CB9F-DC45-BEA1-2A738212396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530988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 Bar - AZ Blue / AZ Red - Copy Block">
    <p:spTree>
      <p:nvGrpSpPr>
        <p:cNvPr id="1" name=""/>
        <p:cNvGrpSpPr/>
        <p:nvPr/>
      </p:nvGrpSpPr>
      <p:grpSpPr>
        <a:xfrm>
          <a:off x="0" y="0"/>
          <a:ext cx="0" cy="0"/>
          <a:chOff x="0" y="0"/>
          <a:chExt cx="0" cy="0"/>
        </a:xfrm>
      </p:grpSpPr>
      <p:sp>
        <p:nvSpPr>
          <p:cNvPr id="3" name="Google Shape;190;p30">
            <a:extLst>
              <a:ext uri="{FF2B5EF4-FFF2-40B4-BE49-F238E27FC236}">
                <a16:creationId xmlns:a16="http://schemas.microsoft.com/office/drawing/2014/main" id="{E1BB940E-483C-0040-A8CF-C0F69C5A48C0}"/>
              </a:ext>
            </a:extLst>
          </p:cNvPr>
          <p:cNvSpPr/>
          <p:nvPr userDrawn="1"/>
        </p:nvSpPr>
        <p:spPr>
          <a:xfrm>
            <a:off x="-706543" y="-4414658"/>
            <a:ext cx="638100" cy="50667"/>
          </a:xfrm>
          <a:prstGeom prst="triangle">
            <a:avLst>
              <a:gd name="adj" fmla="val 50000"/>
            </a:avLst>
          </a:prstGeom>
          <a:solidFill>
            <a:srgbClr val="0B305D"/>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80;p29">
            <a:extLst>
              <a:ext uri="{FF2B5EF4-FFF2-40B4-BE49-F238E27FC236}">
                <a16:creationId xmlns:a16="http://schemas.microsoft.com/office/drawing/2014/main" id="{638AB6B4-BA2E-1E40-8460-24C8F25ADD73}"/>
              </a:ext>
            </a:extLst>
          </p:cNvPr>
          <p:cNvSpPr/>
          <p:nvPr userDrawn="1"/>
        </p:nvSpPr>
        <p:spPr>
          <a:xfrm rot="-5400000">
            <a:off x="3965224" y="-3965223"/>
            <a:ext cx="1213554" cy="9144000"/>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181;p29">
            <a:extLst>
              <a:ext uri="{FF2B5EF4-FFF2-40B4-BE49-F238E27FC236}">
                <a16:creationId xmlns:a16="http://schemas.microsoft.com/office/drawing/2014/main" id="{443A4419-D48D-1240-A844-1F6686F6E15F}"/>
              </a:ext>
            </a:extLst>
          </p:cNvPr>
          <p:cNvSpPr/>
          <p:nvPr userDrawn="1"/>
        </p:nvSpPr>
        <p:spPr>
          <a:xfrm rot="-5400000">
            <a:off x="4010059" y="-4010059"/>
            <a:ext cx="1123886" cy="9144002"/>
          </a:xfrm>
          <a:prstGeom prst="rect">
            <a:avLst/>
          </a:prstGeom>
          <a:solidFill>
            <a:schemeClr val="tx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46;p22">
            <a:extLst>
              <a:ext uri="{FF2B5EF4-FFF2-40B4-BE49-F238E27FC236}">
                <a16:creationId xmlns:a16="http://schemas.microsoft.com/office/drawing/2014/main" id="{62B9057F-7E6A-9949-B7F4-72549F94B4E1}"/>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147;p22">
            <a:extLst>
              <a:ext uri="{FF2B5EF4-FFF2-40B4-BE49-F238E27FC236}">
                <a16:creationId xmlns:a16="http://schemas.microsoft.com/office/drawing/2014/main" id="{CC22E8A1-B7D4-8645-9815-B9C55FE543C7}"/>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B88B2CA-5E9C-DC48-9190-AAF0ACD98B87}"/>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AD485ADC-37BE-9C4B-810A-EF7FCE4DF1A4}"/>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62B19E09-FCA6-9443-A480-A4A5204C8258}"/>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31" name="Text Placeholder 4">
            <a:extLst>
              <a:ext uri="{FF2B5EF4-FFF2-40B4-BE49-F238E27FC236}">
                <a16:creationId xmlns:a16="http://schemas.microsoft.com/office/drawing/2014/main" id="{DA379EFE-0FD1-E046-A2EA-FA2F586F7FDC}"/>
              </a:ext>
            </a:extLst>
          </p:cNvPr>
          <p:cNvSpPr>
            <a:spLocks noGrp="1"/>
          </p:cNvSpPr>
          <p:nvPr>
            <p:ph type="body" sz="quarter" idx="21" hasCustomPrompt="1"/>
          </p:nvPr>
        </p:nvSpPr>
        <p:spPr>
          <a:xfrm>
            <a:off x="463863" y="1512093"/>
            <a:ext cx="5486400" cy="3051916"/>
          </a:xfrm>
          <a:prstGeom prst="rect">
            <a:avLst/>
          </a:prstGeom>
        </p:spPr>
        <p:txBody>
          <a:bodyPr anchor="t"/>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3" name="TextBox 12">
            <a:extLst>
              <a:ext uri="{FF2B5EF4-FFF2-40B4-BE49-F238E27FC236}">
                <a16:creationId xmlns:a16="http://schemas.microsoft.com/office/drawing/2014/main" id="{526C88B9-CA2A-EE43-84DF-B4F84495E96E}"/>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4" name="Google Shape;40;p6">
            <a:extLst>
              <a:ext uri="{FF2B5EF4-FFF2-40B4-BE49-F238E27FC236}">
                <a16:creationId xmlns:a16="http://schemas.microsoft.com/office/drawing/2014/main" id="{ABA76FE5-CE75-724A-B1C3-2778ECEFA0C8}"/>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5" name="Text Placeholder 2">
            <a:extLst>
              <a:ext uri="{FF2B5EF4-FFF2-40B4-BE49-F238E27FC236}">
                <a16:creationId xmlns:a16="http://schemas.microsoft.com/office/drawing/2014/main" id="{8AC2FA15-3BB0-6E4A-BBB0-2BF269D06BD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65054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Layout - River / White">
    <p:bg>
      <p:bgPr>
        <a:solidFill>
          <a:schemeClr val="accent5"/>
        </a:solidFill>
        <a:effectLst/>
      </p:bgPr>
    </p:bg>
    <p:spTree>
      <p:nvGrpSpPr>
        <p:cNvPr id="1" name=""/>
        <p:cNvGrpSpPr/>
        <p:nvPr/>
      </p:nvGrpSpPr>
      <p:grpSpPr>
        <a:xfrm>
          <a:off x="0" y="0"/>
          <a:ext cx="0" cy="0"/>
          <a:chOff x="0" y="0"/>
          <a:chExt cx="0" cy="0"/>
        </a:xfrm>
      </p:grpSpPr>
      <p:sp>
        <p:nvSpPr>
          <p:cNvPr id="10" name="Google Shape;133;p20">
            <a:extLst>
              <a:ext uri="{FF2B5EF4-FFF2-40B4-BE49-F238E27FC236}">
                <a16:creationId xmlns:a16="http://schemas.microsoft.com/office/drawing/2014/main" id="{34A1FEAA-F888-B44D-81C5-8982ADF71173}"/>
              </a:ext>
            </a:extLst>
          </p:cNvPr>
          <p:cNvSpPr/>
          <p:nvPr userDrawn="1"/>
        </p:nvSpPr>
        <p:spPr>
          <a:xfrm>
            <a:off x="3656873" y="0"/>
            <a:ext cx="5487000" cy="5715000"/>
          </a:xfrm>
          <a:prstGeom prst="rect">
            <a:avLst/>
          </a:prstGeom>
          <a:solidFill>
            <a:schemeClr val="lt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 name="Google Shape;138;p20">
            <a:extLst>
              <a:ext uri="{FF2B5EF4-FFF2-40B4-BE49-F238E27FC236}">
                <a16:creationId xmlns:a16="http://schemas.microsoft.com/office/drawing/2014/main" id="{ED3EA56A-EFDD-6A46-B94D-2FAD064EE343}"/>
              </a:ext>
            </a:extLst>
          </p:cNvPr>
          <p:cNvSpPr txBox="1"/>
          <p:nvPr userDrawn="1"/>
        </p:nvSpPr>
        <p:spPr>
          <a:xfrm>
            <a:off x="4235250" y="1702472"/>
            <a:ext cx="4552500" cy="30436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400" b="1" dirty="0">
              <a:solidFill>
                <a:srgbClr val="00275B"/>
              </a:solidFill>
              <a:latin typeface="Calibri"/>
              <a:ea typeface="Calibri"/>
              <a:cs typeface="Calibri"/>
              <a:sym typeface="Calibri"/>
            </a:endParaRPr>
          </a:p>
        </p:txBody>
      </p:sp>
      <p:sp>
        <p:nvSpPr>
          <p:cNvPr id="14" name="Google Shape;39;p6">
            <a:extLst>
              <a:ext uri="{FF2B5EF4-FFF2-40B4-BE49-F238E27FC236}">
                <a16:creationId xmlns:a16="http://schemas.microsoft.com/office/drawing/2014/main" id="{5FFB9613-AA06-2546-846F-E9F8DF11C0C8}"/>
              </a:ext>
            </a:extLst>
          </p:cNvPr>
          <p:cNvSpPr/>
          <p:nvPr userDrawn="1"/>
        </p:nvSpPr>
        <p:spPr>
          <a:xfrm>
            <a:off x="6908162" y="5338168"/>
            <a:ext cx="2235837" cy="45719"/>
          </a:xfrm>
          <a:prstGeom prst="rect">
            <a:avLst/>
          </a:prstGeom>
          <a:solidFill>
            <a:schemeClr val="accent5"/>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5" name="Picture 14">
            <a:extLst>
              <a:ext uri="{FF2B5EF4-FFF2-40B4-BE49-F238E27FC236}">
                <a16:creationId xmlns:a16="http://schemas.microsoft.com/office/drawing/2014/main" id="{8366A9B3-E1DC-444C-8144-A13A1ACBC4D9}"/>
              </a:ext>
            </a:extLst>
          </p:cNvPr>
          <p:cNvPicPr>
            <a:picLocks noChangeAspect="1"/>
          </p:cNvPicPr>
          <p:nvPr userDrawn="1"/>
        </p:nvPicPr>
        <p:blipFill>
          <a:blip r:embed="rId2"/>
          <a:stretch>
            <a:fillRect/>
          </a:stretch>
        </p:blipFill>
        <p:spPr>
          <a:xfrm>
            <a:off x="6141060" y="4893395"/>
            <a:ext cx="518629" cy="640080"/>
          </a:xfrm>
          <a:prstGeom prst="rect">
            <a:avLst/>
          </a:prstGeom>
        </p:spPr>
      </p:pic>
      <p:sp>
        <p:nvSpPr>
          <p:cNvPr id="16" name="Google Shape;114;p17">
            <a:extLst>
              <a:ext uri="{FF2B5EF4-FFF2-40B4-BE49-F238E27FC236}">
                <a16:creationId xmlns:a16="http://schemas.microsoft.com/office/drawing/2014/main" id="{C4211F82-35AC-2D4B-A1F0-6443B2861030}"/>
              </a:ext>
            </a:extLst>
          </p:cNvPr>
          <p:cNvSpPr/>
          <p:nvPr userDrawn="1"/>
        </p:nvSpPr>
        <p:spPr>
          <a:xfrm>
            <a:off x="0" y="5338167"/>
            <a:ext cx="5842889" cy="50667"/>
          </a:xfrm>
          <a:prstGeom prst="rect">
            <a:avLst/>
          </a:prstGeom>
          <a:solidFill>
            <a:schemeClr val="accent5"/>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1" name="Google Shape;37;p6">
            <a:extLst>
              <a:ext uri="{FF2B5EF4-FFF2-40B4-BE49-F238E27FC236}">
                <a16:creationId xmlns:a16="http://schemas.microsoft.com/office/drawing/2014/main" id="{FBA0597D-A452-5140-965E-A6E202BC5B7F}"/>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2" name="Google Shape;38;p6">
            <a:extLst>
              <a:ext uri="{FF2B5EF4-FFF2-40B4-BE49-F238E27FC236}">
                <a16:creationId xmlns:a16="http://schemas.microsoft.com/office/drawing/2014/main" id="{2C4642A1-CC46-DA42-8E9B-E2268D2DA4EB}"/>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sp>
        <p:nvSpPr>
          <p:cNvPr id="17" name="Text Placeholder 4">
            <a:extLst>
              <a:ext uri="{FF2B5EF4-FFF2-40B4-BE49-F238E27FC236}">
                <a16:creationId xmlns:a16="http://schemas.microsoft.com/office/drawing/2014/main" id="{C6B20513-9093-2345-8D73-B4758ABABD50}"/>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9" name="Google Shape;19;p3">
            <a:extLst>
              <a:ext uri="{FF2B5EF4-FFF2-40B4-BE49-F238E27FC236}">
                <a16:creationId xmlns:a16="http://schemas.microsoft.com/office/drawing/2014/main" id="{B19ADCF5-CA3F-A74C-AC2D-734B6C86C174}"/>
              </a:ext>
            </a:extLst>
          </p:cNvPr>
          <p:cNvSpPr txBox="1">
            <a:spLocks noGrp="1"/>
          </p:cNvSpPr>
          <p:nvPr>
            <p:ph type="body" idx="15" hasCustomPrompt="1"/>
          </p:nvPr>
        </p:nvSpPr>
        <p:spPr>
          <a:xfrm>
            <a:off x="3956051" y="1751750"/>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20" name="TextBox 19">
            <a:extLst>
              <a:ext uri="{FF2B5EF4-FFF2-40B4-BE49-F238E27FC236}">
                <a16:creationId xmlns:a16="http://schemas.microsoft.com/office/drawing/2014/main" id="{D21C1CC7-7E66-8548-8768-ABF528951F3F}"/>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lumMod val="50000"/>
                  </a:schemeClr>
                </a:solidFill>
              </a:rPr>
              <a:t>The University of Arizona Global Campus </a:t>
            </a:r>
            <a:br>
              <a:rPr lang="en-US" sz="540" dirty="0">
                <a:solidFill>
                  <a:schemeClr val="bg1">
                    <a:lumMod val="50000"/>
                  </a:schemeClr>
                </a:solidFill>
              </a:rPr>
            </a:br>
            <a:r>
              <a:rPr lang="en-US" sz="540" dirty="0">
                <a:solidFill>
                  <a:schemeClr val="bg1">
                    <a:lumMod val="50000"/>
                  </a:schemeClr>
                </a:solidFill>
              </a:rPr>
              <a:t>Proprietary &amp; Confidential - For Internal Use Only</a:t>
            </a:r>
          </a:p>
        </p:txBody>
      </p:sp>
      <p:sp>
        <p:nvSpPr>
          <p:cNvPr id="22" name="Google Shape;40;p6">
            <a:extLst>
              <a:ext uri="{FF2B5EF4-FFF2-40B4-BE49-F238E27FC236}">
                <a16:creationId xmlns:a16="http://schemas.microsoft.com/office/drawing/2014/main" id="{928E4A9B-5151-0F4C-85A3-D7345194EA0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8" name="Text Placeholder 2">
            <a:extLst>
              <a:ext uri="{FF2B5EF4-FFF2-40B4-BE49-F238E27FC236}">
                <a16:creationId xmlns:a16="http://schemas.microsoft.com/office/drawing/2014/main" id="{634BCD7B-F03E-C142-BD00-9B375DC6E06B}"/>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6655031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Z Blue Background - 1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4" name="TextBox 13">
            <a:extLst>
              <a:ext uri="{FF2B5EF4-FFF2-40B4-BE49-F238E27FC236}">
                <a16:creationId xmlns:a16="http://schemas.microsoft.com/office/drawing/2014/main" id="{97F23019-8154-E645-A935-C051B6EE91C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7" name="Google Shape;40;p6">
            <a:extLst>
              <a:ext uri="{FF2B5EF4-FFF2-40B4-BE49-F238E27FC236}">
                <a16:creationId xmlns:a16="http://schemas.microsoft.com/office/drawing/2014/main" id="{F9244A42-9C7F-634D-93A6-B0F528B8E72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4">
            <a:extLst>
              <a:ext uri="{FF2B5EF4-FFF2-40B4-BE49-F238E27FC236}">
                <a16:creationId xmlns:a16="http://schemas.microsoft.com/office/drawing/2014/main" id="{46FD3680-547D-C84C-97E1-11734C8FD028}"/>
              </a:ext>
            </a:extLst>
          </p:cNvPr>
          <p:cNvSpPr>
            <a:spLocks noGrp="1"/>
          </p:cNvSpPr>
          <p:nvPr>
            <p:ph type="body" sz="quarter" idx="14" hasCustomPrompt="1"/>
          </p:nvPr>
        </p:nvSpPr>
        <p:spPr>
          <a:xfrm>
            <a:off x="463863" y="1519913"/>
            <a:ext cx="8216050"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Google Shape;19;p3">
            <a:extLst>
              <a:ext uri="{FF2B5EF4-FFF2-40B4-BE49-F238E27FC236}">
                <a16:creationId xmlns:a16="http://schemas.microsoft.com/office/drawing/2014/main" id="{241D5DC7-A4A6-8742-B1E3-4276B513C36E}"/>
              </a:ext>
            </a:extLst>
          </p:cNvPr>
          <p:cNvSpPr txBox="1">
            <a:spLocks noGrp="1"/>
          </p:cNvSpPr>
          <p:nvPr>
            <p:ph type="body" idx="15" hasCustomPrompt="1"/>
          </p:nvPr>
        </p:nvSpPr>
        <p:spPr>
          <a:xfrm>
            <a:off x="463863" y="1977114"/>
            <a:ext cx="82160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 Placeholder 2">
            <a:extLst>
              <a:ext uri="{FF2B5EF4-FFF2-40B4-BE49-F238E27FC236}">
                <a16:creationId xmlns:a16="http://schemas.microsoft.com/office/drawing/2014/main" id="{15D9E8B4-816B-224A-94CA-4FC4873D80A3}"/>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656017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Z Blue Background - 2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2" name="TextBox 11">
            <a:extLst>
              <a:ext uri="{FF2B5EF4-FFF2-40B4-BE49-F238E27FC236}">
                <a16:creationId xmlns:a16="http://schemas.microsoft.com/office/drawing/2014/main" id="{98995271-24AD-5C4C-B9C7-055F3193FDD5}"/>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3" name="Google Shape;40;p6">
            <a:extLst>
              <a:ext uri="{FF2B5EF4-FFF2-40B4-BE49-F238E27FC236}">
                <a16:creationId xmlns:a16="http://schemas.microsoft.com/office/drawing/2014/main" id="{26964D12-9964-9747-A2CD-506918C616D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0" name="Text Placeholder 4">
            <a:extLst>
              <a:ext uri="{FF2B5EF4-FFF2-40B4-BE49-F238E27FC236}">
                <a16:creationId xmlns:a16="http://schemas.microsoft.com/office/drawing/2014/main" id="{B1969EEC-1594-BA4E-AC3C-B876F99DCA27}"/>
              </a:ext>
            </a:extLst>
          </p:cNvPr>
          <p:cNvSpPr>
            <a:spLocks noGrp="1"/>
          </p:cNvSpPr>
          <p:nvPr>
            <p:ph type="body" sz="quarter" idx="13" hasCustomPrompt="1"/>
          </p:nvPr>
        </p:nvSpPr>
        <p:spPr>
          <a:xfrm>
            <a:off x="463863" y="1519912"/>
            <a:ext cx="3955836"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1" name="Text Placeholder 4">
            <a:extLst>
              <a:ext uri="{FF2B5EF4-FFF2-40B4-BE49-F238E27FC236}">
                <a16:creationId xmlns:a16="http://schemas.microsoft.com/office/drawing/2014/main" id="{1FE073E8-DB15-BF47-B6CB-1A72894387C2}"/>
              </a:ext>
            </a:extLst>
          </p:cNvPr>
          <p:cNvSpPr>
            <a:spLocks noGrp="1"/>
          </p:cNvSpPr>
          <p:nvPr>
            <p:ph type="body" sz="quarter" idx="16" hasCustomPrompt="1"/>
          </p:nvPr>
        </p:nvSpPr>
        <p:spPr>
          <a:xfrm>
            <a:off x="4709160" y="1519912"/>
            <a:ext cx="3955836"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2" name="Google Shape;19;p3">
            <a:extLst>
              <a:ext uri="{FF2B5EF4-FFF2-40B4-BE49-F238E27FC236}">
                <a16:creationId xmlns:a16="http://schemas.microsoft.com/office/drawing/2014/main" id="{31B6D619-8099-9246-A458-3AB9158DD3C7}"/>
              </a:ext>
            </a:extLst>
          </p:cNvPr>
          <p:cNvSpPr txBox="1">
            <a:spLocks noGrp="1"/>
          </p:cNvSpPr>
          <p:nvPr>
            <p:ph type="body" idx="17" hasCustomPrompt="1"/>
          </p:nvPr>
        </p:nvSpPr>
        <p:spPr>
          <a:xfrm>
            <a:off x="463864"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3" name="Google Shape;19;p3">
            <a:extLst>
              <a:ext uri="{FF2B5EF4-FFF2-40B4-BE49-F238E27FC236}">
                <a16:creationId xmlns:a16="http://schemas.microsoft.com/office/drawing/2014/main" id="{551CFA11-F720-A342-B0D0-3AB01F54347B}"/>
              </a:ext>
            </a:extLst>
          </p:cNvPr>
          <p:cNvSpPr txBox="1">
            <a:spLocks noGrp="1"/>
          </p:cNvSpPr>
          <p:nvPr>
            <p:ph type="body" idx="20" hasCustomPrompt="1"/>
          </p:nvPr>
        </p:nvSpPr>
        <p:spPr>
          <a:xfrm>
            <a:off x="4707420"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 Placeholder 2">
            <a:extLst>
              <a:ext uri="{FF2B5EF4-FFF2-40B4-BE49-F238E27FC236}">
                <a16:creationId xmlns:a16="http://schemas.microsoft.com/office/drawing/2014/main" id="{B701C5F5-A413-C54D-A642-CCA8D1FE8626}"/>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0884304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Z Blue Background - 3 Column">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22" name="TextBox 21">
            <a:extLst>
              <a:ext uri="{FF2B5EF4-FFF2-40B4-BE49-F238E27FC236}">
                <a16:creationId xmlns:a16="http://schemas.microsoft.com/office/drawing/2014/main" id="{8A236B43-E9CE-8E43-8582-860C29202FAC}"/>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23" name="Google Shape;40;p6">
            <a:extLst>
              <a:ext uri="{FF2B5EF4-FFF2-40B4-BE49-F238E27FC236}">
                <a16:creationId xmlns:a16="http://schemas.microsoft.com/office/drawing/2014/main" id="{91432C0F-E0E5-F841-A0FC-BAE57F4B7011}"/>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4" name="Text Placeholder 4">
            <a:extLst>
              <a:ext uri="{FF2B5EF4-FFF2-40B4-BE49-F238E27FC236}">
                <a16:creationId xmlns:a16="http://schemas.microsoft.com/office/drawing/2014/main" id="{1295A69D-81C3-B743-933C-65885EE6DDD4}"/>
              </a:ext>
            </a:extLst>
          </p:cNvPr>
          <p:cNvSpPr>
            <a:spLocks noGrp="1"/>
          </p:cNvSpPr>
          <p:nvPr>
            <p:ph type="body" sz="quarter" idx="21" hasCustomPrompt="1"/>
          </p:nvPr>
        </p:nvSpPr>
        <p:spPr>
          <a:xfrm>
            <a:off x="463863" y="1519912"/>
            <a:ext cx="2551176"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5" name="Text Placeholder 4">
            <a:extLst>
              <a:ext uri="{FF2B5EF4-FFF2-40B4-BE49-F238E27FC236}">
                <a16:creationId xmlns:a16="http://schemas.microsoft.com/office/drawing/2014/main" id="{5313C60E-825D-A24E-B144-9F9D2EDDBD96}"/>
              </a:ext>
            </a:extLst>
          </p:cNvPr>
          <p:cNvSpPr>
            <a:spLocks noGrp="1"/>
          </p:cNvSpPr>
          <p:nvPr>
            <p:ph type="body" sz="quarter" idx="15" hasCustomPrompt="1"/>
          </p:nvPr>
        </p:nvSpPr>
        <p:spPr>
          <a:xfrm>
            <a:off x="3303713" y="1519912"/>
            <a:ext cx="2560320"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6" name="Text Placeholder 4">
            <a:extLst>
              <a:ext uri="{FF2B5EF4-FFF2-40B4-BE49-F238E27FC236}">
                <a16:creationId xmlns:a16="http://schemas.microsoft.com/office/drawing/2014/main" id="{A2D795FC-0263-BB4C-A81B-37875815AB97}"/>
              </a:ext>
            </a:extLst>
          </p:cNvPr>
          <p:cNvSpPr>
            <a:spLocks noGrp="1"/>
          </p:cNvSpPr>
          <p:nvPr>
            <p:ph type="body" sz="quarter" idx="22" hasCustomPrompt="1"/>
          </p:nvPr>
        </p:nvSpPr>
        <p:spPr>
          <a:xfrm>
            <a:off x="6137975" y="1519912"/>
            <a:ext cx="2560320" cy="457200"/>
          </a:xfrm>
          <a:prstGeom prst="rect">
            <a:avLst/>
          </a:prstGeom>
        </p:spPr>
        <p:txBody>
          <a:bodyPr anchor="ctr"/>
          <a:lstStyle>
            <a:lvl1pPr>
              <a:buClr>
                <a:schemeClr val="bg1"/>
              </a:buCl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27" name="Google Shape;19;p3">
            <a:extLst>
              <a:ext uri="{FF2B5EF4-FFF2-40B4-BE49-F238E27FC236}">
                <a16:creationId xmlns:a16="http://schemas.microsoft.com/office/drawing/2014/main" id="{9863C510-7A00-0A4F-B2B2-2473773344F1}"/>
              </a:ext>
            </a:extLst>
          </p:cNvPr>
          <p:cNvSpPr txBox="1">
            <a:spLocks noGrp="1"/>
          </p:cNvSpPr>
          <p:nvPr>
            <p:ph type="body" idx="14" hasCustomPrompt="1"/>
          </p:nvPr>
        </p:nvSpPr>
        <p:spPr>
          <a:xfrm>
            <a:off x="463864" y="1977114"/>
            <a:ext cx="2555271"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8" name="Google Shape;19;p3">
            <a:extLst>
              <a:ext uri="{FF2B5EF4-FFF2-40B4-BE49-F238E27FC236}">
                <a16:creationId xmlns:a16="http://schemas.microsoft.com/office/drawing/2014/main" id="{4DFF1DDC-7424-5C4F-B21C-941B32CA7859}"/>
              </a:ext>
            </a:extLst>
          </p:cNvPr>
          <p:cNvSpPr txBox="1">
            <a:spLocks noGrp="1"/>
          </p:cNvSpPr>
          <p:nvPr>
            <p:ph type="body" idx="23" hasCustomPrompt="1"/>
          </p:nvPr>
        </p:nvSpPr>
        <p:spPr>
          <a:xfrm>
            <a:off x="3299042"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9" name="Google Shape;19;p3">
            <a:extLst>
              <a:ext uri="{FF2B5EF4-FFF2-40B4-BE49-F238E27FC236}">
                <a16:creationId xmlns:a16="http://schemas.microsoft.com/office/drawing/2014/main" id="{580AD880-0FBF-8B43-8183-BFB729A798F7}"/>
              </a:ext>
            </a:extLst>
          </p:cNvPr>
          <p:cNvSpPr txBox="1">
            <a:spLocks noGrp="1"/>
          </p:cNvSpPr>
          <p:nvPr>
            <p:ph type="body" idx="24" hasCustomPrompt="1"/>
          </p:nvPr>
        </p:nvSpPr>
        <p:spPr>
          <a:xfrm>
            <a:off x="6130967"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7" name="Text Placeholder 2">
            <a:extLst>
              <a:ext uri="{FF2B5EF4-FFF2-40B4-BE49-F238E27FC236}">
                <a16:creationId xmlns:a16="http://schemas.microsoft.com/office/drawing/2014/main" id="{2225AFA1-0F46-BA4D-BC27-D5D903043745}"/>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0529604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Z Blue Background - Copy Block">
    <p:bg>
      <p:bgPr>
        <a:solidFill>
          <a:schemeClr val="tx2"/>
        </a:solidFill>
        <a:effectLst/>
      </p:bgPr>
    </p:bg>
    <p:spTree>
      <p:nvGrpSpPr>
        <p:cNvPr id="1" name=""/>
        <p:cNvGrpSpPr/>
        <p:nvPr/>
      </p:nvGrpSpPr>
      <p:grpSpPr>
        <a:xfrm>
          <a:off x="0" y="0"/>
          <a:ext cx="0" cy="0"/>
          <a:chOff x="0" y="0"/>
          <a:chExt cx="0" cy="0"/>
        </a:xfrm>
      </p:grpSpPr>
      <p:sp>
        <p:nvSpPr>
          <p:cNvPr id="8" name="Google Shape;146;p22">
            <a:extLst>
              <a:ext uri="{FF2B5EF4-FFF2-40B4-BE49-F238E27FC236}">
                <a16:creationId xmlns:a16="http://schemas.microsoft.com/office/drawing/2014/main" id="{59A30DF4-D29F-6A42-9E7B-CE3FD1158465}"/>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Google Shape;147;p22">
            <a:extLst>
              <a:ext uri="{FF2B5EF4-FFF2-40B4-BE49-F238E27FC236}">
                <a16:creationId xmlns:a16="http://schemas.microsoft.com/office/drawing/2014/main" id="{3575B6FE-675E-5B41-B537-E3E23F87D3D6}"/>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 name="Picture 9">
            <a:extLst>
              <a:ext uri="{FF2B5EF4-FFF2-40B4-BE49-F238E27FC236}">
                <a16:creationId xmlns:a16="http://schemas.microsoft.com/office/drawing/2014/main" id="{261D9DEF-5235-074C-9B80-EBE5F2CD3B9D}"/>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5" name="Google Shape;37;p6">
            <a:extLst>
              <a:ext uri="{FF2B5EF4-FFF2-40B4-BE49-F238E27FC236}">
                <a16:creationId xmlns:a16="http://schemas.microsoft.com/office/drawing/2014/main" id="{D92D7924-F748-6B46-9C80-43985F53E4AE}"/>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6" name="Google Shape;38;p6">
            <a:extLst>
              <a:ext uri="{FF2B5EF4-FFF2-40B4-BE49-F238E27FC236}">
                <a16:creationId xmlns:a16="http://schemas.microsoft.com/office/drawing/2014/main" id="{0508A666-61F4-5041-8D13-46CE57A73EC9}"/>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22" name="Text Placeholder 4">
            <a:extLst>
              <a:ext uri="{FF2B5EF4-FFF2-40B4-BE49-F238E27FC236}">
                <a16:creationId xmlns:a16="http://schemas.microsoft.com/office/drawing/2014/main" id="{1A74B6B1-D174-F640-9B27-24ACB2FBEB37}"/>
              </a:ext>
            </a:extLst>
          </p:cNvPr>
          <p:cNvSpPr>
            <a:spLocks noGrp="1"/>
          </p:cNvSpPr>
          <p:nvPr>
            <p:ph type="body" sz="quarter" idx="21" hasCustomPrompt="1"/>
          </p:nvPr>
        </p:nvSpPr>
        <p:spPr>
          <a:xfrm>
            <a:off x="463863" y="1512093"/>
            <a:ext cx="5486400" cy="3051916"/>
          </a:xfrm>
          <a:prstGeom prst="rect">
            <a:avLst/>
          </a:prstGeom>
        </p:spPr>
        <p:txBody>
          <a:bodyPr anchor="t"/>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a:t>Click to add text</a:t>
            </a:r>
          </a:p>
        </p:txBody>
      </p:sp>
      <p:sp>
        <p:nvSpPr>
          <p:cNvPr id="12" name="TextBox 11">
            <a:extLst>
              <a:ext uri="{FF2B5EF4-FFF2-40B4-BE49-F238E27FC236}">
                <a16:creationId xmlns:a16="http://schemas.microsoft.com/office/drawing/2014/main" id="{6982ED2F-6CB4-5445-84F6-B5E15B886B52}"/>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solidFill>
              </a:rPr>
              <a:t>The University of Arizona Global Campus </a:t>
            </a:r>
            <a:br>
              <a:rPr lang="en-US" sz="540">
                <a:solidFill>
                  <a:schemeClr val="bg1"/>
                </a:solidFill>
              </a:rPr>
            </a:br>
            <a:r>
              <a:rPr lang="en-US" sz="540">
                <a:solidFill>
                  <a:schemeClr val="bg1"/>
                </a:solidFill>
              </a:rPr>
              <a:t>Proprietary &amp; Confidential - For Internal Use Only</a:t>
            </a:r>
          </a:p>
        </p:txBody>
      </p:sp>
      <p:sp>
        <p:nvSpPr>
          <p:cNvPr id="13" name="Google Shape;40;p6">
            <a:extLst>
              <a:ext uri="{FF2B5EF4-FFF2-40B4-BE49-F238E27FC236}">
                <a16:creationId xmlns:a16="http://schemas.microsoft.com/office/drawing/2014/main" id="{DB7666F3-BEC3-2843-ACBD-9109CB424DE3}"/>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1" name="Text Placeholder 2">
            <a:extLst>
              <a:ext uri="{FF2B5EF4-FFF2-40B4-BE49-F238E27FC236}">
                <a16:creationId xmlns:a16="http://schemas.microsoft.com/office/drawing/2014/main" id="{B2ADD1F5-D664-1247-931E-49C897226C3B}"/>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919841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1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2" name="Text Placeholder 4">
            <a:extLst>
              <a:ext uri="{FF2B5EF4-FFF2-40B4-BE49-F238E27FC236}">
                <a16:creationId xmlns:a16="http://schemas.microsoft.com/office/drawing/2014/main" id="{8D2F9C5A-6C39-944E-A403-E7B0DA733BD2}"/>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3" name="Google Shape;19;p3">
            <a:extLst>
              <a:ext uri="{FF2B5EF4-FFF2-40B4-BE49-F238E27FC236}">
                <a16:creationId xmlns:a16="http://schemas.microsoft.com/office/drawing/2014/main" id="{005A9889-914E-324A-AEDB-F9A7C4F998D2}"/>
              </a:ext>
            </a:extLst>
          </p:cNvPr>
          <p:cNvSpPr txBox="1">
            <a:spLocks noGrp="1"/>
          </p:cNvSpPr>
          <p:nvPr>
            <p:ph type="body" idx="15" hasCustomPrompt="1"/>
          </p:nvPr>
        </p:nvSpPr>
        <p:spPr>
          <a:xfrm>
            <a:off x="463863" y="1977113"/>
            <a:ext cx="82160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4" name="TextBox 13">
            <a:extLst>
              <a:ext uri="{FF2B5EF4-FFF2-40B4-BE49-F238E27FC236}">
                <a16:creationId xmlns:a16="http://schemas.microsoft.com/office/drawing/2014/main" id="{D1E81253-7113-5C42-8027-A90706C3CC9A}"/>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5" name="Google Shape;40;p6">
            <a:extLst>
              <a:ext uri="{FF2B5EF4-FFF2-40B4-BE49-F238E27FC236}">
                <a16:creationId xmlns:a16="http://schemas.microsoft.com/office/drawing/2014/main" id="{FEE11DC5-922E-C346-A92C-CB4FECED3330}"/>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6" name="Text Placeholder 2">
            <a:extLst>
              <a:ext uri="{FF2B5EF4-FFF2-40B4-BE49-F238E27FC236}">
                <a16:creationId xmlns:a16="http://schemas.microsoft.com/office/drawing/2014/main" id="{43B0631E-49D9-B545-A74F-DDE02A286841}"/>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1908500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2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8" name="Text Placeholder 4">
            <a:extLst>
              <a:ext uri="{FF2B5EF4-FFF2-40B4-BE49-F238E27FC236}">
                <a16:creationId xmlns:a16="http://schemas.microsoft.com/office/drawing/2014/main" id="{C204A671-0C7E-6E4E-B22C-BCC2C11380A7}"/>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Text Placeholder 4">
            <a:extLst>
              <a:ext uri="{FF2B5EF4-FFF2-40B4-BE49-F238E27FC236}">
                <a16:creationId xmlns:a16="http://schemas.microsoft.com/office/drawing/2014/main" id="{2F99CD15-B388-974A-BBEB-91DA053199ED}"/>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Google Shape;19;p3">
            <a:extLst>
              <a:ext uri="{FF2B5EF4-FFF2-40B4-BE49-F238E27FC236}">
                <a16:creationId xmlns:a16="http://schemas.microsoft.com/office/drawing/2014/main" id="{EE2AE226-18A2-E541-9FD0-6E5D39F95860}"/>
              </a:ext>
            </a:extLst>
          </p:cNvPr>
          <p:cNvSpPr txBox="1">
            <a:spLocks noGrp="1"/>
          </p:cNvSpPr>
          <p:nvPr>
            <p:ph type="body" idx="17" hasCustomPrompt="1"/>
          </p:nvPr>
        </p:nvSpPr>
        <p:spPr>
          <a:xfrm>
            <a:off x="463864" y="1977113"/>
            <a:ext cx="3955837"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1" name="Google Shape;19;p3">
            <a:extLst>
              <a:ext uri="{FF2B5EF4-FFF2-40B4-BE49-F238E27FC236}">
                <a16:creationId xmlns:a16="http://schemas.microsoft.com/office/drawing/2014/main" id="{B06220C9-B0F2-CD4D-9108-48E1B8A294C0}"/>
              </a:ext>
            </a:extLst>
          </p:cNvPr>
          <p:cNvSpPr txBox="1">
            <a:spLocks noGrp="1"/>
          </p:cNvSpPr>
          <p:nvPr>
            <p:ph type="body" idx="20" hasCustomPrompt="1"/>
          </p:nvPr>
        </p:nvSpPr>
        <p:spPr>
          <a:xfrm>
            <a:off x="4707420" y="1977114"/>
            <a:ext cx="3955837"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Box 11">
            <a:extLst>
              <a:ext uri="{FF2B5EF4-FFF2-40B4-BE49-F238E27FC236}">
                <a16:creationId xmlns:a16="http://schemas.microsoft.com/office/drawing/2014/main" id="{CC89CE7A-A925-164D-9A0C-A9D974006576}"/>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3" name="Google Shape;40;p6">
            <a:extLst>
              <a:ext uri="{FF2B5EF4-FFF2-40B4-BE49-F238E27FC236}">
                <a16:creationId xmlns:a16="http://schemas.microsoft.com/office/drawing/2014/main" id="{8423E6D0-9437-D140-A269-3CEA4ACAEB87}"/>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4" name="Text Placeholder 2">
            <a:extLst>
              <a:ext uri="{FF2B5EF4-FFF2-40B4-BE49-F238E27FC236}">
                <a16:creationId xmlns:a16="http://schemas.microsoft.com/office/drawing/2014/main" id="{1B9AA425-B022-9A45-B2ED-BF578F9577BD}"/>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353875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3 Column">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4" name="Text Placeholder 4">
            <a:extLst>
              <a:ext uri="{FF2B5EF4-FFF2-40B4-BE49-F238E27FC236}">
                <a16:creationId xmlns:a16="http://schemas.microsoft.com/office/drawing/2014/main" id="{7DDE6EFF-2B1E-D74F-BDC5-98CA7149E6DC}"/>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5" name="Text Placeholder 4">
            <a:extLst>
              <a:ext uri="{FF2B5EF4-FFF2-40B4-BE49-F238E27FC236}">
                <a16:creationId xmlns:a16="http://schemas.microsoft.com/office/drawing/2014/main" id="{05464439-486C-954D-A09C-0AF4727B2ADE}"/>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6" name="Text Placeholder 4">
            <a:extLst>
              <a:ext uri="{FF2B5EF4-FFF2-40B4-BE49-F238E27FC236}">
                <a16:creationId xmlns:a16="http://schemas.microsoft.com/office/drawing/2014/main" id="{1D78F83F-6FA9-C24A-A7D7-13DB586D0822}"/>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7" name="Google Shape;19;p3">
            <a:extLst>
              <a:ext uri="{FF2B5EF4-FFF2-40B4-BE49-F238E27FC236}">
                <a16:creationId xmlns:a16="http://schemas.microsoft.com/office/drawing/2014/main" id="{95D53D9D-04FE-234D-9795-453BB5613494}"/>
              </a:ext>
            </a:extLst>
          </p:cNvPr>
          <p:cNvSpPr txBox="1">
            <a:spLocks noGrp="1"/>
          </p:cNvSpPr>
          <p:nvPr>
            <p:ph type="body" idx="14" hasCustomPrompt="1"/>
          </p:nvPr>
        </p:nvSpPr>
        <p:spPr>
          <a:xfrm>
            <a:off x="463864" y="1977114"/>
            <a:ext cx="2555271"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8" name="Google Shape;19;p3">
            <a:extLst>
              <a:ext uri="{FF2B5EF4-FFF2-40B4-BE49-F238E27FC236}">
                <a16:creationId xmlns:a16="http://schemas.microsoft.com/office/drawing/2014/main" id="{1CFE69EC-45CA-AA42-A9F9-E9B94A721E2E}"/>
              </a:ext>
            </a:extLst>
          </p:cNvPr>
          <p:cNvSpPr txBox="1">
            <a:spLocks noGrp="1"/>
          </p:cNvSpPr>
          <p:nvPr>
            <p:ph type="body" idx="23" hasCustomPrompt="1"/>
          </p:nvPr>
        </p:nvSpPr>
        <p:spPr>
          <a:xfrm>
            <a:off x="3299042"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9" name="Google Shape;19;p3">
            <a:extLst>
              <a:ext uri="{FF2B5EF4-FFF2-40B4-BE49-F238E27FC236}">
                <a16:creationId xmlns:a16="http://schemas.microsoft.com/office/drawing/2014/main" id="{8DFB95E4-E5E6-F143-8DE2-B1CC8DD417E8}"/>
              </a:ext>
            </a:extLst>
          </p:cNvPr>
          <p:cNvSpPr txBox="1">
            <a:spLocks noGrp="1"/>
          </p:cNvSpPr>
          <p:nvPr>
            <p:ph type="body" idx="24" hasCustomPrompt="1"/>
          </p:nvPr>
        </p:nvSpPr>
        <p:spPr>
          <a:xfrm>
            <a:off x="6130967" y="1977114"/>
            <a:ext cx="2566950" cy="2586893"/>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0" name="TextBox 19">
            <a:extLst>
              <a:ext uri="{FF2B5EF4-FFF2-40B4-BE49-F238E27FC236}">
                <a16:creationId xmlns:a16="http://schemas.microsoft.com/office/drawing/2014/main" id="{26DF439E-11BC-5F47-8759-21364479E1DF}"/>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21" name="Google Shape;40;p6">
            <a:extLst>
              <a:ext uri="{FF2B5EF4-FFF2-40B4-BE49-F238E27FC236}">
                <a16:creationId xmlns:a16="http://schemas.microsoft.com/office/drawing/2014/main" id="{A13FCA38-4DE2-CC45-87D0-5FC13F1129DE}"/>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2" name="Text Placeholder 2">
            <a:extLst>
              <a:ext uri="{FF2B5EF4-FFF2-40B4-BE49-F238E27FC236}">
                <a16:creationId xmlns:a16="http://schemas.microsoft.com/office/drawing/2014/main" id="{D6E77B68-E768-7941-9AD9-3E5E8DCE1A12}"/>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31409909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Background - AZ Red Footer - Copy Block">
    <p:spTree>
      <p:nvGrpSpPr>
        <p:cNvPr id="1" name=""/>
        <p:cNvGrpSpPr/>
        <p:nvPr/>
      </p:nvGrpSpPr>
      <p:grpSpPr>
        <a:xfrm>
          <a:off x="0" y="0"/>
          <a:ext cx="0" cy="0"/>
          <a:chOff x="0" y="0"/>
          <a:chExt cx="0" cy="0"/>
        </a:xfrm>
      </p:grpSpPr>
      <p:sp>
        <p:nvSpPr>
          <p:cNvPr id="3" name="Google Shape;146;p22">
            <a:extLst>
              <a:ext uri="{FF2B5EF4-FFF2-40B4-BE49-F238E27FC236}">
                <a16:creationId xmlns:a16="http://schemas.microsoft.com/office/drawing/2014/main" id="{141FCBBB-0E4A-D440-B50D-0B1167F96EFF}"/>
              </a:ext>
            </a:extLst>
          </p:cNvPr>
          <p:cNvSpPr/>
          <p:nvPr userDrawn="1"/>
        </p:nvSpPr>
        <p:spPr>
          <a:xfrm>
            <a:off x="-5"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147;p22">
            <a:extLst>
              <a:ext uri="{FF2B5EF4-FFF2-40B4-BE49-F238E27FC236}">
                <a16:creationId xmlns:a16="http://schemas.microsoft.com/office/drawing/2014/main" id="{E71A828E-7501-8842-A4C2-56D8C8D7C5D1}"/>
              </a:ext>
            </a:extLst>
          </p:cNvPr>
          <p:cNvSpPr/>
          <p:nvPr userDrawn="1"/>
        </p:nvSpPr>
        <p:spPr>
          <a:xfrm>
            <a:off x="5120640" y="5338167"/>
            <a:ext cx="4023360" cy="50667"/>
          </a:xfrm>
          <a:prstGeom prst="rect">
            <a:avLst/>
          </a:prstGeom>
          <a:solidFill>
            <a:schemeClr val="bg2"/>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 name="Picture 7">
            <a:extLst>
              <a:ext uri="{FF2B5EF4-FFF2-40B4-BE49-F238E27FC236}">
                <a16:creationId xmlns:a16="http://schemas.microsoft.com/office/drawing/2014/main" id="{526E866C-0D3B-F940-97B4-C5F2CDAE3D39}"/>
              </a:ext>
            </a:extLst>
          </p:cNvPr>
          <p:cNvPicPr>
            <a:picLocks noChangeAspect="1"/>
          </p:cNvPicPr>
          <p:nvPr userDrawn="1"/>
        </p:nvPicPr>
        <p:blipFill>
          <a:blip r:embed="rId2"/>
          <a:stretch>
            <a:fillRect/>
          </a:stretch>
        </p:blipFill>
        <p:spPr>
          <a:xfrm>
            <a:off x="4311398" y="4893395"/>
            <a:ext cx="521207" cy="643262"/>
          </a:xfrm>
          <a:prstGeom prst="rect">
            <a:avLst/>
          </a:prstGeom>
        </p:spPr>
      </p:pic>
      <p:sp>
        <p:nvSpPr>
          <p:cNvPr id="10" name="Google Shape;37;p6">
            <a:extLst>
              <a:ext uri="{FF2B5EF4-FFF2-40B4-BE49-F238E27FC236}">
                <a16:creationId xmlns:a16="http://schemas.microsoft.com/office/drawing/2014/main" id="{3AE8A83C-0016-2047-BCE2-2810B04598A9}"/>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11" name="Google Shape;38;p6">
            <a:extLst>
              <a:ext uri="{FF2B5EF4-FFF2-40B4-BE49-F238E27FC236}">
                <a16:creationId xmlns:a16="http://schemas.microsoft.com/office/drawing/2014/main" id="{95DB93F6-13FB-784B-A5D2-957F6A618DC7}"/>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20" name="Text Placeholder 4">
            <a:extLst>
              <a:ext uri="{FF2B5EF4-FFF2-40B4-BE49-F238E27FC236}">
                <a16:creationId xmlns:a16="http://schemas.microsoft.com/office/drawing/2014/main" id="{8B56F85E-03C9-9D40-9B58-71519DD63C7A}"/>
              </a:ext>
            </a:extLst>
          </p:cNvPr>
          <p:cNvSpPr>
            <a:spLocks noGrp="1"/>
          </p:cNvSpPr>
          <p:nvPr>
            <p:ph type="body" sz="quarter" idx="21" hasCustomPrompt="1"/>
          </p:nvPr>
        </p:nvSpPr>
        <p:spPr>
          <a:xfrm>
            <a:off x="463863" y="1512093"/>
            <a:ext cx="5486400" cy="3054096"/>
          </a:xfrm>
          <a:prstGeom prst="rect">
            <a:avLst/>
          </a:prstGeom>
        </p:spPr>
        <p:txBody>
          <a:bodyPr anchor="t"/>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9" name="TextBox 8">
            <a:extLst>
              <a:ext uri="{FF2B5EF4-FFF2-40B4-BE49-F238E27FC236}">
                <a16:creationId xmlns:a16="http://schemas.microsoft.com/office/drawing/2014/main" id="{E0299DB4-D579-494F-B5DC-026C760BDBD9}"/>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2" name="Google Shape;40;p6">
            <a:extLst>
              <a:ext uri="{FF2B5EF4-FFF2-40B4-BE49-F238E27FC236}">
                <a16:creationId xmlns:a16="http://schemas.microsoft.com/office/drawing/2014/main" id="{597EB7F9-5EB6-E944-985F-6C5E04E82869}"/>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3" name="Text Placeholder 2">
            <a:extLst>
              <a:ext uri="{FF2B5EF4-FFF2-40B4-BE49-F238E27FC236}">
                <a16:creationId xmlns:a16="http://schemas.microsoft.com/office/drawing/2014/main" id="{F2BDD4B7-3CAF-724A-B271-BD493653E24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4186076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Background - No Footer">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8" name="TextBox 7">
            <a:extLst>
              <a:ext uri="{FF2B5EF4-FFF2-40B4-BE49-F238E27FC236}">
                <a16:creationId xmlns:a16="http://schemas.microsoft.com/office/drawing/2014/main" id="{85B0B63D-B241-A14F-8DFA-2F0B81A0AC02}"/>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1" name="Google Shape;40;p6">
            <a:extLst>
              <a:ext uri="{FF2B5EF4-FFF2-40B4-BE49-F238E27FC236}">
                <a16:creationId xmlns:a16="http://schemas.microsoft.com/office/drawing/2014/main" id="{958310FE-4984-3349-BCE5-B082D8461734}"/>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2" name="Text Placeholder 4">
            <a:extLst>
              <a:ext uri="{FF2B5EF4-FFF2-40B4-BE49-F238E27FC236}">
                <a16:creationId xmlns:a16="http://schemas.microsoft.com/office/drawing/2014/main" id="{00AA5F9F-E1A4-A54F-B8B5-DC890EEF60F8}"/>
              </a:ext>
            </a:extLst>
          </p:cNvPr>
          <p:cNvSpPr>
            <a:spLocks noGrp="1"/>
          </p:cNvSpPr>
          <p:nvPr>
            <p:ph type="body" sz="quarter" idx="14" hasCustomPrompt="1"/>
          </p:nvPr>
        </p:nvSpPr>
        <p:spPr>
          <a:xfrm>
            <a:off x="463863" y="1519913"/>
            <a:ext cx="821605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3" name="Google Shape;19;p3">
            <a:extLst>
              <a:ext uri="{FF2B5EF4-FFF2-40B4-BE49-F238E27FC236}">
                <a16:creationId xmlns:a16="http://schemas.microsoft.com/office/drawing/2014/main" id="{DFCE5094-4D85-7549-A65D-228BEE8FF31B}"/>
              </a:ext>
            </a:extLst>
          </p:cNvPr>
          <p:cNvSpPr txBox="1">
            <a:spLocks noGrp="1"/>
          </p:cNvSpPr>
          <p:nvPr>
            <p:ph type="body" idx="15" hasCustomPrompt="1"/>
          </p:nvPr>
        </p:nvSpPr>
        <p:spPr>
          <a:xfrm>
            <a:off x="463863" y="1977114"/>
            <a:ext cx="82160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9" name="Text Placeholder 2">
            <a:extLst>
              <a:ext uri="{FF2B5EF4-FFF2-40B4-BE49-F238E27FC236}">
                <a16:creationId xmlns:a16="http://schemas.microsoft.com/office/drawing/2014/main" id="{5C15F6B8-2ED8-134F-9927-951E5E03D529}"/>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6165461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Background - No Footer - 2 Column">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9" name="TextBox 8">
            <a:extLst>
              <a:ext uri="{FF2B5EF4-FFF2-40B4-BE49-F238E27FC236}">
                <a16:creationId xmlns:a16="http://schemas.microsoft.com/office/drawing/2014/main" id="{3DC9A5D5-3397-E547-BAEE-2744B79AB951}"/>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0" name="Google Shape;40;p6">
            <a:extLst>
              <a:ext uri="{FF2B5EF4-FFF2-40B4-BE49-F238E27FC236}">
                <a16:creationId xmlns:a16="http://schemas.microsoft.com/office/drawing/2014/main" id="{EE116BBF-EE6D-0D4A-BF3A-ECDFB661F497}"/>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4" name="Text Placeholder 4">
            <a:extLst>
              <a:ext uri="{FF2B5EF4-FFF2-40B4-BE49-F238E27FC236}">
                <a16:creationId xmlns:a16="http://schemas.microsoft.com/office/drawing/2014/main" id="{DF6EB8CE-9D6B-9E4A-984C-8CB8F4757855}"/>
              </a:ext>
            </a:extLst>
          </p:cNvPr>
          <p:cNvSpPr>
            <a:spLocks noGrp="1"/>
          </p:cNvSpPr>
          <p:nvPr>
            <p:ph type="body" sz="quarter" idx="13" hasCustomPrompt="1"/>
          </p:nvPr>
        </p:nvSpPr>
        <p:spPr>
          <a:xfrm>
            <a:off x="463863"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5" name="Text Placeholder 4">
            <a:extLst>
              <a:ext uri="{FF2B5EF4-FFF2-40B4-BE49-F238E27FC236}">
                <a16:creationId xmlns:a16="http://schemas.microsoft.com/office/drawing/2014/main" id="{13D026C5-4BE4-6D49-923E-AF03A79F95D8}"/>
              </a:ext>
            </a:extLst>
          </p:cNvPr>
          <p:cNvSpPr>
            <a:spLocks noGrp="1"/>
          </p:cNvSpPr>
          <p:nvPr>
            <p:ph type="body" sz="quarter" idx="16" hasCustomPrompt="1"/>
          </p:nvPr>
        </p:nvSpPr>
        <p:spPr>
          <a:xfrm>
            <a:off x="4709160" y="1519912"/>
            <a:ext cx="395583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6" name="Google Shape;19;p3">
            <a:extLst>
              <a:ext uri="{FF2B5EF4-FFF2-40B4-BE49-F238E27FC236}">
                <a16:creationId xmlns:a16="http://schemas.microsoft.com/office/drawing/2014/main" id="{321563D4-9C30-1F47-AC00-6CBF4BFB8623}"/>
              </a:ext>
            </a:extLst>
          </p:cNvPr>
          <p:cNvSpPr txBox="1">
            <a:spLocks noGrp="1"/>
          </p:cNvSpPr>
          <p:nvPr>
            <p:ph type="body" idx="17" hasCustomPrompt="1"/>
          </p:nvPr>
        </p:nvSpPr>
        <p:spPr>
          <a:xfrm>
            <a:off x="463864" y="1977115"/>
            <a:ext cx="3955837"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7" name="Google Shape;19;p3">
            <a:extLst>
              <a:ext uri="{FF2B5EF4-FFF2-40B4-BE49-F238E27FC236}">
                <a16:creationId xmlns:a16="http://schemas.microsoft.com/office/drawing/2014/main" id="{AD48D8DD-3DF0-C645-8BAE-AF9F4787792F}"/>
              </a:ext>
            </a:extLst>
          </p:cNvPr>
          <p:cNvSpPr txBox="1">
            <a:spLocks noGrp="1"/>
          </p:cNvSpPr>
          <p:nvPr>
            <p:ph type="body" idx="20" hasCustomPrompt="1"/>
          </p:nvPr>
        </p:nvSpPr>
        <p:spPr>
          <a:xfrm>
            <a:off x="4707420" y="1977115"/>
            <a:ext cx="3955837"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1" name="Text Placeholder 2">
            <a:extLst>
              <a:ext uri="{FF2B5EF4-FFF2-40B4-BE49-F238E27FC236}">
                <a16:creationId xmlns:a16="http://schemas.microsoft.com/office/drawing/2014/main" id="{28B31836-93D6-7B48-8587-C8ADFCA20264}"/>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77435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Layout - AZ Red / AZ Blue">
    <p:bg>
      <p:bgPr>
        <a:solidFill>
          <a:schemeClr val="bg2"/>
        </a:solidFill>
        <a:effectLst/>
      </p:bgPr>
    </p:bg>
    <p:spTree>
      <p:nvGrpSpPr>
        <p:cNvPr id="1" name=""/>
        <p:cNvGrpSpPr/>
        <p:nvPr/>
      </p:nvGrpSpPr>
      <p:grpSpPr>
        <a:xfrm>
          <a:off x="0" y="0"/>
          <a:ext cx="0" cy="0"/>
          <a:chOff x="0" y="0"/>
          <a:chExt cx="0" cy="0"/>
        </a:xfrm>
      </p:grpSpPr>
      <p:sp>
        <p:nvSpPr>
          <p:cNvPr id="17" name="Google Shape;50;p8">
            <a:extLst>
              <a:ext uri="{FF2B5EF4-FFF2-40B4-BE49-F238E27FC236}">
                <a16:creationId xmlns:a16="http://schemas.microsoft.com/office/drawing/2014/main" id="{917C76F6-45DE-9F4B-A832-4ABFE409E485}"/>
              </a:ext>
            </a:extLst>
          </p:cNvPr>
          <p:cNvSpPr/>
          <p:nvPr userDrawn="1"/>
        </p:nvSpPr>
        <p:spPr>
          <a:xfrm>
            <a:off x="3657599" y="0"/>
            <a:ext cx="5486400" cy="57150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27" name="Google Shape;37;p6">
            <a:extLst>
              <a:ext uri="{FF2B5EF4-FFF2-40B4-BE49-F238E27FC236}">
                <a16:creationId xmlns:a16="http://schemas.microsoft.com/office/drawing/2014/main" id="{B43EA60D-1510-224E-B6BB-58471CBA7A07}"/>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28" name="Google Shape;38;p6">
            <a:extLst>
              <a:ext uri="{FF2B5EF4-FFF2-40B4-BE49-F238E27FC236}">
                <a16:creationId xmlns:a16="http://schemas.microsoft.com/office/drawing/2014/main" id="{18701A39-EF5E-384F-9549-4EC724AE7699}"/>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pic>
        <p:nvPicPr>
          <p:cNvPr id="10" name="Picture 9">
            <a:extLst>
              <a:ext uri="{FF2B5EF4-FFF2-40B4-BE49-F238E27FC236}">
                <a16:creationId xmlns:a16="http://schemas.microsoft.com/office/drawing/2014/main" id="{271D1711-4549-134B-9460-2613AA666DBC}"/>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1" name="Google Shape;39;p6">
            <a:extLst>
              <a:ext uri="{FF2B5EF4-FFF2-40B4-BE49-F238E27FC236}">
                <a16:creationId xmlns:a16="http://schemas.microsoft.com/office/drawing/2014/main" id="{4227BC3A-E94A-8C44-BB2A-4259E41408DD}"/>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2" name="Google Shape;114;p17">
            <a:extLst>
              <a:ext uri="{FF2B5EF4-FFF2-40B4-BE49-F238E27FC236}">
                <a16:creationId xmlns:a16="http://schemas.microsoft.com/office/drawing/2014/main" id="{0979D0A1-2484-694A-B196-168ABB78804D}"/>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3" name="Text Placeholder 4">
            <a:extLst>
              <a:ext uri="{FF2B5EF4-FFF2-40B4-BE49-F238E27FC236}">
                <a16:creationId xmlns:a16="http://schemas.microsoft.com/office/drawing/2014/main" id="{5F1A8A7A-5A0E-124E-892D-20CCC3B809AE}"/>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4" name="Google Shape;19;p3">
            <a:extLst>
              <a:ext uri="{FF2B5EF4-FFF2-40B4-BE49-F238E27FC236}">
                <a16:creationId xmlns:a16="http://schemas.microsoft.com/office/drawing/2014/main" id="{F782366C-17D4-484D-86C4-A8F87ECF5947}"/>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5" name="TextBox 14">
            <a:extLst>
              <a:ext uri="{FF2B5EF4-FFF2-40B4-BE49-F238E27FC236}">
                <a16:creationId xmlns:a16="http://schemas.microsoft.com/office/drawing/2014/main" id="{04498D36-CC94-C54F-91AF-770098A6BD83}"/>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6" name="Google Shape;40;p6">
            <a:extLst>
              <a:ext uri="{FF2B5EF4-FFF2-40B4-BE49-F238E27FC236}">
                <a16:creationId xmlns:a16="http://schemas.microsoft.com/office/drawing/2014/main" id="{7CD361F1-6834-D948-9CD6-AD6B23546D44}"/>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8" name="Text Placeholder 2">
            <a:extLst>
              <a:ext uri="{FF2B5EF4-FFF2-40B4-BE49-F238E27FC236}">
                <a16:creationId xmlns:a16="http://schemas.microsoft.com/office/drawing/2014/main" id="{C64863F1-C4FC-5F44-A7BC-41FFAD71EE57}"/>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2105542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Background - No Footer - 3 Column">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6" name="TextBox 15">
            <a:extLst>
              <a:ext uri="{FF2B5EF4-FFF2-40B4-BE49-F238E27FC236}">
                <a16:creationId xmlns:a16="http://schemas.microsoft.com/office/drawing/2014/main" id="{C5726EF4-F66E-8946-8D29-9812BD95C474}"/>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17" name="Google Shape;40;p6">
            <a:extLst>
              <a:ext uri="{FF2B5EF4-FFF2-40B4-BE49-F238E27FC236}">
                <a16:creationId xmlns:a16="http://schemas.microsoft.com/office/drawing/2014/main" id="{7C5EE8F1-9E93-E643-BCDB-62A886538877}"/>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8" name="Text Placeholder 4">
            <a:extLst>
              <a:ext uri="{FF2B5EF4-FFF2-40B4-BE49-F238E27FC236}">
                <a16:creationId xmlns:a16="http://schemas.microsoft.com/office/drawing/2014/main" id="{EFDF1277-7B94-704B-8B2D-B6453812031A}"/>
              </a:ext>
            </a:extLst>
          </p:cNvPr>
          <p:cNvSpPr>
            <a:spLocks noGrp="1"/>
          </p:cNvSpPr>
          <p:nvPr>
            <p:ph type="body" sz="quarter" idx="21" hasCustomPrompt="1"/>
          </p:nvPr>
        </p:nvSpPr>
        <p:spPr>
          <a:xfrm>
            <a:off x="463863" y="1519912"/>
            <a:ext cx="2551176"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19" name="Text Placeholder 4">
            <a:extLst>
              <a:ext uri="{FF2B5EF4-FFF2-40B4-BE49-F238E27FC236}">
                <a16:creationId xmlns:a16="http://schemas.microsoft.com/office/drawing/2014/main" id="{E403EDE9-553C-CD47-BA47-16668AD0BA14}"/>
              </a:ext>
            </a:extLst>
          </p:cNvPr>
          <p:cNvSpPr>
            <a:spLocks noGrp="1"/>
          </p:cNvSpPr>
          <p:nvPr>
            <p:ph type="body" sz="quarter" idx="15" hasCustomPrompt="1"/>
          </p:nvPr>
        </p:nvSpPr>
        <p:spPr>
          <a:xfrm>
            <a:off x="3303713"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0" name="Text Placeholder 4">
            <a:extLst>
              <a:ext uri="{FF2B5EF4-FFF2-40B4-BE49-F238E27FC236}">
                <a16:creationId xmlns:a16="http://schemas.microsoft.com/office/drawing/2014/main" id="{CFC5448B-53F1-1E40-9906-4ADE453A2926}"/>
              </a:ext>
            </a:extLst>
          </p:cNvPr>
          <p:cNvSpPr>
            <a:spLocks noGrp="1"/>
          </p:cNvSpPr>
          <p:nvPr>
            <p:ph type="body" sz="quarter" idx="22" hasCustomPrompt="1"/>
          </p:nvPr>
        </p:nvSpPr>
        <p:spPr>
          <a:xfrm>
            <a:off x="6137975" y="1519912"/>
            <a:ext cx="2560320" cy="457200"/>
          </a:xfrm>
          <a:prstGeom prst="rect">
            <a:avLst/>
          </a:prstGeom>
        </p:spPr>
        <p:txBody>
          <a:bodyPr anchor="ctr"/>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21" name="Google Shape;19;p3">
            <a:extLst>
              <a:ext uri="{FF2B5EF4-FFF2-40B4-BE49-F238E27FC236}">
                <a16:creationId xmlns:a16="http://schemas.microsoft.com/office/drawing/2014/main" id="{5AA0590C-10F1-7842-9DE0-E9F264DE9812}"/>
              </a:ext>
            </a:extLst>
          </p:cNvPr>
          <p:cNvSpPr txBox="1">
            <a:spLocks noGrp="1"/>
          </p:cNvSpPr>
          <p:nvPr>
            <p:ph type="body" idx="14" hasCustomPrompt="1"/>
          </p:nvPr>
        </p:nvSpPr>
        <p:spPr>
          <a:xfrm>
            <a:off x="463864" y="1977113"/>
            <a:ext cx="2555271"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2" name="Google Shape;19;p3">
            <a:extLst>
              <a:ext uri="{FF2B5EF4-FFF2-40B4-BE49-F238E27FC236}">
                <a16:creationId xmlns:a16="http://schemas.microsoft.com/office/drawing/2014/main" id="{3EBA5A69-3DCB-6A49-913D-3D808158933C}"/>
              </a:ext>
            </a:extLst>
          </p:cNvPr>
          <p:cNvSpPr txBox="1">
            <a:spLocks noGrp="1"/>
          </p:cNvSpPr>
          <p:nvPr>
            <p:ph type="body" idx="23" hasCustomPrompt="1"/>
          </p:nvPr>
        </p:nvSpPr>
        <p:spPr>
          <a:xfrm>
            <a:off x="3299042" y="1977113"/>
            <a:ext cx="25669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23" name="Google Shape;19;p3">
            <a:extLst>
              <a:ext uri="{FF2B5EF4-FFF2-40B4-BE49-F238E27FC236}">
                <a16:creationId xmlns:a16="http://schemas.microsoft.com/office/drawing/2014/main" id="{E7FB4757-DEEF-BA4B-AC8D-678924738F0E}"/>
              </a:ext>
            </a:extLst>
          </p:cNvPr>
          <p:cNvSpPr txBox="1">
            <a:spLocks noGrp="1"/>
          </p:cNvSpPr>
          <p:nvPr>
            <p:ph type="body" idx="24" hasCustomPrompt="1"/>
          </p:nvPr>
        </p:nvSpPr>
        <p:spPr>
          <a:xfrm>
            <a:off x="6130967" y="1977113"/>
            <a:ext cx="2566950" cy="2587752"/>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2"/>
              </a:buClr>
              <a:buSzPct val="100000"/>
              <a:buFont typeface="Arial" panose="020B0604020202020204" pitchFamily="34" charset="0"/>
              <a:buChar char="•"/>
              <a:defRPr sz="1080">
                <a:solidFill>
                  <a:schemeClr val="tx1">
                    <a:lumMod val="75000"/>
                    <a:lumOff val="25000"/>
                  </a:schemeClr>
                </a:solidFill>
                <a:latin typeface="Calibri"/>
                <a:ea typeface="Calibri"/>
                <a:cs typeface="Calibri"/>
                <a:sym typeface="Calibri"/>
              </a:defRPr>
            </a:lvl1pPr>
            <a:lvl2pPr marL="329184" lvl="1" indent="-164592">
              <a:lnSpc>
                <a:spcPct val="150000"/>
              </a:lnSpc>
              <a:spcBef>
                <a:spcPts val="0"/>
              </a:spcBef>
              <a:spcAft>
                <a:spcPts val="0"/>
              </a:spcAft>
              <a:buClr>
                <a:schemeClr val="bg2"/>
              </a:buClr>
              <a:buSzPct val="110000"/>
              <a:buFont typeface="System Font Regular"/>
              <a:buChar char="◦"/>
              <a:defRPr sz="1080">
                <a:solidFill>
                  <a:schemeClr val="tx1">
                    <a:lumMod val="75000"/>
                    <a:lumOff val="25000"/>
                  </a:schemeClr>
                </a:solidFill>
                <a:latin typeface="Calibri"/>
                <a:ea typeface="Calibri"/>
                <a:cs typeface="Calibri"/>
                <a:sym typeface="Calibri"/>
              </a:defRPr>
            </a:lvl2pPr>
            <a:lvl3pPr marL="493776" lvl="2" indent="-164592">
              <a:lnSpc>
                <a:spcPct val="150000"/>
              </a:lnSpc>
              <a:spcBef>
                <a:spcPts val="0"/>
              </a:spcBef>
              <a:spcAft>
                <a:spcPts val="0"/>
              </a:spcAft>
              <a:buClr>
                <a:schemeClr val="bg2"/>
              </a:buClr>
              <a:buSzPct val="80000"/>
              <a:buFont typeface="Wingdings" pitchFamily="2" charset="2"/>
              <a:buChar char="§"/>
              <a:defRPr sz="1080">
                <a:solidFill>
                  <a:schemeClr val="tx1">
                    <a:lumMod val="75000"/>
                    <a:lumOff val="25000"/>
                  </a:schemeClr>
                </a:solidFill>
                <a:latin typeface="Calibri"/>
                <a:ea typeface="Calibri"/>
                <a:cs typeface="Calibri"/>
                <a:sym typeface="Calibri"/>
              </a:defRPr>
            </a:lvl3pPr>
            <a:lvl4pPr marL="658368" lvl="3" indent="-164592">
              <a:lnSpc>
                <a:spcPct val="150000"/>
              </a:lnSpc>
              <a:spcBef>
                <a:spcPts val="0"/>
              </a:spcBef>
              <a:spcAft>
                <a:spcPts val="0"/>
              </a:spcAft>
              <a:buClr>
                <a:schemeClr val="bg2"/>
              </a:buClr>
              <a:buSzPct val="100000"/>
              <a:buFont typeface=".Lucida Grande UI Regular"/>
              <a:buChar char="▫"/>
              <a:defRPr sz="1080" baseline="0">
                <a:solidFill>
                  <a:schemeClr val="tx1">
                    <a:lumMod val="75000"/>
                    <a:lumOff val="25000"/>
                  </a:schemeClr>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a:t>Click to add bullet</a:t>
            </a:r>
          </a:p>
          <a:p>
            <a:r>
              <a:rPr lang="en-US"/>
              <a:t>Primary bullet</a:t>
            </a:r>
          </a:p>
          <a:p>
            <a:pPr lvl="1"/>
            <a:r>
              <a:rPr lang="en-US"/>
              <a:t>Secondary bullet</a:t>
            </a:r>
          </a:p>
          <a:p>
            <a:pPr lvl="1"/>
            <a:r>
              <a:rPr lang="en-US"/>
              <a:t>Secondary bullet</a:t>
            </a:r>
          </a:p>
          <a:p>
            <a:pPr lvl="2"/>
            <a:r>
              <a:rPr lang="en-US"/>
              <a:t>Tertiary bullet</a:t>
            </a:r>
          </a:p>
          <a:p>
            <a:pPr lvl="3"/>
            <a:r>
              <a:rPr lang="en-US"/>
              <a:t>Quaternary bullet</a:t>
            </a:r>
          </a:p>
        </p:txBody>
      </p:sp>
      <p:sp>
        <p:nvSpPr>
          <p:cNvPr id="12" name="Text Placeholder 2">
            <a:extLst>
              <a:ext uri="{FF2B5EF4-FFF2-40B4-BE49-F238E27FC236}">
                <a16:creationId xmlns:a16="http://schemas.microsoft.com/office/drawing/2014/main" id="{A237C0A8-CBA4-C34D-8D6E-8360035D42C7}"/>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7286912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 Background - No Footer - Copy Block">
    <p:spTree>
      <p:nvGrpSpPr>
        <p:cNvPr id="1" name=""/>
        <p:cNvGrpSpPr/>
        <p:nvPr/>
      </p:nvGrpSpPr>
      <p:grpSpPr>
        <a:xfrm>
          <a:off x="0" y="0"/>
          <a:ext cx="0" cy="0"/>
          <a:chOff x="0" y="0"/>
          <a:chExt cx="0" cy="0"/>
        </a:xfrm>
      </p:grpSpPr>
      <p:sp>
        <p:nvSpPr>
          <p:cNvPr id="6" name="Google Shape;37;p6">
            <a:extLst>
              <a:ext uri="{FF2B5EF4-FFF2-40B4-BE49-F238E27FC236}">
                <a16:creationId xmlns:a16="http://schemas.microsoft.com/office/drawing/2014/main" id="{D242F39F-A804-0F47-834C-1B343762955B}"/>
              </a:ext>
            </a:extLst>
          </p:cNvPr>
          <p:cNvSpPr txBox="1">
            <a:spLocks noGrp="1"/>
          </p:cNvSpPr>
          <p:nvPr>
            <p:ph type="title"/>
          </p:nvPr>
        </p:nvSpPr>
        <p:spPr>
          <a:xfrm>
            <a:off x="463864" y="306359"/>
            <a:ext cx="8216051"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tx2"/>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endParaRPr/>
          </a:p>
        </p:txBody>
      </p:sp>
      <p:sp>
        <p:nvSpPr>
          <p:cNvPr id="7" name="Google Shape;38;p6">
            <a:extLst>
              <a:ext uri="{FF2B5EF4-FFF2-40B4-BE49-F238E27FC236}">
                <a16:creationId xmlns:a16="http://schemas.microsoft.com/office/drawing/2014/main" id="{9FEB770E-2AE1-954E-ADA9-BD57D7CA74CA}"/>
              </a:ext>
            </a:extLst>
          </p:cNvPr>
          <p:cNvSpPr txBox="1">
            <a:spLocks noGrp="1"/>
          </p:cNvSpPr>
          <p:nvPr>
            <p:ph type="subTitle" idx="1"/>
          </p:nvPr>
        </p:nvSpPr>
        <p:spPr>
          <a:xfrm>
            <a:off x="463864" y="695284"/>
            <a:ext cx="8216051"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tx2"/>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endParaRPr/>
          </a:p>
        </p:txBody>
      </p:sp>
      <p:sp>
        <p:nvSpPr>
          <p:cNvPr id="16" name="Text Placeholder 4">
            <a:extLst>
              <a:ext uri="{FF2B5EF4-FFF2-40B4-BE49-F238E27FC236}">
                <a16:creationId xmlns:a16="http://schemas.microsoft.com/office/drawing/2014/main" id="{C33A31C1-739D-F647-8386-AB7E8997570B}"/>
              </a:ext>
            </a:extLst>
          </p:cNvPr>
          <p:cNvSpPr>
            <a:spLocks noGrp="1"/>
          </p:cNvSpPr>
          <p:nvPr>
            <p:ph type="body" sz="quarter" idx="21" hasCustomPrompt="1"/>
          </p:nvPr>
        </p:nvSpPr>
        <p:spPr>
          <a:xfrm>
            <a:off x="463863" y="1512093"/>
            <a:ext cx="5486400" cy="3054096"/>
          </a:xfrm>
          <a:prstGeom prst="rect">
            <a:avLst/>
          </a:prstGeom>
        </p:spPr>
        <p:txBody>
          <a:bodyPr anchor="t"/>
          <a:lstStyle>
            <a:lvl1pPr>
              <a:buFontTx/>
              <a:buNone/>
              <a:defRPr sz="1260">
                <a:solidFill>
                  <a:schemeClr val="tx1">
                    <a:lumMod val="75000"/>
                    <a:lumOff val="25000"/>
                  </a:schemeClr>
                </a:solidFill>
                <a:latin typeface="Calibri" panose="020F0502020204030204" pitchFamily="34" charset="0"/>
                <a:cs typeface="Calibri" panose="020F0502020204030204" pitchFamily="34" charset="0"/>
              </a:defRPr>
            </a:lvl1pPr>
          </a:lstStyle>
          <a:p>
            <a:pPr lvl="0"/>
            <a:r>
              <a:rPr lang="en-US"/>
              <a:t>Click to add text</a:t>
            </a:r>
          </a:p>
        </p:txBody>
      </p:sp>
      <p:sp>
        <p:nvSpPr>
          <p:cNvPr id="8" name="TextBox 7">
            <a:extLst>
              <a:ext uri="{FF2B5EF4-FFF2-40B4-BE49-F238E27FC236}">
                <a16:creationId xmlns:a16="http://schemas.microsoft.com/office/drawing/2014/main" id="{B5130C7E-6D0E-5544-8C3B-3A9C08387B10}"/>
              </a:ext>
            </a:extLst>
          </p:cNvPr>
          <p:cNvSpPr txBox="1"/>
          <p:nvPr userDrawn="1"/>
        </p:nvSpPr>
        <p:spPr>
          <a:xfrm>
            <a:off x="463863" y="5434554"/>
            <a:ext cx="1886838" cy="228600"/>
          </a:xfrm>
          <a:prstGeom prst="rect">
            <a:avLst/>
          </a:prstGeom>
          <a:noFill/>
        </p:spPr>
        <p:txBody>
          <a:bodyPr wrap="square" lIns="82296" tIns="0" rIns="0" bIns="0" rtlCol="0" anchor="ctr">
            <a:noAutofit/>
          </a:bodyPr>
          <a:lstStyle/>
          <a:p>
            <a:pPr lvl="0" algn="l">
              <a:lnSpc>
                <a:spcPct val="100000"/>
              </a:lnSpc>
            </a:pPr>
            <a:r>
              <a:rPr lang="en-US" sz="540">
                <a:solidFill>
                  <a:schemeClr val="bg1">
                    <a:lumMod val="50000"/>
                  </a:schemeClr>
                </a:solidFill>
              </a:rPr>
              <a:t>The University of Arizona Global Campus </a:t>
            </a:r>
            <a:br>
              <a:rPr lang="en-US" sz="540">
                <a:solidFill>
                  <a:schemeClr val="bg1">
                    <a:lumMod val="50000"/>
                  </a:schemeClr>
                </a:solidFill>
              </a:rPr>
            </a:br>
            <a:r>
              <a:rPr lang="en-US" sz="540">
                <a:solidFill>
                  <a:schemeClr val="bg1">
                    <a:lumMod val="50000"/>
                  </a:schemeClr>
                </a:solidFill>
              </a:rPr>
              <a:t>Proprietary &amp; Confidential - For Internal Use Only</a:t>
            </a:r>
          </a:p>
        </p:txBody>
      </p:sp>
      <p:sp>
        <p:nvSpPr>
          <p:cNvPr id="9" name="Google Shape;40;p6">
            <a:extLst>
              <a:ext uri="{FF2B5EF4-FFF2-40B4-BE49-F238E27FC236}">
                <a16:creationId xmlns:a16="http://schemas.microsoft.com/office/drawing/2014/main" id="{9D0354E2-DF87-B546-8B9D-E4CB69C6D53A}"/>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lumMod val="50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10" name="Text Placeholder 2">
            <a:extLst>
              <a:ext uri="{FF2B5EF4-FFF2-40B4-BE49-F238E27FC236}">
                <a16:creationId xmlns:a16="http://schemas.microsoft.com/office/drawing/2014/main" id="{3480FFB5-B737-3A4E-9148-1AEBDBD1B9F5}"/>
              </a:ext>
            </a:extLst>
          </p:cNvPr>
          <p:cNvSpPr>
            <a:spLocks noGrp="1"/>
          </p:cNvSpPr>
          <p:nvPr>
            <p:ph type="body" sz="quarter" idx="19" hasCustomPrompt="1"/>
          </p:nvPr>
        </p:nvSpPr>
        <p:spPr>
          <a:xfrm>
            <a:off x="463862" y="4609727"/>
            <a:ext cx="8220456" cy="193880"/>
          </a:xfrm>
          <a:prstGeom prst="rect">
            <a:avLst/>
          </a:prstGeom>
        </p:spPr>
        <p:txBody>
          <a:bodyPr bIns="0" anchor="t"/>
          <a:lstStyle>
            <a:lvl1pPr>
              <a:buNone/>
              <a:defRPr sz="63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add footnote</a:t>
            </a:r>
          </a:p>
        </p:txBody>
      </p:sp>
    </p:spTree>
    <p:extLst>
      <p:ext uri="{BB962C8B-B14F-4D97-AF65-F5344CB8AC3E}">
        <p14:creationId xmlns:p14="http://schemas.microsoft.com/office/powerpoint/2010/main" val="230240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plit Layout - AZ Blue / AZ Red">
    <p:bg>
      <p:bgPr>
        <a:solidFill>
          <a:schemeClr val="tx2"/>
        </a:solidFill>
        <a:effectLst/>
      </p:bgPr>
    </p:bg>
    <p:spTree>
      <p:nvGrpSpPr>
        <p:cNvPr id="1" name=""/>
        <p:cNvGrpSpPr/>
        <p:nvPr/>
      </p:nvGrpSpPr>
      <p:grpSpPr>
        <a:xfrm>
          <a:off x="0" y="0"/>
          <a:ext cx="0" cy="0"/>
          <a:chOff x="0" y="0"/>
          <a:chExt cx="0" cy="0"/>
        </a:xfrm>
      </p:grpSpPr>
      <p:sp>
        <p:nvSpPr>
          <p:cNvPr id="3" name="Google Shape;50;p8">
            <a:extLst>
              <a:ext uri="{FF2B5EF4-FFF2-40B4-BE49-F238E27FC236}">
                <a16:creationId xmlns:a16="http://schemas.microsoft.com/office/drawing/2014/main" id="{6B69F35F-5967-3C44-88CC-87157856CA49}"/>
              </a:ext>
            </a:extLst>
          </p:cNvPr>
          <p:cNvSpPr/>
          <p:nvPr userDrawn="1"/>
        </p:nvSpPr>
        <p:spPr>
          <a:xfrm>
            <a:off x="3657600" y="56"/>
            <a:ext cx="5486400" cy="5714944"/>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14" name="Google Shape;37;p6">
            <a:extLst>
              <a:ext uri="{FF2B5EF4-FFF2-40B4-BE49-F238E27FC236}">
                <a16:creationId xmlns:a16="http://schemas.microsoft.com/office/drawing/2014/main" id="{7F9CF68E-7403-4C49-B3F0-C92754F52648}"/>
              </a:ext>
            </a:extLst>
          </p:cNvPr>
          <p:cNvSpPr txBox="1">
            <a:spLocks noGrp="1"/>
          </p:cNvSpPr>
          <p:nvPr>
            <p:ph type="title"/>
          </p:nvPr>
        </p:nvSpPr>
        <p:spPr>
          <a:xfrm>
            <a:off x="3956051" y="306359"/>
            <a:ext cx="4892675" cy="36576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160">
                <a:solidFill>
                  <a:schemeClr val="bg1"/>
                </a:solidFill>
                <a:latin typeface="Calibri"/>
                <a:ea typeface="Calibri"/>
                <a:cs typeface="Calibri"/>
                <a:sym typeface="Calibri"/>
              </a:defRPr>
            </a:lvl1pPr>
            <a:lvl2pPr lvl="1">
              <a:spcBef>
                <a:spcPts val="0"/>
              </a:spcBef>
              <a:spcAft>
                <a:spcPts val="0"/>
              </a:spcAft>
              <a:buNone/>
              <a:defRPr sz="2190">
                <a:latin typeface="Calibri"/>
                <a:ea typeface="Calibri"/>
                <a:cs typeface="Calibri"/>
                <a:sym typeface="Calibri"/>
              </a:defRPr>
            </a:lvl2pPr>
            <a:lvl3pPr lvl="2">
              <a:spcBef>
                <a:spcPts val="0"/>
              </a:spcBef>
              <a:spcAft>
                <a:spcPts val="0"/>
              </a:spcAft>
              <a:buNone/>
              <a:defRPr sz="2190">
                <a:latin typeface="Calibri"/>
                <a:ea typeface="Calibri"/>
                <a:cs typeface="Calibri"/>
                <a:sym typeface="Calibri"/>
              </a:defRPr>
            </a:lvl3pPr>
            <a:lvl4pPr lvl="3">
              <a:spcBef>
                <a:spcPts val="0"/>
              </a:spcBef>
              <a:spcAft>
                <a:spcPts val="0"/>
              </a:spcAft>
              <a:buNone/>
              <a:defRPr sz="2190">
                <a:latin typeface="Calibri"/>
                <a:ea typeface="Calibri"/>
                <a:cs typeface="Calibri"/>
                <a:sym typeface="Calibri"/>
              </a:defRPr>
            </a:lvl4pPr>
            <a:lvl5pPr lvl="4">
              <a:spcBef>
                <a:spcPts val="0"/>
              </a:spcBef>
              <a:spcAft>
                <a:spcPts val="0"/>
              </a:spcAft>
              <a:buNone/>
              <a:defRPr sz="2190">
                <a:latin typeface="Calibri"/>
                <a:ea typeface="Calibri"/>
                <a:cs typeface="Calibri"/>
                <a:sym typeface="Calibri"/>
              </a:defRPr>
            </a:lvl5pPr>
            <a:lvl6pPr lvl="5">
              <a:spcBef>
                <a:spcPts val="0"/>
              </a:spcBef>
              <a:spcAft>
                <a:spcPts val="0"/>
              </a:spcAft>
              <a:buNone/>
              <a:defRPr sz="2190">
                <a:latin typeface="Calibri"/>
                <a:ea typeface="Calibri"/>
                <a:cs typeface="Calibri"/>
                <a:sym typeface="Calibri"/>
              </a:defRPr>
            </a:lvl6pPr>
            <a:lvl7pPr lvl="6">
              <a:spcBef>
                <a:spcPts val="0"/>
              </a:spcBef>
              <a:spcAft>
                <a:spcPts val="0"/>
              </a:spcAft>
              <a:buNone/>
              <a:defRPr sz="2190">
                <a:latin typeface="Calibri"/>
                <a:ea typeface="Calibri"/>
                <a:cs typeface="Calibri"/>
                <a:sym typeface="Calibri"/>
              </a:defRPr>
            </a:lvl7pPr>
            <a:lvl8pPr lvl="7">
              <a:spcBef>
                <a:spcPts val="0"/>
              </a:spcBef>
              <a:spcAft>
                <a:spcPts val="0"/>
              </a:spcAft>
              <a:buNone/>
              <a:defRPr sz="2190">
                <a:latin typeface="Calibri"/>
                <a:ea typeface="Calibri"/>
                <a:cs typeface="Calibri"/>
                <a:sym typeface="Calibri"/>
              </a:defRPr>
            </a:lvl8pPr>
            <a:lvl9pPr lvl="8">
              <a:spcBef>
                <a:spcPts val="0"/>
              </a:spcBef>
              <a:spcAft>
                <a:spcPts val="0"/>
              </a:spcAft>
              <a:buNone/>
              <a:defRPr sz="2190">
                <a:latin typeface="Calibri"/>
                <a:ea typeface="Calibri"/>
                <a:cs typeface="Calibri"/>
                <a:sym typeface="Calibri"/>
              </a:defRPr>
            </a:lvl9pPr>
          </a:lstStyle>
          <a:p>
            <a:r>
              <a:rPr lang="en-US"/>
              <a:t>Click to edit Master title style</a:t>
            </a:r>
            <a:endParaRPr dirty="0"/>
          </a:p>
        </p:txBody>
      </p:sp>
      <p:sp>
        <p:nvSpPr>
          <p:cNvPr id="15" name="Google Shape;38;p6">
            <a:extLst>
              <a:ext uri="{FF2B5EF4-FFF2-40B4-BE49-F238E27FC236}">
                <a16:creationId xmlns:a16="http://schemas.microsoft.com/office/drawing/2014/main" id="{53045A6F-A9BE-E648-BB50-DB0F7CC5C339}"/>
              </a:ext>
            </a:extLst>
          </p:cNvPr>
          <p:cNvSpPr txBox="1">
            <a:spLocks noGrp="1"/>
          </p:cNvSpPr>
          <p:nvPr>
            <p:ph type="subTitle" idx="1"/>
          </p:nvPr>
        </p:nvSpPr>
        <p:spPr>
          <a:xfrm>
            <a:off x="3956051" y="695284"/>
            <a:ext cx="4892675" cy="274320"/>
          </a:xfrm>
          <a:prstGeom prst="rect">
            <a:avLst/>
          </a:prstGeom>
          <a:noFill/>
          <a:ln>
            <a:noFill/>
          </a:ln>
        </p:spPr>
        <p:txBody>
          <a:bodyPr spcFirstLastPara="1" wrap="square" lIns="91425" tIns="91425" rIns="91425" bIns="91425" anchor="ctr" anchorCtr="0">
            <a:noAutofit/>
          </a:bodyPr>
          <a:lstStyle>
            <a:lvl1pPr lvl="0" algn="l">
              <a:spcBef>
                <a:spcPts val="0"/>
              </a:spcBef>
              <a:spcAft>
                <a:spcPts val="0"/>
              </a:spcAft>
              <a:buNone/>
              <a:defRPr sz="1440">
                <a:solidFill>
                  <a:schemeClr val="bg1"/>
                </a:solidFill>
                <a:latin typeface="Calibri"/>
                <a:ea typeface="Calibri"/>
                <a:cs typeface="Calibri"/>
                <a:sym typeface="Calibri"/>
              </a:defRPr>
            </a:lvl1pPr>
            <a:lvl2pPr lvl="1">
              <a:spcBef>
                <a:spcPts val="0"/>
              </a:spcBef>
              <a:spcAft>
                <a:spcPts val="0"/>
              </a:spcAft>
              <a:buNone/>
              <a:defRPr sz="1228">
                <a:solidFill>
                  <a:srgbClr val="9EABAE"/>
                </a:solidFill>
                <a:latin typeface="Calibri"/>
                <a:ea typeface="Calibri"/>
                <a:cs typeface="Calibri"/>
                <a:sym typeface="Calibri"/>
              </a:defRPr>
            </a:lvl2pPr>
            <a:lvl3pPr lvl="2">
              <a:spcBef>
                <a:spcPts val="0"/>
              </a:spcBef>
              <a:spcAft>
                <a:spcPts val="0"/>
              </a:spcAft>
              <a:buNone/>
              <a:defRPr sz="1228">
                <a:solidFill>
                  <a:srgbClr val="9EABAE"/>
                </a:solidFill>
                <a:latin typeface="Calibri"/>
                <a:ea typeface="Calibri"/>
                <a:cs typeface="Calibri"/>
                <a:sym typeface="Calibri"/>
              </a:defRPr>
            </a:lvl3pPr>
            <a:lvl4pPr lvl="3">
              <a:spcBef>
                <a:spcPts val="0"/>
              </a:spcBef>
              <a:spcAft>
                <a:spcPts val="0"/>
              </a:spcAft>
              <a:buNone/>
              <a:defRPr sz="1228">
                <a:solidFill>
                  <a:srgbClr val="9EABAE"/>
                </a:solidFill>
                <a:latin typeface="Calibri"/>
                <a:ea typeface="Calibri"/>
                <a:cs typeface="Calibri"/>
                <a:sym typeface="Calibri"/>
              </a:defRPr>
            </a:lvl4pPr>
            <a:lvl5pPr lvl="4">
              <a:spcBef>
                <a:spcPts val="0"/>
              </a:spcBef>
              <a:spcAft>
                <a:spcPts val="0"/>
              </a:spcAft>
              <a:buNone/>
              <a:defRPr sz="1228">
                <a:solidFill>
                  <a:srgbClr val="9EABAE"/>
                </a:solidFill>
                <a:latin typeface="Calibri"/>
                <a:ea typeface="Calibri"/>
                <a:cs typeface="Calibri"/>
                <a:sym typeface="Calibri"/>
              </a:defRPr>
            </a:lvl5pPr>
            <a:lvl6pPr lvl="5">
              <a:spcBef>
                <a:spcPts val="0"/>
              </a:spcBef>
              <a:spcAft>
                <a:spcPts val="0"/>
              </a:spcAft>
              <a:buNone/>
              <a:defRPr sz="1228">
                <a:solidFill>
                  <a:srgbClr val="9EABAE"/>
                </a:solidFill>
                <a:latin typeface="Calibri"/>
                <a:ea typeface="Calibri"/>
                <a:cs typeface="Calibri"/>
                <a:sym typeface="Calibri"/>
              </a:defRPr>
            </a:lvl6pPr>
            <a:lvl7pPr lvl="6">
              <a:spcBef>
                <a:spcPts val="0"/>
              </a:spcBef>
              <a:spcAft>
                <a:spcPts val="0"/>
              </a:spcAft>
              <a:buNone/>
              <a:defRPr sz="1228">
                <a:solidFill>
                  <a:srgbClr val="9EABAE"/>
                </a:solidFill>
                <a:latin typeface="Calibri"/>
                <a:ea typeface="Calibri"/>
                <a:cs typeface="Calibri"/>
                <a:sym typeface="Calibri"/>
              </a:defRPr>
            </a:lvl7pPr>
            <a:lvl8pPr lvl="7">
              <a:spcBef>
                <a:spcPts val="0"/>
              </a:spcBef>
              <a:spcAft>
                <a:spcPts val="0"/>
              </a:spcAft>
              <a:buNone/>
              <a:defRPr sz="1228">
                <a:solidFill>
                  <a:srgbClr val="9EABAE"/>
                </a:solidFill>
                <a:latin typeface="Calibri"/>
                <a:ea typeface="Calibri"/>
                <a:cs typeface="Calibri"/>
                <a:sym typeface="Calibri"/>
              </a:defRPr>
            </a:lvl8pPr>
            <a:lvl9pPr lvl="8">
              <a:spcBef>
                <a:spcPts val="0"/>
              </a:spcBef>
              <a:spcAft>
                <a:spcPts val="0"/>
              </a:spcAft>
              <a:buNone/>
              <a:defRPr sz="1228">
                <a:solidFill>
                  <a:srgbClr val="9EABAE"/>
                </a:solidFill>
                <a:latin typeface="Calibri"/>
                <a:ea typeface="Calibri"/>
                <a:cs typeface="Calibri"/>
                <a:sym typeface="Calibri"/>
              </a:defRPr>
            </a:lvl9pPr>
          </a:lstStyle>
          <a:p>
            <a:r>
              <a:rPr lang="en-US"/>
              <a:t>Click to edit Master subtitle style</a:t>
            </a:r>
            <a:endParaRPr dirty="0"/>
          </a:p>
        </p:txBody>
      </p:sp>
      <p:pic>
        <p:nvPicPr>
          <p:cNvPr id="12" name="Picture 11">
            <a:extLst>
              <a:ext uri="{FF2B5EF4-FFF2-40B4-BE49-F238E27FC236}">
                <a16:creationId xmlns:a16="http://schemas.microsoft.com/office/drawing/2014/main" id="{7C6C07A8-FF72-E844-9166-4E400FC2FC68}"/>
              </a:ext>
            </a:extLst>
          </p:cNvPr>
          <p:cNvPicPr>
            <a:picLocks noChangeAspect="1"/>
          </p:cNvPicPr>
          <p:nvPr userDrawn="1"/>
        </p:nvPicPr>
        <p:blipFill>
          <a:blip r:embed="rId2"/>
          <a:stretch>
            <a:fillRect/>
          </a:stretch>
        </p:blipFill>
        <p:spPr>
          <a:xfrm>
            <a:off x="6138482" y="4897183"/>
            <a:ext cx="521207" cy="643262"/>
          </a:xfrm>
          <a:prstGeom prst="rect">
            <a:avLst/>
          </a:prstGeom>
        </p:spPr>
      </p:pic>
      <p:sp>
        <p:nvSpPr>
          <p:cNvPr id="13" name="Google Shape;39;p6">
            <a:extLst>
              <a:ext uri="{FF2B5EF4-FFF2-40B4-BE49-F238E27FC236}">
                <a16:creationId xmlns:a16="http://schemas.microsoft.com/office/drawing/2014/main" id="{EFF2DF81-5B37-8B43-9679-53ED21CD92AB}"/>
              </a:ext>
            </a:extLst>
          </p:cNvPr>
          <p:cNvSpPr/>
          <p:nvPr userDrawn="1"/>
        </p:nvSpPr>
        <p:spPr>
          <a:xfrm>
            <a:off x="6908162" y="5338168"/>
            <a:ext cx="2235837" cy="45719"/>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 name="Google Shape;114;p17">
            <a:extLst>
              <a:ext uri="{FF2B5EF4-FFF2-40B4-BE49-F238E27FC236}">
                <a16:creationId xmlns:a16="http://schemas.microsoft.com/office/drawing/2014/main" id="{4B1F140C-90CC-F54B-B036-CB0022F4C179}"/>
              </a:ext>
            </a:extLst>
          </p:cNvPr>
          <p:cNvSpPr/>
          <p:nvPr userDrawn="1"/>
        </p:nvSpPr>
        <p:spPr>
          <a:xfrm>
            <a:off x="0" y="5338167"/>
            <a:ext cx="5842889" cy="50667"/>
          </a:xfrm>
          <a:prstGeom prst="rect">
            <a:avLst/>
          </a:prstGeom>
          <a:solidFill>
            <a:schemeClr val="bg1"/>
          </a:solidFill>
          <a:ln>
            <a:noFill/>
          </a:ln>
        </p:spPr>
        <p:txBody>
          <a:bodyPr spcFirstLastPara="1" wrap="square" lIns="91425" tIns="45701" rIns="91425" bIns="45701"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0" name="Text Placeholder 4">
            <a:extLst>
              <a:ext uri="{FF2B5EF4-FFF2-40B4-BE49-F238E27FC236}">
                <a16:creationId xmlns:a16="http://schemas.microsoft.com/office/drawing/2014/main" id="{2B5A1F77-694A-3646-8C43-C5502DD02146}"/>
              </a:ext>
            </a:extLst>
          </p:cNvPr>
          <p:cNvSpPr>
            <a:spLocks noGrp="1"/>
          </p:cNvSpPr>
          <p:nvPr>
            <p:ph type="body" sz="quarter" idx="13" hasCustomPrompt="1"/>
          </p:nvPr>
        </p:nvSpPr>
        <p:spPr>
          <a:xfrm>
            <a:off x="3956051" y="1294548"/>
            <a:ext cx="4892675" cy="457200"/>
          </a:xfrm>
          <a:prstGeom prst="rect">
            <a:avLst/>
          </a:prstGeom>
        </p:spPr>
        <p:txBody>
          <a:bodyPr anchor="ctr"/>
          <a:lstStyle>
            <a:lvl1pPr>
              <a:buFontTx/>
              <a:buNone/>
              <a:defRPr sz="1260">
                <a:solidFill>
                  <a:schemeClr val="bg1"/>
                </a:solidFill>
                <a:latin typeface="Calibri" panose="020F0502020204030204" pitchFamily="34" charset="0"/>
                <a:cs typeface="Calibri" panose="020F0502020204030204" pitchFamily="34" charset="0"/>
              </a:defRPr>
            </a:lvl1pPr>
          </a:lstStyle>
          <a:p>
            <a:pPr lvl="0"/>
            <a:r>
              <a:rPr lang="en-US" dirty="0"/>
              <a:t>Click to add text</a:t>
            </a:r>
          </a:p>
        </p:txBody>
      </p:sp>
      <p:sp>
        <p:nvSpPr>
          <p:cNvPr id="17" name="Google Shape;19;p3">
            <a:extLst>
              <a:ext uri="{FF2B5EF4-FFF2-40B4-BE49-F238E27FC236}">
                <a16:creationId xmlns:a16="http://schemas.microsoft.com/office/drawing/2014/main" id="{3702BE3E-A812-734C-A1BD-4DCC52363D2E}"/>
              </a:ext>
            </a:extLst>
          </p:cNvPr>
          <p:cNvSpPr txBox="1">
            <a:spLocks noGrp="1"/>
          </p:cNvSpPr>
          <p:nvPr>
            <p:ph type="body" idx="15" hasCustomPrompt="1"/>
          </p:nvPr>
        </p:nvSpPr>
        <p:spPr>
          <a:xfrm>
            <a:off x="3956051" y="1762456"/>
            <a:ext cx="4892675" cy="2745964"/>
          </a:xfrm>
          <a:prstGeom prst="rect">
            <a:avLst/>
          </a:prstGeom>
          <a:noFill/>
          <a:ln>
            <a:noFill/>
          </a:ln>
        </p:spPr>
        <p:txBody>
          <a:bodyPr spcFirstLastPara="1" wrap="square" lIns="91440" tIns="73150" rIns="146300" bIns="73150" anchor="t" anchorCtr="0">
            <a:noAutofit/>
          </a:bodyPr>
          <a:lstStyle>
            <a:lvl1pPr marL="164592" lvl="0" indent="-164592">
              <a:lnSpc>
                <a:spcPct val="150000"/>
              </a:lnSpc>
              <a:spcBef>
                <a:spcPts val="0"/>
              </a:spcBef>
              <a:spcAft>
                <a:spcPts val="0"/>
              </a:spcAft>
              <a:buClr>
                <a:schemeClr val="bg1"/>
              </a:buClr>
              <a:buSzPct val="100000"/>
              <a:buFont typeface="Arial" panose="020B0604020202020204" pitchFamily="34" charset="0"/>
              <a:buChar char="•"/>
              <a:defRPr sz="1080">
                <a:solidFill>
                  <a:schemeClr val="bg1"/>
                </a:solidFill>
                <a:latin typeface="Calibri"/>
                <a:ea typeface="Calibri"/>
                <a:cs typeface="Calibri"/>
                <a:sym typeface="Calibri"/>
              </a:defRPr>
            </a:lvl1pPr>
            <a:lvl2pPr marL="329184" lvl="1" indent="-164592">
              <a:lnSpc>
                <a:spcPct val="150000"/>
              </a:lnSpc>
              <a:spcBef>
                <a:spcPts val="0"/>
              </a:spcBef>
              <a:spcAft>
                <a:spcPts val="0"/>
              </a:spcAft>
              <a:buClr>
                <a:schemeClr val="bg1"/>
              </a:buClr>
              <a:buSzPct val="110000"/>
              <a:buFont typeface="System Font Regular"/>
              <a:buChar char="◦"/>
              <a:defRPr sz="1080">
                <a:solidFill>
                  <a:schemeClr val="bg1"/>
                </a:solidFill>
                <a:latin typeface="Calibri"/>
                <a:ea typeface="Calibri"/>
                <a:cs typeface="Calibri"/>
                <a:sym typeface="Calibri"/>
              </a:defRPr>
            </a:lvl2pPr>
            <a:lvl3pPr marL="493776" lvl="2" indent="-164592">
              <a:lnSpc>
                <a:spcPct val="150000"/>
              </a:lnSpc>
              <a:spcBef>
                <a:spcPts val="0"/>
              </a:spcBef>
              <a:spcAft>
                <a:spcPts val="0"/>
              </a:spcAft>
              <a:buClr>
                <a:schemeClr val="bg1"/>
              </a:buClr>
              <a:buSzPct val="80000"/>
              <a:buFont typeface="Wingdings" pitchFamily="2" charset="2"/>
              <a:buChar char="§"/>
              <a:defRPr sz="1080">
                <a:solidFill>
                  <a:schemeClr val="bg1"/>
                </a:solidFill>
                <a:latin typeface="Calibri"/>
                <a:ea typeface="Calibri"/>
                <a:cs typeface="Calibri"/>
                <a:sym typeface="Calibri"/>
              </a:defRPr>
            </a:lvl3pPr>
            <a:lvl4pPr marL="658368" lvl="3" indent="-164592">
              <a:lnSpc>
                <a:spcPct val="150000"/>
              </a:lnSpc>
              <a:spcBef>
                <a:spcPts val="0"/>
              </a:spcBef>
              <a:spcAft>
                <a:spcPts val="0"/>
              </a:spcAft>
              <a:buClr>
                <a:schemeClr val="bg1"/>
              </a:buClr>
              <a:buSzPct val="100000"/>
              <a:buFont typeface=".Lucida Grande UI Regular"/>
              <a:buChar char="▫"/>
              <a:defRPr sz="1080" baseline="0">
                <a:solidFill>
                  <a:schemeClr val="bg1"/>
                </a:solidFill>
                <a:latin typeface="Calibri"/>
                <a:ea typeface="Calibri"/>
                <a:cs typeface="Calibri"/>
                <a:sym typeface="Calibri"/>
              </a:defRPr>
            </a:lvl4pPr>
            <a:lvl5pPr marL="935634" lvl="4"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5pPr>
            <a:lvl6pPr marL="1122760" lvl="5"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6pPr>
            <a:lvl7pPr marL="1309887" lvl="6"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7pPr>
            <a:lvl8pPr marL="1497014" lvl="7"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8pPr>
            <a:lvl9pPr marL="1684140" lvl="8" indent="-140345">
              <a:spcBef>
                <a:spcPts val="0"/>
              </a:spcBef>
              <a:spcAft>
                <a:spcPts val="0"/>
              </a:spcAft>
              <a:buClr>
                <a:schemeClr val="dk2"/>
              </a:buClr>
              <a:buSzPts val="1800"/>
              <a:buFont typeface="Calibri"/>
              <a:buChar char="■"/>
              <a:defRPr sz="737">
                <a:solidFill>
                  <a:schemeClr val="dk2"/>
                </a:solidFill>
                <a:latin typeface="Calibri"/>
                <a:ea typeface="Calibri"/>
                <a:cs typeface="Calibri"/>
                <a:sym typeface="Calibri"/>
              </a:defRPr>
            </a:lvl9pPr>
          </a:lstStyle>
          <a:p>
            <a:r>
              <a:rPr lang="en-US" dirty="0"/>
              <a:t>Click to add bullet</a:t>
            </a:r>
          </a:p>
          <a:p>
            <a:r>
              <a:rPr lang="en-US" dirty="0"/>
              <a:t>Primary bullet</a:t>
            </a:r>
          </a:p>
          <a:p>
            <a:pPr lvl="1"/>
            <a:r>
              <a:rPr lang="en-US" dirty="0"/>
              <a:t>Secondary bullet</a:t>
            </a:r>
          </a:p>
          <a:p>
            <a:pPr lvl="1"/>
            <a:r>
              <a:rPr lang="en-US" dirty="0"/>
              <a:t>Secondary bullet</a:t>
            </a:r>
          </a:p>
          <a:p>
            <a:pPr lvl="2"/>
            <a:r>
              <a:rPr lang="en-US" dirty="0"/>
              <a:t>Tertiary bullet</a:t>
            </a:r>
          </a:p>
          <a:p>
            <a:pPr lvl="3"/>
            <a:r>
              <a:rPr lang="en-US" dirty="0"/>
              <a:t>Quaternary bullet</a:t>
            </a:r>
          </a:p>
        </p:txBody>
      </p:sp>
      <p:sp>
        <p:nvSpPr>
          <p:cNvPr id="11" name="TextBox 10">
            <a:extLst>
              <a:ext uri="{FF2B5EF4-FFF2-40B4-BE49-F238E27FC236}">
                <a16:creationId xmlns:a16="http://schemas.microsoft.com/office/drawing/2014/main" id="{7B6B4C4E-888E-A94C-BB08-0FE5D3F40857}"/>
              </a:ext>
            </a:extLst>
          </p:cNvPr>
          <p:cNvSpPr txBox="1"/>
          <p:nvPr userDrawn="1"/>
        </p:nvSpPr>
        <p:spPr>
          <a:xfrm>
            <a:off x="3956050" y="5434554"/>
            <a:ext cx="1886838" cy="228600"/>
          </a:xfrm>
          <a:prstGeom prst="rect">
            <a:avLst/>
          </a:prstGeom>
          <a:noFill/>
        </p:spPr>
        <p:txBody>
          <a:bodyPr wrap="square" lIns="82296" tIns="0" rIns="0" bIns="0" rtlCol="0" anchor="ctr">
            <a:noAutofit/>
          </a:bodyPr>
          <a:lstStyle/>
          <a:p>
            <a:pPr lvl="0" algn="l">
              <a:lnSpc>
                <a:spcPct val="100000"/>
              </a:lnSpc>
            </a:pPr>
            <a:r>
              <a:rPr lang="en-US" sz="540" dirty="0">
                <a:solidFill>
                  <a:schemeClr val="bg1"/>
                </a:solidFill>
              </a:rPr>
              <a:t>The University of Arizona Global Campus </a:t>
            </a:r>
            <a:br>
              <a:rPr lang="en-US" sz="540" dirty="0">
                <a:solidFill>
                  <a:schemeClr val="bg1"/>
                </a:solidFill>
              </a:rPr>
            </a:br>
            <a:r>
              <a:rPr lang="en-US" sz="540" dirty="0">
                <a:solidFill>
                  <a:schemeClr val="bg1"/>
                </a:solidFill>
              </a:rPr>
              <a:t>Proprietary &amp; Confidential - For Internal Use Only</a:t>
            </a:r>
          </a:p>
        </p:txBody>
      </p:sp>
      <p:sp>
        <p:nvSpPr>
          <p:cNvPr id="18" name="Google Shape;40;p6">
            <a:extLst>
              <a:ext uri="{FF2B5EF4-FFF2-40B4-BE49-F238E27FC236}">
                <a16:creationId xmlns:a16="http://schemas.microsoft.com/office/drawing/2014/main" id="{98AED3A6-03EF-6E43-A4AD-4157E6835D58}"/>
              </a:ext>
            </a:extLst>
          </p:cNvPr>
          <p:cNvSpPr txBox="1">
            <a:spLocks noGrp="1"/>
          </p:cNvSpPr>
          <p:nvPr>
            <p:ph type="sldNum" idx="12"/>
          </p:nvPr>
        </p:nvSpPr>
        <p:spPr>
          <a:xfrm>
            <a:off x="8378592" y="5434554"/>
            <a:ext cx="470134" cy="227302"/>
          </a:xfrm>
          <a:prstGeom prst="rect">
            <a:avLst/>
          </a:prstGeom>
        </p:spPr>
        <p:txBody>
          <a:bodyPr spcFirstLastPara="1" wrap="square" lIns="0" tIns="0" rIns="0" bIns="0" anchor="ctr" anchorCtr="0">
            <a:noAutofit/>
          </a:bodyPr>
          <a:lstStyle>
            <a:lvl1pPr lvl="0" algn="r">
              <a:buNone/>
              <a:defRPr sz="720">
                <a:solidFill>
                  <a:schemeClr val="bg1"/>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9" name="Text Placeholder 2">
            <a:extLst>
              <a:ext uri="{FF2B5EF4-FFF2-40B4-BE49-F238E27FC236}">
                <a16:creationId xmlns:a16="http://schemas.microsoft.com/office/drawing/2014/main" id="{B8447EEA-541F-7641-BFA1-9331F0CA2E49}"/>
              </a:ext>
            </a:extLst>
          </p:cNvPr>
          <p:cNvSpPr>
            <a:spLocks noGrp="1"/>
          </p:cNvSpPr>
          <p:nvPr>
            <p:ph type="body" sz="quarter" idx="19" hasCustomPrompt="1"/>
          </p:nvPr>
        </p:nvSpPr>
        <p:spPr>
          <a:xfrm>
            <a:off x="3956051" y="4609727"/>
            <a:ext cx="4892675" cy="193880"/>
          </a:xfrm>
          <a:prstGeom prst="rect">
            <a:avLst/>
          </a:prstGeom>
        </p:spPr>
        <p:txBody>
          <a:bodyPr bIns="0" anchor="t"/>
          <a:lstStyle>
            <a:lvl1pPr>
              <a:buNone/>
              <a:defRPr sz="630">
                <a:solidFill>
                  <a:schemeClr val="bg1"/>
                </a:solidFill>
                <a:latin typeface="Calibri" panose="020F0502020204030204" pitchFamily="34" charset="0"/>
                <a:cs typeface="Calibri" panose="020F0502020204030204" pitchFamily="34" charset="0"/>
              </a:defRPr>
            </a:lvl1pPr>
          </a:lstStyle>
          <a:p>
            <a:pPr lvl="0"/>
            <a:r>
              <a:rPr lang="en-US" dirty="0"/>
              <a:t>Click to add footnote</a:t>
            </a:r>
          </a:p>
        </p:txBody>
      </p:sp>
    </p:spTree>
    <p:extLst>
      <p:ext uri="{BB962C8B-B14F-4D97-AF65-F5344CB8AC3E}">
        <p14:creationId xmlns:p14="http://schemas.microsoft.com/office/powerpoint/2010/main" val="120276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2.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0625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Lst>
  <p:hf hdr="0" ftr="0" dt="0"/>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83182490"/>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3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59609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69" r:id="rId17"/>
    <p:sldLayoutId id="2147483770"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1799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hf hdr="0" ftr="0" dt="0"/>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fobip.com/glossary/human-in-the-loop" TargetMode="Externa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24.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hyperlink" Target="https://content.bridgepointeducation.com/curriculum/file/b4d56cc5-db3c-4a65-a012-b30075f0b98e/1/Academic%20Use%20of%20AI%20-%20Writing%20and%20Research.pdf" TargetMode="External"/><Relationship Id="rId2" Type="http://schemas.openxmlformats.org/officeDocument/2006/relationships/hyperlink" Target="https://www.uagc.edu/catalog/student-rights-responsibilities/academic-integrity" TargetMode="Externa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x5atlanta.com/news/grammarly-georgia-college-student-academic-probation-plagiarism-allegations" TargetMode="External"/><Relationship Id="rId2" Type="http://schemas.openxmlformats.org/officeDocument/2006/relationships/hyperlink" Target="https://asana.com/work-innovation-lab/state-of-ai-at-work/" TargetMode="External"/><Relationship Id="rId1" Type="http://schemas.openxmlformats.org/officeDocument/2006/relationships/slideLayout" Target="../slideLayouts/slideLayout14.xml"/><Relationship Id="rId5" Type="http://schemas.openxmlformats.org/officeDocument/2006/relationships/hyperlink" Target="https://boost.ai/blog/llms-large-language-models/" TargetMode="External"/><Relationship Id="rId4" Type="http://schemas.openxmlformats.org/officeDocument/2006/relationships/hyperlink" Target="https://hai.stanford.edu/news/ai-detectors-biased-against-non-native-english-writ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F7CAFE-A930-4856-B325-5D16638CBE6E}"/>
              </a:ext>
            </a:extLst>
          </p:cNvPr>
          <p:cNvSpPr>
            <a:spLocks noGrp="1"/>
          </p:cNvSpPr>
          <p:nvPr>
            <p:ph type="title"/>
          </p:nvPr>
        </p:nvSpPr>
        <p:spPr>
          <a:xfrm>
            <a:off x="285750" y="2636638"/>
            <a:ext cx="8572499" cy="1262963"/>
          </a:xfrm>
        </p:spPr>
        <p:txBody>
          <a:bodyPr/>
          <a:lstStyle/>
          <a:p>
            <a:r>
              <a:rPr lang="en-US" sz="3600" cap="small" dirty="0"/>
              <a:t>AI v AI</a:t>
            </a:r>
            <a:br>
              <a:rPr lang="en-US" sz="3600" cap="small" dirty="0"/>
            </a:br>
            <a:r>
              <a:rPr lang="en-US" sz="3600" cap="small" dirty="0"/>
              <a:t>Balancing Academic Integrity with Preparing Students for the Generative AI Age</a:t>
            </a:r>
            <a:br>
              <a:rPr lang="en-US" sz="2700" cap="small" dirty="0"/>
            </a:br>
            <a:br>
              <a:rPr lang="en-US" sz="2700" cap="all" dirty="0"/>
            </a:br>
            <a:endParaRPr lang="en-US" sz="2700" cap="all" dirty="0"/>
          </a:p>
        </p:txBody>
      </p:sp>
      <p:sp>
        <p:nvSpPr>
          <p:cNvPr id="9" name="Subtitle 8">
            <a:extLst>
              <a:ext uri="{FF2B5EF4-FFF2-40B4-BE49-F238E27FC236}">
                <a16:creationId xmlns:a16="http://schemas.microsoft.com/office/drawing/2014/main" id="{9D4998C1-3CE0-4539-9B4B-C1E7473D0FDD}"/>
              </a:ext>
            </a:extLst>
          </p:cNvPr>
          <p:cNvSpPr>
            <a:spLocks noGrp="1"/>
          </p:cNvSpPr>
          <p:nvPr>
            <p:ph type="subTitle" idx="1"/>
          </p:nvPr>
        </p:nvSpPr>
        <p:spPr>
          <a:xfrm>
            <a:off x="1556675" y="3470247"/>
            <a:ext cx="6254406" cy="1195775"/>
          </a:xfrm>
        </p:spPr>
        <p:txBody>
          <a:bodyPr/>
          <a:lstStyle/>
          <a:p>
            <a:r>
              <a:rPr lang="en-US" sz="1800" dirty="0"/>
              <a:t>Presented by:</a:t>
            </a:r>
          </a:p>
          <a:p>
            <a:pPr>
              <a:lnSpc>
                <a:spcPct val="150000"/>
              </a:lnSpc>
            </a:pPr>
            <a:r>
              <a:rPr lang="en-US" sz="1800" dirty="0"/>
              <a:t>Alaina Pascarella, Manager of Academic Quality Services</a:t>
            </a:r>
          </a:p>
          <a:p>
            <a:endParaRPr lang="en-US" dirty="0"/>
          </a:p>
        </p:txBody>
      </p:sp>
      <p:sp>
        <p:nvSpPr>
          <p:cNvPr id="6" name="Slide Number Placeholder 5">
            <a:extLst>
              <a:ext uri="{FF2B5EF4-FFF2-40B4-BE49-F238E27FC236}">
                <a16:creationId xmlns:a16="http://schemas.microsoft.com/office/drawing/2014/main" id="{4FD902F3-0B94-40A6-BB9C-F788FD7F4837}"/>
              </a:ext>
            </a:extLst>
          </p:cNvPr>
          <p:cNvSpPr>
            <a:spLocks noGrp="1"/>
          </p:cNvSpPr>
          <p:nvPr>
            <p:ph type="sldNum" idx="4294967295"/>
          </p:nvPr>
        </p:nvSpPr>
        <p:spPr>
          <a:xfrm>
            <a:off x="8263890" y="5176362"/>
            <a:ext cx="422910" cy="205740"/>
          </a:xfrm>
          <a:prstGeom prst="rect">
            <a:avLst/>
          </a:prstGeom>
        </p:spPr>
        <p:txBody>
          <a:bodyPr/>
          <a:lstStyle/>
          <a:p>
            <a:pPr defTabSz="411480"/>
            <a:fld id="{00000000-1234-1234-1234-123412341234}" type="slidenum">
              <a:rPr lang="en" sz="1620">
                <a:solidFill>
                  <a:srgbClr val="000000"/>
                </a:solidFill>
                <a:latin typeface="Calibri" panose="020F0502020204030204"/>
              </a:rPr>
              <a:pPr defTabSz="411480"/>
              <a:t>1</a:t>
            </a:fld>
            <a:endParaRPr lang="en" sz="1620" dirty="0">
              <a:solidFill>
                <a:srgbClr val="000000"/>
              </a:solidFill>
              <a:latin typeface="Calibri" panose="020F0502020204030204"/>
            </a:endParaRPr>
          </a:p>
        </p:txBody>
      </p:sp>
    </p:spTree>
    <p:extLst>
      <p:ext uri="{BB962C8B-B14F-4D97-AF65-F5344CB8AC3E}">
        <p14:creationId xmlns:p14="http://schemas.microsoft.com/office/powerpoint/2010/main" val="54348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F995-FCFF-9D48-9599-037C40413908}"/>
              </a:ext>
            </a:extLst>
          </p:cNvPr>
          <p:cNvSpPr>
            <a:spLocks noGrp="1"/>
          </p:cNvSpPr>
          <p:nvPr>
            <p:ph type="title"/>
          </p:nvPr>
        </p:nvSpPr>
        <p:spPr>
          <a:xfrm>
            <a:off x="0" y="1079053"/>
            <a:ext cx="9144000" cy="1589225"/>
          </a:xfrm>
        </p:spPr>
        <p:txBody>
          <a:bodyPr/>
          <a:lstStyle/>
          <a:p>
            <a:r>
              <a:rPr lang="en-US" cap="all" dirty="0">
                <a:latin typeface="Aptos" panose="020B0004020202020204" pitchFamily="34" charset="0"/>
              </a:rPr>
              <a:t>Building a Framework </a:t>
            </a:r>
          </a:p>
        </p:txBody>
      </p:sp>
      <p:sp>
        <p:nvSpPr>
          <p:cNvPr id="4" name="Slide Number Placeholder 3">
            <a:extLst>
              <a:ext uri="{FF2B5EF4-FFF2-40B4-BE49-F238E27FC236}">
                <a16:creationId xmlns:a16="http://schemas.microsoft.com/office/drawing/2014/main" id="{B651784B-D28A-14B4-CCC5-C2E9F1D2D347}"/>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72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 sz="72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141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BA8F26-D599-45CF-5E0F-82505B03370E}"/>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72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 sz="72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Text Placeholder 8">
            <a:extLst>
              <a:ext uri="{FF2B5EF4-FFF2-40B4-BE49-F238E27FC236}">
                <a16:creationId xmlns:a16="http://schemas.microsoft.com/office/drawing/2014/main" id="{ED145C9B-08C0-D735-519F-B7D1F564CFF6}"/>
              </a:ext>
            </a:extLst>
          </p:cNvPr>
          <p:cNvSpPr>
            <a:spLocks noGrp="1"/>
          </p:cNvSpPr>
          <p:nvPr>
            <p:ph type="body" sz="quarter" idx="19"/>
          </p:nvPr>
        </p:nvSpPr>
        <p:spPr>
          <a:xfrm>
            <a:off x="0" y="4765003"/>
            <a:ext cx="3640347" cy="324582"/>
          </a:xfrm>
        </p:spPr>
        <p:txBody>
          <a:bodyPr/>
          <a:lstStyle/>
          <a:p>
            <a:r>
              <a:rPr lang="en-US" sz="1400" b="1" dirty="0"/>
              <a:t>Source: Hinds (2024)</a:t>
            </a:r>
            <a:endParaRPr lang="en-US" sz="1400" b="1" dirty="0">
              <a:solidFill>
                <a:srgbClr val="0C234B"/>
              </a:solidFill>
            </a:endParaRPr>
          </a:p>
        </p:txBody>
      </p:sp>
      <p:pic>
        <p:nvPicPr>
          <p:cNvPr id="8" name="Picture 7">
            <a:extLst>
              <a:ext uri="{FF2B5EF4-FFF2-40B4-BE49-F238E27FC236}">
                <a16:creationId xmlns:a16="http://schemas.microsoft.com/office/drawing/2014/main" id="{82AE8EC1-2A16-A97F-C3AA-F295679B17C6}"/>
              </a:ext>
            </a:extLst>
          </p:cNvPr>
          <p:cNvPicPr>
            <a:picLocks noChangeAspect="1"/>
          </p:cNvPicPr>
          <p:nvPr/>
        </p:nvPicPr>
        <p:blipFill>
          <a:blip r:embed="rId2"/>
          <a:stretch>
            <a:fillRect/>
          </a:stretch>
        </p:blipFill>
        <p:spPr>
          <a:xfrm>
            <a:off x="270102" y="0"/>
            <a:ext cx="8603796" cy="2245859"/>
          </a:xfrm>
          <a:prstGeom prst="rect">
            <a:avLst/>
          </a:prstGeom>
        </p:spPr>
      </p:pic>
      <p:pic>
        <p:nvPicPr>
          <p:cNvPr id="15" name="Picture 14">
            <a:extLst>
              <a:ext uri="{FF2B5EF4-FFF2-40B4-BE49-F238E27FC236}">
                <a16:creationId xmlns:a16="http://schemas.microsoft.com/office/drawing/2014/main" id="{D8C37421-9E3B-8E56-FCA6-085A249A3EE0}"/>
              </a:ext>
            </a:extLst>
          </p:cNvPr>
          <p:cNvPicPr>
            <a:picLocks noChangeAspect="1"/>
          </p:cNvPicPr>
          <p:nvPr/>
        </p:nvPicPr>
        <p:blipFill>
          <a:blip r:embed="rId3"/>
          <a:stretch>
            <a:fillRect/>
          </a:stretch>
        </p:blipFill>
        <p:spPr>
          <a:xfrm>
            <a:off x="1668236" y="2245859"/>
            <a:ext cx="6019800" cy="2628900"/>
          </a:xfrm>
          <a:prstGeom prst="rect">
            <a:avLst/>
          </a:prstGeom>
        </p:spPr>
      </p:pic>
    </p:spTree>
    <p:extLst>
      <p:ext uri="{BB962C8B-B14F-4D97-AF65-F5344CB8AC3E}">
        <p14:creationId xmlns:p14="http://schemas.microsoft.com/office/powerpoint/2010/main" val="286655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BA8F26-D599-45CF-5E0F-82505B03370E}"/>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72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 sz="72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Text Placeholder 8">
            <a:extLst>
              <a:ext uri="{FF2B5EF4-FFF2-40B4-BE49-F238E27FC236}">
                <a16:creationId xmlns:a16="http://schemas.microsoft.com/office/drawing/2014/main" id="{ED145C9B-08C0-D735-519F-B7D1F564CFF6}"/>
              </a:ext>
            </a:extLst>
          </p:cNvPr>
          <p:cNvSpPr>
            <a:spLocks noGrp="1"/>
          </p:cNvSpPr>
          <p:nvPr>
            <p:ph type="body" sz="quarter" idx="19"/>
          </p:nvPr>
        </p:nvSpPr>
        <p:spPr>
          <a:xfrm>
            <a:off x="0" y="4765003"/>
            <a:ext cx="3640347" cy="324582"/>
          </a:xfrm>
        </p:spPr>
        <p:txBody>
          <a:bodyPr/>
          <a:lstStyle/>
          <a:p>
            <a:r>
              <a:rPr lang="en-US" sz="1400" b="1" dirty="0"/>
              <a:t>Source: Hinds, 2024</a:t>
            </a:r>
            <a:endParaRPr lang="en-US" sz="1400" b="1" dirty="0">
              <a:solidFill>
                <a:srgbClr val="0C234B"/>
              </a:solidFill>
            </a:endParaRPr>
          </a:p>
        </p:txBody>
      </p:sp>
      <p:pic>
        <p:nvPicPr>
          <p:cNvPr id="10" name="Picture 9">
            <a:extLst>
              <a:ext uri="{FF2B5EF4-FFF2-40B4-BE49-F238E27FC236}">
                <a16:creationId xmlns:a16="http://schemas.microsoft.com/office/drawing/2014/main" id="{7F337F48-8E54-7EB4-7E1A-EAED41DE15C5}"/>
              </a:ext>
            </a:extLst>
          </p:cNvPr>
          <p:cNvPicPr>
            <a:picLocks noChangeAspect="1"/>
          </p:cNvPicPr>
          <p:nvPr/>
        </p:nvPicPr>
        <p:blipFill>
          <a:blip r:embed="rId2"/>
          <a:stretch>
            <a:fillRect/>
          </a:stretch>
        </p:blipFill>
        <p:spPr>
          <a:xfrm>
            <a:off x="163286" y="0"/>
            <a:ext cx="8801100" cy="2245179"/>
          </a:xfrm>
          <a:prstGeom prst="rect">
            <a:avLst/>
          </a:prstGeom>
        </p:spPr>
      </p:pic>
      <p:pic>
        <p:nvPicPr>
          <p:cNvPr id="13" name="Picture 12">
            <a:extLst>
              <a:ext uri="{FF2B5EF4-FFF2-40B4-BE49-F238E27FC236}">
                <a16:creationId xmlns:a16="http://schemas.microsoft.com/office/drawing/2014/main" id="{FCF1EE5C-CB0A-30FF-BBC8-29BB8BAEB00A}"/>
              </a:ext>
            </a:extLst>
          </p:cNvPr>
          <p:cNvPicPr>
            <a:picLocks noChangeAspect="1"/>
          </p:cNvPicPr>
          <p:nvPr/>
        </p:nvPicPr>
        <p:blipFill>
          <a:blip r:embed="rId3"/>
          <a:stretch>
            <a:fillRect/>
          </a:stretch>
        </p:blipFill>
        <p:spPr>
          <a:xfrm>
            <a:off x="4146222" y="2245179"/>
            <a:ext cx="4467437" cy="2632982"/>
          </a:xfrm>
          <a:prstGeom prst="rect">
            <a:avLst/>
          </a:prstGeom>
        </p:spPr>
      </p:pic>
    </p:spTree>
    <p:extLst>
      <p:ext uri="{BB962C8B-B14F-4D97-AF65-F5344CB8AC3E}">
        <p14:creationId xmlns:p14="http://schemas.microsoft.com/office/powerpoint/2010/main" val="293099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F58F-8E8E-6174-FBD5-50DD0176EFB4}"/>
              </a:ext>
            </a:extLst>
          </p:cNvPr>
          <p:cNvSpPr>
            <a:spLocks noGrp="1"/>
          </p:cNvSpPr>
          <p:nvPr>
            <p:ph type="title"/>
          </p:nvPr>
        </p:nvSpPr>
        <p:spPr>
          <a:xfrm>
            <a:off x="463862" y="409876"/>
            <a:ext cx="8216051" cy="365760"/>
          </a:xfrm>
        </p:spPr>
        <p:txBody>
          <a:bodyPr/>
          <a:lstStyle/>
          <a:p>
            <a:r>
              <a:rPr lang="en-US" b="1" cap="small" dirty="0">
                <a:latin typeface="Aptos" panose="020B0004020202020204" pitchFamily="34" charset="0"/>
              </a:rPr>
              <a:t>Human in the Loop</a:t>
            </a:r>
          </a:p>
        </p:txBody>
      </p:sp>
      <p:sp>
        <p:nvSpPr>
          <p:cNvPr id="4" name="Slide Number Placeholder 3">
            <a:extLst>
              <a:ext uri="{FF2B5EF4-FFF2-40B4-BE49-F238E27FC236}">
                <a16:creationId xmlns:a16="http://schemas.microsoft.com/office/drawing/2014/main" id="{4A448922-F931-25C7-F39C-B23817AB249A}"/>
              </a:ext>
            </a:extLst>
          </p:cNvPr>
          <p:cNvSpPr>
            <a:spLocks noGrp="1"/>
          </p:cNvSpPr>
          <p:nvPr>
            <p:ph type="sldNum" idx="12"/>
          </p:nvPr>
        </p:nvSpPr>
        <p:spPr/>
        <p:txBody>
          <a:bodyPr/>
          <a:lstStyle/>
          <a:p>
            <a:fld id="{00000000-1234-1234-1234-123412341234}" type="slidenum">
              <a:rPr lang="en" smtClean="0"/>
              <a:pPr/>
              <a:t>13</a:t>
            </a:fld>
            <a:endParaRPr lang="en" dirty="0"/>
          </a:p>
        </p:txBody>
      </p:sp>
      <p:sp>
        <p:nvSpPr>
          <p:cNvPr id="6" name="Text Placeholder 5">
            <a:extLst>
              <a:ext uri="{FF2B5EF4-FFF2-40B4-BE49-F238E27FC236}">
                <a16:creationId xmlns:a16="http://schemas.microsoft.com/office/drawing/2014/main" id="{4A0B55B7-FF2C-D6B0-FCE0-7B2FD74FB09C}"/>
              </a:ext>
            </a:extLst>
          </p:cNvPr>
          <p:cNvSpPr>
            <a:spLocks noGrp="1"/>
          </p:cNvSpPr>
          <p:nvPr>
            <p:ph type="body" idx="15"/>
          </p:nvPr>
        </p:nvSpPr>
        <p:spPr>
          <a:xfrm>
            <a:off x="463862" y="1376375"/>
            <a:ext cx="8220456" cy="3023097"/>
          </a:xfrm>
        </p:spPr>
        <p:txBody>
          <a:bodyPr/>
          <a:lstStyle/>
          <a:p>
            <a:r>
              <a:rPr lang="en-US" sz="1400" dirty="0"/>
              <a:t>A practice which requires the active involvement of human beings in the development, training, and operation of AI systems.</a:t>
            </a:r>
          </a:p>
          <a:p>
            <a:r>
              <a:rPr lang="en-US" sz="1400" dirty="0"/>
              <a:t>Why do we need the human in the loop?</a:t>
            </a:r>
          </a:p>
          <a:p>
            <a:pPr lvl="1"/>
            <a:r>
              <a:rPr lang="en-US" sz="1400" dirty="0"/>
              <a:t>Ensure accuracy</a:t>
            </a:r>
          </a:p>
          <a:p>
            <a:pPr lvl="1"/>
            <a:r>
              <a:rPr lang="en-US" sz="1400" dirty="0"/>
              <a:t>Reduce bias</a:t>
            </a:r>
          </a:p>
          <a:p>
            <a:pPr lvl="1"/>
            <a:r>
              <a:rPr lang="en-US" sz="1400" dirty="0"/>
              <a:t>Provide ethical oversight</a:t>
            </a:r>
          </a:p>
          <a:p>
            <a:pPr lvl="1"/>
            <a:r>
              <a:rPr lang="en-US" sz="1400" dirty="0"/>
              <a:t>Improve understanding of why AI has made the decisions it made</a:t>
            </a:r>
          </a:p>
          <a:p>
            <a:pPr lvl="1"/>
            <a:endParaRPr lang="en-US" sz="1400" dirty="0"/>
          </a:p>
          <a:p>
            <a:endParaRPr lang="en-US" sz="1400" dirty="0"/>
          </a:p>
        </p:txBody>
      </p:sp>
      <p:sp>
        <p:nvSpPr>
          <p:cNvPr id="7" name="Text Placeholder 6">
            <a:extLst>
              <a:ext uri="{FF2B5EF4-FFF2-40B4-BE49-F238E27FC236}">
                <a16:creationId xmlns:a16="http://schemas.microsoft.com/office/drawing/2014/main" id="{2DBE0F21-8B81-5A3C-0051-20D6D6A86FCE}"/>
              </a:ext>
            </a:extLst>
          </p:cNvPr>
          <p:cNvSpPr>
            <a:spLocks noGrp="1"/>
          </p:cNvSpPr>
          <p:nvPr>
            <p:ph type="body" sz="quarter" idx="19"/>
          </p:nvPr>
        </p:nvSpPr>
        <p:spPr/>
        <p:txBody>
          <a:bodyPr/>
          <a:lstStyle/>
          <a:p>
            <a:r>
              <a:rPr lang="en-US" sz="1000" i="1" dirty="0">
                <a:solidFill>
                  <a:schemeClr val="tx1"/>
                </a:solidFill>
                <a:effectLst/>
                <a:latin typeface="Aptos" panose="020B0004020202020204" pitchFamily="34" charset="0"/>
              </a:rPr>
              <a:t>What is the human in the loop</a:t>
            </a:r>
            <a:r>
              <a:rPr lang="en-US" sz="1000" dirty="0">
                <a:solidFill>
                  <a:schemeClr val="tx1"/>
                </a:solidFill>
                <a:effectLst/>
                <a:latin typeface="Aptos" panose="020B0004020202020204" pitchFamily="34" charset="0"/>
              </a:rPr>
              <a:t>. Infobip. (2024, March 24). </a:t>
            </a:r>
            <a:r>
              <a:rPr lang="en-US" sz="1000" dirty="0">
                <a:solidFill>
                  <a:schemeClr val="tx1"/>
                </a:solidFill>
                <a:effectLst/>
                <a:latin typeface="Aptos" panose="020B0004020202020204" pitchFamily="34" charset="0"/>
                <a:hlinkClick r:id="rId2"/>
              </a:rPr>
              <a:t>https://www.infobip.com/glossary/human-in-the-loop</a:t>
            </a:r>
            <a:r>
              <a:rPr lang="en-US" sz="1000" dirty="0">
                <a:solidFill>
                  <a:schemeClr val="tx1"/>
                </a:solidFill>
                <a:effectLst/>
                <a:latin typeface="Aptos" panose="020B0004020202020204" pitchFamily="34" charset="0"/>
              </a:rPr>
              <a:t>  </a:t>
            </a:r>
          </a:p>
        </p:txBody>
      </p:sp>
    </p:spTree>
    <p:extLst>
      <p:ext uri="{BB962C8B-B14F-4D97-AF65-F5344CB8AC3E}">
        <p14:creationId xmlns:p14="http://schemas.microsoft.com/office/powerpoint/2010/main" val="237232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F995-FCFF-9D48-9599-037C40413908}"/>
              </a:ext>
            </a:extLst>
          </p:cNvPr>
          <p:cNvSpPr>
            <a:spLocks noGrp="1"/>
          </p:cNvSpPr>
          <p:nvPr>
            <p:ph type="title"/>
          </p:nvPr>
        </p:nvSpPr>
        <p:spPr>
          <a:xfrm>
            <a:off x="1256006" y="1104932"/>
            <a:ext cx="6757933" cy="1589225"/>
          </a:xfrm>
        </p:spPr>
        <p:txBody>
          <a:bodyPr/>
          <a:lstStyle/>
          <a:p>
            <a:r>
              <a:rPr lang="en-US" cap="all" dirty="0"/>
              <a:t>How can we Help Students Build Generative AI Skills?</a:t>
            </a:r>
          </a:p>
        </p:txBody>
      </p:sp>
      <p:sp>
        <p:nvSpPr>
          <p:cNvPr id="4" name="Slide Number Placeholder 3">
            <a:extLst>
              <a:ext uri="{FF2B5EF4-FFF2-40B4-BE49-F238E27FC236}">
                <a16:creationId xmlns:a16="http://schemas.microsoft.com/office/drawing/2014/main" id="{B651784B-D28A-14B4-CCC5-C2E9F1D2D347}"/>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72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 sz="72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7625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091CA40D-8EBE-BA0F-CA5D-CE81D681D163}"/>
              </a:ext>
            </a:extLst>
          </p:cNvPr>
          <p:cNvSpPr>
            <a:spLocks noGrp="1"/>
          </p:cNvSpPr>
          <p:nvPr>
            <p:ph type="sldNum"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 sz="800" b="0" i="0" u="none" strike="noStrike" kern="1200" cap="none" spc="0" normalizeH="0" baseline="0" noProof="0">
              <a:ln>
                <a:noFill/>
              </a:ln>
              <a:solidFill>
                <a:srgbClr val="FFFFFF">
                  <a:lumMod val="50000"/>
                </a:srgbClr>
              </a:solidFill>
              <a:effectLst/>
              <a:uLnTx/>
              <a:uFillTx/>
              <a:latin typeface="Calibri" panose="020F0502020204030204"/>
              <a:ea typeface="+mn-ea"/>
              <a:cs typeface="Calibri" panose="020F0502020204030204" pitchFamily="34" charset="0"/>
            </a:endParaRPr>
          </a:p>
        </p:txBody>
      </p:sp>
      <p:sp>
        <p:nvSpPr>
          <p:cNvPr id="73" name="Google Shape;159;p17">
            <a:extLst>
              <a:ext uri="{FF2B5EF4-FFF2-40B4-BE49-F238E27FC236}">
                <a16:creationId xmlns:a16="http://schemas.microsoft.com/office/drawing/2014/main" id="{50BCF8F8-C61B-0247-FB8B-BDED3A1AB416}"/>
              </a:ext>
            </a:extLst>
          </p:cNvPr>
          <p:cNvSpPr/>
          <p:nvPr/>
        </p:nvSpPr>
        <p:spPr>
          <a:xfrm flipV="1">
            <a:off x="1025235" y="1425500"/>
            <a:ext cx="2266606" cy="3101626"/>
          </a:xfrm>
          <a:prstGeom prst="rect">
            <a:avLst/>
          </a:prstGeom>
          <a:solidFill>
            <a:schemeClr val="tx2"/>
          </a:solidFill>
          <a:ln>
            <a:noFill/>
          </a:ln>
        </p:spPr>
        <p:txBody>
          <a:bodyPr spcFirstLastPara="1" wrap="square" lIns="41583" tIns="41583" rIns="41583" bIns="41583"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301"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8" name="Google Shape;162;p17">
            <a:extLst>
              <a:ext uri="{FF2B5EF4-FFF2-40B4-BE49-F238E27FC236}">
                <a16:creationId xmlns:a16="http://schemas.microsoft.com/office/drawing/2014/main" id="{8A3FA115-B89A-55AF-CFB8-ABEC7936B23E}"/>
              </a:ext>
            </a:extLst>
          </p:cNvPr>
          <p:cNvSpPr txBox="1"/>
          <p:nvPr/>
        </p:nvSpPr>
        <p:spPr>
          <a:xfrm>
            <a:off x="1180787" y="2411465"/>
            <a:ext cx="1951347" cy="360977"/>
          </a:xfrm>
          <a:prstGeom prst="rect">
            <a:avLst/>
          </a:prstGeom>
          <a:noFill/>
          <a:ln>
            <a:noFill/>
          </a:ln>
        </p:spPr>
        <p:txBody>
          <a:bodyPr spcFirstLastPara="1" wrap="square" lIns="41583" tIns="41583" rIns="41583" bIns="41583"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Go For The Goals</a:t>
            </a:r>
            <a:endParaRPr kumimoji="0" sz="1800" b="1"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endParaRPr>
          </a:p>
        </p:txBody>
      </p:sp>
      <p:sp>
        <p:nvSpPr>
          <p:cNvPr id="91" name="Google Shape;162;p17">
            <a:extLst>
              <a:ext uri="{FF2B5EF4-FFF2-40B4-BE49-F238E27FC236}">
                <a16:creationId xmlns:a16="http://schemas.microsoft.com/office/drawing/2014/main" id="{7F43C712-1F4B-83A1-89BE-8B0835C86A94}"/>
              </a:ext>
            </a:extLst>
          </p:cNvPr>
          <p:cNvSpPr txBox="1"/>
          <p:nvPr/>
        </p:nvSpPr>
        <p:spPr>
          <a:xfrm>
            <a:off x="1176863" y="2828990"/>
            <a:ext cx="1951348" cy="1137397"/>
          </a:xfrm>
          <a:prstGeom prst="rect">
            <a:avLst/>
          </a:prstGeom>
          <a:noFill/>
          <a:ln>
            <a:noFill/>
          </a:ln>
        </p:spPr>
        <p:txBody>
          <a:bodyPr spcFirstLastPara="1" wrap="square" lIns="41583" tIns="41583" rIns="41583" bIns="41583" anchor="t" anchorCtr="0">
            <a:noAutofit/>
          </a:bodyPr>
          <a:lstStyle/>
          <a:p>
            <a:pPr marL="171450" marR="0" lvl="0" indent="-171450" algn="l"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Figure out where AI might help… </a:t>
            </a:r>
            <a:r>
              <a:rPr kumimoji="0" lang="en-US" sz="1200" b="0" i="1"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and where it won’t!</a:t>
            </a:r>
          </a:p>
          <a:p>
            <a:pPr marL="171450" marR="0" lvl="0" indent="-171450" algn="l"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Build confidence through use… </a:t>
            </a:r>
            <a:r>
              <a:rPr kumimoji="0" lang="en-US" sz="1200" b="0" i="1"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even if it doesn’t work the way you wanted!</a:t>
            </a:r>
          </a:p>
          <a:p>
            <a:pPr marL="171450" marR="0" lvl="0" indent="-171450" algn="l"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Track your data…</a:t>
            </a:r>
            <a:r>
              <a:rPr kumimoji="0" lang="en-US" sz="1200" b="0" i="1"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so you can see the impact!</a:t>
            </a:r>
          </a:p>
        </p:txBody>
      </p:sp>
      <p:sp>
        <p:nvSpPr>
          <p:cNvPr id="10" name="Google Shape;159;p17">
            <a:extLst>
              <a:ext uri="{FF2B5EF4-FFF2-40B4-BE49-F238E27FC236}">
                <a16:creationId xmlns:a16="http://schemas.microsoft.com/office/drawing/2014/main" id="{54AC5DC2-8EC9-3C1B-C6ED-B5915ED1E07E}"/>
              </a:ext>
            </a:extLst>
          </p:cNvPr>
          <p:cNvSpPr/>
          <p:nvPr/>
        </p:nvSpPr>
        <p:spPr>
          <a:xfrm flipV="1">
            <a:off x="3443469" y="1425500"/>
            <a:ext cx="2266606" cy="3101626"/>
          </a:xfrm>
          <a:prstGeom prst="rect">
            <a:avLst/>
          </a:prstGeom>
          <a:solidFill>
            <a:schemeClr val="tx2"/>
          </a:solidFill>
          <a:ln>
            <a:noFill/>
          </a:ln>
        </p:spPr>
        <p:txBody>
          <a:bodyPr spcFirstLastPara="1" wrap="square" lIns="41583" tIns="41583" rIns="41583" bIns="41583"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301"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Google Shape;162;p17">
            <a:extLst>
              <a:ext uri="{FF2B5EF4-FFF2-40B4-BE49-F238E27FC236}">
                <a16:creationId xmlns:a16="http://schemas.microsoft.com/office/drawing/2014/main" id="{F82ECD58-ED3A-D45C-23E4-46E6D1BF79B8}"/>
              </a:ext>
            </a:extLst>
          </p:cNvPr>
          <p:cNvSpPr txBox="1"/>
          <p:nvPr/>
        </p:nvSpPr>
        <p:spPr>
          <a:xfrm>
            <a:off x="3599021" y="2411465"/>
            <a:ext cx="1951347" cy="360977"/>
          </a:xfrm>
          <a:prstGeom prst="rect">
            <a:avLst/>
          </a:prstGeom>
          <a:noFill/>
          <a:ln>
            <a:noFill/>
          </a:ln>
        </p:spPr>
        <p:txBody>
          <a:bodyPr spcFirstLastPara="1" wrap="square" lIns="41583" tIns="41583" rIns="41583" bIns="41583"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Dig Deeper</a:t>
            </a:r>
            <a:endParaRPr kumimoji="0" sz="1800" b="1"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endParaRPr>
          </a:p>
        </p:txBody>
      </p:sp>
      <p:sp>
        <p:nvSpPr>
          <p:cNvPr id="12" name="Google Shape;162;p17">
            <a:extLst>
              <a:ext uri="{FF2B5EF4-FFF2-40B4-BE49-F238E27FC236}">
                <a16:creationId xmlns:a16="http://schemas.microsoft.com/office/drawing/2014/main" id="{8B192704-A796-9A45-FEE0-EBB20C384FD3}"/>
              </a:ext>
            </a:extLst>
          </p:cNvPr>
          <p:cNvSpPr txBox="1"/>
          <p:nvPr/>
        </p:nvSpPr>
        <p:spPr>
          <a:xfrm>
            <a:off x="3595097" y="2828990"/>
            <a:ext cx="1951348" cy="1137397"/>
          </a:xfrm>
          <a:prstGeom prst="rect">
            <a:avLst/>
          </a:prstGeom>
          <a:noFill/>
          <a:ln>
            <a:noFill/>
          </a:ln>
        </p:spPr>
        <p:txBody>
          <a:bodyPr spcFirstLastPara="1" wrap="square" lIns="41583" tIns="41583" rIns="41583" bIns="41583" anchor="t" anchorCtr="0">
            <a:noAutofit/>
          </a:bodyPr>
          <a:lstStyle/>
          <a:p>
            <a:pPr marL="171450" marR="0" lvl="0" indent="-171450" algn="l"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Take stock of existing resources…</a:t>
            </a:r>
            <a:r>
              <a:rPr kumimoji="0" lang="en-US" sz="1200" b="0" i="1"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training wheels for your own use!</a:t>
            </a:r>
          </a:p>
          <a:p>
            <a:pPr marL="171450" marR="0" lvl="0" indent="-171450" algn="l"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Recognize existing implementations…</a:t>
            </a:r>
            <a:r>
              <a:rPr kumimoji="0" lang="en-US" sz="1200" b="0" i="1"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and imagine what comes next!</a:t>
            </a:r>
          </a:p>
        </p:txBody>
      </p:sp>
      <p:sp>
        <p:nvSpPr>
          <p:cNvPr id="14" name="Google Shape;159;p17">
            <a:extLst>
              <a:ext uri="{FF2B5EF4-FFF2-40B4-BE49-F238E27FC236}">
                <a16:creationId xmlns:a16="http://schemas.microsoft.com/office/drawing/2014/main" id="{FAD7A8E6-1F34-C694-D68A-1B3F4A2959FB}"/>
              </a:ext>
            </a:extLst>
          </p:cNvPr>
          <p:cNvSpPr/>
          <p:nvPr/>
        </p:nvSpPr>
        <p:spPr>
          <a:xfrm flipV="1">
            <a:off x="5852159" y="1425499"/>
            <a:ext cx="2266606" cy="3101627"/>
          </a:xfrm>
          <a:prstGeom prst="rect">
            <a:avLst/>
          </a:prstGeom>
          <a:solidFill>
            <a:schemeClr val="tx2"/>
          </a:solidFill>
          <a:ln>
            <a:noFill/>
          </a:ln>
        </p:spPr>
        <p:txBody>
          <a:bodyPr spcFirstLastPara="1" wrap="square" lIns="41583" tIns="41583" rIns="41583" bIns="41583"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301"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Google Shape;162;p17">
            <a:extLst>
              <a:ext uri="{FF2B5EF4-FFF2-40B4-BE49-F238E27FC236}">
                <a16:creationId xmlns:a16="http://schemas.microsoft.com/office/drawing/2014/main" id="{9E19027D-5D0F-2635-183B-E9D0CA202B8F}"/>
              </a:ext>
            </a:extLst>
          </p:cNvPr>
          <p:cNvSpPr txBox="1"/>
          <p:nvPr/>
        </p:nvSpPr>
        <p:spPr>
          <a:xfrm>
            <a:off x="6011038" y="2424322"/>
            <a:ext cx="1951347" cy="360977"/>
          </a:xfrm>
          <a:prstGeom prst="rect">
            <a:avLst/>
          </a:prstGeom>
          <a:noFill/>
          <a:ln>
            <a:noFill/>
          </a:ln>
        </p:spPr>
        <p:txBody>
          <a:bodyPr spcFirstLastPara="1" wrap="square" lIns="41583" tIns="41583" rIns="41583" bIns="41583"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A Winning Routine</a:t>
            </a:r>
            <a:endParaRPr kumimoji="0" sz="1800" b="1"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endParaRPr>
          </a:p>
        </p:txBody>
      </p:sp>
      <p:sp>
        <p:nvSpPr>
          <p:cNvPr id="16" name="Google Shape;162;p17">
            <a:extLst>
              <a:ext uri="{FF2B5EF4-FFF2-40B4-BE49-F238E27FC236}">
                <a16:creationId xmlns:a16="http://schemas.microsoft.com/office/drawing/2014/main" id="{F95121E1-A12F-ACF8-012B-826B4CE37F7E}"/>
              </a:ext>
            </a:extLst>
          </p:cNvPr>
          <p:cNvSpPr txBox="1"/>
          <p:nvPr/>
        </p:nvSpPr>
        <p:spPr>
          <a:xfrm>
            <a:off x="6009788" y="2828990"/>
            <a:ext cx="1951348" cy="1137397"/>
          </a:xfrm>
          <a:prstGeom prst="rect">
            <a:avLst/>
          </a:prstGeom>
          <a:noFill/>
          <a:ln>
            <a:noFill/>
          </a:ln>
        </p:spPr>
        <p:txBody>
          <a:bodyPr spcFirstLastPara="1" wrap="square" lIns="41583" tIns="41583" rIns="41583" bIns="41583" anchor="t" anchorCtr="0">
            <a:noAutofit/>
          </a:bodyPr>
          <a:lstStyle/>
          <a:p>
            <a:pPr marL="171450" marR="0" lvl="0" indent="-171450" algn="l"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Develop a habit…</a:t>
            </a:r>
            <a:r>
              <a:rPr kumimoji="0" lang="en-US" sz="1200" b="0" i="1"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and take the time to let it truly grow!</a:t>
            </a:r>
          </a:p>
          <a:p>
            <a:pPr marL="171450" marR="0" lvl="0" indent="-171450" algn="l"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Each step counts…</a:t>
            </a:r>
            <a:r>
              <a:rPr kumimoji="0" lang="en-US" sz="1200" b="0" i="1" u="none" strike="noStrike" kern="1200" cap="none" spc="0" normalizeH="0" baseline="0" noProof="0" dirty="0">
                <a:ln>
                  <a:noFill/>
                </a:ln>
                <a:solidFill>
                  <a:srgbClr val="FFFFFF"/>
                </a:solidFill>
                <a:effectLst/>
                <a:uLnTx/>
                <a:uFillTx/>
                <a:latin typeface="Calibri" panose="020F0502020204030204"/>
                <a:ea typeface="Calibri"/>
                <a:cs typeface="Calibri"/>
                <a:sym typeface="Calibri"/>
              </a:rPr>
              <a:t>even a step back!</a:t>
            </a:r>
            <a:endParaRPr kumimoji="0" lang="en-US" sz="1200" b="0" i="0" u="none" strike="noStrike" kern="1200" cap="none" spc="0" normalizeH="0" baseline="0" noProof="0" dirty="0">
              <a:ln>
                <a:noFill/>
              </a:ln>
              <a:solidFill>
                <a:srgbClr val="FFFFFF"/>
              </a:solidFill>
              <a:effectLst/>
              <a:uLnTx/>
              <a:uFillTx/>
              <a:latin typeface="Calibri" panose="020F0502020204030204"/>
              <a:ea typeface="Calibri"/>
              <a:cs typeface="Calibri"/>
              <a:sym typeface="Calibri"/>
            </a:endParaRPr>
          </a:p>
        </p:txBody>
      </p:sp>
      <p:pic>
        <p:nvPicPr>
          <p:cNvPr id="4" name="Picture 3">
            <a:extLst>
              <a:ext uri="{FF2B5EF4-FFF2-40B4-BE49-F238E27FC236}">
                <a16:creationId xmlns:a16="http://schemas.microsoft.com/office/drawing/2014/main" id="{4DB054FA-1D56-42E7-B82B-72793B362D45}"/>
              </a:ext>
            </a:extLst>
          </p:cNvPr>
          <p:cNvPicPr>
            <a:picLocks noChangeAspect="1"/>
          </p:cNvPicPr>
          <p:nvPr/>
        </p:nvPicPr>
        <p:blipFill>
          <a:blip r:embed="rId3"/>
          <a:stretch>
            <a:fillRect/>
          </a:stretch>
        </p:blipFill>
        <p:spPr>
          <a:xfrm>
            <a:off x="6632381" y="1712741"/>
            <a:ext cx="708660" cy="411480"/>
          </a:xfrm>
          <a:prstGeom prst="rect">
            <a:avLst/>
          </a:prstGeom>
        </p:spPr>
      </p:pic>
      <p:pic>
        <p:nvPicPr>
          <p:cNvPr id="3" name="Picture 2">
            <a:extLst>
              <a:ext uri="{FF2B5EF4-FFF2-40B4-BE49-F238E27FC236}">
                <a16:creationId xmlns:a16="http://schemas.microsoft.com/office/drawing/2014/main" id="{8460B286-4257-858A-BB95-291EE0D6E4A1}"/>
              </a:ext>
            </a:extLst>
          </p:cNvPr>
          <p:cNvPicPr>
            <a:picLocks noChangeAspect="1"/>
          </p:cNvPicPr>
          <p:nvPr/>
        </p:nvPicPr>
        <p:blipFill>
          <a:blip r:embed="rId4"/>
          <a:stretch>
            <a:fillRect/>
          </a:stretch>
        </p:blipFill>
        <p:spPr>
          <a:xfrm>
            <a:off x="4297568" y="1649878"/>
            <a:ext cx="548640" cy="537210"/>
          </a:xfrm>
          <a:prstGeom prst="rect">
            <a:avLst/>
          </a:prstGeom>
        </p:spPr>
      </p:pic>
      <p:pic>
        <p:nvPicPr>
          <p:cNvPr id="2" name="Picture 1">
            <a:extLst>
              <a:ext uri="{FF2B5EF4-FFF2-40B4-BE49-F238E27FC236}">
                <a16:creationId xmlns:a16="http://schemas.microsoft.com/office/drawing/2014/main" id="{3A1356E1-CB88-32DA-B1AB-7D998D0445FA}"/>
              </a:ext>
            </a:extLst>
          </p:cNvPr>
          <p:cNvPicPr>
            <a:picLocks noChangeAspect="1"/>
          </p:cNvPicPr>
          <p:nvPr/>
        </p:nvPicPr>
        <p:blipFill>
          <a:blip r:embed="rId5"/>
          <a:stretch>
            <a:fillRect/>
          </a:stretch>
        </p:blipFill>
        <p:spPr>
          <a:xfrm>
            <a:off x="1849642" y="1720215"/>
            <a:ext cx="605790" cy="491490"/>
          </a:xfrm>
          <a:prstGeom prst="rect">
            <a:avLst/>
          </a:prstGeom>
        </p:spPr>
      </p:pic>
      <p:sp>
        <p:nvSpPr>
          <p:cNvPr id="18" name="Title 1">
            <a:extLst>
              <a:ext uri="{FF2B5EF4-FFF2-40B4-BE49-F238E27FC236}">
                <a16:creationId xmlns:a16="http://schemas.microsoft.com/office/drawing/2014/main" id="{30C56F20-F6CB-BCE1-121C-F1B709105145}"/>
              </a:ext>
            </a:extLst>
          </p:cNvPr>
          <p:cNvSpPr>
            <a:spLocks noGrp="1"/>
          </p:cNvSpPr>
          <p:nvPr>
            <p:ph type="title"/>
          </p:nvPr>
        </p:nvSpPr>
        <p:spPr>
          <a:xfrm>
            <a:off x="463863" y="283062"/>
            <a:ext cx="8227749" cy="572434"/>
          </a:xfrm>
        </p:spPr>
        <p:txBody>
          <a:bodyPr wrap="square">
            <a:spAutoFit/>
          </a:bodyPr>
          <a:lstStyle/>
          <a:p>
            <a:r>
              <a:rPr lang="en-US" sz="2800" cap="small" dirty="0"/>
              <a:t>Explore and Learn</a:t>
            </a:r>
          </a:p>
        </p:txBody>
      </p:sp>
    </p:spTree>
    <p:extLst>
      <p:ext uri="{BB962C8B-B14F-4D97-AF65-F5344CB8AC3E}">
        <p14:creationId xmlns:p14="http://schemas.microsoft.com/office/powerpoint/2010/main" val="318948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B323-CED1-6364-8C2B-70271DAEF39B}"/>
              </a:ext>
            </a:extLst>
          </p:cNvPr>
          <p:cNvSpPr>
            <a:spLocks noGrp="1"/>
          </p:cNvSpPr>
          <p:nvPr>
            <p:ph type="title"/>
          </p:nvPr>
        </p:nvSpPr>
        <p:spPr/>
        <p:txBody>
          <a:bodyPr/>
          <a:lstStyle/>
          <a:p>
            <a:r>
              <a:rPr lang="en-US" cap="small" dirty="0"/>
              <a:t>Research-Based Learning Activities</a:t>
            </a:r>
          </a:p>
        </p:txBody>
      </p:sp>
      <p:sp>
        <p:nvSpPr>
          <p:cNvPr id="3" name="Subtitle 2">
            <a:extLst>
              <a:ext uri="{FF2B5EF4-FFF2-40B4-BE49-F238E27FC236}">
                <a16:creationId xmlns:a16="http://schemas.microsoft.com/office/drawing/2014/main" id="{8BB121A6-4E8D-9CC5-C95B-B1EC183723A5}"/>
              </a:ext>
            </a:extLst>
          </p:cNvPr>
          <p:cNvSpPr>
            <a:spLocks noGrp="1"/>
          </p:cNvSpPr>
          <p:nvPr>
            <p:ph type="subTitle" idx="1"/>
          </p:nvPr>
        </p:nvSpPr>
        <p:spPr/>
        <p:txBody>
          <a:bodyPr/>
          <a:lstStyle/>
          <a:p>
            <a:r>
              <a:rPr lang="en-US" cap="small" dirty="0"/>
              <a:t>Fact Checking and Knowledge Checks</a:t>
            </a:r>
          </a:p>
        </p:txBody>
      </p:sp>
      <p:sp>
        <p:nvSpPr>
          <p:cNvPr id="5" name="Text Placeholder 4">
            <a:extLst>
              <a:ext uri="{FF2B5EF4-FFF2-40B4-BE49-F238E27FC236}">
                <a16:creationId xmlns:a16="http://schemas.microsoft.com/office/drawing/2014/main" id="{76B5935A-C847-5188-29FC-B5C79EADD1F6}"/>
              </a:ext>
            </a:extLst>
          </p:cNvPr>
          <p:cNvSpPr>
            <a:spLocks noGrp="1"/>
          </p:cNvSpPr>
          <p:nvPr>
            <p:ph type="body" idx="15"/>
          </p:nvPr>
        </p:nvSpPr>
        <p:spPr>
          <a:xfrm>
            <a:off x="845389" y="1373460"/>
            <a:ext cx="7435969" cy="2968079"/>
          </a:xfrm>
        </p:spPr>
        <p:txBody>
          <a:bodyPr/>
          <a:lstStyle/>
          <a:p>
            <a:pPr marL="0" indent="0">
              <a:buNone/>
            </a:pPr>
            <a:r>
              <a:rPr lang="en-US" sz="1600" b="1" dirty="0"/>
              <a:t>Learning Activity: </a:t>
            </a:r>
            <a:r>
              <a:rPr lang="en-US" sz="1600" dirty="0"/>
              <a:t>Select a topic about which you feel you have a reasonable amount of knowledge and create a question about the topic which you might ask a generative AI tool. Using the free version of ChatGPT, gather background information on your selected topic based on your question. Evaluate the information provided by ChatGPT. Are there details that are missing or inaccurate? How might you improve your prompt to get a better response?</a:t>
            </a:r>
          </a:p>
          <a:p>
            <a:pPr marL="0" indent="0">
              <a:buNone/>
            </a:pPr>
            <a:endParaRPr lang="en-US" sz="1600" dirty="0"/>
          </a:p>
          <a:p>
            <a:pPr marL="0" indent="0">
              <a:buNone/>
            </a:pPr>
            <a:r>
              <a:rPr lang="en-US" sz="1600" b="1" dirty="0"/>
              <a:t>Skills: </a:t>
            </a:r>
            <a:r>
              <a:rPr lang="en-US" sz="1600" dirty="0"/>
              <a:t>Evaluating information for accuracy and Prompt engineering </a:t>
            </a:r>
          </a:p>
        </p:txBody>
      </p:sp>
      <p:sp>
        <p:nvSpPr>
          <p:cNvPr id="6" name="Text Placeholder 5">
            <a:extLst>
              <a:ext uri="{FF2B5EF4-FFF2-40B4-BE49-F238E27FC236}">
                <a16:creationId xmlns:a16="http://schemas.microsoft.com/office/drawing/2014/main" id="{BF81C99A-7DA9-49CC-F9FD-95CDECDE6703}"/>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0B3AAEF4-501D-CE29-88B3-58F00621527E}"/>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 sz="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351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B323-CED1-6364-8C2B-70271DAEF39B}"/>
              </a:ext>
            </a:extLst>
          </p:cNvPr>
          <p:cNvSpPr>
            <a:spLocks noGrp="1"/>
          </p:cNvSpPr>
          <p:nvPr>
            <p:ph type="title"/>
          </p:nvPr>
        </p:nvSpPr>
        <p:spPr/>
        <p:txBody>
          <a:bodyPr/>
          <a:lstStyle/>
          <a:p>
            <a:r>
              <a:rPr lang="en-US" cap="small" dirty="0"/>
              <a:t>Research-Based Learning Activities</a:t>
            </a:r>
          </a:p>
        </p:txBody>
      </p:sp>
      <p:sp>
        <p:nvSpPr>
          <p:cNvPr id="3" name="Subtitle 2">
            <a:extLst>
              <a:ext uri="{FF2B5EF4-FFF2-40B4-BE49-F238E27FC236}">
                <a16:creationId xmlns:a16="http://schemas.microsoft.com/office/drawing/2014/main" id="{8BB121A6-4E8D-9CC5-C95B-B1EC183723A5}"/>
              </a:ext>
            </a:extLst>
          </p:cNvPr>
          <p:cNvSpPr>
            <a:spLocks noGrp="1"/>
          </p:cNvSpPr>
          <p:nvPr>
            <p:ph type="subTitle" idx="1"/>
          </p:nvPr>
        </p:nvSpPr>
        <p:spPr/>
        <p:txBody>
          <a:bodyPr/>
          <a:lstStyle/>
          <a:p>
            <a:r>
              <a:rPr lang="en-US" cap="small" dirty="0"/>
              <a:t>Fact Checking and Knowledge Checks</a:t>
            </a:r>
          </a:p>
        </p:txBody>
      </p:sp>
      <p:sp>
        <p:nvSpPr>
          <p:cNvPr id="7" name="Slide Number Placeholder 6">
            <a:extLst>
              <a:ext uri="{FF2B5EF4-FFF2-40B4-BE49-F238E27FC236}">
                <a16:creationId xmlns:a16="http://schemas.microsoft.com/office/drawing/2014/main" id="{0B3AAEF4-501D-CE29-88B3-58F00621527E}"/>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 sz="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Calibri" panose="020F0502020204030204" pitchFamily="34" charset="0"/>
            </a:endParaRPr>
          </a:p>
        </p:txBody>
      </p:sp>
      <p:pic>
        <p:nvPicPr>
          <p:cNvPr id="9" name="Picture 8">
            <a:extLst>
              <a:ext uri="{FF2B5EF4-FFF2-40B4-BE49-F238E27FC236}">
                <a16:creationId xmlns:a16="http://schemas.microsoft.com/office/drawing/2014/main" id="{D5B1ED9B-EFFB-EB68-D3E8-4681E75454D3}"/>
              </a:ext>
            </a:extLst>
          </p:cNvPr>
          <p:cNvPicPr>
            <a:picLocks noChangeAspect="1"/>
          </p:cNvPicPr>
          <p:nvPr/>
        </p:nvPicPr>
        <p:blipFill>
          <a:blip r:embed="rId2"/>
          <a:stretch>
            <a:fillRect/>
          </a:stretch>
        </p:blipFill>
        <p:spPr>
          <a:xfrm>
            <a:off x="707254" y="1360077"/>
            <a:ext cx="7729268" cy="3531425"/>
          </a:xfrm>
          <a:prstGeom prst="rect">
            <a:avLst/>
          </a:prstGeom>
        </p:spPr>
      </p:pic>
    </p:spTree>
    <p:extLst>
      <p:ext uri="{BB962C8B-B14F-4D97-AF65-F5344CB8AC3E}">
        <p14:creationId xmlns:p14="http://schemas.microsoft.com/office/powerpoint/2010/main" val="31444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B323-CED1-6364-8C2B-70271DAEF39B}"/>
              </a:ext>
            </a:extLst>
          </p:cNvPr>
          <p:cNvSpPr>
            <a:spLocks noGrp="1"/>
          </p:cNvSpPr>
          <p:nvPr>
            <p:ph type="title"/>
          </p:nvPr>
        </p:nvSpPr>
        <p:spPr/>
        <p:txBody>
          <a:bodyPr/>
          <a:lstStyle/>
          <a:p>
            <a:r>
              <a:rPr lang="en-US" cap="small" dirty="0"/>
              <a:t>Research-Based Learning Activities</a:t>
            </a:r>
          </a:p>
        </p:txBody>
      </p:sp>
      <p:sp>
        <p:nvSpPr>
          <p:cNvPr id="3" name="Subtitle 2">
            <a:extLst>
              <a:ext uri="{FF2B5EF4-FFF2-40B4-BE49-F238E27FC236}">
                <a16:creationId xmlns:a16="http://schemas.microsoft.com/office/drawing/2014/main" id="{8BB121A6-4E8D-9CC5-C95B-B1EC183723A5}"/>
              </a:ext>
            </a:extLst>
          </p:cNvPr>
          <p:cNvSpPr>
            <a:spLocks noGrp="1"/>
          </p:cNvSpPr>
          <p:nvPr>
            <p:ph type="subTitle" idx="1"/>
          </p:nvPr>
        </p:nvSpPr>
        <p:spPr/>
        <p:txBody>
          <a:bodyPr/>
          <a:lstStyle/>
          <a:p>
            <a:r>
              <a:rPr lang="en-US" cap="small" dirty="0"/>
              <a:t>Identifying Bias </a:t>
            </a:r>
          </a:p>
        </p:txBody>
      </p:sp>
      <p:sp>
        <p:nvSpPr>
          <p:cNvPr id="5" name="Text Placeholder 4">
            <a:extLst>
              <a:ext uri="{FF2B5EF4-FFF2-40B4-BE49-F238E27FC236}">
                <a16:creationId xmlns:a16="http://schemas.microsoft.com/office/drawing/2014/main" id="{76B5935A-C847-5188-29FC-B5C79EADD1F6}"/>
              </a:ext>
            </a:extLst>
          </p:cNvPr>
          <p:cNvSpPr>
            <a:spLocks noGrp="1"/>
          </p:cNvSpPr>
          <p:nvPr>
            <p:ph type="body" idx="15"/>
          </p:nvPr>
        </p:nvSpPr>
        <p:spPr>
          <a:xfrm>
            <a:off x="776377" y="1368143"/>
            <a:ext cx="7522234" cy="3100340"/>
          </a:xfrm>
        </p:spPr>
        <p:txBody>
          <a:bodyPr/>
          <a:lstStyle/>
          <a:p>
            <a:pPr marL="0" indent="0">
              <a:buNone/>
            </a:pPr>
            <a:r>
              <a:rPr lang="en-US" sz="1600" b="1" dirty="0"/>
              <a:t>Learning Activity: </a:t>
            </a:r>
            <a:r>
              <a:rPr lang="en-US" sz="1600" dirty="0"/>
              <a:t>Select a topic on which there are varying perspectives. Create a prompt to generate an argument on the topic using the free version of ChatGPT. What are areas of the argument that been overlooked? Does the output include diverse perspectives? Whose perspective is not included? </a:t>
            </a:r>
          </a:p>
          <a:p>
            <a:pPr marL="0" indent="0">
              <a:buNone/>
            </a:pPr>
            <a:endParaRPr lang="en-US" sz="1600" dirty="0"/>
          </a:p>
          <a:p>
            <a:pPr marL="0" indent="0">
              <a:buNone/>
            </a:pPr>
            <a:r>
              <a:rPr lang="en-US" sz="1600" b="1" dirty="0"/>
              <a:t>Skills: </a:t>
            </a:r>
            <a:r>
              <a:rPr lang="en-US" sz="1600" dirty="0"/>
              <a:t>Identifying Bias and Prompt Engineering</a:t>
            </a:r>
          </a:p>
        </p:txBody>
      </p:sp>
      <p:sp>
        <p:nvSpPr>
          <p:cNvPr id="6" name="Text Placeholder 5">
            <a:extLst>
              <a:ext uri="{FF2B5EF4-FFF2-40B4-BE49-F238E27FC236}">
                <a16:creationId xmlns:a16="http://schemas.microsoft.com/office/drawing/2014/main" id="{BF81C99A-7DA9-49CC-F9FD-95CDECDE6703}"/>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0B3AAEF4-501D-CE29-88B3-58F00621527E}"/>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 sz="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2464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B323-CED1-6364-8C2B-70271DAEF39B}"/>
              </a:ext>
            </a:extLst>
          </p:cNvPr>
          <p:cNvSpPr>
            <a:spLocks noGrp="1"/>
          </p:cNvSpPr>
          <p:nvPr>
            <p:ph type="title"/>
          </p:nvPr>
        </p:nvSpPr>
        <p:spPr/>
        <p:txBody>
          <a:bodyPr/>
          <a:lstStyle/>
          <a:p>
            <a:r>
              <a:rPr lang="en-US" cap="small" dirty="0"/>
              <a:t>Research-Based Learning Activities</a:t>
            </a:r>
          </a:p>
        </p:txBody>
      </p:sp>
      <p:sp>
        <p:nvSpPr>
          <p:cNvPr id="3" name="Subtitle 2">
            <a:extLst>
              <a:ext uri="{FF2B5EF4-FFF2-40B4-BE49-F238E27FC236}">
                <a16:creationId xmlns:a16="http://schemas.microsoft.com/office/drawing/2014/main" id="{8BB121A6-4E8D-9CC5-C95B-B1EC183723A5}"/>
              </a:ext>
            </a:extLst>
          </p:cNvPr>
          <p:cNvSpPr>
            <a:spLocks noGrp="1"/>
          </p:cNvSpPr>
          <p:nvPr>
            <p:ph type="subTitle" idx="1"/>
          </p:nvPr>
        </p:nvSpPr>
        <p:spPr/>
        <p:txBody>
          <a:bodyPr/>
          <a:lstStyle/>
          <a:p>
            <a:r>
              <a:rPr lang="en-US" cap="small" dirty="0"/>
              <a:t>Identifying Bias </a:t>
            </a:r>
          </a:p>
        </p:txBody>
      </p:sp>
      <p:sp>
        <p:nvSpPr>
          <p:cNvPr id="7" name="Slide Number Placeholder 6">
            <a:extLst>
              <a:ext uri="{FF2B5EF4-FFF2-40B4-BE49-F238E27FC236}">
                <a16:creationId xmlns:a16="http://schemas.microsoft.com/office/drawing/2014/main" id="{0B3AAEF4-501D-CE29-88B3-58F00621527E}"/>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 sz="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Calibri" panose="020F0502020204030204" pitchFamily="34" charset="0"/>
            </a:endParaRPr>
          </a:p>
        </p:txBody>
      </p:sp>
      <p:pic>
        <p:nvPicPr>
          <p:cNvPr id="10" name="Picture 9">
            <a:extLst>
              <a:ext uri="{FF2B5EF4-FFF2-40B4-BE49-F238E27FC236}">
                <a16:creationId xmlns:a16="http://schemas.microsoft.com/office/drawing/2014/main" id="{681824C7-A424-CA0C-6754-57231FB0CD12}"/>
              </a:ext>
            </a:extLst>
          </p:cNvPr>
          <p:cNvPicPr>
            <a:picLocks noChangeAspect="1"/>
          </p:cNvPicPr>
          <p:nvPr/>
        </p:nvPicPr>
        <p:blipFill rotWithShape="1">
          <a:blip r:embed="rId2"/>
          <a:srcRect l="32568" t="18492" r="15356" b="14254"/>
          <a:stretch/>
        </p:blipFill>
        <p:spPr>
          <a:xfrm>
            <a:off x="506997" y="1232822"/>
            <a:ext cx="3472776" cy="2194991"/>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F70C88E6-85FA-9354-B0FB-0B972245689B}"/>
              </a:ext>
            </a:extLst>
          </p:cNvPr>
          <p:cNvPicPr>
            <a:picLocks noChangeAspect="1"/>
          </p:cNvPicPr>
          <p:nvPr/>
        </p:nvPicPr>
        <p:blipFill rotWithShape="1">
          <a:blip r:embed="rId3"/>
          <a:srcRect l="31538" t="20514" r="14615" b="30939"/>
          <a:stretch/>
        </p:blipFill>
        <p:spPr bwMode="auto">
          <a:xfrm>
            <a:off x="4988403" y="1232821"/>
            <a:ext cx="3799937" cy="2194991"/>
          </a:xfrm>
          <a:prstGeom prst="rect">
            <a:avLst/>
          </a:prstGeom>
          <a:ln>
            <a:noFill/>
          </a:ln>
          <a:extLst>
            <a:ext uri="{53640926-AAD7-44D8-BBD7-CCE9431645EC}">
              <a14:shadowObscured xmlns:a14="http://schemas.microsoft.com/office/drawing/2010/main"/>
            </a:ext>
          </a:extLst>
        </p:spPr>
      </p:pic>
      <p:pic>
        <p:nvPicPr>
          <p:cNvPr id="12" name="Picture 11" descr="A screenshot of a computer&#10;&#10;Description automatically generated">
            <a:extLst>
              <a:ext uri="{FF2B5EF4-FFF2-40B4-BE49-F238E27FC236}">
                <a16:creationId xmlns:a16="http://schemas.microsoft.com/office/drawing/2014/main" id="{7253E061-FC4E-7870-E767-3C5CFB00692B}"/>
              </a:ext>
            </a:extLst>
          </p:cNvPr>
          <p:cNvPicPr>
            <a:picLocks noChangeAspect="1"/>
          </p:cNvPicPr>
          <p:nvPr/>
        </p:nvPicPr>
        <p:blipFill rotWithShape="1">
          <a:blip r:embed="rId4"/>
          <a:srcRect l="32949" t="21197" r="15384" b="31624"/>
          <a:stretch/>
        </p:blipFill>
        <p:spPr bwMode="auto">
          <a:xfrm>
            <a:off x="2764655" y="3519729"/>
            <a:ext cx="3614466" cy="1577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321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62022A-90A9-436B-DB11-EEA2833B2940}"/>
              </a:ext>
            </a:extLst>
          </p:cNvPr>
          <p:cNvSpPr>
            <a:spLocks noGrp="1"/>
          </p:cNvSpPr>
          <p:nvPr>
            <p:ph type="body" idx="15"/>
          </p:nvPr>
        </p:nvSpPr>
        <p:spPr>
          <a:xfrm>
            <a:off x="3956051" y="1191098"/>
            <a:ext cx="4892675" cy="2471368"/>
          </a:xfrm>
        </p:spPr>
        <p:txBody>
          <a:bodyPr/>
          <a:lstStyle/>
          <a:p>
            <a:pPr>
              <a:buFont typeface="+mj-lt"/>
              <a:buAutoNum type="arabicPeriod"/>
            </a:pPr>
            <a:r>
              <a:rPr lang="en-US" sz="1600" dirty="0"/>
              <a:t> Examine AI's impact on academic integrity for learners and institutions.</a:t>
            </a:r>
          </a:p>
          <a:p>
            <a:pPr>
              <a:buFont typeface="+mj-lt"/>
              <a:buAutoNum type="arabicPeriod"/>
            </a:pPr>
            <a:r>
              <a:rPr lang="en-US" sz="1600" dirty="0"/>
              <a:t> Examine how developing generative AI skills would impact learner success in the 21st century workplace.</a:t>
            </a:r>
          </a:p>
          <a:p>
            <a:pPr>
              <a:buFont typeface="+mj-lt"/>
              <a:buAutoNum type="arabicPeriod"/>
            </a:pPr>
            <a:r>
              <a:rPr lang="en-US" sz="1600" dirty="0"/>
              <a:t> Develop some potential strategies for preparing learners for work in an AI-rich environment, while maintaining academic integrity in the classroom.</a:t>
            </a:r>
          </a:p>
        </p:txBody>
      </p:sp>
      <p:sp>
        <p:nvSpPr>
          <p:cNvPr id="4" name="Slide Number Placeholder 3">
            <a:extLst>
              <a:ext uri="{FF2B5EF4-FFF2-40B4-BE49-F238E27FC236}">
                <a16:creationId xmlns:a16="http://schemas.microsoft.com/office/drawing/2014/main" id="{AD90984F-1670-4715-B4B9-D4B2DA3A31A1}"/>
              </a:ext>
            </a:extLst>
          </p:cNvPr>
          <p:cNvSpPr>
            <a:spLocks noGrp="1"/>
          </p:cNvSpPr>
          <p:nvPr>
            <p:ph type="sldNum" idx="12"/>
          </p:nvPr>
        </p:nvSpPr>
        <p:spPr/>
        <p:txBody>
          <a:bodyPr/>
          <a:lstStyle/>
          <a:p>
            <a:pPr defTabSz="411480"/>
            <a:fld id="{00000000-1234-1234-1234-123412341234}" type="slidenum">
              <a:rPr lang="en">
                <a:solidFill>
                  <a:srgbClr val="FFFFFF">
                    <a:lumMod val="50000"/>
                  </a:srgbClr>
                </a:solidFill>
              </a:rPr>
              <a:pPr defTabSz="411480"/>
              <a:t>2</a:t>
            </a:fld>
            <a:endParaRPr lang="en" dirty="0">
              <a:solidFill>
                <a:srgbClr val="FFFFFF">
                  <a:lumMod val="50000"/>
                </a:srgbClr>
              </a:solidFill>
            </a:endParaRPr>
          </a:p>
        </p:txBody>
      </p:sp>
      <p:sp>
        <p:nvSpPr>
          <p:cNvPr id="10" name="Title 9">
            <a:extLst>
              <a:ext uri="{FF2B5EF4-FFF2-40B4-BE49-F238E27FC236}">
                <a16:creationId xmlns:a16="http://schemas.microsoft.com/office/drawing/2014/main" id="{3CB124C9-5ADE-B244-729F-6ABF8F42B23C}"/>
              </a:ext>
            </a:extLst>
          </p:cNvPr>
          <p:cNvSpPr>
            <a:spLocks noGrp="1"/>
          </p:cNvSpPr>
          <p:nvPr>
            <p:ph type="title"/>
          </p:nvPr>
        </p:nvSpPr>
        <p:spPr/>
        <p:txBody>
          <a:bodyPr/>
          <a:lstStyle/>
          <a:p>
            <a:r>
              <a:rPr lang="en-US" sz="2400" b="1" cap="small" dirty="0"/>
              <a:t>Learning Outcomes</a:t>
            </a:r>
          </a:p>
        </p:txBody>
      </p:sp>
    </p:spTree>
    <p:extLst>
      <p:ext uri="{BB962C8B-B14F-4D97-AF65-F5344CB8AC3E}">
        <p14:creationId xmlns:p14="http://schemas.microsoft.com/office/powerpoint/2010/main" val="35921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5F-F600-769E-1D19-7F5E74304A36}"/>
              </a:ext>
            </a:extLst>
          </p:cNvPr>
          <p:cNvSpPr>
            <a:spLocks noGrp="1"/>
          </p:cNvSpPr>
          <p:nvPr>
            <p:ph type="title"/>
          </p:nvPr>
        </p:nvSpPr>
        <p:spPr/>
        <p:txBody>
          <a:bodyPr/>
          <a:lstStyle/>
          <a:p>
            <a:r>
              <a:rPr lang="en-US" cap="small" dirty="0"/>
              <a:t>Writing Process Learning Activities</a:t>
            </a:r>
          </a:p>
        </p:txBody>
      </p:sp>
      <p:sp>
        <p:nvSpPr>
          <p:cNvPr id="3" name="Subtitle 2">
            <a:extLst>
              <a:ext uri="{FF2B5EF4-FFF2-40B4-BE49-F238E27FC236}">
                <a16:creationId xmlns:a16="http://schemas.microsoft.com/office/drawing/2014/main" id="{742E4E4E-0FA8-CD27-E541-62331417BA27}"/>
              </a:ext>
            </a:extLst>
          </p:cNvPr>
          <p:cNvSpPr>
            <a:spLocks noGrp="1"/>
          </p:cNvSpPr>
          <p:nvPr>
            <p:ph type="subTitle" idx="1"/>
          </p:nvPr>
        </p:nvSpPr>
        <p:spPr/>
        <p:txBody>
          <a:bodyPr/>
          <a:lstStyle/>
          <a:p>
            <a:r>
              <a:rPr lang="en-US" cap="small" dirty="0"/>
              <a:t>Brainstorming</a:t>
            </a:r>
          </a:p>
        </p:txBody>
      </p:sp>
      <p:sp>
        <p:nvSpPr>
          <p:cNvPr id="5" name="Text Placeholder 4">
            <a:extLst>
              <a:ext uri="{FF2B5EF4-FFF2-40B4-BE49-F238E27FC236}">
                <a16:creationId xmlns:a16="http://schemas.microsoft.com/office/drawing/2014/main" id="{16818EB9-5A78-F4C0-6081-E526AAA69D7A}"/>
              </a:ext>
            </a:extLst>
          </p:cNvPr>
          <p:cNvSpPr>
            <a:spLocks noGrp="1"/>
          </p:cNvSpPr>
          <p:nvPr>
            <p:ph type="body" idx="15"/>
          </p:nvPr>
        </p:nvSpPr>
        <p:spPr>
          <a:xfrm>
            <a:off x="393202" y="1219400"/>
            <a:ext cx="8220456" cy="2263786"/>
          </a:xfrm>
        </p:spPr>
        <p:txBody>
          <a:bodyPr/>
          <a:lstStyle/>
          <a:p>
            <a:pPr marL="0" indent="0">
              <a:buNone/>
            </a:pPr>
            <a:r>
              <a:rPr lang="en-US" sz="1600" b="1" dirty="0"/>
              <a:t>Learning Activity: </a:t>
            </a:r>
            <a:r>
              <a:rPr lang="en-US" sz="1600" dirty="0"/>
              <a:t>As you explore potential topics for your paper, it can be beneficial to collaborate with generative AI to narrow your focus. Using one of the broad topic suggestions for the paper, create a prompt to help you brainstorm some potential more focused topics for your paper. </a:t>
            </a:r>
          </a:p>
          <a:p>
            <a:pPr marL="0" indent="0">
              <a:buNone/>
            </a:pPr>
            <a:endParaRPr lang="en-US" sz="1600" b="1" dirty="0"/>
          </a:p>
          <a:p>
            <a:pPr marL="0" indent="0">
              <a:buNone/>
            </a:pPr>
            <a:r>
              <a:rPr lang="en-US" sz="1600" b="1" dirty="0"/>
              <a:t>Skills: </a:t>
            </a:r>
            <a:r>
              <a:rPr lang="en-US" sz="1600" dirty="0"/>
              <a:t>Narrowing a focus and Prompt engineering</a:t>
            </a:r>
          </a:p>
        </p:txBody>
      </p:sp>
      <p:sp>
        <p:nvSpPr>
          <p:cNvPr id="6" name="Text Placeholder 5">
            <a:extLst>
              <a:ext uri="{FF2B5EF4-FFF2-40B4-BE49-F238E27FC236}">
                <a16:creationId xmlns:a16="http://schemas.microsoft.com/office/drawing/2014/main" id="{EB354995-830C-6C9B-B9A8-A05173129954}"/>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ED5DC679-BA6B-7E80-1D1B-48EE2CA8CD8F}"/>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 sz="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65087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BA5F-F600-769E-1D19-7F5E74304A36}"/>
              </a:ext>
            </a:extLst>
          </p:cNvPr>
          <p:cNvSpPr>
            <a:spLocks noGrp="1"/>
          </p:cNvSpPr>
          <p:nvPr>
            <p:ph type="title"/>
          </p:nvPr>
        </p:nvSpPr>
        <p:spPr/>
        <p:txBody>
          <a:bodyPr/>
          <a:lstStyle/>
          <a:p>
            <a:r>
              <a:rPr lang="en-US" cap="small" dirty="0"/>
              <a:t>Writing Process Learning Activities</a:t>
            </a:r>
          </a:p>
        </p:txBody>
      </p:sp>
      <p:sp>
        <p:nvSpPr>
          <p:cNvPr id="3" name="Subtitle 2">
            <a:extLst>
              <a:ext uri="{FF2B5EF4-FFF2-40B4-BE49-F238E27FC236}">
                <a16:creationId xmlns:a16="http://schemas.microsoft.com/office/drawing/2014/main" id="{742E4E4E-0FA8-CD27-E541-62331417BA27}"/>
              </a:ext>
            </a:extLst>
          </p:cNvPr>
          <p:cNvSpPr>
            <a:spLocks noGrp="1"/>
          </p:cNvSpPr>
          <p:nvPr>
            <p:ph type="subTitle" idx="1"/>
          </p:nvPr>
        </p:nvSpPr>
        <p:spPr/>
        <p:txBody>
          <a:bodyPr/>
          <a:lstStyle/>
          <a:p>
            <a:r>
              <a:rPr lang="en-US" cap="small" dirty="0"/>
              <a:t>Brainstorming</a:t>
            </a:r>
          </a:p>
        </p:txBody>
      </p:sp>
      <p:sp>
        <p:nvSpPr>
          <p:cNvPr id="6" name="Text Placeholder 5">
            <a:extLst>
              <a:ext uri="{FF2B5EF4-FFF2-40B4-BE49-F238E27FC236}">
                <a16:creationId xmlns:a16="http://schemas.microsoft.com/office/drawing/2014/main" id="{EB354995-830C-6C9B-B9A8-A05173129954}"/>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ED5DC679-BA6B-7E80-1D1B-48EE2CA8CD8F}"/>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 sz="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Calibri" panose="020F0502020204030204" pitchFamily="34" charset="0"/>
            </a:endParaRPr>
          </a:p>
        </p:txBody>
      </p:sp>
      <p:pic>
        <p:nvPicPr>
          <p:cNvPr id="4" name="Picture 3">
            <a:extLst>
              <a:ext uri="{FF2B5EF4-FFF2-40B4-BE49-F238E27FC236}">
                <a16:creationId xmlns:a16="http://schemas.microsoft.com/office/drawing/2014/main" id="{79DC490D-ED80-7CBD-5285-BA32B260F1DC}"/>
              </a:ext>
            </a:extLst>
          </p:cNvPr>
          <p:cNvPicPr>
            <a:picLocks noChangeAspect="1"/>
          </p:cNvPicPr>
          <p:nvPr/>
        </p:nvPicPr>
        <p:blipFill rotWithShape="1">
          <a:blip r:embed="rId2"/>
          <a:srcRect l="8141"/>
          <a:stretch/>
        </p:blipFill>
        <p:spPr>
          <a:xfrm>
            <a:off x="189782" y="1235352"/>
            <a:ext cx="2934529" cy="2743901"/>
          </a:xfrm>
          <a:prstGeom prst="rect">
            <a:avLst/>
          </a:prstGeom>
        </p:spPr>
      </p:pic>
      <p:pic>
        <p:nvPicPr>
          <p:cNvPr id="8" name="Picture 7">
            <a:extLst>
              <a:ext uri="{FF2B5EF4-FFF2-40B4-BE49-F238E27FC236}">
                <a16:creationId xmlns:a16="http://schemas.microsoft.com/office/drawing/2014/main" id="{ED7A5AFB-6B8E-91C2-C2DF-D555912038EA}"/>
              </a:ext>
            </a:extLst>
          </p:cNvPr>
          <p:cNvPicPr>
            <a:picLocks noChangeAspect="1"/>
          </p:cNvPicPr>
          <p:nvPr/>
        </p:nvPicPr>
        <p:blipFill>
          <a:blip r:embed="rId3"/>
          <a:stretch>
            <a:fillRect/>
          </a:stretch>
        </p:blipFill>
        <p:spPr>
          <a:xfrm>
            <a:off x="3124311" y="1235352"/>
            <a:ext cx="3054361" cy="274390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71F24E37-6C16-90F1-2700-EC283614CCD2}"/>
              </a:ext>
            </a:extLst>
          </p:cNvPr>
          <p:cNvPicPr>
            <a:picLocks noChangeAspect="1"/>
          </p:cNvPicPr>
          <p:nvPr/>
        </p:nvPicPr>
        <p:blipFill rotWithShape="1">
          <a:blip r:embed="rId4"/>
          <a:srcRect l="26154" t="18006" r="25129" b="31624"/>
          <a:stretch/>
        </p:blipFill>
        <p:spPr bwMode="auto">
          <a:xfrm>
            <a:off x="6178672" y="1235353"/>
            <a:ext cx="2837177" cy="27438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443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EF82-81FA-F84C-11C6-2DD85CDC95CB}"/>
              </a:ext>
            </a:extLst>
          </p:cNvPr>
          <p:cNvSpPr>
            <a:spLocks noGrp="1"/>
          </p:cNvSpPr>
          <p:nvPr>
            <p:ph type="title"/>
          </p:nvPr>
        </p:nvSpPr>
        <p:spPr/>
        <p:txBody>
          <a:bodyPr/>
          <a:lstStyle/>
          <a:p>
            <a:r>
              <a:rPr lang="en-US" cap="all" dirty="0">
                <a:latin typeface="Aptos" panose="020B0004020202020204" pitchFamily="34" charset="0"/>
              </a:rPr>
              <a:t>To Use or Not To Use</a:t>
            </a:r>
          </a:p>
        </p:txBody>
      </p:sp>
      <p:sp>
        <p:nvSpPr>
          <p:cNvPr id="4" name="Slide Number Placeholder 3">
            <a:extLst>
              <a:ext uri="{FF2B5EF4-FFF2-40B4-BE49-F238E27FC236}">
                <a16:creationId xmlns:a16="http://schemas.microsoft.com/office/drawing/2014/main" id="{D807F798-EC44-432C-39E6-C8DD7297B32D}"/>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1700531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63E8-4263-1331-A55C-512F03C26889}"/>
              </a:ext>
            </a:extLst>
          </p:cNvPr>
          <p:cNvSpPr>
            <a:spLocks noGrp="1"/>
          </p:cNvSpPr>
          <p:nvPr>
            <p:ph type="title"/>
          </p:nvPr>
        </p:nvSpPr>
        <p:spPr/>
        <p:txBody>
          <a:bodyPr/>
          <a:lstStyle/>
          <a:p>
            <a:r>
              <a:rPr lang="en-US" b="1" cap="small" dirty="0">
                <a:latin typeface="Aptos" panose="020B0004020202020204" pitchFamily="34" charset="0"/>
              </a:rPr>
              <a:t>Fundamental Values of Academic Integrity</a:t>
            </a:r>
          </a:p>
        </p:txBody>
      </p:sp>
      <p:sp>
        <p:nvSpPr>
          <p:cNvPr id="3" name="Subtitle 2">
            <a:extLst>
              <a:ext uri="{FF2B5EF4-FFF2-40B4-BE49-F238E27FC236}">
                <a16:creationId xmlns:a16="http://schemas.microsoft.com/office/drawing/2014/main" id="{71B4F749-4814-081A-4FB5-F51C1D3B81F6}"/>
              </a:ext>
            </a:extLst>
          </p:cNvPr>
          <p:cNvSpPr>
            <a:spLocks noGrp="1"/>
          </p:cNvSpPr>
          <p:nvPr>
            <p:ph type="subTitle" idx="1"/>
          </p:nvPr>
        </p:nvSpPr>
        <p:spPr/>
        <p:txBody>
          <a:bodyPr/>
          <a:lstStyle/>
          <a:p>
            <a:r>
              <a:rPr lang="en-US" cap="small" dirty="0">
                <a:latin typeface="Aptos" panose="020B0004020202020204" pitchFamily="34" charset="0"/>
              </a:rPr>
              <a:t>International Center of Academic Integrity</a:t>
            </a:r>
          </a:p>
        </p:txBody>
      </p:sp>
      <p:sp>
        <p:nvSpPr>
          <p:cNvPr id="4" name="Slide Number Placeholder 3">
            <a:extLst>
              <a:ext uri="{FF2B5EF4-FFF2-40B4-BE49-F238E27FC236}">
                <a16:creationId xmlns:a16="http://schemas.microsoft.com/office/drawing/2014/main" id="{AB63ECA6-1240-DD5B-51A4-DE7D0B1E14A4}"/>
              </a:ext>
            </a:extLst>
          </p:cNvPr>
          <p:cNvSpPr>
            <a:spLocks noGrp="1"/>
          </p:cNvSpPr>
          <p:nvPr>
            <p:ph type="sldNum" idx="12"/>
          </p:nvPr>
        </p:nvSpPr>
        <p:spPr/>
        <p:txBody>
          <a:bodyPr/>
          <a:lstStyle/>
          <a:p>
            <a:fld id="{00000000-1234-1234-1234-123412341234}" type="slidenum">
              <a:rPr lang="en" smtClean="0"/>
              <a:pPr/>
              <a:t>23</a:t>
            </a:fld>
            <a:endParaRPr lang="en" dirty="0"/>
          </a:p>
        </p:txBody>
      </p:sp>
      <p:sp>
        <p:nvSpPr>
          <p:cNvPr id="6" name="Text Placeholder 5">
            <a:extLst>
              <a:ext uri="{FF2B5EF4-FFF2-40B4-BE49-F238E27FC236}">
                <a16:creationId xmlns:a16="http://schemas.microsoft.com/office/drawing/2014/main" id="{E4F6653D-5599-7AD7-9E8B-0F16676C6866}"/>
              </a:ext>
            </a:extLst>
          </p:cNvPr>
          <p:cNvSpPr>
            <a:spLocks noGrp="1"/>
          </p:cNvSpPr>
          <p:nvPr>
            <p:ph type="body" idx="15"/>
          </p:nvPr>
        </p:nvSpPr>
        <p:spPr>
          <a:xfrm>
            <a:off x="420512" y="1255856"/>
            <a:ext cx="5255449" cy="3009175"/>
          </a:xfrm>
        </p:spPr>
        <p:txBody>
          <a:bodyPr/>
          <a:lstStyle/>
          <a:p>
            <a:pPr>
              <a:lnSpc>
                <a:spcPct val="100000"/>
              </a:lnSpc>
            </a:pPr>
            <a:r>
              <a:rPr lang="en-US" sz="1600" dirty="0">
                <a:latin typeface="Aptos" panose="020B0004020202020204" pitchFamily="34" charset="0"/>
              </a:rPr>
              <a:t>Honesty</a:t>
            </a:r>
          </a:p>
          <a:p>
            <a:pPr lvl="1">
              <a:lnSpc>
                <a:spcPct val="100000"/>
              </a:lnSpc>
            </a:pPr>
            <a:r>
              <a:rPr lang="en-US" sz="1600" dirty="0">
                <a:latin typeface="Aptos" panose="020B0004020202020204" pitchFamily="34" charset="0"/>
              </a:rPr>
              <a:t>Give credit to the owner of any work used</a:t>
            </a:r>
          </a:p>
          <a:p>
            <a:pPr>
              <a:lnSpc>
                <a:spcPct val="100000"/>
              </a:lnSpc>
            </a:pPr>
            <a:r>
              <a:rPr lang="en-US" sz="1600" dirty="0">
                <a:latin typeface="Aptos" panose="020B0004020202020204" pitchFamily="34" charset="0"/>
              </a:rPr>
              <a:t>Trust</a:t>
            </a:r>
          </a:p>
          <a:p>
            <a:pPr lvl="1">
              <a:lnSpc>
                <a:spcPct val="100000"/>
              </a:lnSpc>
            </a:pPr>
            <a:r>
              <a:rPr lang="en-US" sz="1600" dirty="0">
                <a:latin typeface="Aptos" panose="020B0004020202020204" pitchFamily="34" charset="0"/>
              </a:rPr>
              <a:t>Promote transparency</a:t>
            </a:r>
          </a:p>
          <a:p>
            <a:pPr>
              <a:lnSpc>
                <a:spcPct val="100000"/>
              </a:lnSpc>
            </a:pPr>
            <a:r>
              <a:rPr lang="en-US" sz="1600" dirty="0">
                <a:latin typeface="Aptos" panose="020B0004020202020204" pitchFamily="34" charset="0"/>
              </a:rPr>
              <a:t>Fairness</a:t>
            </a:r>
          </a:p>
          <a:p>
            <a:pPr lvl="1">
              <a:lnSpc>
                <a:spcPct val="100000"/>
              </a:lnSpc>
            </a:pPr>
            <a:r>
              <a:rPr lang="en-US" sz="1600" dirty="0">
                <a:latin typeface="Aptos" panose="020B0004020202020204" pitchFamily="34" charset="0"/>
              </a:rPr>
              <a:t>Apply policy consistently</a:t>
            </a:r>
          </a:p>
          <a:p>
            <a:pPr>
              <a:lnSpc>
                <a:spcPct val="100000"/>
              </a:lnSpc>
            </a:pPr>
            <a:r>
              <a:rPr lang="en-US" sz="1600" dirty="0">
                <a:latin typeface="Aptos" panose="020B0004020202020204" pitchFamily="34" charset="0"/>
              </a:rPr>
              <a:t>Respect</a:t>
            </a:r>
          </a:p>
          <a:p>
            <a:pPr lvl="1">
              <a:lnSpc>
                <a:spcPct val="100000"/>
              </a:lnSpc>
            </a:pPr>
            <a:r>
              <a:rPr lang="en-US" sz="1600" dirty="0">
                <a:latin typeface="Aptos" panose="020B0004020202020204" pitchFamily="34" charset="0"/>
              </a:rPr>
              <a:t>Recognize the consequences of your actions on others</a:t>
            </a:r>
          </a:p>
          <a:p>
            <a:pPr>
              <a:lnSpc>
                <a:spcPct val="100000"/>
              </a:lnSpc>
            </a:pPr>
            <a:r>
              <a:rPr lang="en-US" sz="1600" dirty="0">
                <a:latin typeface="Aptos" panose="020B0004020202020204" pitchFamily="34" charset="0"/>
              </a:rPr>
              <a:t>Responsibility</a:t>
            </a:r>
          </a:p>
          <a:p>
            <a:pPr lvl="1">
              <a:lnSpc>
                <a:spcPct val="100000"/>
              </a:lnSpc>
            </a:pPr>
            <a:r>
              <a:rPr lang="en-US" sz="1600" dirty="0">
                <a:latin typeface="Aptos" panose="020B0004020202020204" pitchFamily="34" charset="0"/>
              </a:rPr>
              <a:t>Model good behavior</a:t>
            </a:r>
          </a:p>
          <a:p>
            <a:pPr>
              <a:lnSpc>
                <a:spcPct val="100000"/>
              </a:lnSpc>
            </a:pPr>
            <a:r>
              <a:rPr lang="en-US" sz="1600" dirty="0">
                <a:latin typeface="Aptos" panose="020B0004020202020204" pitchFamily="34" charset="0"/>
              </a:rPr>
              <a:t>Courage</a:t>
            </a:r>
          </a:p>
          <a:p>
            <a:pPr lvl="1">
              <a:lnSpc>
                <a:spcPct val="100000"/>
              </a:lnSpc>
            </a:pPr>
            <a:r>
              <a:rPr lang="en-US" sz="1600" dirty="0">
                <a:latin typeface="Aptos" panose="020B0004020202020204" pitchFamily="34" charset="0"/>
              </a:rPr>
              <a:t>Be willing to take risks and risk failure </a:t>
            </a:r>
          </a:p>
          <a:p>
            <a:pPr lvl="1"/>
            <a:endParaRPr lang="en-US" sz="2000" dirty="0"/>
          </a:p>
        </p:txBody>
      </p:sp>
      <p:pic>
        <p:nvPicPr>
          <p:cNvPr id="8" name="Picture 7" descr="A computer screen shot of a computer&#10;&#10;Description automatically generated">
            <a:extLst>
              <a:ext uri="{FF2B5EF4-FFF2-40B4-BE49-F238E27FC236}">
                <a16:creationId xmlns:a16="http://schemas.microsoft.com/office/drawing/2014/main" id="{7BBA03DC-77E6-136B-1B3A-4D446ECF7965}"/>
              </a:ext>
            </a:extLst>
          </p:cNvPr>
          <p:cNvPicPr>
            <a:picLocks noChangeAspect="1"/>
          </p:cNvPicPr>
          <p:nvPr/>
        </p:nvPicPr>
        <p:blipFill rotWithShape="1">
          <a:blip r:embed="rId2"/>
          <a:srcRect l="5385" t="21424" r="76410" b="61482"/>
          <a:stretch/>
        </p:blipFill>
        <p:spPr bwMode="auto">
          <a:xfrm>
            <a:off x="5675961" y="2215371"/>
            <a:ext cx="3003954" cy="1284258"/>
          </a:xfrm>
          <a:prstGeom prst="rect">
            <a:avLst/>
          </a:prstGeom>
          <a:ln>
            <a:noFill/>
          </a:ln>
          <a:extLst>
            <a:ext uri="{53640926-AAD7-44D8-BBD7-CCE9431645EC}">
              <a14:shadowObscured xmlns:a14="http://schemas.microsoft.com/office/drawing/2010/main"/>
            </a:ext>
          </a:extLst>
        </p:spPr>
      </p:pic>
      <p:sp>
        <p:nvSpPr>
          <p:cNvPr id="9" name="Text Placeholder 8">
            <a:extLst>
              <a:ext uri="{FF2B5EF4-FFF2-40B4-BE49-F238E27FC236}">
                <a16:creationId xmlns:a16="http://schemas.microsoft.com/office/drawing/2014/main" id="{DF7A273E-49C8-2106-AE12-7512AA178622}"/>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216202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C8E3-E1DC-29AA-259C-200F76F52EA1}"/>
              </a:ext>
            </a:extLst>
          </p:cNvPr>
          <p:cNvSpPr>
            <a:spLocks noGrp="1"/>
          </p:cNvSpPr>
          <p:nvPr>
            <p:ph type="title"/>
          </p:nvPr>
        </p:nvSpPr>
        <p:spPr/>
        <p:txBody>
          <a:bodyPr/>
          <a:lstStyle/>
          <a:p>
            <a:r>
              <a:rPr lang="en-US" b="1" cap="small" dirty="0">
                <a:latin typeface="Aptos" panose="020B0004020202020204" pitchFamily="34" charset="0"/>
              </a:rPr>
              <a:t>Fundamental Values In Action</a:t>
            </a:r>
          </a:p>
        </p:txBody>
      </p:sp>
      <p:sp>
        <p:nvSpPr>
          <p:cNvPr id="14" name="Subtitle 13">
            <a:extLst>
              <a:ext uri="{FF2B5EF4-FFF2-40B4-BE49-F238E27FC236}">
                <a16:creationId xmlns:a16="http://schemas.microsoft.com/office/drawing/2014/main" id="{4A34DE86-571A-324F-2AB3-1A85638C59C9}"/>
              </a:ext>
            </a:extLst>
          </p:cNvPr>
          <p:cNvSpPr>
            <a:spLocks noGrp="1"/>
          </p:cNvSpPr>
          <p:nvPr>
            <p:ph type="subTitle" idx="1"/>
          </p:nvPr>
        </p:nvSpPr>
        <p:spPr>
          <a:xfrm>
            <a:off x="463862" y="713272"/>
            <a:ext cx="8216051" cy="274320"/>
          </a:xfrm>
        </p:spPr>
        <p:txBody>
          <a:bodyPr/>
          <a:lstStyle/>
          <a:p>
            <a:r>
              <a:rPr lang="en-US" sz="1400" cap="small" dirty="0">
                <a:latin typeface="Aptos" panose="020B0004020202020204" pitchFamily="34" charset="0"/>
              </a:rPr>
              <a:t>Honesty, Respect, and Responsibility </a:t>
            </a:r>
          </a:p>
        </p:txBody>
      </p:sp>
      <p:sp>
        <p:nvSpPr>
          <p:cNvPr id="4" name="Slide Number Placeholder 3">
            <a:extLst>
              <a:ext uri="{FF2B5EF4-FFF2-40B4-BE49-F238E27FC236}">
                <a16:creationId xmlns:a16="http://schemas.microsoft.com/office/drawing/2014/main" id="{E80A2ED0-A594-A9FB-ECC8-985D8694CB34}"/>
              </a:ext>
            </a:extLst>
          </p:cNvPr>
          <p:cNvSpPr>
            <a:spLocks noGrp="1"/>
          </p:cNvSpPr>
          <p:nvPr>
            <p:ph type="sldNum" idx="12"/>
          </p:nvPr>
        </p:nvSpPr>
        <p:spPr/>
        <p:txBody>
          <a:bodyPr/>
          <a:lstStyle/>
          <a:p>
            <a:fld id="{00000000-1234-1234-1234-123412341234}" type="slidenum">
              <a:rPr lang="en" smtClean="0"/>
              <a:pPr/>
              <a:t>24</a:t>
            </a:fld>
            <a:endParaRPr lang="en" dirty="0"/>
          </a:p>
        </p:txBody>
      </p:sp>
      <p:sp>
        <p:nvSpPr>
          <p:cNvPr id="15" name="Text Placeholder 14">
            <a:extLst>
              <a:ext uri="{FF2B5EF4-FFF2-40B4-BE49-F238E27FC236}">
                <a16:creationId xmlns:a16="http://schemas.microsoft.com/office/drawing/2014/main" id="{039EA41C-C9B6-EC08-1704-FBAB0A2B7797}"/>
              </a:ext>
            </a:extLst>
          </p:cNvPr>
          <p:cNvSpPr>
            <a:spLocks noGrp="1"/>
          </p:cNvSpPr>
          <p:nvPr>
            <p:ph type="body" sz="quarter" idx="21"/>
          </p:nvPr>
        </p:nvSpPr>
        <p:spPr>
          <a:solidFill>
            <a:srgbClr val="0C234B"/>
          </a:solidFill>
        </p:spPr>
        <p:txBody>
          <a:bodyPr/>
          <a:lstStyle/>
          <a:p>
            <a:r>
              <a:rPr lang="en-US" sz="1600" b="1" cap="small" dirty="0">
                <a:solidFill>
                  <a:schemeClr val="bg1"/>
                </a:solidFill>
                <a:latin typeface="Aptos" panose="020B0004020202020204" pitchFamily="34" charset="0"/>
              </a:rPr>
              <a:t>Honesty</a:t>
            </a:r>
          </a:p>
        </p:txBody>
      </p:sp>
      <p:sp>
        <p:nvSpPr>
          <p:cNvPr id="10" name="Text Placeholder 9">
            <a:extLst>
              <a:ext uri="{FF2B5EF4-FFF2-40B4-BE49-F238E27FC236}">
                <a16:creationId xmlns:a16="http://schemas.microsoft.com/office/drawing/2014/main" id="{0F99012E-E6F9-B9A1-1EA0-DABB4AE48732}"/>
              </a:ext>
            </a:extLst>
          </p:cNvPr>
          <p:cNvSpPr>
            <a:spLocks noGrp="1"/>
          </p:cNvSpPr>
          <p:nvPr>
            <p:ph type="body" sz="quarter" idx="15"/>
          </p:nvPr>
        </p:nvSpPr>
        <p:spPr>
          <a:solidFill>
            <a:srgbClr val="0C234B"/>
          </a:solidFill>
        </p:spPr>
        <p:txBody>
          <a:bodyPr/>
          <a:lstStyle/>
          <a:p>
            <a:r>
              <a:rPr lang="en-US" sz="1600" b="1" cap="small" dirty="0">
                <a:solidFill>
                  <a:schemeClr val="bg1"/>
                </a:solidFill>
                <a:latin typeface="Aptos" panose="020B0004020202020204" pitchFamily="34" charset="0"/>
              </a:rPr>
              <a:t>Respect</a:t>
            </a:r>
          </a:p>
        </p:txBody>
      </p:sp>
      <p:sp>
        <p:nvSpPr>
          <p:cNvPr id="16" name="Text Placeholder 15">
            <a:extLst>
              <a:ext uri="{FF2B5EF4-FFF2-40B4-BE49-F238E27FC236}">
                <a16:creationId xmlns:a16="http://schemas.microsoft.com/office/drawing/2014/main" id="{68040141-D7D1-6526-A127-57548C52A9C4}"/>
              </a:ext>
            </a:extLst>
          </p:cNvPr>
          <p:cNvSpPr>
            <a:spLocks noGrp="1"/>
          </p:cNvSpPr>
          <p:nvPr>
            <p:ph type="body" sz="quarter" idx="22"/>
          </p:nvPr>
        </p:nvSpPr>
        <p:spPr>
          <a:xfrm>
            <a:off x="6137975" y="1519912"/>
            <a:ext cx="2557985" cy="457200"/>
          </a:xfrm>
          <a:solidFill>
            <a:srgbClr val="0C234B"/>
          </a:solidFill>
        </p:spPr>
        <p:txBody>
          <a:bodyPr/>
          <a:lstStyle/>
          <a:p>
            <a:r>
              <a:rPr lang="en-US" sz="1600" b="1" cap="small" dirty="0">
                <a:solidFill>
                  <a:schemeClr val="bg1"/>
                </a:solidFill>
                <a:latin typeface="Aptos" panose="020B0004020202020204" pitchFamily="34" charset="0"/>
              </a:rPr>
              <a:t>Responsibility</a:t>
            </a:r>
          </a:p>
        </p:txBody>
      </p:sp>
      <p:sp>
        <p:nvSpPr>
          <p:cNvPr id="9" name="Text Placeholder 8">
            <a:extLst>
              <a:ext uri="{FF2B5EF4-FFF2-40B4-BE49-F238E27FC236}">
                <a16:creationId xmlns:a16="http://schemas.microsoft.com/office/drawing/2014/main" id="{B0125C7F-82C8-144A-C93D-FFF2E15CCE72}"/>
              </a:ext>
            </a:extLst>
          </p:cNvPr>
          <p:cNvSpPr>
            <a:spLocks noGrp="1"/>
          </p:cNvSpPr>
          <p:nvPr>
            <p:ph type="body" idx="14"/>
          </p:nvPr>
        </p:nvSpPr>
        <p:spPr>
          <a:xfrm>
            <a:off x="463864" y="1977115"/>
            <a:ext cx="2553133" cy="2826492"/>
          </a:xfrm>
          <a:solidFill>
            <a:schemeClr val="bg2"/>
          </a:solidFill>
        </p:spPr>
        <p:txBody>
          <a:bodyPr/>
          <a:lstStyle/>
          <a:p>
            <a:pPr marL="0" indent="0">
              <a:buNone/>
            </a:pPr>
            <a:r>
              <a:rPr lang="en-US" sz="1400" b="1" dirty="0">
                <a:solidFill>
                  <a:schemeClr val="bg1"/>
                </a:solidFill>
                <a:latin typeface="Aptos" panose="020B0004020202020204" pitchFamily="34" charset="0"/>
              </a:rPr>
              <a:t>How did the developer train its tool?</a:t>
            </a:r>
          </a:p>
          <a:p>
            <a:pPr lvl="1">
              <a:buClr>
                <a:srgbClr val="0C234B"/>
              </a:buClr>
            </a:pPr>
            <a:r>
              <a:rPr lang="en-US" sz="1400" dirty="0">
                <a:solidFill>
                  <a:schemeClr val="bg1"/>
                </a:solidFill>
                <a:latin typeface="Aptos" panose="020B0004020202020204" pitchFamily="34" charset="0"/>
              </a:rPr>
              <a:t>What is the source of information?</a:t>
            </a:r>
          </a:p>
          <a:p>
            <a:pPr lvl="1">
              <a:buClr>
                <a:srgbClr val="0C234B"/>
              </a:buClr>
            </a:pPr>
            <a:r>
              <a:rPr lang="en-US" sz="1400" dirty="0">
                <a:solidFill>
                  <a:schemeClr val="bg1"/>
                </a:solidFill>
                <a:latin typeface="Aptos" panose="020B0004020202020204" pitchFamily="34" charset="0"/>
              </a:rPr>
              <a:t>Find original sources if using for background resources.</a:t>
            </a:r>
          </a:p>
          <a:p>
            <a:endParaRPr lang="en-US" sz="1600" cap="small" dirty="0">
              <a:solidFill>
                <a:schemeClr val="bg1"/>
              </a:solidFill>
              <a:latin typeface="Aptos" panose="020B0004020202020204" pitchFamily="34" charset="0"/>
            </a:endParaRPr>
          </a:p>
        </p:txBody>
      </p:sp>
      <p:sp>
        <p:nvSpPr>
          <p:cNvPr id="17" name="Text Placeholder 16">
            <a:extLst>
              <a:ext uri="{FF2B5EF4-FFF2-40B4-BE49-F238E27FC236}">
                <a16:creationId xmlns:a16="http://schemas.microsoft.com/office/drawing/2014/main" id="{91293C5D-207C-076B-9CFF-7424E5DAB99C}"/>
              </a:ext>
            </a:extLst>
          </p:cNvPr>
          <p:cNvSpPr>
            <a:spLocks noGrp="1"/>
          </p:cNvSpPr>
          <p:nvPr>
            <p:ph type="body" idx="23"/>
          </p:nvPr>
        </p:nvSpPr>
        <p:spPr>
          <a:xfrm>
            <a:off x="3305672" y="1977115"/>
            <a:ext cx="2560320" cy="2826492"/>
          </a:xfrm>
          <a:solidFill>
            <a:schemeClr val="bg2"/>
          </a:solidFill>
        </p:spPr>
        <p:txBody>
          <a:bodyPr/>
          <a:lstStyle/>
          <a:p>
            <a:pPr marL="0" indent="0">
              <a:buNone/>
            </a:pPr>
            <a:r>
              <a:rPr lang="en-US" sz="1400" b="1" dirty="0">
                <a:solidFill>
                  <a:schemeClr val="bg1"/>
                </a:solidFill>
                <a:latin typeface="Aptos" panose="020B0004020202020204" pitchFamily="34" charset="0"/>
              </a:rPr>
              <a:t>What is the impact of your use on creators and users?</a:t>
            </a:r>
          </a:p>
          <a:p>
            <a:pPr lvl="1">
              <a:buClr>
                <a:srgbClr val="0C234B"/>
              </a:buClr>
            </a:pPr>
            <a:r>
              <a:rPr lang="en-US" sz="1400" dirty="0">
                <a:solidFill>
                  <a:schemeClr val="bg1"/>
                </a:solidFill>
                <a:latin typeface="Aptos" panose="020B0004020202020204" pitchFamily="34" charset="0"/>
              </a:rPr>
              <a:t>Does the tool disclose any permissions to use the work of others?</a:t>
            </a:r>
          </a:p>
          <a:p>
            <a:pPr lvl="1">
              <a:buClr>
                <a:srgbClr val="0C234B"/>
              </a:buClr>
            </a:pPr>
            <a:r>
              <a:rPr lang="en-US" sz="1400" dirty="0">
                <a:solidFill>
                  <a:schemeClr val="bg1"/>
                </a:solidFill>
                <a:latin typeface="Aptos" panose="020B0004020202020204" pitchFamily="34" charset="0"/>
              </a:rPr>
              <a:t>How does the tool utilize user data?</a:t>
            </a:r>
          </a:p>
        </p:txBody>
      </p:sp>
      <p:sp>
        <p:nvSpPr>
          <p:cNvPr id="18" name="Text Placeholder 17">
            <a:extLst>
              <a:ext uri="{FF2B5EF4-FFF2-40B4-BE49-F238E27FC236}">
                <a16:creationId xmlns:a16="http://schemas.microsoft.com/office/drawing/2014/main" id="{C4A42C0A-2288-8CFD-E254-896224D05597}"/>
              </a:ext>
            </a:extLst>
          </p:cNvPr>
          <p:cNvSpPr>
            <a:spLocks noGrp="1"/>
          </p:cNvSpPr>
          <p:nvPr>
            <p:ph type="body" idx="24"/>
          </p:nvPr>
        </p:nvSpPr>
        <p:spPr>
          <a:xfrm>
            <a:off x="6144784" y="1977115"/>
            <a:ext cx="2551176" cy="2826492"/>
          </a:xfrm>
          <a:solidFill>
            <a:schemeClr val="bg2"/>
          </a:solidFill>
        </p:spPr>
        <p:txBody>
          <a:bodyPr/>
          <a:lstStyle/>
          <a:p>
            <a:r>
              <a:rPr lang="en-US" sz="1400" b="1" dirty="0">
                <a:solidFill>
                  <a:schemeClr val="bg1"/>
                </a:solidFill>
                <a:latin typeface="Aptos" panose="020B0004020202020204" pitchFamily="34" charset="0"/>
              </a:rPr>
              <a:t>How should you model good behavior for your students?</a:t>
            </a:r>
          </a:p>
          <a:p>
            <a:pPr lvl="1">
              <a:buClr>
                <a:srgbClr val="0C234B"/>
              </a:buClr>
            </a:pPr>
            <a:r>
              <a:rPr lang="en-US" sz="1400" dirty="0">
                <a:solidFill>
                  <a:schemeClr val="bg1"/>
                </a:solidFill>
                <a:latin typeface="Aptos" panose="020B0004020202020204" pitchFamily="34" charset="0"/>
              </a:rPr>
              <a:t>Disclose any use of generative AI including how you used generative AI and what tools you used.</a:t>
            </a:r>
          </a:p>
        </p:txBody>
      </p:sp>
      <p:sp>
        <p:nvSpPr>
          <p:cNvPr id="11" name="Text Placeholder 10">
            <a:extLst>
              <a:ext uri="{FF2B5EF4-FFF2-40B4-BE49-F238E27FC236}">
                <a16:creationId xmlns:a16="http://schemas.microsoft.com/office/drawing/2014/main" id="{743632C5-1453-F072-4249-B1EAB9DF00E8}"/>
              </a:ext>
            </a:extLst>
          </p:cNvPr>
          <p:cNvSpPr>
            <a:spLocks noGrp="1"/>
          </p:cNvSpPr>
          <p:nvPr>
            <p:ph type="body" sz="quarter" idx="19"/>
          </p:nvPr>
        </p:nvSpPr>
        <p:spPr/>
        <p:txBody>
          <a:bodyPr/>
          <a:lstStyle/>
          <a:p>
            <a:endParaRPr lang="en-US" sz="1400" dirty="0"/>
          </a:p>
          <a:p>
            <a:endParaRPr lang="en-US" sz="1400" dirty="0"/>
          </a:p>
        </p:txBody>
      </p:sp>
    </p:spTree>
    <p:extLst>
      <p:ext uri="{BB962C8B-B14F-4D97-AF65-F5344CB8AC3E}">
        <p14:creationId xmlns:p14="http://schemas.microsoft.com/office/powerpoint/2010/main" val="386376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C8E3-E1DC-29AA-259C-200F76F52EA1}"/>
              </a:ext>
            </a:extLst>
          </p:cNvPr>
          <p:cNvSpPr>
            <a:spLocks noGrp="1"/>
          </p:cNvSpPr>
          <p:nvPr>
            <p:ph type="title"/>
          </p:nvPr>
        </p:nvSpPr>
        <p:spPr/>
        <p:txBody>
          <a:bodyPr/>
          <a:lstStyle/>
          <a:p>
            <a:r>
              <a:rPr lang="en-US" b="1" cap="small" dirty="0">
                <a:latin typeface="Aptos" panose="020B0004020202020204" pitchFamily="34" charset="0"/>
              </a:rPr>
              <a:t>Fundamental Values In Action</a:t>
            </a:r>
          </a:p>
        </p:txBody>
      </p:sp>
      <p:sp>
        <p:nvSpPr>
          <p:cNvPr id="14" name="Subtitle 13">
            <a:extLst>
              <a:ext uri="{FF2B5EF4-FFF2-40B4-BE49-F238E27FC236}">
                <a16:creationId xmlns:a16="http://schemas.microsoft.com/office/drawing/2014/main" id="{4A34DE86-571A-324F-2AB3-1A85638C59C9}"/>
              </a:ext>
            </a:extLst>
          </p:cNvPr>
          <p:cNvSpPr>
            <a:spLocks noGrp="1"/>
          </p:cNvSpPr>
          <p:nvPr>
            <p:ph type="subTitle" idx="1"/>
          </p:nvPr>
        </p:nvSpPr>
        <p:spPr>
          <a:xfrm>
            <a:off x="463862" y="672119"/>
            <a:ext cx="8216051" cy="332455"/>
          </a:xfrm>
        </p:spPr>
        <p:txBody>
          <a:bodyPr/>
          <a:lstStyle/>
          <a:p>
            <a:r>
              <a:rPr lang="en-US" sz="1400" cap="small" dirty="0">
                <a:latin typeface="Aptos" panose="020B0004020202020204" pitchFamily="34" charset="0"/>
              </a:rPr>
              <a:t>Trust, Fairness, and Courage </a:t>
            </a:r>
          </a:p>
        </p:txBody>
      </p:sp>
      <p:sp>
        <p:nvSpPr>
          <p:cNvPr id="4" name="Slide Number Placeholder 3">
            <a:extLst>
              <a:ext uri="{FF2B5EF4-FFF2-40B4-BE49-F238E27FC236}">
                <a16:creationId xmlns:a16="http://schemas.microsoft.com/office/drawing/2014/main" id="{E80A2ED0-A594-A9FB-ECC8-985D8694CB34}"/>
              </a:ext>
            </a:extLst>
          </p:cNvPr>
          <p:cNvSpPr>
            <a:spLocks noGrp="1"/>
          </p:cNvSpPr>
          <p:nvPr>
            <p:ph type="sldNum" idx="12"/>
          </p:nvPr>
        </p:nvSpPr>
        <p:spPr/>
        <p:txBody>
          <a:bodyPr/>
          <a:lstStyle/>
          <a:p>
            <a:fld id="{00000000-1234-1234-1234-123412341234}" type="slidenum">
              <a:rPr lang="en" smtClean="0"/>
              <a:pPr/>
              <a:t>25</a:t>
            </a:fld>
            <a:endParaRPr lang="en" dirty="0"/>
          </a:p>
        </p:txBody>
      </p:sp>
      <p:sp>
        <p:nvSpPr>
          <p:cNvPr id="15" name="Text Placeholder 14">
            <a:extLst>
              <a:ext uri="{FF2B5EF4-FFF2-40B4-BE49-F238E27FC236}">
                <a16:creationId xmlns:a16="http://schemas.microsoft.com/office/drawing/2014/main" id="{039EA41C-C9B6-EC08-1704-FBAB0A2B7797}"/>
              </a:ext>
            </a:extLst>
          </p:cNvPr>
          <p:cNvSpPr>
            <a:spLocks noGrp="1"/>
          </p:cNvSpPr>
          <p:nvPr>
            <p:ph type="body" sz="quarter" idx="21"/>
          </p:nvPr>
        </p:nvSpPr>
        <p:spPr>
          <a:solidFill>
            <a:srgbClr val="0C234B"/>
          </a:solidFill>
        </p:spPr>
        <p:txBody>
          <a:bodyPr/>
          <a:lstStyle/>
          <a:p>
            <a:r>
              <a:rPr lang="en-US" sz="1600" b="1" cap="small" dirty="0">
                <a:solidFill>
                  <a:schemeClr val="bg1"/>
                </a:solidFill>
                <a:latin typeface="Aptos" panose="020B0004020202020204" pitchFamily="34" charset="0"/>
              </a:rPr>
              <a:t>Trust</a:t>
            </a:r>
          </a:p>
        </p:txBody>
      </p:sp>
      <p:sp>
        <p:nvSpPr>
          <p:cNvPr id="10" name="Text Placeholder 9">
            <a:extLst>
              <a:ext uri="{FF2B5EF4-FFF2-40B4-BE49-F238E27FC236}">
                <a16:creationId xmlns:a16="http://schemas.microsoft.com/office/drawing/2014/main" id="{0F99012E-E6F9-B9A1-1EA0-DABB4AE48732}"/>
              </a:ext>
            </a:extLst>
          </p:cNvPr>
          <p:cNvSpPr>
            <a:spLocks noGrp="1"/>
          </p:cNvSpPr>
          <p:nvPr>
            <p:ph type="body" sz="quarter" idx="15"/>
          </p:nvPr>
        </p:nvSpPr>
        <p:spPr>
          <a:solidFill>
            <a:srgbClr val="0C234B"/>
          </a:solidFill>
        </p:spPr>
        <p:txBody>
          <a:bodyPr/>
          <a:lstStyle/>
          <a:p>
            <a:r>
              <a:rPr lang="en-US" sz="1600" b="1" cap="small" dirty="0">
                <a:solidFill>
                  <a:schemeClr val="bg1"/>
                </a:solidFill>
                <a:latin typeface="Aptos" panose="020B0004020202020204" pitchFamily="34" charset="0"/>
              </a:rPr>
              <a:t>Fairness</a:t>
            </a:r>
          </a:p>
        </p:txBody>
      </p:sp>
      <p:sp>
        <p:nvSpPr>
          <p:cNvPr id="16" name="Text Placeholder 15">
            <a:extLst>
              <a:ext uri="{FF2B5EF4-FFF2-40B4-BE49-F238E27FC236}">
                <a16:creationId xmlns:a16="http://schemas.microsoft.com/office/drawing/2014/main" id="{68040141-D7D1-6526-A127-57548C52A9C4}"/>
              </a:ext>
            </a:extLst>
          </p:cNvPr>
          <p:cNvSpPr>
            <a:spLocks noGrp="1"/>
          </p:cNvSpPr>
          <p:nvPr>
            <p:ph type="body" sz="quarter" idx="22"/>
          </p:nvPr>
        </p:nvSpPr>
        <p:spPr>
          <a:solidFill>
            <a:srgbClr val="0C234B"/>
          </a:solidFill>
        </p:spPr>
        <p:txBody>
          <a:bodyPr/>
          <a:lstStyle/>
          <a:p>
            <a:r>
              <a:rPr lang="en-US" sz="1600" b="1" cap="small" dirty="0">
                <a:solidFill>
                  <a:schemeClr val="bg1"/>
                </a:solidFill>
                <a:latin typeface="Aptos" panose="020B0004020202020204" pitchFamily="34" charset="0"/>
              </a:rPr>
              <a:t>Courage</a:t>
            </a:r>
          </a:p>
        </p:txBody>
      </p:sp>
      <p:sp>
        <p:nvSpPr>
          <p:cNvPr id="9" name="Text Placeholder 8">
            <a:extLst>
              <a:ext uri="{FF2B5EF4-FFF2-40B4-BE49-F238E27FC236}">
                <a16:creationId xmlns:a16="http://schemas.microsoft.com/office/drawing/2014/main" id="{B0125C7F-82C8-144A-C93D-FFF2E15CCE72}"/>
              </a:ext>
            </a:extLst>
          </p:cNvPr>
          <p:cNvSpPr>
            <a:spLocks noGrp="1"/>
          </p:cNvSpPr>
          <p:nvPr>
            <p:ph type="body" idx="14"/>
          </p:nvPr>
        </p:nvSpPr>
        <p:spPr>
          <a:xfrm>
            <a:off x="463864" y="1977115"/>
            <a:ext cx="2555271" cy="2896810"/>
          </a:xfrm>
          <a:solidFill>
            <a:schemeClr val="bg2"/>
          </a:solidFill>
        </p:spPr>
        <p:txBody>
          <a:bodyPr/>
          <a:lstStyle/>
          <a:p>
            <a:pPr marL="0" indent="0">
              <a:buNone/>
            </a:pPr>
            <a:r>
              <a:rPr lang="en-US" sz="1400" b="1" dirty="0">
                <a:solidFill>
                  <a:schemeClr val="bg1"/>
                </a:solidFill>
                <a:latin typeface="Aptos" panose="020B0004020202020204" pitchFamily="34" charset="0"/>
              </a:rPr>
              <a:t>How do I promote transparency in the classroom?</a:t>
            </a:r>
          </a:p>
          <a:p>
            <a:pPr lvl="1">
              <a:buClr>
                <a:srgbClr val="0C234B"/>
              </a:buClr>
            </a:pPr>
            <a:r>
              <a:rPr lang="en-US" sz="1400" dirty="0">
                <a:solidFill>
                  <a:schemeClr val="bg1"/>
                </a:solidFill>
                <a:latin typeface="Aptos" panose="020B0004020202020204" pitchFamily="34" charset="0"/>
              </a:rPr>
              <a:t>Set clear expectations including noting in assignment instructions whether or not the use of generative AI is allowed</a:t>
            </a:r>
          </a:p>
        </p:txBody>
      </p:sp>
      <p:sp>
        <p:nvSpPr>
          <p:cNvPr id="17" name="Text Placeholder 16">
            <a:extLst>
              <a:ext uri="{FF2B5EF4-FFF2-40B4-BE49-F238E27FC236}">
                <a16:creationId xmlns:a16="http://schemas.microsoft.com/office/drawing/2014/main" id="{91293C5D-207C-076B-9CFF-7424E5DAB99C}"/>
              </a:ext>
            </a:extLst>
          </p:cNvPr>
          <p:cNvSpPr>
            <a:spLocks noGrp="1"/>
          </p:cNvSpPr>
          <p:nvPr>
            <p:ph type="body" idx="23"/>
          </p:nvPr>
        </p:nvSpPr>
        <p:spPr>
          <a:xfrm>
            <a:off x="3299042" y="1977115"/>
            <a:ext cx="2566950" cy="2896810"/>
          </a:xfrm>
          <a:solidFill>
            <a:schemeClr val="bg2"/>
          </a:solidFill>
        </p:spPr>
        <p:txBody>
          <a:bodyPr/>
          <a:lstStyle/>
          <a:p>
            <a:pPr marL="0" indent="0">
              <a:buNone/>
            </a:pPr>
            <a:r>
              <a:rPr lang="en-US" sz="1400" b="1" dirty="0">
                <a:solidFill>
                  <a:schemeClr val="bg1"/>
                </a:solidFill>
                <a:latin typeface="Aptos" panose="020B0004020202020204" pitchFamily="34" charset="0"/>
              </a:rPr>
              <a:t>How do I apply any policies with consistency?</a:t>
            </a:r>
          </a:p>
          <a:p>
            <a:pPr lvl="1">
              <a:buClr>
                <a:srgbClr val="0C234B"/>
              </a:buClr>
            </a:pPr>
            <a:r>
              <a:rPr lang="en-US" sz="1400" dirty="0">
                <a:solidFill>
                  <a:schemeClr val="bg1"/>
                </a:solidFill>
                <a:latin typeface="Aptos" panose="020B0004020202020204" pitchFamily="34" charset="0"/>
              </a:rPr>
              <a:t>Applying the policies with consistency means abiding by the same expectations you set for your students.</a:t>
            </a:r>
          </a:p>
        </p:txBody>
      </p:sp>
      <p:sp>
        <p:nvSpPr>
          <p:cNvPr id="18" name="Text Placeholder 17">
            <a:extLst>
              <a:ext uri="{FF2B5EF4-FFF2-40B4-BE49-F238E27FC236}">
                <a16:creationId xmlns:a16="http://schemas.microsoft.com/office/drawing/2014/main" id="{C4A42C0A-2288-8CFD-E254-896224D05597}"/>
              </a:ext>
            </a:extLst>
          </p:cNvPr>
          <p:cNvSpPr>
            <a:spLocks noGrp="1"/>
          </p:cNvSpPr>
          <p:nvPr>
            <p:ph type="body" idx="24"/>
          </p:nvPr>
        </p:nvSpPr>
        <p:spPr>
          <a:xfrm>
            <a:off x="6130967" y="1977114"/>
            <a:ext cx="2566950" cy="2896809"/>
          </a:xfrm>
          <a:solidFill>
            <a:schemeClr val="bg2"/>
          </a:solidFill>
        </p:spPr>
        <p:txBody>
          <a:bodyPr/>
          <a:lstStyle/>
          <a:p>
            <a:pPr marL="0" indent="0">
              <a:buNone/>
            </a:pPr>
            <a:r>
              <a:rPr lang="en-US" sz="1400" b="1" dirty="0">
                <a:solidFill>
                  <a:schemeClr val="bg1"/>
                </a:solidFill>
                <a:latin typeface="Aptos" panose="020B0004020202020204" pitchFamily="34" charset="0"/>
              </a:rPr>
              <a:t>How can I take risks and accept any failure?</a:t>
            </a:r>
          </a:p>
          <a:p>
            <a:pPr lvl="1">
              <a:buClr>
                <a:srgbClr val="0C234B"/>
              </a:buClr>
            </a:pPr>
            <a:r>
              <a:rPr lang="en-US" sz="1400" dirty="0">
                <a:solidFill>
                  <a:schemeClr val="bg1"/>
                </a:solidFill>
                <a:latin typeface="Aptos" panose="020B0004020202020204" pitchFamily="34" charset="0"/>
              </a:rPr>
              <a:t>Recognize that we are all learning with this new technology.</a:t>
            </a:r>
          </a:p>
          <a:p>
            <a:pPr lvl="1">
              <a:buClr>
                <a:srgbClr val="0C234B"/>
              </a:buClr>
            </a:pPr>
            <a:r>
              <a:rPr lang="en-US" sz="1400" dirty="0">
                <a:solidFill>
                  <a:schemeClr val="bg1"/>
                </a:solidFill>
                <a:latin typeface="Aptos" panose="020B0004020202020204" pitchFamily="34" charset="0"/>
              </a:rPr>
              <a:t>Be willing to acknowledge where you may fall short of your own expectations.</a:t>
            </a:r>
          </a:p>
        </p:txBody>
      </p:sp>
    </p:spTree>
    <p:extLst>
      <p:ext uri="{BB962C8B-B14F-4D97-AF65-F5344CB8AC3E}">
        <p14:creationId xmlns:p14="http://schemas.microsoft.com/office/powerpoint/2010/main" val="3979588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Quality Matters </a:t>
            </a:r>
          </a:p>
        </p:txBody>
      </p:sp>
      <p:sp>
        <p:nvSpPr>
          <p:cNvPr id="3" name="Subtitle 2">
            <a:extLst>
              <a:ext uri="{FF2B5EF4-FFF2-40B4-BE49-F238E27FC236}">
                <a16:creationId xmlns:a16="http://schemas.microsoft.com/office/drawing/2014/main" id="{71509EFB-B28C-A4C1-9EC9-AFAE74F33F2D}"/>
              </a:ext>
            </a:extLst>
          </p:cNvPr>
          <p:cNvSpPr>
            <a:spLocks noGrp="1"/>
          </p:cNvSpPr>
          <p:nvPr>
            <p:ph type="subTitle" idx="1"/>
          </p:nvPr>
        </p:nvSpPr>
        <p:spPr/>
        <p:txBody>
          <a:bodyPr/>
          <a:lstStyle/>
          <a:p>
            <a:r>
              <a:rPr lang="en-US" dirty="0"/>
              <a:t>SRS 3.6: The assessments provide guidance to the learner about how to uphold academic integrity.</a:t>
            </a:r>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0000000-1234-1234-1234-123412341234}" type="slidenum">
              <a:rPr kumimoji="0" lang="en" sz="720" b="0" i="0" u="none" strike="noStrike" kern="1200" cap="none" spc="0" normalizeH="0" baseline="0" noProof="0">
                <a:ln>
                  <a:noFill/>
                </a:ln>
                <a:solidFill>
                  <a:srgbClr val="FFFFFF">
                    <a:lumMod val="50000"/>
                  </a:srgbClr>
                </a:solidFill>
                <a:effectLst/>
                <a:uLnTx/>
                <a:uFillTx/>
                <a:latin typeface="Calibri" panose="020F0502020204030204" pitchFamily="34" charset="0"/>
                <a:ea typeface="+mn-ea"/>
                <a:cs typeface="Calibri" panose="020F0502020204030204" pitchFamily="34" charset="0"/>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26</a:t>
            </a:fld>
            <a:endParaRPr kumimoji="0" lang="en" sz="720" b="0" i="0" u="none" strike="noStrike" kern="1200" cap="none" spc="0" normalizeH="0" baseline="0" noProof="0">
              <a:ln>
                <a:noFill/>
              </a:ln>
              <a:solidFill>
                <a:srgbClr val="FFFFFF">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 Placeholder 5"/>
          <p:cNvSpPr>
            <a:spLocks noGrp="1"/>
          </p:cNvSpPr>
          <p:nvPr>
            <p:ph type="body" idx="15"/>
          </p:nvPr>
        </p:nvSpPr>
        <p:spPr>
          <a:xfrm>
            <a:off x="393203" y="1346167"/>
            <a:ext cx="8220456" cy="2632613"/>
          </a:xfrm>
        </p:spPr>
        <p:txBody>
          <a:bodyPr/>
          <a:lstStyle/>
          <a:p>
            <a:r>
              <a:rPr lang="en-US" sz="1400" dirty="0"/>
              <a:t>What are the expectations for maintaining academic integrity in the assignment?</a:t>
            </a:r>
          </a:p>
          <a:p>
            <a:pPr lvl="1"/>
            <a:r>
              <a:rPr lang="en-US" sz="1400" dirty="0"/>
              <a:t>Should students be allowed to use generative AI to complete the assignment?</a:t>
            </a:r>
          </a:p>
          <a:p>
            <a:pPr lvl="2"/>
            <a:r>
              <a:rPr lang="en-US" sz="1400" dirty="0"/>
              <a:t>If generative AI use is allowed, what are the parameters for its use?</a:t>
            </a:r>
          </a:p>
          <a:p>
            <a:pPr lvl="2"/>
            <a:r>
              <a:rPr lang="en-US" sz="1400" dirty="0"/>
              <a:t>Is there an expectation that students disclose what generative AI tool they used and how?</a:t>
            </a:r>
          </a:p>
          <a:p>
            <a:r>
              <a:rPr lang="en-US" sz="1400" dirty="0"/>
              <a:t>What resources should I provide to students to help them maintain academic integrity in the assignment?</a:t>
            </a:r>
          </a:p>
          <a:p>
            <a:pPr lvl="1"/>
            <a:r>
              <a:rPr lang="en-US" sz="1400" dirty="0"/>
              <a:t>Disclosure statement</a:t>
            </a:r>
          </a:p>
          <a:p>
            <a:pPr lvl="1"/>
            <a:r>
              <a:rPr lang="en-US" sz="1400" dirty="0"/>
              <a:t>Resources on appropriate generative AI use</a:t>
            </a:r>
          </a:p>
        </p:txBody>
      </p:sp>
      <p:sp>
        <p:nvSpPr>
          <p:cNvPr id="7" name="Text Placeholder 6">
            <a:extLst>
              <a:ext uri="{FF2B5EF4-FFF2-40B4-BE49-F238E27FC236}">
                <a16:creationId xmlns:a16="http://schemas.microsoft.com/office/drawing/2014/main" id="{34DBCA29-FE33-DB6D-E4C9-4DD5DF69BC0F}"/>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763109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84B7-EDC1-7C5B-E284-0BCE0CD5EE6C}"/>
              </a:ext>
            </a:extLst>
          </p:cNvPr>
          <p:cNvSpPr>
            <a:spLocks noGrp="1"/>
          </p:cNvSpPr>
          <p:nvPr>
            <p:ph type="title"/>
          </p:nvPr>
        </p:nvSpPr>
        <p:spPr/>
        <p:txBody>
          <a:bodyPr/>
          <a:lstStyle/>
          <a:p>
            <a:r>
              <a:rPr lang="en-US" cap="small" dirty="0"/>
              <a:t>Disclosing Use of Generative AI</a:t>
            </a:r>
          </a:p>
        </p:txBody>
      </p:sp>
      <p:sp>
        <p:nvSpPr>
          <p:cNvPr id="8" name="Subtitle 7">
            <a:extLst>
              <a:ext uri="{FF2B5EF4-FFF2-40B4-BE49-F238E27FC236}">
                <a16:creationId xmlns:a16="http://schemas.microsoft.com/office/drawing/2014/main" id="{C32ED304-95DC-4D73-5666-A0F4468C2BB7}"/>
              </a:ext>
            </a:extLst>
          </p:cNvPr>
          <p:cNvSpPr>
            <a:spLocks noGrp="1"/>
          </p:cNvSpPr>
          <p:nvPr>
            <p:ph type="subTitle" idx="1"/>
          </p:nvPr>
        </p:nvSpPr>
        <p:spPr/>
        <p:txBody>
          <a:bodyPr/>
          <a:lstStyle/>
          <a:p>
            <a:r>
              <a:rPr lang="en-US" dirty="0"/>
              <a:t>Sample Statement</a:t>
            </a:r>
          </a:p>
        </p:txBody>
      </p:sp>
      <p:sp>
        <p:nvSpPr>
          <p:cNvPr id="4" name="Slide Number Placeholder 3">
            <a:extLst>
              <a:ext uri="{FF2B5EF4-FFF2-40B4-BE49-F238E27FC236}">
                <a16:creationId xmlns:a16="http://schemas.microsoft.com/office/drawing/2014/main" id="{78F17DEB-BA94-2852-A52C-F7F5C474F7E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720" b="0" i="0" u="none" strike="noStrike" kern="0" cap="none" spc="0" normalizeH="0" baseline="0" noProof="0" smtClean="0">
                <a:ln>
                  <a:noFill/>
                </a:ln>
                <a:solidFill>
                  <a:srgbClr val="FFFFFF">
                    <a:lumMod val="50000"/>
                  </a:srgbClr>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 sz="720" b="0" i="0" u="none" strike="noStrike" kern="0" cap="none" spc="0" normalizeH="0" baseline="0" noProof="0">
              <a:ln>
                <a:noFill/>
              </a:ln>
              <a:solidFill>
                <a:srgbClr val="FFFFFF">
                  <a:lumMod val="50000"/>
                </a:srgbClr>
              </a:solidFill>
              <a:effectLst/>
              <a:uLnTx/>
              <a:uFillTx/>
              <a:latin typeface="Calibri" panose="020F0502020204030204" pitchFamily="34" charset="0"/>
              <a:cs typeface="Calibri" panose="020F0502020204030204" pitchFamily="34" charset="0"/>
              <a:sym typeface="Arial"/>
            </a:endParaRPr>
          </a:p>
        </p:txBody>
      </p:sp>
      <p:sp>
        <p:nvSpPr>
          <p:cNvPr id="6" name="Text Placeholder 5">
            <a:extLst>
              <a:ext uri="{FF2B5EF4-FFF2-40B4-BE49-F238E27FC236}">
                <a16:creationId xmlns:a16="http://schemas.microsoft.com/office/drawing/2014/main" id="{8241B479-B30C-E157-1DB4-6C245EFF7672}"/>
              </a:ext>
            </a:extLst>
          </p:cNvPr>
          <p:cNvSpPr>
            <a:spLocks noGrp="1"/>
          </p:cNvSpPr>
          <p:nvPr>
            <p:ph type="body" idx="15"/>
          </p:nvPr>
        </p:nvSpPr>
        <p:spPr>
          <a:xfrm>
            <a:off x="393203" y="1303066"/>
            <a:ext cx="8220456" cy="2632613"/>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[STUDENT NAME]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confirm that I have used the following generative artificial intelligence (AI)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[AI TOOL USED]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assist in my academic writing. In this assignment, AI was used to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[INSERT REASON FOR USE e.g. initial research, spelling and grammar correction, idea collection/ brainstorming, outlining, 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I have only used AI for the reason(s) listed and not to produce, replace, or substitute my own work and original thought. I understand the importance of academic integrity and ensure I have upheld the university’s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Academic Integrity Policy</a:t>
            </a:r>
            <a:r>
              <a:rPr lang="en-US" sz="1800" dirty="0">
                <a:effectLst/>
                <a:latin typeface="Calibri" panose="020F0502020204030204" pitchFamily="34" charset="0"/>
                <a:ea typeface="Calibri" panose="020F0502020204030204" pitchFamily="34" charset="0"/>
                <a:cs typeface="Times New Roman" panose="02020603050405020304" pitchFamily="18" charset="0"/>
              </a:rPr>
              <a:t> by adhering to principles outlined in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Academic Use of 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10" name="Text Placeholder 9">
            <a:extLst>
              <a:ext uri="{FF2B5EF4-FFF2-40B4-BE49-F238E27FC236}">
                <a16:creationId xmlns:a16="http://schemas.microsoft.com/office/drawing/2014/main" id="{7A4423FE-0EAF-8EF7-9DD6-8BBB3C218234}"/>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779703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F995-FCFF-9D48-9599-037C40413908}"/>
              </a:ext>
            </a:extLst>
          </p:cNvPr>
          <p:cNvSpPr>
            <a:spLocks noGrp="1"/>
          </p:cNvSpPr>
          <p:nvPr>
            <p:ph type="title"/>
          </p:nvPr>
        </p:nvSpPr>
        <p:spPr>
          <a:xfrm>
            <a:off x="931654" y="1156690"/>
            <a:ext cx="7619466" cy="1589225"/>
          </a:xfrm>
        </p:spPr>
        <p:txBody>
          <a:bodyPr/>
          <a:lstStyle/>
          <a:p>
            <a:r>
              <a:rPr lang="en-US" cap="all" dirty="0"/>
              <a:t>What else should we consider?</a:t>
            </a:r>
          </a:p>
        </p:txBody>
      </p:sp>
      <p:sp>
        <p:nvSpPr>
          <p:cNvPr id="4" name="Slide Number Placeholder 3">
            <a:extLst>
              <a:ext uri="{FF2B5EF4-FFF2-40B4-BE49-F238E27FC236}">
                <a16:creationId xmlns:a16="http://schemas.microsoft.com/office/drawing/2014/main" id="{B651784B-D28A-14B4-CCC5-C2E9F1D2D347}"/>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72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 sz="72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904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2B67-3207-2070-878A-50CC45DF446F}"/>
              </a:ext>
            </a:extLst>
          </p:cNvPr>
          <p:cNvSpPr>
            <a:spLocks noGrp="1"/>
          </p:cNvSpPr>
          <p:nvPr>
            <p:ph type="title"/>
          </p:nvPr>
        </p:nvSpPr>
        <p:spPr>
          <a:xfrm>
            <a:off x="463863" y="379658"/>
            <a:ext cx="8216051" cy="365760"/>
          </a:xfrm>
        </p:spPr>
        <p:txBody>
          <a:bodyPr/>
          <a:lstStyle/>
          <a:p>
            <a:r>
              <a:rPr lang="en-US" cap="small" dirty="0"/>
              <a:t>Additional Considerations</a:t>
            </a:r>
          </a:p>
        </p:txBody>
      </p:sp>
      <p:sp>
        <p:nvSpPr>
          <p:cNvPr id="5" name="Text Placeholder 4">
            <a:extLst>
              <a:ext uri="{FF2B5EF4-FFF2-40B4-BE49-F238E27FC236}">
                <a16:creationId xmlns:a16="http://schemas.microsoft.com/office/drawing/2014/main" id="{4CA91AAC-731A-5F7A-54A9-FC115E4265D7}"/>
              </a:ext>
            </a:extLst>
          </p:cNvPr>
          <p:cNvSpPr>
            <a:spLocks noGrp="1"/>
          </p:cNvSpPr>
          <p:nvPr>
            <p:ph type="body" idx="15"/>
          </p:nvPr>
        </p:nvSpPr>
        <p:spPr>
          <a:xfrm>
            <a:off x="459458" y="1345278"/>
            <a:ext cx="8220456" cy="2263786"/>
          </a:xfrm>
        </p:spPr>
        <p:txBody>
          <a:bodyPr/>
          <a:lstStyle/>
          <a:p>
            <a:r>
              <a:rPr lang="en-US" dirty="0"/>
              <a:t>Ethical concerns – Does the tool that you are asking students to use utilize creative works which might be under copyright? </a:t>
            </a:r>
          </a:p>
          <a:p>
            <a:r>
              <a:rPr lang="en-US" dirty="0"/>
              <a:t>Privacy concerns – Consider whether or not the student using a generative AI tool would require students to provide personal information to a third party</a:t>
            </a:r>
          </a:p>
          <a:p>
            <a:r>
              <a:rPr lang="en-US" dirty="0"/>
              <a:t>Equity issues – Is the tool that you are asking students to use accessible to all students? If there is both a free and paid version, does using the free version place students at a disadvantage from using the paid version?</a:t>
            </a:r>
          </a:p>
        </p:txBody>
      </p:sp>
      <p:sp>
        <p:nvSpPr>
          <p:cNvPr id="6" name="Text Placeholder 5">
            <a:extLst>
              <a:ext uri="{FF2B5EF4-FFF2-40B4-BE49-F238E27FC236}">
                <a16:creationId xmlns:a16="http://schemas.microsoft.com/office/drawing/2014/main" id="{1F546722-F7B9-A4B8-09F2-0C19F55A7E1C}"/>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7B181E5E-6FBA-E859-9FF9-D4FF053B4C69}"/>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8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 sz="800" b="0" i="0" u="none" strike="noStrike" kern="1200" cap="none" spc="0" normalizeH="0" baseline="0" noProof="0" dirty="0">
              <a:ln>
                <a:noFill/>
              </a:ln>
              <a:solidFill>
                <a:srgbClr val="FFFFFF">
                  <a:lumMod val="50000"/>
                </a:srgbClr>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27109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F995-FCFF-9D48-9599-037C40413908}"/>
              </a:ext>
            </a:extLst>
          </p:cNvPr>
          <p:cNvSpPr>
            <a:spLocks noGrp="1"/>
          </p:cNvSpPr>
          <p:nvPr>
            <p:ph type="title"/>
          </p:nvPr>
        </p:nvSpPr>
        <p:spPr>
          <a:xfrm>
            <a:off x="1514799" y="1165317"/>
            <a:ext cx="6343004" cy="1589225"/>
          </a:xfrm>
        </p:spPr>
        <p:txBody>
          <a:bodyPr/>
          <a:lstStyle/>
          <a:p>
            <a:r>
              <a:rPr lang="en-US" cap="all" dirty="0"/>
              <a:t>The State of Generative AI and Academic Integrity</a:t>
            </a:r>
          </a:p>
        </p:txBody>
      </p:sp>
      <p:sp>
        <p:nvSpPr>
          <p:cNvPr id="4" name="Slide Number Placeholder 3">
            <a:extLst>
              <a:ext uri="{FF2B5EF4-FFF2-40B4-BE49-F238E27FC236}">
                <a16:creationId xmlns:a16="http://schemas.microsoft.com/office/drawing/2014/main" id="{B651784B-D28A-14B4-CCC5-C2E9F1D2D347}"/>
              </a:ext>
            </a:extLst>
          </p:cNvPr>
          <p:cNvSpPr>
            <a:spLocks noGrp="1"/>
          </p:cNvSpPr>
          <p:nvPr>
            <p:ph type="sldNum" idx="12"/>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463863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76AE9-8B84-FDD4-32D7-72B49FCAC9C4}"/>
              </a:ext>
            </a:extLst>
          </p:cNvPr>
          <p:cNvSpPr>
            <a:spLocks noGrp="1"/>
          </p:cNvSpPr>
          <p:nvPr>
            <p:ph type="title"/>
          </p:nvPr>
        </p:nvSpPr>
        <p:spPr>
          <a:xfrm>
            <a:off x="463862" y="400952"/>
            <a:ext cx="8216051" cy="365760"/>
          </a:xfrm>
        </p:spPr>
        <p:txBody>
          <a:bodyPr/>
          <a:lstStyle/>
          <a:p>
            <a:r>
              <a:rPr lang="en-US" cap="small" dirty="0"/>
              <a:t>References</a:t>
            </a:r>
          </a:p>
        </p:txBody>
      </p:sp>
      <p:sp>
        <p:nvSpPr>
          <p:cNvPr id="4" name="Slide Number Placeholder 3">
            <a:extLst>
              <a:ext uri="{FF2B5EF4-FFF2-40B4-BE49-F238E27FC236}">
                <a16:creationId xmlns:a16="http://schemas.microsoft.com/office/drawing/2014/main" id="{1294CEE8-94AD-D7AC-5FDD-3F244B92D3E3}"/>
              </a:ext>
            </a:extLst>
          </p:cNvPr>
          <p:cNvSpPr>
            <a:spLocks noGrp="1"/>
          </p:cNvSpPr>
          <p:nvPr>
            <p:ph type="sldNum" idx="12"/>
          </p:nvPr>
        </p:nvSpPr>
        <p:spPr/>
        <p:txBody>
          <a:bodyPr/>
          <a:lstStyle/>
          <a:p>
            <a:fld id="{00000000-1234-1234-1234-123412341234}" type="slidenum">
              <a:rPr lang="en" smtClean="0"/>
              <a:pPr/>
              <a:t>30</a:t>
            </a:fld>
            <a:endParaRPr lang="en" dirty="0"/>
          </a:p>
        </p:txBody>
      </p:sp>
      <p:sp>
        <p:nvSpPr>
          <p:cNvPr id="6" name="Text Placeholder 5">
            <a:extLst>
              <a:ext uri="{FF2B5EF4-FFF2-40B4-BE49-F238E27FC236}">
                <a16:creationId xmlns:a16="http://schemas.microsoft.com/office/drawing/2014/main" id="{7BF51271-30D5-F3EE-55C1-2C10841BF343}"/>
              </a:ext>
            </a:extLst>
          </p:cNvPr>
          <p:cNvSpPr>
            <a:spLocks noGrp="1"/>
          </p:cNvSpPr>
          <p:nvPr>
            <p:ph type="body" idx="15"/>
          </p:nvPr>
        </p:nvSpPr>
        <p:spPr>
          <a:xfrm>
            <a:off x="393203" y="1404083"/>
            <a:ext cx="8220456" cy="2632613"/>
          </a:xfrm>
        </p:spPr>
        <p:txBody>
          <a:bodyPr/>
          <a:lstStyle/>
          <a:p>
            <a:pPr marL="0" indent="0">
              <a:buNone/>
            </a:pPr>
            <a:r>
              <a:rPr lang="en-US" sz="1200" dirty="0">
                <a:effectLst/>
                <a:latin typeface="Calibri" panose="020F0502020204030204" pitchFamily="34" charset="0"/>
                <a:ea typeface="Calibri" panose="020F0502020204030204" pitchFamily="34" charset="0"/>
                <a:cs typeface="Arial" panose="020B0604020202020204" pitchFamily="34" charset="0"/>
              </a:rPr>
              <a:t>Hinds, R. </a:t>
            </a:r>
            <a:r>
              <a:rPr lang="en-US" sz="1200" dirty="0">
                <a:latin typeface="Calibri" panose="020F0502020204030204" pitchFamily="34" charset="0"/>
                <a:ea typeface="Calibri" panose="020F0502020204030204" pitchFamily="34" charset="0"/>
                <a:cs typeface="Arial" panose="020B0604020202020204" pitchFamily="34" charset="0"/>
              </a:rPr>
              <a:t>(2024). State of AI at work 2024. Asana.com </a:t>
            </a:r>
            <a:r>
              <a:rPr lang="en-US" sz="1200" dirty="0">
                <a:latin typeface="Calibri" panose="020F0502020204030204" pitchFamily="34" charset="0"/>
                <a:ea typeface="Calibri" panose="020F0502020204030204" pitchFamily="34" charset="0"/>
                <a:cs typeface="Arial" panose="020B0604020202020204" pitchFamily="34" charset="0"/>
                <a:hlinkClick r:id="rId2"/>
              </a:rPr>
              <a:t>https://asana.com/work-innovation-lab/state-of-ai-at-work/</a:t>
            </a:r>
            <a:endParaRPr lang="en-US" sz="12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200" b="0" i="0" u="none" strike="noStrike" dirty="0">
              <a:solidFill>
                <a:srgbClr val="404040"/>
              </a:solidFill>
              <a:effectLst/>
              <a:latin typeface="Aptos" panose="020B0004020202020204" pitchFamily="34" charset="0"/>
            </a:endParaRPr>
          </a:p>
          <a:p>
            <a:pPr marL="0" indent="0">
              <a:buNone/>
            </a:pPr>
            <a:r>
              <a:rPr lang="en-US" sz="1200" b="0" i="0" u="none" strike="noStrike" dirty="0">
                <a:solidFill>
                  <a:srgbClr val="404040"/>
                </a:solidFill>
                <a:effectLst/>
                <a:latin typeface="Aptos" panose="020B0004020202020204" pitchFamily="34" charset="0"/>
              </a:rPr>
              <a:t>International Center for Academic Integrity [ICAI]. (2021). The fundamental values of academic Integrity. (3rd ed.). </a:t>
            </a:r>
            <a:r>
              <a:rPr lang="en-US" sz="1200" b="0" i="0" u="sng" strike="noStrike" dirty="0">
                <a:solidFill>
                  <a:schemeClr val="bg2"/>
                </a:solidFill>
                <a:effectLst/>
                <a:latin typeface="Aptos" panose="020B0004020202020204" pitchFamily="34" charset="0"/>
              </a:rPr>
              <a:t>https://academicintegrity.org/images/pdfs/20019_ICAI-Fundamental-Values_R12.pdf</a:t>
            </a:r>
            <a:endParaRPr lang="en-US" sz="1200" b="0" i="0" dirty="0">
              <a:solidFill>
                <a:schemeClr val="bg2"/>
              </a:solidFill>
              <a:effectLst/>
              <a:latin typeface="Aptos" panose="020B0004020202020204" pitchFamily="34" charset="0"/>
            </a:endParaRPr>
          </a:p>
          <a:p>
            <a:pPr marL="0" indent="0">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dirty="0" err="1">
                <a:effectLst/>
                <a:latin typeface="Calibri" panose="020F0502020204030204" pitchFamily="34" charset="0"/>
                <a:ea typeface="Calibri" panose="020F0502020204030204" pitchFamily="34" charset="0"/>
                <a:cs typeface="Arial" panose="020B0604020202020204" pitchFamily="34" charset="0"/>
              </a:rPr>
              <a:t>Leoffler</a:t>
            </a:r>
            <a:r>
              <a:rPr lang="en-US" sz="1200" dirty="0">
                <a:effectLst/>
                <a:latin typeface="Calibri" panose="020F0502020204030204" pitchFamily="34" charset="0"/>
                <a:ea typeface="Calibri" panose="020F0502020204030204" pitchFamily="34" charset="0"/>
                <a:cs typeface="Arial" panose="020B0604020202020204" pitchFamily="34" charset="0"/>
              </a:rPr>
              <a:t>, K. (2024). Georgia student used Grammarly, now she is on academic probation. Fox 5 Atlanta. </a:t>
            </a:r>
            <a:r>
              <a:rPr lang="en-US" sz="1200" u="none" strike="noStrike"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https://www.fox5atlanta.com/news/grammarly-georgia-college-student-academic-probation-plagiarism-allegations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200" dirty="0">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dirty="0">
                <a:effectLst/>
                <a:latin typeface="Calibri" panose="020F0502020204030204" pitchFamily="34" charset="0"/>
                <a:ea typeface="Calibri" panose="020F0502020204030204" pitchFamily="34" charset="0"/>
                <a:cs typeface="Arial" panose="020B0604020202020204" pitchFamily="34" charset="0"/>
              </a:rPr>
              <a:t>Myers, A. (2023). AI detectors biased against non-native English writers [blog]. Human-Centered Artificial Intelligence Stanford University. </a:t>
            </a:r>
            <a:r>
              <a:rPr lang="en-US" sz="1200" u="none" strike="noStrike"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https://hai.stanford.edu/news/ai-detectors-biased-against-non-native-english-writers</a:t>
            </a:r>
            <a:endParaRPr lang="en-US" sz="1200" u="none" strike="noStrike"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200" u="none" strike="noStrike"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US" sz="1200" dirty="0">
                <a:effectLst/>
                <a:latin typeface="Calibri" panose="020F0502020204030204" pitchFamily="34" charset="0"/>
                <a:ea typeface="Calibri" panose="020F0502020204030204" pitchFamily="34" charset="0"/>
                <a:cs typeface="Arial" panose="020B0604020202020204" pitchFamily="34" charset="0"/>
              </a:rPr>
              <a:t>Priest, M. (2024). Large language models explained [blog]. Boost AI. Retrieved on February 29, 2024 from </a:t>
            </a:r>
            <a:r>
              <a:rPr lang="en-US" sz="1200" u="none" strike="noStrike"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https://boost.ai/blog/llms-large-language-models/</a:t>
            </a:r>
            <a:endParaRPr lang="en-US" sz="1200" dirty="0"/>
          </a:p>
        </p:txBody>
      </p:sp>
      <p:sp>
        <p:nvSpPr>
          <p:cNvPr id="7" name="Text Placeholder 6">
            <a:extLst>
              <a:ext uri="{FF2B5EF4-FFF2-40B4-BE49-F238E27FC236}">
                <a16:creationId xmlns:a16="http://schemas.microsoft.com/office/drawing/2014/main" id="{3027DC04-5F06-C393-5FA7-9131BFDD539F}"/>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365720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54EEDE-B6B0-76EF-0A9A-52C91439F574}"/>
              </a:ext>
            </a:extLst>
          </p:cNvPr>
          <p:cNvSpPr>
            <a:spLocks noGrp="1"/>
          </p:cNvSpPr>
          <p:nvPr>
            <p:ph type="title"/>
          </p:nvPr>
        </p:nvSpPr>
        <p:spPr/>
        <p:txBody>
          <a:bodyPr/>
          <a:lstStyle/>
          <a:p>
            <a:r>
              <a:rPr lang="en-US" sz="2400" cap="small" dirty="0"/>
              <a:t>What</a:t>
            </a:r>
            <a:r>
              <a:rPr lang="en-US" cap="small" dirty="0"/>
              <a:t> Is Generative AI? Large Language Models</a:t>
            </a:r>
          </a:p>
        </p:txBody>
      </p:sp>
      <p:sp>
        <p:nvSpPr>
          <p:cNvPr id="4" name="Slide Number Placeholder 3">
            <a:extLst>
              <a:ext uri="{FF2B5EF4-FFF2-40B4-BE49-F238E27FC236}">
                <a16:creationId xmlns:a16="http://schemas.microsoft.com/office/drawing/2014/main" id="{DA110686-8078-DD4B-CF21-47A3B66E2DC5}"/>
              </a:ext>
            </a:extLst>
          </p:cNvPr>
          <p:cNvSpPr>
            <a:spLocks noGrp="1"/>
          </p:cNvSpPr>
          <p:nvPr>
            <p:ph type="sldNum" idx="12"/>
          </p:nvPr>
        </p:nvSpPr>
        <p:spPr/>
        <p:txBody>
          <a:bodyPr/>
          <a:lstStyle/>
          <a:p>
            <a:pPr defTabSz="685800"/>
            <a:fld id="{00000000-1234-1234-1234-123412341234}" type="slidenum">
              <a:rPr lang="en">
                <a:solidFill>
                  <a:srgbClr val="FFFFFF">
                    <a:lumMod val="50000"/>
                  </a:srgbClr>
                </a:solidFill>
              </a:rPr>
              <a:pPr defTabSz="685800"/>
              <a:t>4</a:t>
            </a:fld>
            <a:endParaRPr lang="en" dirty="0">
              <a:solidFill>
                <a:srgbClr val="FFFFFF">
                  <a:lumMod val="50000"/>
                </a:srgbClr>
              </a:solidFill>
            </a:endParaRPr>
          </a:p>
        </p:txBody>
      </p:sp>
      <p:sp>
        <p:nvSpPr>
          <p:cNvPr id="8" name="Text Placeholder 7">
            <a:extLst>
              <a:ext uri="{FF2B5EF4-FFF2-40B4-BE49-F238E27FC236}">
                <a16:creationId xmlns:a16="http://schemas.microsoft.com/office/drawing/2014/main" id="{B2095A37-3614-2D05-5509-7B0B1B6A1B22}"/>
              </a:ext>
            </a:extLst>
          </p:cNvPr>
          <p:cNvSpPr>
            <a:spLocks noGrp="1"/>
          </p:cNvSpPr>
          <p:nvPr>
            <p:ph type="body" idx="15"/>
          </p:nvPr>
        </p:nvSpPr>
        <p:spPr>
          <a:xfrm>
            <a:off x="389550" y="2004072"/>
            <a:ext cx="4902689" cy="2369352"/>
          </a:xfrm>
        </p:spPr>
        <p:txBody>
          <a:bodyPr/>
          <a:lstStyle/>
          <a:p>
            <a:pPr lvl="1">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Analyzes large amounts of text for patterns and connections between words and phrases. </a:t>
            </a:r>
            <a:endParaRPr lang="en-US" sz="1600" dirty="0">
              <a:latin typeface="Calibri" panose="020F0502020204030204" pitchFamily="34" charset="0"/>
              <a:ea typeface="Calibri" panose="020F0502020204030204" pitchFamily="34" charset="0"/>
              <a:cs typeface="Arial" panose="020B0604020202020204" pitchFamily="34" charset="0"/>
            </a:endParaRPr>
          </a:p>
          <a:p>
            <a:pPr lvl="1">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Creates text responses to prompts based on algorithmic probability of those patterns (Priest, 2024). </a:t>
            </a:r>
          </a:p>
          <a:p>
            <a:pPr lvl="1">
              <a:buFont typeface="Arial" panose="020B0604020202020204" pitchFamily="34" charset="0"/>
              <a:buChar char="•"/>
            </a:pPr>
            <a:endParaRPr lang="en-US" sz="1600" dirty="0">
              <a:latin typeface="Calibri" panose="020F0502020204030204" pitchFamily="34" charset="0"/>
              <a:cs typeface="Arial" panose="020B0604020202020204" pitchFamily="34" charset="0"/>
            </a:endParaRPr>
          </a:p>
        </p:txBody>
      </p:sp>
      <p:sp>
        <p:nvSpPr>
          <p:cNvPr id="2" name="Isosceles Triangle 1">
            <a:extLst>
              <a:ext uri="{FF2B5EF4-FFF2-40B4-BE49-F238E27FC236}">
                <a16:creationId xmlns:a16="http://schemas.microsoft.com/office/drawing/2014/main" id="{4BA74D75-C513-B6CD-C1EE-7B0A32CE3CD5}"/>
              </a:ext>
            </a:extLst>
          </p:cNvPr>
          <p:cNvSpPr/>
          <p:nvPr/>
        </p:nvSpPr>
        <p:spPr>
          <a:xfrm>
            <a:off x="110975" y="5172298"/>
            <a:ext cx="199748" cy="1964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Calibri" panose="020F0502020204030204"/>
            </a:endParaRPr>
          </a:p>
        </p:txBody>
      </p:sp>
      <p:pic>
        <p:nvPicPr>
          <p:cNvPr id="6" name="Picture 5">
            <a:extLst>
              <a:ext uri="{FF2B5EF4-FFF2-40B4-BE49-F238E27FC236}">
                <a16:creationId xmlns:a16="http://schemas.microsoft.com/office/drawing/2014/main" id="{E3FB79E0-CD92-07A8-D728-EAB6BB9E77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0926" y="1491945"/>
            <a:ext cx="2840990" cy="1024255"/>
          </a:xfrm>
          <a:prstGeom prst="rect">
            <a:avLst/>
          </a:prstGeom>
          <a:noFill/>
        </p:spPr>
      </p:pic>
      <p:pic>
        <p:nvPicPr>
          <p:cNvPr id="7" name="Picture 6">
            <a:extLst>
              <a:ext uri="{FF2B5EF4-FFF2-40B4-BE49-F238E27FC236}">
                <a16:creationId xmlns:a16="http://schemas.microsoft.com/office/drawing/2014/main" id="{C3A58694-DD51-2B17-E278-7E5A2FFD1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0926" y="2865000"/>
            <a:ext cx="2840990" cy="1042670"/>
          </a:xfrm>
          <a:prstGeom prst="rect">
            <a:avLst/>
          </a:prstGeom>
          <a:noFill/>
        </p:spPr>
      </p:pic>
      <p:pic>
        <p:nvPicPr>
          <p:cNvPr id="9" name="Picture 8">
            <a:extLst>
              <a:ext uri="{FF2B5EF4-FFF2-40B4-BE49-F238E27FC236}">
                <a16:creationId xmlns:a16="http://schemas.microsoft.com/office/drawing/2014/main" id="{06309CC0-7731-BA2B-F7CC-76DE6CBAE0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0926" y="4229152"/>
            <a:ext cx="2871470" cy="943146"/>
          </a:xfrm>
          <a:prstGeom prst="rect">
            <a:avLst/>
          </a:prstGeom>
          <a:noFill/>
        </p:spPr>
      </p:pic>
    </p:spTree>
    <p:extLst>
      <p:ext uri="{BB962C8B-B14F-4D97-AF65-F5344CB8AC3E}">
        <p14:creationId xmlns:p14="http://schemas.microsoft.com/office/powerpoint/2010/main" val="409234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81623-89DC-EA49-B9C2-F44175BEF6D5}"/>
              </a:ext>
            </a:extLst>
          </p:cNvPr>
          <p:cNvSpPr>
            <a:spLocks noGrp="1"/>
          </p:cNvSpPr>
          <p:nvPr>
            <p:ph type="title"/>
          </p:nvPr>
        </p:nvSpPr>
        <p:spPr>
          <a:xfrm>
            <a:off x="397608" y="400952"/>
            <a:ext cx="8216051" cy="365760"/>
          </a:xfrm>
        </p:spPr>
        <p:txBody>
          <a:bodyPr/>
          <a:lstStyle/>
          <a:p>
            <a:r>
              <a:rPr lang="en-US" cap="small" dirty="0"/>
              <a:t>The Trouble with AI Detection Tools</a:t>
            </a:r>
          </a:p>
        </p:txBody>
      </p:sp>
      <p:sp>
        <p:nvSpPr>
          <p:cNvPr id="4" name="Slide Number Placeholder 3">
            <a:extLst>
              <a:ext uri="{FF2B5EF4-FFF2-40B4-BE49-F238E27FC236}">
                <a16:creationId xmlns:a16="http://schemas.microsoft.com/office/drawing/2014/main" id="{3C7B5476-E357-8C24-A117-75FF24700823}"/>
              </a:ext>
            </a:extLst>
          </p:cNvPr>
          <p:cNvSpPr>
            <a:spLocks noGrp="1"/>
          </p:cNvSpPr>
          <p:nvPr>
            <p:ph type="sldNum" idx="12"/>
          </p:nvPr>
        </p:nvSpPr>
        <p:spPr/>
        <p:txBody>
          <a:bodyPr/>
          <a:lstStyle/>
          <a:p>
            <a:fld id="{00000000-1234-1234-1234-123412341234}" type="slidenum">
              <a:rPr lang="en" smtClean="0"/>
              <a:pPr/>
              <a:t>5</a:t>
            </a:fld>
            <a:endParaRPr lang="en" dirty="0"/>
          </a:p>
        </p:txBody>
      </p:sp>
      <p:sp>
        <p:nvSpPr>
          <p:cNvPr id="6" name="Text Placeholder 5">
            <a:extLst>
              <a:ext uri="{FF2B5EF4-FFF2-40B4-BE49-F238E27FC236}">
                <a16:creationId xmlns:a16="http://schemas.microsoft.com/office/drawing/2014/main" id="{44B93525-7D6E-5802-C0BF-8017E3CCBC05}"/>
              </a:ext>
            </a:extLst>
          </p:cNvPr>
          <p:cNvSpPr>
            <a:spLocks noGrp="1"/>
          </p:cNvSpPr>
          <p:nvPr>
            <p:ph type="body" idx="15"/>
          </p:nvPr>
        </p:nvSpPr>
        <p:spPr>
          <a:xfrm>
            <a:off x="393203" y="1541193"/>
            <a:ext cx="8220456" cy="2632613"/>
          </a:xfrm>
        </p:spPr>
        <p:txBody>
          <a:bodyPr/>
          <a:lstStyle/>
          <a:p>
            <a:r>
              <a:rPr lang="en-US" sz="1800" dirty="0">
                <a:effectLst/>
                <a:latin typeface="Calibri" panose="020F0502020204030204" pitchFamily="34" charset="0"/>
                <a:ea typeface="Times New Roman" panose="02020603050405020304" pitchFamily="18" charset="0"/>
                <a:cs typeface="Arial" panose="020B0604020202020204" pitchFamily="34" charset="0"/>
              </a:rPr>
              <a:t>Lack of transparency</a:t>
            </a:r>
          </a:p>
          <a:p>
            <a:pPr lvl="1"/>
            <a:r>
              <a:rPr lang="en-US" sz="1600" dirty="0">
                <a:effectLst/>
                <a:latin typeface="Calibri" panose="020F0502020204030204" pitchFamily="34" charset="0"/>
                <a:ea typeface="Times New Roman" panose="02020603050405020304" pitchFamily="18" charset="0"/>
                <a:cs typeface="Arial" panose="020B0604020202020204" pitchFamily="34" charset="0"/>
              </a:rPr>
              <a:t>Little information is available about how the algorithm to detect AI </a:t>
            </a:r>
            <a:r>
              <a:rPr lang="en-US" sz="1600" dirty="0">
                <a:latin typeface="Calibri" panose="020F0502020204030204" pitchFamily="34" charset="0"/>
                <a:ea typeface="Times New Roman" panose="02020603050405020304" pitchFamily="18" charset="0"/>
                <a:cs typeface="Arial" panose="020B0604020202020204" pitchFamily="34" charset="0"/>
              </a:rPr>
              <a:t>was developed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r>
              <a:rPr lang="en-US" sz="1800" dirty="0">
                <a:effectLst/>
                <a:latin typeface="Calibri" panose="020F0502020204030204" pitchFamily="34" charset="0"/>
                <a:ea typeface="Times New Roman" panose="02020603050405020304" pitchFamily="18" charset="0"/>
                <a:cs typeface="Arial" panose="020B0604020202020204" pitchFamily="34" charset="0"/>
              </a:rPr>
              <a:t>Lack of reliability</a:t>
            </a:r>
          </a:p>
          <a:p>
            <a:pPr lvl="1"/>
            <a:r>
              <a:rPr lang="en-US" sz="1600" dirty="0">
                <a:latin typeface="Calibri" panose="020F0502020204030204" pitchFamily="34" charset="0"/>
                <a:ea typeface="Times New Roman" panose="02020603050405020304" pitchFamily="18" charset="0"/>
                <a:cs typeface="Arial" panose="020B0604020202020204" pitchFamily="34" charset="0"/>
              </a:rPr>
              <a:t>Incidences of false positives</a:t>
            </a:r>
          </a:p>
          <a:p>
            <a:r>
              <a:rPr lang="en-US" sz="1800" dirty="0">
                <a:effectLst/>
                <a:latin typeface="Calibri" panose="020F0502020204030204" pitchFamily="34" charset="0"/>
                <a:ea typeface="Times New Roman" panose="02020603050405020304" pitchFamily="18" charset="0"/>
              </a:rPr>
              <a:t>Potential for bias</a:t>
            </a:r>
          </a:p>
          <a:p>
            <a:pPr lvl="1"/>
            <a:r>
              <a:rPr lang="en-US" sz="1600" dirty="0">
                <a:latin typeface="Calibri" panose="020F0502020204030204" pitchFamily="34" charset="0"/>
              </a:rPr>
              <a:t>Studies have shown bias in inaccurately identifying non-native English writers work as being AI (Myers, 2023)</a:t>
            </a:r>
            <a:endParaRPr lang="en-US" sz="1600" dirty="0"/>
          </a:p>
        </p:txBody>
      </p:sp>
    </p:spTree>
    <p:extLst>
      <p:ext uri="{BB962C8B-B14F-4D97-AF65-F5344CB8AC3E}">
        <p14:creationId xmlns:p14="http://schemas.microsoft.com/office/powerpoint/2010/main" val="140104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6F4A-17A3-B02C-BFB6-9C316C187F97}"/>
              </a:ext>
            </a:extLst>
          </p:cNvPr>
          <p:cNvSpPr>
            <a:spLocks noGrp="1"/>
          </p:cNvSpPr>
          <p:nvPr>
            <p:ph type="title"/>
          </p:nvPr>
        </p:nvSpPr>
        <p:spPr/>
        <p:txBody>
          <a:bodyPr/>
          <a:lstStyle/>
          <a:p>
            <a:r>
              <a:rPr lang="en-US" cap="small" dirty="0"/>
              <a:t>A Case Study</a:t>
            </a:r>
          </a:p>
        </p:txBody>
      </p:sp>
      <p:sp>
        <p:nvSpPr>
          <p:cNvPr id="3" name="Subtitle 2">
            <a:extLst>
              <a:ext uri="{FF2B5EF4-FFF2-40B4-BE49-F238E27FC236}">
                <a16:creationId xmlns:a16="http://schemas.microsoft.com/office/drawing/2014/main" id="{A5DB1539-DD75-935C-DB00-C0677187ED58}"/>
              </a:ext>
            </a:extLst>
          </p:cNvPr>
          <p:cNvSpPr>
            <a:spLocks noGrp="1"/>
          </p:cNvSpPr>
          <p:nvPr>
            <p:ph type="subTitle" idx="1"/>
          </p:nvPr>
        </p:nvSpPr>
        <p:spPr/>
        <p:txBody>
          <a:bodyPr/>
          <a:lstStyle/>
          <a:p>
            <a:r>
              <a:rPr lang="en-US" cap="small" dirty="0"/>
              <a:t>University of North Georgia Plagiarism Case</a:t>
            </a:r>
          </a:p>
        </p:txBody>
      </p:sp>
      <p:sp>
        <p:nvSpPr>
          <p:cNvPr id="4" name="Slide Number Placeholder 3">
            <a:extLst>
              <a:ext uri="{FF2B5EF4-FFF2-40B4-BE49-F238E27FC236}">
                <a16:creationId xmlns:a16="http://schemas.microsoft.com/office/drawing/2014/main" id="{878AD155-5CDF-BB19-47B8-3531A30B0051}"/>
              </a:ext>
            </a:extLst>
          </p:cNvPr>
          <p:cNvSpPr>
            <a:spLocks noGrp="1"/>
          </p:cNvSpPr>
          <p:nvPr>
            <p:ph type="sldNum" idx="12"/>
          </p:nvPr>
        </p:nvSpPr>
        <p:spPr/>
        <p:txBody>
          <a:bodyPr/>
          <a:lstStyle/>
          <a:p>
            <a:fld id="{00000000-1234-1234-1234-123412341234}" type="slidenum">
              <a:rPr lang="en" smtClean="0"/>
              <a:pPr/>
              <a:t>6</a:t>
            </a:fld>
            <a:endParaRPr lang="en" dirty="0"/>
          </a:p>
        </p:txBody>
      </p:sp>
      <p:sp>
        <p:nvSpPr>
          <p:cNvPr id="6" name="Text Placeholder 5">
            <a:extLst>
              <a:ext uri="{FF2B5EF4-FFF2-40B4-BE49-F238E27FC236}">
                <a16:creationId xmlns:a16="http://schemas.microsoft.com/office/drawing/2014/main" id="{E15EB014-FDBB-1B0B-76BB-8D23FEA97B88}"/>
              </a:ext>
            </a:extLst>
          </p:cNvPr>
          <p:cNvSpPr>
            <a:spLocks noGrp="1"/>
          </p:cNvSpPr>
          <p:nvPr>
            <p:ph type="body" idx="15"/>
          </p:nvPr>
        </p:nvSpPr>
        <p:spPr>
          <a:xfrm>
            <a:off x="211902" y="1604789"/>
            <a:ext cx="4297038" cy="2505421"/>
          </a:xfrm>
        </p:spPr>
        <p:txBody>
          <a:bodyPr/>
          <a:lstStyle/>
          <a:p>
            <a:r>
              <a:rPr lang="en-US" sz="1400" dirty="0"/>
              <a:t>University of North Georgia student, Marley Stevens, accused of academic integrity violation based solely on Turnitin AI detection</a:t>
            </a:r>
          </a:p>
          <a:p>
            <a:r>
              <a:rPr lang="en-US" sz="1400" dirty="0"/>
              <a:t>Student placed on academic probation for a year and lost scholarship</a:t>
            </a:r>
          </a:p>
          <a:p>
            <a:r>
              <a:rPr lang="en-US" sz="1400" dirty="0"/>
              <a:t>Made national news headlines</a:t>
            </a:r>
          </a:p>
        </p:txBody>
      </p:sp>
      <p:sp>
        <p:nvSpPr>
          <p:cNvPr id="7" name="Text Placeholder 6">
            <a:extLst>
              <a:ext uri="{FF2B5EF4-FFF2-40B4-BE49-F238E27FC236}">
                <a16:creationId xmlns:a16="http://schemas.microsoft.com/office/drawing/2014/main" id="{EACD6868-4013-44FE-5FF4-D7074FA1CC82}"/>
              </a:ext>
            </a:extLst>
          </p:cNvPr>
          <p:cNvSpPr>
            <a:spLocks noGrp="1"/>
          </p:cNvSpPr>
          <p:nvPr>
            <p:ph type="body" sz="quarter" idx="19"/>
          </p:nvPr>
        </p:nvSpPr>
        <p:spPr>
          <a:xfrm>
            <a:off x="5407571" y="4105972"/>
            <a:ext cx="3079677" cy="357731"/>
          </a:xfrm>
        </p:spPr>
        <p:txBody>
          <a:bodyPr/>
          <a:lstStyle/>
          <a:p>
            <a:r>
              <a:rPr lang="en-US" sz="1000" dirty="0"/>
              <a:t>Stills from Marley Stevens TikTok Account </a:t>
            </a:r>
          </a:p>
        </p:txBody>
      </p:sp>
      <p:pic>
        <p:nvPicPr>
          <p:cNvPr id="9" name="Picture 8" descr="A person pointing at something&#10;&#10;Description automatically generated">
            <a:extLst>
              <a:ext uri="{FF2B5EF4-FFF2-40B4-BE49-F238E27FC236}">
                <a16:creationId xmlns:a16="http://schemas.microsoft.com/office/drawing/2014/main" id="{4AFB4AF8-C83F-D401-5EC0-552267CDC356}"/>
              </a:ext>
            </a:extLst>
          </p:cNvPr>
          <p:cNvPicPr>
            <a:picLocks noChangeAspect="1"/>
          </p:cNvPicPr>
          <p:nvPr/>
        </p:nvPicPr>
        <p:blipFill>
          <a:blip r:embed="rId2"/>
          <a:stretch>
            <a:fillRect/>
          </a:stretch>
        </p:blipFill>
        <p:spPr>
          <a:xfrm>
            <a:off x="4690241" y="1600551"/>
            <a:ext cx="4387096" cy="2378229"/>
          </a:xfrm>
          <a:prstGeom prst="rect">
            <a:avLst/>
          </a:prstGeom>
        </p:spPr>
      </p:pic>
    </p:spTree>
    <p:extLst>
      <p:ext uri="{BB962C8B-B14F-4D97-AF65-F5344CB8AC3E}">
        <p14:creationId xmlns:p14="http://schemas.microsoft.com/office/powerpoint/2010/main" val="65166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E18C-3800-1743-AB8E-656DF4E86C10}"/>
              </a:ext>
            </a:extLst>
          </p:cNvPr>
          <p:cNvSpPr>
            <a:spLocks noGrp="1"/>
          </p:cNvSpPr>
          <p:nvPr>
            <p:ph type="title"/>
          </p:nvPr>
        </p:nvSpPr>
        <p:spPr/>
        <p:txBody>
          <a:bodyPr/>
          <a:lstStyle/>
          <a:p>
            <a:r>
              <a:rPr lang="en-US" cap="small" dirty="0"/>
              <a:t>Total Citations by Academic Integrity Violation: Q1 of 2024-25 AY</a:t>
            </a:r>
          </a:p>
        </p:txBody>
      </p:sp>
      <p:sp>
        <p:nvSpPr>
          <p:cNvPr id="4" name="Text Placeholder 3">
            <a:extLst>
              <a:ext uri="{FF2B5EF4-FFF2-40B4-BE49-F238E27FC236}">
                <a16:creationId xmlns:a16="http://schemas.microsoft.com/office/drawing/2014/main" id="{6EFD8E07-17C7-254E-872D-281E0E5E9A44}"/>
              </a:ext>
            </a:extLst>
          </p:cNvPr>
          <p:cNvSpPr>
            <a:spLocks noGrp="1"/>
          </p:cNvSpPr>
          <p:nvPr>
            <p:ph type="body" sz="quarter" idx="13"/>
          </p:nvPr>
        </p:nvSpPr>
        <p:spPr>
          <a:xfrm>
            <a:off x="463863" y="901839"/>
            <a:ext cx="8216051" cy="457200"/>
          </a:xfrm>
          <a:solidFill>
            <a:schemeClr val="bg2"/>
          </a:solidFill>
        </p:spPr>
        <p:txBody>
          <a:bodyPr/>
          <a:lstStyle/>
          <a:p>
            <a:endParaRPr lang="en-US" dirty="0">
              <a:solidFill>
                <a:schemeClr val="bg1"/>
              </a:solidFill>
            </a:endParaRPr>
          </a:p>
        </p:txBody>
      </p:sp>
      <p:sp>
        <p:nvSpPr>
          <p:cNvPr id="7" name="Text Placeholder 4">
            <a:extLst>
              <a:ext uri="{FF2B5EF4-FFF2-40B4-BE49-F238E27FC236}">
                <a16:creationId xmlns:a16="http://schemas.microsoft.com/office/drawing/2014/main" id="{AD98E998-5FD2-4E43-B81D-F0B0C9337235}"/>
              </a:ext>
            </a:extLst>
          </p:cNvPr>
          <p:cNvSpPr txBox="1">
            <a:spLocks/>
          </p:cNvSpPr>
          <p:nvPr/>
        </p:nvSpPr>
        <p:spPr>
          <a:xfrm>
            <a:off x="474123" y="1544718"/>
            <a:ext cx="8216050" cy="2625564"/>
          </a:xfrm>
          <a:prstGeom prst="rect">
            <a:avLst/>
          </a:prstGeom>
          <a:noFill/>
          <a:ln>
            <a:noFill/>
          </a:ln>
        </p:spPr>
        <p:txBody>
          <a:bodyPr spcFirstLastPara="1" wrap="square" lIns="91440" tIns="73150" rIns="146300" bIns="73150" anchor="t" anchorCtr="0">
            <a:noAutofit/>
          </a:bodyPr>
          <a:lstStyle>
            <a:defPPr marR="0" lvl="0" algn="l" rtl="0">
              <a:lnSpc>
                <a:spcPct val="100000"/>
              </a:lnSpc>
              <a:spcBef>
                <a:spcPts val="0"/>
              </a:spcBef>
              <a:spcAft>
                <a:spcPts val="0"/>
              </a:spcAft>
            </a:defPPr>
            <a:lvl1pPr marL="182880" marR="0" lvl="0" indent="-182880" algn="l" rtl="0">
              <a:lnSpc>
                <a:spcPct val="150000"/>
              </a:lnSpc>
              <a:spcBef>
                <a:spcPts val="0"/>
              </a:spcBef>
              <a:spcAft>
                <a:spcPts val="0"/>
              </a:spcAft>
              <a:buClr>
                <a:schemeClr val="tx2"/>
              </a:buClr>
              <a:buSzPct val="100000"/>
              <a:buFont typeface="Arial" panose="020B0604020202020204" pitchFamily="34" charset="0"/>
              <a:buChar char="•"/>
              <a:defRPr sz="1200" b="0" i="0" u="none" strike="noStrike" cap="none">
                <a:solidFill>
                  <a:schemeClr val="tx1">
                    <a:lumMod val="75000"/>
                    <a:lumOff val="25000"/>
                  </a:schemeClr>
                </a:solidFill>
                <a:latin typeface="Calibri"/>
                <a:ea typeface="Calibri"/>
                <a:cs typeface="Calibri"/>
                <a:sym typeface="Calibri"/>
              </a:defRPr>
            </a:lvl1pPr>
            <a:lvl2pPr marL="365760" marR="0" lvl="1" indent="-182880" algn="l" rtl="0">
              <a:lnSpc>
                <a:spcPct val="150000"/>
              </a:lnSpc>
              <a:spcBef>
                <a:spcPts val="0"/>
              </a:spcBef>
              <a:spcAft>
                <a:spcPts val="0"/>
              </a:spcAft>
              <a:buClr>
                <a:schemeClr val="lt2"/>
              </a:buClr>
              <a:buSzPct val="110000"/>
              <a:buFont typeface="System Font Regular"/>
              <a:buChar char="◦"/>
              <a:defRPr sz="1200" b="0" i="0" u="none" strike="noStrike" cap="none">
                <a:solidFill>
                  <a:schemeClr val="tx1">
                    <a:lumMod val="75000"/>
                    <a:lumOff val="25000"/>
                  </a:schemeClr>
                </a:solidFill>
                <a:latin typeface="Calibri"/>
                <a:ea typeface="Calibri"/>
                <a:cs typeface="Calibri"/>
                <a:sym typeface="Calibri"/>
              </a:defRPr>
            </a:lvl2pPr>
            <a:lvl3pPr marL="548640" marR="0" lvl="2" indent="-182880" algn="l" rtl="0">
              <a:lnSpc>
                <a:spcPct val="150000"/>
              </a:lnSpc>
              <a:spcBef>
                <a:spcPts val="0"/>
              </a:spcBef>
              <a:spcAft>
                <a:spcPts val="0"/>
              </a:spcAft>
              <a:buClr>
                <a:schemeClr val="tx2"/>
              </a:buClr>
              <a:buSzPct val="80000"/>
              <a:buFont typeface="Wingdings" pitchFamily="2" charset="2"/>
              <a:buChar char="§"/>
              <a:defRPr sz="1200" b="0" i="0" u="none" strike="noStrike" cap="none">
                <a:solidFill>
                  <a:schemeClr val="tx1">
                    <a:lumMod val="75000"/>
                    <a:lumOff val="25000"/>
                  </a:schemeClr>
                </a:solidFill>
                <a:latin typeface="Calibri"/>
                <a:ea typeface="Calibri"/>
                <a:cs typeface="Calibri"/>
                <a:sym typeface="Calibri"/>
              </a:defRPr>
            </a:lvl3pPr>
            <a:lvl4pPr marL="831674" marR="0" lvl="3"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4pPr>
            <a:lvl5pPr marL="1039593" marR="0" lvl="4"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5pPr>
            <a:lvl6pPr marL="1247511" marR="0" lvl="5"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6pPr>
            <a:lvl7pPr marL="1455430" marR="0" lvl="6"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7pPr>
            <a:lvl8pPr marL="1663348" marR="0" lvl="7"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8pPr>
            <a:lvl9pPr marL="1871267" marR="0" lvl="8"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AB0520"/>
              </a:buClr>
              <a:buSzPct val="100000"/>
              <a:buFont typeface="Arial" panose="020B0604020202020204" pitchFamily="34" charset="0"/>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7628F456-1838-BC4F-8496-E56A3202A49A}"/>
              </a:ext>
            </a:extLst>
          </p:cNvPr>
          <p:cNvSpPr>
            <a:spLocks noGrp="1"/>
          </p:cNvSpPr>
          <p:nvPr>
            <p:ph type="sldNum" idx="12"/>
          </p:nvPr>
        </p:nvSpPr>
        <p:spPr>
          <a:xfrm>
            <a:off x="463863" y="5191648"/>
            <a:ext cx="470134" cy="227302"/>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smtClean="0">
                <a:ln>
                  <a:noFill/>
                </a:ln>
                <a:solidFill>
                  <a:srgbClr val="FFFFFF">
                    <a:lumMod val="50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 sz="800" b="0" i="0" u="none" strike="noStrike" kern="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sym typeface="Arial"/>
            </a:endParaRPr>
          </a:p>
        </p:txBody>
      </p:sp>
      <p:graphicFrame>
        <p:nvGraphicFramePr>
          <p:cNvPr id="8" name="Chart 7">
            <a:extLst>
              <a:ext uri="{FF2B5EF4-FFF2-40B4-BE49-F238E27FC236}">
                <a16:creationId xmlns:a16="http://schemas.microsoft.com/office/drawing/2014/main" id="{7010E634-B67E-374F-D5B8-2B0FDB5427D8}"/>
              </a:ext>
            </a:extLst>
          </p:cNvPr>
          <p:cNvGraphicFramePr/>
          <p:nvPr/>
        </p:nvGraphicFramePr>
        <p:xfrm>
          <a:off x="453827" y="1326772"/>
          <a:ext cx="8236346" cy="3829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241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E18C-3800-1743-AB8E-656DF4E86C10}"/>
              </a:ext>
            </a:extLst>
          </p:cNvPr>
          <p:cNvSpPr>
            <a:spLocks noGrp="1"/>
          </p:cNvSpPr>
          <p:nvPr>
            <p:ph type="title"/>
          </p:nvPr>
        </p:nvSpPr>
        <p:spPr>
          <a:xfrm>
            <a:off x="236948" y="308321"/>
            <a:ext cx="8717865" cy="365760"/>
          </a:xfrm>
        </p:spPr>
        <p:txBody>
          <a:bodyPr/>
          <a:lstStyle/>
          <a:p>
            <a:r>
              <a:rPr lang="en-US" cap="small" dirty="0"/>
              <a:t>Total Academic Integrity Violations: Citation Issues: Q1 of 2024-25 AY</a:t>
            </a:r>
          </a:p>
        </p:txBody>
      </p:sp>
      <p:sp>
        <p:nvSpPr>
          <p:cNvPr id="4" name="Text Placeholder 3">
            <a:extLst>
              <a:ext uri="{FF2B5EF4-FFF2-40B4-BE49-F238E27FC236}">
                <a16:creationId xmlns:a16="http://schemas.microsoft.com/office/drawing/2014/main" id="{6EFD8E07-17C7-254E-872D-281E0E5E9A44}"/>
              </a:ext>
            </a:extLst>
          </p:cNvPr>
          <p:cNvSpPr>
            <a:spLocks noGrp="1"/>
          </p:cNvSpPr>
          <p:nvPr>
            <p:ph type="body" sz="quarter" idx="13"/>
          </p:nvPr>
        </p:nvSpPr>
        <p:spPr>
          <a:xfrm>
            <a:off x="463863" y="901839"/>
            <a:ext cx="8216051" cy="457200"/>
          </a:xfrm>
          <a:solidFill>
            <a:schemeClr val="bg2"/>
          </a:solidFill>
        </p:spPr>
        <p:txBody>
          <a:bodyPr/>
          <a:lstStyle/>
          <a:p>
            <a:endParaRPr lang="en-US" dirty="0">
              <a:solidFill>
                <a:schemeClr val="bg1"/>
              </a:solidFill>
            </a:endParaRPr>
          </a:p>
        </p:txBody>
      </p:sp>
      <p:sp>
        <p:nvSpPr>
          <p:cNvPr id="7" name="Text Placeholder 4">
            <a:extLst>
              <a:ext uri="{FF2B5EF4-FFF2-40B4-BE49-F238E27FC236}">
                <a16:creationId xmlns:a16="http://schemas.microsoft.com/office/drawing/2014/main" id="{AD98E998-5FD2-4E43-B81D-F0B0C9337235}"/>
              </a:ext>
            </a:extLst>
          </p:cNvPr>
          <p:cNvSpPr txBox="1">
            <a:spLocks/>
          </p:cNvSpPr>
          <p:nvPr/>
        </p:nvSpPr>
        <p:spPr>
          <a:xfrm>
            <a:off x="474123" y="1544718"/>
            <a:ext cx="8216050" cy="2625564"/>
          </a:xfrm>
          <a:prstGeom prst="rect">
            <a:avLst/>
          </a:prstGeom>
          <a:noFill/>
          <a:ln>
            <a:noFill/>
          </a:ln>
        </p:spPr>
        <p:txBody>
          <a:bodyPr spcFirstLastPara="1" wrap="square" lIns="91440" tIns="73150" rIns="146300" bIns="73150" anchor="t" anchorCtr="0">
            <a:noAutofit/>
          </a:bodyPr>
          <a:lstStyle>
            <a:defPPr marR="0" lvl="0" algn="l" rtl="0">
              <a:lnSpc>
                <a:spcPct val="100000"/>
              </a:lnSpc>
              <a:spcBef>
                <a:spcPts val="0"/>
              </a:spcBef>
              <a:spcAft>
                <a:spcPts val="0"/>
              </a:spcAft>
            </a:defPPr>
            <a:lvl1pPr marL="182880" marR="0" lvl="0" indent="-182880" algn="l" rtl="0">
              <a:lnSpc>
                <a:spcPct val="150000"/>
              </a:lnSpc>
              <a:spcBef>
                <a:spcPts val="0"/>
              </a:spcBef>
              <a:spcAft>
                <a:spcPts val="0"/>
              </a:spcAft>
              <a:buClr>
                <a:schemeClr val="tx2"/>
              </a:buClr>
              <a:buSzPct val="100000"/>
              <a:buFont typeface="Arial" panose="020B0604020202020204" pitchFamily="34" charset="0"/>
              <a:buChar char="•"/>
              <a:defRPr sz="1200" b="0" i="0" u="none" strike="noStrike" cap="none">
                <a:solidFill>
                  <a:schemeClr val="tx1">
                    <a:lumMod val="75000"/>
                    <a:lumOff val="25000"/>
                  </a:schemeClr>
                </a:solidFill>
                <a:latin typeface="Calibri"/>
                <a:ea typeface="Calibri"/>
                <a:cs typeface="Calibri"/>
                <a:sym typeface="Calibri"/>
              </a:defRPr>
            </a:lvl1pPr>
            <a:lvl2pPr marL="365760" marR="0" lvl="1" indent="-182880" algn="l" rtl="0">
              <a:lnSpc>
                <a:spcPct val="150000"/>
              </a:lnSpc>
              <a:spcBef>
                <a:spcPts val="0"/>
              </a:spcBef>
              <a:spcAft>
                <a:spcPts val="0"/>
              </a:spcAft>
              <a:buClr>
                <a:schemeClr val="lt2"/>
              </a:buClr>
              <a:buSzPct val="110000"/>
              <a:buFont typeface="System Font Regular"/>
              <a:buChar char="◦"/>
              <a:defRPr sz="1200" b="0" i="0" u="none" strike="noStrike" cap="none">
                <a:solidFill>
                  <a:schemeClr val="tx1">
                    <a:lumMod val="75000"/>
                    <a:lumOff val="25000"/>
                  </a:schemeClr>
                </a:solidFill>
                <a:latin typeface="Calibri"/>
                <a:ea typeface="Calibri"/>
                <a:cs typeface="Calibri"/>
                <a:sym typeface="Calibri"/>
              </a:defRPr>
            </a:lvl2pPr>
            <a:lvl3pPr marL="548640" marR="0" lvl="2" indent="-182880" algn="l" rtl="0">
              <a:lnSpc>
                <a:spcPct val="150000"/>
              </a:lnSpc>
              <a:spcBef>
                <a:spcPts val="0"/>
              </a:spcBef>
              <a:spcAft>
                <a:spcPts val="0"/>
              </a:spcAft>
              <a:buClr>
                <a:schemeClr val="tx2"/>
              </a:buClr>
              <a:buSzPct val="80000"/>
              <a:buFont typeface="Wingdings" pitchFamily="2" charset="2"/>
              <a:buChar char="§"/>
              <a:defRPr sz="1200" b="0" i="0" u="none" strike="noStrike" cap="none">
                <a:solidFill>
                  <a:schemeClr val="tx1">
                    <a:lumMod val="75000"/>
                    <a:lumOff val="25000"/>
                  </a:schemeClr>
                </a:solidFill>
                <a:latin typeface="Calibri"/>
                <a:ea typeface="Calibri"/>
                <a:cs typeface="Calibri"/>
                <a:sym typeface="Calibri"/>
              </a:defRPr>
            </a:lvl3pPr>
            <a:lvl4pPr marL="831674" marR="0" lvl="3"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4pPr>
            <a:lvl5pPr marL="1039593" marR="0" lvl="4"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5pPr>
            <a:lvl6pPr marL="1247511" marR="0" lvl="5"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6pPr>
            <a:lvl7pPr marL="1455430" marR="0" lvl="6"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7pPr>
            <a:lvl8pPr marL="1663348" marR="0" lvl="7"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8pPr>
            <a:lvl9pPr marL="1871267" marR="0" lvl="8" indent="-155939" algn="l" rtl="0">
              <a:lnSpc>
                <a:spcPct val="100000"/>
              </a:lnSpc>
              <a:spcBef>
                <a:spcPts val="0"/>
              </a:spcBef>
              <a:spcAft>
                <a:spcPts val="0"/>
              </a:spcAft>
              <a:buClr>
                <a:schemeClr val="dk2"/>
              </a:buClr>
              <a:buSzPts val="1800"/>
              <a:buFont typeface="Calibri"/>
              <a:buChar char="■"/>
              <a:defRPr sz="819" b="0" i="0" u="none" strike="noStrike" cap="none">
                <a:solidFill>
                  <a:schemeClr val="dk2"/>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AB0520"/>
              </a:buClr>
              <a:buSzPct val="100000"/>
              <a:buFont typeface="Arial" panose="020B0604020202020204" pitchFamily="34" charset="0"/>
              <a:buNone/>
              <a:tabLst/>
              <a:defRPr/>
            </a:pPr>
            <a:endParaRPr kumimoji="0" lang="en-US" sz="1200" b="0" i="0" u="none" strike="noStrike" kern="0" cap="none" spc="0" normalizeH="0" baseline="0" noProof="0" dirty="0">
              <a:ln>
                <a:noFill/>
              </a:ln>
              <a:solidFill>
                <a:srgbClr val="000000">
                  <a:lumMod val="75000"/>
                  <a:lumOff val="25000"/>
                </a:srgbClr>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7628F456-1838-BC4F-8496-E56A3202A49A}"/>
              </a:ext>
            </a:extLst>
          </p:cNvPr>
          <p:cNvSpPr>
            <a:spLocks noGrp="1"/>
          </p:cNvSpPr>
          <p:nvPr>
            <p:ph type="sldNum" idx="12"/>
          </p:nvPr>
        </p:nvSpPr>
        <p:spPr>
          <a:xfrm>
            <a:off x="463863" y="5191648"/>
            <a:ext cx="470134" cy="227302"/>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800" b="0" i="0" u="none" strike="noStrike" kern="0" cap="none" spc="0" normalizeH="0" baseline="0" noProof="0" smtClean="0">
                <a:ln>
                  <a:noFill/>
                </a:ln>
                <a:solidFill>
                  <a:srgbClr val="FFFFFF">
                    <a:lumMod val="50000"/>
                  </a:srgbClr>
                </a:solidFill>
                <a:effectLst/>
                <a:uLnTx/>
                <a:uFillTx/>
                <a:latin typeface="Calibri" panose="020F0502020204030204" pitchFamily="34" charset="0"/>
                <a:cs typeface="Calibri" panose="020F050202020403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 sz="800" b="0" i="0" u="none" strike="noStrike" kern="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sym typeface="Arial"/>
            </a:endParaRPr>
          </a:p>
        </p:txBody>
      </p:sp>
      <p:graphicFrame>
        <p:nvGraphicFramePr>
          <p:cNvPr id="8" name="Chart 7">
            <a:extLst>
              <a:ext uri="{FF2B5EF4-FFF2-40B4-BE49-F238E27FC236}">
                <a16:creationId xmlns:a16="http://schemas.microsoft.com/office/drawing/2014/main" id="{7010E634-B67E-374F-D5B8-2B0FDB5427D8}"/>
              </a:ext>
            </a:extLst>
          </p:cNvPr>
          <p:cNvGraphicFramePr/>
          <p:nvPr/>
        </p:nvGraphicFramePr>
        <p:xfrm>
          <a:off x="453827" y="1326772"/>
          <a:ext cx="8236346" cy="3829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977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1CB5-42FE-411C-02FB-1C95481CDEDE}"/>
              </a:ext>
            </a:extLst>
          </p:cNvPr>
          <p:cNvSpPr>
            <a:spLocks noGrp="1"/>
          </p:cNvSpPr>
          <p:nvPr>
            <p:ph type="title"/>
          </p:nvPr>
        </p:nvSpPr>
        <p:spPr/>
        <p:txBody>
          <a:bodyPr/>
          <a:lstStyle/>
          <a:p>
            <a:r>
              <a:rPr lang="en-US" cap="small" dirty="0"/>
              <a:t>Where Do We Go From Here</a:t>
            </a:r>
            <a:endParaRPr lang="en-US" dirty="0"/>
          </a:p>
        </p:txBody>
      </p:sp>
      <p:sp>
        <p:nvSpPr>
          <p:cNvPr id="3" name="Subtitle 2">
            <a:extLst>
              <a:ext uri="{FF2B5EF4-FFF2-40B4-BE49-F238E27FC236}">
                <a16:creationId xmlns:a16="http://schemas.microsoft.com/office/drawing/2014/main" id="{05E3F815-9FC9-6668-7653-3CCD37AC2D4E}"/>
              </a:ext>
            </a:extLst>
          </p:cNvPr>
          <p:cNvSpPr>
            <a:spLocks noGrp="1"/>
          </p:cNvSpPr>
          <p:nvPr>
            <p:ph type="subTitle" idx="1"/>
          </p:nvPr>
        </p:nvSpPr>
        <p:spPr/>
        <p:txBody>
          <a:bodyPr/>
          <a:lstStyle/>
          <a:p>
            <a:r>
              <a:rPr lang="en-US" sz="1600" dirty="0"/>
              <a:t>Back to Basics Approach</a:t>
            </a:r>
          </a:p>
        </p:txBody>
      </p:sp>
      <p:sp>
        <p:nvSpPr>
          <p:cNvPr id="4" name="Slide Number Placeholder 3">
            <a:extLst>
              <a:ext uri="{FF2B5EF4-FFF2-40B4-BE49-F238E27FC236}">
                <a16:creationId xmlns:a16="http://schemas.microsoft.com/office/drawing/2014/main" id="{2771A5B1-5147-7BAB-7991-B8CC30DCEB5A}"/>
              </a:ext>
            </a:extLst>
          </p:cNvPr>
          <p:cNvSpPr>
            <a:spLocks noGrp="1"/>
          </p:cNvSpPr>
          <p:nvPr>
            <p:ph type="sldNum" idx="12"/>
          </p:nvPr>
        </p:nvSpPr>
        <p:spPr/>
        <p:txBody>
          <a:bodyPr/>
          <a:lstStyle/>
          <a:p>
            <a:fld id="{00000000-1234-1234-1234-123412341234}" type="slidenum">
              <a:rPr lang="en" smtClean="0"/>
              <a:pPr/>
              <a:t>9</a:t>
            </a:fld>
            <a:endParaRPr lang="en" dirty="0"/>
          </a:p>
        </p:txBody>
      </p:sp>
      <p:sp>
        <p:nvSpPr>
          <p:cNvPr id="6" name="Text Placeholder 5">
            <a:extLst>
              <a:ext uri="{FF2B5EF4-FFF2-40B4-BE49-F238E27FC236}">
                <a16:creationId xmlns:a16="http://schemas.microsoft.com/office/drawing/2014/main" id="{09082FEE-C4C4-CC5C-BF09-E8560173E9E2}"/>
              </a:ext>
            </a:extLst>
          </p:cNvPr>
          <p:cNvSpPr>
            <a:spLocks noGrp="1"/>
          </p:cNvSpPr>
          <p:nvPr>
            <p:ph type="body" idx="15"/>
          </p:nvPr>
        </p:nvSpPr>
        <p:spPr>
          <a:xfrm>
            <a:off x="306208" y="1346167"/>
            <a:ext cx="8220456" cy="2632613"/>
          </a:xfrm>
        </p:spPr>
        <p:txBody>
          <a:bodyPr/>
          <a:lstStyle/>
          <a:p>
            <a:r>
              <a:rPr lang="en-US" sz="1600" dirty="0"/>
              <a:t>What is it about the student’s writing that requires feedback?</a:t>
            </a:r>
          </a:p>
          <a:p>
            <a:pPr lvl="1"/>
            <a:r>
              <a:rPr lang="en-US" sz="1600" dirty="0"/>
              <a:t>Impersonal tone</a:t>
            </a:r>
          </a:p>
          <a:p>
            <a:pPr lvl="1"/>
            <a:r>
              <a:rPr lang="en-US" sz="1600" dirty="0"/>
              <a:t>Lack of depth and critical thinking</a:t>
            </a:r>
          </a:p>
          <a:p>
            <a:pPr lvl="1"/>
            <a:r>
              <a:rPr lang="en-US" sz="1600" dirty="0"/>
              <a:t>Lack of citations</a:t>
            </a:r>
          </a:p>
          <a:p>
            <a:pPr lvl="1"/>
            <a:r>
              <a:rPr lang="en-US" sz="1600" dirty="0"/>
              <a:t>Fabricated resources</a:t>
            </a:r>
          </a:p>
          <a:p>
            <a:pPr lvl="1"/>
            <a:endParaRPr lang="en-US" sz="1600" dirty="0"/>
          </a:p>
          <a:p>
            <a:endParaRPr lang="en-US" dirty="0"/>
          </a:p>
        </p:txBody>
      </p:sp>
      <p:sp>
        <p:nvSpPr>
          <p:cNvPr id="7" name="Text Placeholder 6">
            <a:extLst>
              <a:ext uri="{FF2B5EF4-FFF2-40B4-BE49-F238E27FC236}">
                <a16:creationId xmlns:a16="http://schemas.microsoft.com/office/drawing/2014/main" id="{92858125-AC25-2F1F-2744-F301AA7C4AE8}"/>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1836947724"/>
      </p:ext>
    </p:extLst>
  </p:cSld>
  <p:clrMapOvr>
    <a:masterClrMapping/>
  </p:clrMapOvr>
</p:sld>
</file>

<file path=ppt/theme/theme1.xml><?xml version="1.0" encoding="utf-8"?>
<a:theme xmlns:a="http://schemas.openxmlformats.org/drawingml/2006/main" name="1_Office Theme">
  <a:themeElements>
    <a:clrScheme name="UAGC">
      <a:dk1>
        <a:srgbClr val="000000"/>
      </a:dk1>
      <a:lt1>
        <a:srgbClr val="FFFFFF"/>
      </a:lt1>
      <a:dk2>
        <a:srgbClr val="0C234B"/>
      </a:dk2>
      <a:lt2>
        <a:srgbClr val="AB0520"/>
      </a:lt2>
      <a:accent1>
        <a:srgbClr val="81D3EB"/>
      </a:accent1>
      <a:accent2>
        <a:srgbClr val="EF9600"/>
      </a:accent2>
      <a:accent3>
        <a:srgbClr val="0076A8"/>
      </a:accent3>
      <a:accent4>
        <a:srgbClr val="611244"/>
      </a:accent4>
      <a:accent5>
        <a:srgbClr val="007D8A"/>
      </a:accent5>
      <a:accent6>
        <a:srgbClr val="F9E17D"/>
      </a:accent6>
      <a:hlink>
        <a:srgbClr val="AB0520"/>
      </a:hlink>
      <a:folHlink>
        <a:srgbClr val="98A3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GC_PP_Classic Design_Charts and Numbers_Template_2020-11-16_FINAL.potm" id="{7A0E9724-2665-4D77-850E-FDADDFCE12D5}" vid="{DE0F441F-11CF-4744-BEF3-B1CF5E786889}"/>
    </a:ext>
  </a:extLst>
</a:theme>
</file>

<file path=ppt/theme/theme2.xml><?xml version="1.0" encoding="utf-8"?>
<a:theme xmlns:a="http://schemas.openxmlformats.org/drawingml/2006/main" name="UofA Provost Theme">
  <a:themeElements>
    <a:clrScheme name="Custom 1">
      <a:dk1>
        <a:srgbClr val="000000"/>
      </a:dk1>
      <a:lt1>
        <a:srgbClr val="FFFFFF"/>
      </a:lt1>
      <a:dk2>
        <a:srgbClr val="0C234B"/>
      </a:dk2>
      <a:lt2>
        <a:srgbClr val="AB0520"/>
      </a:lt2>
      <a:accent1>
        <a:srgbClr val="81D3EB"/>
      </a:accent1>
      <a:accent2>
        <a:srgbClr val="EF9500"/>
      </a:accent2>
      <a:accent3>
        <a:srgbClr val="0075A7"/>
      </a:accent3>
      <a:accent4>
        <a:srgbClr val="621144"/>
      </a:accent4>
      <a:accent5>
        <a:srgbClr val="007C8A"/>
      </a:accent5>
      <a:accent6>
        <a:srgbClr val="F8E17C"/>
      </a:accent6>
      <a:hlink>
        <a:srgbClr val="AB0520"/>
      </a:hlink>
      <a:folHlink>
        <a:srgbClr val="98A3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UAGC">
      <a:dk1>
        <a:srgbClr val="000000"/>
      </a:dk1>
      <a:lt1>
        <a:srgbClr val="FFFFFF"/>
      </a:lt1>
      <a:dk2>
        <a:srgbClr val="0C234B"/>
      </a:dk2>
      <a:lt2>
        <a:srgbClr val="AB0520"/>
      </a:lt2>
      <a:accent1>
        <a:srgbClr val="81D3EB"/>
      </a:accent1>
      <a:accent2>
        <a:srgbClr val="EF9600"/>
      </a:accent2>
      <a:accent3>
        <a:srgbClr val="0076A8"/>
      </a:accent3>
      <a:accent4>
        <a:srgbClr val="611244"/>
      </a:accent4>
      <a:accent5>
        <a:srgbClr val="007D8A"/>
      </a:accent5>
      <a:accent6>
        <a:srgbClr val="F9E17D"/>
      </a:accent6>
      <a:hlink>
        <a:srgbClr val="AB0520"/>
      </a:hlink>
      <a:folHlink>
        <a:srgbClr val="98A3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AGC">
      <a:dk1>
        <a:srgbClr val="000000"/>
      </a:dk1>
      <a:lt1>
        <a:srgbClr val="FFFFFF"/>
      </a:lt1>
      <a:dk2>
        <a:srgbClr val="0C234B"/>
      </a:dk2>
      <a:lt2>
        <a:srgbClr val="AB0520"/>
      </a:lt2>
      <a:accent1>
        <a:srgbClr val="81D3EB"/>
      </a:accent1>
      <a:accent2>
        <a:srgbClr val="EF9600"/>
      </a:accent2>
      <a:accent3>
        <a:srgbClr val="0076A8"/>
      </a:accent3>
      <a:accent4>
        <a:srgbClr val="611244"/>
      </a:accent4>
      <a:accent5>
        <a:srgbClr val="007D8A"/>
      </a:accent5>
      <a:accent6>
        <a:srgbClr val="F9E17D"/>
      </a:accent6>
      <a:hlink>
        <a:srgbClr val="AB0520"/>
      </a:hlink>
      <a:folHlink>
        <a:srgbClr val="98A3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D31524E29A564D83786156EDF06E84" ma:contentTypeVersion="18" ma:contentTypeDescription="Create a new document." ma:contentTypeScope="" ma:versionID="3474354eae1469d6177d1e54a48f4a47">
  <xsd:schema xmlns:xsd="http://www.w3.org/2001/XMLSchema" xmlns:xs="http://www.w3.org/2001/XMLSchema" xmlns:p="http://schemas.microsoft.com/office/2006/metadata/properties" xmlns:ns3="fdf61e1e-2d91-4ab3-8f5b-839607652b87" xmlns:ns4="d0206997-d0f3-4428-ad2c-a159738a055b" xmlns:ns5="ae11142b-e85f-4478-b482-c249caccffe2" targetNamespace="http://schemas.microsoft.com/office/2006/metadata/properties" ma:root="true" ma:fieldsID="6b8467aa6c81c9db055f109b1eb42307" ns3:_="" ns4:_="" ns5:_="">
    <xsd:import namespace="fdf61e1e-2d91-4ab3-8f5b-839607652b87"/>
    <xsd:import namespace="d0206997-d0f3-4428-ad2c-a159738a055b"/>
    <xsd:import namespace="ae11142b-e85f-4478-b482-c249caccff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5:MediaServiceDateTaken" minOccurs="0"/>
                <xsd:element ref="ns5:MediaLengthInSeconds" minOccurs="0"/>
                <xsd:element ref="ns5:MediaServiceAutoTags"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61e1e-2d91-4ab3-8f5b-839607652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206997-d0f3-4428-ad2c-a159738a055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11142b-e85f-4478-b482-c249caccffe2" elementFormDefault="qualified">
    <xsd:import namespace="http://schemas.microsoft.com/office/2006/documentManagement/types"/>
    <xsd:import namespace="http://schemas.microsoft.com/office/infopath/2007/PartnerControls"/>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E500A-9C98-41D9-BFF4-F1685155E8C7}">
  <ds:schemaRefs>
    <ds:schemaRef ds:uri="fdf61e1e-2d91-4ab3-8f5b-839607652b87"/>
    <ds:schemaRef ds:uri="http://purl.org/dc/dcmitype/"/>
    <ds:schemaRef ds:uri="http://schemas.microsoft.com/office/infopath/2007/PartnerControls"/>
    <ds:schemaRef ds:uri="ae11142b-e85f-4478-b482-c249caccffe2"/>
    <ds:schemaRef ds:uri="d0206997-d0f3-4428-ad2c-a159738a055b"/>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s>
</ds:datastoreItem>
</file>

<file path=customXml/itemProps2.xml><?xml version="1.0" encoding="utf-8"?>
<ds:datastoreItem xmlns:ds="http://schemas.openxmlformats.org/officeDocument/2006/customXml" ds:itemID="{977AEC3C-5117-464A-8766-7975AB0F155C}">
  <ds:schemaRefs>
    <ds:schemaRef ds:uri="http://schemas.microsoft.com/sharepoint/v3/contenttype/forms"/>
  </ds:schemaRefs>
</ds:datastoreItem>
</file>

<file path=customXml/itemProps3.xml><?xml version="1.0" encoding="utf-8"?>
<ds:datastoreItem xmlns:ds="http://schemas.openxmlformats.org/officeDocument/2006/customXml" ds:itemID="{CED32256-2295-4CF2-975A-8E8D752780BF}">
  <ds:schemaRefs>
    <ds:schemaRef ds:uri="ae11142b-e85f-4478-b482-c249caccffe2"/>
    <ds:schemaRef ds:uri="d0206997-d0f3-4428-ad2c-a159738a055b"/>
    <ds:schemaRef ds:uri="fdf61e1e-2d91-4ab3-8f5b-839607652b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58</TotalTime>
  <Words>1534</Words>
  <Application>Microsoft Office PowerPoint</Application>
  <PresentationFormat>On-screen Show (16:10)</PresentationFormat>
  <Paragraphs>179</Paragraphs>
  <Slides>30</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.Lucida Grande UI Regular</vt:lpstr>
      <vt:lpstr>Aptos</vt:lpstr>
      <vt:lpstr>Arial</vt:lpstr>
      <vt:lpstr>Calibri</vt:lpstr>
      <vt:lpstr>Proxima Nova</vt:lpstr>
      <vt:lpstr>System Font Regular</vt:lpstr>
      <vt:lpstr>Wingdings</vt:lpstr>
      <vt:lpstr>1_Office Theme</vt:lpstr>
      <vt:lpstr>UofA Provost Theme</vt:lpstr>
      <vt:lpstr>2_Office Theme</vt:lpstr>
      <vt:lpstr>3_Office Theme</vt:lpstr>
      <vt:lpstr>AI v AI Balancing Academic Integrity with Preparing Students for the Generative AI Age  </vt:lpstr>
      <vt:lpstr>Learning Outcomes</vt:lpstr>
      <vt:lpstr>The State of Generative AI and Academic Integrity</vt:lpstr>
      <vt:lpstr>What Is Generative AI? Large Language Models</vt:lpstr>
      <vt:lpstr>The Trouble with AI Detection Tools</vt:lpstr>
      <vt:lpstr>A Case Study</vt:lpstr>
      <vt:lpstr>Total Citations by Academic Integrity Violation: Q1 of 2024-25 AY</vt:lpstr>
      <vt:lpstr>Total Academic Integrity Violations: Citation Issues: Q1 of 2024-25 AY</vt:lpstr>
      <vt:lpstr>Where Do We Go From Here</vt:lpstr>
      <vt:lpstr>Building a Framework </vt:lpstr>
      <vt:lpstr>PowerPoint Presentation</vt:lpstr>
      <vt:lpstr>PowerPoint Presentation</vt:lpstr>
      <vt:lpstr>Human in the Loop</vt:lpstr>
      <vt:lpstr>How can we Help Students Build Generative AI Skills?</vt:lpstr>
      <vt:lpstr>Explore and Learn</vt:lpstr>
      <vt:lpstr>Research-Based Learning Activities</vt:lpstr>
      <vt:lpstr>Research-Based Learning Activities</vt:lpstr>
      <vt:lpstr>Research-Based Learning Activities</vt:lpstr>
      <vt:lpstr>Research-Based Learning Activities</vt:lpstr>
      <vt:lpstr>Writing Process Learning Activities</vt:lpstr>
      <vt:lpstr>Writing Process Learning Activities</vt:lpstr>
      <vt:lpstr>To Use or Not To Use</vt:lpstr>
      <vt:lpstr>Fundamental Values of Academic Integrity</vt:lpstr>
      <vt:lpstr>Fundamental Values In Action</vt:lpstr>
      <vt:lpstr>Fundamental Values In Action</vt:lpstr>
      <vt:lpstr>Quality Matters </vt:lpstr>
      <vt:lpstr>Disclosing Use of Generative AI</vt:lpstr>
      <vt:lpstr>What else should we consider?</vt:lpstr>
      <vt:lpstr>Additional Considerations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Reuben Jauregui</dc:creator>
  <cp:lastModifiedBy>Pascarella, Alaina</cp:lastModifiedBy>
  <cp:revision>11</cp:revision>
  <dcterms:created xsi:type="dcterms:W3CDTF">2020-11-05T16:59:57Z</dcterms:created>
  <dcterms:modified xsi:type="dcterms:W3CDTF">2024-10-22T18:37:55Z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0x0101000CD31524E29A564D83786156EDF06E84</vt:lpwstr>
  </property>
</Properties>
</file>