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1"/>
    <p:sldMasterId id="2147483687" r:id="rId2"/>
    <p:sldMasterId id="2147483662" r:id="rId3"/>
    <p:sldMasterId id="2147483676" r:id="rId4"/>
  </p:sldMasterIdLst>
  <p:notesMasterIdLst>
    <p:notesMasterId r:id="rId27"/>
  </p:notesMasterIdLst>
  <p:sldIdLst>
    <p:sldId id="258" r:id="rId5"/>
    <p:sldId id="261" r:id="rId6"/>
    <p:sldId id="260" r:id="rId7"/>
    <p:sldId id="264" r:id="rId8"/>
    <p:sldId id="262" r:id="rId9"/>
    <p:sldId id="275" r:id="rId10"/>
    <p:sldId id="276" r:id="rId11"/>
    <p:sldId id="277" r:id="rId12"/>
    <p:sldId id="263" r:id="rId13"/>
    <p:sldId id="278" r:id="rId14"/>
    <p:sldId id="280" r:id="rId15"/>
    <p:sldId id="279" r:id="rId16"/>
    <p:sldId id="281" r:id="rId17"/>
    <p:sldId id="267" r:id="rId18"/>
    <p:sldId id="266" r:id="rId19"/>
    <p:sldId id="285" r:id="rId20"/>
    <p:sldId id="286" r:id="rId21"/>
    <p:sldId id="287" r:id="rId22"/>
    <p:sldId id="273" r:id="rId23"/>
    <p:sldId id="270" r:id="rId24"/>
    <p:sldId id="274" r:id="rId25"/>
    <p:sldId id="259" r:id="rId26"/>
  </p:sldIdLst>
  <p:sldSz cx="9144000" cy="5143500" type="screen16x9"/>
  <p:notesSz cx="7102475" cy="9388475"/>
  <p:defaultTextStyle>
    <a:defPPr>
      <a:defRPr lang="en-US"/>
    </a:defPPr>
    <a:lvl1pPr algn="l" defTabSz="457200" rtl="0" fontAlgn="base">
      <a:spcBef>
        <a:spcPct val="0"/>
      </a:spcBef>
      <a:spcAft>
        <a:spcPct val="0"/>
      </a:spcAft>
      <a:defRPr kern="1200">
        <a:solidFill>
          <a:schemeClr val="tx1"/>
        </a:solidFill>
        <a:latin typeface="Trebuchet MS"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Trebuchet MS"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Trebuchet MS"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Trebuchet MS"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Trebuchet MS" charset="0"/>
        <a:ea typeface="ＭＳ Ｐゴシック" charset="0"/>
        <a:cs typeface="ＭＳ Ｐゴシック" charset="0"/>
      </a:defRPr>
    </a:lvl5pPr>
    <a:lvl6pPr marL="2286000" algn="l" defTabSz="457200" rtl="0" eaLnBrk="1" latinLnBrk="0" hangingPunct="1">
      <a:defRPr kern="1200">
        <a:solidFill>
          <a:schemeClr val="tx1"/>
        </a:solidFill>
        <a:latin typeface="Trebuchet MS" charset="0"/>
        <a:ea typeface="ＭＳ Ｐゴシック" charset="0"/>
        <a:cs typeface="ＭＳ Ｐゴシック" charset="0"/>
      </a:defRPr>
    </a:lvl6pPr>
    <a:lvl7pPr marL="2743200" algn="l" defTabSz="457200" rtl="0" eaLnBrk="1" latinLnBrk="0" hangingPunct="1">
      <a:defRPr kern="1200">
        <a:solidFill>
          <a:schemeClr val="tx1"/>
        </a:solidFill>
        <a:latin typeface="Trebuchet MS" charset="0"/>
        <a:ea typeface="ＭＳ Ｐゴシック" charset="0"/>
        <a:cs typeface="ＭＳ Ｐゴシック" charset="0"/>
      </a:defRPr>
    </a:lvl7pPr>
    <a:lvl8pPr marL="3200400" algn="l" defTabSz="457200" rtl="0" eaLnBrk="1" latinLnBrk="0" hangingPunct="1">
      <a:defRPr kern="1200">
        <a:solidFill>
          <a:schemeClr val="tx1"/>
        </a:solidFill>
        <a:latin typeface="Trebuchet MS" charset="0"/>
        <a:ea typeface="ＭＳ Ｐゴシック" charset="0"/>
        <a:cs typeface="ＭＳ Ｐゴシック" charset="0"/>
      </a:defRPr>
    </a:lvl8pPr>
    <a:lvl9pPr marL="3657600" algn="l" defTabSz="457200" rtl="0" eaLnBrk="1" latinLnBrk="0" hangingPunct="1">
      <a:defRPr kern="1200">
        <a:solidFill>
          <a:schemeClr val="tx1"/>
        </a:solidFill>
        <a:latin typeface="Trebuchet MS"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63546" autoAdjust="0"/>
  </p:normalViewPr>
  <p:slideViewPr>
    <p:cSldViewPr snapToGrid="0" snapToObjects="1">
      <p:cViewPr varScale="1">
        <p:scale>
          <a:sx n="78" d="100"/>
          <a:sy n="78" d="100"/>
        </p:scale>
        <p:origin x="1786" y="48"/>
      </p:cViewPr>
      <p:guideLst>
        <p:guide orient="horz" pos="1620"/>
        <p:guide pos="2880"/>
      </p:guideLst>
    </p:cSldViewPr>
  </p:slideViewPr>
  <p:notesTextViewPr>
    <p:cViewPr>
      <p:scale>
        <a:sx n="100" d="100"/>
        <a:sy n="100" d="100"/>
      </p:scale>
      <p:origin x="0" y="0"/>
    </p:cViewPr>
  </p:notesTextViewPr>
  <p:notesViewPr>
    <p:cSldViewPr snapToGrid="0" snapToObjects="1">
      <p:cViewPr varScale="1">
        <p:scale>
          <a:sx n="68" d="100"/>
          <a:sy n="68" d="100"/>
        </p:scale>
        <p:origin x="3240" y="8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77739" cy="471055"/>
          </a:xfrm>
          <a:prstGeom prst="rect">
            <a:avLst/>
          </a:prstGeom>
        </p:spPr>
        <p:txBody>
          <a:bodyPr vert="horz" lIns="94220" tIns="47109" rIns="94220" bIns="47109" rtlCol="0"/>
          <a:lstStyle>
            <a:lvl1pPr algn="l">
              <a:defRPr sz="1200"/>
            </a:lvl1pPr>
          </a:lstStyle>
          <a:p>
            <a:endParaRPr lang="en-US"/>
          </a:p>
        </p:txBody>
      </p:sp>
      <p:sp>
        <p:nvSpPr>
          <p:cNvPr id="3" name="Date Placeholder 2"/>
          <p:cNvSpPr>
            <a:spLocks noGrp="1"/>
          </p:cNvSpPr>
          <p:nvPr>
            <p:ph type="dt" idx="1"/>
          </p:nvPr>
        </p:nvSpPr>
        <p:spPr>
          <a:xfrm>
            <a:off x="4023094" y="0"/>
            <a:ext cx="3077739" cy="471055"/>
          </a:xfrm>
          <a:prstGeom prst="rect">
            <a:avLst/>
          </a:prstGeom>
        </p:spPr>
        <p:txBody>
          <a:bodyPr vert="horz" lIns="94220" tIns="47109" rIns="94220" bIns="47109" rtlCol="0"/>
          <a:lstStyle>
            <a:lvl1pPr algn="r">
              <a:defRPr sz="1200"/>
            </a:lvl1pPr>
          </a:lstStyle>
          <a:p>
            <a:fld id="{48EAD93D-75CE-4A53-8B6C-B85F1F4D1349}" type="datetimeFigureOut">
              <a:rPr lang="en-US" smtClean="0"/>
              <a:t>10/29/2018</a:t>
            </a:fld>
            <a:endParaRPr lang="en-US"/>
          </a:p>
        </p:txBody>
      </p:sp>
      <p:sp>
        <p:nvSpPr>
          <p:cNvPr id="4" name="Slide Image Placeholder 3"/>
          <p:cNvSpPr>
            <a:spLocks noGrp="1" noRot="1" noChangeAspect="1"/>
          </p:cNvSpPr>
          <p:nvPr>
            <p:ph type="sldImg" idx="2"/>
          </p:nvPr>
        </p:nvSpPr>
        <p:spPr>
          <a:xfrm>
            <a:off x="736600" y="1174750"/>
            <a:ext cx="5629275" cy="3167063"/>
          </a:xfrm>
          <a:prstGeom prst="rect">
            <a:avLst/>
          </a:prstGeom>
          <a:noFill/>
          <a:ln w="12700">
            <a:solidFill>
              <a:prstClr val="black"/>
            </a:solidFill>
          </a:ln>
        </p:spPr>
        <p:txBody>
          <a:bodyPr vert="horz" lIns="94220" tIns="47109" rIns="94220" bIns="47109"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0" tIns="47109" rIns="94220" bIns="4710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8917423"/>
            <a:ext cx="3077739" cy="471054"/>
          </a:xfrm>
          <a:prstGeom prst="rect">
            <a:avLst/>
          </a:prstGeom>
        </p:spPr>
        <p:txBody>
          <a:bodyPr vert="horz" lIns="94220" tIns="47109" rIns="94220" bIns="47109" rtlCol="0" anchor="b"/>
          <a:lstStyle>
            <a:lvl1pPr algn="l">
              <a:defRPr sz="1200"/>
            </a:lvl1pPr>
          </a:lstStyle>
          <a:p>
            <a:endParaRPr lang="en-US"/>
          </a:p>
        </p:txBody>
      </p:sp>
      <p:sp>
        <p:nvSpPr>
          <p:cNvPr id="7" name="Slide Number Placeholder 6"/>
          <p:cNvSpPr>
            <a:spLocks noGrp="1"/>
          </p:cNvSpPr>
          <p:nvPr>
            <p:ph type="sldNum" sz="quarter" idx="5"/>
          </p:nvPr>
        </p:nvSpPr>
        <p:spPr>
          <a:xfrm>
            <a:off x="4023094" y="8917423"/>
            <a:ext cx="3077739" cy="471054"/>
          </a:xfrm>
          <a:prstGeom prst="rect">
            <a:avLst/>
          </a:prstGeom>
        </p:spPr>
        <p:txBody>
          <a:bodyPr vert="horz" lIns="94220" tIns="47109" rIns="94220" bIns="47109" rtlCol="0" anchor="b"/>
          <a:lstStyle>
            <a:lvl1pPr algn="r">
              <a:defRPr sz="1200"/>
            </a:lvl1pPr>
          </a:lstStyle>
          <a:p>
            <a:fld id="{0FD40302-7402-4517-931D-8C5B07D597C8}" type="slidenum">
              <a:rPr lang="en-US" smtClean="0"/>
              <a:t>‹#›</a:t>
            </a:fld>
            <a:endParaRPr lang="en-US"/>
          </a:p>
        </p:txBody>
      </p:sp>
    </p:spTree>
    <p:extLst>
      <p:ext uri="{BB962C8B-B14F-4D97-AF65-F5344CB8AC3E}">
        <p14:creationId xmlns:p14="http://schemas.microsoft.com/office/powerpoint/2010/main" val="25475342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D40302-7402-4517-931D-8C5B07D597C8}" type="slidenum">
              <a:rPr lang="en-US" smtClean="0"/>
              <a:t>1</a:t>
            </a:fld>
            <a:endParaRPr lang="en-US"/>
          </a:p>
        </p:txBody>
      </p:sp>
    </p:spTree>
    <p:extLst>
      <p:ext uri="{BB962C8B-B14F-4D97-AF65-F5344CB8AC3E}">
        <p14:creationId xmlns:p14="http://schemas.microsoft.com/office/powerpoint/2010/main" val="2589538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0FD40302-7402-4517-931D-8C5B07D597C8}" type="slidenum">
              <a:rPr lang="en-US" smtClean="0"/>
              <a:t>10</a:t>
            </a:fld>
            <a:endParaRPr lang="en-US"/>
          </a:p>
        </p:txBody>
      </p:sp>
    </p:spTree>
    <p:extLst>
      <p:ext uri="{BB962C8B-B14F-4D97-AF65-F5344CB8AC3E}">
        <p14:creationId xmlns:p14="http://schemas.microsoft.com/office/powerpoint/2010/main" val="23057968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0FD40302-7402-4517-931D-8C5B07D597C8}" type="slidenum">
              <a:rPr lang="en-US" smtClean="0"/>
              <a:t>11</a:t>
            </a:fld>
            <a:endParaRPr lang="en-US"/>
          </a:p>
        </p:txBody>
      </p:sp>
    </p:spTree>
    <p:extLst>
      <p:ext uri="{BB962C8B-B14F-4D97-AF65-F5344CB8AC3E}">
        <p14:creationId xmlns:p14="http://schemas.microsoft.com/office/powerpoint/2010/main" val="25650949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0FD40302-7402-4517-931D-8C5B07D597C8}" type="slidenum">
              <a:rPr lang="en-US" smtClean="0"/>
              <a:t>12</a:t>
            </a:fld>
            <a:endParaRPr lang="en-US"/>
          </a:p>
        </p:txBody>
      </p:sp>
    </p:spTree>
    <p:extLst>
      <p:ext uri="{BB962C8B-B14F-4D97-AF65-F5344CB8AC3E}">
        <p14:creationId xmlns:p14="http://schemas.microsoft.com/office/powerpoint/2010/main" val="10284225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D40302-7402-4517-931D-8C5B07D597C8}" type="slidenum">
              <a:rPr lang="en-US" smtClean="0"/>
              <a:t>13</a:t>
            </a:fld>
            <a:endParaRPr lang="en-US"/>
          </a:p>
        </p:txBody>
      </p:sp>
    </p:spTree>
    <p:extLst>
      <p:ext uri="{BB962C8B-B14F-4D97-AF65-F5344CB8AC3E}">
        <p14:creationId xmlns:p14="http://schemas.microsoft.com/office/powerpoint/2010/main" val="9872566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D40302-7402-4517-931D-8C5B07D597C8}" type="slidenum">
              <a:rPr lang="en-US" smtClean="0"/>
              <a:t>14</a:t>
            </a:fld>
            <a:endParaRPr lang="en-US"/>
          </a:p>
        </p:txBody>
      </p:sp>
    </p:spTree>
    <p:extLst>
      <p:ext uri="{BB962C8B-B14F-4D97-AF65-F5344CB8AC3E}">
        <p14:creationId xmlns:p14="http://schemas.microsoft.com/office/powerpoint/2010/main" val="40969620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D40302-7402-4517-931D-8C5B07D597C8}" type="slidenum">
              <a:rPr lang="en-US" smtClean="0"/>
              <a:t>15</a:t>
            </a:fld>
            <a:endParaRPr lang="en-US"/>
          </a:p>
        </p:txBody>
      </p:sp>
    </p:spTree>
    <p:extLst>
      <p:ext uri="{BB962C8B-B14F-4D97-AF65-F5344CB8AC3E}">
        <p14:creationId xmlns:p14="http://schemas.microsoft.com/office/powerpoint/2010/main" val="14094474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D40302-7402-4517-931D-8C5B07D597C8}" type="slidenum">
              <a:rPr lang="en-US" smtClean="0"/>
              <a:t>16</a:t>
            </a:fld>
            <a:endParaRPr lang="en-US"/>
          </a:p>
        </p:txBody>
      </p:sp>
    </p:spTree>
    <p:extLst>
      <p:ext uri="{BB962C8B-B14F-4D97-AF65-F5344CB8AC3E}">
        <p14:creationId xmlns:p14="http://schemas.microsoft.com/office/powerpoint/2010/main" val="4236375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D40302-7402-4517-931D-8C5B07D597C8}" type="slidenum">
              <a:rPr lang="en-US" smtClean="0"/>
              <a:t>17</a:t>
            </a:fld>
            <a:endParaRPr lang="en-US"/>
          </a:p>
        </p:txBody>
      </p:sp>
    </p:spTree>
    <p:extLst>
      <p:ext uri="{BB962C8B-B14F-4D97-AF65-F5344CB8AC3E}">
        <p14:creationId xmlns:p14="http://schemas.microsoft.com/office/powerpoint/2010/main" val="15965238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D40302-7402-4517-931D-8C5B07D597C8}" type="slidenum">
              <a:rPr lang="en-US" smtClean="0"/>
              <a:t>18</a:t>
            </a:fld>
            <a:endParaRPr lang="en-US"/>
          </a:p>
        </p:txBody>
      </p:sp>
    </p:spTree>
    <p:extLst>
      <p:ext uri="{BB962C8B-B14F-4D97-AF65-F5344CB8AC3E}">
        <p14:creationId xmlns:p14="http://schemas.microsoft.com/office/powerpoint/2010/main" val="4213912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D40302-7402-4517-931D-8C5B07D597C8}" type="slidenum">
              <a:rPr lang="en-US" smtClean="0"/>
              <a:t>19</a:t>
            </a:fld>
            <a:endParaRPr lang="en-US"/>
          </a:p>
        </p:txBody>
      </p:sp>
    </p:spTree>
    <p:extLst>
      <p:ext uri="{BB962C8B-B14F-4D97-AF65-F5344CB8AC3E}">
        <p14:creationId xmlns:p14="http://schemas.microsoft.com/office/powerpoint/2010/main" val="2757657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D40302-7402-4517-931D-8C5B07D597C8}" type="slidenum">
              <a:rPr lang="en-US" smtClean="0"/>
              <a:t>2</a:t>
            </a:fld>
            <a:endParaRPr lang="en-US"/>
          </a:p>
        </p:txBody>
      </p:sp>
    </p:spTree>
    <p:extLst>
      <p:ext uri="{BB962C8B-B14F-4D97-AF65-F5344CB8AC3E}">
        <p14:creationId xmlns:p14="http://schemas.microsoft.com/office/powerpoint/2010/main" val="32233636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D40302-7402-4517-931D-8C5B07D597C8}" type="slidenum">
              <a:rPr lang="en-US" smtClean="0"/>
              <a:t>20</a:t>
            </a:fld>
            <a:endParaRPr lang="en-US"/>
          </a:p>
        </p:txBody>
      </p:sp>
    </p:spTree>
    <p:extLst>
      <p:ext uri="{BB962C8B-B14F-4D97-AF65-F5344CB8AC3E}">
        <p14:creationId xmlns:p14="http://schemas.microsoft.com/office/powerpoint/2010/main" val="10679314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D40302-7402-4517-931D-8C5B07D597C8}" type="slidenum">
              <a:rPr lang="en-US" smtClean="0"/>
              <a:t>21</a:t>
            </a:fld>
            <a:endParaRPr lang="en-US"/>
          </a:p>
        </p:txBody>
      </p:sp>
    </p:spTree>
    <p:extLst>
      <p:ext uri="{BB962C8B-B14F-4D97-AF65-F5344CB8AC3E}">
        <p14:creationId xmlns:p14="http://schemas.microsoft.com/office/powerpoint/2010/main" val="34389176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D40302-7402-4517-931D-8C5B07D597C8}" type="slidenum">
              <a:rPr lang="en-US" smtClean="0"/>
              <a:t>22</a:t>
            </a:fld>
            <a:endParaRPr lang="en-US"/>
          </a:p>
        </p:txBody>
      </p:sp>
    </p:spTree>
    <p:extLst>
      <p:ext uri="{BB962C8B-B14F-4D97-AF65-F5344CB8AC3E}">
        <p14:creationId xmlns:p14="http://schemas.microsoft.com/office/powerpoint/2010/main" val="31202220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D40302-7402-4517-931D-8C5B07D597C8}" type="slidenum">
              <a:rPr lang="en-US" smtClean="0"/>
              <a:t>3</a:t>
            </a:fld>
            <a:endParaRPr lang="en-US"/>
          </a:p>
        </p:txBody>
      </p:sp>
    </p:spTree>
    <p:extLst>
      <p:ext uri="{BB962C8B-B14F-4D97-AF65-F5344CB8AC3E}">
        <p14:creationId xmlns:p14="http://schemas.microsoft.com/office/powerpoint/2010/main" val="7879638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D40302-7402-4517-931D-8C5B07D597C8}" type="slidenum">
              <a:rPr lang="en-US" smtClean="0"/>
              <a:t>4</a:t>
            </a:fld>
            <a:endParaRPr lang="en-US"/>
          </a:p>
        </p:txBody>
      </p:sp>
    </p:spTree>
    <p:extLst>
      <p:ext uri="{BB962C8B-B14F-4D97-AF65-F5344CB8AC3E}">
        <p14:creationId xmlns:p14="http://schemas.microsoft.com/office/powerpoint/2010/main" val="4129687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2194">
              <a:defRPr/>
            </a:pPr>
            <a:endParaRPr lang="en-US" dirty="0"/>
          </a:p>
        </p:txBody>
      </p:sp>
      <p:sp>
        <p:nvSpPr>
          <p:cNvPr id="4" name="Slide Number Placeholder 3"/>
          <p:cNvSpPr>
            <a:spLocks noGrp="1"/>
          </p:cNvSpPr>
          <p:nvPr>
            <p:ph type="sldNum" sz="quarter" idx="10"/>
          </p:nvPr>
        </p:nvSpPr>
        <p:spPr/>
        <p:txBody>
          <a:bodyPr/>
          <a:lstStyle/>
          <a:p>
            <a:fld id="{0FD40302-7402-4517-931D-8C5B07D597C8}" type="slidenum">
              <a:rPr lang="en-US" smtClean="0"/>
              <a:t>5</a:t>
            </a:fld>
            <a:endParaRPr lang="en-US"/>
          </a:p>
        </p:txBody>
      </p:sp>
    </p:spTree>
    <p:extLst>
      <p:ext uri="{BB962C8B-B14F-4D97-AF65-F5344CB8AC3E}">
        <p14:creationId xmlns:p14="http://schemas.microsoft.com/office/powerpoint/2010/main" val="23333020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0FD40302-7402-4517-931D-8C5B07D597C8}" type="slidenum">
              <a:rPr kumimoji="0" lang="en-US" sz="1200" b="0" i="0" u="none" strike="noStrike" kern="1200" cap="none" spc="0" normalizeH="0" baseline="0" noProof="0" smtClean="0">
                <a:ln>
                  <a:noFill/>
                </a:ln>
                <a:solidFill>
                  <a:prstClr val="black"/>
                </a:solidFill>
                <a:effectLst/>
                <a:uLnTx/>
                <a:uFillTx/>
                <a:latin typeface="Trebuchet MS" charset="0"/>
                <a:ea typeface="ＭＳ Ｐゴシック" charset="0"/>
              </a:rPr>
              <a:pPr marL="0" marR="0" lvl="0" indent="0" algn="r" defTabSz="457200" rtl="0" eaLnBrk="1" fontAlgn="base" latinLnBrk="0" hangingPunct="1">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Trebuchet MS" charset="0"/>
              <a:ea typeface="ＭＳ Ｐゴシック" charset="0"/>
            </a:endParaRPr>
          </a:p>
        </p:txBody>
      </p:sp>
    </p:spTree>
    <p:extLst>
      <p:ext uri="{BB962C8B-B14F-4D97-AF65-F5344CB8AC3E}">
        <p14:creationId xmlns:p14="http://schemas.microsoft.com/office/powerpoint/2010/main" val="26622148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0FD40302-7402-4517-931D-8C5B07D597C8}" type="slidenum">
              <a:rPr kumimoji="0" lang="en-US" sz="1200" b="0" i="0" u="none" strike="noStrike" kern="1200" cap="none" spc="0" normalizeH="0" baseline="0" noProof="0" smtClean="0">
                <a:ln>
                  <a:noFill/>
                </a:ln>
                <a:solidFill>
                  <a:prstClr val="black"/>
                </a:solidFill>
                <a:effectLst/>
                <a:uLnTx/>
                <a:uFillTx/>
                <a:latin typeface="Trebuchet MS" charset="0"/>
                <a:ea typeface="ＭＳ Ｐゴシック" charset="0"/>
              </a:rPr>
              <a:pPr marL="0" marR="0" lvl="0" indent="0" algn="r" defTabSz="457200" rtl="0" eaLnBrk="1" fontAlgn="base" latinLnBrk="0" hangingPunct="1">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Trebuchet MS" charset="0"/>
              <a:ea typeface="ＭＳ Ｐゴシック" charset="0"/>
            </a:endParaRPr>
          </a:p>
        </p:txBody>
      </p:sp>
    </p:spTree>
    <p:extLst>
      <p:ext uri="{BB962C8B-B14F-4D97-AF65-F5344CB8AC3E}">
        <p14:creationId xmlns:p14="http://schemas.microsoft.com/office/powerpoint/2010/main" val="26292892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0FD40302-7402-4517-931D-8C5B07D597C8}" type="slidenum">
              <a:rPr kumimoji="0" lang="en-US" sz="1200" b="0" i="0" u="none" strike="noStrike" kern="1200" cap="none" spc="0" normalizeH="0" baseline="0" noProof="0" smtClean="0">
                <a:ln>
                  <a:noFill/>
                </a:ln>
                <a:solidFill>
                  <a:prstClr val="black"/>
                </a:solidFill>
                <a:effectLst/>
                <a:uLnTx/>
                <a:uFillTx/>
                <a:latin typeface="Trebuchet MS" charset="0"/>
                <a:ea typeface="ＭＳ Ｐゴシック" charset="0"/>
              </a:rPr>
              <a:pPr marL="0" marR="0" lvl="0" indent="0" algn="r" defTabSz="457200" rtl="0" eaLnBrk="1" fontAlgn="base" latinLnBrk="0" hangingPunct="1">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Trebuchet MS" charset="0"/>
              <a:ea typeface="ＭＳ Ｐゴシック" charset="0"/>
            </a:endParaRPr>
          </a:p>
        </p:txBody>
      </p:sp>
    </p:spTree>
    <p:extLst>
      <p:ext uri="{BB962C8B-B14F-4D97-AF65-F5344CB8AC3E}">
        <p14:creationId xmlns:p14="http://schemas.microsoft.com/office/powerpoint/2010/main" val="25865965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D40302-7402-4517-931D-8C5B07D597C8}" type="slidenum">
              <a:rPr lang="en-US" smtClean="0"/>
              <a:t>9</a:t>
            </a:fld>
            <a:endParaRPr lang="en-US"/>
          </a:p>
        </p:txBody>
      </p:sp>
    </p:spTree>
    <p:extLst>
      <p:ext uri="{BB962C8B-B14F-4D97-AF65-F5344CB8AC3E}">
        <p14:creationId xmlns:p14="http://schemas.microsoft.com/office/powerpoint/2010/main" val="3718057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73846"/>
            <a:ext cx="7772400" cy="910807"/>
          </a:xfrm>
          <a:prstGeom prst="rect">
            <a:avLst/>
          </a:prstGeom>
        </p:spPr>
        <p:txBody>
          <a:bodyPr/>
          <a:lstStyle>
            <a:lvl1pPr>
              <a:defRPr>
                <a:solidFill>
                  <a:schemeClr val="bg1"/>
                </a:solidFill>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131855"/>
            <a:ext cx="6400800" cy="631104"/>
          </a:xfrm>
          <a:prstGeom prst="rect">
            <a:avLst/>
          </a:prstGeom>
        </p:spPr>
        <p:txBody>
          <a:bodyPr/>
          <a:lstStyle>
            <a:lvl1pPr marL="0" indent="0" algn="ctr">
              <a:buNone/>
              <a:defRPr sz="3000">
                <a:solidFill>
                  <a:schemeClr val="accent3"/>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179186209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randed closing slide">
    <p:spTree>
      <p:nvGrpSpPr>
        <p:cNvPr id="1" name=""/>
        <p:cNvGrpSpPr/>
        <p:nvPr/>
      </p:nvGrpSpPr>
      <p:grpSpPr>
        <a:xfrm>
          <a:off x="0" y="0"/>
          <a:ext cx="0" cy="0"/>
          <a:chOff x="0" y="0"/>
          <a:chExt cx="0" cy="0"/>
        </a:xfrm>
      </p:grpSpPr>
      <p:sp>
        <p:nvSpPr>
          <p:cNvPr id="2" name="Title 1"/>
          <p:cNvSpPr>
            <a:spLocks noGrp="1"/>
          </p:cNvSpPr>
          <p:nvPr>
            <p:ph type="title"/>
          </p:nvPr>
        </p:nvSpPr>
        <p:spPr>
          <a:xfrm>
            <a:off x="457200" y="1984375"/>
            <a:ext cx="8229600" cy="857250"/>
          </a:xfrm>
          <a:prstGeom prst="rect">
            <a:avLst/>
          </a:prstGeom>
        </p:spPr>
        <p:txBody>
          <a:bodyPr vert="horz"/>
          <a:lstStyle>
            <a:lvl1pPr>
              <a:defRPr>
                <a:solidFill>
                  <a:schemeClr val="bg1"/>
                </a:solidFill>
                <a:latin typeface="+mj-lt"/>
                <a:cs typeface="Lato Semibold"/>
              </a:defRPr>
            </a:lvl1pPr>
          </a:lstStyle>
          <a:p>
            <a:r>
              <a:rPr lang="en-US" dirty="0" smtClean="0"/>
              <a:t>Click to edit Master title style</a:t>
            </a:r>
            <a:endParaRPr lang="en-US" dirty="0"/>
          </a:p>
        </p:txBody>
      </p:sp>
      <p:sp>
        <p:nvSpPr>
          <p:cNvPr id="3" name="TextBox 1"/>
          <p:cNvSpPr txBox="1">
            <a:spLocks noChangeArrowheads="1"/>
          </p:cNvSpPr>
          <p:nvPr userDrawn="1"/>
        </p:nvSpPr>
        <p:spPr bwMode="auto">
          <a:xfrm>
            <a:off x="991394" y="4425950"/>
            <a:ext cx="7161212"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ＭＳ Ｐゴシック" charset="0"/>
                <a:cs typeface="ＭＳ Ｐゴシック" charset="0"/>
              </a:defRPr>
            </a:lvl1pPr>
            <a:lvl2pPr marL="742950" indent="-285750">
              <a:defRPr>
                <a:solidFill>
                  <a:schemeClr val="tx1"/>
                </a:solidFill>
                <a:latin typeface="Trebuchet MS" charset="0"/>
                <a:ea typeface="ＭＳ Ｐゴシック" charset="0"/>
              </a:defRPr>
            </a:lvl2pPr>
            <a:lvl3pPr marL="1143000" indent="-228600">
              <a:defRPr>
                <a:solidFill>
                  <a:schemeClr val="tx1"/>
                </a:solidFill>
                <a:latin typeface="Trebuchet MS" charset="0"/>
                <a:ea typeface="ＭＳ Ｐゴシック" charset="0"/>
              </a:defRPr>
            </a:lvl3pPr>
            <a:lvl4pPr marL="1600200" indent="-228600">
              <a:defRPr>
                <a:solidFill>
                  <a:schemeClr val="tx1"/>
                </a:solidFill>
                <a:latin typeface="Trebuchet MS" charset="0"/>
                <a:ea typeface="ＭＳ Ｐゴシック" charset="0"/>
              </a:defRPr>
            </a:lvl4pPr>
            <a:lvl5pPr marL="2057400" indent="-228600">
              <a:defRPr>
                <a:solidFill>
                  <a:schemeClr val="tx1"/>
                </a:solidFill>
                <a:latin typeface="Trebuchet MS" charset="0"/>
                <a:ea typeface="ＭＳ Ｐゴシック" charset="0"/>
              </a:defRPr>
            </a:lvl5pPr>
            <a:lvl6pPr marL="2514600" indent="-228600" fontAlgn="base">
              <a:spcBef>
                <a:spcPct val="0"/>
              </a:spcBef>
              <a:spcAft>
                <a:spcPct val="0"/>
              </a:spcAft>
              <a:defRPr>
                <a:solidFill>
                  <a:schemeClr val="tx1"/>
                </a:solidFill>
                <a:latin typeface="Trebuchet MS" charset="0"/>
                <a:ea typeface="ＭＳ Ｐゴシック" charset="0"/>
              </a:defRPr>
            </a:lvl6pPr>
            <a:lvl7pPr marL="2971800" indent="-228600" fontAlgn="base">
              <a:spcBef>
                <a:spcPct val="0"/>
              </a:spcBef>
              <a:spcAft>
                <a:spcPct val="0"/>
              </a:spcAft>
              <a:defRPr>
                <a:solidFill>
                  <a:schemeClr val="tx1"/>
                </a:solidFill>
                <a:latin typeface="Trebuchet MS" charset="0"/>
                <a:ea typeface="ＭＳ Ｐゴシック" charset="0"/>
              </a:defRPr>
            </a:lvl7pPr>
            <a:lvl8pPr marL="3429000" indent="-228600" fontAlgn="base">
              <a:spcBef>
                <a:spcPct val="0"/>
              </a:spcBef>
              <a:spcAft>
                <a:spcPct val="0"/>
              </a:spcAft>
              <a:defRPr>
                <a:solidFill>
                  <a:schemeClr val="tx1"/>
                </a:solidFill>
                <a:latin typeface="Trebuchet MS" charset="0"/>
                <a:ea typeface="ＭＳ Ｐゴシック" charset="0"/>
              </a:defRPr>
            </a:lvl8pPr>
            <a:lvl9pPr marL="3886200" indent="-228600" fontAlgn="base">
              <a:spcBef>
                <a:spcPct val="0"/>
              </a:spcBef>
              <a:spcAft>
                <a:spcPct val="0"/>
              </a:spcAft>
              <a:defRPr>
                <a:solidFill>
                  <a:schemeClr val="tx1"/>
                </a:solidFill>
                <a:latin typeface="Trebuchet MS" charset="0"/>
                <a:ea typeface="ＭＳ Ｐゴシック" charset="0"/>
              </a:defRPr>
            </a:lvl9pPr>
          </a:lstStyle>
          <a:p>
            <a:pPr algn="ctr"/>
            <a:r>
              <a:rPr lang="en-US" sz="2400" dirty="0">
                <a:solidFill>
                  <a:schemeClr val="tx2"/>
                </a:solidFill>
                <a:latin typeface="+mn-lt"/>
              </a:rPr>
              <a:t>Helping you deliver on your online promise </a:t>
            </a:r>
          </a:p>
        </p:txBody>
      </p:sp>
    </p:spTree>
    <p:extLst>
      <p:ext uri="{BB962C8B-B14F-4D97-AF65-F5344CB8AC3E}">
        <p14:creationId xmlns:p14="http://schemas.microsoft.com/office/powerpoint/2010/main" val="163905491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bout QM Content">
    <p:spTree>
      <p:nvGrpSpPr>
        <p:cNvPr id="1" name=""/>
        <p:cNvGrpSpPr/>
        <p:nvPr/>
      </p:nvGrpSpPr>
      <p:grpSpPr>
        <a:xfrm>
          <a:off x="0" y="0"/>
          <a:ext cx="0" cy="0"/>
          <a:chOff x="0" y="0"/>
          <a:chExt cx="0" cy="0"/>
        </a:xfrm>
      </p:grpSpPr>
      <p:sp>
        <p:nvSpPr>
          <p:cNvPr id="2" name="TextBox 4"/>
          <p:cNvSpPr txBox="1">
            <a:spLocks noChangeArrowheads="1"/>
          </p:cNvSpPr>
          <p:nvPr/>
        </p:nvSpPr>
        <p:spPr bwMode="auto">
          <a:xfrm>
            <a:off x="855134" y="2027238"/>
            <a:ext cx="7433732" cy="9632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rebuchet MS" charset="0"/>
                <a:ea typeface="ＭＳ Ｐゴシック" charset="0"/>
                <a:cs typeface="ＭＳ Ｐゴシック" charset="0"/>
              </a:defRPr>
            </a:lvl1pPr>
            <a:lvl2pPr marL="742950" indent="-285750">
              <a:defRPr>
                <a:solidFill>
                  <a:schemeClr val="tx1"/>
                </a:solidFill>
                <a:latin typeface="Trebuchet MS" charset="0"/>
                <a:ea typeface="ＭＳ Ｐゴシック" charset="0"/>
              </a:defRPr>
            </a:lvl2pPr>
            <a:lvl3pPr marL="1143000" indent="-228600">
              <a:defRPr>
                <a:solidFill>
                  <a:schemeClr val="tx1"/>
                </a:solidFill>
                <a:latin typeface="Trebuchet MS" charset="0"/>
                <a:ea typeface="ＭＳ Ｐゴシック" charset="0"/>
              </a:defRPr>
            </a:lvl3pPr>
            <a:lvl4pPr marL="1600200" indent="-228600">
              <a:defRPr>
                <a:solidFill>
                  <a:schemeClr val="tx1"/>
                </a:solidFill>
                <a:latin typeface="Trebuchet MS" charset="0"/>
                <a:ea typeface="ＭＳ Ｐゴシック" charset="0"/>
              </a:defRPr>
            </a:lvl4pPr>
            <a:lvl5pPr marL="2057400" indent="-228600">
              <a:defRPr>
                <a:solidFill>
                  <a:schemeClr val="tx1"/>
                </a:solidFill>
                <a:latin typeface="Trebuchet MS" charset="0"/>
                <a:ea typeface="ＭＳ Ｐゴシック" charset="0"/>
              </a:defRPr>
            </a:lvl5pPr>
            <a:lvl6pPr marL="2514600" indent="-228600" fontAlgn="base">
              <a:spcBef>
                <a:spcPct val="0"/>
              </a:spcBef>
              <a:spcAft>
                <a:spcPct val="0"/>
              </a:spcAft>
              <a:defRPr>
                <a:solidFill>
                  <a:schemeClr val="tx1"/>
                </a:solidFill>
                <a:latin typeface="Trebuchet MS" charset="0"/>
                <a:ea typeface="ＭＳ Ｐゴシック" charset="0"/>
              </a:defRPr>
            </a:lvl6pPr>
            <a:lvl7pPr marL="2971800" indent="-228600" fontAlgn="base">
              <a:spcBef>
                <a:spcPct val="0"/>
              </a:spcBef>
              <a:spcAft>
                <a:spcPct val="0"/>
              </a:spcAft>
              <a:defRPr>
                <a:solidFill>
                  <a:schemeClr val="tx1"/>
                </a:solidFill>
                <a:latin typeface="Trebuchet MS" charset="0"/>
                <a:ea typeface="ＭＳ Ｐゴシック" charset="0"/>
              </a:defRPr>
            </a:lvl7pPr>
            <a:lvl8pPr marL="3429000" indent="-228600" fontAlgn="base">
              <a:spcBef>
                <a:spcPct val="0"/>
              </a:spcBef>
              <a:spcAft>
                <a:spcPct val="0"/>
              </a:spcAft>
              <a:defRPr>
                <a:solidFill>
                  <a:schemeClr val="tx1"/>
                </a:solidFill>
                <a:latin typeface="Trebuchet MS" charset="0"/>
                <a:ea typeface="ＭＳ Ｐゴシック" charset="0"/>
              </a:defRPr>
            </a:lvl8pPr>
            <a:lvl9pPr marL="3886200" indent="-228600" fontAlgn="base">
              <a:spcBef>
                <a:spcPct val="0"/>
              </a:spcBef>
              <a:spcAft>
                <a:spcPct val="0"/>
              </a:spcAft>
              <a:defRPr>
                <a:solidFill>
                  <a:schemeClr val="tx1"/>
                </a:solidFill>
                <a:latin typeface="Trebuchet MS" charset="0"/>
                <a:ea typeface="ＭＳ Ｐゴシック" charset="0"/>
              </a:defRPr>
            </a:lvl9pPr>
          </a:lstStyle>
          <a:p>
            <a:pPr algn="ctr"/>
            <a:r>
              <a:rPr lang="en-US" sz="1400" dirty="0">
                <a:solidFill>
                  <a:schemeClr val="bg1"/>
                </a:solidFill>
                <a:latin typeface="Calibri" charset="0"/>
                <a:ea typeface="Calibri" charset="0"/>
                <a:cs typeface="Calibri" charset="0"/>
              </a:rPr>
              <a:t>Quality Matters (QM) is an international non-profit organization that provides tools and professional development for quality assurance in online and blended learning. When you see the QM Certification Mark, it means that courses have successfully met QM Rubric Standards for Course Design in an official course review.</a:t>
            </a:r>
          </a:p>
        </p:txBody>
      </p:sp>
      <p:sp>
        <p:nvSpPr>
          <p:cNvPr id="3" name="TextBox 5"/>
          <p:cNvSpPr txBox="1">
            <a:spLocks noChangeArrowheads="1"/>
          </p:cNvSpPr>
          <p:nvPr/>
        </p:nvSpPr>
        <p:spPr bwMode="auto">
          <a:xfrm>
            <a:off x="2410619" y="3336925"/>
            <a:ext cx="4322762"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ＭＳ Ｐゴシック" charset="0"/>
                <a:cs typeface="ＭＳ Ｐゴシック" charset="0"/>
              </a:defRPr>
            </a:lvl1pPr>
            <a:lvl2pPr marL="742950" indent="-285750">
              <a:defRPr>
                <a:solidFill>
                  <a:schemeClr val="tx1"/>
                </a:solidFill>
                <a:latin typeface="Trebuchet MS" charset="0"/>
                <a:ea typeface="ＭＳ Ｐゴシック" charset="0"/>
              </a:defRPr>
            </a:lvl2pPr>
            <a:lvl3pPr marL="1143000" indent="-228600">
              <a:defRPr>
                <a:solidFill>
                  <a:schemeClr val="tx1"/>
                </a:solidFill>
                <a:latin typeface="Trebuchet MS" charset="0"/>
                <a:ea typeface="ＭＳ Ｐゴシック" charset="0"/>
              </a:defRPr>
            </a:lvl3pPr>
            <a:lvl4pPr marL="1600200" indent="-228600">
              <a:defRPr>
                <a:solidFill>
                  <a:schemeClr val="tx1"/>
                </a:solidFill>
                <a:latin typeface="Trebuchet MS" charset="0"/>
                <a:ea typeface="ＭＳ Ｐゴシック" charset="0"/>
              </a:defRPr>
            </a:lvl4pPr>
            <a:lvl5pPr marL="2057400" indent="-228600">
              <a:defRPr>
                <a:solidFill>
                  <a:schemeClr val="tx1"/>
                </a:solidFill>
                <a:latin typeface="Trebuchet MS" charset="0"/>
                <a:ea typeface="ＭＳ Ｐゴシック" charset="0"/>
              </a:defRPr>
            </a:lvl5pPr>
            <a:lvl6pPr marL="2514600" indent="-228600" fontAlgn="base">
              <a:spcBef>
                <a:spcPct val="0"/>
              </a:spcBef>
              <a:spcAft>
                <a:spcPct val="0"/>
              </a:spcAft>
              <a:defRPr>
                <a:solidFill>
                  <a:schemeClr val="tx1"/>
                </a:solidFill>
                <a:latin typeface="Trebuchet MS" charset="0"/>
                <a:ea typeface="ＭＳ Ｐゴシック" charset="0"/>
              </a:defRPr>
            </a:lvl6pPr>
            <a:lvl7pPr marL="2971800" indent="-228600" fontAlgn="base">
              <a:spcBef>
                <a:spcPct val="0"/>
              </a:spcBef>
              <a:spcAft>
                <a:spcPct val="0"/>
              </a:spcAft>
              <a:defRPr>
                <a:solidFill>
                  <a:schemeClr val="tx1"/>
                </a:solidFill>
                <a:latin typeface="Trebuchet MS" charset="0"/>
                <a:ea typeface="ＭＳ Ｐゴシック" charset="0"/>
              </a:defRPr>
            </a:lvl7pPr>
            <a:lvl8pPr marL="3429000" indent="-228600" fontAlgn="base">
              <a:spcBef>
                <a:spcPct val="0"/>
              </a:spcBef>
              <a:spcAft>
                <a:spcPct val="0"/>
              </a:spcAft>
              <a:defRPr>
                <a:solidFill>
                  <a:schemeClr val="tx1"/>
                </a:solidFill>
                <a:latin typeface="Trebuchet MS" charset="0"/>
                <a:ea typeface="ＭＳ Ｐゴシック" charset="0"/>
              </a:defRPr>
            </a:lvl8pPr>
            <a:lvl9pPr marL="3886200" indent="-228600" fontAlgn="base">
              <a:spcBef>
                <a:spcPct val="0"/>
              </a:spcBef>
              <a:spcAft>
                <a:spcPct val="0"/>
              </a:spcAft>
              <a:defRPr>
                <a:solidFill>
                  <a:schemeClr val="tx1"/>
                </a:solidFill>
                <a:latin typeface="Trebuchet MS" charset="0"/>
                <a:ea typeface="ＭＳ Ｐゴシック" charset="0"/>
              </a:defRPr>
            </a:lvl9pPr>
          </a:lstStyle>
          <a:p>
            <a:pPr algn="ctr"/>
            <a:r>
              <a:rPr lang="en-US" sz="1200" dirty="0" err="1">
                <a:solidFill>
                  <a:schemeClr val="bg1"/>
                </a:solidFill>
                <a:latin typeface="Calibri" charset="0"/>
                <a:cs typeface="Calibri" charset="0"/>
              </a:rPr>
              <a:t>qualitymatters.org</a:t>
            </a:r>
            <a:endParaRPr lang="en-US" sz="1200" dirty="0">
              <a:solidFill>
                <a:schemeClr val="bg1"/>
              </a:solidFill>
              <a:latin typeface="Calibri" charset="0"/>
              <a:cs typeface="Calibri" charset="0"/>
            </a:endParaRPr>
          </a:p>
          <a:p>
            <a:pPr algn="ctr"/>
            <a:r>
              <a:rPr lang="en-US" sz="1200" dirty="0">
                <a:solidFill>
                  <a:schemeClr val="bg1"/>
                </a:solidFill>
                <a:latin typeface="Calibri" charset="0"/>
                <a:cs typeface="Calibri" charset="0"/>
              </a:rPr>
              <a:t>1997 Annapolis Exchange </a:t>
            </a:r>
            <a:r>
              <a:rPr lang="en-US" sz="1200" dirty="0" err="1">
                <a:solidFill>
                  <a:schemeClr val="bg1"/>
                </a:solidFill>
                <a:latin typeface="Calibri" charset="0"/>
                <a:cs typeface="Calibri" charset="0"/>
              </a:rPr>
              <a:t>Pkway</a:t>
            </a:r>
            <a:r>
              <a:rPr lang="en-US" sz="1200" dirty="0">
                <a:solidFill>
                  <a:schemeClr val="bg1"/>
                </a:solidFill>
                <a:latin typeface="Calibri" charset="0"/>
                <a:cs typeface="Calibri" charset="0"/>
              </a:rPr>
              <a:t>, Suite 300</a:t>
            </a:r>
          </a:p>
          <a:p>
            <a:pPr algn="ctr"/>
            <a:r>
              <a:rPr lang="en-US" sz="1200" dirty="0">
                <a:solidFill>
                  <a:schemeClr val="bg1"/>
                </a:solidFill>
                <a:latin typeface="Calibri" charset="0"/>
                <a:cs typeface="Calibri" charset="0"/>
              </a:rPr>
              <a:t>Annapolis, MD 21401</a:t>
            </a:r>
          </a:p>
        </p:txBody>
      </p:sp>
      <p:sp>
        <p:nvSpPr>
          <p:cNvPr id="4" name="TextBox 1"/>
          <p:cNvSpPr txBox="1">
            <a:spLocks noChangeArrowheads="1"/>
          </p:cNvSpPr>
          <p:nvPr userDrawn="1"/>
        </p:nvSpPr>
        <p:spPr bwMode="auto">
          <a:xfrm>
            <a:off x="991394" y="4425950"/>
            <a:ext cx="7161212"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ＭＳ Ｐゴシック" charset="0"/>
                <a:cs typeface="ＭＳ Ｐゴシック" charset="0"/>
              </a:defRPr>
            </a:lvl1pPr>
            <a:lvl2pPr marL="742950" indent="-285750">
              <a:defRPr>
                <a:solidFill>
                  <a:schemeClr val="tx1"/>
                </a:solidFill>
                <a:latin typeface="Trebuchet MS" charset="0"/>
                <a:ea typeface="ＭＳ Ｐゴシック" charset="0"/>
              </a:defRPr>
            </a:lvl2pPr>
            <a:lvl3pPr marL="1143000" indent="-228600">
              <a:defRPr>
                <a:solidFill>
                  <a:schemeClr val="tx1"/>
                </a:solidFill>
                <a:latin typeface="Trebuchet MS" charset="0"/>
                <a:ea typeface="ＭＳ Ｐゴシック" charset="0"/>
              </a:defRPr>
            </a:lvl3pPr>
            <a:lvl4pPr marL="1600200" indent="-228600">
              <a:defRPr>
                <a:solidFill>
                  <a:schemeClr val="tx1"/>
                </a:solidFill>
                <a:latin typeface="Trebuchet MS" charset="0"/>
                <a:ea typeface="ＭＳ Ｐゴシック" charset="0"/>
              </a:defRPr>
            </a:lvl4pPr>
            <a:lvl5pPr marL="2057400" indent="-228600">
              <a:defRPr>
                <a:solidFill>
                  <a:schemeClr val="tx1"/>
                </a:solidFill>
                <a:latin typeface="Trebuchet MS" charset="0"/>
                <a:ea typeface="ＭＳ Ｐゴシック" charset="0"/>
              </a:defRPr>
            </a:lvl5pPr>
            <a:lvl6pPr marL="2514600" indent="-228600" fontAlgn="base">
              <a:spcBef>
                <a:spcPct val="0"/>
              </a:spcBef>
              <a:spcAft>
                <a:spcPct val="0"/>
              </a:spcAft>
              <a:defRPr>
                <a:solidFill>
                  <a:schemeClr val="tx1"/>
                </a:solidFill>
                <a:latin typeface="Trebuchet MS" charset="0"/>
                <a:ea typeface="ＭＳ Ｐゴシック" charset="0"/>
              </a:defRPr>
            </a:lvl6pPr>
            <a:lvl7pPr marL="2971800" indent="-228600" fontAlgn="base">
              <a:spcBef>
                <a:spcPct val="0"/>
              </a:spcBef>
              <a:spcAft>
                <a:spcPct val="0"/>
              </a:spcAft>
              <a:defRPr>
                <a:solidFill>
                  <a:schemeClr val="tx1"/>
                </a:solidFill>
                <a:latin typeface="Trebuchet MS" charset="0"/>
                <a:ea typeface="ＭＳ Ｐゴシック" charset="0"/>
              </a:defRPr>
            </a:lvl7pPr>
            <a:lvl8pPr marL="3429000" indent="-228600" fontAlgn="base">
              <a:spcBef>
                <a:spcPct val="0"/>
              </a:spcBef>
              <a:spcAft>
                <a:spcPct val="0"/>
              </a:spcAft>
              <a:defRPr>
                <a:solidFill>
                  <a:schemeClr val="tx1"/>
                </a:solidFill>
                <a:latin typeface="Trebuchet MS" charset="0"/>
                <a:ea typeface="ＭＳ Ｐゴシック" charset="0"/>
              </a:defRPr>
            </a:lvl8pPr>
            <a:lvl9pPr marL="3886200" indent="-228600" fontAlgn="base">
              <a:spcBef>
                <a:spcPct val="0"/>
              </a:spcBef>
              <a:spcAft>
                <a:spcPct val="0"/>
              </a:spcAft>
              <a:defRPr>
                <a:solidFill>
                  <a:schemeClr val="tx1"/>
                </a:solidFill>
                <a:latin typeface="Trebuchet MS" charset="0"/>
                <a:ea typeface="ＭＳ Ｐゴシック" charset="0"/>
              </a:defRPr>
            </a:lvl9pPr>
          </a:lstStyle>
          <a:p>
            <a:pPr algn="ctr"/>
            <a:r>
              <a:rPr lang="en-US" sz="2400" dirty="0">
                <a:solidFill>
                  <a:schemeClr val="tx2"/>
                </a:solidFill>
                <a:latin typeface="+mn-lt"/>
              </a:rPr>
              <a:t>Helping you deliver on your online promise </a:t>
            </a:r>
          </a:p>
        </p:txBody>
      </p:sp>
    </p:spTree>
    <p:extLst>
      <p:ext uri="{BB962C8B-B14F-4D97-AF65-F5344CB8AC3E}">
        <p14:creationId xmlns:p14="http://schemas.microsoft.com/office/powerpoint/2010/main" val="74455837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losing with staff contacts">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745332" y="4386263"/>
            <a:ext cx="7653337" cy="584200"/>
          </a:xfrm>
          <a:prstGeom prst="rect">
            <a:avLst/>
          </a:prstGeom>
        </p:spPr>
        <p:txBody>
          <a:bodyPr vert="horz"/>
          <a:lstStyle>
            <a:lvl1pPr marL="0" indent="0" algn="ctr">
              <a:buNone/>
              <a:defRPr sz="2400">
                <a:solidFill>
                  <a:schemeClr val="accent2"/>
                </a:solidFill>
                <a:latin typeface="+mn-lt"/>
                <a:cs typeface="Lato Regular"/>
              </a:defRPr>
            </a:lvl1pPr>
          </a:lstStyle>
          <a:p>
            <a:pPr lvl="0"/>
            <a:r>
              <a:rPr lang="en-US" dirty="0" smtClean="0"/>
              <a:t>Click to edit Master text</a:t>
            </a:r>
          </a:p>
        </p:txBody>
      </p:sp>
      <p:sp>
        <p:nvSpPr>
          <p:cNvPr id="6" name="Picture Placeholder 5"/>
          <p:cNvSpPr>
            <a:spLocks noGrp="1"/>
          </p:cNvSpPr>
          <p:nvPr>
            <p:ph type="pic" sz="quarter" idx="11"/>
          </p:nvPr>
        </p:nvSpPr>
        <p:spPr>
          <a:xfrm>
            <a:off x="1201738" y="1973263"/>
            <a:ext cx="1109662" cy="1108075"/>
          </a:xfrm>
          <a:prstGeom prst="rect">
            <a:avLst/>
          </a:prstGeom>
          <a:ln>
            <a:solidFill>
              <a:schemeClr val="tx1"/>
            </a:solidFill>
          </a:ln>
        </p:spPr>
        <p:txBody>
          <a:bodyPr vert="horz"/>
          <a:lstStyle>
            <a:lvl1pPr marL="0" indent="0">
              <a:buNone/>
              <a:defRPr sz="1200">
                <a:solidFill>
                  <a:schemeClr val="bg1"/>
                </a:solidFill>
                <a:latin typeface="Calibri"/>
              </a:defRPr>
            </a:lvl1pPr>
          </a:lstStyle>
          <a:p>
            <a:endParaRPr lang="en-US" dirty="0"/>
          </a:p>
        </p:txBody>
      </p:sp>
      <p:sp>
        <p:nvSpPr>
          <p:cNvPr id="7" name="Picture Placeholder 5"/>
          <p:cNvSpPr>
            <a:spLocks noGrp="1"/>
          </p:cNvSpPr>
          <p:nvPr>
            <p:ph type="pic" sz="quarter" idx="12"/>
          </p:nvPr>
        </p:nvSpPr>
        <p:spPr>
          <a:xfrm>
            <a:off x="3132138" y="1973263"/>
            <a:ext cx="1109662" cy="1108075"/>
          </a:xfrm>
          <a:prstGeom prst="rect">
            <a:avLst/>
          </a:prstGeom>
          <a:ln>
            <a:solidFill>
              <a:schemeClr val="tx1"/>
            </a:solidFill>
          </a:ln>
        </p:spPr>
        <p:txBody>
          <a:bodyPr vert="horz"/>
          <a:lstStyle>
            <a:lvl1pPr marL="0" indent="0">
              <a:buNone/>
              <a:defRPr sz="1200">
                <a:solidFill>
                  <a:schemeClr val="bg1"/>
                </a:solidFill>
                <a:latin typeface="Calibri"/>
              </a:defRPr>
            </a:lvl1pPr>
          </a:lstStyle>
          <a:p>
            <a:endParaRPr lang="en-US" dirty="0"/>
          </a:p>
        </p:txBody>
      </p:sp>
      <p:sp>
        <p:nvSpPr>
          <p:cNvPr id="8" name="Picture Placeholder 5"/>
          <p:cNvSpPr>
            <a:spLocks noGrp="1"/>
          </p:cNvSpPr>
          <p:nvPr>
            <p:ph type="pic" sz="quarter" idx="13"/>
          </p:nvPr>
        </p:nvSpPr>
        <p:spPr>
          <a:xfrm>
            <a:off x="5062538" y="1973263"/>
            <a:ext cx="1109662" cy="1108075"/>
          </a:xfrm>
          <a:prstGeom prst="rect">
            <a:avLst/>
          </a:prstGeom>
          <a:ln>
            <a:solidFill>
              <a:schemeClr val="tx1"/>
            </a:solidFill>
          </a:ln>
        </p:spPr>
        <p:txBody>
          <a:bodyPr vert="horz"/>
          <a:lstStyle>
            <a:lvl1pPr marL="0" indent="0">
              <a:buNone/>
              <a:defRPr sz="1200">
                <a:solidFill>
                  <a:schemeClr val="bg1"/>
                </a:solidFill>
                <a:latin typeface="Calibri"/>
              </a:defRPr>
            </a:lvl1pPr>
          </a:lstStyle>
          <a:p>
            <a:endParaRPr lang="en-US" dirty="0"/>
          </a:p>
        </p:txBody>
      </p:sp>
      <p:sp>
        <p:nvSpPr>
          <p:cNvPr id="9" name="Picture Placeholder 5"/>
          <p:cNvSpPr>
            <a:spLocks noGrp="1"/>
          </p:cNvSpPr>
          <p:nvPr>
            <p:ph type="pic" sz="quarter" idx="14"/>
          </p:nvPr>
        </p:nvSpPr>
        <p:spPr>
          <a:xfrm>
            <a:off x="6992938" y="1973263"/>
            <a:ext cx="1109662" cy="1108075"/>
          </a:xfrm>
          <a:prstGeom prst="rect">
            <a:avLst/>
          </a:prstGeom>
          <a:ln>
            <a:solidFill>
              <a:schemeClr val="tx1"/>
            </a:solidFill>
          </a:ln>
        </p:spPr>
        <p:txBody>
          <a:bodyPr vert="horz"/>
          <a:lstStyle>
            <a:lvl1pPr marL="0" indent="0">
              <a:buNone/>
              <a:defRPr sz="1200">
                <a:solidFill>
                  <a:schemeClr val="bg1"/>
                </a:solidFill>
                <a:latin typeface="Calibri"/>
              </a:defRPr>
            </a:lvl1pPr>
          </a:lstStyle>
          <a:p>
            <a:endParaRPr lang="en-US" dirty="0"/>
          </a:p>
        </p:txBody>
      </p:sp>
      <p:sp>
        <p:nvSpPr>
          <p:cNvPr id="13" name="Text Placeholder 12"/>
          <p:cNvSpPr>
            <a:spLocks noGrp="1"/>
          </p:cNvSpPr>
          <p:nvPr>
            <p:ph type="body" sz="quarter" idx="15"/>
          </p:nvPr>
        </p:nvSpPr>
        <p:spPr>
          <a:xfrm>
            <a:off x="1201738" y="3192463"/>
            <a:ext cx="1109662" cy="904875"/>
          </a:xfrm>
          <a:prstGeom prst="rect">
            <a:avLst/>
          </a:prstGeom>
        </p:spPr>
        <p:txBody>
          <a:bodyPr vert="horz"/>
          <a:lstStyle>
            <a:lvl1pPr marL="0" indent="0">
              <a:buFontTx/>
              <a:buNone/>
              <a:defRPr sz="1200">
                <a:solidFill>
                  <a:schemeClr val="bg1"/>
                </a:solidFill>
                <a:latin typeface="Calibri"/>
              </a:defRPr>
            </a:lvl1pPr>
            <a:lvl2pPr marL="457200" indent="0">
              <a:buFontTx/>
              <a:buNone/>
              <a:defRPr sz="1200">
                <a:solidFill>
                  <a:schemeClr val="bg1"/>
                </a:solidFill>
                <a:latin typeface="Calibri"/>
              </a:defRPr>
            </a:lvl2pPr>
            <a:lvl3pPr marL="914400" indent="0">
              <a:buFontTx/>
              <a:buNone/>
              <a:defRPr sz="1200">
                <a:solidFill>
                  <a:schemeClr val="bg1"/>
                </a:solidFill>
                <a:latin typeface="Calibri"/>
              </a:defRPr>
            </a:lvl3pPr>
            <a:lvl4pPr marL="1371600" indent="0">
              <a:buFontTx/>
              <a:buNone/>
              <a:defRPr sz="1200">
                <a:solidFill>
                  <a:schemeClr val="bg1"/>
                </a:solidFill>
                <a:latin typeface="Calibri"/>
              </a:defRPr>
            </a:lvl4pPr>
            <a:lvl5pPr marL="1828800" indent="0">
              <a:buFontTx/>
              <a:buNone/>
              <a:defRPr sz="1200">
                <a:solidFill>
                  <a:schemeClr val="bg1"/>
                </a:solidFill>
                <a:latin typeface="Calibri"/>
              </a:defRPr>
            </a:lvl5pPr>
          </a:lstStyle>
          <a:p>
            <a:pPr lvl="0"/>
            <a:r>
              <a:rPr lang="en-US" dirty="0" smtClean="0"/>
              <a:t>Click to edit Master text </a:t>
            </a:r>
          </a:p>
        </p:txBody>
      </p:sp>
      <p:sp>
        <p:nvSpPr>
          <p:cNvPr id="14" name="Text Placeholder 12"/>
          <p:cNvSpPr>
            <a:spLocks noGrp="1"/>
          </p:cNvSpPr>
          <p:nvPr>
            <p:ph type="body" sz="quarter" idx="16"/>
          </p:nvPr>
        </p:nvSpPr>
        <p:spPr>
          <a:xfrm>
            <a:off x="3132138" y="3192463"/>
            <a:ext cx="1109662" cy="904875"/>
          </a:xfrm>
          <a:prstGeom prst="rect">
            <a:avLst/>
          </a:prstGeom>
        </p:spPr>
        <p:txBody>
          <a:bodyPr vert="horz"/>
          <a:lstStyle>
            <a:lvl1pPr marL="0" indent="0">
              <a:buFontTx/>
              <a:buNone/>
              <a:defRPr sz="1200">
                <a:solidFill>
                  <a:schemeClr val="bg1"/>
                </a:solidFill>
                <a:latin typeface="Calibri"/>
              </a:defRPr>
            </a:lvl1pPr>
            <a:lvl2pPr marL="457200" indent="0">
              <a:buFontTx/>
              <a:buNone/>
              <a:defRPr sz="1200">
                <a:solidFill>
                  <a:schemeClr val="bg1"/>
                </a:solidFill>
                <a:latin typeface="Calibri"/>
              </a:defRPr>
            </a:lvl2pPr>
            <a:lvl3pPr marL="914400" indent="0">
              <a:buFontTx/>
              <a:buNone/>
              <a:defRPr sz="1200">
                <a:solidFill>
                  <a:schemeClr val="bg1"/>
                </a:solidFill>
                <a:latin typeface="Calibri"/>
              </a:defRPr>
            </a:lvl3pPr>
            <a:lvl4pPr marL="1371600" indent="0">
              <a:buFontTx/>
              <a:buNone/>
              <a:defRPr sz="1200">
                <a:solidFill>
                  <a:schemeClr val="bg1"/>
                </a:solidFill>
                <a:latin typeface="Calibri"/>
              </a:defRPr>
            </a:lvl4pPr>
            <a:lvl5pPr marL="1828800" indent="0">
              <a:buFontTx/>
              <a:buNone/>
              <a:defRPr sz="1200">
                <a:solidFill>
                  <a:schemeClr val="bg1"/>
                </a:solidFill>
                <a:latin typeface="Calibri"/>
              </a:defRPr>
            </a:lvl5pPr>
          </a:lstStyle>
          <a:p>
            <a:pPr lvl="0"/>
            <a:r>
              <a:rPr lang="en-US" dirty="0" smtClean="0"/>
              <a:t>Click to edit Master text </a:t>
            </a:r>
          </a:p>
        </p:txBody>
      </p:sp>
      <p:sp>
        <p:nvSpPr>
          <p:cNvPr id="15" name="Text Placeholder 12"/>
          <p:cNvSpPr>
            <a:spLocks noGrp="1"/>
          </p:cNvSpPr>
          <p:nvPr>
            <p:ph type="body" sz="quarter" idx="17"/>
          </p:nvPr>
        </p:nvSpPr>
        <p:spPr>
          <a:xfrm>
            <a:off x="5062538" y="3192463"/>
            <a:ext cx="1109662" cy="904875"/>
          </a:xfrm>
          <a:prstGeom prst="rect">
            <a:avLst/>
          </a:prstGeom>
        </p:spPr>
        <p:txBody>
          <a:bodyPr vert="horz"/>
          <a:lstStyle>
            <a:lvl1pPr marL="0" indent="0">
              <a:buFontTx/>
              <a:buNone/>
              <a:defRPr sz="1200">
                <a:solidFill>
                  <a:schemeClr val="bg1"/>
                </a:solidFill>
                <a:latin typeface="Calibri"/>
              </a:defRPr>
            </a:lvl1pPr>
            <a:lvl2pPr marL="457200" indent="0">
              <a:buFontTx/>
              <a:buNone/>
              <a:defRPr sz="1200">
                <a:solidFill>
                  <a:schemeClr val="bg1"/>
                </a:solidFill>
                <a:latin typeface="Calibri"/>
              </a:defRPr>
            </a:lvl2pPr>
            <a:lvl3pPr marL="914400" indent="0">
              <a:buFontTx/>
              <a:buNone/>
              <a:defRPr sz="1200">
                <a:solidFill>
                  <a:schemeClr val="bg1"/>
                </a:solidFill>
                <a:latin typeface="Calibri"/>
              </a:defRPr>
            </a:lvl3pPr>
            <a:lvl4pPr marL="1371600" indent="0">
              <a:buFontTx/>
              <a:buNone/>
              <a:defRPr sz="1200">
                <a:solidFill>
                  <a:schemeClr val="bg1"/>
                </a:solidFill>
                <a:latin typeface="Calibri"/>
              </a:defRPr>
            </a:lvl4pPr>
            <a:lvl5pPr marL="1828800" indent="0">
              <a:buFontTx/>
              <a:buNone/>
              <a:defRPr sz="1200">
                <a:solidFill>
                  <a:schemeClr val="bg1"/>
                </a:solidFill>
                <a:latin typeface="Calibri"/>
              </a:defRPr>
            </a:lvl5pPr>
          </a:lstStyle>
          <a:p>
            <a:pPr lvl="0"/>
            <a:r>
              <a:rPr lang="en-US" dirty="0" smtClean="0"/>
              <a:t>Click to edit Master text </a:t>
            </a:r>
          </a:p>
        </p:txBody>
      </p:sp>
      <p:sp>
        <p:nvSpPr>
          <p:cNvPr id="16" name="Text Placeholder 12"/>
          <p:cNvSpPr>
            <a:spLocks noGrp="1"/>
          </p:cNvSpPr>
          <p:nvPr>
            <p:ph type="body" sz="quarter" idx="18"/>
          </p:nvPr>
        </p:nvSpPr>
        <p:spPr>
          <a:xfrm>
            <a:off x="6992938" y="3192463"/>
            <a:ext cx="1109662" cy="904875"/>
          </a:xfrm>
          <a:prstGeom prst="rect">
            <a:avLst/>
          </a:prstGeom>
        </p:spPr>
        <p:txBody>
          <a:bodyPr vert="horz"/>
          <a:lstStyle>
            <a:lvl1pPr marL="0" indent="0">
              <a:buFontTx/>
              <a:buNone/>
              <a:defRPr sz="1200">
                <a:solidFill>
                  <a:schemeClr val="bg1"/>
                </a:solidFill>
                <a:latin typeface="Calibri"/>
              </a:defRPr>
            </a:lvl1pPr>
            <a:lvl2pPr marL="457200" indent="0">
              <a:buFontTx/>
              <a:buNone/>
              <a:defRPr sz="1200">
                <a:solidFill>
                  <a:schemeClr val="bg1"/>
                </a:solidFill>
                <a:latin typeface="Calibri"/>
              </a:defRPr>
            </a:lvl2pPr>
            <a:lvl3pPr marL="914400" indent="0">
              <a:buFontTx/>
              <a:buNone/>
              <a:defRPr sz="1200">
                <a:solidFill>
                  <a:schemeClr val="bg1"/>
                </a:solidFill>
                <a:latin typeface="Calibri"/>
              </a:defRPr>
            </a:lvl3pPr>
            <a:lvl4pPr marL="1371600" indent="0">
              <a:buFontTx/>
              <a:buNone/>
              <a:defRPr sz="1200">
                <a:solidFill>
                  <a:schemeClr val="bg1"/>
                </a:solidFill>
                <a:latin typeface="Calibri"/>
              </a:defRPr>
            </a:lvl4pPr>
            <a:lvl5pPr marL="1828800" indent="0">
              <a:buFontTx/>
              <a:buNone/>
              <a:defRPr sz="1200">
                <a:solidFill>
                  <a:schemeClr val="bg1"/>
                </a:solidFill>
                <a:latin typeface="Calibri"/>
              </a:defRPr>
            </a:lvl5pPr>
          </a:lstStyle>
          <a:p>
            <a:pPr lvl="0"/>
            <a:r>
              <a:rPr lang="en-US" dirty="0" smtClean="0"/>
              <a:t>Click to edit Master text </a:t>
            </a:r>
          </a:p>
        </p:txBody>
      </p:sp>
    </p:spTree>
    <p:extLst>
      <p:ext uri="{BB962C8B-B14F-4D97-AF65-F5344CB8AC3E}">
        <p14:creationId xmlns:p14="http://schemas.microsoft.com/office/powerpoint/2010/main" val="410389385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65867"/>
            <a:ext cx="7772400" cy="1521391"/>
          </a:xfrm>
          <a:prstGeom prst="rect">
            <a:avLst/>
          </a:prstGeom>
        </p:spPr>
        <p:txBody>
          <a:bodyPr/>
          <a:lstStyle>
            <a:lvl1pPr>
              <a:defRPr>
                <a:solidFill>
                  <a:schemeClr val="accent1"/>
                </a:solidFill>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734460"/>
            <a:ext cx="6400800" cy="631104"/>
          </a:xfrm>
          <a:prstGeom prst="rect">
            <a:avLst/>
          </a:prstGeom>
        </p:spPr>
        <p:txBody>
          <a:bodyPr/>
          <a:lstStyle>
            <a:lvl1pPr marL="0" indent="0" algn="ctr">
              <a:buNone/>
              <a:defRPr sz="3000">
                <a:solidFill>
                  <a:schemeClr val="accent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174225922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ubsection Title slide">
    <p:spTree>
      <p:nvGrpSpPr>
        <p:cNvPr id="1" name=""/>
        <p:cNvGrpSpPr/>
        <p:nvPr/>
      </p:nvGrpSpPr>
      <p:grpSpPr>
        <a:xfrm>
          <a:off x="0" y="0"/>
          <a:ext cx="0" cy="0"/>
          <a:chOff x="0" y="0"/>
          <a:chExt cx="0" cy="0"/>
        </a:xfrm>
      </p:grpSpPr>
      <p:sp>
        <p:nvSpPr>
          <p:cNvPr id="2" name="Title 1"/>
          <p:cNvSpPr>
            <a:spLocks noGrp="1"/>
          </p:cNvSpPr>
          <p:nvPr>
            <p:ph type="title"/>
          </p:nvPr>
        </p:nvSpPr>
        <p:spPr>
          <a:xfrm>
            <a:off x="457200" y="790575"/>
            <a:ext cx="8229600" cy="857250"/>
          </a:xfrm>
        </p:spPr>
        <p:txBody>
          <a:bodyPr/>
          <a:lstStyle/>
          <a:p>
            <a:r>
              <a:rPr lang="en-US" dirty="0" smtClean="0"/>
              <a:t>Click to edit Master title style</a:t>
            </a:r>
            <a:endParaRPr lang="en-US" dirty="0"/>
          </a:p>
        </p:txBody>
      </p:sp>
      <p:sp>
        <p:nvSpPr>
          <p:cNvPr id="5" name="Subtitle 2"/>
          <p:cNvSpPr>
            <a:spLocks noGrp="1"/>
          </p:cNvSpPr>
          <p:nvPr>
            <p:ph type="subTitle" idx="1"/>
          </p:nvPr>
        </p:nvSpPr>
        <p:spPr>
          <a:xfrm>
            <a:off x="1371600" y="1938055"/>
            <a:ext cx="6400800" cy="631104"/>
          </a:xfrm>
          <a:prstGeom prst="rect">
            <a:avLst/>
          </a:prstGeom>
        </p:spPr>
        <p:txBody>
          <a:bodyPr/>
          <a:lstStyle>
            <a:lvl1pPr marL="0" indent="0" algn="ctr">
              <a:buNone/>
              <a:defRPr sz="3000">
                <a:solidFill>
                  <a:schemeClr val="tx1"/>
                </a:solidFill>
                <a:latin typeface="Lato"/>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90403300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55110662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 image, chart, smart 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0"/>
          </p:nvPr>
        </p:nvSpPr>
        <p:spPr>
          <a:xfrm>
            <a:off x="457200" y="987425"/>
            <a:ext cx="8229600" cy="3271838"/>
          </a:xfrm>
        </p:spPr>
        <p:txBody>
          <a:bodyPr/>
          <a:lstStyle>
            <a:lvl1pPr marL="0" indent="0">
              <a:buNone/>
              <a:defRPr/>
            </a:lvl1pPr>
          </a:lstStyle>
          <a:p>
            <a:pPr lvl="0"/>
            <a:endParaRPr lang="en-US" dirty="0"/>
          </a:p>
        </p:txBody>
      </p:sp>
    </p:spTree>
    <p:extLst>
      <p:ext uri="{BB962C8B-B14F-4D97-AF65-F5344CB8AC3E}">
        <p14:creationId xmlns:p14="http://schemas.microsoft.com/office/powerpoint/2010/main" val="334349376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699797"/>
          </a:xfrm>
        </p:spPr>
        <p:txBody>
          <a:bodyPr/>
          <a:lstStyle>
            <a:lvl1pPr marL="228600" indent="-228600">
              <a:defRPr sz="2000"/>
            </a:lvl1pPr>
            <a:lvl2pPr marL="603504" indent="-329184">
              <a:defRPr sz="2000"/>
            </a:lvl2pPr>
            <a:lvl3pPr marL="822960" indent="-182880">
              <a:defRPr sz="1800"/>
            </a:lvl3pPr>
            <a:lvl4pPr marL="1005840" indent="-137160">
              <a:defRPr sz="1600"/>
            </a:lvl4pPr>
            <a:lvl5pPr marL="1170432" indent="-164592">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5"/>
          <p:cNvSpPr>
            <a:spLocks noGrp="1"/>
          </p:cNvSpPr>
          <p:nvPr>
            <p:ph sz="quarter" idx="10"/>
          </p:nvPr>
        </p:nvSpPr>
        <p:spPr>
          <a:xfrm>
            <a:off x="455613" y="1631156"/>
            <a:ext cx="4041775" cy="2699797"/>
          </a:xfrm>
        </p:spPr>
        <p:txBody>
          <a:bodyPr/>
          <a:lstStyle>
            <a:lvl1pPr marL="228600" indent="-228600">
              <a:defRPr sz="2000"/>
            </a:lvl1pPr>
            <a:lvl2pPr marL="603504" indent="-329184">
              <a:defRPr sz="2000"/>
            </a:lvl2pPr>
            <a:lvl3pPr marL="822960" indent="-182880">
              <a:defRPr sz="1800"/>
            </a:lvl3pPr>
            <a:lvl4pPr marL="1005840" indent="-137160">
              <a:defRPr sz="1600"/>
            </a:lvl4pPr>
            <a:lvl5pPr marL="1170432" indent="-164592">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87337568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mage with 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75"/>
            <a:ext cx="8229600" cy="857250"/>
          </a:xfrm>
        </p:spPr>
        <p:txBody>
          <a:bodyPr/>
          <a:lstStyle>
            <a:lvl1pPr>
              <a:defRPr/>
            </a:lvl1pPr>
          </a:lstStyle>
          <a:p>
            <a:r>
              <a:rPr lang="en-US" smtClean="0"/>
              <a:t>Click to edit Master title style</a:t>
            </a:r>
            <a:endParaRPr lang="en-US"/>
          </a:p>
        </p:txBody>
      </p:sp>
      <p:sp>
        <p:nvSpPr>
          <p:cNvPr id="3" name="Content Placeholder 3"/>
          <p:cNvSpPr>
            <a:spLocks noGrp="1"/>
          </p:cNvSpPr>
          <p:nvPr>
            <p:ph sz="half" idx="2"/>
          </p:nvPr>
        </p:nvSpPr>
        <p:spPr>
          <a:xfrm>
            <a:off x="457200" y="1063626"/>
            <a:ext cx="4040188" cy="32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Picture Placeholder 4"/>
          <p:cNvSpPr>
            <a:spLocks noGrp="1"/>
          </p:cNvSpPr>
          <p:nvPr>
            <p:ph type="pic" sz="quarter" idx="10"/>
          </p:nvPr>
        </p:nvSpPr>
        <p:spPr>
          <a:xfrm>
            <a:off x="4605338" y="1063625"/>
            <a:ext cx="4081462" cy="3267075"/>
          </a:xfrm>
        </p:spPr>
        <p:txBody>
          <a:bodyPr/>
          <a:lstStyle/>
          <a:p>
            <a:endParaRPr lang="en-US"/>
          </a:p>
        </p:txBody>
      </p:sp>
    </p:spTree>
    <p:extLst>
      <p:ext uri="{BB962C8B-B14F-4D97-AF65-F5344CB8AC3E}">
        <p14:creationId xmlns:p14="http://schemas.microsoft.com/office/powerpoint/2010/main" val="9990237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ject with descri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204788"/>
            <a:ext cx="5111750" cy="4102499"/>
          </a:xfrm>
        </p:spPr>
        <p:txBody>
          <a:bodyPr/>
          <a:lstStyle>
            <a:lvl1pPr marL="0" indent="0">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endParaRPr lang="en-US" dirty="0"/>
          </a:p>
        </p:txBody>
      </p:sp>
      <p:sp>
        <p:nvSpPr>
          <p:cNvPr id="4" name="Text Placeholder 3"/>
          <p:cNvSpPr>
            <a:spLocks noGrp="1"/>
          </p:cNvSpPr>
          <p:nvPr>
            <p:ph type="body" sz="half" idx="2"/>
          </p:nvPr>
        </p:nvSpPr>
        <p:spPr>
          <a:xfrm>
            <a:off x="457201" y="1076326"/>
            <a:ext cx="3008313" cy="323096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20979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490004"/>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349135"/>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a:p>
        </p:txBody>
      </p:sp>
      <p:sp>
        <p:nvSpPr>
          <p:cNvPr id="4" name="Text Placeholder 3"/>
          <p:cNvSpPr>
            <a:spLocks noGrp="1"/>
          </p:cNvSpPr>
          <p:nvPr>
            <p:ph type="body" sz="half" idx="2"/>
          </p:nvPr>
        </p:nvSpPr>
        <p:spPr>
          <a:xfrm>
            <a:off x="1792288" y="3915057"/>
            <a:ext cx="5486400" cy="32911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752743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4" Type="http://schemas.openxmlformats.org/officeDocument/2006/relationships/slideLayout" Target="../slideLayouts/slideLayout6.xml"/><Relationship Id="rId9"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5" Type="http://schemas.openxmlformats.org/officeDocument/2006/relationships/image" Target="../media/image1.png"/><Relationship Id="rId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3841750"/>
          </a:xfrm>
          <a:prstGeom prst="rect">
            <a:avLst/>
          </a:prstGeom>
          <a:solidFill>
            <a:schemeClr val="accent1"/>
          </a:solidFill>
          <a:ln>
            <a:noFill/>
          </a:ln>
          <a:effectLst>
            <a:outerShdw blurRad="69850" dist="889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8" name="Picture 7" descr="Typographic logo that represents Quality Matters" title="QM Quality Matter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78734" y="300038"/>
            <a:ext cx="1786533" cy="1588029"/>
          </a:xfrm>
          <a:prstGeom prst="rect">
            <a:avLst/>
          </a:prstGeom>
          <a:effectLst>
            <a:outerShdw blurRad="82550" dist="88900" dir="2700000" algn="tl" rotWithShape="0">
              <a:prstClr val="black">
                <a:alpha val="30000"/>
              </a:prstClr>
            </a:outerShdw>
          </a:effectLst>
        </p:spPr>
      </p:pic>
      <p:pic>
        <p:nvPicPr>
          <p:cNvPr id="1028" name="Picture 10" descr="Magnifying glass atop a globe encircled by a yellow ring." title="Research"/>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54025" y="4137025"/>
            <a:ext cx="873125" cy="811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029" name="Picture 11" descr="Three figures framed by a circle with QM in the background" title="Community"/>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06638" y="4137025"/>
            <a:ext cx="811212" cy="811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030" name="Picture 12" descr="Checkmark atop a document with QM on it; all framed in a blue rectangle." title="Rubrics and Standards"/>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4098925" y="4105275"/>
            <a:ext cx="788988" cy="873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031" name="Picture 13" descr="Three figures framed by arrows of differing colors forming a circular pattern." title="Quality Assurance &amp; Peer Review"/>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5868988" y="4075113"/>
            <a:ext cx="935037" cy="9350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032" name="Picture 14" descr="Female figure inside a blue frame holding a pointer positioned atop the letters QM. " title="Professional Development"/>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7785100" y="4186238"/>
            <a:ext cx="935038" cy="711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 name="TextBox 12"/>
          <p:cNvSpPr txBox="1">
            <a:spLocks noChangeArrowheads="1"/>
          </p:cNvSpPr>
          <p:nvPr userDrawn="1"/>
        </p:nvSpPr>
        <p:spPr bwMode="auto">
          <a:xfrm>
            <a:off x="7621589" y="4932895"/>
            <a:ext cx="1450975"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rIns="0">
            <a:spAutoFit/>
          </a:bodyPr>
          <a:lstStyle>
            <a:lvl1pPr>
              <a:defRPr>
                <a:solidFill>
                  <a:schemeClr val="tx1"/>
                </a:solidFill>
                <a:latin typeface="Trebuchet MS" charset="0"/>
                <a:ea typeface="ＭＳ Ｐゴシック" charset="0"/>
                <a:cs typeface="ＭＳ Ｐゴシック" charset="0"/>
              </a:defRPr>
            </a:lvl1pPr>
            <a:lvl2pPr marL="742950" indent="-285750">
              <a:defRPr>
                <a:solidFill>
                  <a:schemeClr val="tx1"/>
                </a:solidFill>
                <a:latin typeface="Trebuchet MS" charset="0"/>
                <a:ea typeface="ＭＳ Ｐゴシック" charset="0"/>
              </a:defRPr>
            </a:lvl2pPr>
            <a:lvl3pPr marL="1143000" indent="-228600">
              <a:defRPr>
                <a:solidFill>
                  <a:schemeClr val="tx1"/>
                </a:solidFill>
                <a:latin typeface="Trebuchet MS" charset="0"/>
                <a:ea typeface="ＭＳ Ｐゴシック" charset="0"/>
              </a:defRPr>
            </a:lvl3pPr>
            <a:lvl4pPr marL="1600200" indent="-228600">
              <a:defRPr>
                <a:solidFill>
                  <a:schemeClr val="tx1"/>
                </a:solidFill>
                <a:latin typeface="Trebuchet MS" charset="0"/>
                <a:ea typeface="ＭＳ Ｐゴシック" charset="0"/>
              </a:defRPr>
            </a:lvl4pPr>
            <a:lvl5pPr marL="2057400" indent="-228600">
              <a:defRPr>
                <a:solidFill>
                  <a:schemeClr val="tx1"/>
                </a:solidFill>
                <a:latin typeface="Trebuchet MS" charset="0"/>
                <a:ea typeface="ＭＳ Ｐゴシック" charset="0"/>
              </a:defRPr>
            </a:lvl5pPr>
            <a:lvl6pPr marL="2514600" indent="-228600" fontAlgn="base">
              <a:spcBef>
                <a:spcPct val="0"/>
              </a:spcBef>
              <a:spcAft>
                <a:spcPct val="0"/>
              </a:spcAft>
              <a:defRPr>
                <a:solidFill>
                  <a:schemeClr val="tx1"/>
                </a:solidFill>
                <a:latin typeface="Trebuchet MS" charset="0"/>
                <a:ea typeface="ＭＳ Ｐゴシック" charset="0"/>
              </a:defRPr>
            </a:lvl6pPr>
            <a:lvl7pPr marL="2971800" indent="-228600" fontAlgn="base">
              <a:spcBef>
                <a:spcPct val="0"/>
              </a:spcBef>
              <a:spcAft>
                <a:spcPct val="0"/>
              </a:spcAft>
              <a:defRPr>
                <a:solidFill>
                  <a:schemeClr val="tx1"/>
                </a:solidFill>
                <a:latin typeface="Trebuchet MS" charset="0"/>
                <a:ea typeface="ＭＳ Ｐゴシック" charset="0"/>
              </a:defRPr>
            </a:lvl7pPr>
            <a:lvl8pPr marL="3429000" indent="-228600" fontAlgn="base">
              <a:spcBef>
                <a:spcPct val="0"/>
              </a:spcBef>
              <a:spcAft>
                <a:spcPct val="0"/>
              </a:spcAft>
              <a:defRPr>
                <a:solidFill>
                  <a:schemeClr val="tx1"/>
                </a:solidFill>
                <a:latin typeface="Trebuchet MS" charset="0"/>
                <a:ea typeface="ＭＳ Ｐゴシック" charset="0"/>
              </a:defRPr>
            </a:lvl8pPr>
            <a:lvl9pPr marL="3886200" indent="-228600" fontAlgn="base">
              <a:spcBef>
                <a:spcPct val="0"/>
              </a:spcBef>
              <a:spcAft>
                <a:spcPct val="0"/>
              </a:spcAft>
              <a:defRPr>
                <a:solidFill>
                  <a:schemeClr val="tx1"/>
                </a:solidFill>
                <a:latin typeface="Trebuchet MS" charset="0"/>
                <a:ea typeface="ＭＳ Ｐゴシック" charset="0"/>
              </a:defRPr>
            </a:lvl9pPr>
          </a:lstStyle>
          <a:p>
            <a:pPr algn="r"/>
            <a:r>
              <a:rPr lang="en-US" sz="800" dirty="0">
                <a:solidFill>
                  <a:schemeClr val="accent2"/>
                </a:solidFill>
                <a:latin typeface="Calibri" charset="0"/>
              </a:rPr>
              <a:t>©</a:t>
            </a:r>
            <a:r>
              <a:rPr lang="en-US" sz="800" dirty="0" smtClean="0">
                <a:solidFill>
                  <a:schemeClr val="accent2"/>
                </a:solidFill>
                <a:latin typeface="Calibri" charset="0"/>
              </a:rPr>
              <a:t>2018 </a:t>
            </a:r>
            <a:r>
              <a:rPr lang="en-US" sz="800" dirty="0" err="1">
                <a:solidFill>
                  <a:schemeClr val="accent2"/>
                </a:solidFill>
                <a:latin typeface="Calibri" charset="0"/>
              </a:rPr>
              <a:t>MarylandOnline</a:t>
            </a:r>
            <a:r>
              <a:rPr lang="en-US" sz="800" dirty="0">
                <a:solidFill>
                  <a:schemeClr val="accent2"/>
                </a:solidFill>
                <a:latin typeface="Calibri" charset="0"/>
              </a:rPr>
              <a:t>, Inc.</a:t>
            </a:r>
          </a:p>
        </p:txBody>
      </p:sp>
    </p:spTree>
  </p:cSld>
  <p:clrMap bg1="lt1" tx1="dk1" bg2="lt2" tx2="dk2" accent1="accent1" accent2="accent2" accent3="accent3" accent4="accent4" accent5="accent5" accent6="accent6" hlink="hlink" folHlink="folHlink"/>
  <p:sldLayoutIdLst>
    <p:sldLayoutId id="2147483679" r:id="rId1"/>
  </p:sldLayoutIdLst>
  <p:timing>
    <p:tnLst>
      <p:par>
        <p:cTn id="1" dur="indefinite" restart="never" nodeType="tmRoot"/>
      </p:par>
    </p:tnLst>
  </p:timing>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2pPr>
      <a:lvl3pPr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3pPr>
      <a:lvl4pPr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4pPr>
      <a:lvl5pPr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1837267"/>
          </a:xfrm>
          <a:prstGeom prst="rect">
            <a:avLst/>
          </a:prstGeom>
          <a:solidFill>
            <a:schemeClr val="accent1"/>
          </a:solidFill>
          <a:ln>
            <a:noFill/>
          </a:ln>
          <a:effectLst>
            <a:outerShdw blurRad="69850" dist="889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8" name="Picture 7" descr="Typographic logo that represents Quality Matters" title="QM Quality Matter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29063" y="333905"/>
            <a:ext cx="1285875" cy="1143000"/>
          </a:xfrm>
          <a:prstGeom prst="rect">
            <a:avLst/>
          </a:prstGeom>
          <a:effectLst>
            <a:outerShdw blurRad="82550" dist="88900" dir="2700000" algn="tl" rotWithShape="0">
              <a:prstClr val="black">
                <a:alpha val="30000"/>
              </a:prstClr>
            </a:outerShdw>
          </a:effectLst>
        </p:spPr>
      </p:pic>
      <p:sp>
        <p:nvSpPr>
          <p:cNvPr id="5" name="TextBox 12"/>
          <p:cNvSpPr txBox="1">
            <a:spLocks noChangeArrowheads="1"/>
          </p:cNvSpPr>
          <p:nvPr userDrawn="1"/>
        </p:nvSpPr>
        <p:spPr bwMode="auto">
          <a:xfrm>
            <a:off x="7621589" y="4932895"/>
            <a:ext cx="1450975"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rIns="0">
            <a:spAutoFit/>
          </a:bodyPr>
          <a:lstStyle>
            <a:lvl1pPr>
              <a:defRPr>
                <a:solidFill>
                  <a:schemeClr val="tx1"/>
                </a:solidFill>
                <a:latin typeface="Trebuchet MS" charset="0"/>
                <a:ea typeface="ＭＳ Ｐゴシック" charset="0"/>
                <a:cs typeface="ＭＳ Ｐゴシック" charset="0"/>
              </a:defRPr>
            </a:lvl1pPr>
            <a:lvl2pPr marL="742950" indent="-285750">
              <a:defRPr>
                <a:solidFill>
                  <a:schemeClr val="tx1"/>
                </a:solidFill>
                <a:latin typeface="Trebuchet MS" charset="0"/>
                <a:ea typeface="ＭＳ Ｐゴシック" charset="0"/>
              </a:defRPr>
            </a:lvl2pPr>
            <a:lvl3pPr marL="1143000" indent="-228600">
              <a:defRPr>
                <a:solidFill>
                  <a:schemeClr val="tx1"/>
                </a:solidFill>
                <a:latin typeface="Trebuchet MS" charset="0"/>
                <a:ea typeface="ＭＳ Ｐゴシック" charset="0"/>
              </a:defRPr>
            </a:lvl3pPr>
            <a:lvl4pPr marL="1600200" indent="-228600">
              <a:defRPr>
                <a:solidFill>
                  <a:schemeClr val="tx1"/>
                </a:solidFill>
                <a:latin typeface="Trebuchet MS" charset="0"/>
                <a:ea typeface="ＭＳ Ｐゴシック" charset="0"/>
              </a:defRPr>
            </a:lvl4pPr>
            <a:lvl5pPr marL="2057400" indent="-228600">
              <a:defRPr>
                <a:solidFill>
                  <a:schemeClr val="tx1"/>
                </a:solidFill>
                <a:latin typeface="Trebuchet MS" charset="0"/>
                <a:ea typeface="ＭＳ Ｐゴシック" charset="0"/>
              </a:defRPr>
            </a:lvl5pPr>
            <a:lvl6pPr marL="2514600" indent="-228600" fontAlgn="base">
              <a:spcBef>
                <a:spcPct val="0"/>
              </a:spcBef>
              <a:spcAft>
                <a:spcPct val="0"/>
              </a:spcAft>
              <a:defRPr>
                <a:solidFill>
                  <a:schemeClr val="tx1"/>
                </a:solidFill>
                <a:latin typeface="Trebuchet MS" charset="0"/>
                <a:ea typeface="ＭＳ Ｐゴシック" charset="0"/>
              </a:defRPr>
            </a:lvl6pPr>
            <a:lvl7pPr marL="2971800" indent="-228600" fontAlgn="base">
              <a:spcBef>
                <a:spcPct val="0"/>
              </a:spcBef>
              <a:spcAft>
                <a:spcPct val="0"/>
              </a:spcAft>
              <a:defRPr>
                <a:solidFill>
                  <a:schemeClr val="tx1"/>
                </a:solidFill>
                <a:latin typeface="Trebuchet MS" charset="0"/>
                <a:ea typeface="ＭＳ Ｐゴシック" charset="0"/>
              </a:defRPr>
            </a:lvl7pPr>
            <a:lvl8pPr marL="3429000" indent="-228600" fontAlgn="base">
              <a:spcBef>
                <a:spcPct val="0"/>
              </a:spcBef>
              <a:spcAft>
                <a:spcPct val="0"/>
              </a:spcAft>
              <a:defRPr>
                <a:solidFill>
                  <a:schemeClr val="tx1"/>
                </a:solidFill>
                <a:latin typeface="Trebuchet MS" charset="0"/>
                <a:ea typeface="ＭＳ Ｐゴシック" charset="0"/>
              </a:defRPr>
            </a:lvl8pPr>
            <a:lvl9pPr marL="3886200" indent="-228600" fontAlgn="base">
              <a:spcBef>
                <a:spcPct val="0"/>
              </a:spcBef>
              <a:spcAft>
                <a:spcPct val="0"/>
              </a:spcAft>
              <a:defRPr>
                <a:solidFill>
                  <a:schemeClr val="tx1"/>
                </a:solidFill>
                <a:latin typeface="Trebuchet MS" charset="0"/>
                <a:ea typeface="ＭＳ Ｐゴシック" charset="0"/>
              </a:defRPr>
            </a:lvl9pPr>
          </a:lstStyle>
          <a:p>
            <a:pPr algn="r"/>
            <a:r>
              <a:rPr lang="en-US" sz="800" dirty="0">
                <a:solidFill>
                  <a:schemeClr val="accent2"/>
                </a:solidFill>
                <a:latin typeface="Calibri" charset="0"/>
              </a:rPr>
              <a:t>©</a:t>
            </a:r>
            <a:r>
              <a:rPr lang="en-US" sz="800" dirty="0" smtClean="0">
                <a:solidFill>
                  <a:schemeClr val="accent2"/>
                </a:solidFill>
                <a:latin typeface="Calibri" charset="0"/>
              </a:rPr>
              <a:t>2018 </a:t>
            </a:r>
            <a:r>
              <a:rPr lang="en-US" sz="800" dirty="0" err="1">
                <a:solidFill>
                  <a:schemeClr val="accent2"/>
                </a:solidFill>
                <a:latin typeface="Calibri" charset="0"/>
              </a:rPr>
              <a:t>MarylandOnline</a:t>
            </a:r>
            <a:r>
              <a:rPr lang="en-US" sz="800" dirty="0">
                <a:solidFill>
                  <a:schemeClr val="accent2"/>
                </a:solidFill>
                <a:latin typeface="Calibri" charset="0"/>
              </a:rPr>
              <a:t>, Inc.</a:t>
            </a:r>
          </a:p>
        </p:txBody>
      </p:sp>
    </p:spTree>
    <p:extLst>
      <p:ext uri="{BB962C8B-B14F-4D97-AF65-F5344CB8AC3E}">
        <p14:creationId xmlns:p14="http://schemas.microsoft.com/office/powerpoint/2010/main" val="2122966317"/>
      </p:ext>
    </p:extLst>
  </p:cSld>
  <p:clrMap bg1="lt1" tx1="dk1" bg2="lt2" tx2="dk2" accent1="accent1" accent2="accent2" accent3="accent3" accent4="accent4" accent5="accent5" accent6="accent6" hlink="hlink" folHlink="folHlink"/>
  <p:sldLayoutIdLst>
    <p:sldLayoutId id="2147483688" r:id="rId1"/>
  </p:sldLayoutIdLst>
  <p:timing>
    <p:tnLst>
      <p:par>
        <p:cTn id="1" dur="indefinite" restart="never" nodeType="tmRoot"/>
      </p:par>
    </p:tnLst>
  </p:timing>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2pPr>
      <a:lvl3pPr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3pPr>
      <a:lvl4pPr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4pPr>
      <a:lvl5pPr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Trebuchet MS"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4425950"/>
            <a:ext cx="9144000" cy="717550"/>
          </a:xfrm>
          <a:prstGeom prst="rect">
            <a:avLst/>
          </a:prstGeom>
          <a:solidFill>
            <a:schemeClr val="bg2"/>
          </a:solidFill>
          <a:ln w="9525" cap="flat" cmpd="sng" algn="ctr">
            <a:noFill/>
            <a:prstDash val="solid"/>
          </a:ln>
          <a:effectLst>
            <a:outerShdw blurRad="50800" dist="38100" dir="16200000" rotWithShape="0">
              <a:srgbClr val="000000">
                <a:alpha val="30000"/>
              </a:srgbClr>
            </a:outerShdw>
          </a:effectLst>
        </p:spPr>
        <p:txBody>
          <a:bodyPr anchor="ctr"/>
          <a:lstStyle/>
          <a:p>
            <a:pPr algn="ctr" defTabSz="914400" fontAlgn="auto">
              <a:spcBef>
                <a:spcPts val="0"/>
              </a:spcBef>
              <a:spcAft>
                <a:spcPts val="0"/>
              </a:spcAft>
              <a:defRPr/>
            </a:pPr>
            <a:endParaRPr lang="en-US" kern="0">
              <a:solidFill>
                <a:sysClr val="window" lastClr="FFFFFF"/>
              </a:solidFill>
              <a:latin typeface="Trebuchet MS"/>
              <a:ea typeface="+mn-ea"/>
              <a:cs typeface="+mn-cs"/>
            </a:endParaRPr>
          </a:p>
        </p:txBody>
      </p:sp>
      <p:sp>
        <p:nvSpPr>
          <p:cNvPr id="2051" name="Title Placeholder 1"/>
          <p:cNvSpPr>
            <a:spLocks noGrp="1"/>
          </p:cNvSpPr>
          <p:nvPr>
            <p:ph type="title"/>
          </p:nvPr>
        </p:nvSpPr>
        <p:spPr bwMode="auto">
          <a:xfrm>
            <a:off x="457200" y="130172"/>
            <a:ext cx="8229600" cy="85725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2" name="Text Placeholder 2"/>
          <p:cNvSpPr>
            <a:spLocks noGrp="1"/>
          </p:cNvSpPr>
          <p:nvPr>
            <p:ph type="body" idx="1"/>
          </p:nvPr>
        </p:nvSpPr>
        <p:spPr bwMode="auto">
          <a:xfrm>
            <a:off x="457200" y="1090079"/>
            <a:ext cx="8229600" cy="3082925"/>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descr="Typographic logo that represents Quality Matters" title="QM Quality Matters"/>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34938" y="4481513"/>
            <a:ext cx="644525" cy="571500"/>
          </a:xfrm>
          <a:prstGeom prst="rect">
            <a:avLst/>
          </a:prstGeom>
          <a:effectLst>
            <a:outerShdw blurRad="82550" dist="88900" dir="2700000" algn="tl" rotWithShape="0">
              <a:prstClr val="black">
                <a:alpha val="30000"/>
              </a:prstClr>
            </a:outerShdw>
          </a:effectLst>
        </p:spPr>
      </p:pic>
      <p:sp>
        <p:nvSpPr>
          <p:cNvPr id="2054" name="TextBox 11"/>
          <p:cNvSpPr txBox="1">
            <a:spLocks noChangeArrowheads="1"/>
          </p:cNvSpPr>
          <p:nvPr/>
        </p:nvSpPr>
        <p:spPr bwMode="auto">
          <a:xfrm>
            <a:off x="876300" y="4594229"/>
            <a:ext cx="5040313" cy="46935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ＭＳ Ｐゴシック" charset="0"/>
                <a:cs typeface="ＭＳ Ｐゴシック" charset="0"/>
              </a:defRPr>
            </a:lvl1pPr>
            <a:lvl2pPr marL="742950" indent="-285750">
              <a:defRPr>
                <a:solidFill>
                  <a:schemeClr val="tx1"/>
                </a:solidFill>
                <a:latin typeface="Trebuchet MS" charset="0"/>
                <a:ea typeface="ＭＳ Ｐゴシック" charset="0"/>
              </a:defRPr>
            </a:lvl2pPr>
            <a:lvl3pPr marL="1143000" indent="-228600">
              <a:defRPr>
                <a:solidFill>
                  <a:schemeClr val="tx1"/>
                </a:solidFill>
                <a:latin typeface="Trebuchet MS" charset="0"/>
                <a:ea typeface="ＭＳ Ｐゴシック" charset="0"/>
              </a:defRPr>
            </a:lvl3pPr>
            <a:lvl4pPr marL="1600200" indent="-228600">
              <a:defRPr>
                <a:solidFill>
                  <a:schemeClr val="tx1"/>
                </a:solidFill>
                <a:latin typeface="Trebuchet MS" charset="0"/>
                <a:ea typeface="ＭＳ Ｐゴシック" charset="0"/>
              </a:defRPr>
            </a:lvl4pPr>
            <a:lvl5pPr marL="2057400" indent="-228600">
              <a:defRPr>
                <a:solidFill>
                  <a:schemeClr val="tx1"/>
                </a:solidFill>
                <a:latin typeface="Trebuchet MS" charset="0"/>
                <a:ea typeface="ＭＳ Ｐゴシック" charset="0"/>
              </a:defRPr>
            </a:lvl5pPr>
            <a:lvl6pPr marL="2514600" indent="-228600" fontAlgn="base">
              <a:spcBef>
                <a:spcPct val="0"/>
              </a:spcBef>
              <a:spcAft>
                <a:spcPct val="0"/>
              </a:spcAft>
              <a:defRPr>
                <a:solidFill>
                  <a:schemeClr val="tx1"/>
                </a:solidFill>
                <a:latin typeface="Trebuchet MS" charset="0"/>
                <a:ea typeface="ＭＳ Ｐゴシック" charset="0"/>
              </a:defRPr>
            </a:lvl6pPr>
            <a:lvl7pPr marL="2971800" indent="-228600" fontAlgn="base">
              <a:spcBef>
                <a:spcPct val="0"/>
              </a:spcBef>
              <a:spcAft>
                <a:spcPct val="0"/>
              </a:spcAft>
              <a:defRPr>
                <a:solidFill>
                  <a:schemeClr val="tx1"/>
                </a:solidFill>
                <a:latin typeface="Trebuchet MS" charset="0"/>
                <a:ea typeface="ＭＳ Ｐゴシック" charset="0"/>
              </a:defRPr>
            </a:lvl7pPr>
            <a:lvl8pPr marL="3429000" indent="-228600" fontAlgn="base">
              <a:spcBef>
                <a:spcPct val="0"/>
              </a:spcBef>
              <a:spcAft>
                <a:spcPct val="0"/>
              </a:spcAft>
              <a:defRPr>
                <a:solidFill>
                  <a:schemeClr val="tx1"/>
                </a:solidFill>
                <a:latin typeface="Trebuchet MS" charset="0"/>
                <a:ea typeface="ＭＳ Ｐゴシック" charset="0"/>
              </a:defRPr>
            </a:lvl8pPr>
            <a:lvl9pPr marL="3886200" indent="-228600" fontAlgn="base">
              <a:spcBef>
                <a:spcPct val="0"/>
              </a:spcBef>
              <a:spcAft>
                <a:spcPct val="0"/>
              </a:spcAft>
              <a:defRPr>
                <a:solidFill>
                  <a:schemeClr val="tx1"/>
                </a:solidFill>
                <a:latin typeface="Trebuchet MS" charset="0"/>
                <a:ea typeface="ＭＳ Ｐゴシック" charset="0"/>
              </a:defRPr>
            </a:lvl9pPr>
          </a:lstStyle>
          <a:p>
            <a:pPr>
              <a:spcBef>
                <a:spcPts val="300"/>
              </a:spcBef>
            </a:pPr>
            <a:r>
              <a:rPr lang="en-US" sz="1200" dirty="0">
                <a:solidFill>
                  <a:schemeClr val="tx2"/>
                </a:solidFill>
                <a:latin typeface="Calibri"/>
                <a:cs typeface="Calibri"/>
              </a:rPr>
              <a:t>Helping you deliver on your online promise</a:t>
            </a:r>
          </a:p>
          <a:p>
            <a:pPr>
              <a:spcBef>
                <a:spcPts val="300"/>
              </a:spcBef>
            </a:pPr>
            <a:r>
              <a:rPr lang="en-US" sz="1000" dirty="0" err="1">
                <a:solidFill>
                  <a:schemeClr val="tx2"/>
                </a:solidFill>
                <a:latin typeface="Calibri"/>
                <a:cs typeface="Calibri"/>
              </a:rPr>
              <a:t>qualitymatters.org</a:t>
            </a:r>
            <a:endParaRPr lang="en-US" sz="1000" dirty="0">
              <a:solidFill>
                <a:schemeClr val="tx2"/>
              </a:solidFill>
              <a:latin typeface="Calibri"/>
              <a:cs typeface="Calibri"/>
            </a:endParaRPr>
          </a:p>
        </p:txBody>
      </p:sp>
      <p:sp>
        <p:nvSpPr>
          <p:cNvPr id="8" name="TextBox 12"/>
          <p:cNvSpPr txBox="1">
            <a:spLocks noChangeArrowheads="1"/>
          </p:cNvSpPr>
          <p:nvPr userDrawn="1"/>
        </p:nvSpPr>
        <p:spPr bwMode="auto">
          <a:xfrm>
            <a:off x="7621589" y="4932895"/>
            <a:ext cx="1450975"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rIns="0">
            <a:spAutoFit/>
          </a:bodyPr>
          <a:lstStyle>
            <a:lvl1pPr>
              <a:defRPr>
                <a:solidFill>
                  <a:schemeClr val="tx1"/>
                </a:solidFill>
                <a:latin typeface="Trebuchet MS" charset="0"/>
                <a:ea typeface="ＭＳ Ｐゴシック" charset="0"/>
                <a:cs typeface="ＭＳ Ｐゴシック" charset="0"/>
              </a:defRPr>
            </a:lvl1pPr>
            <a:lvl2pPr marL="742950" indent="-285750">
              <a:defRPr>
                <a:solidFill>
                  <a:schemeClr val="tx1"/>
                </a:solidFill>
                <a:latin typeface="Trebuchet MS" charset="0"/>
                <a:ea typeface="ＭＳ Ｐゴシック" charset="0"/>
              </a:defRPr>
            </a:lvl2pPr>
            <a:lvl3pPr marL="1143000" indent="-228600">
              <a:defRPr>
                <a:solidFill>
                  <a:schemeClr val="tx1"/>
                </a:solidFill>
                <a:latin typeface="Trebuchet MS" charset="0"/>
                <a:ea typeface="ＭＳ Ｐゴシック" charset="0"/>
              </a:defRPr>
            </a:lvl3pPr>
            <a:lvl4pPr marL="1600200" indent="-228600">
              <a:defRPr>
                <a:solidFill>
                  <a:schemeClr val="tx1"/>
                </a:solidFill>
                <a:latin typeface="Trebuchet MS" charset="0"/>
                <a:ea typeface="ＭＳ Ｐゴシック" charset="0"/>
              </a:defRPr>
            </a:lvl4pPr>
            <a:lvl5pPr marL="2057400" indent="-228600">
              <a:defRPr>
                <a:solidFill>
                  <a:schemeClr val="tx1"/>
                </a:solidFill>
                <a:latin typeface="Trebuchet MS" charset="0"/>
                <a:ea typeface="ＭＳ Ｐゴシック" charset="0"/>
              </a:defRPr>
            </a:lvl5pPr>
            <a:lvl6pPr marL="2514600" indent="-228600" fontAlgn="base">
              <a:spcBef>
                <a:spcPct val="0"/>
              </a:spcBef>
              <a:spcAft>
                <a:spcPct val="0"/>
              </a:spcAft>
              <a:defRPr>
                <a:solidFill>
                  <a:schemeClr val="tx1"/>
                </a:solidFill>
                <a:latin typeface="Trebuchet MS" charset="0"/>
                <a:ea typeface="ＭＳ Ｐゴシック" charset="0"/>
              </a:defRPr>
            </a:lvl6pPr>
            <a:lvl7pPr marL="2971800" indent="-228600" fontAlgn="base">
              <a:spcBef>
                <a:spcPct val="0"/>
              </a:spcBef>
              <a:spcAft>
                <a:spcPct val="0"/>
              </a:spcAft>
              <a:defRPr>
                <a:solidFill>
                  <a:schemeClr val="tx1"/>
                </a:solidFill>
                <a:latin typeface="Trebuchet MS" charset="0"/>
                <a:ea typeface="ＭＳ Ｐゴシック" charset="0"/>
              </a:defRPr>
            </a:lvl7pPr>
            <a:lvl8pPr marL="3429000" indent="-228600" fontAlgn="base">
              <a:spcBef>
                <a:spcPct val="0"/>
              </a:spcBef>
              <a:spcAft>
                <a:spcPct val="0"/>
              </a:spcAft>
              <a:defRPr>
                <a:solidFill>
                  <a:schemeClr val="tx1"/>
                </a:solidFill>
                <a:latin typeface="Trebuchet MS" charset="0"/>
                <a:ea typeface="ＭＳ Ｐゴシック" charset="0"/>
              </a:defRPr>
            </a:lvl8pPr>
            <a:lvl9pPr marL="3886200" indent="-228600" fontAlgn="base">
              <a:spcBef>
                <a:spcPct val="0"/>
              </a:spcBef>
              <a:spcAft>
                <a:spcPct val="0"/>
              </a:spcAft>
              <a:defRPr>
                <a:solidFill>
                  <a:schemeClr val="tx1"/>
                </a:solidFill>
                <a:latin typeface="Trebuchet MS" charset="0"/>
                <a:ea typeface="ＭＳ Ｐゴシック" charset="0"/>
              </a:defRPr>
            </a:lvl9pPr>
          </a:lstStyle>
          <a:p>
            <a:pPr algn="r"/>
            <a:r>
              <a:rPr lang="en-US" sz="800" dirty="0">
                <a:solidFill>
                  <a:schemeClr val="accent2"/>
                </a:solidFill>
                <a:latin typeface="Calibri" charset="0"/>
              </a:rPr>
              <a:t>©</a:t>
            </a:r>
            <a:r>
              <a:rPr lang="en-US" sz="800" dirty="0" smtClean="0">
                <a:solidFill>
                  <a:schemeClr val="accent2"/>
                </a:solidFill>
                <a:latin typeface="Calibri" charset="0"/>
              </a:rPr>
              <a:t>2018 </a:t>
            </a:r>
            <a:r>
              <a:rPr lang="en-US" sz="800" dirty="0">
                <a:solidFill>
                  <a:schemeClr val="accent2"/>
                </a:solidFill>
                <a:latin typeface="Calibri" charset="0"/>
              </a:rPr>
              <a:t>MarylandOnline, Inc.</a:t>
            </a:r>
          </a:p>
        </p:txBody>
      </p:sp>
    </p:spTree>
  </p:cSld>
  <p:clrMap bg1="lt1" tx1="dk1" bg2="lt2" tx2="dk2" accent1="accent1" accent2="accent2" accent3="accent3" accent4="accent4" accent5="accent5" accent6="accent6" hlink="hlink" folHlink="folHlink"/>
  <p:sldLayoutIdLst>
    <p:sldLayoutId id="2147483682" r:id="rId1"/>
    <p:sldLayoutId id="2147483680" r:id="rId2"/>
    <p:sldLayoutId id="2147483691" r:id="rId3"/>
    <p:sldLayoutId id="2147483681" r:id="rId4"/>
    <p:sldLayoutId id="2147483683" r:id="rId5"/>
    <p:sldLayoutId id="2147483684" r:id="rId6"/>
    <p:sldLayoutId id="2147483685" r:id="rId7"/>
  </p:sldLayoutIdLst>
  <p:timing>
    <p:tnLst>
      <p:par>
        <p:cTn id="1" dur="indefinite" restart="never" nodeType="tmRoot"/>
      </p:par>
    </p:tnLst>
  </p:timing>
  <p:txStyles>
    <p:titleStyle>
      <a:lvl1pPr algn="ctr" defTabSz="457200" rtl="0" fontAlgn="base">
        <a:spcBef>
          <a:spcPct val="0"/>
        </a:spcBef>
        <a:spcAft>
          <a:spcPct val="0"/>
        </a:spcAft>
        <a:defRPr sz="4400" kern="1200">
          <a:solidFill>
            <a:schemeClr val="accent2"/>
          </a:solidFill>
          <a:latin typeface="+mj-lt"/>
          <a:ea typeface="ＭＳ Ｐゴシック" charset="0"/>
          <a:cs typeface="ＭＳ Ｐゴシック" charset="0"/>
        </a:defRPr>
      </a:lvl1pPr>
      <a:lvl2pPr algn="ctr" defTabSz="457200" rtl="0" fontAlgn="base">
        <a:spcBef>
          <a:spcPct val="0"/>
        </a:spcBef>
        <a:spcAft>
          <a:spcPct val="0"/>
        </a:spcAft>
        <a:defRPr sz="4400">
          <a:solidFill>
            <a:schemeClr val="accent2"/>
          </a:solidFill>
          <a:latin typeface="Calibri" charset="0"/>
          <a:ea typeface="ＭＳ Ｐゴシック" charset="0"/>
          <a:cs typeface="ＭＳ Ｐゴシック" charset="0"/>
        </a:defRPr>
      </a:lvl2pPr>
      <a:lvl3pPr algn="ctr" defTabSz="457200" rtl="0" fontAlgn="base">
        <a:spcBef>
          <a:spcPct val="0"/>
        </a:spcBef>
        <a:spcAft>
          <a:spcPct val="0"/>
        </a:spcAft>
        <a:defRPr sz="4400">
          <a:solidFill>
            <a:schemeClr val="accent2"/>
          </a:solidFill>
          <a:latin typeface="Calibri" charset="0"/>
          <a:ea typeface="ＭＳ Ｐゴシック" charset="0"/>
          <a:cs typeface="ＭＳ Ｐゴシック" charset="0"/>
        </a:defRPr>
      </a:lvl3pPr>
      <a:lvl4pPr algn="ctr" defTabSz="457200" rtl="0" fontAlgn="base">
        <a:spcBef>
          <a:spcPct val="0"/>
        </a:spcBef>
        <a:spcAft>
          <a:spcPct val="0"/>
        </a:spcAft>
        <a:defRPr sz="4400">
          <a:solidFill>
            <a:schemeClr val="accent2"/>
          </a:solidFill>
          <a:latin typeface="Calibri" charset="0"/>
          <a:ea typeface="ＭＳ Ｐゴシック" charset="0"/>
          <a:cs typeface="ＭＳ Ｐゴシック" charset="0"/>
        </a:defRPr>
      </a:lvl4pPr>
      <a:lvl5pPr algn="ctr" defTabSz="457200" rtl="0" fontAlgn="base">
        <a:spcBef>
          <a:spcPct val="0"/>
        </a:spcBef>
        <a:spcAft>
          <a:spcPct val="0"/>
        </a:spcAft>
        <a:defRPr sz="4400">
          <a:solidFill>
            <a:schemeClr val="accent2"/>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accent2"/>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accent2"/>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accent2"/>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accent2"/>
          </a:solidFill>
          <a:latin typeface="Calibri" charset="0"/>
          <a:ea typeface="ＭＳ Ｐゴシック" charset="0"/>
          <a:cs typeface="ＭＳ Ｐゴシック" charset="0"/>
        </a:defRPr>
      </a:lvl9pPr>
    </p:titleStyle>
    <p:bodyStyle>
      <a:lvl1pPr marL="457200" indent="-457200" algn="l" defTabSz="457200" rtl="0" fontAlgn="base">
        <a:spcBef>
          <a:spcPct val="20000"/>
        </a:spcBef>
        <a:spcAft>
          <a:spcPct val="0"/>
        </a:spcAft>
        <a:buSzPct val="115000"/>
        <a:buFont typeface="Arial" charset="0"/>
        <a:buChar char="•"/>
        <a:defRPr sz="3200" kern="1200">
          <a:solidFill>
            <a:schemeClr val="tx1"/>
          </a:solidFill>
          <a:latin typeface="+mn-lt"/>
          <a:ea typeface="ＭＳ Ｐゴシック" charset="0"/>
          <a:cs typeface="ＭＳ Ｐゴシック" charset="0"/>
        </a:defRPr>
      </a:lvl1pPr>
      <a:lvl2pPr marL="731520" indent="-457200" algn="l" defTabSz="457200" rtl="0" fontAlgn="base">
        <a:spcBef>
          <a:spcPct val="20000"/>
        </a:spcBef>
        <a:spcAft>
          <a:spcPct val="0"/>
        </a:spcAft>
        <a:buSzPct val="75000"/>
        <a:buFont typeface="Courier New" charset="0"/>
        <a:buChar char="o"/>
        <a:defRPr sz="2800" kern="1200">
          <a:solidFill>
            <a:schemeClr val="tx1"/>
          </a:solidFill>
          <a:latin typeface="+mn-lt"/>
          <a:ea typeface="ＭＳ Ｐゴシック" charset="0"/>
          <a:cs typeface="+mn-cs"/>
        </a:defRPr>
      </a:lvl2pPr>
      <a:lvl3pPr marL="822960" indent="-182880" algn="l" defTabSz="457200" rtl="0" fontAlgn="base">
        <a:spcBef>
          <a:spcPct val="20000"/>
        </a:spcBef>
        <a:spcAft>
          <a:spcPct val="0"/>
        </a:spcAft>
        <a:buSzPct val="120000"/>
        <a:buFont typeface="Arial" charset="0"/>
        <a:buChar char="•"/>
        <a:defRPr sz="2400" kern="1200">
          <a:solidFill>
            <a:schemeClr val="tx1"/>
          </a:solidFill>
          <a:latin typeface="+mn-lt"/>
          <a:ea typeface="ＭＳ Ｐゴシック" charset="0"/>
          <a:cs typeface="+mn-cs"/>
        </a:defRPr>
      </a:lvl3pPr>
      <a:lvl4pPr marL="1097280" indent="-228600" algn="l" defTabSz="457200" rtl="0" fontAlgn="base">
        <a:spcBef>
          <a:spcPct val="20000"/>
        </a:spcBef>
        <a:spcAft>
          <a:spcPct val="0"/>
        </a:spcAft>
        <a:buSzPct val="90000"/>
        <a:buFont typeface="Lucida Grande"/>
        <a:buChar char="»"/>
        <a:defRPr sz="2000" kern="1200">
          <a:solidFill>
            <a:schemeClr val="tx1"/>
          </a:solidFill>
          <a:latin typeface="+mn-lt"/>
          <a:ea typeface="ＭＳ Ｐゴシック" charset="0"/>
          <a:cs typeface="+mn-cs"/>
        </a:defRPr>
      </a:lvl4pPr>
      <a:lvl5pPr marL="1261872" indent="-182880" algn="l" defTabSz="457200" rtl="0" fontAlgn="base">
        <a:spcBef>
          <a:spcPct val="20000"/>
        </a:spcBef>
        <a:spcAft>
          <a:spcPct val="0"/>
        </a:spcAft>
        <a:buSzPct val="80000"/>
        <a:buFont typeface="Courier New"/>
        <a:buChar char="o"/>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4197350"/>
          </a:xfrm>
          <a:prstGeom prst="rect">
            <a:avLst/>
          </a:prstGeom>
          <a:solidFill>
            <a:schemeClr val="accent1"/>
          </a:solidFill>
          <a:ln>
            <a:noFill/>
          </a:ln>
          <a:effectLst>
            <a:outerShdw blurRad="69850" dist="889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8" name="Picture 7" descr="Typographic logo that represents Quality Matters" title="QM Quality Matters"/>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750469" y="300038"/>
            <a:ext cx="1643063" cy="1458912"/>
          </a:xfrm>
          <a:prstGeom prst="rect">
            <a:avLst/>
          </a:prstGeom>
          <a:effectLst>
            <a:outerShdw blurRad="82550" dist="88900" dir="2700000" algn="tl" rotWithShape="0">
              <a:prstClr val="black">
                <a:alpha val="30000"/>
              </a:prstClr>
            </a:outerShdw>
          </a:effectLst>
        </p:spPr>
      </p:pic>
      <p:sp>
        <p:nvSpPr>
          <p:cNvPr id="5" name="TextBox 12"/>
          <p:cNvSpPr txBox="1">
            <a:spLocks noChangeArrowheads="1"/>
          </p:cNvSpPr>
          <p:nvPr userDrawn="1"/>
        </p:nvSpPr>
        <p:spPr bwMode="auto">
          <a:xfrm>
            <a:off x="7621589" y="4932895"/>
            <a:ext cx="1450975"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rIns="0">
            <a:spAutoFit/>
          </a:bodyPr>
          <a:lstStyle>
            <a:lvl1pPr>
              <a:defRPr>
                <a:solidFill>
                  <a:schemeClr val="tx1"/>
                </a:solidFill>
                <a:latin typeface="Trebuchet MS" charset="0"/>
                <a:ea typeface="ＭＳ Ｐゴシック" charset="0"/>
                <a:cs typeface="ＭＳ Ｐゴシック" charset="0"/>
              </a:defRPr>
            </a:lvl1pPr>
            <a:lvl2pPr marL="742950" indent="-285750">
              <a:defRPr>
                <a:solidFill>
                  <a:schemeClr val="tx1"/>
                </a:solidFill>
                <a:latin typeface="Trebuchet MS" charset="0"/>
                <a:ea typeface="ＭＳ Ｐゴシック" charset="0"/>
              </a:defRPr>
            </a:lvl2pPr>
            <a:lvl3pPr marL="1143000" indent="-228600">
              <a:defRPr>
                <a:solidFill>
                  <a:schemeClr val="tx1"/>
                </a:solidFill>
                <a:latin typeface="Trebuchet MS" charset="0"/>
                <a:ea typeface="ＭＳ Ｐゴシック" charset="0"/>
              </a:defRPr>
            </a:lvl3pPr>
            <a:lvl4pPr marL="1600200" indent="-228600">
              <a:defRPr>
                <a:solidFill>
                  <a:schemeClr val="tx1"/>
                </a:solidFill>
                <a:latin typeface="Trebuchet MS" charset="0"/>
                <a:ea typeface="ＭＳ Ｐゴシック" charset="0"/>
              </a:defRPr>
            </a:lvl4pPr>
            <a:lvl5pPr marL="2057400" indent="-228600">
              <a:defRPr>
                <a:solidFill>
                  <a:schemeClr val="tx1"/>
                </a:solidFill>
                <a:latin typeface="Trebuchet MS" charset="0"/>
                <a:ea typeface="ＭＳ Ｐゴシック" charset="0"/>
              </a:defRPr>
            </a:lvl5pPr>
            <a:lvl6pPr marL="2514600" indent="-228600" fontAlgn="base">
              <a:spcBef>
                <a:spcPct val="0"/>
              </a:spcBef>
              <a:spcAft>
                <a:spcPct val="0"/>
              </a:spcAft>
              <a:defRPr>
                <a:solidFill>
                  <a:schemeClr val="tx1"/>
                </a:solidFill>
                <a:latin typeface="Trebuchet MS" charset="0"/>
                <a:ea typeface="ＭＳ Ｐゴシック" charset="0"/>
              </a:defRPr>
            </a:lvl6pPr>
            <a:lvl7pPr marL="2971800" indent="-228600" fontAlgn="base">
              <a:spcBef>
                <a:spcPct val="0"/>
              </a:spcBef>
              <a:spcAft>
                <a:spcPct val="0"/>
              </a:spcAft>
              <a:defRPr>
                <a:solidFill>
                  <a:schemeClr val="tx1"/>
                </a:solidFill>
                <a:latin typeface="Trebuchet MS" charset="0"/>
                <a:ea typeface="ＭＳ Ｐゴシック" charset="0"/>
              </a:defRPr>
            </a:lvl7pPr>
            <a:lvl8pPr marL="3429000" indent="-228600" fontAlgn="base">
              <a:spcBef>
                <a:spcPct val="0"/>
              </a:spcBef>
              <a:spcAft>
                <a:spcPct val="0"/>
              </a:spcAft>
              <a:defRPr>
                <a:solidFill>
                  <a:schemeClr val="tx1"/>
                </a:solidFill>
                <a:latin typeface="Trebuchet MS" charset="0"/>
                <a:ea typeface="ＭＳ Ｐゴシック" charset="0"/>
              </a:defRPr>
            </a:lvl8pPr>
            <a:lvl9pPr marL="3886200" indent="-228600" fontAlgn="base">
              <a:spcBef>
                <a:spcPct val="0"/>
              </a:spcBef>
              <a:spcAft>
                <a:spcPct val="0"/>
              </a:spcAft>
              <a:defRPr>
                <a:solidFill>
                  <a:schemeClr val="tx1"/>
                </a:solidFill>
                <a:latin typeface="Trebuchet MS" charset="0"/>
                <a:ea typeface="ＭＳ Ｐゴシック" charset="0"/>
              </a:defRPr>
            </a:lvl9p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a:ln>
                  <a:noFill/>
                </a:ln>
                <a:solidFill>
                  <a:srgbClr val="526C7C"/>
                </a:solidFill>
                <a:effectLst/>
                <a:uLnTx/>
                <a:uFillTx/>
                <a:latin typeface="Calibri" charset="0"/>
                <a:ea typeface="ＭＳ Ｐゴシック" charset="0"/>
                <a:cs typeface="ＭＳ Ｐゴシック" charset="0"/>
              </a:rPr>
              <a:t>©</a:t>
            </a:r>
            <a:r>
              <a:rPr kumimoji="0" lang="en-US" sz="800" b="0" i="0" u="none" strike="noStrike" kern="0" cap="none" spc="0" normalizeH="0" baseline="0" noProof="0" smtClean="0">
                <a:ln>
                  <a:noFill/>
                </a:ln>
                <a:solidFill>
                  <a:srgbClr val="526C7C"/>
                </a:solidFill>
                <a:effectLst/>
                <a:uLnTx/>
                <a:uFillTx/>
                <a:latin typeface="Calibri" charset="0"/>
                <a:ea typeface="ＭＳ Ｐゴシック" charset="0"/>
                <a:cs typeface="ＭＳ Ｐゴシック" charset="0"/>
              </a:rPr>
              <a:t>2018 </a:t>
            </a:r>
            <a:r>
              <a:rPr kumimoji="0" lang="en-US" sz="800" b="0" i="0" u="none" strike="noStrike" kern="0" cap="none" spc="0" normalizeH="0" baseline="0" noProof="0" dirty="0" err="1">
                <a:ln>
                  <a:noFill/>
                </a:ln>
                <a:solidFill>
                  <a:srgbClr val="526C7C"/>
                </a:solidFill>
                <a:effectLst/>
                <a:uLnTx/>
                <a:uFillTx/>
                <a:latin typeface="Calibri" charset="0"/>
                <a:ea typeface="ＭＳ Ｐゴシック" charset="0"/>
                <a:cs typeface="ＭＳ Ｐゴシック" charset="0"/>
              </a:rPr>
              <a:t>MarylandOnline</a:t>
            </a:r>
            <a:r>
              <a:rPr kumimoji="0" lang="en-US" sz="800" b="0" i="0" u="none" strike="noStrike" kern="0" cap="none" spc="0" normalizeH="0" baseline="0" noProof="0" dirty="0">
                <a:ln>
                  <a:noFill/>
                </a:ln>
                <a:solidFill>
                  <a:srgbClr val="526C7C"/>
                </a:solidFill>
                <a:effectLst/>
                <a:uLnTx/>
                <a:uFillTx/>
                <a:latin typeface="Calibri" charset="0"/>
                <a:ea typeface="ＭＳ Ｐゴシック" charset="0"/>
                <a:cs typeface="ＭＳ Ｐゴシック" charset="0"/>
              </a:rPr>
              <a:t>, Inc.</a:t>
            </a:r>
          </a:p>
        </p:txBody>
      </p:sp>
    </p:spTree>
  </p:cSld>
  <p:clrMap bg1="lt1" tx1="dk1" bg2="lt2" tx2="dk2" accent1="accent1" accent2="accent2" accent3="accent3" accent4="accent4" accent5="accent5" accent6="accent6" hlink="hlink" folHlink="folHlink"/>
  <p:sldLayoutIdLst>
    <p:sldLayoutId id="2147483689" r:id="rId1"/>
    <p:sldLayoutId id="2147483686" r:id="rId2"/>
    <p:sldLayoutId id="2147483690" r:id="rId3"/>
  </p:sldLayoutIdLst>
  <p:timing>
    <p:tnLst>
      <p:par>
        <p:cTn id="1" dur="indefinite" restart="never" nodeType="tmRoot"/>
      </p:par>
    </p:tnLst>
  </p:timing>
  <p:txStyles>
    <p:titleStyle>
      <a:lvl1pPr algn="ctr" defTabSz="457200" rtl="0" fontAlgn="base">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fontAlgn="base">
        <a:spcBef>
          <a:spcPct val="0"/>
        </a:spcBef>
        <a:spcAft>
          <a:spcPct val="0"/>
        </a:spcAft>
        <a:defRPr sz="4400">
          <a:solidFill>
            <a:schemeClr val="tx1"/>
          </a:solidFill>
          <a:latin typeface="Trebuchet MS" charset="0"/>
          <a:ea typeface="ＭＳ Ｐゴシック" charset="0"/>
          <a:cs typeface="ＭＳ Ｐゴシック" charset="0"/>
        </a:defRPr>
      </a:lvl2pPr>
      <a:lvl3pPr algn="ctr" defTabSz="457200" rtl="0" fontAlgn="base">
        <a:spcBef>
          <a:spcPct val="0"/>
        </a:spcBef>
        <a:spcAft>
          <a:spcPct val="0"/>
        </a:spcAft>
        <a:defRPr sz="4400">
          <a:solidFill>
            <a:schemeClr val="tx1"/>
          </a:solidFill>
          <a:latin typeface="Trebuchet MS" charset="0"/>
          <a:ea typeface="ＭＳ Ｐゴシック" charset="0"/>
          <a:cs typeface="ＭＳ Ｐゴシック" charset="0"/>
        </a:defRPr>
      </a:lvl3pPr>
      <a:lvl4pPr algn="ctr" defTabSz="457200" rtl="0" fontAlgn="base">
        <a:spcBef>
          <a:spcPct val="0"/>
        </a:spcBef>
        <a:spcAft>
          <a:spcPct val="0"/>
        </a:spcAft>
        <a:defRPr sz="4400">
          <a:solidFill>
            <a:schemeClr val="tx1"/>
          </a:solidFill>
          <a:latin typeface="Trebuchet MS" charset="0"/>
          <a:ea typeface="ＭＳ Ｐゴシック" charset="0"/>
          <a:cs typeface="ＭＳ Ｐゴシック" charset="0"/>
        </a:defRPr>
      </a:lvl4pPr>
      <a:lvl5pPr algn="ctr" defTabSz="457200" rtl="0" fontAlgn="base">
        <a:spcBef>
          <a:spcPct val="0"/>
        </a:spcBef>
        <a:spcAft>
          <a:spcPct val="0"/>
        </a:spcAft>
        <a:defRPr sz="4400">
          <a:solidFill>
            <a:schemeClr val="tx1"/>
          </a:solidFill>
          <a:latin typeface="Trebuchet MS"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Trebuchet MS"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Trebuchet MS"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Trebuchet MS"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Trebuchet MS" charset="0"/>
          <a:ea typeface="ＭＳ Ｐゴシック" charset="0"/>
          <a:cs typeface="ＭＳ Ｐゴシック"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isetl.org/ijtlhe/"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hyperlink" Target="http://dx.doi.org/10.19173/irrodl.v18i4.3012"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dx.doi.org/10.19173/irrodl.v18i4.2986"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hyperlink" Target="https://doi.org/10.1007/s12528-015-9101-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doi.org/10.5206/cjsotl-4cacea.2018.1.5"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hyperlink" Target="https://files.eric.ed.gov/fulltext/EJ1146234.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dx.doi.org/10.5944/openpraxis.9.1.505" TargetMode="External"/><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hyperlink" Target="https://mfeldstein.com/promising-research-results-on-specific-forms-of-adaptive-learning-its/" TargetMode="External"/><Relationship Id="rId2" Type="http://schemas.openxmlformats.org/officeDocument/2006/relationships/notesSlide" Target="../notesSlides/notesSlide16.xml"/><Relationship Id="rId1" Type="http://schemas.openxmlformats.org/officeDocument/2006/relationships/slideLayout" Target="../slideLayouts/slideLayout4.xml"/><Relationship Id="rId5" Type="http://schemas.openxmlformats.org/officeDocument/2006/relationships/hyperlink" Target="https://www.chronicle.com/items/biz/pdf/ChronFocus_Analyticsv5_i.pdf" TargetMode="External"/><Relationship Id="rId4" Type="http://schemas.openxmlformats.org/officeDocument/2006/relationships/hyperlink" Target="https://www.sri.com/sites/default/files/brochures/almap_final_report.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forbes.com/sites/ccap/2014/10/22/rethinking-higher-ed-a-case-for-adaptive-learning/#272f7e87001e" TargetMode="External"/><Relationship Id="rId2" Type="http://schemas.openxmlformats.org/officeDocument/2006/relationships/notesSlide" Target="../notesSlides/notesSlide17.xml"/><Relationship Id="rId1" Type="http://schemas.openxmlformats.org/officeDocument/2006/relationships/slideLayout" Target="../slideLayouts/slideLayout4.xml"/><Relationship Id="rId5" Type="http://schemas.openxmlformats.org/officeDocument/2006/relationships/hyperlink" Target="https://doi.org/10.1186/s41239-018-0113-2" TargetMode="External"/><Relationship Id="rId4" Type="http://schemas.openxmlformats.org/officeDocument/2006/relationships/hyperlink" Target="https://www.insidehighered.com/news/2016/06/23/study-finds-inconclusive-results-about-efficacy-adaptive-learning"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aacu.org/aacu-news/newsletter/new-report-shows-mixed-results-adaptive-software" TargetMode="External"/><Relationship Id="rId2" Type="http://schemas.openxmlformats.org/officeDocument/2006/relationships/notesSlide" Target="../notesSlides/notesSlide18.xml"/><Relationship Id="rId1" Type="http://schemas.openxmlformats.org/officeDocument/2006/relationships/slideLayout" Target="../slideLayouts/slideLayout4.xml"/><Relationship Id="rId4" Type="http://schemas.openxmlformats.org/officeDocument/2006/relationships/hyperlink" Target="http://www.upenn.edu/learninganalytics/ryanbaker/LAK18-Shirin-PSM-FINAL.pdf"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qmprogram.org/qmresources/research/" TargetMode="External"/><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hyperlink" Target="http://linkresearchlab.org/PreparingDigitalUniversity.pdf" TargetMode="External"/><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22.xml"/><Relationship Id="rId1" Type="http://schemas.openxmlformats.org/officeDocument/2006/relationships/slideLayout" Target="../slideLayouts/slideLayout12.xml"/><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pgcc.libguides.com/c.php?g=254590&amp;p=1697865"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hyperlink" Target="https://www.qualitymatters.org/qa-resources/resource-center/articles-resources/open-ed-resource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files.eric.ed.gov/fulltext/EJ1146234.pdf"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openedgroup.org/fellowship/publications-by-oer-research-fellows"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 Id="rId5" Type="http://schemas.openxmlformats.org/officeDocument/2006/relationships/hyperlink" Target="http://www.openpraxis.org/index.php/OpenPraxis/article/view/227/179" TargetMode="External"/><Relationship Id="rId4" Type="http://schemas.openxmlformats.org/officeDocument/2006/relationships/hyperlink" Target="https://link.springer.com/article/10.1007/s11423-016-9434-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itle 3"/>
          <p:cNvSpPr>
            <a:spLocks noGrp="1"/>
          </p:cNvSpPr>
          <p:nvPr>
            <p:ph type="ctrTitle"/>
          </p:nvPr>
        </p:nvSpPr>
        <p:spPr bwMode="auto">
          <a:xfrm>
            <a:off x="685800" y="2149475"/>
            <a:ext cx="7772400" cy="911225"/>
          </a:xfrm>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smtClean="0">
                <a:latin typeface="Lato Semibold" charset="0"/>
              </a:rPr>
              <a:t>Beyond the Buzz</a:t>
            </a:r>
            <a:endParaRPr lang="en-US" dirty="0">
              <a:latin typeface="Lato Semibold" charset="0"/>
            </a:endParaRPr>
          </a:p>
        </p:txBody>
      </p:sp>
      <p:sp>
        <p:nvSpPr>
          <p:cNvPr id="5" name="Subtitle 4"/>
          <p:cNvSpPr>
            <a:spLocks noGrp="1"/>
          </p:cNvSpPr>
          <p:nvPr>
            <p:ph type="subTitle" idx="1"/>
          </p:nvPr>
        </p:nvSpPr>
        <p:spPr>
          <a:xfrm>
            <a:off x="1371600" y="3132138"/>
            <a:ext cx="6400800" cy="630237"/>
          </a:xfrm>
        </p:spPr>
        <p:txBody>
          <a:bodyPr/>
          <a:lstStyle/>
          <a:p>
            <a:pPr fontAlgn="auto">
              <a:spcAft>
                <a:spcPts val="0"/>
              </a:spcAft>
              <a:defRPr/>
            </a:pPr>
            <a:r>
              <a:rPr lang="en-US" sz="2000" dirty="0"/>
              <a:t>Recent Research on Hot Topics in Online Learning and Quality Assurance</a:t>
            </a:r>
          </a:p>
          <a:p>
            <a:pPr fontAlgn="auto">
              <a:spcAft>
                <a:spcPts val="0"/>
              </a:spcAft>
              <a:buFont typeface="Arial"/>
              <a:buNone/>
              <a:defRPr/>
            </a:pPr>
            <a:endParaRPr lang="en-US" dirty="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Educational Resources</a:t>
            </a:r>
            <a:endParaRPr lang="en-US" dirty="0"/>
          </a:p>
        </p:txBody>
      </p:sp>
      <p:sp>
        <p:nvSpPr>
          <p:cNvPr id="3" name="Content Placeholder 2"/>
          <p:cNvSpPr>
            <a:spLocks noGrp="1"/>
          </p:cNvSpPr>
          <p:nvPr>
            <p:ph idx="1"/>
          </p:nvPr>
        </p:nvSpPr>
        <p:spPr/>
        <p:txBody>
          <a:bodyPr/>
          <a:lstStyle/>
          <a:p>
            <a:r>
              <a:rPr lang="en-US" sz="2000" dirty="0" err="1"/>
              <a:t>Colvard</a:t>
            </a:r>
            <a:r>
              <a:rPr lang="en-US" sz="2000" dirty="0"/>
              <a:t>, N., Watson, C. E., &amp; Park, H. (2018). The Impact of Open Educational Resources on Various Student Success Metrics. </a:t>
            </a:r>
            <a:r>
              <a:rPr lang="en-US" sz="2000" i="1" dirty="0"/>
              <a:t>International Journal of Teaching and Learning in Higher Education, 30</a:t>
            </a:r>
            <a:r>
              <a:rPr lang="en-US" sz="2000" dirty="0"/>
              <a:t>(2), 262-276. Retrieved from </a:t>
            </a:r>
            <a:r>
              <a:rPr lang="en-US" sz="2000" u="sng" dirty="0">
                <a:hlinkClick r:id="rId3"/>
              </a:rPr>
              <a:t>http://www.isetl.org/ijtlhe</a:t>
            </a:r>
            <a:r>
              <a:rPr lang="en-US" sz="2000" u="sng" dirty="0" smtClean="0">
                <a:hlinkClick r:id="rId3"/>
              </a:rPr>
              <a:t>/</a:t>
            </a:r>
            <a:endParaRPr lang="en-US" sz="2000" u="sng" dirty="0" smtClean="0"/>
          </a:p>
          <a:p>
            <a:r>
              <a:rPr lang="en-US" sz="2000" dirty="0" err="1"/>
              <a:t>Jhangiani</a:t>
            </a:r>
            <a:r>
              <a:rPr lang="en-US" sz="2000" dirty="0"/>
              <a:t>, R., &amp; </a:t>
            </a:r>
            <a:r>
              <a:rPr lang="en-US" sz="2000" dirty="0" err="1"/>
              <a:t>Jhangiani</a:t>
            </a:r>
            <a:r>
              <a:rPr lang="en-US" sz="2000" dirty="0"/>
              <a:t>, S. (2017). Investigating the Perceptions, Use, and Impact of Open Textbooks: A survey of Post-Secondary Students in British Columbia. </a:t>
            </a:r>
            <a:r>
              <a:rPr lang="en-US" sz="2000" i="1" dirty="0"/>
              <a:t>The International Review Of Research In Open And Distributed Learning, 18</a:t>
            </a:r>
            <a:r>
              <a:rPr lang="en-US" sz="2000" dirty="0"/>
              <a:t>(4). </a:t>
            </a:r>
            <a:r>
              <a:rPr lang="en-US" sz="2000" dirty="0" err="1"/>
              <a:t>doi:</a:t>
            </a:r>
            <a:r>
              <a:rPr lang="en-US" sz="2000" dirty="0" err="1">
                <a:hlinkClick r:id="rId4"/>
              </a:rPr>
              <a:t>http</a:t>
            </a:r>
            <a:r>
              <a:rPr lang="en-US" sz="2000" dirty="0">
                <a:hlinkClick r:id="rId4"/>
              </a:rPr>
              <a:t>://dx.doi.org/10.19173/irrodl.v18i4.3012</a:t>
            </a:r>
            <a:endParaRPr lang="en-US" sz="2000" u="sng" dirty="0" smtClean="0"/>
          </a:p>
          <a:p>
            <a:endParaRPr lang="en-US" sz="2000" u="sng" dirty="0" smtClean="0"/>
          </a:p>
          <a:p>
            <a:endParaRPr lang="en-US" dirty="0"/>
          </a:p>
        </p:txBody>
      </p:sp>
    </p:spTree>
    <p:extLst>
      <p:ext uri="{BB962C8B-B14F-4D97-AF65-F5344CB8AC3E}">
        <p14:creationId xmlns:p14="http://schemas.microsoft.com/office/powerpoint/2010/main" val="34043635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Educational Resources</a:t>
            </a:r>
            <a:endParaRPr lang="en-US" dirty="0"/>
          </a:p>
        </p:txBody>
      </p:sp>
      <p:sp>
        <p:nvSpPr>
          <p:cNvPr id="3" name="Content Placeholder 2"/>
          <p:cNvSpPr>
            <a:spLocks noGrp="1"/>
          </p:cNvSpPr>
          <p:nvPr>
            <p:ph idx="1"/>
          </p:nvPr>
        </p:nvSpPr>
        <p:spPr/>
        <p:txBody>
          <a:bodyPr/>
          <a:lstStyle/>
          <a:p>
            <a:r>
              <a:rPr lang="en-US" sz="2000" dirty="0" err="1"/>
              <a:t>Grewe</a:t>
            </a:r>
            <a:r>
              <a:rPr lang="en-US" sz="2000" dirty="0"/>
              <a:t>, K., &amp; Davis, W. (2017). The Impact of Enrollment in an OER Course on Student Learning Outcomes. </a:t>
            </a:r>
            <a:r>
              <a:rPr lang="en-US" sz="2000" i="1" dirty="0"/>
              <a:t>The International Review Of Research In Open And Distributed Learning, 18</a:t>
            </a:r>
            <a:r>
              <a:rPr lang="en-US" sz="2000" dirty="0"/>
              <a:t>(4). </a:t>
            </a:r>
            <a:r>
              <a:rPr lang="en-US" sz="2000" dirty="0" err="1"/>
              <a:t>doi:</a:t>
            </a:r>
            <a:r>
              <a:rPr lang="en-US" sz="2000" dirty="0" err="1">
                <a:hlinkClick r:id="rId3"/>
              </a:rPr>
              <a:t>http</a:t>
            </a:r>
            <a:r>
              <a:rPr lang="en-US" sz="2000" dirty="0">
                <a:hlinkClick r:id="rId3"/>
              </a:rPr>
              <a:t>://</a:t>
            </a:r>
            <a:r>
              <a:rPr lang="en-US" sz="2000" dirty="0" smtClean="0">
                <a:hlinkClick r:id="rId3"/>
              </a:rPr>
              <a:t>dx.doi.org/10.19173/irrodl.v18i4.2986</a:t>
            </a:r>
            <a:r>
              <a:rPr lang="en-US" sz="2000" dirty="0" smtClean="0"/>
              <a:t/>
            </a:r>
            <a:br>
              <a:rPr lang="en-US" sz="2000" dirty="0" smtClean="0"/>
            </a:br>
            <a:endParaRPr lang="en-US" sz="2000" dirty="0" smtClean="0"/>
          </a:p>
          <a:p>
            <a:r>
              <a:rPr lang="en-US" sz="2000" dirty="0"/>
              <a:t>Fischer, L., Hilton, J., Robinson, T.J. et al. </a:t>
            </a:r>
            <a:r>
              <a:rPr lang="en-US" sz="2000" dirty="0" smtClean="0"/>
              <a:t>(2015). </a:t>
            </a:r>
            <a:r>
              <a:rPr lang="en-US" sz="2000" i="1" dirty="0" smtClean="0"/>
              <a:t>J </a:t>
            </a:r>
            <a:r>
              <a:rPr lang="en-US" sz="2000" i="1" dirty="0" err="1"/>
              <a:t>Comput</a:t>
            </a:r>
            <a:r>
              <a:rPr lang="en-US" sz="2000" i="1" dirty="0"/>
              <a:t> High </a:t>
            </a:r>
            <a:r>
              <a:rPr lang="en-US" sz="2000" i="1" dirty="0" err="1"/>
              <a:t>Educ</a:t>
            </a:r>
            <a:r>
              <a:rPr lang="en-US" sz="2000" dirty="0"/>
              <a:t> </a:t>
            </a:r>
            <a:r>
              <a:rPr lang="en-US" sz="2000" dirty="0" smtClean="0"/>
              <a:t>27</a:t>
            </a:r>
            <a:r>
              <a:rPr lang="en-US" sz="2000" dirty="0"/>
              <a:t>: 159. </a:t>
            </a:r>
            <a:r>
              <a:rPr lang="en-US" sz="2000" dirty="0">
                <a:hlinkClick r:id="rId4"/>
              </a:rPr>
              <a:t>https://</a:t>
            </a:r>
            <a:r>
              <a:rPr lang="en-US" sz="2000" dirty="0" smtClean="0">
                <a:hlinkClick r:id="rId4"/>
              </a:rPr>
              <a:t>doi.org/10.1007/s12528-015-9101-x</a:t>
            </a:r>
            <a:endParaRPr lang="en-US" sz="2000" dirty="0" smtClean="0"/>
          </a:p>
          <a:p>
            <a:pPr marL="0" indent="0">
              <a:buNone/>
            </a:pPr>
            <a:endParaRPr lang="en-US" dirty="0"/>
          </a:p>
        </p:txBody>
      </p:sp>
    </p:spTree>
    <p:extLst>
      <p:ext uri="{BB962C8B-B14F-4D97-AF65-F5344CB8AC3E}">
        <p14:creationId xmlns:p14="http://schemas.microsoft.com/office/powerpoint/2010/main" val="34628111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Educational Resources</a:t>
            </a:r>
            <a:endParaRPr lang="en-US" dirty="0"/>
          </a:p>
        </p:txBody>
      </p:sp>
      <p:sp>
        <p:nvSpPr>
          <p:cNvPr id="3" name="Content Placeholder 2"/>
          <p:cNvSpPr>
            <a:spLocks noGrp="1"/>
          </p:cNvSpPr>
          <p:nvPr>
            <p:ph idx="1"/>
          </p:nvPr>
        </p:nvSpPr>
        <p:spPr/>
        <p:txBody>
          <a:bodyPr/>
          <a:lstStyle/>
          <a:p>
            <a:r>
              <a:rPr lang="en-US" sz="2000" dirty="0" err="1" smtClean="0"/>
              <a:t>Jhangiani</a:t>
            </a:r>
            <a:r>
              <a:rPr lang="en-US" sz="2000" dirty="0"/>
              <a:t>, R. S., </a:t>
            </a:r>
            <a:r>
              <a:rPr lang="en-US" sz="2000" dirty="0" err="1"/>
              <a:t>Dastur</a:t>
            </a:r>
            <a:r>
              <a:rPr lang="en-US" sz="2000" dirty="0"/>
              <a:t>, F. N., Le Grand, R., &amp; </a:t>
            </a:r>
            <a:r>
              <a:rPr lang="en-US" sz="2000" dirty="0" err="1"/>
              <a:t>Penner</a:t>
            </a:r>
            <a:r>
              <a:rPr lang="en-US" sz="2000" dirty="0"/>
              <a:t>, K. (2018). As Good or Better than Commercial Textbooks: Students’ Perceptions and Outcomes from Using Open Digital and Open Print Textbooks. </a:t>
            </a:r>
            <a:r>
              <a:rPr lang="en-US" sz="2000" i="1" dirty="0"/>
              <a:t>The Canadian Journal for the Scholarship of Teaching and Learning, 9</a:t>
            </a:r>
            <a:r>
              <a:rPr lang="en-US" sz="2000" dirty="0"/>
              <a:t>(1). </a:t>
            </a:r>
            <a:r>
              <a:rPr lang="en-US" sz="2000" u="sng" dirty="0">
                <a:hlinkClick r:id="rId3"/>
              </a:rPr>
              <a:t>https://</a:t>
            </a:r>
            <a:r>
              <a:rPr lang="en-US" sz="2000" u="sng" dirty="0" smtClean="0">
                <a:hlinkClick r:id="rId3"/>
              </a:rPr>
              <a:t>doi.org/10.5206/cjsotl-4cacea.2018.1.5</a:t>
            </a:r>
            <a:endParaRPr lang="en-US" sz="2000" u="sng" dirty="0" smtClean="0"/>
          </a:p>
          <a:p>
            <a:r>
              <a:rPr lang="en-US" sz="2000" dirty="0" smtClean="0"/>
              <a:t>Fischer, E., Ernst, D., &amp; Mason, S. (2017). Rating the Quality of Open Textbooks: How Reviewer and Text Characteristics Predict Ratings. International Review of Research in Open </a:t>
            </a:r>
            <a:r>
              <a:rPr lang="en-US" sz="2000" dirty="0"/>
              <a:t>and Distributed Learning, 18(4). </a:t>
            </a:r>
            <a:r>
              <a:rPr lang="en-US" sz="2000" dirty="0">
                <a:hlinkClick r:id="rId4"/>
              </a:rPr>
              <a:t>https://</a:t>
            </a:r>
            <a:r>
              <a:rPr lang="en-US" sz="2000" dirty="0" smtClean="0">
                <a:hlinkClick r:id="rId4"/>
              </a:rPr>
              <a:t>files.eric.ed.gov/fulltext/EJ1146234.pdf</a:t>
            </a:r>
            <a:endParaRPr lang="en-US" sz="2000" dirty="0" smtClean="0"/>
          </a:p>
          <a:p>
            <a:endParaRPr lang="en-US" sz="2000" dirty="0" smtClean="0"/>
          </a:p>
          <a:p>
            <a:endParaRPr lang="en-US" dirty="0"/>
          </a:p>
        </p:txBody>
      </p:sp>
    </p:spTree>
    <p:extLst>
      <p:ext uri="{BB962C8B-B14F-4D97-AF65-F5344CB8AC3E}">
        <p14:creationId xmlns:p14="http://schemas.microsoft.com/office/powerpoint/2010/main" val="764283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Educational Resources</a:t>
            </a:r>
            <a:endParaRPr lang="en-US" dirty="0"/>
          </a:p>
        </p:txBody>
      </p:sp>
      <p:sp>
        <p:nvSpPr>
          <p:cNvPr id="3" name="Content Placeholder 2"/>
          <p:cNvSpPr>
            <a:spLocks noGrp="1"/>
          </p:cNvSpPr>
          <p:nvPr>
            <p:ph idx="1"/>
          </p:nvPr>
        </p:nvSpPr>
        <p:spPr/>
        <p:txBody>
          <a:bodyPr/>
          <a:lstStyle/>
          <a:p>
            <a:r>
              <a:rPr lang="en-US" sz="2000" dirty="0" err="1"/>
              <a:t>Croteau</a:t>
            </a:r>
            <a:r>
              <a:rPr lang="en-US" sz="2000" dirty="0"/>
              <a:t>, E. (2017). Measures of student success with textbook transformations: the Affordable Learning Georgia Initiative. </a:t>
            </a:r>
            <a:r>
              <a:rPr lang="en-US" sz="2000" i="1" dirty="0"/>
              <a:t>Open Praxis, 9</a:t>
            </a:r>
            <a:r>
              <a:rPr lang="en-US" sz="2000" dirty="0"/>
              <a:t>(1), 93-108. </a:t>
            </a:r>
            <a:r>
              <a:rPr lang="en-US" sz="2000" dirty="0" err="1"/>
              <a:t>doi:</a:t>
            </a:r>
            <a:r>
              <a:rPr lang="en-US" sz="2000" dirty="0" err="1">
                <a:hlinkClick r:id="rId3"/>
              </a:rPr>
              <a:t>http</a:t>
            </a:r>
            <a:r>
              <a:rPr lang="en-US" sz="2000" dirty="0">
                <a:hlinkClick r:id="rId3"/>
              </a:rPr>
              <a:t>://</a:t>
            </a:r>
            <a:r>
              <a:rPr lang="en-US" sz="2000" dirty="0" smtClean="0">
                <a:hlinkClick r:id="rId3"/>
              </a:rPr>
              <a:t>dx.doi.org/10.5944/openpraxis.9.1.505</a:t>
            </a:r>
            <a:r>
              <a:rPr lang="en-US" sz="2000" dirty="0" smtClean="0"/>
              <a:t/>
            </a:r>
            <a:br>
              <a:rPr lang="en-US" sz="2000" dirty="0" smtClean="0"/>
            </a:br>
            <a:endParaRPr lang="en-US" sz="2000" dirty="0"/>
          </a:p>
          <a:p>
            <a:endParaRPr lang="en-US" sz="2000" dirty="0" smtClean="0"/>
          </a:p>
          <a:p>
            <a:endParaRPr lang="en-US" dirty="0"/>
          </a:p>
        </p:txBody>
      </p:sp>
    </p:spTree>
    <p:extLst>
      <p:ext uri="{BB962C8B-B14F-4D97-AF65-F5344CB8AC3E}">
        <p14:creationId xmlns:p14="http://schemas.microsoft.com/office/powerpoint/2010/main" val="39029956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Adaptive Learning</a:t>
            </a:r>
            <a:endParaRPr lang="en-US" dirty="0"/>
          </a:p>
        </p:txBody>
      </p:sp>
      <p:sp>
        <p:nvSpPr>
          <p:cNvPr id="3" name="Content Placeholder 2"/>
          <p:cNvSpPr>
            <a:spLocks noGrp="1"/>
          </p:cNvSpPr>
          <p:nvPr>
            <p:ph idx="1"/>
          </p:nvPr>
        </p:nvSpPr>
        <p:spPr/>
        <p:txBody>
          <a:bodyPr/>
          <a:lstStyle/>
          <a:p>
            <a:pPr marL="0" indent="0">
              <a:buNone/>
            </a:pPr>
            <a:r>
              <a:rPr lang="en-US" sz="2800" dirty="0" smtClean="0"/>
              <a:t>Definition: </a:t>
            </a:r>
            <a:br>
              <a:rPr lang="en-US" sz="2800" dirty="0" smtClean="0"/>
            </a:br>
            <a:r>
              <a:rPr lang="en-US" sz="2800" dirty="0" smtClean="0"/>
              <a:t>Machine </a:t>
            </a:r>
            <a:r>
              <a:rPr lang="en-US" sz="2800" dirty="0"/>
              <a:t>learning that tailors itself to the learner based on their progress through course content and provides resources to learners when they appear to need them most — falls under the personalized learning umbrella</a:t>
            </a:r>
            <a:r>
              <a:rPr lang="en-US" sz="2800" dirty="0" smtClean="0"/>
              <a:t>. – </a:t>
            </a:r>
            <a:r>
              <a:rPr lang="en-US" sz="2000" dirty="0" smtClean="0"/>
              <a:t>A.J. O’Connell, 2018</a:t>
            </a:r>
            <a:endParaRPr lang="en-US" sz="2000" dirty="0"/>
          </a:p>
        </p:txBody>
      </p:sp>
    </p:spTree>
    <p:extLst>
      <p:ext uri="{BB962C8B-B14F-4D97-AF65-F5344CB8AC3E}">
        <p14:creationId xmlns:p14="http://schemas.microsoft.com/office/powerpoint/2010/main" val="40455401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Adaptive Learning</a:t>
            </a:r>
            <a:endParaRPr lang="en-US" dirty="0"/>
          </a:p>
        </p:txBody>
      </p:sp>
      <p:sp>
        <p:nvSpPr>
          <p:cNvPr id="3" name="Content Placeholder 2"/>
          <p:cNvSpPr>
            <a:spLocks noGrp="1"/>
          </p:cNvSpPr>
          <p:nvPr>
            <p:ph idx="1"/>
          </p:nvPr>
        </p:nvSpPr>
        <p:spPr/>
        <p:txBody>
          <a:bodyPr/>
          <a:lstStyle/>
          <a:p>
            <a:r>
              <a:rPr lang="en-US" sz="2800" dirty="0" smtClean="0"/>
              <a:t>Hot topic because of its potential to personalize learning</a:t>
            </a:r>
          </a:p>
          <a:p>
            <a:pPr marL="0" indent="0">
              <a:buNone/>
            </a:pPr>
            <a:endParaRPr lang="en-US" sz="2800" dirty="0" smtClean="0"/>
          </a:p>
          <a:p>
            <a:r>
              <a:rPr lang="en-US" sz="2800" dirty="0"/>
              <a:t>What is the impact on student learning?</a:t>
            </a:r>
            <a:br>
              <a:rPr lang="en-US" sz="2800" dirty="0"/>
            </a:br>
            <a:endParaRPr lang="en-US" sz="2800" dirty="0"/>
          </a:p>
          <a:p>
            <a:r>
              <a:rPr lang="en-US" sz="2800" dirty="0"/>
              <a:t>How can </a:t>
            </a:r>
            <a:r>
              <a:rPr lang="en-US" sz="2800" dirty="0" smtClean="0"/>
              <a:t>quality </a:t>
            </a:r>
            <a:r>
              <a:rPr lang="en-US" sz="2800" dirty="0"/>
              <a:t>be assured?</a:t>
            </a:r>
          </a:p>
          <a:p>
            <a:endParaRPr lang="en-US" dirty="0"/>
          </a:p>
        </p:txBody>
      </p:sp>
    </p:spTree>
    <p:extLst>
      <p:ext uri="{BB962C8B-B14F-4D97-AF65-F5344CB8AC3E}">
        <p14:creationId xmlns:p14="http://schemas.microsoft.com/office/powerpoint/2010/main" val="2405434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Adaptive Learning</a:t>
            </a:r>
            <a:endParaRPr lang="en-US" dirty="0"/>
          </a:p>
        </p:txBody>
      </p:sp>
      <p:sp>
        <p:nvSpPr>
          <p:cNvPr id="3" name="Content Placeholder 2"/>
          <p:cNvSpPr>
            <a:spLocks noGrp="1"/>
          </p:cNvSpPr>
          <p:nvPr>
            <p:ph idx="1"/>
          </p:nvPr>
        </p:nvSpPr>
        <p:spPr/>
        <p:txBody>
          <a:bodyPr/>
          <a:lstStyle/>
          <a:p>
            <a:r>
              <a:rPr lang="en-US" sz="2000" dirty="0" smtClean="0">
                <a:hlinkClick r:id="rId3"/>
              </a:rPr>
              <a:t>Promising Research Results On Specific Forms Of Adaptive Learning/ITS</a:t>
            </a:r>
            <a:r>
              <a:rPr lang="en-US" sz="2000" dirty="0" smtClean="0"/>
              <a:t> by Phil Hill Posted on July 10, 2015</a:t>
            </a:r>
            <a:br>
              <a:rPr lang="en-US" sz="2000" dirty="0" smtClean="0"/>
            </a:br>
            <a:endParaRPr lang="en-US" sz="2000" dirty="0" smtClean="0"/>
          </a:p>
          <a:p>
            <a:r>
              <a:rPr lang="en-US" sz="2000" dirty="0" smtClean="0">
                <a:hlinkClick r:id="rId4"/>
              </a:rPr>
              <a:t>Lessons Learned from Early Implementations of Adaptive Courseware</a:t>
            </a:r>
            <a:r>
              <a:rPr lang="en-US" sz="2000" dirty="0" smtClean="0"/>
              <a:t> (April 2016, SRI International). See pp. 20-21 in </a:t>
            </a:r>
            <a:r>
              <a:rPr lang="en-US" sz="2000" dirty="0" smtClean="0">
                <a:hlinkClick r:id="rId5"/>
              </a:rPr>
              <a:t>The Chronicle Focus</a:t>
            </a:r>
            <a:r>
              <a:rPr lang="en-US" sz="2000" dirty="0" smtClean="0"/>
              <a:t> by Michael Feldstein – basically no discernable impact on grades and course completion found due to adaptive learning; students &amp; instructors in community colleges like it</a:t>
            </a:r>
            <a:endParaRPr lang="en-US" sz="2000" dirty="0"/>
          </a:p>
        </p:txBody>
      </p:sp>
    </p:spTree>
    <p:extLst>
      <p:ext uri="{BB962C8B-B14F-4D97-AF65-F5344CB8AC3E}">
        <p14:creationId xmlns:p14="http://schemas.microsoft.com/office/powerpoint/2010/main" val="18213650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Adaptive Learning</a:t>
            </a:r>
            <a:endParaRPr lang="en-US" dirty="0"/>
          </a:p>
        </p:txBody>
      </p:sp>
      <p:sp>
        <p:nvSpPr>
          <p:cNvPr id="3" name="Content Placeholder 2"/>
          <p:cNvSpPr>
            <a:spLocks noGrp="1"/>
          </p:cNvSpPr>
          <p:nvPr>
            <p:ph idx="1"/>
          </p:nvPr>
        </p:nvSpPr>
        <p:spPr/>
        <p:txBody>
          <a:bodyPr/>
          <a:lstStyle/>
          <a:p>
            <a:r>
              <a:rPr lang="en-US" sz="2000" dirty="0" smtClean="0">
                <a:hlinkClick r:id="rId3"/>
              </a:rPr>
              <a:t>Rethinking Higher Ed: A Case for Adaptive Learning</a:t>
            </a:r>
            <a:r>
              <a:rPr lang="en-US" sz="2000" dirty="0" smtClean="0"/>
              <a:t> by Tim Zimmer, October 22, 2014</a:t>
            </a:r>
            <a:endParaRPr lang="en-US" sz="2000" dirty="0"/>
          </a:p>
          <a:p>
            <a:r>
              <a:rPr lang="en-US" sz="2000" dirty="0" smtClean="0">
                <a:hlinkClick r:id="rId4"/>
              </a:rPr>
              <a:t>Learning to Adapt</a:t>
            </a:r>
            <a:r>
              <a:rPr lang="en-US" sz="2000" dirty="0" smtClean="0"/>
              <a:t>, </a:t>
            </a:r>
            <a:r>
              <a:rPr lang="en-US" sz="2000" i="1" dirty="0" smtClean="0"/>
              <a:t>Inside Higher Ed,</a:t>
            </a:r>
            <a:r>
              <a:rPr lang="en-US" sz="2000" dirty="0" smtClean="0"/>
              <a:t> by Carl </a:t>
            </a:r>
            <a:r>
              <a:rPr lang="en-US" sz="2000" dirty="0" err="1" smtClean="0"/>
              <a:t>Straumsheim</a:t>
            </a:r>
            <a:r>
              <a:rPr lang="en-US" sz="2000" dirty="0" smtClean="0"/>
              <a:t>, June 23, 2016</a:t>
            </a:r>
          </a:p>
          <a:p>
            <a:r>
              <a:rPr lang="en-US" sz="2000" dirty="0" smtClean="0">
                <a:hlinkClick r:id="rId5"/>
              </a:rPr>
              <a:t>Adaptive quizzes to increase motivation, engagement and learning outcomes in a first year accounting unit</a:t>
            </a:r>
            <a:r>
              <a:rPr lang="en-US" sz="2000" dirty="0" smtClean="0"/>
              <a:t>, </a:t>
            </a:r>
            <a:r>
              <a:rPr lang="en-US" sz="2000" i="1" dirty="0" smtClean="0"/>
              <a:t>International Journal of Educational Technology in Higher Education,</a:t>
            </a:r>
            <a:r>
              <a:rPr lang="en-US" sz="2000" dirty="0" smtClean="0"/>
              <a:t> 2018, by Bella Ross, Anne-Marie Chase, Diane Robbie, Grainne Oates, and Yvette Absalom</a:t>
            </a:r>
          </a:p>
          <a:p>
            <a:endParaRPr lang="en-US" sz="2000" dirty="0"/>
          </a:p>
        </p:txBody>
      </p:sp>
    </p:spTree>
    <p:extLst>
      <p:ext uri="{BB962C8B-B14F-4D97-AF65-F5344CB8AC3E}">
        <p14:creationId xmlns:p14="http://schemas.microsoft.com/office/powerpoint/2010/main" val="33653343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Adaptive Learning</a:t>
            </a:r>
            <a:endParaRPr lang="en-US" dirty="0"/>
          </a:p>
        </p:txBody>
      </p:sp>
      <p:sp>
        <p:nvSpPr>
          <p:cNvPr id="3" name="Content Placeholder 2"/>
          <p:cNvSpPr>
            <a:spLocks noGrp="1"/>
          </p:cNvSpPr>
          <p:nvPr>
            <p:ph idx="1"/>
          </p:nvPr>
        </p:nvSpPr>
        <p:spPr/>
        <p:txBody>
          <a:bodyPr/>
          <a:lstStyle/>
          <a:p>
            <a:r>
              <a:rPr lang="en-US" sz="2000" dirty="0" smtClean="0">
                <a:hlinkClick r:id="rId3"/>
              </a:rPr>
              <a:t>New Report Shows Mixed Results from Adaptive Software</a:t>
            </a:r>
            <a:r>
              <a:rPr lang="en-US" sz="2000" dirty="0" smtClean="0"/>
              <a:t>, AAC&amp;U News, August 2016</a:t>
            </a:r>
            <a:br>
              <a:rPr lang="en-US" sz="2000" dirty="0" smtClean="0"/>
            </a:br>
            <a:endParaRPr lang="en-US" sz="2000" dirty="0"/>
          </a:p>
          <a:p>
            <a:r>
              <a:rPr lang="en-US" sz="2000" dirty="0" smtClean="0">
                <a:hlinkClick r:id="rId4"/>
              </a:rPr>
              <a:t>Studying Adaptive Learning Efficacy using Propensity Score Matching</a:t>
            </a:r>
            <a:r>
              <a:rPr lang="en-US" sz="2000" dirty="0" smtClean="0"/>
              <a:t>, McGraw-Hill Education, University of Pennsylvania, by </a:t>
            </a:r>
            <a:r>
              <a:rPr lang="en-US" sz="2000" dirty="0" err="1" smtClean="0"/>
              <a:t>Shirin</a:t>
            </a:r>
            <a:r>
              <a:rPr lang="en-US" sz="2000" dirty="0" smtClean="0"/>
              <a:t> </a:t>
            </a:r>
            <a:r>
              <a:rPr lang="en-US" sz="2000" dirty="0" err="1" smtClean="0"/>
              <a:t>Mojarad</a:t>
            </a:r>
            <a:r>
              <a:rPr lang="en-US" sz="2000" dirty="0" smtClean="0"/>
              <a:t>, Alfred </a:t>
            </a:r>
            <a:r>
              <a:rPr lang="en-US" sz="2000" dirty="0" err="1" smtClean="0"/>
              <a:t>Essa</a:t>
            </a:r>
            <a:r>
              <a:rPr lang="en-US" sz="2000" dirty="0" smtClean="0"/>
              <a:t>, </a:t>
            </a:r>
            <a:r>
              <a:rPr lang="en-US" sz="2000" dirty="0" err="1" smtClean="0"/>
              <a:t>Shahin</a:t>
            </a:r>
            <a:r>
              <a:rPr lang="en-US" sz="2000" dirty="0" smtClean="0"/>
              <a:t> </a:t>
            </a:r>
            <a:r>
              <a:rPr lang="en-US" sz="2000" dirty="0" err="1" smtClean="0"/>
              <a:t>Mojarad</a:t>
            </a:r>
            <a:r>
              <a:rPr lang="en-US" sz="2000" dirty="0" smtClean="0"/>
              <a:t>, Ryan S. Baker</a:t>
            </a:r>
          </a:p>
          <a:p>
            <a:endParaRPr lang="en-US" sz="2000" dirty="0"/>
          </a:p>
        </p:txBody>
      </p:sp>
    </p:spTree>
    <p:extLst>
      <p:ext uri="{BB962C8B-B14F-4D97-AF65-F5344CB8AC3E}">
        <p14:creationId xmlns:p14="http://schemas.microsoft.com/office/powerpoint/2010/main" val="36395479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Adaptive Learning</a:t>
            </a:r>
            <a:endParaRPr lang="en-US" dirty="0"/>
          </a:p>
        </p:txBody>
      </p:sp>
      <p:sp>
        <p:nvSpPr>
          <p:cNvPr id="3" name="Content Placeholder 2"/>
          <p:cNvSpPr>
            <a:spLocks noGrp="1"/>
          </p:cNvSpPr>
          <p:nvPr>
            <p:ph idx="1"/>
          </p:nvPr>
        </p:nvSpPr>
        <p:spPr/>
        <p:txBody>
          <a:bodyPr/>
          <a:lstStyle/>
          <a:p>
            <a:pPr marL="0" indent="0">
              <a:buNone/>
            </a:pPr>
            <a:r>
              <a:rPr lang="en-US" sz="3600" dirty="0" smtClean="0"/>
              <a:t>The question of assuring quality . . .</a:t>
            </a:r>
            <a:r>
              <a:rPr lang="en-US" sz="2000" dirty="0" smtClean="0"/>
              <a:t/>
            </a:r>
            <a:br>
              <a:rPr lang="en-US" sz="2000" dirty="0" smtClean="0"/>
            </a:br>
            <a:endParaRPr lang="en-US" sz="2000" dirty="0" smtClean="0"/>
          </a:p>
          <a:p>
            <a:endParaRPr lang="en-US" sz="1600" dirty="0" smtClean="0"/>
          </a:p>
          <a:p>
            <a:endParaRPr lang="en-US" sz="1600" dirty="0"/>
          </a:p>
        </p:txBody>
      </p:sp>
    </p:spTree>
    <p:extLst>
      <p:ext uri="{BB962C8B-B14F-4D97-AF65-F5344CB8AC3E}">
        <p14:creationId xmlns:p14="http://schemas.microsoft.com/office/powerpoint/2010/main" val="14572071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endParaRPr lang="en-US" dirty="0"/>
          </a:p>
        </p:txBody>
      </p:sp>
      <p:sp>
        <p:nvSpPr>
          <p:cNvPr id="4" name="Subtitle 3"/>
          <p:cNvSpPr>
            <a:spLocks noGrp="1"/>
          </p:cNvSpPr>
          <p:nvPr>
            <p:ph type="subTitle" idx="1"/>
          </p:nvPr>
        </p:nvSpPr>
        <p:spPr/>
        <p:txBody>
          <a:bodyPr/>
          <a:lstStyle/>
          <a:p>
            <a:r>
              <a:rPr lang="en-US" dirty="0" smtClean="0"/>
              <a:t>Barbra Burch, MPA, QM Manager of Research and Development</a:t>
            </a:r>
            <a:endParaRPr lang="en-US" dirty="0"/>
          </a:p>
        </p:txBody>
      </p:sp>
      <p:pic>
        <p:nvPicPr>
          <p:cNvPr id="5" name="Picture 3" descr="C:\Users\Kay\AppData\Local\Microsoft\Windows\INetCache\IE\CYPSKUE4\bee2[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49777" y="1751752"/>
            <a:ext cx="1542985" cy="19415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02666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What Works in Online Education?</a:t>
            </a:r>
            <a:endParaRPr lang="en-US" sz="4000" dirty="0"/>
          </a:p>
        </p:txBody>
      </p:sp>
      <p:sp>
        <p:nvSpPr>
          <p:cNvPr id="3" name="Content Placeholder 2"/>
          <p:cNvSpPr>
            <a:spLocks noGrp="1"/>
          </p:cNvSpPr>
          <p:nvPr>
            <p:ph idx="1"/>
          </p:nvPr>
        </p:nvSpPr>
        <p:spPr/>
        <p:txBody>
          <a:bodyPr/>
          <a:lstStyle/>
          <a:p>
            <a:r>
              <a:rPr lang="en-US" sz="2000" dirty="0" smtClean="0"/>
              <a:t>The big question that is broken down into relatively small questions</a:t>
            </a:r>
          </a:p>
          <a:p>
            <a:r>
              <a:rPr lang="en-US" sz="2000" dirty="0" smtClean="0"/>
              <a:t>An even bigger question is, What works in education?</a:t>
            </a:r>
          </a:p>
          <a:p>
            <a:r>
              <a:rPr lang="en-US" sz="2000" dirty="0" smtClean="0"/>
              <a:t>The research that supports the QM Rubric relates to course design of online &amp; blended courses (e.g., GS 5 Course Activities and Learner Interaction)</a:t>
            </a:r>
          </a:p>
          <a:p>
            <a:r>
              <a:rPr lang="en-US" sz="2000" dirty="0" smtClean="0"/>
              <a:t>The </a:t>
            </a:r>
            <a:r>
              <a:rPr lang="en-US" sz="2000" dirty="0" smtClean="0">
                <a:hlinkClick r:id="rId3"/>
              </a:rPr>
              <a:t>QM Research Library</a:t>
            </a:r>
            <a:r>
              <a:rPr lang="en-US" sz="2000" dirty="0" smtClean="0"/>
              <a:t> has approximately 1,300 references relating to important elements of online course design</a:t>
            </a:r>
            <a:endParaRPr lang="en-US" sz="2000" dirty="0"/>
          </a:p>
        </p:txBody>
      </p:sp>
    </p:spTree>
    <p:extLst>
      <p:ext uri="{BB962C8B-B14F-4D97-AF65-F5344CB8AC3E}">
        <p14:creationId xmlns:p14="http://schemas.microsoft.com/office/powerpoint/2010/main" val="27081814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What Works in Online Education?</a:t>
            </a:r>
            <a:endParaRPr lang="en-US" sz="4000" dirty="0"/>
          </a:p>
        </p:txBody>
      </p:sp>
      <p:sp>
        <p:nvSpPr>
          <p:cNvPr id="3" name="Content Placeholder 2"/>
          <p:cNvSpPr>
            <a:spLocks noGrp="1"/>
          </p:cNvSpPr>
          <p:nvPr>
            <p:ph idx="1"/>
          </p:nvPr>
        </p:nvSpPr>
        <p:spPr/>
        <p:txBody>
          <a:bodyPr/>
          <a:lstStyle/>
          <a:p>
            <a:r>
              <a:rPr lang="en-US" sz="2000" dirty="0">
                <a:hlinkClick r:id="rId3"/>
              </a:rPr>
              <a:t>Preparing for the Digital University: a review of the history and current state of distance, blended, and online learning</a:t>
            </a:r>
            <a:r>
              <a:rPr lang="en-US" sz="2000" dirty="0"/>
              <a:t>. </a:t>
            </a:r>
            <a:r>
              <a:rPr lang="en-US" sz="2000" dirty="0" smtClean="0"/>
              <a:t>(2015). George </a:t>
            </a:r>
            <a:r>
              <a:rPr lang="en-US" sz="2000" dirty="0"/>
              <a:t>Siemens, Dragan </a:t>
            </a:r>
            <a:r>
              <a:rPr lang="en-US" sz="2000" dirty="0" err="1"/>
              <a:t>Gasevic</a:t>
            </a:r>
            <a:r>
              <a:rPr lang="en-US" sz="2000" dirty="0"/>
              <a:t>, and Shane Dawson Athabasca University, University of Edinburgh, University of Texas Arlington, University of South </a:t>
            </a:r>
            <a:r>
              <a:rPr lang="en-US" sz="2000" dirty="0" smtClean="0"/>
              <a:t>Australia</a:t>
            </a:r>
          </a:p>
          <a:p>
            <a:pPr lvl="1"/>
            <a:r>
              <a:rPr lang="en-US" sz="1600" dirty="0" smtClean="0"/>
              <a:t>Institutional support for instructors and students</a:t>
            </a:r>
          </a:p>
          <a:p>
            <a:pPr lvl="1"/>
            <a:r>
              <a:rPr lang="en-US" sz="1600" dirty="0" smtClean="0"/>
              <a:t>Academic support for students</a:t>
            </a:r>
            <a:endParaRPr lang="en-US" sz="1600" dirty="0"/>
          </a:p>
          <a:p>
            <a:pPr lvl="1"/>
            <a:r>
              <a:rPr lang="en-US" sz="1600" dirty="0" smtClean="0"/>
              <a:t>Problem-based learning (open-ended problems presented to students to solve)</a:t>
            </a:r>
          </a:p>
          <a:p>
            <a:pPr lvl="1"/>
            <a:r>
              <a:rPr lang="en-US" sz="1600" dirty="0" smtClean="0"/>
              <a:t>Planned interaction (designed into the course)</a:t>
            </a:r>
          </a:p>
          <a:p>
            <a:pPr lvl="1"/>
            <a:r>
              <a:rPr lang="en-US" sz="1600" dirty="0" smtClean="0"/>
              <a:t>Use of 2 or 3 types of interaction (student-student, student-instructor, student-content) rather than just 1</a:t>
            </a:r>
          </a:p>
        </p:txBody>
      </p:sp>
    </p:spTree>
    <p:extLst>
      <p:ext uri="{BB962C8B-B14F-4D97-AF65-F5344CB8AC3E}">
        <p14:creationId xmlns:p14="http://schemas.microsoft.com/office/powerpoint/2010/main" val="33745939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10"/>
          <p:cNvSpPr>
            <a:spLocks noGrp="1"/>
          </p:cNvSpPr>
          <p:nvPr>
            <p:ph type="body" sz="quarter" idx="10"/>
          </p:nvPr>
        </p:nvSpPr>
        <p:spPr/>
        <p:txBody>
          <a:bodyPr/>
          <a:lstStyle/>
          <a:p>
            <a:r>
              <a:rPr lang="en-US" dirty="0" smtClean="0"/>
              <a:t>https://www.qualitymatters.org/research</a:t>
            </a:r>
            <a:endParaRPr lang="en-US" dirty="0"/>
          </a:p>
        </p:txBody>
      </p:sp>
      <p:pic>
        <p:nvPicPr>
          <p:cNvPr id="3" name="Picture Placeholder 2"/>
          <p:cNvPicPr>
            <a:picLocks noGrp="1" noChangeAspect="1"/>
          </p:cNvPicPr>
          <p:nvPr>
            <p:ph type="pic" sz="quarter" idx="12"/>
          </p:nvPr>
        </p:nvPicPr>
        <p:blipFill>
          <a:blip r:embed="rId3">
            <a:extLst>
              <a:ext uri="{28A0092B-C50C-407E-A947-70E740481C1C}">
                <a14:useLocalDpi xmlns:a14="http://schemas.microsoft.com/office/drawing/2010/main" val="0"/>
              </a:ext>
            </a:extLst>
          </a:blip>
          <a:srcRect t="12554" b="12554"/>
          <a:stretch>
            <a:fillRect/>
          </a:stretch>
        </p:blipFill>
        <p:spPr/>
      </p:pic>
      <p:pic>
        <p:nvPicPr>
          <p:cNvPr id="4" name="Picture Placeholder 3"/>
          <p:cNvPicPr>
            <a:picLocks noGrp="1" noChangeAspect="1"/>
          </p:cNvPicPr>
          <p:nvPr>
            <p:ph type="pic" sz="quarter" idx="13"/>
          </p:nvPr>
        </p:nvPicPr>
        <p:blipFill>
          <a:blip r:embed="rId4">
            <a:extLst>
              <a:ext uri="{28A0092B-C50C-407E-A947-70E740481C1C}">
                <a14:useLocalDpi xmlns:a14="http://schemas.microsoft.com/office/drawing/2010/main" val="0"/>
              </a:ext>
            </a:extLst>
          </a:blip>
          <a:srcRect t="16674" b="16674"/>
          <a:stretch>
            <a:fillRect/>
          </a:stretch>
        </p:blipFill>
        <p:spPr>
          <a:xfrm>
            <a:off x="5062538" y="1973263"/>
            <a:ext cx="1109662" cy="1108075"/>
          </a:xfrm>
        </p:spPr>
      </p:pic>
      <p:sp>
        <p:nvSpPr>
          <p:cNvPr id="17" name="Text Placeholder 16"/>
          <p:cNvSpPr>
            <a:spLocks noGrp="1"/>
          </p:cNvSpPr>
          <p:nvPr>
            <p:ph type="body" sz="quarter" idx="16"/>
          </p:nvPr>
        </p:nvSpPr>
        <p:spPr>
          <a:xfrm>
            <a:off x="2641600" y="3192463"/>
            <a:ext cx="1930400" cy="403353"/>
          </a:xfrm>
        </p:spPr>
        <p:txBody>
          <a:bodyPr/>
          <a:lstStyle/>
          <a:p>
            <a:r>
              <a:rPr lang="en-US" dirty="0" smtClean="0"/>
              <a:t>bburch@qualitymatters.org</a:t>
            </a:r>
            <a:endParaRPr lang="en-US" dirty="0"/>
          </a:p>
        </p:txBody>
      </p:sp>
      <p:sp>
        <p:nvSpPr>
          <p:cNvPr id="18" name="Text Placeholder 17"/>
          <p:cNvSpPr>
            <a:spLocks noGrp="1"/>
          </p:cNvSpPr>
          <p:nvPr>
            <p:ph type="body" sz="quarter" idx="17"/>
          </p:nvPr>
        </p:nvSpPr>
        <p:spPr>
          <a:xfrm>
            <a:off x="4852473" y="3233953"/>
            <a:ext cx="1930400" cy="403353"/>
          </a:xfrm>
        </p:spPr>
        <p:txBody>
          <a:bodyPr/>
          <a:lstStyle/>
          <a:p>
            <a:r>
              <a:rPr lang="en-US" dirty="0" smtClean="0"/>
              <a:t>Thanks for attending!</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r>
              <a:rPr lang="en-US" dirty="0" smtClean="0">
                <a:latin typeface="Calibri" charset="0"/>
              </a:rPr>
              <a:t>Some of Today’s ‘Hot’ Topics</a:t>
            </a:r>
            <a:endParaRPr lang="en-US" dirty="0">
              <a:latin typeface="Calibri" charset="0"/>
            </a:endParaRPr>
          </a:p>
        </p:txBody>
      </p:sp>
      <p:pic>
        <p:nvPicPr>
          <p:cNvPr id="2" name="Content Placeholder 1" descr="Background of red hot &lt;strong&gt;chili&lt;/strong&gt; &lt;strong&gt;peppers&lt;/strong&gt; - &lt;strong&gt;Free&lt;/strong&gt; Stock Image"/>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492500" y="1412725"/>
            <a:ext cx="2159000" cy="2159000"/>
          </a:xfrm>
        </p:spPr>
      </p:pic>
      <p:sp>
        <p:nvSpPr>
          <p:cNvPr id="4" name="TextBox 3"/>
          <p:cNvSpPr txBox="1"/>
          <p:nvPr/>
        </p:nvSpPr>
        <p:spPr>
          <a:xfrm>
            <a:off x="6126480" y="1412725"/>
            <a:ext cx="2312894" cy="369332"/>
          </a:xfrm>
          <a:prstGeom prst="rect">
            <a:avLst/>
          </a:prstGeom>
          <a:noFill/>
        </p:spPr>
        <p:txBody>
          <a:bodyPr wrap="square" rtlCol="0">
            <a:spAutoFit/>
          </a:bodyPr>
          <a:lstStyle/>
          <a:p>
            <a:r>
              <a:rPr lang="en-US" dirty="0" smtClean="0"/>
              <a:t>Adaptive Learning</a:t>
            </a:r>
            <a:endParaRPr lang="en-US" dirty="0"/>
          </a:p>
        </p:txBody>
      </p:sp>
      <p:sp>
        <p:nvSpPr>
          <p:cNvPr id="5" name="TextBox 4"/>
          <p:cNvSpPr txBox="1"/>
          <p:nvPr/>
        </p:nvSpPr>
        <p:spPr>
          <a:xfrm>
            <a:off x="3492500" y="3840480"/>
            <a:ext cx="3155726" cy="369332"/>
          </a:xfrm>
          <a:prstGeom prst="rect">
            <a:avLst/>
          </a:prstGeom>
          <a:noFill/>
        </p:spPr>
        <p:txBody>
          <a:bodyPr wrap="square" rtlCol="0">
            <a:spAutoFit/>
          </a:bodyPr>
          <a:lstStyle/>
          <a:p>
            <a:r>
              <a:rPr lang="en-US" dirty="0" smtClean="0"/>
              <a:t>What works online?</a:t>
            </a:r>
            <a:endParaRPr lang="en-US" dirty="0"/>
          </a:p>
        </p:txBody>
      </p:sp>
      <p:sp>
        <p:nvSpPr>
          <p:cNvPr id="7" name="TextBox 6"/>
          <p:cNvSpPr txBox="1"/>
          <p:nvPr/>
        </p:nvSpPr>
        <p:spPr>
          <a:xfrm>
            <a:off x="914400" y="2298587"/>
            <a:ext cx="2312894" cy="646331"/>
          </a:xfrm>
          <a:prstGeom prst="rect">
            <a:avLst/>
          </a:prstGeom>
          <a:noFill/>
        </p:spPr>
        <p:txBody>
          <a:bodyPr wrap="square" rtlCol="0">
            <a:spAutoFit/>
          </a:bodyPr>
          <a:lstStyle/>
          <a:p>
            <a:r>
              <a:rPr lang="en-US" dirty="0" smtClean="0"/>
              <a:t>Open Educational Resources - OERs</a:t>
            </a:r>
            <a:endParaRPr lang="en-US" dirty="0"/>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Educational Resources</a:t>
            </a:r>
            <a:endParaRPr lang="en-US" dirty="0"/>
          </a:p>
        </p:txBody>
      </p:sp>
      <p:sp>
        <p:nvSpPr>
          <p:cNvPr id="3" name="Content Placeholder 2"/>
          <p:cNvSpPr>
            <a:spLocks noGrp="1"/>
          </p:cNvSpPr>
          <p:nvPr>
            <p:ph idx="1"/>
          </p:nvPr>
        </p:nvSpPr>
        <p:spPr/>
        <p:txBody>
          <a:bodyPr/>
          <a:lstStyle/>
          <a:p>
            <a:pPr marL="0" indent="0">
              <a:buNone/>
            </a:pPr>
            <a:r>
              <a:rPr lang="en-US" sz="2000" dirty="0" smtClean="0"/>
              <a:t>Definition:</a:t>
            </a:r>
            <a:br>
              <a:rPr lang="en-US" sz="2000" dirty="0" smtClean="0"/>
            </a:br>
            <a:endParaRPr lang="en-US" sz="2000" dirty="0" smtClean="0"/>
          </a:p>
          <a:p>
            <a:pPr marL="0" indent="0">
              <a:buNone/>
            </a:pPr>
            <a:r>
              <a:rPr lang="en-US" sz="2000" dirty="0"/>
              <a:t>T</a:t>
            </a:r>
            <a:r>
              <a:rPr lang="en-US" sz="2000" dirty="0" smtClean="0"/>
              <a:t>eaching</a:t>
            </a:r>
            <a:r>
              <a:rPr lang="en-US" sz="2000" dirty="0"/>
              <a:t>, learning, and research resources that reside in the public domain or have been released under an intellectual property license that permits their free use and re-purposing by others. Open educational resources include full courses, course materials, modules, textbooks, streaming videos, tests, software, and any other tools, materials, or techniques used to support access to knowledge. (</a:t>
            </a:r>
            <a:r>
              <a:rPr lang="en-US" sz="2000" dirty="0" smtClean="0"/>
              <a:t>Hewlett, 2013)</a:t>
            </a:r>
            <a:endParaRPr lang="en-US" sz="2000" dirty="0"/>
          </a:p>
        </p:txBody>
      </p:sp>
    </p:spTree>
    <p:extLst>
      <p:ext uri="{BB962C8B-B14F-4D97-AF65-F5344CB8AC3E}">
        <p14:creationId xmlns:p14="http://schemas.microsoft.com/office/powerpoint/2010/main" val="24308792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Educational Resources</a:t>
            </a:r>
            <a:endParaRPr lang="en-US" dirty="0"/>
          </a:p>
        </p:txBody>
      </p:sp>
      <p:sp>
        <p:nvSpPr>
          <p:cNvPr id="3" name="Content Placeholder 2"/>
          <p:cNvSpPr>
            <a:spLocks noGrp="1"/>
          </p:cNvSpPr>
          <p:nvPr>
            <p:ph idx="1"/>
          </p:nvPr>
        </p:nvSpPr>
        <p:spPr/>
        <p:txBody>
          <a:bodyPr/>
          <a:lstStyle/>
          <a:p>
            <a:r>
              <a:rPr lang="en-US" dirty="0" smtClean="0"/>
              <a:t>Hot topic because it’s a way to cut costs</a:t>
            </a:r>
            <a:br>
              <a:rPr lang="en-US" dirty="0" smtClean="0"/>
            </a:br>
            <a:endParaRPr lang="en-US" dirty="0" smtClean="0"/>
          </a:p>
          <a:p>
            <a:r>
              <a:rPr lang="en-US" dirty="0" smtClean="0"/>
              <a:t>What is the impact on student learning?</a:t>
            </a:r>
            <a:br>
              <a:rPr lang="en-US" dirty="0" smtClean="0"/>
            </a:br>
            <a:endParaRPr lang="en-US" dirty="0" smtClean="0"/>
          </a:p>
          <a:p>
            <a:r>
              <a:rPr lang="en-US" dirty="0" smtClean="0"/>
              <a:t>How can quality be assured?</a:t>
            </a:r>
            <a:endParaRPr lang="en-US" dirty="0"/>
          </a:p>
        </p:txBody>
      </p:sp>
    </p:spTree>
    <p:extLst>
      <p:ext uri="{BB962C8B-B14F-4D97-AF65-F5344CB8AC3E}">
        <p14:creationId xmlns:p14="http://schemas.microsoft.com/office/powerpoint/2010/main" val="4013414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Educational Resources</a:t>
            </a:r>
            <a:endParaRPr lang="en-US" dirty="0"/>
          </a:p>
        </p:txBody>
      </p:sp>
      <p:sp>
        <p:nvSpPr>
          <p:cNvPr id="3" name="Content Placeholder 2"/>
          <p:cNvSpPr>
            <a:spLocks noGrp="1"/>
          </p:cNvSpPr>
          <p:nvPr>
            <p:ph idx="1"/>
          </p:nvPr>
        </p:nvSpPr>
        <p:spPr/>
        <p:txBody>
          <a:bodyPr/>
          <a:lstStyle/>
          <a:p>
            <a:r>
              <a:rPr lang="en-US" sz="2800" dirty="0" smtClean="0"/>
              <a:t>Some studies: higher student grades &amp; pass rates/lower failing &amp; withdrawal rates</a:t>
            </a:r>
            <a:br>
              <a:rPr lang="en-US" sz="2800" dirty="0" smtClean="0"/>
            </a:br>
            <a:r>
              <a:rPr lang="en-US" sz="2800" dirty="0" smtClean="0"/>
              <a:t>Other studies: no significant difference</a:t>
            </a:r>
            <a:br>
              <a:rPr lang="en-US" sz="2800" dirty="0" smtClean="0"/>
            </a:br>
            <a:endParaRPr lang="en-US" sz="2800" dirty="0" smtClean="0"/>
          </a:p>
          <a:p>
            <a:r>
              <a:rPr lang="en-US" sz="2800" dirty="0" smtClean="0"/>
              <a:t>Both students &amp; instructors perceive quality as good or better than traditional textbooks</a:t>
            </a:r>
            <a:br>
              <a:rPr lang="en-US" sz="2800" dirty="0" smtClean="0"/>
            </a:br>
            <a:endParaRPr lang="en-US" sz="2800" dirty="0" smtClean="0"/>
          </a:p>
          <a:p>
            <a:pPr marL="0" indent="0">
              <a:buNone/>
            </a:pPr>
            <a:endParaRPr lang="en-US" sz="2800" dirty="0"/>
          </a:p>
        </p:txBody>
      </p:sp>
    </p:spTree>
    <p:extLst>
      <p:ext uri="{BB962C8B-B14F-4D97-AF65-F5344CB8AC3E}">
        <p14:creationId xmlns:p14="http://schemas.microsoft.com/office/powerpoint/2010/main" val="4001544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Educational Resources</a:t>
            </a:r>
            <a:endParaRPr lang="en-US" dirty="0"/>
          </a:p>
        </p:txBody>
      </p:sp>
      <p:sp>
        <p:nvSpPr>
          <p:cNvPr id="3" name="Content Placeholder 2"/>
          <p:cNvSpPr>
            <a:spLocks noGrp="1"/>
          </p:cNvSpPr>
          <p:nvPr>
            <p:ph idx="1"/>
          </p:nvPr>
        </p:nvSpPr>
        <p:spPr/>
        <p:txBody>
          <a:bodyPr/>
          <a:lstStyle/>
          <a:p>
            <a:pPr marL="0" indent="0">
              <a:buNone/>
            </a:pPr>
            <a:r>
              <a:rPr lang="en-US" dirty="0" smtClean="0"/>
              <a:t>Quality Assurance</a:t>
            </a:r>
            <a:br>
              <a:rPr lang="en-US" dirty="0" smtClean="0"/>
            </a:br>
            <a:endParaRPr lang="en-US" dirty="0" smtClean="0"/>
          </a:p>
          <a:p>
            <a:r>
              <a:rPr lang="en-US" sz="2800" dirty="0" smtClean="0"/>
              <a:t>Research just beginning</a:t>
            </a:r>
            <a:br>
              <a:rPr lang="en-US" sz="2800" dirty="0" smtClean="0"/>
            </a:br>
            <a:endParaRPr lang="en-US" sz="2800" dirty="0" smtClean="0"/>
          </a:p>
          <a:p>
            <a:r>
              <a:rPr lang="en-US" sz="2800" dirty="0" smtClean="0"/>
              <a:t>Practical method: </a:t>
            </a:r>
            <a:r>
              <a:rPr lang="en-US" sz="2800" dirty="0" smtClean="0">
                <a:hlinkClick r:id="rId3"/>
              </a:rPr>
              <a:t>Repositories</a:t>
            </a:r>
            <a:r>
              <a:rPr lang="en-US" sz="2800" dirty="0" smtClean="0"/>
              <a:t> (e.g., MERLOT, </a:t>
            </a:r>
            <a:r>
              <a:rPr lang="en-US" sz="2800" dirty="0"/>
              <a:t>OER </a:t>
            </a:r>
            <a:r>
              <a:rPr lang="en-US" sz="2800" dirty="0" smtClean="0"/>
              <a:t>Commons, </a:t>
            </a:r>
            <a:r>
              <a:rPr lang="en-US" sz="2800" dirty="0" smtClean="0">
                <a:hlinkClick r:id="rId4"/>
              </a:rPr>
              <a:t>QM guidance</a:t>
            </a:r>
            <a:r>
              <a:rPr lang="en-US" sz="2800" dirty="0" smtClean="0"/>
              <a:t>)</a:t>
            </a:r>
            <a:br>
              <a:rPr lang="en-US" sz="2800" dirty="0" smtClean="0"/>
            </a:br>
            <a:endParaRPr lang="en-US" sz="2800" dirty="0" smtClean="0"/>
          </a:p>
          <a:p>
            <a:pPr marL="0" indent="0">
              <a:buNone/>
            </a:pPr>
            <a:endParaRPr lang="en-US" sz="2800" dirty="0" smtClean="0"/>
          </a:p>
          <a:p>
            <a:endParaRPr lang="en-US" sz="2800" dirty="0"/>
          </a:p>
        </p:txBody>
      </p:sp>
    </p:spTree>
    <p:extLst>
      <p:ext uri="{BB962C8B-B14F-4D97-AF65-F5344CB8AC3E}">
        <p14:creationId xmlns:p14="http://schemas.microsoft.com/office/powerpoint/2010/main" val="447375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Educational Resources</a:t>
            </a:r>
            <a:endParaRPr lang="en-US" dirty="0"/>
          </a:p>
        </p:txBody>
      </p:sp>
      <p:sp>
        <p:nvSpPr>
          <p:cNvPr id="3" name="Content Placeholder 2"/>
          <p:cNvSpPr>
            <a:spLocks noGrp="1"/>
          </p:cNvSpPr>
          <p:nvPr>
            <p:ph idx="1"/>
          </p:nvPr>
        </p:nvSpPr>
        <p:spPr/>
        <p:txBody>
          <a:bodyPr/>
          <a:lstStyle/>
          <a:p>
            <a:pPr marL="0" indent="0">
              <a:buNone/>
            </a:pPr>
            <a:r>
              <a:rPr lang="en-US" sz="2800" dirty="0" smtClean="0">
                <a:hlinkClick r:id="rId3"/>
              </a:rPr>
              <a:t>Rating the Quality of Open Textbooks: How Reviewer and Text Characteristics Predict Ratings  </a:t>
            </a:r>
            <a:endParaRPr lang="en-US" sz="2800" dirty="0" smtClean="0"/>
          </a:p>
          <a:p>
            <a:pPr marL="0" indent="0">
              <a:buNone/>
            </a:pPr>
            <a:r>
              <a:rPr lang="en-US" sz="2800" dirty="0" smtClean="0"/>
              <a:t>Used data from peer reviews of Open Textbook Library titles rated on comprehensiveness, accuracy, relevance/longevity, clarity, consistency, modularity, organization/flow, interface, grammar, cultural relevance</a:t>
            </a:r>
            <a:endParaRPr lang="en-US" sz="2800" dirty="0"/>
          </a:p>
        </p:txBody>
      </p:sp>
    </p:spTree>
    <p:extLst>
      <p:ext uri="{BB962C8B-B14F-4D97-AF65-F5344CB8AC3E}">
        <p14:creationId xmlns:p14="http://schemas.microsoft.com/office/powerpoint/2010/main" val="222513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Educational Resources</a:t>
            </a:r>
            <a:endParaRPr lang="en-US" dirty="0"/>
          </a:p>
        </p:txBody>
      </p:sp>
      <p:sp>
        <p:nvSpPr>
          <p:cNvPr id="3" name="Content Placeholder 2"/>
          <p:cNvSpPr>
            <a:spLocks noGrp="1"/>
          </p:cNvSpPr>
          <p:nvPr>
            <p:ph idx="1"/>
          </p:nvPr>
        </p:nvSpPr>
        <p:spPr/>
        <p:txBody>
          <a:bodyPr/>
          <a:lstStyle/>
          <a:p>
            <a:pPr marL="0" indent="0">
              <a:buNone/>
            </a:pPr>
            <a:r>
              <a:rPr lang="en-US" sz="2800" dirty="0" smtClean="0">
                <a:hlinkClick r:id="rId3"/>
              </a:rPr>
              <a:t>OER Research Fellows</a:t>
            </a:r>
            <a:endParaRPr lang="en-US" sz="2800" dirty="0" smtClean="0"/>
          </a:p>
          <a:p>
            <a:r>
              <a:rPr lang="en-US" sz="2000" dirty="0" smtClean="0"/>
              <a:t>Hilton</a:t>
            </a:r>
            <a:r>
              <a:rPr lang="en-US" sz="2000" dirty="0"/>
              <a:t>, J. </a:t>
            </a:r>
            <a:r>
              <a:rPr lang="en-US" sz="2000" dirty="0" smtClean="0"/>
              <a:t>III </a:t>
            </a:r>
            <a:r>
              <a:rPr lang="en-US" sz="2000" dirty="0"/>
              <a:t>(2016). </a:t>
            </a:r>
            <a:r>
              <a:rPr lang="en-US" sz="2000" dirty="0" smtClean="0"/>
              <a:t>Open </a:t>
            </a:r>
            <a:r>
              <a:rPr lang="en-US" sz="2000" dirty="0"/>
              <a:t>educational resources and college textbook choices: a review of research on efficacy and perceptions. </a:t>
            </a:r>
            <a:r>
              <a:rPr lang="en-US" sz="2000" i="1" dirty="0" smtClean="0"/>
              <a:t>Education </a:t>
            </a:r>
            <a:r>
              <a:rPr lang="en-US" sz="2000" i="1" dirty="0"/>
              <a:t>Tech Research Development</a:t>
            </a:r>
            <a:r>
              <a:rPr lang="en-US" sz="2000" dirty="0"/>
              <a:t>. Retrieved from </a:t>
            </a:r>
            <a:r>
              <a:rPr lang="en-US" sz="2000" u="sng" dirty="0">
                <a:hlinkClick r:id="rId4"/>
              </a:rPr>
              <a:t>https://</a:t>
            </a:r>
            <a:r>
              <a:rPr lang="en-US" sz="2000" u="sng" dirty="0" smtClean="0">
                <a:hlinkClick r:id="rId4"/>
              </a:rPr>
              <a:t>link.springer.com/article/10.1007/s11423-016-9434-9</a:t>
            </a:r>
            <a:endParaRPr lang="en-US" sz="2000" u="sng" dirty="0" smtClean="0"/>
          </a:p>
          <a:p>
            <a:r>
              <a:rPr lang="en-US" sz="2000" dirty="0"/>
              <a:t>Weller, M., de </a:t>
            </a:r>
            <a:r>
              <a:rPr lang="en-US" sz="2000" dirty="0" err="1"/>
              <a:t>los</a:t>
            </a:r>
            <a:r>
              <a:rPr lang="en-US" sz="2000" dirty="0"/>
              <a:t> Arcos, B., Farrow, R., Pitt, B., &amp; McAndrew, P. (2015). The Impact of OER on Teaching and Learning Practice. </a:t>
            </a:r>
            <a:r>
              <a:rPr lang="en-US" sz="2000" i="1" dirty="0"/>
              <a:t>Open Praxis</a:t>
            </a:r>
            <a:r>
              <a:rPr lang="en-US" sz="2000" dirty="0"/>
              <a:t>, </a:t>
            </a:r>
            <a:r>
              <a:rPr lang="en-US" sz="2000" i="1" dirty="0"/>
              <a:t>7</a:t>
            </a:r>
            <a:r>
              <a:rPr lang="en-US" sz="2000" dirty="0"/>
              <a:t>(4), </a:t>
            </a:r>
            <a:r>
              <a:rPr lang="en-US" sz="2000" dirty="0" smtClean="0"/>
              <a:t>351- 361</a:t>
            </a:r>
            <a:r>
              <a:rPr lang="en-US" sz="2000" dirty="0"/>
              <a:t>. </a:t>
            </a:r>
            <a:r>
              <a:rPr lang="en-US" sz="2000" dirty="0" smtClean="0"/>
              <a:t/>
            </a:r>
            <a:br>
              <a:rPr lang="en-US" sz="2000" dirty="0" smtClean="0"/>
            </a:br>
            <a:r>
              <a:rPr lang="en-US" sz="2000" dirty="0" smtClean="0">
                <a:hlinkClick r:id="rId5"/>
              </a:rPr>
              <a:t>doi:10.5944/openpraxis.7.4.227</a:t>
            </a:r>
            <a:endParaRPr lang="en-US" sz="2000" dirty="0"/>
          </a:p>
          <a:p>
            <a:endParaRPr lang="en-US" sz="2000" u="sng" dirty="0" smtClean="0"/>
          </a:p>
          <a:p>
            <a:endParaRPr lang="en-US" sz="2000" u="sng" dirty="0" smtClean="0"/>
          </a:p>
          <a:p>
            <a:endParaRPr lang="en-US" dirty="0"/>
          </a:p>
        </p:txBody>
      </p:sp>
    </p:spTree>
    <p:extLst>
      <p:ext uri="{BB962C8B-B14F-4D97-AF65-F5344CB8AC3E}">
        <p14:creationId xmlns:p14="http://schemas.microsoft.com/office/powerpoint/2010/main" val="1808496213"/>
      </p:ext>
    </p:extLst>
  </p:cSld>
  <p:clrMapOvr>
    <a:masterClrMapping/>
  </p:clrMapOvr>
  <p:timing>
    <p:tnLst>
      <p:par>
        <p:cTn id="1" dur="indefinite" restart="never" nodeType="tmRoot"/>
      </p:par>
    </p:tnLst>
  </p:timing>
</p:sld>
</file>

<file path=ppt/theme/theme1.xml><?xml version="1.0" encoding="utf-8"?>
<a:theme xmlns:a="http://schemas.openxmlformats.org/drawingml/2006/main" name="Introduction">
  <a:themeElements>
    <a:clrScheme name="QM color palette">
      <a:dk1>
        <a:sysClr val="windowText" lastClr="000000"/>
      </a:dk1>
      <a:lt1>
        <a:sysClr val="window" lastClr="FFFFFF"/>
      </a:lt1>
      <a:dk2>
        <a:srgbClr val="1F497D"/>
      </a:dk2>
      <a:lt2>
        <a:srgbClr val="E7E7E7"/>
      </a:lt2>
      <a:accent1>
        <a:srgbClr val="1F419A"/>
      </a:accent1>
      <a:accent2>
        <a:srgbClr val="526C7C"/>
      </a:accent2>
      <a:accent3>
        <a:srgbClr val="CBD3D8"/>
      </a:accent3>
      <a:accent4>
        <a:srgbClr val="F9F3D7"/>
      </a:accent4>
      <a:accent5>
        <a:srgbClr val="6B80AA"/>
      </a:accent5>
      <a:accent6>
        <a:srgbClr val="A58B00"/>
      </a:accent6>
      <a:hlink>
        <a:srgbClr val="2A5DB0"/>
      </a:hlink>
      <a:folHlink>
        <a:srgbClr val="2A5DB0"/>
      </a:folHlink>
    </a:clrScheme>
    <a:fontScheme name="Revolution">
      <a:majorFont>
        <a:latin typeface="Trebuchet MS"/>
        <a:ea typeface=""/>
        <a:cs typeface=""/>
        <a:font script="Jpan" typeface="ＭＳ ゴシック"/>
        <a:font script="Hans" typeface="宋体"/>
        <a:font script="Hant" typeface="新細明體"/>
      </a:majorFont>
      <a:minorFont>
        <a:latin typeface="Trebuchet MS"/>
        <a:ea typeface=""/>
        <a:cs typeface=""/>
        <a:font script="Jpan" typeface="ＭＳ ゴシック"/>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7-QM-PPT-Template-widescreen" id="{C02CDF99-6CCA-D24F-94DA-6D5FA2D367F8}" vid="{9C4796E7-4E71-F647-A2E6-CCA75607932E}"/>
    </a:ext>
  </a:extLst>
</a:theme>
</file>

<file path=ppt/theme/theme2.xml><?xml version="1.0" encoding="utf-8"?>
<a:theme xmlns:a="http://schemas.openxmlformats.org/drawingml/2006/main" name="New Section">
  <a:themeElements>
    <a:clrScheme name="QM color palette">
      <a:dk1>
        <a:sysClr val="windowText" lastClr="000000"/>
      </a:dk1>
      <a:lt1>
        <a:sysClr val="window" lastClr="FFFFFF"/>
      </a:lt1>
      <a:dk2>
        <a:srgbClr val="1F497D"/>
      </a:dk2>
      <a:lt2>
        <a:srgbClr val="E7E7E7"/>
      </a:lt2>
      <a:accent1>
        <a:srgbClr val="1F419A"/>
      </a:accent1>
      <a:accent2>
        <a:srgbClr val="526C7C"/>
      </a:accent2>
      <a:accent3>
        <a:srgbClr val="CBD3D8"/>
      </a:accent3>
      <a:accent4>
        <a:srgbClr val="F9F3D7"/>
      </a:accent4>
      <a:accent5>
        <a:srgbClr val="6B80AA"/>
      </a:accent5>
      <a:accent6>
        <a:srgbClr val="A58B00"/>
      </a:accent6>
      <a:hlink>
        <a:srgbClr val="2A5DB0"/>
      </a:hlink>
      <a:folHlink>
        <a:srgbClr val="2A5DB0"/>
      </a:folHlink>
    </a:clrScheme>
    <a:fontScheme name="Slipstream">
      <a:majorFont>
        <a:latin typeface="Trebuchet MS"/>
        <a:ea typeface=""/>
        <a:cs typeface=""/>
        <a:font script="Jpan" typeface="ＭＳ ゴシック"/>
        <a:font script="Hang" typeface="HY그래픽B"/>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ＭＳ ゴシック"/>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7-QM-PPT-Template-widescreen" id="{C02CDF99-6CCA-D24F-94DA-6D5FA2D367F8}" vid="{27166AAE-D0B5-4040-8E31-DD112A8B690D}"/>
    </a:ext>
  </a:extLst>
</a:theme>
</file>

<file path=ppt/theme/theme3.xml><?xml version="1.0" encoding="utf-8"?>
<a:theme xmlns:a="http://schemas.openxmlformats.org/drawingml/2006/main" name="Content Slides">
  <a:themeElements>
    <a:clrScheme name="QM color palette">
      <a:dk1>
        <a:sysClr val="windowText" lastClr="000000"/>
      </a:dk1>
      <a:lt1>
        <a:sysClr val="window" lastClr="FFFFFF"/>
      </a:lt1>
      <a:dk2>
        <a:srgbClr val="1F497D"/>
      </a:dk2>
      <a:lt2>
        <a:srgbClr val="E7E7E7"/>
      </a:lt2>
      <a:accent1>
        <a:srgbClr val="1F419A"/>
      </a:accent1>
      <a:accent2>
        <a:srgbClr val="526C7C"/>
      </a:accent2>
      <a:accent3>
        <a:srgbClr val="CBD3D8"/>
      </a:accent3>
      <a:accent4>
        <a:srgbClr val="F9F3D7"/>
      </a:accent4>
      <a:accent5>
        <a:srgbClr val="6B80AA"/>
      </a:accent5>
      <a:accent6>
        <a:srgbClr val="A58B00"/>
      </a:accent6>
      <a:hlink>
        <a:srgbClr val="2A5DB0"/>
      </a:hlink>
      <a:folHlink>
        <a:srgbClr val="2A5DB0"/>
      </a:folHlink>
    </a:clrScheme>
    <a:fontScheme name="Slipstream">
      <a:majorFont>
        <a:latin typeface="Trebuchet MS"/>
        <a:ea typeface=""/>
        <a:cs typeface=""/>
        <a:font script="Jpan" typeface="ＭＳ ゴシック"/>
        <a:font script="Hang" typeface="HY그래픽B"/>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ＭＳ ゴシック"/>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7-QM-PPT-Template-widescreen" id="{C02CDF99-6CCA-D24F-94DA-6D5FA2D367F8}" vid="{08507272-6119-2C4A-AFB8-7D8F22A5A7CF}"/>
    </a:ext>
  </a:extLst>
</a:theme>
</file>

<file path=ppt/theme/theme4.xml><?xml version="1.0" encoding="utf-8"?>
<a:theme xmlns:a="http://schemas.openxmlformats.org/drawingml/2006/main" name="Closing Slide">
  <a:themeElements>
    <a:clrScheme name="QM color palette">
      <a:dk1>
        <a:sysClr val="windowText" lastClr="000000"/>
      </a:dk1>
      <a:lt1>
        <a:sysClr val="window" lastClr="FFFFFF"/>
      </a:lt1>
      <a:dk2>
        <a:srgbClr val="1F497D"/>
      </a:dk2>
      <a:lt2>
        <a:srgbClr val="E7E7E7"/>
      </a:lt2>
      <a:accent1>
        <a:srgbClr val="1F419A"/>
      </a:accent1>
      <a:accent2>
        <a:srgbClr val="526C7C"/>
      </a:accent2>
      <a:accent3>
        <a:srgbClr val="CBD3D8"/>
      </a:accent3>
      <a:accent4>
        <a:srgbClr val="F9F3D7"/>
      </a:accent4>
      <a:accent5>
        <a:srgbClr val="6B80AA"/>
      </a:accent5>
      <a:accent6>
        <a:srgbClr val="A58B00"/>
      </a:accent6>
      <a:hlink>
        <a:srgbClr val="2A5DB0"/>
      </a:hlink>
      <a:folHlink>
        <a:srgbClr val="2A5DB0"/>
      </a:folHlink>
    </a:clrScheme>
    <a:fontScheme name="Slipstream">
      <a:majorFont>
        <a:latin typeface="Trebuchet MS"/>
        <a:ea typeface=""/>
        <a:cs typeface=""/>
        <a:font script="Jpan" typeface="ＭＳ ゴシック"/>
        <a:font script="Hang" typeface="HY그래픽B"/>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ＭＳ ゴシック"/>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7-QM-PPT-Template-widescreen" id="{C02CDF99-6CCA-D24F-94DA-6D5FA2D367F8}" vid="{681D30EE-53F3-DF4D-B8D1-1A0388FC1704}"/>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2018-QM-PPT-Template-widescreen</Template>
  <TotalTime>34389</TotalTime>
  <Words>811</Words>
  <Application>Microsoft Office PowerPoint</Application>
  <PresentationFormat>On-screen Show (16:9)</PresentationFormat>
  <Paragraphs>96</Paragraphs>
  <Slides>22</Slides>
  <Notes>22</Notes>
  <HiddenSlides>0</HiddenSlides>
  <MMClips>0</MMClips>
  <ScaleCrop>false</ScaleCrop>
  <HeadingPairs>
    <vt:vector size="6" baseType="variant">
      <vt:variant>
        <vt:lpstr>Fonts Used</vt:lpstr>
      </vt:variant>
      <vt:variant>
        <vt:i4>9</vt:i4>
      </vt:variant>
      <vt:variant>
        <vt:lpstr>Theme</vt:lpstr>
      </vt:variant>
      <vt:variant>
        <vt:i4>4</vt:i4>
      </vt:variant>
      <vt:variant>
        <vt:lpstr>Slide Titles</vt:lpstr>
      </vt:variant>
      <vt:variant>
        <vt:i4>22</vt:i4>
      </vt:variant>
    </vt:vector>
  </HeadingPairs>
  <TitlesOfParts>
    <vt:vector size="35" baseType="lpstr">
      <vt:lpstr>ＭＳ Ｐゴシック</vt:lpstr>
      <vt:lpstr>Arial</vt:lpstr>
      <vt:lpstr>Calibri</vt:lpstr>
      <vt:lpstr>Courier New</vt:lpstr>
      <vt:lpstr>Lato</vt:lpstr>
      <vt:lpstr>Lato Regular</vt:lpstr>
      <vt:lpstr>Lato Semibold</vt:lpstr>
      <vt:lpstr>Lucida Grande</vt:lpstr>
      <vt:lpstr>Trebuchet MS</vt:lpstr>
      <vt:lpstr>Introduction</vt:lpstr>
      <vt:lpstr>New Section</vt:lpstr>
      <vt:lpstr>Content Slides</vt:lpstr>
      <vt:lpstr>Closing Slide</vt:lpstr>
      <vt:lpstr>Beyond the Buzz</vt:lpstr>
      <vt:lpstr>PowerPoint Presentation</vt:lpstr>
      <vt:lpstr>Some of Today’s ‘Hot’ Topics</vt:lpstr>
      <vt:lpstr>Open Educational Resources</vt:lpstr>
      <vt:lpstr>Open Educational Resources</vt:lpstr>
      <vt:lpstr>Open Educational Resources</vt:lpstr>
      <vt:lpstr>Open Educational Resources</vt:lpstr>
      <vt:lpstr>Open Educational Resources</vt:lpstr>
      <vt:lpstr>Open Educational Resources</vt:lpstr>
      <vt:lpstr>Open Educational Resources</vt:lpstr>
      <vt:lpstr>Open Educational Resources</vt:lpstr>
      <vt:lpstr>Open Educational Resources</vt:lpstr>
      <vt:lpstr>Open Educational Resources</vt:lpstr>
      <vt:lpstr>Adaptive Learning</vt:lpstr>
      <vt:lpstr>Adaptive Learning</vt:lpstr>
      <vt:lpstr>Adaptive Learning</vt:lpstr>
      <vt:lpstr>Adaptive Learning</vt:lpstr>
      <vt:lpstr>Adaptive Learning</vt:lpstr>
      <vt:lpstr>Adaptive Learning</vt:lpstr>
      <vt:lpstr>What Works in Online Education?</vt:lpstr>
      <vt:lpstr>What Works in Online Education?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Barbra Burch</dc:creator>
  <cp:keywords/>
  <dc:description/>
  <cp:lastModifiedBy>Barbra Burch</cp:lastModifiedBy>
  <cp:revision>72</cp:revision>
  <cp:lastPrinted>2018-10-29T19:22:26Z</cp:lastPrinted>
  <dcterms:created xsi:type="dcterms:W3CDTF">2018-03-14T20:46:54Z</dcterms:created>
  <dcterms:modified xsi:type="dcterms:W3CDTF">2018-10-29T23:27:26Z</dcterms:modified>
  <cp:category/>
</cp:coreProperties>
</file>