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tmp" ContentType="image/png"/>
  <Default Extension="gif" ContentType="image/gif"/>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29"/>
  </p:notesMasterIdLst>
  <p:handoutMasterIdLst>
    <p:handoutMasterId r:id="rId30"/>
  </p:handoutMasterIdLst>
  <p:sldIdLst>
    <p:sldId id="256" r:id="rId2"/>
    <p:sldId id="285" r:id="rId3"/>
    <p:sldId id="257" r:id="rId4"/>
    <p:sldId id="258" r:id="rId5"/>
    <p:sldId id="261" r:id="rId6"/>
    <p:sldId id="286" r:id="rId7"/>
    <p:sldId id="259" r:id="rId8"/>
    <p:sldId id="263" r:id="rId9"/>
    <p:sldId id="270" r:id="rId10"/>
    <p:sldId id="265" r:id="rId11"/>
    <p:sldId id="262" r:id="rId12"/>
    <p:sldId id="264" r:id="rId13"/>
    <p:sldId id="269" r:id="rId14"/>
    <p:sldId id="268" r:id="rId15"/>
    <p:sldId id="271" r:id="rId16"/>
    <p:sldId id="266" r:id="rId17"/>
    <p:sldId id="273" r:id="rId18"/>
    <p:sldId id="283" r:id="rId19"/>
    <p:sldId id="276" r:id="rId20"/>
    <p:sldId id="277" r:id="rId21"/>
    <p:sldId id="272" r:id="rId22"/>
    <p:sldId id="267" r:id="rId23"/>
    <p:sldId id="278" r:id="rId24"/>
    <p:sldId id="284" r:id="rId25"/>
    <p:sldId id="280" r:id="rId26"/>
    <p:sldId id="281" r:id="rId27"/>
    <p:sldId id="27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1" autoAdjust="0"/>
    <p:restoredTop sz="94660"/>
  </p:normalViewPr>
  <p:slideViewPr>
    <p:cSldViewPr snapToGrid="0">
      <p:cViewPr varScale="1">
        <p:scale>
          <a:sx n="94" d="100"/>
          <a:sy n="94" d="100"/>
        </p:scale>
        <p:origin x="216" y="18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41B04F-B7D3-4890-91DE-0A9747C8F2CE}" type="doc">
      <dgm:prSet loTypeId="urn:microsoft.com/office/officeart/2005/8/layout/arrow2" loCatId="process" qsTypeId="urn:microsoft.com/office/officeart/2005/8/quickstyle/3d6" qsCatId="3D" csTypeId="urn:microsoft.com/office/officeart/2005/8/colors/accent2_4" csCatId="accent2" phldr="1"/>
      <dgm:spPr/>
    </dgm:pt>
    <dgm:pt modelId="{6FC1D0B9-79B3-4336-B8AA-0116D652C378}">
      <dgm:prSet phldrT="[Text]"/>
      <dgm:spPr/>
      <dgm:t>
        <a:bodyPr/>
        <a:lstStyle/>
        <a:p>
          <a:r>
            <a:rPr lang="en-US" b="1" dirty="0" smtClean="0"/>
            <a:t>2012</a:t>
          </a:r>
          <a:r>
            <a:rPr lang="en-US" dirty="0" smtClean="0"/>
            <a:t/>
          </a:r>
          <a:br>
            <a:rPr lang="en-US" dirty="0" smtClean="0"/>
          </a:br>
          <a:r>
            <a:rPr lang="en-US" dirty="0" smtClean="0"/>
            <a:t>Dr. Humbert Introduced QM</a:t>
          </a:r>
          <a:endParaRPr lang="en-US" dirty="0"/>
        </a:p>
      </dgm:t>
    </dgm:pt>
    <dgm:pt modelId="{C2876BDE-B6B6-40B0-9880-9772ADC6FFB6}" type="parTrans" cxnId="{D307F3B7-DB31-47A5-9D70-46DC8690F4DD}">
      <dgm:prSet/>
      <dgm:spPr/>
      <dgm:t>
        <a:bodyPr/>
        <a:lstStyle/>
        <a:p>
          <a:endParaRPr lang="en-US"/>
        </a:p>
      </dgm:t>
    </dgm:pt>
    <dgm:pt modelId="{37DB1013-8B58-485E-83C2-1CE243F29370}" type="sibTrans" cxnId="{D307F3B7-DB31-47A5-9D70-46DC8690F4DD}">
      <dgm:prSet/>
      <dgm:spPr/>
      <dgm:t>
        <a:bodyPr/>
        <a:lstStyle/>
        <a:p>
          <a:endParaRPr lang="en-US"/>
        </a:p>
      </dgm:t>
    </dgm:pt>
    <dgm:pt modelId="{2747D642-9CB0-4AF1-9DB1-3A0DF2AD265F}">
      <dgm:prSet phldrT="[Text]"/>
      <dgm:spPr/>
      <dgm:t>
        <a:bodyPr/>
        <a:lstStyle/>
        <a:p>
          <a:r>
            <a:rPr lang="en-US" b="1" dirty="0" smtClean="0"/>
            <a:t>2013</a:t>
          </a:r>
          <a:r>
            <a:rPr lang="en-US" dirty="0" smtClean="0"/>
            <a:t/>
          </a:r>
          <a:br>
            <a:rPr lang="en-US" dirty="0" smtClean="0"/>
          </a:br>
          <a:r>
            <a:rPr lang="en-US" dirty="0" smtClean="0"/>
            <a:t>First state training took place at KVCTC</a:t>
          </a:r>
          <a:endParaRPr lang="en-US" dirty="0"/>
        </a:p>
      </dgm:t>
    </dgm:pt>
    <dgm:pt modelId="{98822724-08DD-4D4A-8B6D-A528CD8D092E}" type="parTrans" cxnId="{4D4A8DDA-53E6-4946-B276-F8003DE33680}">
      <dgm:prSet/>
      <dgm:spPr/>
      <dgm:t>
        <a:bodyPr/>
        <a:lstStyle/>
        <a:p>
          <a:endParaRPr lang="en-US"/>
        </a:p>
      </dgm:t>
    </dgm:pt>
    <dgm:pt modelId="{909E4FD2-1E5C-47C2-AF0A-A20FE10ADFC2}" type="sibTrans" cxnId="{4D4A8DDA-53E6-4946-B276-F8003DE33680}">
      <dgm:prSet/>
      <dgm:spPr/>
      <dgm:t>
        <a:bodyPr/>
        <a:lstStyle/>
        <a:p>
          <a:endParaRPr lang="en-US"/>
        </a:p>
      </dgm:t>
    </dgm:pt>
    <dgm:pt modelId="{D93F1FD5-9984-429F-A64E-82BC78A1AC2D}">
      <dgm:prSet phldrT="[Text]"/>
      <dgm:spPr/>
      <dgm:t>
        <a:bodyPr/>
        <a:lstStyle/>
        <a:p>
          <a:r>
            <a:rPr lang="en-US" b="1" dirty="0" smtClean="0"/>
            <a:t>2014</a:t>
          </a:r>
          <a:r>
            <a:rPr lang="en-US" dirty="0" smtClean="0"/>
            <a:t/>
          </a:r>
          <a:br>
            <a:rPr lang="en-US" dirty="0" smtClean="0"/>
          </a:br>
          <a:r>
            <a:rPr lang="en-US" dirty="0" smtClean="0"/>
            <a:t>Improve Your Online Course Classes Offered</a:t>
          </a:r>
          <a:endParaRPr lang="en-US" dirty="0"/>
        </a:p>
      </dgm:t>
    </dgm:pt>
    <dgm:pt modelId="{93607DC5-5BF4-4A9B-8A6C-D5FC455A9521}" type="parTrans" cxnId="{2573D359-3884-492A-985B-86BA8DD71C06}">
      <dgm:prSet/>
      <dgm:spPr/>
      <dgm:t>
        <a:bodyPr/>
        <a:lstStyle/>
        <a:p>
          <a:endParaRPr lang="en-US"/>
        </a:p>
      </dgm:t>
    </dgm:pt>
    <dgm:pt modelId="{C8E9B346-11C0-4133-A190-4F506F4FCBEE}" type="sibTrans" cxnId="{2573D359-3884-492A-985B-86BA8DD71C06}">
      <dgm:prSet/>
      <dgm:spPr/>
      <dgm:t>
        <a:bodyPr/>
        <a:lstStyle/>
        <a:p>
          <a:endParaRPr lang="en-US"/>
        </a:p>
      </dgm:t>
    </dgm:pt>
    <dgm:pt modelId="{79FCBC3F-F0FC-40E0-84AD-0375BEA1B191}">
      <dgm:prSet phldrT="[Text]"/>
      <dgm:spPr/>
      <dgm:t>
        <a:bodyPr/>
        <a:lstStyle/>
        <a:p>
          <a:r>
            <a:rPr lang="en-US" b="1" dirty="0" smtClean="0"/>
            <a:t>2015</a:t>
          </a:r>
          <a:r>
            <a:rPr lang="en-US" dirty="0" smtClean="0"/>
            <a:t/>
          </a:r>
          <a:br>
            <a:rPr lang="en-US" dirty="0" smtClean="0"/>
          </a:br>
          <a:r>
            <a:rPr lang="en-US" dirty="0" smtClean="0"/>
            <a:t>Peer Reviewer Courses starting to get pushed</a:t>
          </a:r>
          <a:endParaRPr lang="en-US" dirty="0"/>
        </a:p>
      </dgm:t>
    </dgm:pt>
    <dgm:pt modelId="{B6ACBCB1-FDB0-4B43-9320-F908430B46A3}" type="parTrans" cxnId="{0E04E4AE-8126-42C4-ADDD-3A605DEE3CC0}">
      <dgm:prSet/>
      <dgm:spPr/>
      <dgm:t>
        <a:bodyPr/>
        <a:lstStyle/>
        <a:p>
          <a:endParaRPr lang="en-US"/>
        </a:p>
      </dgm:t>
    </dgm:pt>
    <dgm:pt modelId="{468E6479-6087-4A3A-A784-6CC84075F0C1}" type="sibTrans" cxnId="{0E04E4AE-8126-42C4-ADDD-3A605DEE3CC0}">
      <dgm:prSet/>
      <dgm:spPr/>
      <dgm:t>
        <a:bodyPr/>
        <a:lstStyle/>
        <a:p>
          <a:endParaRPr lang="en-US"/>
        </a:p>
      </dgm:t>
    </dgm:pt>
    <dgm:pt modelId="{67BBEEA8-EBD7-443F-AAD5-4B5515C789AC}">
      <dgm:prSet phldrT="[Text]"/>
      <dgm:spPr/>
      <dgm:t>
        <a:bodyPr/>
        <a:lstStyle/>
        <a:p>
          <a:r>
            <a:rPr lang="en-US" b="1" dirty="0" smtClean="0"/>
            <a:t>2016/17</a:t>
          </a:r>
          <a:r>
            <a:rPr lang="en-US" dirty="0" smtClean="0"/>
            <a:t/>
          </a:r>
          <a:br>
            <a:rPr lang="en-US" dirty="0" smtClean="0"/>
          </a:br>
          <a:r>
            <a:rPr lang="en-US" dirty="0" smtClean="0"/>
            <a:t>Peer Review Courses</a:t>
          </a:r>
          <a:endParaRPr lang="en-US" dirty="0"/>
        </a:p>
      </dgm:t>
    </dgm:pt>
    <dgm:pt modelId="{79283DFD-50ED-49D8-8084-F6A5F7D9DDE3}" type="parTrans" cxnId="{242FEA05-6B65-4874-AFF6-F5D6EE0A18BF}">
      <dgm:prSet/>
      <dgm:spPr/>
      <dgm:t>
        <a:bodyPr/>
        <a:lstStyle/>
        <a:p>
          <a:endParaRPr lang="en-US"/>
        </a:p>
      </dgm:t>
    </dgm:pt>
    <dgm:pt modelId="{E3E006F6-1DB8-4683-8062-4CE614161A5D}" type="sibTrans" cxnId="{242FEA05-6B65-4874-AFF6-F5D6EE0A18BF}">
      <dgm:prSet/>
      <dgm:spPr/>
      <dgm:t>
        <a:bodyPr/>
        <a:lstStyle/>
        <a:p>
          <a:endParaRPr lang="en-US"/>
        </a:p>
      </dgm:t>
    </dgm:pt>
    <dgm:pt modelId="{C19EB59F-F60F-4593-9E5B-E79D67A83E2C}" type="pres">
      <dgm:prSet presAssocID="{D241B04F-B7D3-4890-91DE-0A9747C8F2CE}" presName="arrowDiagram" presStyleCnt="0">
        <dgm:presLayoutVars>
          <dgm:chMax val="5"/>
          <dgm:dir/>
          <dgm:resizeHandles val="exact"/>
        </dgm:presLayoutVars>
      </dgm:prSet>
      <dgm:spPr/>
    </dgm:pt>
    <dgm:pt modelId="{35135326-3E2F-4080-909D-FC84B9737753}" type="pres">
      <dgm:prSet presAssocID="{D241B04F-B7D3-4890-91DE-0A9747C8F2CE}" presName="arrow" presStyleLbl="bgShp" presStyleIdx="0" presStyleCnt="1" custAng="300000" custLinFactNeighborX="4088"/>
      <dgm:spPr/>
      <dgm:t>
        <a:bodyPr/>
        <a:lstStyle/>
        <a:p>
          <a:endParaRPr lang="en-US"/>
        </a:p>
      </dgm:t>
    </dgm:pt>
    <dgm:pt modelId="{40DF3985-C987-4EF0-B05A-6A720263967B}" type="pres">
      <dgm:prSet presAssocID="{D241B04F-B7D3-4890-91DE-0A9747C8F2CE}" presName="arrowDiagram5" presStyleCnt="0"/>
      <dgm:spPr/>
    </dgm:pt>
    <dgm:pt modelId="{3542181B-16CE-45E0-8ED2-A79E6FD1C2B6}" type="pres">
      <dgm:prSet presAssocID="{6FC1D0B9-79B3-4336-B8AA-0116D652C378}" presName="bullet5a" presStyleLbl="node1" presStyleIdx="0" presStyleCnt="5"/>
      <dgm:spPr/>
    </dgm:pt>
    <dgm:pt modelId="{B7F0B4CC-FFDC-4581-89FC-6C2B94809D61}" type="pres">
      <dgm:prSet presAssocID="{6FC1D0B9-79B3-4336-B8AA-0116D652C378}" presName="textBox5a" presStyleLbl="revTx" presStyleIdx="0" presStyleCnt="5">
        <dgm:presLayoutVars>
          <dgm:bulletEnabled val="1"/>
        </dgm:presLayoutVars>
      </dgm:prSet>
      <dgm:spPr/>
      <dgm:t>
        <a:bodyPr/>
        <a:lstStyle/>
        <a:p>
          <a:endParaRPr lang="en-US"/>
        </a:p>
      </dgm:t>
    </dgm:pt>
    <dgm:pt modelId="{DF04382A-F65C-42F4-B57E-8D20E59A9250}" type="pres">
      <dgm:prSet presAssocID="{2747D642-9CB0-4AF1-9DB1-3A0DF2AD265F}" presName="bullet5b" presStyleLbl="node1" presStyleIdx="1" presStyleCnt="5"/>
      <dgm:spPr/>
    </dgm:pt>
    <dgm:pt modelId="{622700AC-82E2-4FA3-9942-E0512954014B}" type="pres">
      <dgm:prSet presAssocID="{2747D642-9CB0-4AF1-9DB1-3A0DF2AD265F}" presName="textBox5b" presStyleLbl="revTx" presStyleIdx="1" presStyleCnt="5">
        <dgm:presLayoutVars>
          <dgm:bulletEnabled val="1"/>
        </dgm:presLayoutVars>
      </dgm:prSet>
      <dgm:spPr/>
      <dgm:t>
        <a:bodyPr/>
        <a:lstStyle/>
        <a:p>
          <a:endParaRPr lang="en-US"/>
        </a:p>
      </dgm:t>
    </dgm:pt>
    <dgm:pt modelId="{D95CC1DC-1B31-4FDF-9273-2302E707576F}" type="pres">
      <dgm:prSet presAssocID="{D93F1FD5-9984-429F-A64E-82BC78A1AC2D}" presName="bullet5c" presStyleLbl="node1" presStyleIdx="2" presStyleCnt="5"/>
      <dgm:spPr/>
    </dgm:pt>
    <dgm:pt modelId="{2E16C49F-06AD-4EC9-BD8D-6DCBB7F828E4}" type="pres">
      <dgm:prSet presAssocID="{D93F1FD5-9984-429F-A64E-82BC78A1AC2D}" presName="textBox5c" presStyleLbl="revTx" presStyleIdx="2" presStyleCnt="5">
        <dgm:presLayoutVars>
          <dgm:bulletEnabled val="1"/>
        </dgm:presLayoutVars>
      </dgm:prSet>
      <dgm:spPr/>
      <dgm:t>
        <a:bodyPr/>
        <a:lstStyle/>
        <a:p>
          <a:endParaRPr lang="en-US"/>
        </a:p>
      </dgm:t>
    </dgm:pt>
    <dgm:pt modelId="{71FEEBDE-2F57-4AD4-B314-1873EFE3558F}" type="pres">
      <dgm:prSet presAssocID="{79FCBC3F-F0FC-40E0-84AD-0375BEA1B191}" presName="bullet5d" presStyleLbl="node1" presStyleIdx="3" presStyleCnt="5"/>
      <dgm:spPr/>
    </dgm:pt>
    <dgm:pt modelId="{310F1CEC-87FE-45EF-BAE3-63E2A05F1A11}" type="pres">
      <dgm:prSet presAssocID="{79FCBC3F-F0FC-40E0-84AD-0375BEA1B191}" presName="textBox5d" presStyleLbl="revTx" presStyleIdx="3" presStyleCnt="5">
        <dgm:presLayoutVars>
          <dgm:bulletEnabled val="1"/>
        </dgm:presLayoutVars>
      </dgm:prSet>
      <dgm:spPr/>
      <dgm:t>
        <a:bodyPr/>
        <a:lstStyle/>
        <a:p>
          <a:endParaRPr lang="en-US"/>
        </a:p>
      </dgm:t>
    </dgm:pt>
    <dgm:pt modelId="{84CD1BC4-20E3-472B-82FE-00677C3F5AD3}" type="pres">
      <dgm:prSet presAssocID="{67BBEEA8-EBD7-443F-AAD5-4B5515C789AC}" presName="bullet5e" presStyleLbl="node1" presStyleIdx="4" presStyleCnt="5"/>
      <dgm:spPr/>
    </dgm:pt>
    <dgm:pt modelId="{A97EC04D-400B-4811-9652-795D9EF27638}" type="pres">
      <dgm:prSet presAssocID="{67BBEEA8-EBD7-443F-AAD5-4B5515C789AC}" presName="textBox5e" presStyleLbl="revTx" presStyleIdx="4" presStyleCnt="5">
        <dgm:presLayoutVars>
          <dgm:bulletEnabled val="1"/>
        </dgm:presLayoutVars>
      </dgm:prSet>
      <dgm:spPr/>
      <dgm:t>
        <a:bodyPr/>
        <a:lstStyle/>
        <a:p>
          <a:endParaRPr lang="en-US"/>
        </a:p>
      </dgm:t>
    </dgm:pt>
  </dgm:ptLst>
  <dgm:cxnLst>
    <dgm:cxn modelId="{4D4A8DDA-53E6-4946-B276-F8003DE33680}" srcId="{D241B04F-B7D3-4890-91DE-0A9747C8F2CE}" destId="{2747D642-9CB0-4AF1-9DB1-3A0DF2AD265F}" srcOrd="1" destOrd="0" parTransId="{98822724-08DD-4D4A-8B6D-A528CD8D092E}" sibTransId="{909E4FD2-1E5C-47C2-AF0A-A20FE10ADFC2}"/>
    <dgm:cxn modelId="{2573D359-3884-492A-985B-86BA8DD71C06}" srcId="{D241B04F-B7D3-4890-91DE-0A9747C8F2CE}" destId="{D93F1FD5-9984-429F-A64E-82BC78A1AC2D}" srcOrd="2" destOrd="0" parTransId="{93607DC5-5BF4-4A9B-8A6C-D5FC455A9521}" sibTransId="{C8E9B346-11C0-4133-A190-4F506F4FCBEE}"/>
    <dgm:cxn modelId="{AAEDC6D6-6CA9-4458-8D60-6464EE75830A}" type="presOf" srcId="{79FCBC3F-F0FC-40E0-84AD-0375BEA1B191}" destId="{310F1CEC-87FE-45EF-BAE3-63E2A05F1A11}" srcOrd="0" destOrd="0" presId="urn:microsoft.com/office/officeart/2005/8/layout/arrow2"/>
    <dgm:cxn modelId="{0E04E4AE-8126-42C4-ADDD-3A605DEE3CC0}" srcId="{D241B04F-B7D3-4890-91DE-0A9747C8F2CE}" destId="{79FCBC3F-F0FC-40E0-84AD-0375BEA1B191}" srcOrd="3" destOrd="0" parTransId="{B6ACBCB1-FDB0-4B43-9320-F908430B46A3}" sibTransId="{468E6479-6087-4A3A-A784-6CC84075F0C1}"/>
    <dgm:cxn modelId="{D307F3B7-DB31-47A5-9D70-46DC8690F4DD}" srcId="{D241B04F-B7D3-4890-91DE-0A9747C8F2CE}" destId="{6FC1D0B9-79B3-4336-B8AA-0116D652C378}" srcOrd="0" destOrd="0" parTransId="{C2876BDE-B6B6-40B0-9880-9772ADC6FFB6}" sibTransId="{37DB1013-8B58-485E-83C2-1CE243F29370}"/>
    <dgm:cxn modelId="{86FC2CD5-F66E-492D-9B82-0BF924C14390}" type="presOf" srcId="{6FC1D0B9-79B3-4336-B8AA-0116D652C378}" destId="{B7F0B4CC-FFDC-4581-89FC-6C2B94809D61}" srcOrd="0" destOrd="0" presId="urn:microsoft.com/office/officeart/2005/8/layout/arrow2"/>
    <dgm:cxn modelId="{9D439035-4665-4AFF-BBA0-8E0A0561EF64}" type="presOf" srcId="{D93F1FD5-9984-429F-A64E-82BC78A1AC2D}" destId="{2E16C49F-06AD-4EC9-BD8D-6DCBB7F828E4}" srcOrd="0" destOrd="0" presId="urn:microsoft.com/office/officeart/2005/8/layout/arrow2"/>
    <dgm:cxn modelId="{896A0719-C3F0-405D-B582-9869F5429177}" type="presOf" srcId="{67BBEEA8-EBD7-443F-AAD5-4B5515C789AC}" destId="{A97EC04D-400B-4811-9652-795D9EF27638}" srcOrd="0" destOrd="0" presId="urn:microsoft.com/office/officeart/2005/8/layout/arrow2"/>
    <dgm:cxn modelId="{12F94ABB-2BD5-41C8-B0DC-CD1B1EAE46CB}" type="presOf" srcId="{D241B04F-B7D3-4890-91DE-0A9747C8F2CE}" destId="{C19EB59F-F60F-4593-9E5B-E79D67A83E2C}" srcOrd="0" destOrd="0" presId="urn:microsoft.com/office/officeart/2005/8/layout/arrow2"/>
    <dgm:cxn modelId="{2EF1B130-9F90-49B3-9EB7-B20A4A7B0BAB}" type="presOf" srcId="{2747D642-9CB0-4AF1-9DB1-3A0DF2AD265F}" destId="{622700AC-82E2-4FA3-9942-E0512954014B}" srcOrd="0" destOrd="0" presId="urn:microsoft.com/office/officeart/2005/8/layout/arrow2"/>
    <dgm:cxn modelId="{242FEA05-6B65-4874-AFF6-F5D6EE0A18BF}" srcId="{D241B04F-B7D3-4890-91DE-0A9747C8F2CE}" destId="{67BBEEA8-EBD7-443F-AAD5-4B5515C789AC}" srcOrd="4" destOrd="0" parTransId="{79283DFD-50ED-49D8-8084-F6A5F7D9DDE3}" sibTransId="{E3E006F6-1DB8-4683-8062-4CE614161A5D}"/>
    <dgm:cxn modelId="{C50E4709-1EF3-4890-8B18-439AF11ECF85}" type="presParOf" srcId="{C19EB59F-F60F-4593-9E5B-E79D67A83E2C}" destId="{35135326-3E2F-4080-909D-FC84B9737753}" srcOrd="0" destOrd="0" presId="urn:microsoft.com/office/officeart/2005/8/layout/arrow2"/>
    <dgm:cxn modelId="{047F2A6E-DCB7-4E0F-8097-056FF5C33117}" type="presParOf" srcId="{C19EB59F-F60F-4593-9E5B-E79D67A83E2C}" destId="{40DF3985-C987-4EF0-B05A-6A720263967B}" srcOrd="1" destOrd="0" presId="urn:microsoft.com/office/officeart/2005/8/layout/arrow2"/>
    <dgm:cxn modelId="{5B31912B-1B15-4D6F-88EC-1B15F0780114}" type="presParOf" srcId="{40DF3985-C987-4EF0-B05A-6A720263967B}" destId="{3542181B-16CE-45E0-8ED2-A79E6FD1C2B6}" srcOrd="0" destOrd="0" presId="urn:microsoft.com/office/officeart/2005/8/layout/arrow2"/>
    <dgm:cxn modelId="{CC97DE25-4931-4904-AD9B-FD6155CC2C1B}" type="presParOf" srcId="{40DF3985-C987-4EF0-B05A-6A720263967B}" destId="{B7F0B4CC-FFDC-4581-89FC-6C2B94809D61}" srcOrd="1" destOrd="0" presId="urn:microsoft.com/office/officeart/2005/8/layout/arrow2"/>
    <dgm:cxn modelId="{F550D438-438E-4D5D-9B4A-3F76B2B43DE7}" type="presParOf" srcId="{40DF3985-C987-4EF0-B05A-6A720263967B}" destId="{DF04382A-F65C-42F4-B57E-8D20E59A9250}" srcOrd="2" destOrd="0" presId="urn:microsoft.com/office/officeart/2005/8/layout/arrow2"/>
    <dgm:cxn modelId="{C4DD283F-2200-4452-B7F5-382FD644866F}" type="presParOf" srcId="{40DF3985-C987-4EF0-B05A-6A720263967B}" destId="{622700AC-82E2-4FA3-9942-E0512954014B}" srcOrd="3" destOrd="0" presId="urn:microsoft.com/office/officeart/2005/8/layout/arrow2"/>
    <dgm:cxn modelId="{F25D2284-9BB0-4180-9136-17240D2EB49B}" type="presParOf" srcId="{40DF3985-C987-4EF0-B05A-6A720263967B}" destId="{D95CC1DC-1B31-4FDF-9273-2302E707576F}" srcOrd="4" destOrd="0" presId="urn:microsoft.com/office/officeart/2005/8/layout/arrow2"/>
    <dgm:cxn modelId="{E91A3F51-B287-4595-BC26-EEC1B1B7D200}" type="presParOf" srcId="{40DF3985-C987-4EF0-B05A-6A720263967B}" destId="{2E16C49F-06AD-4EC9-BD8D-6DCBB7F828E4}" srcOrd="5" destOrd="0" presId="urn:microsoft.com/office/officeart/2005/8/layout/arrow2"/>
    <dgm:cxn modelId="{5011EC75-C3A7-420A-A573-0BAEFA99B824}" type="presParOf" srcId="{40DF3985-C987-4EF0-B05A-6A720263967B}" destId="{71FEEBDE-2F57-4AD4-B314-1873EFE3558F}" srcOrd="6" destOrd="0" presId="urn:microsoft.com/office/officeart/2005/8/layout/arrow2"/>
    <dgm:cxn modelId="{BAD08EB1-62B0-4CD9-A789-AB8B8C1D5999}" type="presParOf" srcId="{40DF3985-C987-4EF0-B05A-6A720263967B}" destId="{310F1CEC-87FE-45EF-BAE3-63E2A05F1A11}" srcOrd="7" destOrd="0" presId="urn:microsoft.com/office/officeart/2005/8/layout/arrow2"/>
    <dgm:cxn modelId="{0EE5B3F5-C237-4C1E-8212-821A4B04EE08}" type="presParOf" srcId="{40DF3985-C987-4EF0-B05A-6A720263967B}" destId="{84CD1BC4-20E3-472B-82FE-00677C3F5AD3}" srcOrd="8" destOrd="0" presId="urn:microsoft.com/office/officeart/2005/8/layout/arrow2"/>
    <dgm:cxn modelId="{1EC03F58-466C-4D65-9BE0-772449A6E00C}" type="presParOf" srcId="{40DF3985-C987-4EF0-B05A-6A720263967B}" destId="{A97EC04D-400B-4811-9652-795D9EF27638}"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393583-E9CF-4DD3-AB76-AA6EF0ABC5D5}" type="doc">
      <dgm:prSet loTypeId="urn:microsoft.com/office/officeart/2005/8/layout/chevron2" loCatId="list" qsTypeId="urn:microsoft.com/office/officeart/2005/8/quickstyle/3d9" qsCatId="3D" csTypeId="urn:microsoft.com/office/officeart/2005/8/colors/accent2_2" csCatId="accent2" phldr="1"/>
      <dgm:spPr/>
      <dgm:t>
        <a:bodyPr/>
        <a:lstStyle/>
        <a:p>
          <a:endParaRPr lang="en-US"/>
        </a:p>
      </dgm:t>
    </dgm:pt>
    <dgm:pt modelId="{4E5C6D56-D7D5-4E51-BF8F-F93F10B884AD}">
      <dgm:prSet phldrT="[Text]"/>
      <dgm:spPr/>
      <dgm:t>
        <a:bodyPr/>
        <a:lstStyle/>
        <a:p>
          <a:r>
            <a:rPr lang="en-US" dirty="0" smtClean="0"/>
            <a:t>Stage 1</a:t>
          </a:r>
          <a:endParaRPr lang="en-US" dirty="0"/>
        </a:p>
      </dgm:t>
    </dgm:pt>
    <dgm:pt modelId="{FB4CB1D7-8E5F-4BCF-921E-C2821E5296ED}" type="parTrans" cxnId="{73357454-264D-47AF-A1D8-11F6A24FDC2E}">
      <dgm:prSet/>
      <dgm:spPr/>
      <dgm:t>
        <a:bodyPr/>
        <a:lstStyle/>
        <a:p>
          <a:endParaRPr lang="en-US"/>
        </a:p>
      </dgm:t>
    </dgm:pt>
    <dgm:pt modelId="{B593D488-23F1-485E-BA5B-0951B03BB000}" type="sibTrans" cxnId="{73357454-264D-47AF-A1D8-11F6A24FDC2E}">
      <dgm:prSet/>
      <dgm:spPr/>
      <dgm:t>
        <a:bodyPr/>
        <a:lstStyle/>
        <a:p>
          <a:endParaRPr lang="en-US"/>
        </a:p>
      </dgm:t>
    </dgm:pt>
    <dgm:pt modelId="{9755B208-3B70-4ACD-AA54-8C53124FDC0E}">
      <dgm:prSet phldrT="[Text]"/>
      <dgm:spPr/>
      <dgm:t>
        <a:bodyPr/>
        <a:lstStyle/>
        <a:p>
          <a:r>
            <a:rPr lang="en-US" dirty="0" smtClean="0"/>
            <a:t>Introduce Concept to Administration &amp; Begin Planning</a:t>
          </a:r>
          <a:endParaRPr lang="en-US" dirty="0"/>
        </a:p>
      </dgm:t>
    </dgm:pt>
    <dgm:pt modelId="{B8535994-1EBD-4B25-ADA8-014306FDD47D}" type="parTrans" cxnId="{2D15E0A0-2DC0-421D-B3BC-DDD584D791D3}">
      <dgm:prSet/>
      <dgm:spPr/>
      <dgm:t>
        <a:bodyPr/>
        <a:lstStyle/>
        <a:p>
          <a:endParaRPr lang="en-US"/>
        </a:p>
      </dgm:t>
    </dgm:pt>
    <dgm:pt modelId="{CDD46713-38EA-48D0-A482-EDFBEA71A52C}" type="sibTrans" cxnId="{2D15E0A0-2DC0-421D-B3BC-DDD584D791D3}">
      <dgm:prSet/>
      <dgm:spPr/>
      <dgm:t>
        <a:bodyPr/>
        <a:lstStyle/>
        <a:p>
          <a:endParaRPr lang="en-US"/>
        </a:p>
      </dgm:t>
    </dgm:pt>
    <dgm:pt modelId="{AE8C9729-5B5A-4057-9794-29BA976AA185}">
      <dgm:prSet phldrT="[Text]"/>
      <dgm:spPr/>
      <dgm:t>
        <a:bodyPr/>
        <a:lstStyle/>
        <a:p>
          <a:r>
            <a:rPr lang="en-US" dirty="0" smtClean="0"/>
            <a:t>QM training for Faculty &amp; Staff</a:t>
          </a:r>
          <a:endParaRPr lang="en-US" dirty="0"/>
        </a:p>
      </dgm:t>
    </dgm:pt>
    <dgm:pt modelId="{71F7524A-C2B1-4BFB-A36B-D24DF6FD3931}" type="parTrans" cxnId="{776DF0CC-5897-4C08-90EF-7747E799ED81}">
      <dgm:prSet/>
      <dgm:spPr/>
      <dgm:t>
        <a:bodyPr/>
        <a:lstStyle/>
        <a:p>
          <a:endParaRPr lang="en-US"/>
        </a:p>
      </dgm:t>
    </dgm:pt>
    <dgm:pt modelId="{66F82406-B76B-4D1C-A55C-DA9BE0F92E28}" type="sibTrans" cxnId="{776DF0CC-5897-4C08-90EF-7747E799ED81}">
      <dgm:prSet/>
      <dgm:spPr/>
      <dgm:t>
        <a:bodyPr/>
        <a:lstStyle/>
        <a:p>
          <a:endParaRPr lang="en-US"/>
        </a:p>
      </dgm:t>
    </dgm:pt>
    <dgm:pt modelId="{8AAE635E-381B-4D86-821C-3E7738E62B07}">
      <dgm:prSet phldrT="[Text]"/>
      <dgm:spPr/>
      <dgm:t>
        <a:bodyPr/>
        <a:lstStyle/>
        <a:p>
          <a:r>
            <a:rPr lang="en-US" dirty="0" smtClean="0"/>
            <a:t>Stage 2</a:t>
          </a:r>
          <a:endParaRPr lang="en-US" dirty="0"/>
        </a:p>
      </dgm:t>
    </dgm:pt>
    <dgm:pt modelId="{FB553A12-4AD0-40F8-BA3B-FA5C6EDAC0E5}" type="parTrans" cxnId="{98DEAA9B-396C-4D59-BD21-BE0992D18584}">
      <dgm:prSet/>
      <dgm:spPr/>
      <dgm:t>
        <a:bodyPr/>
        <a:lstStyle/>
        <a:p>
          <a:endParaRPr lang="en-US"/>
        </a:p>
      </dgm:t>
    </dgm:pt>
    <dgm:pt modelId="{721390A5-B88C-48D1-9054-B202C1CF1722}" type="sibTrans" cxnId="{98DEAA9B-396C-4D59-BD21-BE0992D18584}">
      <dgm:prSet/>
      <dgm:spPr/>
      <dgm:t>
        <a:bodyPr/>
        <a:lstStyle/>
        <a:p>
          <a:endParaRPr lang="en-US"/>
        </a:p>
      </dgm:t>
    </dgm:pt>
    <dgm:pt modelId="{5E8D24E0-235F-493E-A8D0-C0B5B7DF5EEE}">
      <dgm:prSet phldrT="[Text]"/>
      <dgm:spPr/>
      <dgm:t>
        <a:bodyPr/>
        <a:lstStyle/>
        <a:p>
          <a:r>
            <a:rPr lang="en-US" dirty="0" smtClean="0"/>
            <a:t>QM Template for Blackboard</a:t>
          </a:r>
          <a:endParaRPr lang="en-US" dirty="0"/>
        </a:p>
      </dgm:t>
    </dgm:pt>
    <dgm:pt modelId="{2208F2C2-82B9-4BB8-9DFE-A11E719AC665}" type="parTrans" cxnId="{C5C0F282-5887-4C19-B1CC-54D3E417E6F6}">
      <dgm:prSet/>
      <dgm:spPr/>
      <dgm:t>
        <a:bodyPr/>
        <a:lstStyle/>
        <a:p>
          <a:endParaRPr lang="en-US"/>
        </a:p>
      </dgm:t>
    </dgm:pt>
    <dgm:pt modelId="{754C91B3-3BCC-4CEE-9DE7-5207CF5D62A9}" type="sibTrans" cxnId="{C5C0F282-5887-4C19-B1CC-54D3E417E6F6}">
      <dgm:prSet/>
      <dgm:spPr/>
      <dgm:t>
        <a:bodyPr/>
        <a:lstStyle/>
        <a:p>
          <a:endParaRPr lang="en-US"/>
        </a:p>
      </dgm:t>
    </dgm:pt>
    <dgm:pt modelId="{3E5D949A-466B-4A88-B8BA-6A09274E9334}">
      <dgm:prSet phldrT="[Text]"/>
      <dgm:spPr/>
      <dgm:t>
        <a:bodyPr/>
        <a:lstStyle/>
        <a:p>
          <a:r>
            <a:rPr lang="en-US" dirty="0" smtClean="0"/>
            <a:t>Goals Tool in Blackboard</a:t>
          </a:r>
          <a:endParaRPr lang="en-US" dirty="0"/>
        </a:p>
      </dgm:t>
    </dgm:pt>
    <dgm:pt modelId="{73AEB6B1-400F-4A2F-BE96-010C93C0287D}" type="parTrans" cxnId="{28C5CB36-57CF-4F41-BEAF-1902AE42B4A0}">
      <dgm:prSet/>
      <dgm:spPr/>
      <dgm:t>
        <a:bodyPr/>
        <a:lstStyle/>
        <a:p>
          <a:endParaRPr lang="en-US"/>
        </a:p>
      </dgm:t>
    </dgm:pt>
    <dgm:pt modelId="{D6526502-9C5D-41B6-9D78-B3952C86C0D8}" type="sibTrans" cxnId="{28C5CB36-57CF-4F41-BEAF-1902AE42B4A0}">
      <dgm:prSet/>
      <dgm:spPr/>
      <dgm:t>
        <a:bodyPr/>
        <a:lstStyle/>
        <a:p>
          <a:endParaRPr lang="en-US"/>
        </a:p>
      </dgm:t>
    </dgm:pt>
    <dgm:pt modelId="{6184451B-2A30-49BF-87AD-B439DFFD4039}">
      <dgm:prSet phldrT="[Text]"/>
      <dgm:spPr/>
      <dgm:t>
        <a:bodyPr/>
        <a:lstStyle/>
        <a:p>
          <a:r>
            <a:rPr lang="en-US" dirty="0" smtClean="0"/>
            <a:t>Stage 3</a:t>
          </a:r>
          <a:endParaRPr lang="en-US" dirty="0"/>
        </a:p>
      </dgm:t>
    </dgm:pt>
    <dgm:pt modelId="{EE312C7E-B8A0-4C00-865C-166A8C07AD0E}" type="parTrans" cxnId="{40D51E02-3E5F-4A52-8562-A06E3862C041}">
      <dgm:prSet/>
      <dgm:spPr/>
      <dgm:t>
        <a:bodyPr/>
        <a:lstStyle/>
        <a:p>
          <a:endParaRPr lang="en-US"/>
        </a:p>
      </dgm:t>
    </dgm:pt>
    <dgm:pt modelId="{173E6233-F82D-4F82-8320-EE96ADF4EA41}" type="sibTrans" cxnId="{40D51E02-3E5F-4A52-8562-A06E3862C041}">
      <dgm:prSet/>
      <dgm:spPr/>
      <dgm:t>
        <a:bodyPr/>
        <a:lstStyle/>
        <a:p>
          <a:endParaRPr lang="en-US"/>
        </a:p>
      </dgm:t>
    </dgm:pt>
    <dgm:pt modelId="{623B2DCA-4CB5-4226-A769-A50CC9BAF78A}">
      <dgm:prSet phldrT="[Text]"/>
      <dgm:spPr/>
      <dgm:t>
        <a:bodyPr/>
        <a:lstStyle/>
        <a:p>
          <a:r>
            <a:rPr lang="en-US" dirty="0" smtClean="0"/>
            <a:t>Build New Courses to QM Standards</a:t>
          </a:r>
          <a:endParaRPr lang="en-US" dirty="0"/>
        </a:p>
      </dgm:t>
    </dgm:pt>
    <dgm:pt modelId="{E093367E-0C33-40DD-814A-454422740B51}" type="parTrans" cxnId="{EC959EC9-B7EE-4653-AA63-D5184B9A035E}">
      <dgm:prSet/>
      <dgm:spPr/>
      <dgm:t>
        <a:bodyPr/>
        <a:lstStyle/>
        <a:p>
          <a:endParaRPr lang="en-US"/>
        </a:p>
      </dgm:t>
    </dgm:pt>
    <dgm:pt modelId="{580A4398-EA8A-42AC-80E8-D88868BED7FD}" type="sibTrans" cxnId="{EC959EC9-B7EE-4653-AA63-D5184B9A035E}">
      <dgm:prSet/>
      <dgm:spPr/>
      <dgm:t>
        <a:bodyPr/>
        <a:lstStyle/>
        <a:p>
          <a:endParaRPr lang="en-US"/>
        </a:p>
      </dgm:t>
    </dgm:pt>
    <dgm:pt modelId="{889114C2-5872-4FD2-9A97-A7CF4E5FA2DB}">
      <dgm:prSet phldrT="[Text]"/>
      <dgm:spPr/>
      <dgm:t>
        <a:bodyPr/>
        <a:lstStyle/>
        <a:p>
          <a:r>
            <a:rPr lang="en-US" dirty="0" smtClean="0"/>
            <a:t>Identify and Rank Reviews for Older Courses</a:t>
          </a:r>
          <a:endParaRPr lang="en-US" dirty="0"/>
        </a:p>
      </dgm:t>
    </dgm:pt>
    <dgm:pt modelId="{A6634EF5-1696-449B-B706-5C76BB563213}" type="parTrans" cxnId="{A0EEFC87-22FA-402E-B2CB-810F8F41CEF2}">
      <dgm:prSet/>
      <dgm:spPr/>
      <dgm:t>
        <a:bodyPr/>
        <a:lstStyle/>
        <a:p>
          <a:endParaRPr lang="en-US"/>
        </a:p>
      </dgm:t>
    </dgm:pt>
    <dgm:pt modelId="{B1A60DF7-CA03-4B32-A67B-7A40A8C4EDD8}" type="sibTrans" cxnId="{A0EEFC87-22FA-402E-B2CB-810F8F41CEF2}">
      <dgm:prSet/>
      <dgm:spPr/>
      <dgm:t>
        <a:bodyPr/>
        <a:lstStyle/>
        <a:p>
          <a:endParaRPr lang="en-US"/>
        </a:p>
      </dgm:t>
    </dgm:pt>
    <dgm:pt modelId="{E1FD38B6-0736-44AF-9F58-366615A05482}">
      <dgm:prSet phldrT="[Text]"/>
      <dgm:spPr/>
      <dgm:t>
        <a:bodyPr/>
        <a:lstStyle/>
        <a:p>
          <a:r>
            <a:rPr lang="en-US" dirty="0" smtClean="0"/>
            <a:t>Train Faculty to be Reviewers</a:t>
          </a:r>
          <a:endParaRPr lang="en-US" dirty="0"/>
        </a:p>
      </dgm:t>
    </dgm:pt>
    <dgm:pt modelId="{3718359A-AF83-467A-A6A9-F3825FB608AF}" type="parTrans" cxnId="{D3DFC177-4389-48BE-A59B-02195F415019}">
      <dgm:prSet/>
      <dgm:spPr/>
      <dgm:t>
        <a:bodyPr/>
        <a:lstStyle/>
        <a:p>
          <a:endParaRPr lang="en-US"/>
        </a:p>
      </dgm:t>
    </dgm:pt>
    <dgm:pt modelId="{D8DB6061-B646-44C5-A25B-5C48DB9FA080}" type="sibTrans" cxnId="{D3DFC177-4389-48BE-A59B-02195F415019}">
      <dgm:prSet/>
      <dgm:spPr/>
      <dgm:t>
        <a:bodyPr/>
        <a:lstStyle/>
        <a:p>
          <a:endParaRPr lang="en-US"/>
        </a:p>
      </dgm:t>
    </dgm:pt>
    <dgm:pt modelId="{195765D9-91B1-4B12-8F45-74BB9B6C1EE6}">
      <dgm:prSet phldrT="[Text]"/>
      <dgm:spPr/>
      <dgm:t>
        <a:bodyPr/>
        <a:lstStyle/>
        <a:p>
          <a:r>
            <a:rPr lang="en-US" dirty="0" smtClean="0"/>
            <a:t>Perform Reviews</a:t>
          </a:r>
          <a:endParaRPr lang="en-US" dirty="0"/>
        </a:p>
      </dgm:t>
    </dgm:pt>
    <dgm:pt modelId="{3294512E-43A7-4005-B117-9B968CB28D36}" type="parTrans" cxnId="{54B3E434-C2DA-4FDD-953C-7ED2358A7B5B}">
      <dgm:prSet/>
      <dgm:spPr/>
      <dgm:t>
        <a:bodyPr/>
        <a:lstStyle/>
        <a:p>
          <a:endParaRPr lang="en-US"/>
        </a:p>
      </dgm:t>
    </dgm:pt>
    <dgm:pt modelId="{E2AE5661-BB39-402C-8C39-6BB3008B5210}" type="sibTrans" cxnId="{54B3E434-C2DA-4FDD-953C-7ED2358A7B5B}">
      <dgm:prSet/>
      <dgm:spPr/>
      <dgm:t>
        <a:bodyPr/>
        <a:lstStyle/>
        <a:p>
          <a:endParaRPr lang="en-US"/>
        </a:p>
      </dgm:t>
    </dgm:pt>
    <dgm:pt modelId="{A729FF77-979E-479C-998F-8DD6B0F3654A}">
      <dgm:prSet phldrT="[Text]"/>
      <dgm:spPr/>
      <dgm:t>
        <a:bodyPr/>
        <a:lstStyle/>
        <a:p>
          <a:r>
            <a:rPr lang="en-US" dirty="0" smtClean="0"/>
            <a:t>Identify Faculty Leaders</a:t>
          </a:r>
          <a:endParaRPr lang="en-US" dirty="0"/>
        </a:p>
      </dgm:t>
    </dgm:pt>
    <dgm:pt modelId="{6807097D-D61D-424D-87C0-445599CBDA99}" type="parTrans" cxnId="{CB78AF55-F035-48D0-ACFD-2AE6FBAFFCC9}">
      <dgm:prSet/>
      <dgm:spPr/>
      <dgm:t>
        <a:bodyPr/>
        <a:lstStyle/>
        <a:p>
          <a:endParaRPr lang="en-US"/>
        </a:p>
      </dgm:t>
    </dgm:pt>
    <dgm:pt modelId="{57681FCA-2774-436B-9123-1FB0752DE352}" type="sibTrans" cxnId="{CB78AF55-F035-48D0-ACFD-2AE6FBAFFCC9}">
      <dgm:prSet/>
      <dgm:spPr/>
      <dgm:t>
        <a:bodyPr/>
        <a:lstStyle/>
        <a:p>
          <a:endParaRPr lang="en-US"/>
        </a:p>
      </dgm:t>
    </dgm:pt>
    <dgm:pt modelId="{B29D5C58-873B-45D8-AA04-F1BF93057BFD}" type="pres">
      <dgm:prSet presAssocID="{7D393583-E9CF-4DD3-AB76-AA6EF0ABC5D5}" presName="linearFlow" presStyleCnt="0">
        <dgm:presLayoutVars>
          <dgm:dir/>
          <dgm:animLvl val="lvl"/>
          <dgm:resizeHandles val="exact"/>
        </dgm:presLayoutVars>
      </dgm:prSet>
      <dgm:spPr/>
      <dgm:t>
        <a:bodyPr/>
        <a:lstStyle/>
        <a:p>
          <a:endParaRPr lang="en-US"/>
        </a:p>
      </dgm:t>
    </dgm:pt>
    <dgm:pt modelId="{0F930580-BC6E-4AC1-A280-992D08B80C04}" type="pres">
      <dgm:prSet presAssocID="{4E5C6D56-D7D5-4E51-BF8F-F93F10B884AD}" presName="composite" presStyleCnt="0"/>
      <dgm:spPr/>
      <dgm:t>
        <a:bodyPr/>
        <a:lstStyle/>
        <a:p>
          <a:endParaRPr lang="en-US"/>
        </a:p>
      </dgm:t>
    </dgm:pt>
    <dgm:pt modelId="{DBE463F7-02A1-49AC-95C3-4B3A0C84CA43}" type="pres">
      <dgm:prSet presAssocID="{4E5C6D56-D7D5-4E51-BF8F-F93F10B884AD}" presName="parentText" presStyleLbl="alignNode1" presStyleIdx="0" presStyleCnt="3">
        <dgm:presLayoutVars>
          <dgm:chMax val="1"/>
          <dgm:bulletEnabled val="1"/>
        </dgm:presLayoutVars>
      </dgm:prSet>
      <dgm:spPr/>
      <dgm:t>
        <a:bodyPr/>
        <a:lstStyle/>
        <a:p>
          <a:endParaRPr lang="en-US"/>
        </a:p>
      </dgm:t>
    </dgm:pt>
    <dgm:pt modelId="{D9026F95-4E1F-4FA1-86A8-FAA106AFF8CA}" type="pres">
      <dgm:prSet presAssocID="{4E5C6D56-D7D5-4E51-BF8F-F93F10B884AD}" presName="descendantText" presStyleLbl="alignAcc1" presStyleIdx="0" presStyleCnt="3">
        <dgm:presLayoutVars>
          <dgm:bulletEnabled val="1"/>
        </dgm:presLayoutVars>
      </dgm:prSet>
      <dgm:spPr/>
      <dgm:t>
        <a:bodyPr/>
        <a:lstStyle/>
        <a:p>
          <a:endParaRPr lang="en-US"/>
        </a:p>
      </dgm:t>
    </dgm:pt>
    <dgm:pt modelId="{4BB62621-8559-43EB-AC63-3A9B1A24FE99}" type="pres">
      <dgm:prSet presAssocID="{B593D488-23F1-485E-BA5B-0951B03BB000}" presName="sp" presStyleCnt="0"/>
      <dgm:spPr/>
      <dgm:t>
        <a:bodyPr/>
        <a:lstStyle/>
        <a:p>
          <a:endParaRPr lang="en-US"/>
        </a:p>
      </dgm:t>
    </dgm:pt>
    <dgm:pt modelId="{10E4F363-17D6-4691-8E53-80648F57C58D}" type="pres">
      <dgm:prSet presAssocID="{8AAE635E-381B-4D86-821C-3E7738E62B07}" presName="composite" presStyleCnt="0"/>
      <dgm:spPr/>
      <dgm:t>
        <a:bodyPr/>
        <a:lstStyle/>
        <a:p>
          <a:endParaRPr lang="en-US"/>
        </a:p>
      </dgm:t>
    </dgm:pt>
    <dgm:pt modelId="{BD27DD56-4562-4975-BB37-48E18938A523}" type="pres">
      <dgm:prSet presAssocID="{8AAE635E-381B-4D86-821C-3E7738E62B07}" presName="parentText" presStyleLbl="alignNode1" presStyleIdx="1" presStyleCnt="3">
        <dgm:presLayoutVars>
          <dgm:chMax val="1"/>
          <dgm:bulletEnabled val="1"/>
        </dgm:presLayoutVars>
      </dgm:prSet>
      <dgm:spPr/>
      <dgm:t>
        <a:bodyPr/>
        <a:lstStyle/>
        <a:p>
          <a:endParaRPr lang="en-US"/>
        </a:p>
      </dgm:t>
    </dgm:pt>
    <dgm:pt modelId="{F623B54E-6C36-44A2-B57D-DA57B2EF5C08}" type="pres">
      <dgm:prSet presAssocID="{8AAE635E-381B-4D86-821C-3E7738E62B07}" presName="descendantText" presStyleLbl="alignAcc1" presStyleIdx="1" presStyleCnt="3">
        <dgm:presLayoutVars>
          <dgm:bulletEnabled val="1"/>
        </dgm:presLayoutVars>
      </dgm:prSet>
      <dgm:spPr/>
      <dgm:t>
        <a:bodyPr/>
        <a:lstStyle/>
        <a:p>
          <a:endParaRPr lang="en-US"/>
        </a:p>
      </dgm:t>
    </dgm:pt>
    <dgm:pt modelId="{67095D7A-7E57-4995-9978-04D07EBE2B36}" type="pres">
      <dgm:prSet presAssocID="{721390A5-B88C-48D1-9054-B202C1CF1722}" presName="sp" presStyleCnt="0"/>
      <dgm:spPr/>
      <dgm:t>
        <a:bodyPr/>
        <a:lstStyle/>
        <a:p>
          <a:endParaRPr lang="en-US"/>
        </a:p>
      </dgm:t>
    </dgm:pt>
    <dgm:pt modelId="{09F373E8-2210-4D54-A71E-DE4F92199E72}" type="pres">
      <dgm:prSet presAssocID="{6184451B-2A30-49BF-87AD-B439DFFD4039}" presName="composite" presStyleCnt="0"/>
      <dgm:spPr/>
      <dgm:t>
        <a:bodyPr/>
        <a:lstStyle/>
        <a:p>
          <a:endParaRPr lang="en-US"/>
        </a:p>
      </dgm:t>
    </dgm:pt>
    <dgm:pt modelId="{1FCDC702-32AF-4C06-A37A-F24D7AB4CC9B}" type="pres">
      <dgm:prSet presAssocID="{6184451B-2A30-49BF-87AD-B439DFFD4039}" presName="parentText" presStyleLbl="alignNode1" presStyleIdx="2" presStyleCnt="3">
        <dgm:presLayoutVars>
          <dgm:chMax val="1"/>
          <dgm:bulletEnabled val="1"/>
        </dgm:presLayoutVars>
      </dgm:prSet>
      <dgm:spPr/>
      <dgm:t>
        <a:bodyPr/>
        <a:lstStyle/>
        <a:p>
          <a:endParaRPr lang="en-US"/>
        </a:p>
      </dgm:t>
    </dgm:pt>
    <dgm:pt modelId="{30DEA66F-C117-4AA1-AE86-C8DD0F0E8790}" type="pres">
      <dgm:prSet presAssocID="{6184451B-2A30-49BF-87AD-B439DFFD4039}" presName="descendantText" presStyleLbl="alignAcc1" presStyleIdx="2" presStyleCnt="3" custLinFactNeighborX="1080">
        <dgm:presLayoutVars>
          <dgm:bulletEnabled val="1"/>
        </dgm:presLayoutVars>
      </dgm:prSet>
      <dgm:spPr/>
      <dgm:t>
        <a:bodyPr/>
        <a:lstStyle/>
        <a:p>
          <a:endParaRPr lang="en-US"/>
        </a:p>
      </dgm:t>
    </dgm:pt>
  </dgm:ptLst>
  <dgm:cxnLst>
    <dgm:cxn modelId="{2671FE91-D985-42AC-8DD5-61AE151CCFD2}" type="presOf" srcId="{A729FF77-979E-479C-998F-8DD6B0F3654A}" destId="{D9026F95-4E1F-4FA1-86A8-FAA106AFF8CA}" srcOrd="0" destOrd="1" presId="urn:microsoft.com/office/officeart/2005/8/layout/chevron2"/>
    <dgm:cxn modelId="{98DEAA9B-396C-4D59-BD21-BE0992D18584}" srcId="{7D393583-E9CF-4DD3-AB76-AA6EF0ABC5D5}" destId="{8AAE635E-381B-4D86-821C-3E7738E62B07}" srcOrd="1" destOrd="0" parTransId="{FB553A12-4AD0-40F8-BA3B-FA5C6EDAC0E5}" sibTransId="{721390A5-B88C-48D1-9054-B202C1CF1722}"/>
    <dgm:cxn modelId="{73357454-264D-47AF-A1D8-11F6A24FDC2E}" srcId="{7D393583-E9CF-4DD3-AB76-AA6EF0ABC5D5}" destId="{4E5C6D56-D7D5-4E51-BF8F-F93F10B884AD}" srcOrd="0" destOrd="0" parTransId="{FB4CB1D7-8E5F-4BCF-921E-C2821E5296ED}" sibTransId="{B593D488-23F1-485E-BA5B-0951B03BB000}"/>
    <dgm:cxn modelId="{804BCC96-109F-47CB-A2D5-CA99A5B6BE4D}" type="presOf" srcId="{5E8D24E0-235F-493E-A8D0-C0B5B7DF5EEE}" destId="{F623B54E-6C36-44A2-B57D-DA57B2EF5C08}" srcOrd="0" destOrd="0" presId="urn:microsoft.com/office/officeart/2005/8/layout/chevron2"/>
    <dgm:cxn modelId="{0B650C69-30EB-4000-B1B2-96A427313969}" type="presOf" srcId="{AE8C9729-5B5A-4057-9794-29BA976AA185}" destId="{D9026F95-4E1F-4FA1-86A8-FAA106AFF8CA}" srcOrd="0" destOrd="2" presId="urn:microsoft.com/office/officeart/2005/8/layout/chevron2"/>
    <dgm:cxn modelId="{CB78AF55-F035-48D0-ACFD-2AE6FBAFFCC9}" srcId="{4E5C6D56-D7D5-4E51-BF8F-F93F10B884AD}" destId="{A729FF77-979E-479C-998F-8DD6B0F3654A}" srcOrd="1" destOrd="0" parTransId="{6807097D-D61D-424D-87C0-445599CBDA99}" sibTransId="{57681FCA-2774-436B-9123-1FB0752DE352}"/>
    <dgm:cxn modelId="{D874E0AF-A4A5-47FC-B226-F83C3F77C182}" type="presOf" srcId="{195765D9-91B1-4B12-8F45-74BB9B6C1EE6}" destId="{30DEA66F-C117-4AA1-AE86-C8DD0F0E8790}" srcOrd="0" destOrd="3" presId="urn:microsoft.com/office/officeart/2005/8/layout/chevron2"/>
    <dgm:cxn modelId="{D3DFC177-4389-48BE-A59B-02195F415019}" srcId="{6184451B-2A30-49BF-87AD-B439DFFD4039}" destId="{E1FD38B6-0736-44AF-9F58-366615A05482}" srcOrd="2" destOrd="0" parTransId="{3718359A-AF83-467A-A6A9-F3825FB608AF}" sibTransId="{D8DB6061-B646-44C5-A25B-5C48DB9FA080}"/>
    <dgm:cxn modelId="{EC959EC9-B7EE-4653-AA63-D5184B9A035E}" srcId="{6184451B-2A30-49BF-87AD-B439DFFD4039}" destId="{623B2DCA-4CB5-4226-A769-A50CC9BAF78A}" srcOrd="0" destOrd="0" parTransId="{E093367E-0C33-40DD-814A-454422740B51}" sibTransId="{580A4398-EA8A-42AC-80E8-D88868BED7FD}"/>
    <dgm:cxn modelId="{C6FEEE6F-B584-471C-976F-93987938E8C7}" type="presOf" srcId="{4E5C6D56-D7D5-4E51-BF8F-F93F10B884AD}" destId="{DBE463F7-02A1-49AC-95C3-4B3A0C84CA43}" srcOrd="0" destOrd="0" presId="urn:microsoft.com/office/officeart/2005/8/layout/chevron2"/>
    <dgm:cxn modelId="{4EFE3C8A-A462-4559-AFE8-57603A0EFB3C}" type="presOf" srcId="{7D393583-E9CF-4DD3-AB76-AA6EF0ABC5D5}" destId="{B29D5C58-873B-45D8-AA04-F1BF93057BFD}" srcOrd="0" destOrd="0" presId="urn:microsoft.com/office/officeart/2005/8/layout/chevron2"/>
    <dgm:cxn modelId="{40D51E02-3E5F-4A52-8562-A06E3862C041}" srcId="{7D393583-E9CF-4DD3-AB76-AA6EF0ABC5D5}" destId="{6184451B-2A30-49BF-87AD-B439DFFD4039}" srcOrd="2" destOrd="0" parTransId="{EE312C7E-B8A0-4C00-865C-166A8C07AD0E}" sibTransId="{173E6233-F82D-4F82-8320-EE96ADF4EA41}"/>
    <dgm:cxn modelId="{776DF0CC-5897-4C08-90EF-7747E799ED81}" srcId="{4E5C6D56-D7D5-4E51-BF8F-F93F10B884AD}" destId="{AE8C9729-5B5A-4057-9794-29BA976AA185}" srcOrd="2" destOrd="0" parTransId="{71F7524A-C2B1-4BFB-A36B-D24DF6FD3931}" sibTransId="{66F82406-B76B-4D1C-A55C-DA9BE0F92E28}"/>
    <dgm:cxn modelId="{54B3E434-C2DA-4FDD-953C-7ED2358A7B5B}" srcId="{6184451B-2A30-49BF-87AD-B439DFFD4039}" destId="{195765D9-91B1-4B12-8F45-74BB9B6C1EE6}" srcOrd="3" destOrd="0" parTransId="{3294512E-43A7-4005-B117-9B968CB28D36}" sibTransId="{E2AE5661-BB39-402C-8C39-6BB3008B5210}"/>
    <dgm:cxn modelId="{AD7D42B8-3DDB-4AB9-B3A7-621C4CB3139D}" type="presOf" srcId="{889114C2-5872-4FD2-9A97-A7CF4E5FA2DB}" destId="{30DEA66F-C117-4AA1-AE86-C8DD0F0E8790}" srcOrd="0" destOrd="1" presId="urn:microsoft.com/office/officeart/2005/8/layout/chevron2"/>
    <dgm:cxn modelId="{247D5344-D461-4334-A226-62F3E9DF2A86}" type="presOf" srcId="{6184451B-2A30-49BF-87AD-B439DFFD4039}" destId="{1FCDC702-32AF-4C06-A37A-F24D7AB4CC9B}" srcOrd="0" destOrd="0" presId="urn:microsoft.com/office/officeart/2005/8/layout/chevron2"/>
    <dgm:cxn modelId="{DEB943D1-F784-4C6D-8D7E-5178E7722377}" type="presOf" srcId="{623B2DCA-4CB5-4226-A769-A50CC9BAF78A}" destId="{30DEA66F-C117-4AA1-AE86-C8DD0F0E8790}" srcOrd="0" destOrd="0" presId="urn:microsoft.com/office/officeart/2005/8/layout/chevron2"/>
    <dgm:cxn modelId="{28C5CB36-57CF-4F41-BEAF-1902AE42B4A0}" srcId="{8AAE635E-381B-4D86-821C-3E7738E62B07}" destId="{3E5D949A-466B-4A88-B8BA-6A09274E9334}" srcOrd="1" destOrd="0" parTransId="{73AEB6B1-400F-4A2F-BE96-010C93C0287D}" sibTransId="{D6526502-9C5D-41B6-9D78-B3952C86C0D8}"/>
    <dgm:cxn modelId="{2ADC48C0-96C0-43C3-90C9-A62DAA95F123}" type="presOf" srcId="{E1FD38B6-0736-44AF-9F58-366615A05482}" destId="{30DEA66F-C117-4AA1-AE86-C8DD0F0E8790}" srcOrd="0" destOrd="2" presId="urn:microsoft.com/office/officeart/2005/8/layout/chevron2"/>
    <dgm:cxn modelId="{A0EEFC87-22FA-402E-B2CB-810F8F41CEF2}" srcId="{6184451B-2A30-49BF-87AD-B439DFFD4039}" destId="{889114C2-5872-4FD2-9A97-A7CF4E5FA2DB}" srcOrd="1" destOrd="0" parTransId="{A6634EF5-1696-449B-B706-5C76BB563213}" sibTransId="{B1A60DF7-CA03-4B32-A67B-7A40A8C4EDD8}"/>
    <dgm:cxn modelId="{3FE0BEEF-52DE-4933-AD6A-2749911E65AE}" type="presOf" srcId="{9755B208-3B70-4ACD-AA54-8C53124FDC0E}" destId="{D9026F95-4E1F-4FA1-86A8-FAA106AFF8CA}" srcOrd="0" destOrd="0" presId="urn:microsoft.com/office/officeart/2005/8/layout/chevron2"/>
    <dgm:cxn modelId="{90B722B4-39C5-49E6-B2BA-2A4A0C2C3F32}" type="presOf" srcId="{8AAE635E-381B-4D86-821C-3E7738E62B07}" destId="{BD27DD56-4562-4975-BB37-48E18938A523}" srcOrd="0" destOrd="0" presId="urn:microsoft.com/office/officeart/2005/8/layout/chevron2"/>
    <dgm:cxn modelId="{2D15E0A0-2DC0-421D-B3BC-DDD584D791D3}" srcId="{4E5C6D56-D7D5-4E51-BF8F-F93F10B884AD}" destId="{9755B208-3B70-4ACD-AA54-8C53124FDC0E}" srcOrd="0" destOrd="0" parTransId="{B8535994-1EBD-4B25-ADA8-014306FDD47D}" sibTransId="{CDD46713-38EA-48D0-A482-EDFBEA71A52C}"/>
    <dgm:cxn modelId="{A895731E-5733-490B-834B-7111FD135531}" type="presOf" srcId="{3E5D949A-466B-4A88-B8BA-6A09274E9334}" destId="{F623B54E-6C36-44A2-B57D-DA57B2EF5C08}" srcOrd="0" destOrd="1" presId="urn:microsoft.com/office/officeart/2005/8/layout/chevron2"/>
    <dgm:cxn modelId="{C5C0F282-5887-4C19-B1CC-54D3E417E6F6}" srcId="{8AAE635E-381B-4D86-821C-3E7738E62B07}" destId="{5E8D24E0-235F-493E-A8D0-C0B5B7DF5EEE}" srcOrd="0" destOrd="0" parTransId="{2208F2C2-82B9-4BB8-9DFE-A11E719AC665}" sibTransId="{754C91B3-3BCC-4CEE-9DE7-5207CF5D62A9}"/>
    <dgm:cxn modelId="{23207F24-E951-4125-AC84-3CBCDAFFC137}" type="presParOf" srcId="{B29D5C58-873B-45D8-AA04-F1BF93057BFD}" destId="{0F930580-BC6E-4AC1-A280-992D08B80C04}" srcOrd="0" destOrd="0" presId="urn:microsoft.com/office/officeart/2005/8/layout/chevron2"/>
    <dgm:cxn modelId="{4CFBA458-A649-48C5-B6AC-08A7CF2C3250}" type="presParOf" srcId="{0F930580-BC6E-4AC1-A280-992D08B80C04}" destId="{DBE463F7-02A1-49AC-95C3-4B3A0C84CA43}" srcOrd="0" destOrd="0" presId="urn:microsoft.com/office/officeart/2005/8/layout/chevron2"/>
    <dgm:cxn modelId="{74F1DC64-AB6C-43E7-8EAB-BFACFC1A668B}" type="presParOf" srcId="{0F930580-BC6E-4AC1-A280-992D08B80C04}" destId="{D9026F95-4E1F-4FA1-86A8-FAA106AFF8CA}" srcOrd="1" destOrd="0" presId="urn:microsoft.com/office/officeart/2005/8/layout/chevron2"/>
    <dgm:cxn modelId="{06074D44-B2CD-4A84-A2D1-7E1B2B3634D2}" type="presParOf" srcId="{B29D5C58-873B-45D8-AA04-F1BF93057BFD}" destId="{4BB62621-8559-43EB-AC63-3A9B1A24FE99}" srcOrd="1" destOrd="0" presId="urn:microsoft.com/office/officeart/2005/8/layout/chevron2"/>
    <dgm:cxn modelId="{5CC60D6C-6020-4669-894F-D5267D2C9D5F}" type="presParOf" srcId="{B29D5C58-873B-45D8-AA04-F1BF93057BFD}" destId="{10E4F363-17D6-4691-8E53-80648F57C58D}" srcOrd="2" destOrd="0" presId="urn:microsoft.com/office/officeart/2005/8/layout/chevron2"/>
    <dgm:cxn modelId="{995F32BD-3EF0-438D-9B7A-C90A851EDF03}" type="presParOf" srcId="{10E4F363-17D6-4691-8E53-80648F57C58D}" destId="{BD27DD56-4562-4975-BB37-48E18938A523}" srcOrd="0" destOrd="0" presId="urn:microsoft.com/office/officeart/2005/8/layout/chevron2"/>
    <dgm:cxn modelId="{259C3DAB-F43A-44BD-A217-74B3C770D1E7}" type="presParOf" srcId="{10E4F363-17D6-4691-8E53-80648F57C58D}" destId="{F623B54E-6C36-44A2-B57D-DA57B2EF5C08}" srcOrd="1" destOrd="0" presId="urn:microsoft.com/office/officeart/2005/8/layout/chevron2"/>
    <dgm:cxn modelId="{7064B3F3-048F-4725-9746-7C901D503782}" type="presParOf" srcId="{B29D5C58-873B-45D8-AA04-F1BF93057BFD}" destId="{67095D7A-7E57-4995-9978-04D07EBE2B36}" srcOrd="3" destOrd="0" presId="urn:microsoft.com/office/officeart/2005/8/layout/chevron2"/>
    <dgm:cxn modelId="{9C295124-24E6-43F8-862D-CCB4627709A6}" type="presParOf" srcId="{B29D5C58-873B-45D8-AA04-F1BF93057BFD}" destId="{09F373E8-2210-4D54-A71E-DE4F92199E72}" srcOrd="4" destOrd="0" presId="urn:microsoft.com/office/officeart/2005/8/layout/chevron2"/>
    <dgm:cxn modelId="{BD15CAA0-09B4-4390-B475-93D4AEDFCABD}" type="presParOf" srcId="{09F373E8-2210-4D54-A71E-DE4F92199E72}" destId="{1FCDC702-32AF-4C06-A37A-F24D7AB4CC9B}" srcOrd="0" destOrd="0" presId="urn:microsoft.com/office/officeart/2005/8/layout/chevron2"/>
    <dgm:cxn modelId="{4CEB4CC0-D028-4ED9-8261-AD5341BD07D1}" type="presParOf" srcId="{09F373E8-2210-4D54-A71E-DE4F92199E72}" destId="{30DEA66F-C117-4AA1-AE86-C8DD0F0E879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41B04F-B7D3-4890-91DE-0A9747C8F2CE}" type="doc">
      <dgm:prSet loTypeId="urn:microsoft.com/office/officeart/2005/8/layout/arrow2" loCatId="process" qsTypeId="urn:microsoft.com/office/officeart/2005/8/quickstyle/3d6" qsCatId="3D" csTypeId="urn:microsoft.com/office/officeart/2005/8/colors/accent2_4" csCatId="accent2" phldr="1"/>
      <dgm:spPr/>
    </dgm:pt>
    <dgm:pt modelId="{79FCBC3F-F0FC-40E0-84AD-0375BEA1B191}">
      <dgm:prSet phldrT="[Text]"/>
      <dgm:spPr/>
      <dgm:t>
        <a:bodyPr/>
        <a:lstStyle/>
        <a:p>
          <a:r>
            <a:rPr lang="en-US" b="1" dirty="0" smtClean="0"/>
            <a:t>2015-2016</a:t>
          </a:r>
          <a:r>
            <a:rPr lang="en-US" dirty="0" smtClean="0"/>
            <a:t/>
          </a:r>
          <a:br>
            <a:rPr lang="en-US" dirty="0" smtClean="0"/>
          </a:br>
          <a:r>
            <a:rPr lang="en-US" dirty="0" smtClean="0"/>
            <a:t>Peer Reviewer Courses starting to get pushed after Statewide meeting</a:t>
          </a:r>
          <a:endParaRPr lang="en-US" dirty="0"/>
        </a:p>
      </dgm:t>
    </dgm:pt>
    <dgm:pt modelId="{B6ACBCB1-FDB0-4B43-9320-F908430B46A3}" type="parTrans" cxnId="{0E04E4AE-8126-42C4-ADDD-3A605DEE3CC0}">
      <dgm:prSet/>
      <dgm:spPr/>
      <dgm:t>
        <a:bodyPr/>
        <a:lstStyle/>
        <a:p>
          <a:endParaRPr lang="en-US"/>
        </a:p>
      </dgm:t>
    </dgm:pt>
    <dgm:pt modelId="{468E6479-6087-4A3A-A784-6CC84075F0C1}" type="sibTrans" cxnId="{0E04E4AE-8126-42C4-ADDD-3A605DEE3CC0}">
      <dgm:prSet/>
      <dgm:spPr/>
      <dgm:t>
        <a:bodyPr/>
        <a:lstStyle/>
        <a:p>
          <a:endParaRPr lang="en-US"/>
        </a:p>
      </dgm:t>
    </dgm:pt>
    <dgm:pt modelId="{67BBEEA8-EBD7-443F-AAD5-4B5515C789AC}">
      <dgm:prSet phldrT="[Text]"/>
      <dgm:spPr/>
      <dgm:t>
        <a:bodyPr/>
        <a:lstStyle/>
        <a:p>
          <a:r>
            <a:rPr lang="en-US" b="1" dirty="0" smtClean="0"/>
            <a:t>2017</a:t>
          </a:r>
          <a:r>
            <a:rPr lang="en-US" dirty="0" smtClean="0"/>
            <a:t/>
          </a:r>
          <a:br>
            <a:rPr lang="en-US" dirty="0" smtClean="0"/>
          </a:br>
          <a:r>
            <a:rPr lang="en-US" dirty="0" smtClean="0"/>
            <a:t>Started Reviewing Courses</a:t>
          </a:r>
          <a:endParaRPr lang="en-US" dirty="0"/>
        </a:p>
      </dgm:t>
    </dgm:pt>
    <dgm:pt modelId="{79283DFD-50ED-49D8-8084-F6A5F7D9DDE3}" type="parTrans" cxnId="{242FEA05-6B65-4874-AFF6-F5D6EE0A18BF}">
      <dgm:prSet/>
      <dgm:spPr/>
      <dgm:t>
        <a:bodyPr/>
        <a:lstStyle/>
        <a:p>
          <a:endParaRPr lang="en-US"/>
        </a:p>
      </dgm:t>
    </dgm:pt>
    <dgm:pt modelId="{E3E006F6-1DB8-4683-8062-4CE614161A5D}" type="sibTrans" cxnId="{242FEA05-6B65-4874-AFF6-F5D6EE0A18BF}">
      <dgm:prSet/>
      <dgm:spPr/>
      <dgm:t>
        <a:bodyPr/>
        <a:lstStyle/>
        <a:p>
          <a:endParaRPr lang="en-US"/>
        </a:p>
      </dgm:t>
    </dgm:pt>
    <dgm:pt modelId="{D93F1FD5-9984-429F-A64E-82BC78A1AC2D}">
      <dgm:prSet phldrT="[Text]"/>
      <dgm:spPr/>
      <dgm:t>
        <a:bodyPr/>
        <a:lstStyle/>
        <a:p>
          <a:r>
            <a:rPr lang="en-US" b="1" dirty="0" smtClean="0"/>
            <a:t>2014/2015/</a:t>
          </a:r>
        </a:p>
        <a:p>
          <a:r>
            <a:rPr lang="en-US" b="1" dirty="0" smtClean="0"/>
            <a:t>2016</a:t>
          </a:r>
          <a:r>
            <a:rPr lang="en-US" dirty="0" smtClean="0"/>
            <a:t/>
          </a:r>
          <a:br>
            <a:rPr lang="en-US" dirty="0" smtClean="0"/>
          </a:br>
          <a:r>
            <a:rPr lang="en-US" dirty="0" smtClean="0"/>
            <a:t>Improve Your Online Course Classes Offered</a:t>
          </a:r>
          <a:endParaRPr lang="en-US" dirty="0"/>
        </a:p>
      </dgm:t>
    </dgm:pt>
    <dgm:pt modelId="{C8E9B346-11C0-4133-A190-4F506F4FCBEE}" type="sibTrans" cxnId="{2573D359-3884-492A-985B-86BA8DD71C06}">
      <dgm:prSet/>
      <dgm:spPr/>
      <dgm:t>
        <a:bodyPr/>
        <a:lstStyle/>
        <a:p>
          <a:endParaRPr lang="en-US"/>
        </a:p>
      </dgm:t>
    </dgm:pt>
    <dgm:pt modelId="{93607DC5-5BF4-4A9B-8A6C-D5FC455A9521}" type="parTrans" cxnId="{2573D359-3884-492A-985B-86BA8DD71C06}">
      <dgm:prSet/>
      <dgm:spPr/>
      <dgm:t>
        <a:bodyPr/>
        <a:lstStyle/>
        <a:p>
          <a:endParaRPr lang="en-US"/>
        </a:p>
      </dgm:t>
    </dgm:pt>
    <dgm:pt modelId="{2747D642-9CB0-4AF1-9DB1-3A0DF2AD265F}">
      <dgm:prSet phldrT="[Text]"/>
      <dgm:spPr/>
      <dgm:t>
        <a:bodyPr/>
        <a:lstStyle/>
        <a:p>
          <a:r>
            <a:rPr lang="en-US" b="1" dirty="0" smtClean="0"/>
            <a:t>2015</a:t>
          </a:r>
          <a:r>
            <a:rPr lang="en-US" dirty="0" smtClean="0"/>
            <a:t/>
          </a:r>
          <a:br>
            <a:rPr lang="en-US" dirty="0" smtClean="0"/>
          </a:br>
          <a:r>
            <a:rPr lang="en-US" dirty="0" smtClean="0"/>
            <a:t>Hired Director of Distance Education</a:t>
          </a:r>
        </a:p>
      </dgm:t>
    </dgm:pt>
    <dgm:pt modelId="{909E4FD2-1E5C-47C2-AF0A-A20FE10ADFC2}" type="sibTrans" cxnId="{4D4A8DDA-53E6-4946-B276-F8003DE33680}">
      <dgm:prSet/>
      <dgm:spPr/>
      <dgm:t>
        <a:bodyPr/>
        <a:lstStyle/>
        <a:p>
          <a:endParaRPr lang="en-US"/>
        </a:p>
      </dgm:t>
    </dgm:pt>
    <dgm:pt modelId="{98822724-08DD-4D4A-8B6D-A528CD8D092E}" type="parTrans" cxnId="{4D4A8DDA-53E6-4946-B276-F8003DE33680}">
      <dgm:prSet/>
      <dgm:spPr/>
      <dgm:t>
        <a:bodyPr/>
        <a:lstStyle/>
        <a:p>
          <a:endParaRPr lang="en-US"/>
        </a:p>
      </dgm:t>
    </dgm:pt>
    <dgm:pt modelId="{6FC1D0B9-79B3-4336-B8AA-0116D652C378}">
      <dgm:prSet phldrT="[Text]"/>
      <dgm:spPr/>
      <dgm:t>
        <a:bodyPr/>
        <a:lstStyle/>
        <a:p>
          <a:r>
            <a:rPr lang="en-US" b="1" dirty="0" smtClean="0"/>
            <a:t>2014</a:t>
          </a:r>
          <a:r>
            <a:rPr lang="en-US" dirty="0" smtClean="0"/>
            <a:t/>
          </a:r>
          <a:br>
            <a:rPr lang="en-US" dirty="0" smtClean="0"/>
          </a:br>
          <a:r>
            <a:rPr lang="en-US" dirty="0" smtClean="0"/>
            <a:t>APPQMR First Offered</a:t>
          </a:r>
          <a:endParaRPr lang="en-US" dirty="0"/>
        </a:p>
      </dgm:t>
    </dgm:pt>
    <dgm:pt modelId="{37DB1013-8B58-485E-83C2-1CE243F29370}" type="sibTrans" cxnId="{D307F3B7-DB31-47A5-9D70-46DC8690F4DD}">
      <dgm:prSet/>
      <dgm:spPr/>
      <dgm:t>
        <a:bodyPr/>
        <a:lstStyle/>
        <a:p>
          <a:endParaRPr lang="en-US"/>
        </a:p>
      </dgm:t>
    </dgm:pt>
    <dgm:pt modelId="{C2876BDE-B6B6-40B0-9880-9772ADC6FFB6}" type="parTrans" cxnId="{D307F3B7-DB31-47A5-9D70-46DC8690F4DD}">
      <dgm:prSet/>
      <dgm:spPr/>
      <dgm:t>
        <a:bodyPr/>
        <a:lstStyle/>
        <a:p>
          <a:endParaRPr lang="en-US"/>
        </a:p>
      </dgm:t>
    </dgm:pt>
    <dgm:pt modelId="{C19EB59F-F60F-4593-9E5B-E79D67A83E2C}" type="pres">
      <dgm:prSet presAssocID="{D241B04F-B7D3-4890-91DE-0A9747C8F2CE}" presName="arrowDiagram" presStyleCnt="0">
        <dgm:presLayoutVars>
          <dgm:chMax val="5"/>
          <dgm:dir/>
          <dgm:resizeHandles val="exact"/>
        </dgm:presLayoutVars>
      </dgm:prSet>
      <dgm:spPr/>
    </dgm:pt>
    <dgm:pt modelId="{35135326-3E2F-4080-909D-FC84B9737753}" type="pres">
      <dgm:prSet presAssocID="{D241B04F-B7D3-4890-91DE-0A9747C8F2CE}" presName="arrow" presStyleLbl="bgShp" presStyleIdx="0" presStyleCnt="1" custAng="300000" custLinFactNeighborX="4088"/>
      <dgm:spPr/>
      <dgm:t>
        <a:bodyPr/>
        <a:lstStyle/>
        <a:p>
          <a:endParaRPr lang="en-US"/>
        </a:p>
      </dgm:t>
    </dgm:pt>
    <dgm:pt modelId="{40DF3985-C987-4EF0-B05A-6A720263967B}" type="pres">
      <dgm:prSet presAssocID="{D241B04F-B7D3-4890-91DE-0A9747C8F2CE}" presName="arrowDiagram5" presStyleCnt="0"/>
      <dgm:spPr/>
    </dgm:pt>
    <dgm:pt modelId="{3542181B-16CE-45E0-8ED2-A79E6FD1C2B6}" type="pres">
      <dgm:prSet presAssocID="{6FC1D0B9-79B3-4336-B8AA-0116D652C378}" presName="bullet5a" presStyleLbl="node1" presStyleIdx="0" presStyleCnt="5"/>
      <dgm:spPr/>
    </dgm:pt>
    <dgm:pt modelId="{B7F0B4CC-FFDC-4581-89FC-6C2B94809D61}" type="pres">
      <dgm:prSet presAssocID="{6FC1D0B9-79B3-4336-B8AA-0116D652C378}" presName="textBox5a" presStyleLbl="revTx" presStyleIdx="0" presStyleCnt="5">
        <dgm:presLayoutVars>
          <dgm:bulletEnabled val="1"/>
        </dgm:presLayoutVars>
      </dgm:prSet>
      <dgm:spPr/>
      <dgm:t>
        <a:bodyPr/>
        <a:lstStyle/>
        <a:p>
          <a:endParaRPr lang="en-US"/>
        </a:p>
      </dgm:t>
    </dgm:pt>
    <dgm:pt modelId="{DF04382A-F65C-42F4-B57E-8D20E59A9250}" type="pres">
      <dgm:prSet presAssocID="{2747D642-9CB0-4AF1-9DB1-3A0DF2AD265F}" presName="bullet5b" presStyleLbl="node1" presStyleIdx="1" presStyleCnt="5"/>
      <dgm:spPr/>
    </dgm:pt>
    <dgm:pt modelId="{622700AC-82E2-4FA3-9942-E0512954014B}" type="pres">
      <dgm:prSet presAssocID="{2747D642-9CB0-4AF1-9DB1-3A0DF2AD265F}" presName="textBox5b" presStyleLbl="revTx" presStyleIdx="1" presStyleCnt="5">
        <dgm:presLayoutVars>
          <dgm:bulletEnabled val="1"/>
        </dgm:presLayoutVars>
      </dgm:prSet>
      <dgm:spPr/>
      <dgm:t>
        <a:bodyPr/>
        <a:lstStyle/>
        <a:p>
          <a:endParaRPr lang="en-US"/>
        </a:p>
      </dgm:t>
    </dgm:pt>
    <dgm:pt modelId="{D95CC1DC-1B31-4FDF-9273-2302E707576F}" type="pres">
      <dgm:prSet presAssocID="{D93F1FD5-9984-429F-A64E-82BC78A1AC2D}" presName="bullet5c" presStyleLbl="node1" presStyleIdx="2" presStyleCnt="5"/>
      <dgm:spPr/>
    </dgm:pt>
    <dgm:pt modelId="{2E16C49F-06AD-4EC9-BD8D-6DCBB7F828E4}" type="pres">
      <dgm:prSet presAssocID="{D93F1FD5-9984-429F-A64E-82BC78A1AC2D}" presName="textBox5c" presStyleLbl="revTx" presStyleIdx="2" presStyleCnt="5">
        <dgm:presLayoutVars>
          <dgm:bulletEnabled val="1"/>
        </dgm:presLayoutVars>
      </dgm:prSet>
      <dgm:spPr/>
      <dgm:t>
        <a:bodyPr/>
        <a:lstStyle/>
        <a:p>
          <a:endParaRPr lang="en-US"/>
        </a:p>
      </dgm:t>
    </dgm:pt>
    <dgm:pt modelId="{71FEEBDE-2F57-4AD4-B314-1873EFE3558F}" type="pres">
      <dgm:prSet presAssocID="{79FCBC3F-F0FC-40E0-84AD-0375BEA1B191}" presName="bullet5d" presStyleLbl="node1" presStyleIdx="3" presStyleCnt="5"/>
      <dgm:spPr/>
    </dgm:pt>
    <dgm:pt modelId="{310F1CEC-87FE-45EF-BAE3-63E2A05F1A11}" type="pres">
      <dgm:prSet presAssocID="{79FCBC3F-F0FC-40E0-84AD-0375BEA1B191}" presName="textBox5d" presStyleLbl="revTx" presStyleIdx="3" presStyleCnt="5">
        <dgm:presLayoutVars>
          <dgm:bulletEnabled val="1"/>
        </dgm:presLayoutVars>
      </dgm:prSet>
      <dgm:spPr/>
      <dgm:t>
        <a:bodyPr/>
        <a:lstStyle/>
        <a:p>
          <a:endParaRPr lang="en-US"/>
        </a:p>
      </dgm:t>
    </dgm:pt>
    <dgm:pt modelId="{84CD1BC4-20E3-472B-82FE-00677C3F5AD3}" type="pres">
      <dgm:prSet presAssocID="{67BBEEA8-EBD7-443F-AAD5-4B5515C789AC}" presName="bullet5e" presStyleLbl="node1" presStyleIdx="4" presStyleCnt="5"/>
      <dgm:spPr/>
    </dgm:pt>
    <dgm:pt modelId="{A97EC04D-400B-4811-9652-795D9EF27638}" type="pres">
      <dgm:prSet presAssocID="{67BBEEA8-EBD7-443F-AAD5-4B5515C789AC}" presName="textBox5e" presStyleLbl="revTx" presStyleIdx="4" presStyleCnt="5">
        <dgm:presLayoutVars>
          <dgm:bulletEnabled val="1"/>
        </dgm:presLayoutVars>
      </dgm:prSet>
      <dgm:spPr/>
      <dgm:t>
        <a:bodyPr/>
        <a:lstStyle/>
        <a:p>
          <a:endParaRPr lang="en-US"/>
        </a:p>
      </dgm:t>
    </dgm:pt>
  </dgm:ptLst>
  <dgm:cxnLst>
    <dgm:cxn modelId="{4D4A8DDA-53E6-4946-B276-F8003DE33680}" srcId="{D241B04F-B7D3-4890-91DE-0A9747C8F2CE}" destId="{2747D642-9CB0-4AF1-9DB1-3A0DF2AD265F}" srcOrd="1" destOrd="0" parTransId="{98822724-08DD-4D4A-8B6D-A528CD8D092E}" sibTransId="{909E4FD2-1E5C-47C2-AF0A-A20FE10ADFC2}"/>
    <dgm:cxn modelId="{2573D359-3884-492A-985B-86BA8DD71C06}" srcId="{D241B04F-B7D3-4890-91DE-0A9747C8F2CE}" destId="{D93F1FD5-9984-429F-A64E-82BC78A1AC2D}" srcOrd="2" destOrd="0" parTransId="{93607DC5-5BF4-4A9B-8A6C-D5FC455A9521}" sibTransId="{C8E9B346-11C0-4133-A190-4F506F4FCBEE}"/>
    <dgm:cxn modelId="{0E04E4AE-8126-42C4-ADDD-3A605DEE3CC0}" srcId="{D241B04F-B7D3-4890-91DE-0A9747C8F2CE}" destId="{79FCBC3F-F0FC-40E0-84AD-0375BEA1B191}" srcOrd="3" destOrd="0" parTransId="{B6ACBCB1-FDB0-4B43-9320-F908430B46A3}" sibTransId="{468E6479-6087-4A3A-A784-6CC84075F0C1}"/>
    <dgm:cxn modelId="{D307F3B7-DB31-47A5-9D70-46DC8690F4DD}" srcId="{D241B04F-B7D3-4890-91DE-0A9747C8F2CE}" destId="{6FC1D0B9-79B3-4336-B8AA-0116D652C378}" srcOrd="0" destOrd="0" parTransId="{C2876BDE-B6B6-40B0-9880-9772ADC6FFB6}" sibTransId="{37DB1013-8B58-485E-83C2-1CE243F29370}"/>
    <dgm:cxn modelId="{8C470125-DFF4-4627-8190-3B7AC91EBF9D}" type="presOf" srcId="{D241B04F-B7D3-4890-91DE-0A9747C8F2CE}" destId="{C19EB59F-F60F-4593-9E5B-E79D67A83E2C}" srcOrd="0" destOrd="0" presId="urn:microsoft.com/office/officeart/2005/8/layout/arrow2"/>
    <dgm:cxn modelId="{44C38381-A8D1-44EF-A9E7-0F03EFA102A0}" type="presOf" srcId="{2747D642-9CB0-4AF1-9DB1-3A0DF2AD265F}" destId="{622700AC-82E2-4FA3-9942-E0512954014B}" srcOrd="0" destOrd="0" presId="urn:microsoft.com/office/officeart/2005/8/layout/arrow2"/>
    <dgm:cxn modelId="{4A42FF57-E0A4-4525-B29A-C15DBA34A642}" type="presOf" srcId="{D93F1FD5-9984-429F-A64E-82BC78A1AC2D}" destId="{2E16C49F-06AD-4EC9-BD8D-6DCBB7F828E4}" srcOrd="0" destOrd="0" presId="urn:microsoft.com/office/officeart/2005/8/layout/arrow2"/>
    <dgm:cxn modelId="{274696E4-8448-4FAF-B184-F433B9A24BD0}" type="presOf" srcId="{6FC1D0B9-79B3-4336-B8AA-0116D652C378}" destId="{B7F0B4CC-FFDC-4581-89FC-6C2B94809D61}" srcOrd="0" destOrd="0" presId="urn:microsoft.com/office/officeart/2005/8/layout/arrow2"/>
    <dgm:cxn modelId="{16D024D7-63E9-4245-8032-553DC23CD864}" type="presOf" srcId="{79FCBC3F-F0FC-40E0-84AD-0375BEA1B191}" destId="{310F1CEC-87FE-45EF-BAE3-63E2A05F1A11}" srcOrd="0" destOrd="0" presId="urn:microsoft.com/office/officeart/2005/8/layout/arrow2"/>
    <dgm:cxn modelId="{9C420DDF-5F8C-4B8D-96A9-6F24CF9BFEF0}" type="presOf" srcId="{67BBEEA8-EBD7-443F-AAD5-4B5515C789AC}" destId="{A97EC04D-400B-4811-9652-795D9EF27638}" srcOrd="0" destOrd="0" presId="urn:microsoft.com/office/officeart/2005/8/layout/arrow2"/>
    <dgm:cxn modelId="{242FEA05-6B65-4874-AFF6-F5D6EE0A18BF}" srcId="{D241B04F-B7D3-4890-91DE-0A9747C8F2CE}" destId="{67BBEEA8-EBD7-443F-AAD5-4B5515C789AC}" srcOrd="4" destOrd="0" parTransId="{79283DFD-50ED-49D8-8084-F6A5F7D9DDE3}" sibTransId="{E3E006F6-1DB8-4683-8062-4CE614161A5D}"/>
    <dgm:cxn modelId="{32C5E23C-BA9A-4E52-94F8-D87BA1E1DB2A}" type="presParOf" srcId="{C19EB59F-F60F-4593-9E5B-E79D67A83E2C}" destId="{35135326-3E2F-4080-909D-FC84B9737753}" srcOrd="0" destOrd="0" presId="urn:microsoft.com/office/officeart/2005/8/layout/arrow2"/>
    <dgm:cxn modelId="{D8A3B6A9-CE67-478A-82BF-2CB29DF9D25B}" type="presParOf" srcId="{C19EB59F-F60F-4593-9E5B-E79D67A83E2C}" destId="{40DF3985-C987-4EF0-B05A-6A720263967B}" srcOrd="1" destOrd="0" presId="urn:microsoft.com/office/officeart/2005/8/layout/arrow2"/>
    <dgm:cxn modelId="{9779B573-8A45-420A-BD4E-1CB436123733}" type="presParOf" srcId="{40DF3985-C987-4EF0-B05A-6A720263967B}" destId="{3542181B-16CE-45E0-8ED2-A79E6FD1C2B6}" srcOrd="0" destOrd="0" presId="urn:microsoft.com/office/officeart/2005/8/layout/arrow2"/>
    <dgm:cxn modelId="{15A79A5E-685D-426D-A5EA-3662649BE55A}" type="presParOf" srcId="{40DF3985-C987-4EF0-B05A-6A720263967B}" destId="{B7F0B4CC-FFDC-4581-89FC-6C2B94809D61}" srcOrd="1" destOrd="0" presId="urn:microsoft.com/office/officeart/2005/8/layout/arrow2"/>
    <dgm:cxn modelId="{BEF4C050-6C55-49B9-975A-A9A9984A82E0}" type="presParOf" srcId="{40DF3985-C987-4EF0-B05A-6A720263967B}" destId="{DF04382A-F65C-42F4-B57E-8D20E59A9250}" srcOrd="2" destOrd="0" presId="urn:microsoft.com/office/officeart/2005/8/layout/arrow2"/>
    <dgm:cxn modelId="{6A6D304D-D978-4FB2-AA3E-01E5297F994A}" type="presParOf" srcId="{40DF3985-C987-4EF0-B05A-6A720263967B}" destId="{622700AC-82E2-4FA3-9942-E0512954014B}" srcOrd="3" destOrd="0" presId="urn:microsoft.com/office/officeart/2005/8/layout/arrow2"/>
    <dgm:cxn modelId="{A3A00539-D3C9-40B9-869B-3237BA7A88BA}" type="presParOf" srcId="{40DF3985-C987-4EF0-B05A-6A720263967B}" destId="{D95CC1DC-1B31-4FDF-9273-2302E707576F}" srcOrd="4" destOrd="0" presId="urn:microsoft.com/office/officeart/2005/8/layout/arrow2"/>
    <dgm:cxn modelId="{3C2EAE91-D400-450E-BB28-704FFBCFA1C7}" type="presParOf" srcId="{40DF3985-C987-4EF0-B05A-6A720263967B}" destId="{2E16C49F-06AD-4EC9-BD8D-6DCBB7F828E4}" srcOrd="5" destOrd="0" presId="urn:microsoft.com/office/officeart/2005/8/layout/arrow2"/>
    <dgm:cxn modelId="{5DCAD838-4393-48BA-B0C6-EEE52F5A72E1}" type="presParOf" srcId="{40DF3985-C987-4EF0-B05A-6A720263967B}" destId="{71FEEBDE-2F57-4AD4-B314-1873EFE3558F}" srcOrd="6" destOrd="0" presId="urn:microsoft.com/office/officeart/2005/8/layout/arrow2"/>
    <dgm:cxn modelId="{CE955060-4582-4EE2-9426-E2A180C9151F}" type="presParOf" srcId="{40DF3985-C987-4EF0-B05A-6A720263967B}" destId="{310F1CEC-87FE-45EF-BAE3-63E2A05F1A11}" srcOrd="7" destOrd="0" presId="urn:microsoft.com/office/officeart/2005/8/layout/arrow2"/>
    <dgm:cxn modelId="{3466B634-4FC6-4F17-BAAA-DC9714F20B50}" type="presParOf" srcId="{40DF3985-C987-4EF0-B05A-6A720263967B}" destId="{84CD1BC4-20E3-472B-82FE-00677C3F5AD3}" srcOrd="8" destOrd="0" presId="urn:microsoft.com/office/officeart/2005/8/layout/arrow2"/>
    <dgm:cxn modelId="{9A9C416C-121F-4FEF-8588-DADC3E07BD61}" type="presParOf" srcId="{40DF3985-C987-4EF0-B05A-6A720263967B}" destId="{A97EC04D-400B-4811-9652-795D9EF27638}"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393583-E9CF-4DD3-AB76-AA6EF0ABC5D5}" type="doc">
      <dgm:prSet loTypeId="urn:microsoft.com/office/officeart/2005/8/layout/chevron2" loCatId="list" qsTypeId="urn:microsoft.com/office/officeart/2005/8/quickstyle/3d9" qsCatId="3D" csTypeId="urn:microsoft.com/office/officeart/2005/8/colors/accent2_2" csCatId="accent2" phldr="1"/>
      <dgm:spPr/>
      <dgm:t>
        <a:bodyPr/>
        <a:lstStyle/>
        <a:p>
          <a:endParaRPr lang="en-US"/>
        </a:p>
      </dgm:t>
    </dgm:pt>
    <dgm:pt modelId="{4E5C6D56-D7D5-4E51-BF8F-F93F10B884AD}">
      <dgm:prSet phldrT="[Text]"/>
      <dgm:spPr/>
      <dgm:t>
        <a:bodyPr/>
        <a:lstStyle/>
        <a:p>
          <a:r>
            <a:rPr lang="en-US" dirty="0" smtClean="0"/>
            <a:t>Stage 1</a:t>
          </a:r>
          <a:endParaRPr lang="en-US" dirty="0"/>
        </a:p>
      </dgm:t>
    </dgm:pt>
    <dgm:pt modelId="{FB4CB1D7-8E5F-4BCF-921E-C2821E5296ED}" type="parTrans" cxnId="{73357454-264D-47AF-A1D8-11F6A24FDC2E}">
      <dgm:prSet/>
      <dgm:spPr/>
      <dgm:t>
        <a:bodyPr/>
        <a:lstStyle/>
        <a:p>
          <a:endParaRPr lang="en-US"/>
        </a:p>
      </dgm:t>
    </dgm:pt>
    <dgm:pt modelId="{B593D488-23F1-485E-BA5B-0951B03BB000}" type="sibTrans" cxnId="{73357454-264D-47AF-A1D8-11F6A24FDC2E}">
      <dgm:prSet/>
      <dgm:spPr/>
      <dgm:t>
        <a:bodyPr/>
        <a:lstStyle/>
        <a:p>
          <a:endParaRPr lang="en-US"/>
        </a:p>
      </dgm:t>
    </dgm:pt>
    <dgm:pt modelId="{9755B208-3B70-4ACD-AA54-8C53124FDC0E}">
      <dgm:prSet phldrT="[Text]"/>
      <dgm:spPr/>
      <dgm:t>
        <a:bodyPr/>
        <a:lstStyle/>
        <a:p>
          <a:r>
            <a:rPr lang="en-US" dirty="0" smtClean="0"/>
            <a:t>Introduce Concept to Administration &amp; Begin Planning</a:t>
          </a:r>
          <a:endParaRPr lang="en-US" dirty="0"/>
        </a:p>
      </dgm:t>
    </dgm:pt>
    <dgm:pt modelId="{B8535994-1EBD-4B25-ADA8-014306FDD47D}" type="parTrans" cxnId="{2D15E0A0-2DC0-421D-B3BC-DDD584D791D3}">
      <dgm:prSet/>
      <dgm:spPr/>
      <dgm:t>
        <a:bodyPr/>
        <a:lstStyle/>
        <a:p>
          <a:endParaRPr lang="en-US"/>
        </a:p>
      </dgm:t>
    </dgm:pt>
    <dgm:pt modelId="{CDD46713-38EA-48D0-A482-EDFBEA71A52C}" type="sibTrans" cxnId="{2D15E0A0-2DC0-421D-B3BC-DDD584D791D3}">
      <dgm:prSet/>
      <dgm:spPr/>
      <dgm:t>
        <a:bodyPr/>
        <a:lstStyle/>
        <a:p>
          <a:endParaRPr lang="en-US"/>
        </a:p>
      </dgm:t>
    </dgm:pt>
    <dgm:pt modelId="{AE8C9729-5B5A-4057-9794-29BA976AA185}">
      <dgm:prSet phldrT="[Text]"/>
      <dgm:spPr/>
      <dgm:t>
        <a:bodyPr/>
        <a:lstStyle/>
        <a:p>
          <a:r>
            <a:rPr lang="en-US" dirty="0" smtClean="0"/>
            <a:t>Continuation and education on QM training for Faculty &amp; Staff</a:t>
          </a:r>
          <a:endParaRPr lang="en-US" dirty="0"/>
        </a:p>
      </dgm:t>
    </dgm:pt>
    <dgm:pt modelId="{71F7524A-C2B1-4BFB-A36B-D24DF6FD3931}" type="parTrans" cxnId="{776DF0CC-5897-4C08-90EF-7747E799ED81}">
      <dgm:prSet/>
      <dgm:spPr/>
      <dgm:t>
        <a:bodyPr/>
        <a:lstStyle/>
        <a:p>
          <a:endParaRPr lang="en-US"/>
        </a:p>
      </dgm:t>
    </dgm:pt>
    <dgm:pt modelId="{66F82406-B76B-4D1C-A55C-DA9BE0F92E28}" type="sibTrans" cxnId="{776DF0CC-5897-4C08-90EF-7747E799ED81}">
      <dgm:prSet/>
      <dgm:spPr/>
      <dgm:t>
        <a:bodyPr/>
        <a:lstStyle/>
        <a:p>
          <a:endParaRPr lang="en-US"/>
        </a:p>
      </dgm:t>
    </dgm:pt>
    <dgm:pt modelId="{8AAE635E-381B-4D86-821C-3E7738E62B07}">
      <dgm:prSet phldrT="[Text]"/>
      <dgm:spPr/>
      <dgm:t>
        <a:bodyPr/>
        <a:lstStyle/>
        <a:p>
          <a:r>
            <a:rPr lang="en-US" dirty="0" smtClean="0"/>
            <a:t>Stage 2</a:t>
          </a:r>
          <a:endParaRPr lang="en-US" dirty="0"/>
        </a:p>
      </dgm:t>
    </dgm:pt>
    <dgm:pt modelId="{FB553A12-4AD0-40F8-BA3B-FA5C6EDAC0E5}" type="parTrans" cxnId="{98DEAA9B-396C-4D59-BD21-BE0992D18584}">
      <dgm:prSet/>
      <dgm:spPr/>
      <dgm:t>
        <a:bodyPr/>
        <a:lstStyle/>
        <a:p>
          <a:endParaRPr lang="en-US"/>
        </a:p>
      </dgm:t>
    </dgm:pt>
    <dgm:pt modelId="{721390A5-B88C-48D1-9054-B202C1CF1722}" type="sibTrans" cxnId="{98DEAA9B-396C-4D59-BD21-BE0992D18584}">
      <dgm:prSet/>
      <dgm:spPr/>
      <dgm:t>
        <a:bodyPr/>
        <a:lstStyle/>
        <a:p>
          <a:endParaRPr lang="en-US"/>
        </a:p>
      </dgm:t>
    </dgm:pt>
    <dgm:pt modelId="{3E5D949A-466B-4A88-B8BA-6A09274E9334}">
      <dgm:prSet phldrT="[Text]"/>
      <dgm:spPr/>
      <dgm:t>
        <a:bodyPr/>
        <a:lstStyle/>
        <a:p>
          <a:r>
            <a:rPr lang="en-US" dirty="0" smtClean="0"/>
            <a:t>Identify and educate program specific instructors for courses to be reviewed</a:t>
          </a:r>
          <a:endParaRPr lang="en-US" dirty="0"/>
        </a:p>
      </dgm:t>
    </dgm:pt>
    <dgm:pt modelId="{73AEB6B1-400F-4A2F-BE96-010C93C0287D}" type="parTrans" cxnId="{28C5CB36-57CF-4F41-BEAF-1902AE42B4A0}">
      <dgm:prSet/>
      <dgm:spPr/>
      <dgm:t>
        <a:bodyPr/>
        <a:lstStyle/>
        <a:p>
          <a:endParaRPr lang="en-US"/>
        </a:p>
      </dgm:t>
    </dgm:pt>
    <dgm:pt modelId="{D6526502-9C5D-41B6-9D78-B3952C86C0D8}" type="sibTrans" cxnId="{28C5CB36-57CF-4F41-BEAF-1902AE42B4A0}">
      <dgm:prSet/>
      <dgm:spPr/>
      <dgm:t>
        <a:bodyPr/>
        <a:lstStyle/>
        <a:p>
          <a:endParaRPr lang="en-US"/>
        </a:p>
      </dgm:t>
    </dgm:pt>
    <dgm:pt modelId="{6184451B-2A30-49BF-87AD-B439DFFD4039}">
      <dgm:prSet phldrT="[Text]"/>
      <dgm:spPr/>
      <dgm:t>
        <a:bodyPr/>
        <a:lstStyle/>
        <a:p>
          <a:r>
            <a:rPr lang="en-US" dirty="0" smtClean="0"/>
            <a:t>Stage 3</a:t>
          </a:r>
          <a:endParaRPr lang="en-US" dirty="0"/>
        </a:p>
      </dgm:t>
    </dgm:pt>
    <dgm:pt modelId="{EE312C7E-B8A0-4C00-865C-166A8C07AD0E}" type="parTrans" cxnId="{40D51E02-3E5F-4A52-8562-A06E3862C041}">
      <dgm:prSet/>
      <dgm:spPr/>
      <dgm:t>
        <a:bodyPr/>
        <a:lstStyle/>
        <a:p>
          <a:endParaRPr lang="en-US"/>
        </a:p>
      </dgm:t>
    </dgm:pt>
    <dgm:pt modelId="{173E6233-F82D-4F82-8320-EE96ADF4EA41}" type="sibTrans" cxnId="{40D51E02-3E5F-4A52-8562-A06E3862C041}">
      <dgm:prSet/>
      <dgm:spPr/>
      <dgm:t>
        <a:bodyPr/>
        <a:lstStyle/>
        <a:p>
          <a:endParaRPr lang="en-US"/>
        </a:p>
      </dgm:t>
    </dgm:pt>
    <dgm:pt modelId="{623B2DCA-4CB5-4226-A769-A50CC9BAF78A}">
      <dgm:prSet phldrT="[Text]"/>
      <dgm:spPr/>
      <dgm:t>
        <a:bodyPr/>
        <a:lstStyle/>
        <a:p>
          <a:r>
            <a:rPr lang="en-US" dirty="0" smtClean="0"/>
            <a:t>Build New Courses to QM Standards</a:t>
          </a:r>
          <a:endParaRPr lang="en-US" dirty="0"/>
        </a:p>
      </dgm:t>
    </dgm:pt>
    <dgm:pt modelId="{E093367E-0C33-40DD-814A-454422740B51}" type="parTrans" cxnId="{EC959EC9-B7EE-4653-AA63-D5184B9A035E}">
      <dgm:prSet/>
      <dgm:spPr/>
      <dgm:t>
        <a:bodyPr/>
        <a:lstStyle/>
        <a:p>
          <a:endParaRPr lang="en-US"/>
        </a:p>
      </dgm:t>
    </dgm:pt>
    <dgm:pt modelId="{580A4398-EA8A-42AC-80E8-D88868BED7FD}" type="sibTrans" cxnId="{EC959EC9-B7EE-4653-AA63-D5184B9A035E}">
      <dgm:prSet/>
      <dgm:spPr/>
      <dgm:t>
        <a:bodyPr/>
        <a:lstStyle/>
        <a:p>
          <a:endParaRPr lang="en-US"/>
        </a:p>
      </dgm:t>
    </dgm:pt>
    <dgm:pt modelId="{E1FD38B6-0736-44AF-9F58-366615A05482}">
      <dgm:prSet phldrT="[Text]"/>
      <dgm:spPr/>
      <dgm:t>
        <a:bodyPr/>
        <a:lstStyle/>
        <a:p>
          <a:r>
            <a:rPr lang="en-US" dirty="0" smtClean="0"/>
            <a:t>Train Faculty to be Reviewers</a:t>
          </a:r>
          <a:endParaRPr lang="en-US" dirty="0"/>
        </a:p>
      </dgm:t>
    </dgm:pt>
    <dgm:pt modelId="{3718359A-AF83-467A-A6A9-F3825FB608AF}" type="parTrans" cxnId="{D3DFC177-4389-48BE-A59B-02195F415019}">
      <dgm:prSet/>
      <dgm:spPr/>
      <dgm:t>
        <a:bodyPr/>
        <a:lstStyle/>
        <a:p>
          <a:endParaRPr lang="en-US"/>
        </a:p>
      </dgm:t>
    </dgm:pt>
    <dgm:pt modelId="{D8DB6061-B646-44C5-A25B-5C48DB9FA080}" type="sibTrans" cxnId="{D3DFC177-4389-48BE-A59B-02195F415019}">
      <dgm:prSet/>
      <dgm:spPr/>
      <dgm:t>
        <a:bodyPr/>
        <a:lstStyle/>
        <a:p>
          <a:endParaRPr lang="en-US"/>
        </a:p>
      </dgm:t>
    </dgm:pt>
    <dgm:pt modelId="{A729FF77-979E-479C-998F-8DD6B0F3654A}">
      <dgm:prSet phldrT="[Text]"/>
      <dgm:spPr/>
      <dgm:t>
        <a:bodyPr/>
        <a:lstStyle/>
        <a:p>
          <a:r>
            <a:rPr lang="en-US" dirty="0" smtClean="0"/>
            <a:t>Work with Online Oversight Committee members</a:t>
          </a:r>
          <a:endParaRPr lang="en-US" dirty="0"/>
        </a:p>
      </dgm:t>
    </dgm:pt>
    <dgm:pt modelId="{6807097D-D61D-424D-87C0-445599CBDA99}" type="parTrans" cxnId="{CB78AF55-F035-48D0-ACFD-2AE6FBAFFCC9}">
      <dgm:prSet/>
      <dgm:spPr/>
      <dgm:t>
        <a:bodyPr/>
        <a:lstStyle/>
        <a:p>
          <a:endParaRPr lang="en-US"/>
        </a:p>
      </dgm:t>
    </dgm:pt>
    <dgm:pt modelId="{57681FCA-2774-436B-9123-1FB0752DE352}" type="sibTrans" cxnId="{CB78AF55-F035-48D0-ACFD-2AE6FBAFFCC9}">
      <dgm:prSet/>
      <dgm:spPr/>
      <dgm:t>
        <a:bodyPr/>
        <a:lstStyle/>
        <a:p>
          <a:endParaRPr lang="en-US"/>
        </a:p>
      </dgm:t>
    </dgm:pt>
    <dgm:pt modelId="{5E1C0A61-4300-4D43-9BBE-42A6A4BA0C13}">
      <dgm:prSet phldrT="[Text]"/>
      <dgm:spPr/>
      <dgm:t>
        <a:bodyPr/>
        <a:lstStyle/>
        <a:p>
          <a:r>
            <a:rPr lang="en-US" dirty="0" smtClean="0"/>
            <a:t>Work with Grant Coordinator to determine review process</a:t>
          </a:r>
          <a:endParaRPr lang="en-US" dirty="0"/>
        </a:p>
      </dgm:t>
    </dgm:pt>
    <dgm:pt modelId="{2BAA75E8-A220-D040-82F7-F01A7A121320}" type="parTrans" cxnId="{7AFFF356-79FD-0E4E-B73F-51B0866CAE7F}">
      <dgm:prSet/>
      <dgm:spPr/>
      <dgm:t>
        <a:bodyPr/>
        <a:lstStyle/>
        <a:p>
          <a:endParaRPr lang="en-US"/>
        </a:p>
      </dgm:t>
    </dgm:pt>
    <dgm:pt modelId="{5F590637-795C-5344-B52B-4BC5832AAA03}" type="sibTrans" cxnId="{7AFFF356-79FD-0E4E-B73F-51B0866CAE7F}">
      <dgm:prSet/>
      <dgm:spPr/>
      <dgm:t>
        <a:bodyPr/>
        <a:lstStyle/>
        <a:p>
          <a:endParaRPr lang="en-US"/>
        </a:p>
      </dgm:t>
    </dgm:pt>
    <dgm:pt modelId="{76D955D3-2301-0945-8C79-16D551CE9D3E}">
      <dgm:prSet phldrT="[Text]"/>
      <dgm:spPr/>
      <dgm:t>
        <a:bodyPr/>
        <a:lstStyle/>
        <a:p>
          <a:r>
            <a:rPr lang="en-US" dirty="0" smtClean="0"/>
            <a:t>Stage 4</a:t>
          </a:r>
          <a:endParaRPr lang="en-US" dirty="0"/>
        </a:p>
      </dgm:t>
    </dgm:pt>
    <dgm:pt modelId="{66CC15A5-51F5-AB46-8580-B6BFE90C8E7A}" type="parTrans" cxnId="{298F7231-4E42-6A47-9F64-F0A7DA4D32A8}">
      <dgm:prSet/>
      <dgm:spPr/>
      <dgm:t>
        <a:bodyPr/>
        <a:lstStyle/>
        <a:p>
          <a:endParaRPr lang="en-US"/>
        </a:p>
      </dgm:t>
    </dgm:pt>
    <dgm:pt modelId="{8F20C186-4C2C-4443-88A3-5AB66D03CA74}" type="sibTrans" cxnId="{298F7231-4E42-6A47-9F64-F0A7DA4D32A8}">
      <dgm:prSet/>
      <dgm:spPr/>
      <dgm:t>
        <a:bodyPr/>
        <a:lstStyle/>
        <a:p>
          <a:endParaRPr lang="en-US"/>
        </a:p>
      </dgm:t>
    </dgm:pt>
    <dgm:pt modelId="{E695160C-7361-5E4F-A096-A61B7E20C200}">
      <dgm:prSet phldrT="[Text]"/>
      <dgm:spPr/>
      <dgm:t>
        <a:bodyPr/>
        <a:lstStyle/>
        <a:p>
          <a:r>
            <a:rPr lang="en-US" dirty="0" smtClean="0"/>
            <a:t>Identify highest use and low completion ratio courses for review</a:t>
          </a:r>
          <a:endParaRPr lang="en-US" dirty="0"/>
        </a:p>
      </dgm:t>
    </dgm:pt>
    <dgm:pt modelId="{E052A029-BB84-D748-8F4F-8BD3295870CD}" type="parTrans" cxnId="{383362A0-A580-4C46-AFB1-0BF23D372EC5}">
      <dgm:prSet/>
      <dgm:spPr/>
      <dgm:t>
        <a:bodyPr/>
        <a:lstStyle/>
        <a:p>
          <a:endParaRPr lang="en-US"/>
        </a:p>
      </dgm:t>
    </dgm:pt>
    <dgm:pt modelId="{86F3505B-A4EE-604C-B1C2-D05FD26F64E5}" type="sibTrans" cxnId="{383362A0-A580-4C46-AFB1-0BF23D372EC5}">
      <dgm:prSet/>
      <dgm:spPr/>
      <dgm:t>
        <a:bodyPr/>
        <a:lstStyle/>
        <a:p>
          <a:endParaRPr lang="en-US"/>
        </a:p>
      </dgm:t>
    </dgm:pt>
    <dgm:pt modelId="{1D14BA95-3785-1048-BD7D-2B5820F31257}">
      <dgm:prSet phldrT="[Text]"/>
      <dgm:spPr/>
      <dgm:t>
        <a:bodyPr/>
        <a:lstStyle/>
        <a:p>
          <a:r>
            <a:rPr lang="en-US" dirty="0" smtClean="0"/>
            <a:t>Create timeline to review courses on a rotation</a:t>
          </a:r>
          <a:endParaRPr lang="en-US" dirty="0"/>
        </a:p>
      </dgm:t>
    </dgm:pt>
    <dgm:pt modelId="{C3732D2E-EE32-2C4E-B0B4-9117686B168A}" type="parTrans" cxnId="{25C63F62-4F70-9F43-8B5A-3506CC655FC9}">
      <dgm:prSet/>
      <dgm:spPr/>
      <dgm:t>
        <a:bodyPr/>
        <a:lstStyle/>
        <a:p>
          <a:endParaRPr lang="en-US"/>
        </a:p>
      </dgm:t>
    </dgm:pt>
    <dgm:pt modelId="{6812B8E7-B61F-BB4D-B7D3-BD44C9E511E5}" type="sibTrans" cxnId="{25C63F62-4F70-9F43-8B5A-3506CC655FC9}">
      <dgm:prSet/>
      <dgm:spPr/>
      <dgm:t>
        <a:bodyPr/>
        <a:lstStyle/>
        <a:p>
          <a:endParaRPr lang="en-US"/>
        </a:p>
      </dgm:t>
    </dgm:pt>
    <dgm:pt modelId="{7E40A6F4-41C7-9241-A130-59EEC4E5ECCC}">
      <dgm:prSet phldrT="[Text]"/>
      <dgm:spPr/>
      <dgm:t>
        <a:bodyPr/>
        <a:lstStyle/>
        <a:p>
          <a:r>
            <a:rPr lang="en-US" dirty="0" smtClean="0"/>
            <a:t>Start reviewing courses</a:t>
          </a:r>
          <a:endParaRPr lang="en-US" dirty="0"/>
        </a:p>
      </dgm:t>
    </dgm:pt>
    <dgm:pt modelId="{6F553D0A-878E-F84B-840C-1A29CAE21AE5}" type="parTrans" cxnId="{36E4C0C6-5021-0B4D-9FED-89E885A74ABA}">
      <dgm:prSet/>
      <dgm:spPr/>
      <dgm:t>
        <a:bodyPr/>
        <a:lstStyle/>
        <a:p>
          <a:endParaRPr lang="en-US"/>
        </a:p>
      </dgm:t>
    </dgm:pt>
    <dgm:pt modelId="{D8C29854-A54F-D54D-9B01-E3B7CBF98BBD}" type="sibTrans" cxnId="{36E4C0C6-5021-0B4D-9FED-89E885A74ABA}">
      <dgm:prSet/>
      <dgm:spPr/>
      <dgm:t>
        <a:bodyPr/>
        <a:lstStyle/>
        <a:p>
          <a:endParaRPr lang="en-US"/>
        </a:p>
      </dgm:t>
    </dgm:pt>
    <dgm:pt modelId="{B29D5C58-873B-45D8-AA04-F1BF93057BFD}" type="pres">
      <dgm:prSet presAssocID="{7D393583-E9CF-4DD3-AB76-AA6EF0ABC5D5}" presName="linearFlow" presStyleCnt="0">
        <dgm:presLayoutVars>
          <dgm:dir/>
          <dgm:animLvl val="lvl"/>
          <dgm:resizeHandles val="exact"/>
        </dgm:presLayoutVars>
      </dgm:prSet>
      <dgm:spPr/>
      <dgm:t>
        <a:bodyPr/>
        <a:lstStyle/>
        <a:p>
          <a:endParaRPr lang="en-US"/>
        </a:p>
      </dgm:t>
    </dgm:pt>
    <dgm:pt modelId="{0F930580-BC6E-4AC1-A280-992D08B80C04}" type="pres">
      <dgm:prSet presAssocID="{4E5C6D56-D7D5-4E51-BF8F-F93F10B884AD}" presName="composite" presStyleCnt="0"/>
      <dgm:spPr/>
      <dgm:t>
        <a:bodyPr/>
        <a:lstStyle/>
        <a:p>
          <a:endParaRPr lang="en-US"/>
        </a:p>
      </dgm:t>
    </dgm:pt>
    <dgm:pt modelId="{DBE463F7-02A1-49AC-95C3-4B3A0C84CA43}" type="pres">
      <dgm:prSet presAssocID="{4E5C6D56-D7D5-4E51-BF8F-F93F10B884AD}" presName="parentText" presStyleLbl="alignNode1" presStyleIdx="0" presStyleCnt="4">
        <dgm:presLayoutVars>
          <dgm:chMax val="1"/>
          <dgm:bulletEnabled val="1"/>
        </dgm:presLayoutVars>
      </dgm:prSet>
      <dgm:spPr/>
      <dgm:t>
        <a:bodyPr/>
        <a:lstStyle/>
        <a:p>
          <a:endParaRPr lang="en-US"/>
        </a:p>
      </dgm:t>
    </dgm:pt>
    <dgm:pt modelId="{D9026F95-4E1F-4FA1-86A8-FAA106AFF8CA}" type="pres">
      <dgm:prSet presAssocID="{4E5C6D56-D7D5-4E51-BF8F-F93F10B884AD}" presName="descendantText" presStyleLbl="alignAcc1" presStyleIdx="0" presStyleCnt="4" custLinFactNeighborX="-460" custLinFactNeighborY="5522">
        <dgm:presLayoutVars>
          <dgm:bulletEnabled val="1"/>
        </dgm:presLayoutVars>
      </dgm:prSet>
      <dgm:spPr/>
      <dgm:t>
        <a:bodyPr/>
        <a:lstStyle/>
        <a:p>
          <a:endParaRPr lang="en-US"/>
        </a:p>
      </dgm:t>
    </dgm:pt>
    <dgm:pt modelId="{4BB62621-8559-43EB-AC63-3A9B1A24FE99}" type="pres">
      <dgm:prSet presAssocID="{B593D488-23F1-485E-BA5B-0951B03BB000}" presName="sp" presStyleCnt="0"/>
      <dgm:spPr/>
      <dgm:t>
        <a:bodyPr/>
        <a:lstStyle/>
        <a:p>
          <a:endParaRPr lang="en-US"/>
        </a:p>
      </dgm:t>
    </dgm:pt>
    <dgm:pt modelId="{10E4F363-17D6-4691-8E53-80648F57C58D}" type="pres">
      <dgm:prSet presAssocID="{8AAE635E-381B-4D86-821C-3E7738E62B07}" presName="composite" presStyleCnt="0"/>
      <dgm:spPr/>
      <dgm:t>
        <a:bodyPr/>
        <a:lstStyle/>
        <a:p>
          <a:endParaRPr lang="en-US"/>
        </a:p>
      </dgm:t>
    </dgm:pt>
    <dgm:pt modelId="{BD27DD56-4562-4975-BB37-48E18938A523}" type="pres">
      <dgm:prSet presAssocID="{8AAE635E-381B-4D86-821C-3E7738E62B07}" presName="parentText" presStyleLbl="alignNode1" presStyleIdx="1" presStyleCnt="4">
        <dgm:presLayoutVars>
          <dgm:chMax val="1"/>
          <dgm:bulletEnabled val="1"/>
        </dgm:presLayoutVars>
      </dgm:prSet>
      <dgm:spPr/>
      <dgm:t>
        <a:bodyPr/>
        <a:lstStyle/>
        <a:p>
          <a:endParaRPr lang="en-US"/>
        </a:p>
      </dgm:t>
    </dgm:pt>
    <dgm:pt modelId="{F623B54E-6C36-44A2-B57D-DA57B2EF5C08}" type="pres">
      <dgm:prSet presAssocID="{8AAE635E-381B-4D86-821C-3E7738E62B07}" presName="descendantText" presStyleLbl="alignAcc1" presStyleIdx="1" presStyleCnt="4">
        <dgm:presLayoutVars>
          <dgm:bulletEnabled val="1"/>
        </dgm:presLayoutVars>
      </dgm:prSet>
      <dgm:spPr/>
      <dgm:t>
        <a:bodyPr/>
        <a:lstStyle/>
        <a:p>
          <a:endParaRPr lang="en-US"/>
        </a:p>
      </dgm:t>
    </dgm:pt>
    <dgm:pt modelId="{67095D7A-7E57-4995-9978-04D07EBE2B36}" type="pres">
      <dgm:prSet presAssocID="{721390A5-B88C-48D1-9054-B202C1CF1722}" presName="sp" presStyleCnt="0"/>
      <dgm:spPr/>
      <dgm:t>
        <a:bodyPr/>
        <a:lstStyle/>
        <a:p>
          <a:endParaRPr lang="en-US"/>
        </a:p>
      </dgm:t>
    </dgm:pt>
    <dgm:pt modelId="{09F373E8-2210-4D54-A71E-DE4F92199E72}" type="pres">
      <dgm:prSet presAssocID="{6184451B-2A30-49BF-87AD-B439DFFD4039}" presName="composite" presStyleCnt="0"/>
      <dgm:spPr/>
      <dgm:t>
        <a:bodyPr/>
        <a:lstStyle/>
        <a:p>
          <a:endParaRPr lang="en-US"/>
        </a:p>
      </dgm:t>
    </dgm:pt>
    <dgm:pt modelId="{1FCDC702-32AF-4C06-A37A-F24D7AB4CC9B}" type="pres">
      <dgm:prSet presAssocID="{6184451B-2A30-49BF-87AD-B439DFFD4039}" presName="parentText" presStyleLbl="alignNode1" presStyleIdx="2" presStyleCnt="4">
        <dgm:presLayoutVars>
          <dgm:chMax val="1"/>
          <dgm:bulletEnabled val="1"/>
        </dgm:presLayoutVars>
      </dgm:prSet>
      <dgm:spPr/>
      <dgm:t>
        <a:bodyPr/>
        <a:lstStyle/>
        <a:p>
          <a:endParaRPr lang="en-US"/>
        </a:p>
      </dgm:t>
    </dgm:pt>
    <dgm:pt modelId="{30DEA66F-C117-4AA1-AE86-C8DD0F0E8790}" type="pres">
      <dgm:prSet presAssocID="{6184451B-2A30-49BF-87AD-B439DFFD4039}" presName="descendantText" presStyleLbl="alignAcc1" presStyleIdx="2" presStyleCnt="4" custLinFactNeighborX="1080">
        <dgm:presLayoutVars>
          <dgm:bulletEnabled val="1"/>
        </dgm:presLayoutVars>
      </dgm:prSet>
      <dgm:spPr/>
      <dgm:t>
        <a:bodyPr/>
        <a:lstStyle/>
        <a:p>
          <a:endParaRPr lang="en-US"/>
        </a:p>
      </dgm:t>
    </dgm:pt>
    <dgm:pt modelId="{1893FCC2-90E7-2640-A130-926623F042EA}" type="pres">
      <dgm:prSet presAssocID="{173E6233-F82D-4F82-8320-EE96ADF4EA41}" presName="sp" presStyleCnt="0"/>
      <dgm:spPr/>
    </dgm:pt>
    <dgm:pt modelId="{08E3AE9A-6A2B-7F46-BF6E-6B82029CF9D5}" type="pres">
      <dgm:prSet presAssocID="{76D955D3-2301-0945-8C79-16D551CE9D3E}" presName="composite" presStyleCnt="0"/>
      <dgm:spPr/>
    </dgm:pt>
    <dgm:pt modelId="{9CFAE3D7-C6AD-0142-9914-B1D53AD9107C}" type="pres">
      <dgm:prSet presAssocID="{76D955D3-2301-0945-8C79-16D551CE9D3E}" presName="parentText" presStyleLbl="alignNode1" presStyleIdx="3" presStyleCnt="4">
        <dgm:presLayoutVars>
          <dgm:chMax val="1"/>
          <dgm:bulletEnabled val="1"/>
        </dgm:presLayoutVars>
      </dgm:prSet>
      <dgm:spPr/>
      <dgm:t>
        <a:bodyPr/>
        <a:lstStyle/>
        <a:p>
          <a:endParaRPr lang="en-US"/>
        </a:p>
      </dgm:t>
    </dgm:pt>
    <dgm:pt modelId="{BBC4CDBC-5BD0-DC45-AF8E-0D9BDAAA5845}" type="pres">
      <dgm:prSet presAssocID="{76D955D3-2301-0945-8C79-16D551CE9D3E}" presName="descendantText" presStyleLbl="alignAcc1" presStyleIdx="3" presStyleCnt="4">
        <dgm:presLayoutVars>
          <dgm:bulletEnabled val="1"/>
        </dgm:presLayoutVars>
      </dgm:prSet>
      <dgm:spPr/>
      <dgm:t>
        <a:bodyPr/>
        <a:lstStyle/>
        <a:p>
          <a:endParaRPr lang="en-US"/>
        </a:p>
      </dgm:t>
    </dgm:pt>
  </dgm:ptLst>
  <dgm:cxnLst>
    <dgm:cxn modelId="{776DF0CC-5897-4C08-90EF-7747E799ED81}" srcId="{4E5C6D56-D7D5-4E51-BF8F-F93F10B884AD}" destId="{AE8C9729-5B5A-4057-9794-29BA976AA185}" srcOrd="2" destOrd="0" parTransId="{71F7524A-C2B1-4BFB-A36B-D24DF6FD3931}" sibTransId="{66F82406-B76B-4D1C-A55C-DA9BE0F92E28}"/>
    <dgm:cxn modelId="{CB78AF55-F035-48D0-ACFD-2AE6FBAFFCC9}" srcId="{4E5C6D56-D7D5-4E51-BF8F-F93F10B884AD}" destId="{A729FF77-979E-479C-998F-8DD6B0F3654A}" srcOrd="1" destOrd="0" parTransId="{6807097D-D61D-424D-87C0-445599CBDA99}" sibTransId="{57681FCA-2774-436B-9123-1FB0752DE352}"/>
    <dgm:cxn modelId="{9E5B8ABB-4C50-A049-AD2D-19797842CF44}" type="presOf" srcId="{A729FF77-979E-479C-998F-8DD6B0F3654A}" destId="{D9026F95-4E1F-4FA1-86A8-FAA106AFF8CA}" srcOrd="0" destOrd="1" presId="urn:microsoft.com/office/officeart/2005/8/layout/chevron2"/>
    <dgm:cxn modelId="{25C63F62-4F70-9F43-8B5A-3506CC655FC9}" srcId="{76D955D3-2301-0945-8C79-16D551CE9D3E}" destId="{1D14BA95-3785-1048-BD7D-2B5820F31257}" srcOrd="2" destOrd="0" parTransId="{C3732D2E-EE32-2C4E-B0B4-9117686B168A}" sibTransId="{6812B8E7-B61F-BB4D-B7D3-BD44C9E511E5}"/>
    <dgm:cxn modelId="{32D8C849-0EB2-2742-BCF2-A393FDD80102}" type="presOf" srcId="{6184451B-2A30-49BF-87AD-B439DFFD4039}" destId="{1FCDC702-32AF-4C06-A37A-F24D7AB4CC9B}" srcOrd="0" destOrd="0" presId="urn:microsoft.com/office/officeart/2005/8/layout/chevron2"/>
    <dgm:cxn modelId="{7BEBBC3E-0182-B54C-B6A5-994FB5A24E00}" type="presOf" srcId="{76D955D3-2301-0945-8C79-16D551CE9D3E}" destId="{9CFAE3D7-C6AD-0142-9914-B1D53AD9107C}" srcOrd="0" destOrd="0" presId="urn:microsoft.com/office/officeart/2005/8/layout/chevron2"/>
    <dgm:cxn modelId="{D9B3A48D-0525-D445-89BE-EB22B6DC0DD1}" type="presOf" srcId="{8AAE635E-381B-4D86-821C-3E7738E62B07}" destId="{BD27DD56-4562-4975-BB37-48E18938A523}" srcOrd="0" destOrd="0" presId="urn:microsoft.com/office/officeart/2005/8/layout/chevron2"/>
    <dgm:cxn modelId="{73C64B20-F687-CB46-88EA-78EFE8BF396D}" type="presOf" srcId="{5E1C0A61-4300-4D43-9BBE-42A6A4BA0C13}" destId="{F623B54E-6C36-44A2-B57D-DA57B2EF5C08}" srcOrd="0" destOrd="0" presId="urn:microsoft.com/office/officeart/2005/8/layout/chevron2"/>
    <dgm:cxn modelId="{298F7231-4E42-6A47-9F64-F0A7DA4D32A8}" srcId="{7D393583-E9CF-4DD3-AB76-AA6EF0ABC5D5}" destId="{76D955D3-2301-0945-8C79-16D551CE9D3E}" srcOrd="3" destOrd="0" parTransId="{66CC15A5-51F5-AB46-8580-B6BFE90C8E7A}" sibTransId="{8F20C186-4C2C-4443-88A3-5AB66D03CA74}"/>
    <dgm:cxn modelId="{D3DFC177-4389-48BE-A59B-02195F415019}" srcId="{6184451B-2A30-49BF-87AD-B439DFFD4039}" destId="{E1FD38B6-0736-44AF-9F58-366615A05482}" srcOrd="1" destOrd="0" parTransId="{3718359A-AF83-467A-A6A9-F3825FB608AF}" sibTransId="{D8DB6061-B646-44C5-A25B-5C48DB9FA080}"/>
    <dgm:cxn modelId="{D53F17C5-068F-AE42-B325-3FFDA112F37B}" type="presOf" srcId="{E695160C-7361-5E4F-A096-A61B7E20C200}" destId="{BBC4CDBC-5BD0-DC45-AF8E-0D9BDAAA5845}" srcOrd="0" destOrd="1" presId="urn:microsoft.com/office/officeart/2005/8/layout/chevron2"/>
    <dgm:cxn modelId="{40D51E02-3E5F-4A52-8562-A06E3862C041}" srcId="{7D393583-E9CF-4DD3-AB76-AA6EF0ABC5D5}" destId="{6184451B-2A30-49BF-87AD-B439DFFD4039}" srcOrd="2" destOrd="0" parTransId="{EE312C7E-B8A0-4C00-865C-166A8C07AD0E}" sibTransId="{173E6233-F82D-4F82-8320-EE96ADF4EA41}"/>
    <dgm:cxn modelId="{750D565B-A9F3-4540-8B26-38D80502EC68}" type="presOf" srcId="{7D393583-E9CF-4DD3-AB76-AA6EF0ABC5D5}" destId="{B29D5C58-873B-45D8-AA04-F1BF93057BFD}" srcOrd="0" destOrd="0" presId="urn:microsoft.com/office/officeart/2005/8/layout/chevron2"/>
    <dgm:cxn modelId="{383362A0-A580-4C46-AFB1-0BF23D372EC5}" srcId="{76D955D3-2301-0945-8C79-16D551CE9D3E}" destId="{E695160C-7361-5E4F-A096-A61B7E20C200}" srcOrd="1" destOrd="0" parTransId="{E052A029-BB84-D748-8F4F-8BD3295870CD}" sibTransId="{86F3505B-A4EE-604C-B1C2-D05FD26F64E5}"/>
    <dgm:cxn modelId="{2D15E0A0-2DC0-421D-B3BC-DDD584D791D3}" srcId="{4E5C6D56-D7D5-4E51-BF8F-F93F10B884AD}" destId="{9755B208-3B70-4ACD-AA54-8C53124FDC0E}" srcOrd="0" destOrd="0" parTransId="{B8535994-1EBD-4B25-ADA8-014306FDD47D}" sibTransId="{CDD46713-38EA-48D0-A482-EDFBEA71A52C}"/>
    <dgm:cxn modelId="{D59E7A02-C578-5F4E-BFB0-EA23C549036A}" type="presOf" srcId="{AE8C9729-5B5A-4057-9794-29BA976AA185}" destId="{D9026F95-4E1F-4FA1-86A8-FAA106AFF8CA}" srcOrd="0" destOrd="2" presId="urn:microsoft.com/office/officeart/2005/8/layout/chevron2"/>
    <dgm:cxn modelId="{EC959EC9-B7EE-4653-AA63-D5184B9A035E}" srcId="{6184451B-2A30-49BF-87AD-B439DFFD4039}" destId="{623B2DCA-4CB5-4226-A769-A50CC9BAF78A}" srcOrd="0" destOrd="0" parTransId="{E093367E-0C33-40DD-814A-454422740B51}" sibTransId="{580A4398-EA8A-42AC-80E8-D88868BED7FD}"/>
    <dgm:cxn modelId="{CABCDD80-E54F-1241-B571-6F7EABB58C42}" type="presOf" srcId="{3E5D949A-466B-4A88-B8BA-6A09274E9334}" destId="{F623B54E-6C36-44A2-B57D-DA57B2EF5C08}" srcOrd="0" destOrd="1" presId="urn:microsoft.com/office/officeart/2005/8/layout/chevron2"/>
    <dgm:cxn modelId="{73357454-264D-47AF-A1D8-11F6A24FDC2E}" srcId="{7D393583-E9CF-4DD3-AB76-AA6EF0ABC5D5}" destId="{4E5C6D56-D7D5-4E51-BF8F-F93F10B884AD}" srcOrd="0" destOrd="0" parTransId="{FB4CB1D7-8E5F-4BCF-921E-C2821E5296ED}" sibTransId="{B593D488-23F1-485E-BA5B-0951B03BB000}"/>
    <dgm:cxn modelId="{B411A39A-6F7D-FB4A-B54C-0B07DF65ADDC}" type="presOf" srcId="{623B2DCA-4CB5-4226-A769-A50CC9BAF78A}" destId="{30DEA66F-C117-4AA1-AE86-C8DD0F0E8790}" srcOrd="0" destOrd="0" presId="urn:microsoft.com/office/officeart/2005/8/layout/chevron2"/>
    <dgm:cxn modelId="{98DEAA9B-396C-4D59-BD21-BE0992D18584}" srcId="{7D393583-E9CF-4DD3-AB76-AA6EF0ABC5D5}" destId="{8AAE635E-381B-4D86-821C-3E7738E62B07}" srcOrd="1" destOrd="0" parTransId="{FB553A12-4AD0-40F8-BA3B-FA5C6EDAC0E5}" sibTransId="{721390A5-B88C-48D1-9054-B202C1CF1722}"/>
    <dgm:cxn modelId="{08E3B619-54D3-2C4E-ACD5-0899AC73EF16}" type="presOf" srcId="{7E40A6F4-41C7-9241-A130-59EEC4E5ECCC}" destId="{BBC4CDBC-5BD0-DC45-AF8E-0D9BDAAA5845}" srcOrd="0" destOrd="0" presId="urn:microsoft.com/office/officeart/2005/8/layout/chevron2"/>
    <dgm:cxn modelId="{28C5CB36-57CF-4F41-BEAF-1902AE42B4A0}" srcId="{8AAE635E-381B-4D86-821C-3E7738E62B07}" destId="{3E5D949A-466B-4A88-B8BA-6A09274E9334}" srcOrd="1" destOrd="0" parTransId="{73AEB6B1-400F-4A2F-BE96-010C93C0287D}" sibTransId="{D6526502-9C5D-41B6-9D78-B3952C86C0D8}"/>
    <dgm:cxn modelId="{13B5C43C-9949-7443-9415-91A21949A194}" type="presOf" srcId="{4E5C6D56-D7D5-4E51-BF8F-F93F10B884AD}" destId="{DBE463F7-02A1-49AC-95C3-4B3A0C84CA43}" srcOrd="0" destOrd="0" presId="urn:microsoft.com/office/officeart/2005/8/layout/chevron2"/>
    <dgm:cxn modelId="{7AFFF356-79FD-0E4E-B73F-51B0866CAE7F}" srcId="{8AAE635E-381B-4D86-821C-3E7738E62B07}" destId="{5E1C0A61-4300-4D43-9BBE-42A6A4BA0C13}" srcOrd="0" destOrd="0" parTransId="{2BAA75E8-A220-D040-82F7-F01A7A121320}" sibTransId="{5F590637-795C-5344-B52B-4BC5832AAA03}"/>
    <dgm:cxn modelId="{36E4C0C6-5021-0B4D-9FED-89E885A74ABA}" srcId="{76D955D3-2301-0945-8C79-16D551CE9D3E}" destId="{7E40A6F4-41C7-9241-A130-59EEC4E5ECCC}" srcOrd="0" destOrd="0" parTransId="{6F553D0A-878E-F84B-840C-1A29CAE21AE5}" sibTransId="{D8C29854-A54F-D54D-9B01-E3B7CBF98BBD}"/>
    <dgm:cxn modelId="{167F43CF-367B-F242-A6E9-1B993E89817F}" type="presOf" srcId="{9755B208-3B70-4ACD-AA54-8C53124FDC0E}" destId="{D9026F95-4E1F-4FA1-86A8-FAA106AFF8CA}" srcOrd="0" destOrd="0" presId="urn:microsoft.com/office/officeart/2005/8/layout/chevron2"/>
    <dgm:cxn modelId="{9E6F0F4D-B74B-144E-9A11-B9352904911A}" type="presOf" srcId="{E1FD38B6-0736-44AF-9F58-366615A05482}" destId="{30DEA66F-C117-4AA1-AE86-C8DD0F0E8790}" srcOrd="0" destOrd="1" presId="urn:microsoft.com/office/officeart/2005/8/layout/chevron2"/>
    <dgm:cxn modelId="{A1B2D615-3E9B-DA49-A6F8-0CED7EA4297F}" type="presOf" srcId="{1D14BA95-3785-1048-BD7D-2B5820F31257}" destId="{BBC4CDBC-5BD0-DC45-AF8E-0D9BDAAA5845}" srcOrd="0" destOrd="2" presId="urn:microsoft.com/office/officeart/2005/8/layout/chevron2"/>
    <dgm:cxn modelId="{BCA4E94D-AAE2-4A4F-B19C-5614AECF0876}" type="presParOf" srcId="{B29D5C58-873B-45D8-AA04-F1BF93057BFD}" destId="{0F930580-BC6E-4AC1-A280-992D08B80C04}" srcOrd="0" destOrd="0" presId="urn:microsoft.com/office/officeart/2005/8/layout/chevron2"/>
    <dgm:cxn modelId="{D38CE45B-1E33-BC49-B086-1E26CF5D1125}" type="presParOf" srcId="{0F930580-BC6E-4AC1-A280-992D08B80C04}" destId="{DBE463F7-02A1-49AC-95C3-4B3A0C84CA43}" srcOrd="0" destOrd="0" presId="urn:microsoft.com/office/officeart/2005/8/layout/chevron2"/>
    <dgm:cxn modelId="{27D85D76-0298-2B42-93C6-11C639120B95}" type="presParOf" srcId="{0F930580-BC6E-4AC1-A280-992D08B80C04}" destId="{D9026F95-4E1F-4FA1-86A8-FAA106AFF8CA}" srcOrd="1" destOrd="0" presId="urn:microsoft.com/office/officeart/2005/8/layout/chevron2"/>
    <dgm:cxn modelId="{C568D16F-529D-FD48-9491-16B3ECE0ECFB}" type="presParOf" srcId="{B29D5C58-873B-45D8-AA04-F1BF93057BFD}" destId="{4BB62621-8559-43EB-AC63-3A9B1A24FE99}" srcOrd="1" destOrd="0" presId="urn:microsoft.com/office/officeart/2005/8/layout/chevron2"/>
    <dgm:cxn modelId="{B3D1AA65-5F0B-4740-85C0-CCD83EF8CFDE}" type="presParOf" srcId="{B29D5C58-873B-45D8-AA04-F1BF93057BFD}" destId="{10E4F363-17D6-4691-8E53-80648F57C58D}" srcOrd="2" destOrd="0" presId="urn:microsoft.com/office/officeart/2005/8/layout/chevron2"/>
    <dgm:cxn modelId="{F80496BE-900D-B642-8CD6-ED21AC202781}" type="presParOf" srcId="{10E4F363-17D6-4691-8E53-80648F57C58D}" destId="{BD27DD56-4562-4975-BB37-48E18938A523}" srcOrd="0" destOrd="0" presId="urn:microsoft.com/office/officeart/2005/8/layout/chevron2"/>
    <dgm:cxn modelId="{9D33412C-7BCC-AF44-BCA7-542F2005F4EA}" type="presParOf" srcId="{10E4F363-17D6-4691-8E53-80648F57C58D}" destId="{F623B54E-6C36-44A2-B57D-DA57B2EF5C08}" srcOrd="1" destOrd="0" presId="urn:microsoft.com/office/officeart/2005/8/layout/chevron2"/>
    <dgm:cxn modelId="{7A564AC5-9CBD-AA4D-ABCB-C3BD5A510496}" type="presParOf" srcId="{B29D5C58-873B-45D8-AA04-F1BF93057BFD}" destId="{67095D7A-7E57-4995-9978-04D07EBE2B36}" srcOrd="3" destOrd="0" presId="urn:microsoft.com/office/officeart/2005/8/layout/chevron2"/>
    <dgm:cxn modelId="{95240659-F2A1-A94C-9583-1C68D779911B}" type="presParOf" srcId="{B29D5C58-873B-45D8-AA04-F1BF93057BFD}" destId="{09F373E8-2210-4D54-A71E-DE4F92199E72}" srcOrd="4" destOrd="0" presId="urn:microsoft.com/office/officeart/2005/8/layout/chevron2"/>
    <dgm:cxn modelId="{FEC398FB-9DC3-724D-9547-C9FC23BBB6FF}" type="presParOf" srcId="{09F373E8-2210-4D54-A71E-DE4F92199E72}" destId="{1FCDC702-32AF-4C06-A37A-F24D7AB4CC9B}" srcOrd="0" destOrd="0" presId="urn:microsoft.com/office/officeart/2005/8/layout/chevron2"/>
    <dgm:cxn modelId="{05344F61-86D3-524A-B827-DC2DAF2D1529}" type="presParOf" srcId="{09F373E8-2210-4D54-A71E-DE4F92199E72}" destId="{30DEA66F-C117-4AA1-AE86-C8DD0F0E8790}" srcOrd="1" destOrd="0" presId="urn:microsoft.com/office/officeart/2005/8/layout/chevron2"/>
    <dgm:cxn modelId="{CC8F1AB4-92C3-1A45-82F2-111B7C0259E8}" type="presParOf" srcId="{B29D5C58-873B-45D8-AA04-F1BF93057BFD}" destId="{1893FCC2-90E7-2640-A130-926623F042EA}" srcOrd="5" destOrd="0" presId="urn:microsoft.com/office/officeart/2005/8/layout/chevron2"/>
    <dgm:cxn modelId="{1C24F9C1-F627-C34B-98BE-696A656FA366}" type="presParOf" srcId="{B29D5C58-873B-45D8-AA04-F1BF93057BFD}" destId="{08E3AE9A-6A2B-7F46-BF6E-6B82029CF9D5}" srcOrd="6" destOrd="0" presId="urn:microsoft.com/office/officeart/2005/8/layout/chevron2"/>
    <dgm:cxn modelId="{36236BC0-7E0D-554B-A084-AF6437D80919}" type="presParOf" srcId="{08E3AE9A-6A2B-7F46-BF6E-6B82029CF9D5}" destId="{9CFAE3D7-C6AD-0142-9914-B1D53AD9107C}" srcOrd="0" destOrd="0" presId="urn:microsoft.com/office/officeart/2005/8/layout/chevron2"/>
    <dgm:cxn modelId="{44F395E1-04CA-564C-A6EC-B3964A579EC0}" type="presParOf" srcId="{08E3AE9A-6A2B-7F46-BF6E-6B82029CF9D5}" destId="{BBC4CDBC-5BD0-DC45-AF8E-0D9BDAAA584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41B04F-B7D3-4890-91DE-0A9747C8F2CE}" type="doc">
      <dgm:prSet loTypeId="urn:microsoft.com/office/officeart/2005/8/layout/arrow2" loCatId="process" qsTypeId="urn:microsoft.com/office/officeart/2005/8/quickstyle/3d6" qsCatId="3D" csTypeId="urn:microsoft.com/office/officeart/2005/8/colors/accent2_4" csCatId="accent2" phldr="1"/>
      <dgm:spPr/>
    </dgm:pt>
    <dgm:pt modelId="{6FC1D0B9-79B3-4336-B8AA-0116D652C378}">
      <dgm:prSet phldrT="[Text]"/>
      <dgm:spPr/>
      <dgm:t>
        <a:bodyPr/>
        <a:lstStyle/>
        <a:p>
          <a:r>
            <a:rPr lang="en-US" b="1" dirty="0" smtClean="0"/>
            <a:t>2011</a:t>
          </a:r>
          <a:r>
            <a:rPr lang="en-US" dirty="0" smtClean="0"/>
            <a:t/>
          </a:r>
          <a:br>
            <a:rPr lang="en-US" dirty="0" smtClean="0"/>
          </a:br>
          <a:r>
            <a:rPr lang="en-US" dirty="0" smtClean="0"/>
            <a:t>QM Conference </a:t>
          </a:r>
          <a:endParaRPr lang="en-US" dirty="0"/>
        </a:p>
      </dgm:t>
    </dgm:pt>
    <dgm:pt modelId="{C2876BDE-B6B6-40B0-9880-9772ADC6FFB6}" type="parTrans" cxnId="{D307F3B7-DB31-47A5-9D70-46DC8690F4DD}">
      <dgm:prSet/>
      <dgm:spPr/>
      <dgm:t>
        <a:bodyPr/>
        <a:lstStyle/>
        <a:p>
          <a:endParaRPr lang="en-US"/>
        </a:p>
      </dgm:t>
    </dgm:pt>
    <dgm:pt modelId="{37DB1013-8B58-485E-83C2-1CE243F29370}" type="sibTrans" cxnId="{D307F3B7-DB31-47A5-9D70-46DC8690F4DD}">
      <dgm:prSet/>
      <dgm:spPr/>
      <dgm:t>
        <a:bodyPr/>
        <a:lstStyle/>
        <a:p>
          <a:endParaRPr lang="en-US"/>
        </a:p>
      </dgm:t>
    </dgm:pt>
    <dgm:pt modelId="{2747D642-9CB0-4AF1-9DB1-3A0DF2AD265F}">
      <dgm:prSet phldrT="[Text]"/>
      <dgm:spPr/>
      <dgm:t>
        <a:bodyPr/>
        <a:lstStyle/>
        <a:p>
          <a:r>
            <a:rPr lang="en-US" b="1" dirty="0" smtClean="0"/>
            <a:t>2012</a:t>
          </a:r>
          <a:r>
            <a:rPr lang="en-US" dirty="0" smtClean="0"/>
            <a:t/>
          </a:r>
          <a:br>
            <a:rPr lang="en-US" dirty="0" smtClean="0"/>
          </a:br>
          <a:r>
            <a:rPr lang="en-US" dirty="0" smtClean="0"/>
            <a:t>Faculty and Staff Training on APPQMR  and SCP-3000</a:t>
          </a:r>
          <a:br>
            <a:rPr lang="en-US" dirty="0" smtClean="0"/>
          </a:br>
          <a:r>
            <a:rPr lang="en-US" dirty="0" smtClean="0"/>
            <a:t>Initial QM Template - EKU</a:t>
          </a:r>
          <a:endParaRPr lang="en-US" dirty="0"/>
        </a:p>
      </dgm:t>
    </dgm:pt>
    <dgm:pt modelId="{98822724-08DD-4D4A-8B6D-A528CD8D092E}" type="parTrans" cxnId="{4D4A8DDA-53E6-4946-B276-F8003DE33680}">
      <dgm:prSet/>
      <dgm:spPr/>
      <dgm:t>
        <a:bodyPr/>
        <a:lstStyle/>
        <a:p>
          <a:endParaRPr lang="en-US"/>
        </a:p>
      </dgm:t>
    </dgm:pt>
    <dgm:pt modelId="{909E4FD2-1E5C-47C2-AF0A-A20FE10ADFC2}" type="sibTrans" cxnId="{4D4A8DDA-53E6-4946-B276-F8003DE33680}">
      <dgm:prSet/>
      <dgm:spPr/>
      <dgm:t>
        <a:bodyPr/>
        <a:lstStyle/>
        <a:p>
          <a:endParaRPr lang="en-US"/>
        </a:p>
      </dgm:t>
    </dgm:pt>
    <dgm:pt modelId="{B50CDE59-3F66-4706-BA16-10E0CB426C43}">
      <dgm:prSet phldrT="[Text]"/>
      <dgm:spPr/>
      <dgm:t>
        <a:bodyPr/>
        <a:lstStyle/>
        <a:p>
          <a:r>
            <a:rPr lang="en-US" b="1" dirty="0" smtClean="0"/>
            <a:t>2013</a:t>
          </a:r>
          <a:r>
            <a:rPr lang="en-US" dirty="0" smtClean="0"/>
            <a:t/>
          </a:r>
          <a:br>
            <a:rPr lang="en-US" dirty="0" smtClean="0"/>
          </a:br>
          <a:r>
            <a:rPr lang="en-US" dirty="0" smtClean="0"/>
            <a:t>National Science Foundation Grant –Training Centers</a:t>
          </a:r>
          <a:br>
            <a:rPr lang="en-US" dirty="0" smtClean="0"/>
          </a:br>
          <a:endParaRPr lang="en-US" dirty="0"/>
        </a:p>
      </dgm:t>
    </dgm:pt>
    <dgm:pt modelId="{9C1F2206-5390-4632-8D23-DE898364A4F6}" type="parTrans" cxnId="{A5B5D78D-A08A-4DCC-9461-65D2FB9D82BC}">
      <dgm:prSet/>
      <dgm:spPr/>
      <dgm:t>
        <a:bodyPr/>
        <a:lstStyle/>
        <a:p>
          <a:endParaRPr lang="en-US"/>
        </a:p>
      </dgm:t>
    </dgm:pt>
    <dgm:pt modelId="{8E055320-B325-442C-BDF1-B940C7F85893}" type="sibTrans" cxnId="{A5B5D78D-A08A-4DCC-9461-65D2FB9D82BC}">
      <dgm:prSet/>
      <dgm:spPr/>
      <dgm:t>
        <a:bodyPr/>
        <a:lstStyle/>
        <a:p>
          <a:endParaRPr lang="en-US"/>
        </a:p>
      </dgm:t>
    </dgm:pt>
    <dgm:pt modelId="{18D5AF75-E4F7-43FE-936A-79BA7942D883}">
      <dgm:prSet phldrT="[Text]"/>
      <dgm:spPr/>
      <dgm:t>
        <a:bodyPr/>
        <a:lstStyle/>
        <a:p>
          <a:r>
            <a:rPr lang="en-US" b="1" dirty="0" smtClean="0"/>
            <a:t>2017</a:t>
          </a:r>
          <a:r>
            <a:rPr lang="en-US" dirty="0" smtClean="0"/>
            <a:t/>
          </a:r>
          <a:br>
            <a:rPr lang="en-US" dirty="0" smtClean="0"/>
          </a:br>
          <a:r>
            <a:rPr lang="en-US" dirty="0" smtClean="0"/>
            <a:t>Reorganization – AVP, DE Committee for Peer Reviews</a:t>
          </a:r>
          <a:endParaRPr lang="en-US" dirty="0"/>
        </a:p>
      </dgm:t>
    </dgm:pt>
    <dgm:pt modelId="{129BC181-5076-4552-BA78-D3D6F021B12D}" type="parTrans" cxnId="{7D44B281-F0E9-4BC2-A9A7-15EF8C000B62}">
      <dgm:prSet/>
      <dgm:spPr/>
      <dgm:t>
        <a:bodyPr/>
        <a:lstStyle/>
        <a:p>
          <a:endParaRPr lang="en-US"/>
        </a:p>
      </dgm:t>
    </dgm:pt>
    <dgm:pt modelId="{C408FA1A-949C-42D8-A871-F372C1EDF7B8}" type="sibTrans" cxnId="{7D44B281-F0E9-4BC2-A9A7-15EF8C000B62}">
      <dgm:prSet/>
      <dgm:spPr/>
      <dgm:t>
        <a:bodyPr/>
        <a:lstStyle/>
        <a:p>
          <a:endParaRPr lang="en-US"/>
        </a:p>
      </dgm:t>
    </dgm:pt>
    <dgm:pt modelId="{19E06884-970F-4009-A01F-B040EDF6BE93}">
      <dgm:prSet phldrT="[Text]"/>
      <dgm:spPr/>
      <dgm:t>
        <a:bodyPr/>
        <a:lstStyle/>
        <a:p>
          <a:r>
            <a:rPr lang="en-US" b="1" dirty="0" smtClean="0"/>
            <a:t>2014-2015</a:t>
          </a:r>
          <a:br>
            <a:rPr lang="en-US" b="1" dirty="0" smtClean="0"/>
          </a:br>
          <a:r>
            <a:rPr lang="en-US" dirty="0" smtClean="0"/>
            <a:t>Course Reviews in process</a:t>
          </a:r>
          <a:br>
            <a:rPr lang="en-US" dirty="0" smtClean="0"/>
          </a:br>
          <a:r>
            <a:rPr lang="en-US" dirty="0" smtClean="0"/>
            <a:t>All Courses with QM Template </a:t>
          </a:r>
          <a:br>
            <a:rPr lang="en-US" dirty="0" smtClean="0"/>
          </a:br>
          <a:r>
            <a:rPr lang="en-US" dirty="0" smtClean="0"/>
            <a:t>First course in WV with full QM Approval</a:t>
          </a:r>
          <a:endParaRPr lang="en-US" dirty="0"/>
        </a:p>
      </dgm:t>
    </dgm:pt>
    <dgm:pt modelId="{AEF601AA-769A-43C2-A915-9B4F1EB550A4}" type="parTrans" cxnId="{3CCEA824-C616-42E7-A9BE-612CFFB99C30}">
      <dgm:prSet/>
      <dgm:spPr/>
      <dgm:t>
        <a:bodyPr/>
        <a:lstStyle/>
        <a:p>
          <a:endParaRPr lang="en-US"/>
        </a:p>
      </dgm:t>
    </dgm:pt>
    <dgm:pt modelId="{A68DE056-0CE6-4ACF-9956-FA2E5D028E98}" type="sibTrans" cxnId="{3CCEA824-C616-42E7-A9BE-612CFFB99C30}">
      <dgm:prSet/>
      <dgm:spPr/>
      <dgm:t>
        <a:bodyPr/>
        <a:lstStyle/>
        <a:p>
          <a:endParaRPr lang="en-US"/>
        </a:p>
      </dgm:t>
    </dgm:pt>
    <dgm:pt modelId="{C19EB59F-F60F-4593-9E5B-E79D67A83E2C}" type="pres">
      <dgm:prSet presAssocID="{D241B04F-B7D3-4890-91DE-0A9747C8F2CE}" presName="arrowDiagram" presStyleCnt="0">
        <dgm:presLayoutVars>
          <dgm:chMax val="5"/>
          <dgm:dir/>
          <dgm:resizeHandles val="exact"/>
        </dgm:presLayoutVars>
      </dgm:prSet>
      <dgm:spPr/>
    </dgm:pt>
    <dgm:pt modelId="{35135326-3E2F-4080-909D-FC84B9737753}" type="pres">
      <dgm:prSet presAssocID="{D241B04F-B7D3-4890-91DE-0A9747C8F2CE}" presName="arrow" presStyleLbl="bgShp" presStyleIdx="0" presStyleCnt="1" custAng="300000" custLinFactNeighborX="4088"/>
      <dgm:spPr/>
      <dgm:t>
        <a:bodyPr/>
        <a:lstStyle/>
        <a:p>
          <a:endParaRPr lang="en-US"/>
        </a:p>
      </dgm:t>
    </dgm:pt>
    <dgm:pt modelId="{40DF3985-C987-4EF0-B05A-6A720263967B}" type="pres">
      <dgm:prSet presAssocID="{D241B04F-B7D3-4890-91DE-0A9747C8F2CE}" presName="arrowDiagram5" presStyleCnt="0"/>
      <dgm:spPr/>
    </dgm:pt>
    <dgm:pt modelId="{3542181B-16CE-45E0-8ED2-A79E6FD1C2B6}" type="pres">
      <dgm:prSet presAssocID="{6FC1D0B9-79B3-4336-B8AA-0116D652C378}" presName="bullet5a" presStyleLbl="node1" presStyleIdx="0" presStyleCnt="5"/>
      <dgm:spPr/>
    </dgm:pt>
    <dgm:pt modelId="{B7F0B4CC-FFDC-4581-89FC-6C2B94809D61}" type="pres">
      <dgm:prSet presAssocID="{6FC1D0B9-79B3-4336-B8AA-0116D652C378}" presName="textBox5a" presStyleLbl="revTx" presStyleIdx="0" presStyleCnt="5">
        <dgm:presLayoutVars>
          <dgm:bulletEnabled val="1"/>
        </dgm:presLayoutVars>
      </dgm:prSet>
      <dgm:spPr/>
      <dgm:t>
        <a:bodyPr/>
        <a:lstStyle/>
        <a:p>
          <a:endParaRPr lang="en-US"/>
        </a:p>
      </dgm:t>
    </dgm:pt>
    <dgm:pt modelId="{DF04382A-F65C-42F4-B57E-8D20E59A9250}" type="pres">
      <dgm:prSet presAssocID="{2747D642-9CB0-4AF1-9DB1-3A0DF2AD265F}" presName="bullet5b" presStyleLbl="node1" presStyleIdx="1" presStyleCnt="5"/>
      <dgm:spPr/>
    </dgm:pt>
    <dgm:pt modelId="{622700AC-82E2-4FA3-9942-E0512954014B}" type="pres">
      <dgm:prSet presAssocID="{2747D642-9CB0-4AF1-9DB1-3A0DF2AD265F}" presName="textBox5b" presStyleLbl="revTx" presStyleIdx="1" presStyleCnt="5">
        <dgm:presLayoutVars>
          <dgm:bulletEnabled val="1"/>
        </dgm:presLayoutVars>
      </dgm:prSet>
      <dgm:spPr/>
      <dgm:t>
        <a:bodyPr/>
        <a:lstStyle/>
        <a:p>
          <a:endParaRPr lang="en-US"/>
        </a:p>
      </dgm:t>
    </dgm:pt>
    <dgm:pt modelId="{CED83A6A-1BBE-4B47-AB2A-E6C92CAB0D53}" type="pres">
      <dgm:prSet presAssocID="{B50CDE59-3F66-4706-BA16-10E0CB426C43}" presName="bullet5c" presStyleLbl="node1" presStyleIdx="2" presStyleCnt="5"/>
      <dgm:spPr/>
    </dgm:pt>
    <dgm:pt modelId="{70D66CF7-7568-454D-8E9E-6E0AF7E1ACFE}" type="pres">
      <dgm:prSet presAssocID="{B50CDE59-3F66-4706-BA16-10E0CB426C43}" presName="textBox5c" presStyleLbl="revTx" presStyleIdx="2" presStyleCnt="5">
        <dgm:presLayoutVars>
          <dgm:bulletEnabled val="1"/>
        </dgm:presLayoutVars>
      </dgm:prSet>
      <dgm:spPr/>
      <dgm:t>
        <a:bodyPr/>
        <a:lstStyle/>
        <a:p>
          <a:endParaRPr lang="en-US"/>
        </a:p>
      </dgm:t>
    </dgm:pt>
    <dgm:pt modelId="{22278245-6972-4679-B5AF-F6310C7D1250}" type="pres">
      <dgm:prSet presAssocID="{19E06884-970F-4009-A01F-B040EDF6BE93}" presName="bullet5d" presStyleLbl="node1" presStyleIdx="3" presStyleCnt="5"/>
      <dgm:spPr/>
    </dgm:pt>
    <dgm:pt modelId="{BDE3A0A2-076B-453B-BACD-17EC017C04D8}" type="pres">
      <dgm:prSet presAssocID="{19E06884-970F-4009-A01F-B040EDF6BE93}" presName="textBox5d" presStyleLbl="revTx" presStyleIdx="3" presStyleCnt="5">
        <dgm:presLayoutVars>
          <dgm:bulletEnabled val="1"/>
        </dgm:presLayoutVars>
      </dgm:prSet>
      <dgm:spPr/>
      <dgm:t>
        <a:bodyPr/>
        <a:lstStyle/>
        <a:p>
          <a:endParaRPr lang="en-US"/>
        </a:p>
      </dgm:t>
    </dgm:pt>
    <dgm:pt modelId="{48EA4680-D8F8-4F8B-9000-9748BA93B399}" type="pres">
      <dgm:prSet presAssocID="{18D5AF75-E4F7-43FE-936A-79BA7942D883}" presName="bullet5e" presStyleLbl="node1" presStyleIdx="4" presStyleCnt="5"/>
      <dgm:spPr/>
    </dgm:pt>
    <dgm:pt modelId="{8FC27269-3357-45A6-BE1B-E776A92F0BC4}" type="pres">
      <dgm:prSet presAssocID="{18D5AF75-E4F7-43FE-936A-79BA7942D883}" presName="textBox5e" presStyleLbl="revTx" presStyleIdx="4" presStyleCnt="5">
        <dgm:presLayoutVars>
          <dgm:bulletEnabled val="1"/>
        </dgm:presLayoutVars>
      </dgm:prSet>
      <dgm:spPr/>
      <dgm:t>
        <a:bodyPr/>
        <a:lstStyle/>
        <a:p>
          <a:endParaRPr lang="en-US"/>
        </a:p>
      </dgm:t>
    </dgm:pt>
  </dgm:ptLst>
  <dgm:cxnLst>
    <dgm:cxn modelId="{3CCEA824-C616-42E7-A9BE-612CFFB99C30}" srcId="{D241B04F-B7D3-4890-91DE-0A9747C8F2CE}" destId="{19E06884-970F-4009-A01F-B040EDF6BE93}" srcOrd="3" destOrd="0" parTransId="{AEF601AA-769A-43C2-A915-9B4F1EB550A4}" sibTransId="{A68DE056-0CE6-4ACF-9956-FA2E5D028E98}"/>
    <dgm:cxn modelId="{4D4A8DDA-53E6-4946-B276-F8003DE33680}" srcId="{D241B04F-B7D3-4890-91DE-0A9747C8F2CE}" destId="{2747D642-9CB0-4AF1-9DB1-3A0DF2AD265F}" srcOrd="1" destOrd="0" parTransId="{98822724-08DD-4D4A-8B6D-A528CD8D092E}" sibTransId="{909E4FD2-1E5C-47C2-AF0A-A20FE10ADFC2}"/>
    <dgm:cxn modelId="{05B50C78-3D3D-474E-8F86-C9A695630D08}" type="presOf" srcId="{B50CDE59-3F66-4706-BA16-10E0CB426C43}" destId="{70D66CF7-7568-454D-8E9E-6E0AF7E1ACFE}" srcOrd="0" destOrd="0" presId="urn:microsoft.com/office/officeart/2005/8/layout/arrow2"/>
    <dgm:cxn modelId="{B0A13DA6-0276-4B8A-AA6F-ABEB8CA2814A}" type="presOf" srcId="{19E06884-970F-4009-A01F-B040EDF6BE93}" destId="{BDE3A0A2-076B-453B-BACD-17EC017C04D8}" srcOrd="0" destOrd="0" presId="urn:microsoft.com/office/officeart/2005/8/layout/arrow2"/>
    <dgm:cxn modelId="{D307F3B7-DB31-47A5-9D70-46DC8690F4DD}" srcId="{D241B04F-B7D3-4890-91DE-0A9747C8F2CE}" destId="{6FC1D0B9-79B3-4336-B8AA-0116D652C378}" srcOrd="0" destOrd="0" parTransId="{C2876BDE-B6B6-40B0-9880-9772ADC6FFB6}" sibTransId="{37DB1013-8B58-485E-83C2-1CE243F29370}"/>
    <dgm:cxn modelId="{B4A11F0F-F5E7-4937-B52A-60A54324EE92}" type="presOf" srcId="{D241B04F-B7D3-4890-91DE-0A9747C8F2CE}" destId="{C19EB59F-F60F-4593-9E5B-E79D67A83E2C}" srcOrd="0" destOrd="0" presId="urn:microsoft.com/office/officeart/2005/8/layout/arrow2"/>
    <dgm:cxn modelId="{A5B5D78D-A08A-4DCC-9461-65D2FB9D82BC}" srcId="{D241B04F-B7D3-4890-91DE-0A9747C8F2CE}" destId="{B50CDE59-3F66-4706-BA16-10E0CB426C43}" srcOrd="2" destOrd="0" parTransId="{9C1F2206-5390-4632-8D23-DE898364A4F6}" sibTransId="{8E055320-B325-442C-BDF1-B940C7F85893}"/>
    <dgm:cxn modelId="{683D4FFA-2889-4006-978C-AD5A5042EE67}" type="presOf" srcId="{6FC1D0B9-79B3-4336-B8AA-0116D652C378}" destId="{B7F0B4CC-FFDC-4581-89FC-6C2B94809D61}" srcOrd="0" destOrd="0" presId="urn:microsoft.com/office/officeart/2005/8/layout/arrow2"/>
    <dgm:cxn modelId="{C32FA997-2BDA-47A3-9F87-041735E18A2B}" type="presOf" srcId="{2747D642-9CB0-4AF1-9DB1-3A0DF2AD265F}" destId="{622700AC-82E2-4FA3-9942-E0512954014B}" srcOrd="0" destOrd="0" presId="urn:microsoft.com/office/officeart/2005/8/layout/arrow2"/>
    <dgm:cxn modelId="{7D44B281-F0E9-4BC2-A9A7-15EF8C000B62}" srcId="{D241B04F-B7D3-4890-91DE-0A9747C8F2CE}" destId="{18D5AF75-E4F7-43FE-936A-79BA7942D883}" srcOrd="4" destOrd="0" parTransId="{129BC181-5076-4552-BA78-D3D6F021B12D}" sibTransId="{C408FA1A-949C-42D8-A871-F372C1EDF7B8}"/>
    <dgm:cxn modelId="{F3EB1762-5805-4300-A5D8-F0BBB86F1C5F}" type="presOf" srcId="{18D5AF75-E4F7-43FE-936A-79BA7942D883}" destId="{8FC27269-3357-45A6-BE1B-E776A92F0BC4}" srcOrd="0" destOrd="0" presId="urn:microsoft.com/office/officeart/2005/8/layout/arrow2"/>
    <dgm:cxn modelId="{2C5CB80F-4B52-45DA-851D-E46C5A6BCB6E}" type="presParOf" srcId="{C19EB59F-F60F-4593-9E5B-E79D67A83E2C}" destId="{35135326-3E2F-4080-909D-FC84B9737753}" srcOrd="0" destOrd="0" presId="urn:microsoft.com/office/officeart/2005/8/layout/arrow2"/>
    <dgm:cxn modelId="{A25F7DA8-392F-4AC3-9CBC-A8D76DEE5717}" type="presParOf" srcId="{C19EB59F-F60F-4593-9E5B-E79D67A83E2C}" destId="{40DF3985-C987-4EF0-B05A-6A720263967B}" srcOrd="1" destOrd="0" presId="urn:microsoft.com/office/officeart/2005/8/layout/arrow2"/>
    <dgm:cxn modelId="{9D172441-02DC-45B1-BDD4-595D31F51B05}" type="presParOf" srcId="{40DF3985-C987-4EF0-B05A-6A720263967B}" destId="{3542181B-16CE-45E0-8ED2-A79E6FD1C2B6}" srcOrd="0" destOrd="0" presId="urn:microsoft.com/office/officeart/2005/8/layout/arrow2"/>
    <dgm:cxn modelId="{7E5CD2BE-A42D-4953-96BE-589CF591F2CD}" type="presParOf" srcId="{40DF3985-C987-4EF0-B05A-6A720263967B}" destId="{B7F0B4CC-FFDC-4581-89FC-6C2B94809D61}" srcOrd="1" destOrd="0" presId="urn:microsoft.com/office/officeart/2005/8/layout/arrow2"/>
    <dgm:cxn modelId="{A1EC4828-6C01-412A-AE4F-C3B6A8E86041}" type="presParOf" srcId="{40DF3985-C987-4EF0-B05A-6A720263967B}" destId="{DF04382A-F65C-42F4-B57E-8D20E59A9250}" srcOrd="2" destOrd="0" presId="urn:microsoft.com/office/officeart/2005/8/layout/arrow2"/>
    <dgm:cxn modelId="{57BF68DC-5A17-4B70-B572-AAD054EAD183}" type="presParOf" srcId="{40DF3985-C987-4EF0-B05A-6A720263967B}" destId="{622700AC-82E2-4FA3-9942-E0512954014B}" srcOrd="3" destOrd="0" presId="urn:microsoft.com/office/officeart/2005/8/layout/arrow2"/>
    <dgm:cxn modelId="{7186CE97-0B90-43ED-9A04-5C5CB1B2A6CB}" type="presParOf" srcId="{40DF3985-C987-4EF0-B05A-6A720263967B}" destId="{CED83A6A-1BBE-4B47-AB2A-E6C92CAB0D53}" srcOrd="4" destOrd="0" presId="urn:microsoft.com/office/officeart/2005/8/layout/arrow2"/>
    <dgm:cxn modelId="{71EF384E-1F81-468E-B88E-BD81BB983CC1}" type="presParOf" srcId="{40DF3985-C987-4EF0-B05A-6A720263967B}" destId="{70D66CF7-7568-454D-8E9E-6E0AF7E1ACFE}" srcOrd="5" destOrd="0" presId="urn:microsoft.com/office/officeart/2005/8/layout/arrow2"/>
    <dgm:cxn modelId="{1F4D906B-57A7-49E3-B8EC-B8E237B6F961}" type="presParOf" srcId="{40DF3985-C987-4EF0-B05A-6A720263967B}" destId="{22278245-6972-4679-B5AF-F6310C7D1250}" srcOrd="6" destOrd="0" presId="urn:microsoft.com/office/officeart/2005/8/layout/arrow2"/>
    <dgm:cxn modelId="{2F92D520-A30C-45C0-93D3-BBDAE8E148AA}" type="presParOf" srcId="{40DF3985-C987-4EF0-B05A-6A720263967B}" destId="{BDE3A0A2-076B-453B-BACD-17EC017C04D8}" srcOrd="7" destOrd="0" presId="urn:microsoft.com/office/officeart/2005/8/layout/arrow2"/>
    <dgm:cxn modelId="{003A35C4-CEA9-4F98-A5D8-30F6AE11839A}" type="presParOf" srcId="{40DF3985-C987-4EF0-B05A-6A720263967B}" destId="{48EA4680-D8F8-4F8B-9000-9748BA93B399}" srcOrd="8" destOrd="0" presId="urn:microsoft.com/office/officeart/2005/8/layout/arrow2"/>
    <dgm:cxn modelId="{F21BCBF9-5D21-4128-B3AD-FA2661A3B239}" type="presParOf" srcId="{40DF3985-C987-4EF0-B05A-6A720263967B}" destId="{8FC27269-3357-45A6-BE1B-E776A92F0BC4}"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393583-E9CF-4DD3-AB76-AA6EF0ABC5D5}" type="doc">
      <dgm:prSet loTypeId="urn:microsoft.com/office/officeart/2005/8/layout/chevron2" loCatId="list" qsTypeId="urn:microsoft.com/office/officeart/2005/8/quickstyle/3d9" qsCatId="3D" csTypeId="urn:microsoft.com/office/officeart/2005/8/colors/accent2_2" csCatId="accent2" phldr="1"/>
      <dgm:spPr/>
      <dgm:t>
        <a:bodyPr/>
        <a:lstStyle/>
        <a:p>
          <a:endParaRPr lang="en-US"/>
        </a:p>
      </dgm:t>
    </dgm:pt>
    <dgm:pt modelId="{4E5C6D56-D7D5-4E51-BF8F-F93F10B884AD}">
      <dgm:prSet phldrT="[Text]"/>
      <dgm:spPr/>
      <dgm:t>
        <a:bodyPr/>
        <a:lstStyle/>
        <a:p>
          <a:r>
            <a:rPr lang="en-US" dirty="0" smtClean="0"/>
            <a:t>Stage 1</a:t>
          </a:r>
          <a:endParaRPr lang="en-US" dirty="0"/>
        </a:p>
      </dgm:t>
    </dgm:pt>
    <dgm:pt modelId="{FB4CB1D7-8E5F-4BCF-921E-C2821E5296ED}" type="parTrans" cxnId="{73357454-264D-47AF-A1D8-11F6A24FDC2E}">
      <dgm:prSet/>
      <dgm:spPr/>
      <dgm:t>
        <a:bodyPr/>
        <a:lstStyle/>
        <a:p>
          <a:endParaRPr lang="en-US"/>
        </a:p>
      </dgm:t>
    </dgm:pt>
    <dgm:pt modelId="{B593D488-23F1-485E-BA5B-0951B03BB000}" type="sibTrans" cxnId="{73357454-264D-47AF-A1D8-11F6A24FDC2E}">
      <dgm:prSet/>
      <dgm:spPr/>
      <dgm:t>
        <a:bodyPr/>
        <a:lstStyle/>
        <a:p>
          <a:endParaRPr lang="en-US"/>
        </a:p>
      </dgm:t>
    </dgm:pt>
    <dgm:pt modelId="{9755B208-3B70-4ACD-AA54-8C53124FDC0E}">
      <dgm:prSet phldrT="[Text]"/>
      <dgm:spPr/>
      <dgm:t>
        <a:bodyPr/>
        <a:lstStyle/>
        <a:p>
          <a:r>
            <a:rPr lang="en-US" dirty="0" smtClean="0"/>
            <a:t>Introduce Concept to Administration &amp; Begin Planning</a:t>
          </a:r>
          <a:endParaRPr lang="en-US" dirty="0"/>
        </a:p>
      </dgm:t>
    </dgm:pt>
    <dgm:pt modelId="{B8535994-1EBD-4B25-ADA8-014306FDD47D}" type="parTrans" cxnId="{2D15E0A0-2DC0-421D-B3BC-DDD584D791D3}">
      <dgm:prSet/>
      <dgm:spPr/>
      <dgm:t>
        <a:bodyPr/>
        <a:lstStyle/>
        <a:p>
          <a:endParaRPr lang="en-US"/>
        </a:p>
      </dgm:t>
    </dgm:pt>
    <dgm:pt modelId="{CDD46713-38EA-48D0-A482-EDFBEA71A52C}" type="sibTrans" cxnId="{2D15E0A0-2DC0-421D-B3BC-DDD584D791D3}">
      <dgm:prSet/>
      <dgm:spPr/>
      <dgm:t>
        <a:bodyPr/>
        <a:lstStyle/>
        <a:p>
          <a:endParaRPr lang="en-US"/>
        </a:p>
      </dgm:t>
    </dgm:pt>
    <dgm:pt modelId="{AE8C9729-5B5A-4057-9794-29BA976AA185}">
      <dgm:prSet phldrT="[Text]"/>
      <dgm:spPr/>
      <dgm:t>
        <a:bodyPr/>
        <a:lstStyle/>
        <a:p>
          <a:r>
            <a:rPr lang="en-US" dirty="0" smtClean="0"/>
            <a:t>Initial education on QM training for Faculty &amp; Staff</a:t>
          </a:r>
          <a:endParaRPr lang="en-US" dirty="0"/>
        </a:p>
      </dgm:t>
    </dgm:pt>
    <dgm:pt modelId="{71F7524A-C2B1-4BFB-A36B-D24DF6FD3931}" type="parTrans" cxnId="{776DF0CC-5897-4C08-90EF-7747E799ED81}">
      <dgm:prSet/>
      <dgm:spPr/>
      <dgm:t>
        <a:bodyPr/>
        <a:lstStyle/>
        <a:p>
          <a:endParaRPr lang="en-US"/>
        </a:p>
      </dgm:t>
    </dgm:pt>
    <dgm:pt modelId="{66F82406-B76B-4D1C-A55C-DA9BE0F92E28}" type="sibTrans" cxnId="{776DF0CC-5897-4C08-90EF-7747E799ED81}">
      <dgm:prSet/>
      <dgm:spPr/>
      <dgm:t>
        <a:bodyPr/>
        <a:lstStyle/>
        <a:p>
          <a:endParaRPr lang="en-US"/>
        </a:p>
      </dgm:t>
    </dgm:pt>
    <dgm:pt modelId="{8AAE635E-381B-4D86-821C-3E7738E62B07}">
      <dgm:prSet phldrT="[Text]"/>
      <dgm:spPr/>
      <dgm:t>
        <a:bodyPr/>
        <a:lstStyle/>
        <a:p>
          <a:r>
            <a:rPr lang="en-US" dirty="0" smtClean="0"/>
            <a:t>Stage 2</a:t>
          </a:r>
          <a:endParaRPr lang="en-US" dirty="0"/>
        </a:p>
      </dgm:t>
    </dgm:pt>
    <dgm:pt modelId="{FB553A12-4AD0-40F8-BA3B-FA5C6EDAC0E5}" type="parTrans" cxnId="{98DEAA9B-396C-4D59-BD21-BE0992D18584}">
      <dgm:prSet/>
      <dgm:spPr/>
      <dgm:t>
        <a:bodyPr/>
        <a:lstStyle/>
        <a:p>
          <a:endParaRPr lang="en-US"/>
        </a:p>
      </dgm:t>
    </dgm:pt>
    <dgm:pt modelId="{721390A5-B88C-48D1-9054-B202C1CF1722}" type="sibTrans" cxnId="{98DEAA9B-396C-4D59-BD21-BE0992D18584}">
      <dgm:prSet/>
      <dgm:spPr/>
      <dgm:t>
        <a:bodyPr/>
        <a:lstStyle/>
        <a:p>
          <a:endParaRPr lang="en-US"/>
        </a:p>
      </dgm:t>
    </dgm:pt>
    <dgm:pt modelId="{6184451B-2A30-49BF-87AD-B439DFFD4039}">
      <dgm:prSet phldrT="[Text]"/>
      <dgm:spPr/>
      <dgm:t>
        <a:bodyPr/>
        <a:lstStyle/>
        <a:p>
          <a:r>
            <a:rPr lang="en-US" dirty="0" smtClean="0"/>
            <a:t>Stage 3</a:t>
          </a:r>
          <a:endParaRPr lang="en-US" dirty="0"/>
        </a:p>
      </dgm:t>
    </dgm:pt>
    <dgm:pt modelId="{EE312C7E-B8A0-4C00-865C-166A8C07AD0E}" type="parTrans" cxnId="{40D51E02-3E5F-4A52-8562-A06E3862C041}">
      <dgm:prSet/>
      <dgm:spPr/>
      <dgm:t>
        <a:bodyPr/>
        <a:lstStyle/>
        <a:p>
          <a:endParaRPr lang="en-US"/>
        </a:p>
      </dgm:t>
    </dgm:pt>
    <dgm:pt modelId="{173E6233-F82D-4F82-8320-EE96ADF4EA41}" type="sibTrans" cxnId="{40D51E02-3E5F-4A52-8562-A06E3862C041}">
      <dgm:prSet/>
      <dgm:spPr/>
      <dgm:t>
        <a:bodyPr/>
        <a:lstStyle/>
        <a:p>
          <a:endParaRPr lang="en-US"/>
        </a:p>
      </dgm:t>
    </dgm:pt>
    <dgm:pt modelId="{623B2DCA-4CB5-4226-A769-A50CC9BAF78A}">
      <dgm:prSet phldrT="[Text]"/>
      <dgm:spPr/>
      <dgm:t>
        <a:bodyPr/>
        <a:lstStyle/>
        <a:p>
          <a:r>
            <a:rPr lang="en-US" dirty="0" smtClean="0"/>
            <a:t>Official QM Reviews</a:t>
          </a:r>
          <a:endParaRPr lang="en-US" dirty="0"/>
        </a:p>
      </dgm:t>
    </dgm:pt>
    <dgm:pt modelId="{E093367E-0C33-40DD-814A-454422740B51}" type="parTrans" cxnId="{EC959EC9-B7EE-4653-AA63-D5184B9A035E}">
      <dgm:prSet/>
      <dgm:spPr/>
      <dgm:t>
        <a:bodyPr/>
        <a:lstStyle/>
        <a:p>
          <a:endParaRPr lang="en-US"/>
        </a:p>
      </dgm:t>
    </dgm:pt>
    <dgm:pt modelId="{580A4398-EA8A-42AC-80E8-D88868BED7FD}" type="sibTrans" cxnId="{EC959EC9-B7EE-4653-AA63-D5184B9A035E}">
      <dgm:prSet/>
      <dgm:spPr/>
      <dgm:t>
        <a:bodyPr/>
        <a:lstStyle/>
        <a:p>
          <a:endParaRPr lang="en-US"/>
        </a:p>
      </dgm:t>
    </dgm:pt>
    <dgm:pt modelId="{E1FD38B6-0736-44AF-9F58-366615A05482}">
      <dgm:prSet phldrT="[Text]"/>
      <dgm:spPr/>
      <dgm:t>
        <a:bodyPr/>
        <a:lstStyle/>
        <a:p>
          <a:r>
            <a:rPr lang="en-US" dirty="0" smtClean="0"/>
            <a:t>Train Faculty to be Reviewers</a:t>
          </a:r>
          <a:endParaRPr lang="en-US" dirty="0"/>
        </a:p>
      </dgm:t>
    </dgm:pt>
    <dgm:pt modelId="{3718359A-AF83-467A-A6A9-F3825FB608AF}" type="parTrans" cxnId="{D3DFC177-4389-48BE-A59B-02195F415019}">
      <dgm:prSet/>
      <dgm:spPr/>
      <dgm:t>
        <a:bodyPr/>
        <a:lstStyle/>
        <a:p>
          <a:endParaRPr lang="en-US"/>
        </a:p>
      </dgm:t>
    </dgm:pt>
    <dgm:pt modelId="{D8DB6061-B646-44C5-A25B-5C48DB9FA080}" type="sibTrans" cxnId="{D3DFC177-4389-48BE-A59B-02195F415019}">
      <dgm:prSet/>
      <dgm:spPr/>
      <dgm:t>
        <a:bodyPr/>
        <a:lstStyle/>
        <a:p>
          <a:endParaRPr lang="en-US"/>
        </a:p>
      </dgm:t>
    </dgm:pt>
    <dgm:pt modelId="{5E1C0A61-4300-4D43-9BBE-42A6A4BA0C13}">
      <dgm:prSet phldrT="[Text]"/>
      <dgm:spPr/>
      <dgm:t>
        <a:bodyPr/>
        <a:lstStyle/>
        <a:p>
          <a:r>
            <a:rPr lang="en-US" dirty="0" smtClean="0"/>
            <a:t>Policy SCP-3000 Distance Education</a:t>
          </a:r>
          <a:endParaRPr lang="en-US" dirty="0"/>
        </a:p>
      </dgm:t>
    </dgm:pt>
    <dgm:pt modelId="{2BAA75E8-A220-D040-82F7-F01A7A121320}" type="parTrans" cxnId="{7AFFF356-79FD-0E4E-B73F-51B0866CAE7F}">
      <dgm:prSet/>
      <dgm:spPr/>
      <dgm:t>
        <a:bodyPr/>
        <a:lstStyle/>
        <a:p>
          <a:endParaRPr lang="en-US"/>
        </a:p>
      </dgm:t>
    </dgm:pt>
    <dgm:pt modelId="{5F590637-795C-5344-B52B-4BC5832AAA03}" type="sibTrans" cxnId="{7AFFF356-79FD-0E4E-B73F-51B0866CAE7F}">
      <dgm:prSet/>
      <dgm:spPr/>
      <dgm:t>
        <a:bodyPr/>
        <a:lstStyle/>
        <a:p>
          <a:endParaRPr lang="en-US"/>
        </a:p>
      </dgm:t>
    </dgm:pt>
    <dgm:pt modelId="{B471AB8F-6498-4419-A011-9110E6065BCA}">
      <dgm:prSet phldrT="[Text]"/>
      <dgm:spPr/>
      <dgm:t>
        <a:bodyPr/>
        <a:lstStyle/>
        <a:p>
          <a:r>
            <a:rPr lang="en-US" dirty="0" smtClean="0"/>
            <a:t>QM Template Required</a:t>
          </a:r>
          <a:endParaRPr lang="en-US" dirty="0"/>
        </a:p>
      </dgm:t>
    </dgm:pt>
    <dgm:pt modelId="{363CCA06-B121-4CDF-B468-DE0D94F64DEA}" type="parTrans" cxnId="{F492AF22-678C-44A3-BDE8-7F88DBC72321}">
      <dgm:prSet/>
      <dgm:spPr/>
      <dgm:t>
        <a:bodyPr/>
        <a:lstStyle/>
        <a:p>
          <a:endParaRPr lang="en-US"/>
        </a:p>
      </dgm:t>
    </dgm:pt>
    <dgm:pt modelId="{DE1F6180-734D-4E99-B582-14ED277DAB50}" type="sibTrans" cxnId="{F492AF22-678C-44A3-BDE8-7F88DBC72321}">
      <dgm:prSet/>
      <dgm:spPr/>
      <dgm:t>
        <a:bodyPr/>
        <a:lstStyle/>
        <a:p>
          <a:endParaRPr lang="en-US"/>
        </a:p>
      </dgm:t>
    </dgm:pt>
    <dgm:pt modelId="{C507D313-71AE-4E80-97A7-C978785D229D}">
      <dgm:prSet phldrT="[Text]"/>
      <dgm:spPr/>
      <dgm:t>
        <a:bodyPr/>
        <a:lstStyle/>
        <a:p>
          <a:r>
            <a:rPr lang="en-US" dirty="0" smtClean="0"/>
            <a:t>National Science Foundation Grant – Training Faculty</a:t>
          </a:r>
          <a:endParaRPr lang="en-US" dirty="0"/>
        </a:p>
      </dgm:t>
    </dgm:pt>
    <dgm:pt modelId="{020039C8-8198-4373-81FD-201BFAB6B1E6}" type="parTrans" cxnId="{D9E6AA80-8F04-49F7-BC33-672FE58C8A16}">
      <dgm:prSet/>
      <dgm:spPr/>
      <dgm:t>
        <a:bodyPr/>
        <a:lstStyle/>
        <a:p>
          <a:endParaRPr lang="en-US"/>
        </a:p>
      </dgm:t>
    </dgm:pt>
    <dgm:pt modelId="{7175E4BA-8B13-49EA-AC4F-0B8BF30BBE79}" type="sibTrans" cxnId="{D9E6AA80-8F04-49F7-BC33-672FE58C8A16}">
      <dgm:prSet/>
      <dgm:spPr/>
      <dgm:t>
        <a:bodyPr/>
        <a:lstStyle/>
        <a:p>
          <a:endParaRPr lang="en-US"/>
        </a:p>
      </dgm:t>
    </dgm:pt>
    <dgm:pt modelId="{40B85B5B-452D-4A62-90ED-8A51F33FEA4E}">
      <dgm:prSet phldrT="[Text]"/>
      <dgm:spPr/>
      <dgm:t>
        <a:bodyPr/>
        <a:lstStyle/>
        <a:p>
          <a:r>
            <a:rPr lang="en-US" dirty="0" smtClean="0"/>
            <a:t>Build New Courses to QM Standards</a:t>
          </a:r>
          <a:endParaRPr lang="en-US" dirty="0"/>
        </a:p>
      </dgm:t>
    </dgm:pt>
    <dgm:pt modelId="{787A7AB8-306B-4691-9589-79DAED7E312A}" type="parTrans" cxnId="{9F846959-B91E-4A9D-A4D1-69F7DD396336}">
      <dgm:prSet/>
      <dgm:spPr/>
      <dgm:t>
        <a:bodyPr/>
        <a:lstStyle/>
        <a:p>
          <a:endParaRPr lang="en-US"/>
        </a:p>
      </dgm:t>
    </dgm:pt>
    <dgm:pt modelId="{320FC5C6-FF31-4529-B252-7EC3BB8BA525}" type="sibTrans" cxnId="{9F846959-B91E-4A9D-A4D1-69F7DD396336}">
      <dgm:prSet/>
      <dgm:spPr/>
      <dgm:t>
        <a:bodyPr/>
        <a:lstStyle/>
        <a:p>
          <a:endParaRPr lang="en-US"/>
        </a:p>
      </dgm:t>
    </dgm:pt>
    <dgm:pt modelId="{B29D5C58-873B-45D8-AA04-F1BF93057BFD}" type="pres">
      <dgm:prSet presAssocID="{7D393583-E9CF-4DD3-AB76-AA6EF0ABC5D5}" presName="linearFlow" presStyleCnt="0">
        <dgm:presLayoutVars>
          <dgm:dir/>
          <dgm:animLvl val="lvl"/>
          <dgm:resizeHandles val="exact"/>
        </dgm:presLayoutVars>
      </dgm:prSet>
      <dgm:spPr/>
      <dgm:t>
        <a:bodyPr/>
        <a:lstStyle/>
        <a:p>
          <a:endParaRPr lang="en-US"/>
        </a:p>
      </dgm:t>
    </dgm:pt>
    <dgm:pt modelId="{0F930580-BC6E-4AC1-A280-992D08B80C04}" type="pres">
      <dgm:prSet presAssocID="{4E5C6D56-D7D5-4E51-BF8F-F93F10B884AD}" presName="composite" presStyleCnt="0"/>
      <dgm:spPr/>
      <dgm:t>
        <a:bodyPr/>
        <a:lstStyle/>
        <a:p>
          <a:endParaRPr lang="en-US"/>
        </a:p>
      </dgm:t>
    </dgm:pt>
    <dgm:pt modelId="{DBE463F7-02A1-49AC-95C3-4B3A0C84CA43}" type="pres">
      <dgm:prSet presAssocID="{4E5C6D56-D7D5-4E51-BF8F-F93F10B884AD}" presName="parentText" presStyleLbl="alignNode1" presStyleIdx="0" presStyleCnt="3">
        <dgm:presLayoutVars>
          <dgm:chMax val="1"/>
          <dgm:bulletEnabled val="1"/>
        </dgm:presLayoutVars>
      </dgm:prSet>
      <dgm:spPr/>
      <dgm:t>
        <a:bodyPr/>
        <a:lstStyle/>
        <a:p>
          <a:endParaRPr lang="en-US"/>
        </a:p>
      </dgm:t>
    </dgm:pt>
    <dgm:pt modelId="{D9026F95-4E1F-4FA1-86A8-FAA106AFF8CA}" type="pres">
      <dgm:prSet presAssocID="{4E5C6D56-D7D5-4E51-BF8F-F93F10B884AD}" presName="descendantText" presStyleLbl="alignAcc1" presStyleIdx="0" presStyleCnt="3" custLinFactNeighborX="-460" custLinFactNeighborY="5522">
        <dgm:presLayoutVars>
          <dgm:bulletEnabled val="1"/>
        </dgm:presLayoutVars>
      </dgm:prSet>
      <dgm:spPr/>
      <dgm:t>
        <a:bodyPr/>
        <a:lstStyle/>
        <a:p>
          <a:endParaRPr lang="en-US"/>
        </a:p>
      </dgm:t>
    </dgm:pt>
    <dgm:pt modelId="{4BB62621-8559-43EB-AC63-3A9B1A24FE99}" type="pres">
      <dgm:prSet presAssocID="{B593D488-23F1-485E-BA5B-0951B03BB000}" presName="sp" presStyleCnt="0"/>
      <dgm:spPr/>
      <dgm:t>
        <a:bodyPr/>
        <a:lstStyle/>
        <a:p>
          <a:endParaRPr lang="en-US"/>
        </a:p>
      </dgm:t>
    </dgm:pt>
    <dgm:pt modelId="{10E4F363-17D6-4691-8E53-80648F57C58D}" type="pres">
      <dgm:prSet presAssocID="{8AAE635E-381B-4D86-821C-3E7738E62B07}" presName="composite" presStyleCnt="0"/>
      <dgm:spPr/>
      <dgm:t>
        <a:bodyPr/>
        <a:lstStyle/>
        <a:p>
          <a:endParaRPr lang="en-US"/>
        </a:p>
      </dgm:t>
    </dgm:pt>
    <dgm:pt modelId="{BD27DD56-4562-4975-BB37-48E18938A523}" type="pres">
      <dgm:prSet presAssocID="{8AAE635E-381B-4D86-821C-3E7738E62B07}" presName="parentText" presStyleLbl="alignNode1" presStyleIdx="1" presStyleCnt="3">
        <dgm:presLayoutVars>
          <dgm:chMax val="1"/>
          <dgm:bulletEnabled val="1"/>
        </dgm:presLayoutVars>
      </dgm:prSet>
      <dgm:spPr/>
      <dgm:t>
        <a:bodyPr/>
        <a:lstStyle/>
        <a:p>
          <a:endParaRPr lang="en-US"/>
        </a:p>
      </dgm:t>
    </dgm:pt>
    <dgm:pt modelId="{F623B54E-6C36-44A2-B57D-DA57B2EF5C08}" type="pres">
      <dgm:prSet presAssocID="{8AAE635E-381B-4D86-821C-3E7738E62B07}" presName="descendantText" presStyleLbl="alignAcc1" presStyleIdx="1" presStyleCnt="3">
        <dgm:presLayoutVars>
          <dgm:bulletEnabled val="1"/>
        </dgm:presLayoutVars>
      </dgm:prSet>
      <dgm:spPr/>
      <dgm:t>
        <a:bodyPr/>
        <a:lstStyle/>
        <a:p>
          <a:endParaRPr lang="en-US"/>
        </a:p>
      </dgm:t>
    </dgm:pt>
    <dgm:pt modelId="{67095D7A-7E57-4995-9978-04D07EBE2B36}" type="pres">
      <dgm:prSet presAssocID="{721390A5-B88C-48D1-9054-B202C1CF1722}" presName="sp" presStyleCnt="0"/>
      <dgm:spPr/>
      <dgm:t>
        <a:bodyPr/>
        <a:lstStyle/>
        <a:p>
          <a:endParaRPr lang="en-US"/>
        </a:p>
      </dgm:t>
    </dgm:pt>
    <dgm:pt modelId="{09F373E8-2210-4D54-A71E-DE4F92199E72}" type="pres">
      <dgm:prSet presAssocID="{6184451B-2A30-49BF-87AD-B439DFFD4039}" presName="composite" presStyleCnt="0"/>
      <dgm:spPr/>
      <dgm:t>
        <a:bodyPr/>
        <a:lstStyle/>
        <a:p>
          <a:endParaRPr lang="en-US"/>
        </a:p>
      </dgm:t>
    </dgm:pt>
    <dgm:pt modelId="{1FCDC702-32AF-4C06-A37A-F24D7AB4CC9B}" type="pres">
      <dgm:prSet presAssocID="{6184451B-2A30-49BF-87AD-B439DFFD4039}" presName="parentText" presStyleLbl="alignNode1" presStyleIdx="2" presStyleCnt="3">
        <dgm:presLayoutVars>
          <dgm:chMax val="1"/>
          <dgm:bulletEnabled val="1"/>
        </dgm:presLayoutVars>
      </dgm:prSet>
      <dgm:spPr/>
      <dgm:t>
        <a:bodyPr/>
        <a:lstStyle/>
        <a:p>
          <a:endParaRPr lang="en-US"/>
        </a:p>
      </dgm:t>
    </dgm:pt>
    <dgm:pt modelId="{30DEA66F-C117-4AA1-AE86-C8DD0F0E8790}" type="pres">
      <dgm:prSet presAssocID="{6184451B-2A30-49BF-87AD-B439DFFD4039}" presName="descendantText" presStyleLbl="alignAcc1" presStyleIdx="2" presStyleCnt="3" custLinFactNeighborX="1080">
        <dgm:presLayoutVars>
          <dgm:bulletEnabled val="1"/>
        </dgm:presLayoutVars>
      </dgm:prSet>
      <dgm:spPr/>
      <dgm:t>
        <a:bodyPr/>
        <a:lstStyle/>
        <a:p>
          <a:endParaRPr lang="en-US"/>
        </a:p>
      </dgm:t>
    </dgm:pt>
  </dgm:ptLst>
  <dgm:cxnLst>
    <dgm:cxn modelId="{AABCE273-B09E-4F45-A869-EB2826282C50}" type="presOf" srcId="{5E1C0A61-4300-4D43-9BBE-42A6A4BA0C13}" destId="{F623B54E-6C36-44A2-B57D-DA57B2EF5C08}" srcOrd="0" destOrd="0" presId="urn:microsoft.com/office/officeart/2005/8/layout/chevron2"/>
    <dgm:cxn modelId="{8D12BA60-76FE-4CBB-ABAB-A27CAC511376}" type="presOf" srcId="{4E5C6D56-D7D5-4E51-BF8F-F93F10B884AD}" destId="{DBE463F7-02A1-49AC-95C3-4B3A0C84CA43}" srcOrd="0" destOrd="0" presId="urn:microsoft.com/office/officeart/2005/8/layout/chevron2"/>
    <dgm:cxn modelId="{98DEAA9B-396C-4D59-BD21-BE0992D18584}" srcId="{7D393583-E9CF-4DD3-AB76-AA6EF0ABC5D5}" destId="{8AAE635E-381B-4D86-821C-3E7738E62B07}" srcOrd="1" destOrd="0" parTransId="{FB553A12-4AD0-40F8-BA3B-FA5C6EDAC0E5}" sibTransId="{721390A5-B88C-48D1-9054-B202C1CF1722}"/>
    <dgm:cxn modelId="{D9E6AA80-8F04-49F7-BC33-672FE58C8A16}" srcId="{8AAE635E-381B-4D86-821C-3E7738E62B07}" destId="{C507D313-71AE-4E80-97A7-C978785D229D}" srcOrd="1" destOrd="0" parTransId="{020039C8-8198-4373-81FD-201BFAB6B1E6}" sibTransId="{7175E4BA-8B13-49EA-AC4F-0B8BF30BBE79}"/>
    <dgm:cxn modelId="{B079C576-E653-4A4A-B528-7C1DB9416AFC}" type="presOf" srcId="{B471AB8F-6498-4419-A011-9110E6065BCA}" destId="{F623B54E-6C36-44A2-B57D-DA57B2EF5C08}" srcOrd="0" destOrd="2" presId="urn:microsoft.com/office/officeart/2005/8/layout/chevron2"/>
    <dgm:cxn modelId="{73357454-264D-47AF-A1D8-11F6A24FDC2E}" srcId="{7D393583-E9CF-4DD3-AB76-AA6EF0ABC5D5}" destId="{4E5C6D56-D7D5-4E51-BF8F-F93F10B884AD}" srcOrd="0" destOrd="0" parTransId="{FB4CB1D7-8E5F-4BCF-921E-C2821E5296ED}" sibTransId="{B593D488-23F1-485E-BA5B-0951B03BB000}"/>
    <dgm:cxn modelId="{3AF18FB2-FC3A-4D23-B24C-63AFDDB701C9}" type="presOf" srcId="{9755B208-3B70-4ACD-AA54-8C53124FDC0E}" destId="{D9026F95-4E1F-4FA1-86A8-FAA106AFF8CA}" srcOrd="0" destOrd="0" presId="urn:microsoft.com/office/officeart/2005/8/layout/chevron2"/>
    <dgm:cxn modelId="{51AD1D40-088C-4F29-81C1-7E3BAE268B5D}" type="presOf" srcId="{6184451B-2A30-49BF-87AD-B439DFFD4039}" destId="{1FCDC702-32AF-4C06-A37A-F24D7AB4CC9B}" srcOrd="0" destOrd="0" presId="urn:microsoft.com/office/officeart/2005/8/layout/chevron2"/>
    <dgm:cxn modelId="{53BC3A24-2369-4D6B-A29C-A93E6DD16065}" type="presOf" srcId="{E1FD38B6-0736-44AF-9F58-366615A05482}" destId="{30DEA66F-C117-4AA1-AE86-C8DD0F0E8790}" srcOrd="0" destOrd="2" presId="urn:microsoft.com/office/officeart/2005/8/layout/chevron2"/>
    <dgm:cxn modelId="{1BF58C2B-A875-4DF3-B535-926B7AFA3858}" type="presOf" srcId="{7D393583-E9CF-4DD3-AB76-AA6EF0ABC5D5}" destId="{B29D5C58-873B-45D8-AA04-F1BF93057BFD}" srcOrd="0" destOrd="0" presId="urn:microsoft.com/office/officeart/2005/8/layout/chevron2"/>
    <dgm:cxn modelId="{D3DFC177-4389-48BE-A59B-02195F415019}" srcId="{6184451B-2A30-49BF-87AD-B439DFFD4039}" destId="{E1FD38B6-0736-44AF-9F58-366615A05482}" srcOrd="2" destOrd="0" parTransId="{3718359A-AF83-467A-A6A9-F3825FB608AF}" sibTransId="{D8DB6061-B646-44C5-A25B-5C48DB9FA080}"/>
    <dgm:cxn modelId="{EC959EC9-B7EE-4653-AA63-D5184B9A035E}" srcId="{6184451B-2A30-49BF-87AD-B439DFFD4039}" destId="{623B2DCA-4CB5-4226-A769-A50CC9BAF78A}" srcOrd="0" destOrd="0" parTransId="{E093367E-0C33-40DD-814A-454422740B51}" sibTransId="{580A4398-EA8A-42AC-80E8-D88868BED7FD}"/>
    <dgm:cxn modelId="{41E21FA7-6759-4FF0-83B9-129A7B5C7B1A}" type="presOf" srcId="{40B85B5B-452D-4A62-90ED-8A51F33FEA4E}" destId="{30DEA66F-C117-4AA1-AE86-C8DD0F0E8790}" srcOrd="0" destOrd="1" presId="urn:microsoft.com/office/officeart/2005/8/layout/chevron2"/>
    <dgm:cxn modelId="{A0CA6937-1305-4910-92F2-FCE1D73D0BDD}" type="presOf" srcId="{623B2DCA-4CB5-4226-A769-A50CC9BAF78A}" destId="{30DEA66F-C117-4AA1-AE86-C8DD0F0E8790}" srcOrd="0" destOrd="0" presId="urn:microsoft.com/office/officeart/2005/8/layout/chevron2"/>
    <dgm:cxn modelId="{40D51E02-3E5F-4A52-8562-A06E3862C041}" srcId="{7D393583-E9CF-4DD3-AB76-AA6EF0ABC5D5}" destId="{6184451B-2A30-49BF-87AD-B439DFFD4039}" srcOrd="2" destOrd="0" parTransId="{EE312C7E-B8A0-4C00-865C-166A8C07AD0E}" sibTransId="{173E6233-F82D-4F82-8320-EE96ADF4EA41}"/>
    <dgm:cxn modelId="{776DF0CC-5897-4C08-90EF-7747E799ED81}" srcId="{4E5C6D56-D7D5-4E51-BF8F-F93F10B884AD}" destId="{AE8C9729-5B5A-4057-9794-29BA976AA185}" srcOrd="1" destOrd="0" parTransId="{71F7524A-C2B1-4BFB-A36B-D24DF6FD3931}" sibTransId="{66F82406-B76B-4D1C-A55C-DA9BE0F92E28}"/>
    <dgm:cxn modelId="{7AFFF356-79FD-0E4E-B73F-51B0866CAE7F}" srcId="{8AAE635E-381B-4D86-821C-3E7738E62B07}" destId="{5E1C0A61-4300-4D43-9BBE-42A6A4BA0C13}" srcOrd="0" destOrd="0" parTransId="{2BAA75E8-A220-D040-82F7-F01A7A121320}" sibTransId="{5F590637-795C-5344-B52B-4BC5832AAA03}"/>
    <dgm:cxn modelId="{F6BA840E-E9A9-4010-A51A-992C84F836DE}" type="presOf" srcId="{C507D313-71AE-4E80-97A7-C978785D229D}" destId="{F623B54E-6C36-44A2-B57D-DA57B2EF5C08}" srcOrd="0" destOrd="1" presId="urn:microsoft.com/office/officeart/2005/8/layout/chevron2"/>
    <dgm:cxn modelId="{FB18FF04-30F5-4B19-B85D-13C776C380D0}" type="presOf" srcId="{8AAE635E-381B-4D86-821C-3E7738E62B07}" destId="{BD27DD56-4562-4975-BB37-48E18938A523}" srcOrd="0" destOrd="0" presId="urn:microsoft.com/office/officeart/2005/8/layout/chevron2"/>
    <dgm:cxn modelId="{F492AF22-678C-44A3-BDE8-7F88DBC72321}" srcId="{8AAE635E-381B-4D86-821C-3E7738E62B07}" destId="{B471AB8F-6498-4419-A011-9110E6065BCA}" srcOrd="2" destOrd="0" parTransId="{363CCA06-B121-4CDF-B468-DE0D94F64DEA}" sibTransId="{DE1F6180-734D-4E99-B582-14ED277DAB50}"/>
    <dgm:cxn modelId="{2D15E0A0-2DC0-421D-B3BC-DDD584D791D3}" srcId="{4E5C6D56-D7D5-4E51-BF8F-F93F10B884AD}" destId="{9755B208-3B70-4ACD-AA54-8C53124FDC0E}" srcOrd="0" destOrd="0" parTransId="{B8535994-1EBD-4B25-ADA8-014306FDD47D}" sibTransId="{CDD46713-38EA-48D0-A482-EDFBEA71A52C}"/>
    <dgm:cxn modelId="{9F846959-B91E-4A9D-A4D1-69F7DD396336}" srcId="{6184451B-2A30-49BF-87AD-B439DFFD4039}" destId="{40B85B5B-452D-4A62-90ED-8A51F33FEA4E}" srcOrd="1" destOrd="0" parTransId="{787A7AB8-306B-4691-9589-79DAED7E312A}" sibTransId="{320FC5C6-FF31-4529-B252-7EC3BB8BA525}"/>
    <dgm:cxn modelId="{F0F7B833-337A-4723-BD8A-9D0DD1155524}" type="presOf" srcId="{AE8C9729-5B5A-4057-9794-29BA976AA185}" destId="{D9026F95-4E1F-4FA1-86A8-FAA106AFF8CA}" srcOrd="0" destOrd="1" presId="urn:microsoft.com/office/officeart/2005/8/layout/chevron2"/>
    <dgm:cxn modelId="{B91E504A-44B2-4B89-8005-2C0BCC773BE7}" type="presParOf" srcId="{B29D5C58-873B-45D8-AA04-F1BF93057BFD}" destId="{0F930580-BC6E-4AC1-A280-992D08B80C04}" srcOrd="0" destOrd="0" presId="urn:microsoft.com/office/officeart/2005/8/layout/chevron2"/>
    <dgm:cxn modelId="{5FD11895-EE97-4772-97FF-CDF9728DB320}" type="presParOf" srcId="{0F930580-BC6E-4AC1-A280-992D08B80C04}" destId="{DBE463F7-02A1-49AC-95C3-4B3A0C84CA43}" srcOrd="0" destOrd="0" presId="urn:microsoft.com/office/officeart/2005/8/layout/chevron2"/>
    <dgm:cxn modelId="{3DB4CEEE-F4F4-4644-8AF6-77AECC25A3A7}" type="presParOf" srcId="{0F930580-BC6E-4AC1-A280-992D08B80C04}" destId="{D9026F95-4E1F-4FA1-86A8-FAA106AFF8CA}" srcOrd="1" destOrd="0" presId="urn:microsoft.com/office/officeart/2005/8/layout/chevron2"/>
    <dgm:cxn modelId="{D1709F55-CCA2-41C5-98B8-8C5CF9D4093B}" type="presParOf" srcId="{B29D5C58-873B-45D8-AA04-F1BF93057BFD}" destId="{4BB62621-8559-43EB-AC63-3A9B1A24FE99}" srcOrd="1" destOrd="0" presId="urn:microsoft.com/office/officeart/2005/8/layout/chevron2"/>
    <dgm:cxn modelId="{3AD4D3DB-DF5D-4659-B2B1-913DCCB00980}" type="presParOf" srcId="{B29D5C58-873B-45D8-AA04-F1BF93057BFD}" destId="{10E4F363-17D6-4691-8E53-80648F57C58D}" srcOrd="2" destOrd="0" presId="urn:microsoft.com/office/officeart/2005/8/layout/chevron2"/>
    <dgm:cxn modelId="{2B30345E-EB81-480F-AF92-FDBC58ABE14A}" type="presParOf" srcId="{10E4F363-17D6-4691-8E53-80648F57C58D}" destId="{BD27DD56-4562-4975-BB37-48E18938A523}" srcOrd="0" destOrd="0" presId="urn:microsoft.com/office/officeart/2005/8/layout/chevron2"/>
    <dgm:cxn modelId="{B36369B4-6F05-4EE8-8C8E-82171E0C1EA9}" type="presParOf" srcId="{10E4F363-17D6-4691-8E53-80648F57C58D}" destId="{F623B54E-6C36-44A2-B57D-DA57B2EF5C08}" srcOrd="1" destOrd="0" presId="urn:microsoft.com/office/officeart/2005/8/layout/chevron2"/>
    <dgm:cxn modelId="{C09E9B01-FE90-4D58-A0C2-39B13FAAAEDC}" type="presParOf" srcId="{B29D5C58-873B-45D8-AA04-F1BF93057BFD}" destId="{67095D7A-7E57-4995-9978-04D07EBE2B36}" srcOrd="3" destOrd="0" presId="urn:microsoft.com/office/officeart/2005/8/layout/chevron2"/>
    <dgm:cxn modelId="{AC7A94C6-B587-4BE4-89C1-3EC3C6F6AB5E}" type="presParOf" srcId="{B29D5C58-873B-45D8-AA04-F1BF93057BFD}" destId="{09F373E8-2210-4D54-A71E-DE4F92199E72}" srcOrd="4" destOrd="0" presId="urn:microsoft.com/office/officeart/2005/8/layout/chevron2"/>
    <dgm:cxn modelId="{627E9448-E41E-4CDC-B44E-0DE4BA076418}" type="presParOf" srcId="{09F373E8-2210-4D54-A71E-DE4F92199E72}" destId="{1FCDC702-32AF-4C06-A37A-F24D7AB4CC9B}" srcOrd="0" destOrd="0" presId="urn:microsoft.com/office/officeart/2005/8/layout/chevron2"/>
    <dgm:cxn modelId="{4BA3898C-1E31-4131-A1EA-E293FF74035D}" type="presParOf" srcId="{09F373E8-2210-4D54-A71E-DE4F92199E72}" destId="{30DEA66F-C117-4AA1-AE86-C8DD0F0E879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35326-3E2F-4080-909D-FC84B9737753}">
      <dsp:nvSpPr>
        <dsp:cNvPr id="0" name=""/>
        <dsp:cNvSpPr/>
      </dsp:nvSpPr>
      <dsp:spPr>
        <a:xfrm rot="300000">
          <a:off x="1554443" y="0"/>
          <a:ext cx="9259972" cy="5787483"/>
        </a:xfrm>
        <a:prstGeom prst="swooshArrow">
          <a:avLst>
            <a:gd name="adj1" fmla="val 25000"/>
            <a:gd name="adj2" fmla="val 25000"/>
          </a:avLst>
        </a:prstGeom>
        <a:solidFill>
          <a:schemeClr val="accent2">
            <a:tint val="55000"/>
            <a:hueOff val="0"/>
            <a:satOff val="0"/>
            <a:lumOff val="0"/>
            <a:alphaOff val="0"/>
          </a:schemeClr>
        </a:solidFill>
        <a:ln>
          <a:noFill/>
        </a:ln>
        <a:effectLst/>
        <a:sp3d z="-152400" prstMaterial="plastic">
          <a:bevelT w="25400" h="25400"/>
          <a:bevelB w="25400" h="25400"/>
        </a:sp3d>
      </dsp:spPr>
      <dsp:style>
        <a:lnRef idx="0">
          <a:scrgbClr r="0" g="0" b="0"/>
        </a:lnRef>
        <a:fillRef idx="1">
          <a:scrgbClr r="0" g="0" b="0"/>
        </a:fillRef>
        <a:effectRef idx="0">
          <a:scrgbClr r="0" g="0" b="0"/>
        </a:effectRef>
        <a:fontRef idx="minor"/>
      </dsp:style>
    </dsp:sp>
    <dsp:sp modelId="{3542181B-16CE-45E0-8ED2-A79E6FD1C2B6}">
      <dsp:nvSpPr>
        <dsp:cNvPr id="0" name=""/>
        <dsp:cNvSpPr/>
      </dsp:nvSpPr>
      <dsp:spPr>
        <a:xfrm>
          <a:off x="2088003" y="4303572"/>
          <a:ext cx="212979" cy="212979"/>
        </a:xfrm>
        <a:prstGeom prst="ellipse">
          <a:avLst/>
        </a:prstGeom>
        <a:solidFill>
          <a:schemeClr val="accent2">
            <a:shade val="50000"/>
            <a:hueOff val="0"/>
            <a:satOff val="0"/>
            <a:lumOff val="0"/>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B7F0B4CC-FFDC-4581-89FC-6C2B94809D61}">
      <dsp:nvSpPr>
        <dsp:cNvPr id="0" name=""/>
        <dsp:cNvSpPr/>
      </dsp:nvSpPr>
      <dsp:spPr>
        <a:xfrm>
          <a:off x="2194493" y="4410062"/>
          <a:ext cx="1213056" cy="137742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2853" tIns="0" rIns="0" bIns="0" numCol="1" spcCol="1270" anchor="t" anchorCtr="0">
          <a:noAutofit/>
        </a:bodyPr>
        <a:lstStyle/>
        <a:p>
          <a:pPr lvl="0" algn="l" defTabSz="711200">
            <a:lnSpc>
              <a:spcPct val="90000"/>
            </a:lnSpc>
            <a:spcBef>
              <a:spcPct val="0"/>
            </a:spcBef>
            <a:spcAft>
              <a:spcPct val="35000"/>
            </a:spcAft>
          </a:pPr>
          <a:r>
            <a:rPr lang="en-US" sz="1600" b="1" kern="1200" dirty="0" smtClean="0"/>
            <a:t>2012</a:t>
          </a:r>
          <a:r>
            <a:rPr lang="en-US" sz="1600" kern="1200" dirty="0" smtClean="0"/>
            <a:t/>
          </a:r>
          <a:br>
            <a:rPr lang="en-US" sz="1600" kern="1200" dirty="0" smtClean="0"/>
          </a:br>
          <a:r>
            <a:rPr lang="en-US" sz="1600" kern="1200" dirty="0" smtClean="0"/>
            <a:t>Dr. Humbert Introduced QM</a:t>
          </a:r>
          <a:endParaRPr lang="en-US" sz="1600" kern="1200" dirty="0"/>
        </a:p>
      </dsp:txBody>
      <dsp:txXfrm>
        <a:off x="2194493" y="4410062"/>
        <a:ext cx="1213056" cy="1377420"/>
      </dsp:txXfrm>
    </dsp:sp>
    <dsp:sp modelId="{DF04382A-F65C-42F4-B57E-8D20E59A9250}">
      <dsp:nvSpPr>
        <dsp:cNvPr id="0" name=""/>
        <dsp:cNvSpPr/>
      </dsp:nvSpPr>
      <dsp:spPr>
        <a:xfrm>
          <a:off x="3240870" y="3195848"/>
          <a:ext cx="333359" cy="333359"/>
        </a:xfrm>
        <a:prstGeom prst="ellipse">
          <a:avLst/>
        </a:prstGeom>
        <a:solidFill>
          <a:schemeClr val="accent2">
            <a:shade val="50000"/>
            <a:hueOff val="188251"/>
            <a:satOff val="400"/>
            <a:lumOff val="18828"/>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622700AC-82E2-4FA3-9942-E0512954014B}">
      <dsp:nvSpPr>
        <dsp:cNvPr id="0" name=""/>
        <dsp:cNvSpPr/>
      </dsp:nvSpPr>
      <dsp:spPr>
        <a:xfrm>
          <a:off x="3407549" y="3362527"/>
          <a:ext cx="1537155" cy="2424955"/>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6640" tIns="0" rIns="0" bIns="0" numCol="1" spcCol="1270" anchor="t" anchorCtr="0">
          <a:noAutofit/>
        </a:bodyPr>
        <a:lstStyle/>
        <a:p>
          <a:pPr lvl="0" algn="l" defTabSz="711200">
            <a:lnSpc>
              <a:spcPct val="90000"/>
            </a:lnSpc>
            <a:spcBef>
              <a:spcPct val="0"/>
            </a:spcBef>
            <a:spcAft>
              <a:spcPct val="35000"/>
            </a:spcAft>
          </a:pPr>
          <a:r>
            <a:rPr lang="en-US" sz="1600" b="1" kern="1200" dirty="0" smtClean="0"/>
            <a:t>2013</a:t>
          </a:r>
          <a:r>
            <a:rPr lang="en-US" sz="1600" kern="1200" dirty="0" smtClean="0"/>
            <a:t/>
          </a:r>
          <a:br>
            <a:rPr lang="en-US" sz="1600" kern="1200" dirty="0" smtClean="0"/>
          </a:br>
          <a:r>
            <a:rPr lang="en-US" sz="1600" kern="1200" dirty="0" smtClean="0"/>
            <a:t>First state training took place at KVCTC</a:t>
          </a:r>
          <a:endParaRPr lang="en-US" sz="1600" kern="1200" dirty="0"/>
        </a:p>
      </dsp:txBody>
      <dsp:txXfrm>
        <a:off x="3407549" y="3362527"/>
        <a:ext cx="1537155" cy="2424955"/>
      </dsp:txXfrm>
    </dsp:sp>
    <dsp:sp modelId="{D95CC1DC-1B31-4FDF-9273-2302E707576F}">
      <dsp:nvSpPr>
        <dsp:cNvPr id="0" name=""/>
        <dsp:cNvSpPr/>
      </dsp:nvSpPr>
      <dsp:spPr>
        <a:xfrm>
          <a:off x="4722465" y="2312678"/>
          <a:ext cx="444478" cy="444478"/>
        </a:xfrm>
        <a:prstGeom prst="ellipse">
          <a:avLst/>
        </a:prstGeom>
        <a:solidFill>
          <a:schemeClr val="accent2">
            <a:shade val="50000"/>
            <a:hueOff val="376503"/>
            <a:satOff val="801"/>
            <a:lumOff val="37655"/>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2E16C49F-06AD-4EC9-BD8D-6DCBB7F828E4}">
      <dsp:nvSpPr>
        <dsp:cNvPr id="0" name=""/>
        <dsp:cNvSpPr/>
      </dsp:nvSpPr>
      <dsp:spPr>
        <a:xfrm>
          <a:off x="4944705" y="2534917"/>
          <a:ext cx="1787174" cy="3252565"/>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35520" tIns="0" rIns="0" bIns="0" numCol="1" spcCol="1270" anchor="t" anchorCtr="0">
          <a:noAutofit/>
        </a:bodyPr>
        <a:lstStyle/>
        <a:p>
          <a:pPr lvl="0" algn="l" defTabSz="711200">
            <a:lnSpc>
              <a:spcPct val="90000"/>
            </a:lnSpc>
            <a:spcBef>
              <a:spcPct val="0"/>
            </a:spcBef>
            <a:spcAft>
              <a:spcPct val="35000"/>
            </a:spcAft>
          </a:pPr>
          <a:r>
            <a:rPr lang="en-US" sz="1600" b="1" kern="1200" dirty="0" smtClean="0"/>
            <a:t>2014</a:t>
          </a:r>
          <a:r>
            <a:rPr lang="en-US" sz="1600" kern="1200" dirty="0" smtClean="0"/>
            <a:t/>
          </a:r>
          <a:br>
            <a:rPr lang="en-US" sz="1600" kern="1200" dirty="0" smtClean="0"/>
          </a:br>
          <a:r>
            <a:rPr lang="en-US" sz="1600" kern="1200" dirty="0" smtClean="0"/>
            <a:t>Improve Your Online Course Classes Offered</a:t>
          </a:r>
          <a:endParaRPr lang="en-US" sz="1600" kern="1200" dirty="0"/>
        </a:p>
      </dsp:txBody>
      <dsp:txXfrm>
        <a:off x="4944705" y="2534917"/>
        <a:ext cx="1787174" cy="3252565"/>
      </dsp:txXfrm>
    </dsp:sp>
    <dsp:sp modelId="{71FEEBDE-2F57-4AD4-B314-1873EFE3558F}">
      <dsp:nvSpPr>
        <dsp:cNvPr id="0" name=""/>
        <dsp:cNvSpPr/>
      </dsp:nvSpPr>
      <dsp:spPr>
        <a:xfrm>
          <a:off x="6444820" y="1622810"/>
          <a:ext cx="574118" cy="574118"/>
        </a:xfrm>
        <a:prstGeom prst="ellipse">
          <a:avLst/>
        </a:prstGeom>
        <a:solidFill>
          <a:schemeClr val="accent2">
            <a:shade val="50000"/>
            <a:hueOff val="376503"/>
            <a:satOff val="801"/>
            <a:lumOff val="37655"/>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310F1CEC-87FE-45EF-BAE3-63E2A05F1A11}">
      <dsp:nvSpPr>
        <dsp:cNvPr id="0" name=""/>
        <dsp:cNvSpPr/>
      </dsp:nvSpPr>
      <dsp:spPr>
        <a:xfrm>
          <a:off x="6731879" y="1909869"/>
          <a:ext cx="1851994" cy="3877613"/>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04213" tIns="0" rIns="0" bIns="0" numCol="1" spcCol="1270" anchor="t" anchorCtr="0">
          <a:noAutofit/>
        </a:bodyPr>
        <a:lstStyle/>
        <a:p>
          <a:pPr lvl="0" algn="l" defTabSz="711200">
            <a:lnSpc>
              <a:spcPct val="90000"/>
            </a:lnSpc>
            <a:spcBef>
              <a:spcPct val="0"/>
            </a:spcBef>
            <a:spcAft>
              <a:spcPct val="35000"/>
            </a:spcAft>
          </a:pPr>
          <a:r>
            <a:rPr lang="en-US" sz="1600" b="1" kern="1200" dirty="0" smtClean="0"/>
            <a:t>2015</a:t>
          </a:r>
          <a:r>
            <a:rPr lang="en-US" sz="1600" kern="1200" dirty="0" smtClean="0"/>
            <a:t/>
          </a:r>
          <a:br>
            <a:rPr lang="en-US" sz="1600" kern="1200" dirty="0" smtClean="0"/>
          </a:br>
          <a:r>
            <a:rPr lang="en-US" sz="1600" kern="1200" dirty="0" smtClean="0"/>
            <a:t>Peer Reviewer Courses starting to get pushed</a:t>
          </a:r>
          <a:endParaRPr lang="en-US" sz="1600" kern="1200" dirty="0"/>
        </a:p>
      </dsp:txBody>
      <dsp:txXfrm>
        <a:off x="6731879" y="1909869"/>
        <a:ext cx="1851994" cy="3877613"/>
      </dsp:txXfrm>
    </dsp:sp>
    <dsp:sp modelId="{84CD1BC4-20E3-472B-82FE-00677C3F5AD3}">
      <dsp:nvSpPr>
        <dsp:cNvPr id="0" name=""/>
        <dsp:cNvSpPr/>
      </dsp:nvSpPr>
      <dsp:spPr>
        <a:xfrm>
          <a:off x="8218105" y="1162126"/>
          <a:ext cx="731537" cy="731537"/>
        </a:xfrm>
        <a:prstGeom prst="ellipse">
          <a:avLst/>
        </a:prstGeom>
        <a:solidFill>
          <a:schemeClr val="accent2">
            <a:shade val="50000"/>
            <a:hueOff val="188251"/>
            <a:satOff val="400"/>
            <a:lumOff val="18828"/>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A97EC04D-400B-4811-9652-795D9EF27638}">
      <dsp:nvSpPr>
        <dsp:cNvPr id="0" name=""/>
        <dsp:cNvSpPr/>
      </dsp:nvSpPr>
      <dsp:spPr>
        <a:xfrm>
          <a:off x="8583874" y="1527895"/>
          <a:ext cx="1851994" cy="4259587"/>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87627" tIns="0" rIns="0" bIns="0" numCol="1" spcCol="1270" anchor="t" anchorCtr="0">
          <a:noAutofit/>
        </a:bodyPr>
        <a:lstStyle/>
        <a:p>
          <a:pPr lvl="0" algn="l" defTabSz="711200">
            <a:lnSpc>
              <a:spcPct val="90000"/>
            </a:lnSpc>
            <a:spcBef>
              <a:spcPct val="0"/>
            </a:spcBef>
            <a:spcAft>
              <a:spcPct val="35000"/>
            </a:spcAft>
          </a:pPr>
          <a:r>
            <a:rPr lang="en-US" sz="1600" b="1" kern="1200" dirty="0" smtClean="0"/>
            <a:t>2016/17</a:t>
          </a:r>
          <a:r>
            <a:rPr lang="en-US" sz="1600" kern="1200" dirty="0" smtClean="0"/>
            <a:t/>
          </a:r>
          <a:br>
            <a:rPr lang="en-US" sz="1600" kern="1200" dirty="0" smtClean="0"/>
          </a:br>
          <a:r>
            <a:rPr lang="en-US" sz="1600" kern="1200" dirty="0" smtClean="0"/>
            <a:t>Peer Review Courses</a:t>
          </a:r>
          <a:endParaRPr lang="en-US" sz="1600" kern="1200" dirty="0"/>
        </a:p>
      </dsp:txBody>
      <dsp:txXfrm>
        <a:off x="8583874" y="1527895"/>
        <a:ext cx="1851994" cy="42595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E463F7-02A1-49AC-95C3-4B3A0C84CA43}">
      <dsp:nvSpPr>
        <dsp:cNvPr id="0" name=""/>
        <dsp:cNvSpPr/>
      </dsp:nvSpPr>
      <dsp:spPr>
        <a:xfrm rot="5400000">
          <a:off x="-260603" y="261252"/>
          <a:ext cx="1737354" cy="1216148"/>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sp3d extrusionH="28000" prstMaterial="matte"/>
        </a:bodyPr>
        <a:lstStyle/>
        <a:p>
          <a:pPr lvl="0" algn="ctr" defTabSz="1111250">
            <a:lnSpc>
              <a:spcPct val="90000"/>
            </a:lnSpc>
            <a:spcBef>
              <a:spcPct val="0"/>
            </a:spcBef>
            <a:spcAft>
              <a:spcPct val="35000"/>
            </a:spcAft>
          </a:pPr>
          <a:r>
            <a:rPr lang="en-US" sz="2500" kern="1200" dirty="0" smtClean="0"/>
            <a:t>Stage 1</a:t>
          </a:r>
          <a:endParaRPr lang="en-US" sz="2500" kern="1200" dirty="0"/>
        </a:p>
      </dsp:txBody>
      <dsp:txXfrm rot="-5400000">
        <a:off x="0" y="608723"/>
        <a:ext cx="1216148" cy="521206"/>
      </dsp:txXfrm>
    </dsp:sp>
    <dsp:sp modelId="{D9026F95-4E1F-4FA1-86A8-FAA106AFF8CA}">
      <dsp:nvSpPr>
        <dsp:cNvPr id="0" name=""/>
        <dsp:cNvSpPr/>
      </dsp:nvSpPr>
      <dsp:spPr>
        <a:xfrm rot="5400000">
          <a:off x="5105158" y="-3888361"/>
          <a:ext cx="1129280" cy="8907300"/>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Introduce Concept to Administration &amp; Begin Planning</a:t>
          </a:r>
          <a:endParaRPr lang="en-US" sz="1500" kern="1200" dirty="0"/>
        </a:p>
        <a:p>
          <a:pPr marL="114300" lvl="1" indent="-114300" algn="l" defTabSz="666750">
            <a:lnSpc>
              <a:spcPct val="90000"/>
            </a:lnSpc>
            <a:spcBef>
              <a:spcPct val="0"/>
            </a:spcBef>
            <a:spcAft>
              <a:spcPct val="15000"/>
            </a:spcAft>
            <a:buChar char="•"/>
          </a:pPr>
          <a:r>
            <a:rPr lang="en-US" sz="1500" kern="1200" dirty="0" smtClean="0"/>
            <a:t>Identify Faculty Leaders</a:t>
          </a:r>
          <a:endParaRPr lang="en-US" sz="1500" kern="1200" dirty="0"/>
        </a:p>
        <a:p>
          <a:pPr marL="114300" lvl="1" indent="-114300" algn="l" defTabSz="666750">
            <a:lnSpc>
              <a:spcPct val="90000"/>
            </a:lnSpc>
            <a:spcBef>
              <a:spcPct val="0"/>
            </a:spcBef>
            <a:spcAft>
              <a:spcPct val="15000"/>
            </a:spcAft>
            <a:buChar char="•"/>
          </a:pPr>
          <a:r>
            <a:rPr lang="en-US" sz="1500" kern="1200" dirty="0" smtClean="0"/>
            <a:t>QM training for Faculty &amp; Staff</a:t>
          </a:r>
          <a:endParaRPr lang="en-US" sz="1500" kern="1200" dirty="0"/>
        </a:p>
      </dsp:txBody>
      <dsp:txXfrm rot="-5400000">
        <a:off x="1216149" y="55775"/>
        <a:ext cx="8852173" cy="1019026"/>
      </dsp:txXfrm>
    </dsp:sp>
    <dsp:sp modelId="{BD27DD56-4562-4975-BB37-48E18938A523}">
      <dsp:nvSpPr>
        <dsp:cNvPr id="0" name=""/>
        <dsp:cNvSpPr/>
      </dsp:nvSpPr>
      <dsp:spPr>
        <a:xfrm rot="5400000">
          <a:off x="-260603" y="1805835"/>
          <a:ext cx="1737354" cy="1216148"/>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sp3d extrusionH="28000" prstMaterial="matte"/>
        </a:bodyPr>
        <a:lstStyle/>
        <a:p>
          <a:pPr lvl="0" algn="ctr" defTabSz="1111250">
            <a:lnSpc>
              <a:spcPct val="90000"/>
            </a:lnSpc>
            <a:spcBef>
              <a:spcPct val="0"/>
            </a:spcBef>
            <a:spcAft>
              <a:spcPct val="35000"/>
            </a:spcAft>
          </a:pPr>
          <a:r>
            <a:rPr lang="en-US" sz="2500" kern="1200" dirty="0" smtClean="0"/>
            <a:t>Stage 2</a:t>
          </a:r>
          <a:endParaRPr lang="en-US" sz="2500" kern="1200" dirty="0"/>
        </a:p>
      </dsp:txBody>
      <dsp:txXfrm rot="-5400000">
        <a:off x="0" y="2153306"/>
        <a:ext cx="1216148" cy="521206"/>
      </dsp:txXfrm>
    </dsp:sp>
    <dsp:sp modelId="{F623B54E-6C36-44A2-B57D-DA57B2EF5C08}">
      <dsp:nvSpPr>
        <dsp:cNvPr id="0" name=""/>
        <dsp:cNvSpPr/>
      </dsp:nvSpPr>
      <dsp:spPr>
        <a:xfrm rot="5400000">
          <a:off x="5105158" y="-2343777"/>
          <a:ext cx="1129280" cy="8907300"/>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QM Template for Blackboard</a:t>
          </a:r>
          <a:endParaRPr lang="en-US" sz="1500" kern="1200" dirty="0"/>
        </a:p>
        <a:p>
          <a:pPr marL="114300" lvl="1" indent="-114300" algn="l" defTabSz="666750">
            <a:lnSpc>
              <a:spcPct val="90000"/>
            </a:lnSpc>
            <a:spcBef>
              <a:spcPct val="0"/>
            </a:spcBef>
            <a:spcAft>
              <a:spcPct val="15000"/>
            </a:spcAft>
            <a:buChar char="•"/>
          </a:pPr>
          <a:r>
            <a:rPr lang="en-US" sz="1500" kern="1200" dirty="0" smtClean="0"/>
            <a:t>Goals Tool in Blackboard</a:t>
          </a:r>
          <a:endParaRPr lang="en-US" sz="1500" kern="1200" dirty="0"/>
        </a:p>
      </dsp:txBody>
      <dsp:txXfrm rot="-5400000">
        <a:off x="1216149" y="1600359"/>
        <a:ext cx="8852173" cy="1019026"/>
      </dsp:txXfrm>
    </dsp:sp>
    <dsp:sp modelId="{1FCDC702-32AF-4C06-A37A-F24D7AB4CC9B}">
      <dsp:nvSpPr>
        <dsp:cNvPr id="0" name=""/>
        <dsp:cNvSpPr/>
      </dsp:nvSpPr>
      <dsp:spPr>
        <a:xfrm rot="5400000">
          <a:off x="-260603" y="3350418"/>
          <a:ext cx="1737354" cy="1216148"/>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sp3d extrusionH="28000" prstMaterial="matte"/>
        </a:bodyPr>
        <a:lstStyle/>
        <a:p>
          <a:pPr lvl="0" algn="ctr" defTabSz="1111250">
            <a:lnSpc>
              <a:spcPct val="90000"/>
            </a:lnSpc>
            <a:spcBef>
              <a:spcPct val="0"/>
            </a:spcBef>
            <a:spcAft>
              <a:spcPct val="35000"/>
            </a:spcAft>
          </a:pPr>
          <a:r>
            <a:rPr lang="en-US" sz="2500" kern="1200" dirty="0" smtClean="0"/>
            <a:t>Stage 3</a:t>
          </a:r>
          <a:endParaRPr lang="en-US" sz="2500" kern="1200" dirty="0"/>
        </a:p>
      </dsp:txBody>
      <dsp:txXfrm rot="-5400000">
        <a:off x="0" y="3697889"/>
        <a:ext cx="1216148" cy="521206"/>
      </dsp:txXfrm>
    </dsp:sp>
    <dsp:sp modelId="{30DEA66F-C117-4AA1-AE86-C8DD0F0E8790}">
      <dsp:nvSpPr>
        <dsp:cNvPr id="0" name=""/>
        <dsp:cNvSpPr/>
      </dsp:nvSpPr>
      <dsp:spPr>
        <a:xfrm rot="5400000">
          <a:off x="5105158" y="-799194"/>
          <a:ext cx="1129280" cy="8907300"/>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Build New Courses to QM Standards</a:t>
          </a:r>
          <a:endParaRPr lang="en-US" sz="1500" kern="1200" dirty="0"/>
        </a:p>
        <a:p>
          <a:pPr marL="114300" lvl="1" indent="-114300" algn="l" defTabSz="666750">
            <a:lnSpc>
              <a:spcPct val="90000"/>
            </a:lnSpc>
            <a:spcBef>
              <a:spcPct val="0"/>
            </a:spcBef>
            <a:spcAft>
              <a:spcPct val="15000"/>
            </a:spcAft>
            <a:buChar char="•"/>
          </a:pPr>
          <a:r>
            <a:rPr lang="en-US" sz="1500" kern="1200" dirty="0" smtClean="0"/>
            <a:t>Identify and Rank Reviews for Older Courses</a:t>
          </a:r>
          <a:endParaRPr lang="en-US" sz="1500" kern="1200" dirty="0"/>
        </a:p>
        <a:p>
          <a:pPr marL="114300" lvl="1" indent="-114300" algn="l" defTabSz="666750">
            <a:lnSpc>
              <a:spcPct val="90000"/>
            </a:lnSpc>
            <a:spcBef>
              <a:spcPct val="0"/>
            </a:spcBef>
            <a:spcAft>
              <a:spcPct val="15000"/>
            </a:spcAft>
            <a:buChar char="•"/>
          </a:pPr>
          <a:r>
            <a:rPr lang="en-US" sz="1500" kern="1200" dirty="0" smtClean="0"/>
            <a:t>Train Faculty to be Reviewers</a:t>
          </a:r>
          <a:endParaRPr lang="en-US" sz="1500" kern="1200" dirty="0"/>
        </a:p>
        <a:p>
          <a:pPr marL="114300" lvl="1" indent="-114300" algn="l" defTabSz="666750">
            <a:lnSpc>
              <a:spcPct val="90000"/>
            </a:lnSpc>
            <a:spcBef>
              <a:spcPct val="0"/>
            </a:spcBef>
            <a:spcAft>
              <a:spcPct val="15000"/>
            </a:spcAft>
            <a:buChar char="•"/>
          </a:pPr>
          <a:r>
            <a:rPr lang="en-US" sz="1500" kern="1200" dirty="0" smtClean="0"/>
            <a:t>Perform Reviews</a:t>
          </a:r>
          <a:endParaRPr lang="en-US" sz="1500" kern="1200" dirty="0"/>
        </a:p>
      </dsp:txBody>
      <dsp:txXfrm rot="-5400000">
        <a:off x="1216149" y="3144942"/>
        <a:ext cx="8852173" cy="10190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35326-3E2F-4080-909D-FC84B9737753}">
      <dsp:nvSpPr>
        <dsp:cNvPr id="0" name=""/>
        <dsp:cNvSpPr/>
      </dsp:nvSpPr>
      <dsp:spPr>
        <a:xfrm rot="300000">
          <a:off x="1554443" y="0"/>
          <a:ext cx="9259972" cy="5787483"/>
        </a:xfrm>
        <a:prstGeom prst="swooshArrow">
          <a:avLst>
            <a:gd name="adj1" fmla="val 25000"/>
            <a:gd name="adj2" fmla="val 25000"/>
          </a:avLst>
        </a:prstGeom>
        <a:solidFill>
          <a:schemeClr val="accent2">
            <a:tint val="55000"/>
            <a:hueOff val="0"/>
            <a:satOff val="0"/>
            <a:lumOff val="0"/>
            <a:alphaOff val="0"/>
          </a:schemeClr>
        </a:solidFill>
        <a:ln>
          <a:noFill/>
        </a:ln>
        <a:effectLst/>
        <a:sp3d z="-152400" prstMaterial="plastic">
          <a:bevelT w="25400" h="25400"/>
          <a:bevelB w="25400" h="25400"/>
        </a:sp3d>
      </dsp:spPr>
      <dsp:style>
        <a:lnRef idx="0">
          <a:scrgbClr r="0" g="0" b="0"/>
        </a:lnRef>
        <a:fillRef idx="1">
          <a:scrgbClr r="0" g="0" b="0"/>
        </a:fillRef>
        <a:effectRef idx="0">
          <a:scrgbClr r="0" g="0" b="0"/>
        </a:effectRef>
        <a:fontRef idx="minor"/>
      </dsp:style>
    </dsp:sp>
    <dsp:sp modelId="{3542181B-16CE-45E0-8ED2-A79E6FD1C2B6}">
      <dsp:nvSpPr>
        <dsp:cNvPr id="0" name=""/>
        <dsp:cNvSpPr/>
      </dsp:nvSpPr>
      <dsp:spPr>
        <a:xfrm>
          <a:off x="2088003" y="4303572"/>
          <a:ext cx="212979" cy="212979"/>
        </a:xfrm>
        <a:prstGeom prst="ellipse">
          <a:avLst/>
        </a:prstGeom>
        <a:solidFill>
          <a:schemeClr val="accent2">
            <a:shade val="50000"/>
            <a:hueOff val="0"/>
            <a:satOff val="0"/>
            <a:lumOff val="0"/>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B7F0B4CC-FFDC-4581-89FC-6C2B94809D61}">
      <dsp:nvSpPr>
        <dsp:cNvPr id="0" name=""/>
        <dsp:cNvSpPr/>
      </dsp:nvSpPr>
      <dsp:spPr>
        <a:xfrm>
          <a:off x="2194493" y="4410062"/>
          <a:ext cx="1213056" cy="137742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2853" tIns="0" rIns="0" bIns="0" numCol="1" spcCol="1270" anchor="t" anchorCtr="0">
          <a:noAutofit/>
        </a:bodyPr>
        <a:lstStyle/>
        <a:p>
          <a:pPr lvl="0" algn="l" defTabSz="889000">
            <a:lnSpc>
              <a:spcPct val="90000"/>
            </a:lnSpc>
            <a:spcBef>
              <a:spcPct val="0"/>
            </a:spcBef>
            <a:spcAft>
              <a:spcPct val="35000"/>
            </a:spcAft>
          </a:pPr>
          <a:r>
            <a:rPr lang="en-US" sz="2000" b="1" kern="1200" dirty="0" smtClean="0"/>
            <a:t>2014</a:t>
          </a:r>
          <a:r>
            <a:rPr lang="en-US" sz="2000" kern="1200" dirty="0" smtClean="0"/>
            <a:t/>
          </a:r>
          <a:br>
            <a:rPr lang="en-US" sz="2000" kern="1200" dirty="0" smtClean="0"/>
          </a:br>
          <a:r>
            <a:rPr lang="en-US" sz="2000" kern="1200" dirty="0" smtClean="0"/>
            <a:t>APPQMR First Offered</a:t>
          </a:r>
          <a:endParaRPr lang="en-US" sz="2000" kern="1200" dirty="0"/>
        </a:p>
      </dsp:txBody>
      <dsp:txXfrm>
        <a:off x="2194493" y="4410062"/>
        <a:ext cx="1213056" cy="1377420"/>
      </dsp:txXfrm>
    </dsp:sp>
    <dsp:sp modelId="{DF04382A-F65C-42F4-B57E-8D20E59A9250}">
      <dsp:nvSpPr>
        <dsp:cNvPr id="0" name=""/>
        <dsp:cNvSpPr/>
      </dsp:nvSpPr>
      <dsp:spPr>
        <a:xfrm>
          <a:off x="3240870" y="3195848"/>
          <a:ext cx="333359" cy="333359"/>
        </a:xfrm>
        <a:prstGeom prst="ellipse">
          <a:avLst/>
        </a:prstGeom>
        <a:solidFill>
          <a:schemeClr val="accent2">
            <a:shade val="50000"/>
            <a:hueOff val="188251"/>
            <a:satOff val="400"/>
            <a:lumOff val="18828"/>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622700AC-82E2-4FA3-9942-E0512954014B}">
      <dsp:nvSpPr>
        <dsp:cNvPr id="0" name=""/>
        <dsp:cNvSpPr/>
      </dsp:nvSpPr>
      <dsp:spPr>
        <a:xfrm>
          <a:off x="3407549" y="3362527"/>
          <a:ext cx="1537155" cy="2424955"/>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6640" tIns="0" rIns="0" bIns="0" numCol="1" spcCol="1270" anchor="t" anchorCtr="0">
          <a:noAutofit/>
        </a:bodyPr>
        <a:lstStyle/>
        <a:p>
          <a:pPr lvl="0" algn="l" defTabSz="889000">
            <a:lnSpc>
              <a:spcPct val="90000"/>
            </a:lnSpc>
            <a:spcBef>
              <a:spcPct val="0"/>
            </a:spcBef>
            <a:spcAft>
              <a:spcPct val="35000"/>
            </a:spcAft>
          </a:pPr>
          <a:r>
            <a:rPr lang="en-US" sz="2000" b="1" kern="1200" dirty="0" smtClean="0"/>
            <a:t>2015</a:t>
          </a:r>
          <a:r>
            <a:rPr lang="en-US" sz="2000" kern="1200" dirty="0" smtClean="0"/>
            <a:t/>
          </a:r>
          <a:br>
            <a:rPr lang="en-US" sz="2000" kern="1200" dirty="0" smtClean="0"/>
          </a:br>
          <a:r>
            <a:rPr lang="en-US" sz="2000" kern="1200" dirty="0" smtClean="0"/>
            <a:t>Hired Director of Distance Education</a:t>
          </a:r>
        </a:p>
      </dsp:txBody>
      <dsp:txXfrm>
        <a:off x="3407549" y="3362527"/>
        <a:ext cx="1537155" cy="2424955"/>
      </dsp:txXfrm>
    </dsp:sp>
    <dsp:sp modelId="{D95CC1DC-1B31-4FDF-9273-2302E707576F}">
      <dsp:nvSpPr>
        <dsp:cNvPr id="0" name=""/>
        <dsp:cNvSpPr/>
      </dsp:nvSpPr>
      <dsp:spPr>
        <a:xfrm>
          <a:off x="4722465" y="2312678"/>
          <a:ext cx="444478" cy="444478"/>
        </a:xfrm>
        <a:prstGeom prst="ellipse">
          <a:avLst/>
        </a:prstGeom>
        <a:solidFill>
          <a:schemeClr val="accent2">
            <a:shade val="50000"/>
            <a:hueOff val="376503"/>
            <a:satOff val="801"/>
            <a:lumOff val="37655"/>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2E16C49F-06AD-4EC9-BD8D-6DCBB7F828E4}">
      <dsp:nvSpPr>
        <dsp:cNvPr id="0" name=""/>
        <dsp:cNvSpPr/>
      </dsp:nvSpPr>
      <dsp:spPr>
        <a:xfrm>
          <a:off x="4944705" y="2534917"/>
          <a:ext cx="1787174" cy="3252565"/>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35520" tIns="0" rIns="0" bIns="0" numCol="1" spcCol="1270" anchor="t" anchorCtr="0">
          <a:noAutofit/>
        </a:bodyPr>
        <a:lstStyle/>
        <a:p>
          <a:pPr lvl="0" algn="l" defTabSz="889000">
            <a:lnSpc>
              <a:spcPct val="90000"/>
            </a:lnSpc>
            <a:spcBef>
              <a:spcPct val="0"/>
            </a:spcBef>
            <a:spcAft>
              <a:spcPct val="35000"/>
            </a:spcAft>
          </a:pPr>
          <a:r>
            <a:rPr lang="en-US" sz="2000" b="1" kern="1200" dirty="0" smtClean="0"/>
            <a:t>2014/2015/</a:t>
          </a:r>
        </a:p>
        <a:p>
          <a:pPr lvl="0" algn="l" defTabSz="889000">
            <a:lnSpc>
              <a:spcPct val="90000"/>
            </a:lnSpc>
            <a:spcBef>
              <a:spcPct val="0"/>
            </a:spcBef>
            <a:spcAft>
              <a:spcPct val="35000"/>
            </a:spcAft>
          </a:pPr>
          <a:r>
            <a:rPr lang="en-US" sz="2000" b="1" kern="1200" dirty="0" smtClean="0"/>
            <a:t>2016</a:t>
          </a:r>
          <a:r>
            <a:rPr lang="en-US" sz="2000" kern="1200" dirty="0" smtClean="0"/>
            <a:t/>
          </a:r>
          <a:br>
            <a:rPr lang="en-US" sz="2000" kern="1200" dirty="0" smtClean="0"/>
          </a:br>
          <a:r>
            <a:rPr lang="en-US" sz="2000" kern="1200" dirty="0" smtClean="0"/>
            <a:t>Improve Your Online Course Classes Offered</a:t>
          </a:r>
          <a:endParaRPr lang="en-US" sz="2000" kern="1200" dirty="0"/>
        </a:p>
      </dsp:txBody>
      <dsp:txXfrm>
        <a:off x="4944705" y="2534917"/>
        <a:ext cx="1787174" cy="3252565"/>
      </dsp:txXfrm>
    </dsp:sp>
    <dsp:sp modelId="{71FEEBDE-2F57-4AD4-B314-1873EFE3558F}">
      <dsp:nvSpPr>
        <dsp:cNvPr id="0" name=""/>
        <dsp:cNvSpPr/>
      </dsp:nvSpPr>
      <dsp:spPr>
        <a:xfrm>
          <a:off x="6444820" y="1622810"/>
          <a:ext cx="574118" cy="574118"/>
        </a:xfrm>
        <a:prstGeom prst="ellipse">
          <a:avLst/>
        </a:prstGeom>
        <a:solidFill>
          <a:schemeClr val="accent2">
            <a:shade val="50000"/>
            <a:hueOff val="376503"/>
            <a:satOff val="801"/>
            <a:lumOff val="37655"/>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310F1CEC-87FE-45EF-BAE3-63E2A05F1A11}">
      <dsp:nvSpPr>
        <dsp:cNvPr id="0" name=""/>
        <dsp:cNvSpPr/>
      </dsp:nvSpPr>
      <dsp:spPr>
        <a:xfrm>
          <a:off x="6731879" y="1909869"/>
          <a:ext cx="1851994" cy="3877613"/>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04213" tIns="0" rIns="0" bIns="0" numCol="1" spcCol="1270" anchor="t" anchorCtr="0">
          <a:noAutofit/>
        </a:bodyPr>
        <a:lstStyle/>
        <a:p>
          <a:pPr lvl="0" algn="l" defTabSz="889000">
            <a:lnSpc>
              <a:spcPct val="90000"/>
            </a:lnSpc>
            <a:spcBef>
              <a:spcPct val="0"/>
            </a:spcBef>
            <a:spcAft>
              <a:spcPct val="35000"/>
            </a:spcAft>
          </a:pPr>
          <a:r>
            <a:rPr lang="en-US" sz="2000" b="1" kern="1200" dirty="0" smtClean="0"/>
            <a:t>2015-2016</a:t>
          </a:r>
          <a:r>
            <a:rPr lang="en-US" sz="2000" kern="1200" dirty="0" smtClean="0"/>
            <a:t/>
          </a:r>
          <a:br>
            <a:rPr lang="en-US" sz="2000" kern="1200" dirty="0" smtClean="0"/>
          </a:br>
          <a:r>
            <a:rPr lang="en-US" sz="2000" kern="1200" dirty="0" smtClean="0"/>
            <a:t>Peer Reviewer Courses starting to get pushed after Statewide meeting</a:t>
          </a:r>
          <a:endParaRPr lang="en-US" sz="2000" kern="1200" dirty="0"/>
        </a:p>
      </dsp:txBody>
      <dsp:txXfrm>
        <a:off x="6731879" y="1909869"/>
        <a:ext cx="1851994" cy="3877613"/>
      </dsp:txXfrm>
    </dsp:sp>
    <dsp:sp modelId="{84CD1BC4-20E3-472B-82FE-00677C3F5AD3}">
      <dsp:nvSpPr>
        <dsp:cNvPr id="0" name=""/>
        <dsp:cNvSpPr/>
      </dsp:nvSpPr>
      <dsp:spPr>
        <a:xfrm>
          <a:off x="8218105" y="1162126"/>
          <a:ext cx="731537" cy="731537"/>
        </a:xfrm>
        <a:prstGeom prst="ellipse">
          <a:avLst/>
        </a:prstGeom>
        <a:solidFill>
          <a:schemeClr val="accent2">
            <a:shade val="50000"/>
            <a:hueOff val="188251"/>
            <a:satOff val="400"/>
            <a:lumOff val="18828"/>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A97EC04D-400B-4811-9652-795D9EF27638}">
      <dsp:nvSpPr>
        <dsp:cNvPr id="0" name=""/>
        <dsp:cNvSpPr/>
      </dsp:nvSpPr>
      <dsp:spPr>
        <a:xfrm>
          <a:off x="8583874" y="1527895"/>
          <a:ext cx="1851994" cy="4259587"/>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87627" tIns="0" rIns="0" bIns="0" numCol="1" spcCol="1270" anchor="t" anchorCtr="0">
          <a:noAutofit/>
        </a:bodyPr>
        <a:lstStyle/>
        <a:p>
          <a:pPr lvl="0" algn="l" defTabSz="889000">
            <a:lnSpc>
              <a:spcPct val="90000"/>
            </a:lnSpc>
            <a:spcBef>
              <a:spcPct val="0"/>
            </a:spcBef>
            <a:spcAft>
              <a:spcPct val="35000"/>
            </a:spcAft>
          </a:pPr>
          <a:r>
            <a:rPr lang="en-US" sz="2000" b="1" kern="1200" dirty="0" smtClean="0"/>
            <a:t>2017</a:t>
          </a:r>
          <a:r>
            <a:rPr lang="en-US" sz="2000" kern="1200" dirty="0" smtClean="0"/>
            <a:t/>
          </a:r>
          <a:br>
            <a:rPr lang="en-US" sz="2000" kern="1200" dirty="0" smtClean="0"/>
          </a:br>
          <a:r>
            <a:rPr lang="en-US" sz="2000" kern="1200" dirty="0" smtClean="0"/>
            <a:t>Started Reviewing Courses</a:t>
          </a:r>
          <a:endParaRPr lang="en-US" sz="2000" kern="1200" dirty="0"/>
        </a:p>
      </dsp:txBody>
      <dsp:txXfrm>
        <a:off x="8583874" y="1527895"/>
        <a:ext cx="1851994" cy="42595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E463F7-02A1-49AC-95C3-4B3A0C84CA43}">
      <dsp:nvSpPr>
        <dsp:cNvPr id="0" name=""/>
        <dsp:cNvSpPr/>
      </dsp:nvSpPr>
      <dsp:spPr>
        <a:xfrm rot="5400000">
          <a:off x="-197308" y="199361"/>
          <a:ext cx="1315392" cy="920774"/>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2065" tIns="12065" rIns="12065" bIns="12065" numCol="1" spcCol="1270" anchor="ctr" anchorCtr="0">
          <a:noAutofit/>
          <a:sp3d extrusionH="28000" prstMaterial="matte"/>
        </a:bodyPr>
        <a:lstStyle/>
        <a:p>
          <a:pPr lvl="0" algn="ctr" defTabSz="844550">
            <a:lnSpc>
              <a:spcPct val="90000"/>
            </a:lnSpc>
            <a:spcBef>
              <a:spcPct val="0"/>
            </a:spcBef>
            <a:spcAft>
              <a:spcPct val="35000"/>
            </a:spcAft>
          </a:pPr>
          <a:r>
            <a:rPr lang="en-US" sz="1900" kern="1200" dirty="0" smtClean="0"/>
            <a:t>Stage 1</a:t>
          </a:r>
          <a:endParaRPr lang="en-US" sz="1900" kern="1200" dirty="0"/>
        </a:p>
      </dsp:txBody>
      <dsp:txXfrm rot="-5400000">
        <a:off x="1" y="462439"/>
        <a:ext cx="920774" cy="394618"/>
      </dsp:txXfrm>
    </dsp:sp>
    <dsp:sp modelId="{D9026F95-4E1F-4FA1-86A8-FAA106AFF8CA}">
      <dsp:nvSpPr>
        <dsp:cNvPr id="0" name=""/>
        <dsp:cNvSpPr/>
      </dsp:nvSpPr>
      <dsp:spPr>
        <a:xfrm rot="5400000">
          <a:off x="5052276" y="-4124568"/>
          <a:ext cx="855004" cy="9202674"/>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Introduce Concept to Administration &amp; Begin Planning</a:t>
          </a:r>
          <a:endParaRPr lang="en-US" sz="1600" kern="1200" dirty="0"/>
        </a:p>
        <a:p>
          <a:pPr marL="171450" lvl="1" indent="-171450" algn="l" defTabSz="711200">
            <a:lnSpc>
              <a:spcPct val="90000"/>
            </a:lnSpc>
            <a:spcBef>
              <a:spcPct val="0"/>
            </a:spcBef>
            <a:spcAft>
              <a:spcPct val="15000"/>
            </a:spcAft>
            <a:buChar char="•"/>
          </a:pPr>
          <a:r>
            <a:rPr lang="en-US" sz="1600" kern="1200" dirty="0" smtClean="0"/>
            <a:t>Work with Online Oversight Committee members</a:t>
          </a:r>
          <a:endParaRPr lang="en-US" sz="1600" kern="1200" dirty="0"/>
        </a:p>
        <a:p>
          <a:pPr marL="171450" lvl="1" indent="-171450" algn="l" defTabSz="711200">
            <a:lnSpc>
              <a:spcPct val="90000"/>
            </a:lnSpc>
            <a:spcBef>
              <a:spcPct val="0"/>
            </a:spcBef>
            <a:spcAft>
              <a:spcPct val="15000"/>
            </a:spcAft>
            <a:buChar char="•"/>
          </a:pPr>
          <a:r>
            <a:rPr lang="en-US" sz="1600" kern="1200" dirty="0" smtClean="0"/>
            <a:t>Continuation and education on QM training for Faculty &amp; Staff</a:t>
          </a:r>
          <a:endParaRPr lang="en-US" sz="1600" kern="1200" dirty="0"/>
        </a:p>
      </dsp:txBody>
      <dsp:txXfrm rot="-5400000">
        <a:off x="878441" y="91005"/>
        <a:ext cx="9160936" cy="771528"/>
      </dsp:txXfrm>
    </dsp:sp>
    <dsp:sp modelId="{BD27DD56-4562-4975-BB37-48E18938A523}">
      <dsp:nvSpPr>
        <dsp:cNvPr id="0" name=""/>
        <dsp:cNvSpPr/>
      </dsp:nvSpPr>
      <dsp:spPr>
        <a:xfrm rot="5400000">
          <a:off x="-197308" y="1368802"/>
          <a:ext cx="1315392" cy="920774"/>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2065" tIns="12065" rIns="12065" bIns="12065" numCol="1" spcCol="1270" anchor="ctr" anchorCtr="0">
          <a:noAutofit/>
          <a:sp3d extrusionH="28000" prstMaterial="matte"/>
        </a:bodyPr>
        <a:lstStyle/>
        <a:p>
          <a:pPr lvl="0" algn="ctr" defTabSz="844550">
            <a:lnSpc>
              <a:spcPct val="90000"/>
            </a:lnSpc>
            <a:spcBef>
              <a:spcPct val="0"/>
            </a:spcBef>
            <a:spcAft>
              <a:spcPct val="35000"/>
            </a:spcAft>
          </a:pPr>
          <a:r>
            <a:rPr lang="en-US" sz="1900" kern="1200" dirty="0" smtClean="0"/>
            <a:t>Stage 2</a:t>
          </a:r>
          <a:endParaRPr lang="en-US" sz="1900" kern="1200" dirty="0"/>
        </a:p>
      </dsp:txBody>
      <dsp:txXfrm rot="-5400000">
        <a:off x="1" y="1631880"/>
        <a:ext cx="920774" cy="394618"/>
      </dsp:txXfrm>
    </dsp:sp>
    <dsp:sp modelId="{F623B54E-6C36-44A2-B57D-DA57B2EF5C08}">
      <dsp:nvSpPr>
        <dsp:cNvPr id="0" name=""/>
        <dsp:cNvSpPr/>
      </dsp:nvSpPr>
      <dsp:spPr>
        <a:xfrm rot="5400000">
          <a:off x="5094609" y="-3002341"/>
          <a:ext cx="855004" cy="9202674"/>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Work with Grant Coordinator to determine review process</a:t>
          </a:r>
          <a:endParaRPr lang="en-US" sz="1600" kern="1200" dirty="0"/>
        </a:p>
        <a:p>
          <a:pPr marL="171450" lvl="1" indent="-171450" algn="l" defTabSz="711200">
            <a:lnSpc>
              <a:spcPct val="90000"/>
            </a:lnSpc>
            <a:spcBef>
              <a:spcPct val="0"/>
            </a:spcBef>
            <a:spcAft>
              <a:spcPct val="15000"/>
            </a:spcAft>
            <a:buChar char="•"/>
          </a:pPr>
          <a:r>
            <a:rPr lang="en-US" sz="1600" kern="1200" dirty="0" smtClean="0"/>
            <a:t>Identify and educate program specific instructors for courses to be reviewed</a:t>
          </a:r>
          <a:endParaRPr lang="en-US" sz="1600" kern="1200" dirty="0"/>
        </a:p>
      </dsp:txBody>
      <dsp:txXfrm rot="-5400000">
        <a:off x="920774" y="1213232"/>
        <a:ext cx="9160936" cy="771528"/>
      </dsp:txXfrm>
    </dsp:sp>
    <dsp:sp modelId="{1FCDC702-32AF-4C06-A37A-F24D7AB4CC9B}">
      <dsp:nvSpPr>
        <dsp:cNvPr id="0" name=""/>
        <dsp:cNvSpPr/>
      </dsp:nvSpPr>
      <dsp:spPr>
        <a:xfrm rot="5400000">
          <a:off x="-197308" y="2538242"/>
          <a:ext cx="1315392" cy="920774"/>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2065" tIns="12065" rIns="12065" bIns="12065" numCol="1" spcCol="1270" anchor="ctr" anchorCtr="0">
          <a:noAutofit/>
          <a:sp3d extrusionH="28000" prstMaterial="matte"/>
        </a:bodyPr>
        <a:lstStyle/>
        <a:p>
          <a:pPr lvl="0" algn="ctr" defTabSz="844550">
            <a:lnSpc>
              <a:spcPct val="90000"/>
            </a:lnSpc>
            <a:spcBef>
              <a:spcPct val="0"/>
            </a:spcBef>
            <a:spcAft>
              <a:spcPct val="35000"/>
            </a:spcAft>
          </a:pPr>
          <a:r>
            <a:rPr lang="en-US" sz="1900" kern="1200" dirty="0" smtClean="0"/>
            <a:t>Stage 3</a:t>
          </a:r>
          <a:endParaRPr lang="en-US" sz="1900" kern="1200" dirty="0"/>
        </a:p>
      </dsp:txBody>
      <dsp:txXfrm rot="-5400000">
        <a:off x="1" y="2801320"/>
        <a:ext cx="920774" cy="394618"/>
      </dsp:txXfrm>
    </dsp:sp>
    <dsp:sp modelId="{30DEA66F-C117-4AA1-AE86-C8DD0F0E8790}">
      <dsp:nvSpPr>
        <dsp:cNvPr id="0" name=""/>
        <dsp:cNvSpPr/>
      </dsp:nvSpPr>
      <dsp:spPr>
        <a:xfrm rot="5400000">
          <a:off x="5094609" y="-1832901"/>
          <a:ext cx="855004" cy="9202674"/>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Build New Courses to QM Standards</a:t>
          </a:r>
          <a:endParaRPr lang="en-US" sz="1600" kern="1200" dirty="0"/>
        </a:p>
        <a:p>
          <a:pPr marL="171450" lvl="1" indent="-171450" algn="l" defTabSz="711200">
            <a:lnSpc>
              <a:spcPct val="90000"/>
            </a:lnSpc>
            <a:spcBef>
              <a:spcPct val="0"/>
            </a:spcBef>
            <a:spcAft>
              <a:spcPct val="15000"/>
            </a:spcAft>
            <a:buChar char="•"/>
          </a:pPr>
          <a:r>
            <a:rPr lang="en-US" sz="1600" kern="1200" dirty="0" smtClean="0"/>
            <a:t>Train Faculty to be Reviewers</a:t>
          </a:r>
          <a:endParaRPr lang="en-US" sz="1600" kern="1200" dirty="0"/>
        </a:p>
      </dsp:txBody>
      <dsp:txXfrm rot="-5400000">
        <a:off x="920774" y="2382672"/>
        <a:ext cx="9160936" cy="771528"/>
      </dsp:txXfrm>
    </dsp:sp>
    <dsp:sp modelId="{9CFAE3D7-C6AD-0142-9914-B1D53AD9107C}">
      <dsp:nvSpPr>
        <dsp:cNvPr id="0" name=""/>
        <dsp:cNvSpPr/>
      </dsp:nvSpPr>
      <dsp:spPr>
        <a:xfrm rot="5400000">
          <a:off x="-197308" y="3707682"/>
          <a:ext cx="1315392" cy="920774"/>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2065" tIns="12065" rIns="12065" bIns="12065" numCol="1" spcCol="1270" anchor="ctr" anchorCtr="0">
          <a:noAutofit/>
          <a:sp3d extrusionH="28000" prstMaterial="matte"/>
        </a:bodyPr>
        <a:lstStyle/>
        <a:p>
          <a:pPr lvl="0" algn="ctr" defTabSz="844550">
            <a:lnSpc>
              <a:spcPct val="90000"/>
            </a:lnSpc>
            <a:spcBef>
              <a:spcPct val="0"/>
            </a:spcBef>
            <a:spcAft>
              <a:spcPct val="35000"/>
            </a:spcAft>
          </a:pPr>
          <a:r>
            <a:rPr lang="en-US" sz="1900" kern="1200" dirty="0" smtClean="0"/>
            <a:t>Stage 4</a:t>
          </a:r>
          <a:endParaRPr lang="en-US" sz="1900" kern="1200" dirty="0"/>
        </a:p>
      </dsp:txBody>
      <dsp:txXfrm rot="-5400000">
        <a:off x="1" y="3970760"/>
        <a:ext cx="920774" cy="394618"/>
      </dsp:txXfrm>
    </dsp:sp>
    <dsp:sp modelId="{BBC4CDBC-5BD0-DC45-AF8E-0D9BDAAA5845}">
      <dsp:nvSpPr>
        <dsp:cNvPr id="0" name=""/>
        <dsp:cNvSpPr/>
      </dsp:nvSpPr>
      <dsp:spPr>
        <a:xfrm rot="5400000">
          <a:off x="5094609" y="-663461"/>
          <a:ext cx="855004" cy="9202674"/>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Start reviewing courses</a:t>
          </a:r>
          <a:endParaRPr lang="en-US" sz="1600" kern="1200" dirty="0"/>
        </a:p>
        <a:p>
          <a:pPr marL="171450" lvl="1" indent="-171450" algn="l" defTabSz="711200">
            <a:lnSpc>
              <a:spcPct val="90000"/>
            </a:lnSpc>
            <a:spcBef>
              <a:spcPct val="0"/>
            </a:spcBef>
            <a:spcAft>
              <a:spcPct val="15000"/>
            </a:spcAft>
            <a:buChar char="•"/>
          </a:pPr>
          <a:r>
            <a:rPr lang="en-US" sz="1600" kern="1200" dirty="0" smtClean="0"/>
            <a:t>Identify highest use and low completion ratio courses for review</a:t>
          </a:r>
          <a:endParaRPr lang="en-US" sz="1600" kern="1200" dirty="0"/>
        </a:p>
        <a:p>
          <a:pPr marL="171450" lvl="1" indent="-171450" algn="l" defTabSz="711200">
            <a:lnSpc>
              <a:spcPct val="90000"/>
            </a:lnSpc>
            <a:spcBef>
              <a:spcPct val="0"/>
            </a:spcBef>
            <a:spcAft>
              <a:spcPct val="15000"/>
            </a:spcAft>
            <a:buChar char="•"/>
          </a:pPr>
          <a:r>
            <a:rPr lang="en-US" sz="1600" kern="1200" dirty="0" smtClean="0"/>
            <a:t>Create timeline to review courses on a rotation</a:t>
          </a:r>
          <a:endParaRPr lang="en-US" sz="1600" kern="1200" dirty="0"/>
        </a:p>
      </dsp:txBody>
      <dsp:txXfrm rot="-5400000">
        <a:off x="920774" y="3552112"/>
        <a:ext cx="9160936" cy="7715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35326-3E2F-4080-909D-FC84B9737753}">
      <dsp:nvSpPr>
        <dsp:cNvPr id="0" name=""/>
        <dsp:cNvSpPr/>
      </dsp:nvSpPr>
      <dsp:spPr>
        <a:xfrm rot="300000">
          <a:off x="1554443" y="0"/>
          <a:ext cx="9259972" cy="5787483"/>
        </a:xfrm>
        <a:prstGeom prst="swooshArrow">
          <a:avLst>
            <a:gd name="adj1" fmla="val 25000"/>
            <a:gd name="adj2" fmla="val 25000"/>
          </a:avLst>
        </a:prstGeom>
        <a:solidFill>
          <a:schemeClr val="accent2">
            <a:tint val="55000"/>
            <a:hueOff val="0"/>
            <a:satOff val="0"/>
            <a:lumOff val="0"/>
            <a:alphaOff val="0"/>
          </a:schemeClr>
        </a:solidFill>
        <a:ln>
          <a:noFill/>
        </a:ln>
        <a:effectLst/>
        <a:sp3d z="-152400" prstMaterial="plastic">
          <a:bevelT w="25400" h="25400"/>
          <a:bevelB w="25400" h="25400"/>
        </a:sp3d>
      </dsp:spPr>
      <dsp:style>
        <a:lnRef idx="0">
          <a:scrgbClr r="0" g="0" b="0"/>
        </a:lnRef>
        <a:fillRef idx="1">
          <a:scrgbClr r="0" g="0" b="0"/>
        </a:fillRef>
        <a:effectRef idx="0">
          <a:scrgbClr r="0" g="0" b="0"/>
        </a:effectRef>
        <a:fontRef idx="minor"/>
      </dsp:style>
    </dsp:sp>
    <dsp:sp modelId="{3542181B-16CE-45E0-8ED2-A79E6FD1C2B6}">
      <dsp:nvSpPr>
        <dsp:cNvPr id="0" name=""/>
        <dsp:cNvSpPr/>
      </dsp:nvSpPr>
      <dsp:spPr>
        <a:xfrm>
          <a:off x="2088003" y="4303572"/>
          <a:ext cx="212979" cy="212979"/>
        </a:xfrm>
        <a:prstGeom prst="ellipse">
          <a:avLst/>
        </a:prstGeom>
        <a:solidFill>
          <a:schemeClr val="accent2">
            <a:shade val="50000"/>
            <a:hueOff val="0"/>
            <a:satOff val="0"/>
            <a:lumOff val="0"/>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B7F0B4CC-FFDC-4581-89FC-6C2B94809D61}">
      <dsp:nvSpPr>
        <dsp:cNvPr id="0" name=""/>
        <dsp:cNvSpPr/>
      </dsp:nvSpPr>
      <dsp:spPr>
        <a:xfrm>
          <a:off x="2194493" y="4410062"/>
          <a:ext cx="1213056" cy="137742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2853" tIns="0" rIns="0" bIns="0" numCol="1" spcCol="1270" anchor="t" anchorCtr="0">
          <a:noAutofit/>
        </a:bodyPr>
        <a:lstStyle/>
        <a:p>
          <a:pPr lvl="0" algn="l" defTabSz="622300">
            <a:lnSpc>
              <a:spcPct val="90000"/>
            </a:lnSpc>
            <a:spcBef>
              <a:spcPct val="0"/>
            </a:spcBef>
            <a:spcAft>
              <a:spcPct val="35000"/>
            </a:spcAft>
          </a:pPr>
          <a:r>
            <a:rPr lang="en-US" sz="1400" b="1" kern="1200" dirty="0" smtClean="0"/>
            <a:t>2011</a:t>
          </a:r>
          <a:r>
            <a:rPr lang="en-US" sz="1400" kern="1200" dirty="0" smtClean="0"/>
            <a:t/>
          </a:r>
          <a:br>
            <a:rPr lang="en-US" sz="1400" kern="1200" dirty="0" smtClean="0"/>
          </a:br>
          <a:r>
            <a:rPr lang="en-US" sz="1400" kern="1200" dirty="0" smtClean="0"/>
            <a:t>QM Conference </a:t>
          </a:r>
          <a:endParaRPr lang="en-US" sz="1400" kern="1200" dirty="0"/>
        </a:p>
      </dsp:txBody>
      <dsp:txXfrm>
        <a:off x="2194493" y="4410062"/>
        <a:ext cx="1213056" cy="1377420"/>
      </dsp:txXfrm>
    </dsp:sp>
    <dsp:sp modelId="{DF04382A-F65C-42F4-B57E-8D20E59A9250}">
      <dsp:nvSpPr>
        <dsp:cNvPr id="0" name=""/>
        <dsp:cNvSpPr/>
      </dsp:nvSpPr>
      <dsp:spPr>
        <a:xfrm>
          <a:off x="3240870" y="3195848"/>
          <a:ext cx="333359" cy="333359"/>
        </a:xfrm>
        <a:prstGeom prst="ellipse">
          <a:avLst/>
        </a:prstGeom>
        <a:solidFill>
          <a:schemeClr val="accent2">
            <a:shade val="50000"/>
            <a:hueOff val="188251"/>
            <a:satOff val="400"/>
            <a:lumOff val="18828"/>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622700AC-82E2-4FA3-9942-E0512954014B}">
      <dsp:nvSpPr>
        <dsp:cNvPr id="0" name=""/>
        <dsp:cNvSpPr/>
      </dsp:nvSpPr>
      <dsp:spPr>
        <a:xfrm>
          <a:off x="3407549" y="3362527"/>
          <a:ext cx="1537155" cy="2424955"/>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6640" tIns="0" rIns="0" bIns="0" numCol="1" spcCol="1270" anchor="t" anchorCtr="0">
          <a:noAutofit/>
        </a:bodyPr>
        <a:lstStyle/>
        <a:p>
          <a:pPr lvl="0" algn="l" defTabSz="622300">
            <a:lnSpc>
              <a:spcPct val="90000"/>
            </a:lnSpc>
            <a:spcBef>
              <a:spcPct val="0"/>
            </a:spcBef>
            <a:spcAft>
              <a:spcPct val="35000"/>
            </a:spcAft>
          </a:pPr>
          <a:r>
            <a:rPr lang="en-US" sz="1400" b="1" kern="1200" dirty="0" smtClean="0"/>
            <a:t>2012</a:t>
          </a:r>
          <a:r>
            <a:rPr lang="en-US" sz="1400" kern="1200" dirty="0" smtClean="0"/>
            <a:t/>
          </a:r>
          <a:br>
            <a:rPr lang="en-US" sz="1400" kern="1200" dirty="0" smtClean="0"/>
          </a:br>
          <a:r>
            <a:rPr lang="en-US" sz="1400" kern="1200" dirty="0" smtClean="0"/>
            <a:t>Faculty and Staff Training on APPQMR  and SCP-3000</a:t>
          </a:r>
          <a:br>
            <a:rPr lang="en-US" sz="1400" kern="1200" dirty="0" smtClean="0"/>
          </a:br>
          <a:r>
            <a:rPr lang="en-US" sz="1400" kern="1200" dirty="0" smtClean="0"/>
            <a:t>Initial QM Template - EKU</a:t>
          </a:r>
          <a:endParaRPr lang="en-US" sz="1400" kern="1200" dirty="0"/>
        </a:p>
      </dsp:txBody>
      <dsp:txXfrm>
        <a:off x="3407549" y="3362527"/>
        <a:ext cx="1537155" cy="2424955"/>
      </dsp:txXfrm>
    </dsp:sp>
    <dsp:sp modelId="{CED83A6A-1BBE-4B47-AB2A-E6C92CAB0D53}">
      <dsp:nvSpPr>
        <dsp:cNvPr id="0" name=""/>
        <dsp:cNvSpPr/>
      </dsp:nvSpPr>
      <dsp:spPr>
        <a:xfrm>
          <a:off x="4722465" y="2312678"/>
          <a:ext cx="444478" cy="444478"/>
        </a:xfrm>
        <a:prstGeom prst="ellipse">
          <a:avLst/>
        </a:prstGeom>
        <a:solidFill>
          <a:schemeClr val="accent2">
            <a:shade val="50000"/>
            <a:hueOff val="376503"/>
            <a:satOff val="801"/>
            <a:lumOff val="37655"/>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70D66CF7-7568-454D-8E9E-6E0AF7E1ACFE}">
      <dsp:nvSpPr>
        <dsp:cNvPr id="0" name=""/>
        <dsp:cNvSpPr/>
      </dsp:nvSpPr>
      <dsp:spPr>
        <a:xfrm>
          <a:off x="4944705" y="2534917"/>
          <a:ext cx="1787174" cy="3252565"/>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35520" tIns="0" rIns="0" bIns="0" numCol="1" spcCol="1270" anchor="t" anchorCtr="0">
          <a:noAutofit/>
        </a:bodyPr>
        <a:lstStyle/>
        <a:p>
          <a:pPr lvl="0" algn="l" defTabSz="622300">
            <a:lnSpc>
              <a:spcPct val="90000"/>
            </a:lnSpc>
            <a:spcBef>
              <a:spcPct val="0"/>
            </a:spcBef>
            <a:spcAft>
              <a:spcPct val="35000"/>
            </a:spcAft>
          </a:pPr>
          <a:r>
            <a:rPr lang="en-US" sz="1400" b="1" kern="1200" dirty="0" smtClean="0"/>
            <a:t>2013</a:t>
          </a:r>
          <a:r>
            <a:rPr lang="en-US" sz="1400" kern="1200" dirty="0" smtClean="0"/>
            <a:t/>
          </a:r>
          <a:br>
            <a:rPr lang="en-US" sz="1400" kern="1200" dirty="0" smtClean="0"/>
          </a:br>
          <a:r>
            <a:rPr lang="en-US" sz="1400" kern="1200" dirty="0" smtClean="0"/>
            <a:t>National Science Foundation Grant –Training Centers</a:t>
          </a:r>
          <a:br>
            <a:rPr lang="en-US" sz="1400" kern="1200" dirty="0" smtClean="0"/>
          </a:br>
          <a:endParaRPr lang="en-US" sz="1400" kern="1200" dirty="0"/>
        </a:p>
      </dsp:txBody>
      <dsp:txXfrm>
        <a:off x="4944705" y="2534917"/>
        <a:ext cx="1787174" cy="3252565"/>
      </dsp:txXfrm>
    </dsp:sp>
    <dsp:sp modelId="{22278245-6972-4679-B5AF-F6310C7D1250}">
      <dsp:nvSpPr>
        <dsp:cNvPr id="0" name=""/>
        <dsp:cNvSpPr/>
      </dsp:nvSpPr>
      <dsp:spPr>
        <a:xfrm>
          <a:off x="6444820" y="1622810"/>
          <a:ext cx="574118" cy="574118"/>
        </a:xfrm>
        <a:prstGeom prst="ellipse">
          <a:avLst/>
        </a:prstGeom>
        <a:solidFill>
          <a:schemeClr val="accent2">
            <a:shade val="50000"/>
            <a:hueOff val="376503"/>
            <a:satOff val="801"/>
            <a:lumOff val="37655"/>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BDE3A0A2-076B-453B-BACD-17EC017C04D8}">
      <dsp:nvSpPr>
        <dsp:cNvPr id="0" name=""/>
        <dsp:cNvSpPr/>
      </dsp:nvSpPr>
      <dsp:spPr>
        <a:xfrm>
          <a:off x="6731879" y="1909869"/>
          <a:ext cx="1851994" cy="3877613"/>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04213" tIns="0" rIns="0" bIns="0" numCol="1" spcCol="1270" anchor="t" anchorCtr="0">
          <a:noAutofit/>
        </a:bodyPr>
        <a:lstStyle/>
        <a:p>
          <a:pPr lvl="0" algn="l" defTabSz="622300">
            <a:lnSpc>
              <a:spcPct val="90000"/>
            </a:lnSpc>
            <a:spcBef>
              <a:spcPct val="0"/>
            </a:spcBef>
            <a:spcAft>
              <a:spcPct val="35000"/>
            </a:spcAft>
          </a:pPr>
          <a:r>
            <a:rPr lang="en-US" sz="1400" b="1" kern="1200" dirty="0" smtClean="0"/>
            <a:t>2014-2015</a:t>
          </a:r>
          <a:br>
            <a:rPr lang="en-US" sz="1400" b="1" kern="1200" dirty="0" smtClean="0"/>
          </a:br>
          <a:r>
            <a:rPr lang="en-US" sz="1400" kern="1200" dirty="0" smtClean="0"/>
            <a:t>Course Reviews in process</a:t>
          </a:r>
          <a:br>
            <a:rPr lang="en-US" sz="1400" kern="1200" dirty="0" smtClean="0"/>
          </a:br>
          <a:r>
            <a:rPr lang="en-US" sz="1400" kern="1200" dirty="0" smtClean="0"/>
            <a:t>All Courses with QM Template </a:t>
          </a:r>
          <a:br>
            <a:rPr lang="en-US" sz="1400" kern="1200" dirty="0" smtClean="0"/>
          </a:br>
          <a:r>
            <a:rPr lang="en-US" sz="1400" kern="1200" dirty="0" smtClean="0"/>
            <a:t>First course in WV with full QM Approval</a:t>
          </a:r>
          <a:endParaRPr lang="en-US" sz="1400" kern="1200" dirty="0"/>
        </a:p>
      </dsp:txBody>
      <dsp:txXfrm>
        <a:off x="6731879" y="1909869"/>
        <a:ext cx="1851994" cy="3877613"/>
      </dsp:txXfrm>
    </dsp:sp>
    <dsp:sp modelId="{48EA4680-D8F8-4F8B-9000-9748BA93B399}">
      <dsp:nvSpPr>
        <dsp:cNvPr id="0" name=""/>
        <dsp:cNvSpPr/>
      </dsp:nvSpPr>
      <dsp:spPr>
        <a:xfrm>
          <a:off x="8218105" y="1162126"/>
          <a:ext cx="731537" cy="731537"/>
        </a:xfrm>
        <a:prstGeom prst="ellipse">
          <a:avLst/>
        </a:prstGeom>
        <a:solidFill>
          <a:schemeClr val="accent2">
            <a:shade val="50000"/>
            <a:hueOff val="188251"/>
            <a:satOff val="400"/>
            <a:lumOff val="18828"/>
            <a:alphaOff val="0"/>
          </a:schemeClr>
        </a:solidFill>
        <a:ln>
          <a:noFill/>
        </a:ln>
        <a:effectLst>
          <a:outerShdw blurRad="38100" dist="25400" dir="5400000" rotWithShape="0">
            <a:srgbClr val="000000">
              <a:alpha val="2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8FC27269-3357-45A6-BE1B-E776A92F0BC4}">
      <dsp:nvSpPr>
        <dsp:cNvPr id="0" name=""/>
        <dsp:cNvSpPr/>
      </dsp:nvSpPr>
      <dsp:spPr>
        <a:xfrm>
          <a:off x="8583874" y="1527895"/>
          <a:ext cx="1851994" cy="4259587"/>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87627" tIns="0" rIns="0" bIns="0" numCol="1" spcCol="1270" anchor="t" anchorCtr="0">
          <a:noAutofit/>
        </a:bodyPr>
        <a:lstStyle/>
        <a:p>
          <a:pPr lvl="0" algn="l" defTabSz="622300">
            <a:lnSpc>
              <a:spcPct val="90000"/>
            </a:lnSpc>
            <a:spcBef>
              <a:spcPct val="0"/>
            </a:spcBef>
            <a:spcAft>
              <a:spcPct val="35000"/>
            </a:spcAft>
          </a:pPr>
          <a:r>
            <a:rPr lang="en-US" sz="1400" b="1" kern="1200" dirty="0" smtClean="0"/>
            <a:t>2017</a:t>
          </a:r>
          <a:r>
            <a:rPr lang="en-US" sz="1400" kern="1200" dirty="0" smtClean="0"/>
            <a:t/>
          </a:r>
          <a:br>
            <a:rPr lang="en-US" sz="1400" kern="1200" dirty="0" smtClean="0"/>
          </a:br>
          <a:r>
            <a:rPr lang="en-US" sz="1400" kern="1200" dirty="0" smtClean="0"/>
            <a:t>Reorganization – AVP, DE Committee for Peer Reviews</a:t>
          </a:r>
          <a:endParaRPr lang="en-US" sz="1400" kern="1200" dirty="0"/>
        </a:p>
      </dsp:txBody>
      <dsp:txXfrm>
        <a:off x="8583874" y="1527895"/>
        <a:ext cx="1851994" cy="42595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E463F7-02A1-49AC-95C3-4B3A0C84CA43}">
      <dsp:nvSpPr>
        <dsp:cNvPr id="0" name=""/>
        <dsp:cNvSpPr/>
      </dsp:nvSpPr>
      <dsp:spPr>
        <a:xfrm rot="5400000">
          <a:off x="-260603" y="261252"/>
          <a:ext cx="1737354" cy="1216148"/>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sp3d extrusionH="28000" prstMaterial="matte"/>
        </a:bodyPr>
        <a:lstStyle/>
        <a:p>
          <a:pPr lvl="0" algn="ctr" defTabSz="1111250">
            <a:lnSpc>
              <a:spcPct val="90000"/>
            </a:lnSpc>
            <a:spcBef>
              <a:spcPct val="0"/>
            </a:spcBef>
            <a:spcAft>
              <a:spcPct val="35000"/>
            </a:spcAft>
          </a:pPr>
          <a:r>
            <a:rPr lang="en-US" sz="2500" kern="1200" dirty="0" smtClean="0"/>
            <a:t>Stage 1</a:t>
          </a:r>
          <a:endParaRPr lang="en-US" sz="2500" kern="1200" dirty="0"/>
        </a:p>
      </dsp:txBody>
      <dsp:txXfrm rot="-5400000">
        <a:off x="0" y="608723"/>
        <a:ext cx="1216148" cy="521206"/>
      </dsp:txXfrm>
    </dsp:sp>
    <dsp:sp modelId="{D9026F95-4E1F-4FA1-86A8-FAA106AFF8CA}">
      <dsp:nvSpPr>
        <dsp:cNvPr id="0" name=""/>
        <dsp:cNvSpPr/>
      </dsp:nvSpPr>
      <dsp:spPr>
        <a:xfrm rot="5400000">
          <a:off x="5064184" y="-3826002"/>
          <a:ext cx="1129280" cy="8907300"/>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Introduce Concept to Administration &amp; Begin Planning</a:t>
          </a:r>
          <a:endParaRPr lang="en-US" sz="2100" kern="1200" dirty="0"/>
        </a:p>
        <a:p>
          <a:pPr marL="228600" lvl="1" indent="-228600" algn="l" defTabSz="933450">
            <a:lnSpc>
              <a:spcPct val="90000"/>
            </a:lnSpc>
            <a:spcBef>
              <a:spcPct val="0"/>
            </a:spcBef>
            <a:spcAft>
              <a:spcPct val="15000"/>
            </a:spcAft>
            <a:buChar char="•"/>
          </a:pPr>
          <a:r>
            <a:rPr lang="en-US" sz="2100" kern="1200" dirty="0" smtClean="0"/>
            <a:t>Initial education on QM training for Faculty &amp; Staff</a:t>
          </a:r>
          <a:endParaRPr lang="en-US" sz="2100" kern="1200" dirty="0"/>
        </a:p>
      </dsp:txBody>
      <dsp:txXfrm rot="-5400000">
        <a:off x="1175175" y="118134"/>
        <a:ext cx="8852173" cy="1019026"/>
      </dsp:txXfrm>
    </dsp:sp>
    <dsp:sp modelId="{BD27DD56-4562-4975-BB37-48E18938A523}">
      <dsp:nvSpPr>
        <dsp:cNvPr id="0" name=""/>
        <dsp:cNvSpPr/>
      </dsp:nvSpPr>
      <dsp:spPr>
        <a:xfrm rot="5400000">
          <a:off x="-260603" y="1805835"/>
          <a:ext cx="1737354" cy="1216148"/>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sp3d extrusionH="28000" prstMaterial="matte"/>
        </a:bodyPr>
        <a:lstStyle/>
        <a:p>
          <a:pPr lvl="0" algn="ctr" defTabSz="1111250">
            <a:lnSpc>
              <a:spcPct val="90000"/>
            </a:lnSpc>
            <a:spcBef>
              <a:spcPct val="0"/>
            </a:spcBef>
            <a:spcAft>
              <a:spcPct val="35000"/>
            </a:spcAft>
          </a:pPr>
          <a:r>
            <a:rPr lang="en-US" sz="2500" kern="1200" dirty="0" smtClean="0"/>
            <a:t>Stage 2</a:t>
          </a:r>
          <a:endParaRPr lang="en-US" sz="2500" kern="1200" dirty="0"/>
        </a:p>
      </dsp:txBody>
      <dsp:txXfrm rot="-5400000">
        <a:off x="0" y="2153306"/>
        <a:ext cx="1216148" cy="521206"/>
      </dsp:txXfrm>
    </dsp:sp>
    <dsp:sp modelId="{F623B54E-6C36-44A2-B57D-DA57B2EF5C08}">
      <dsp:nvSpPr>
        <dsp:cNvPr id="0" name=""/>
        <dsp:cNvSpPr/>
      </dsp:nvSpPr>
      <dsp:spPr>
        <a:xfrm rot="5400000">
          <a:off x="5105158" y="-2343777"/>
          <a:ext cx="1129280" cy="8907300"/>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Policy SCP-3000 Distance Education</a:t>
          </a:r>
          <a:endParaRPr lang="en-US" sz="2100" kern="1200" dirty="0"/>
        </a:p>
        <a:p>
          <a:pPr marL="228600" lvl="1" indent="-228600" algn="l" defTabSz="933450">
            <a:lnSpc>
              <a:spcPct val="90000"/>
            </a:lnSpc>
            <a:spcBef>
              <a:spcPct val="0"/>
            </a:spcBef>
            <a:spcAft>
              <a:spcPct val="15000"/>
            </a:spcAft>
            <a:buChar char="•"/>
          </a:pPr>
          <a:r>
            <a:rPr lang="en-US" sz="2100" kern="1200" dirty="0" smtClean="0"/>
            <a:t>National Science Foundation Grant – Training Faculty</a:t>
          </a:r>
          <a:endParaRPr lang="en-US" sz="2100" kern="1200" dirty="0"/>
        </a:p>
        <a:p>
          <a:pPr marL="228600" lvl="1" indent="-228600" algn="l" defTabSz="933450">
            <a:lnSpc>
              <a:spcPct val="90000"/>
            </a:lnSpc>
            <a:spcBef>
              <a:spcPct val="0"/>
            </a:spcBef>
            <a:spcAft>
              <a:spcPct val="15000"/>
            </a:spcAft>
            <a:buChar char="•"/>
          </a:pPr>
          <a:r>
            <a:rPr lang="en-US" sz="2100" kern="1200" dirty="0" smtClean="0"/>
            <a:t>QM Template Required</a:t>
          </a:r>
          <a:endParaRPr lang="en-US" sz="2100" kern="1200" dirty="0"/>
        </a:p>
      </dsp:txBody>
      <dsp:txXfrm rot="-5400000">
        <a:off x="1216149" y="1600359"/>
        <a:ext cx="8852173" cy="1019026"/>
      </dsp:txXfrm>
    </dsp:sp>
    <dsp:sp modelId="{1FCDC702-32AF-4C06-A37A-F24D7AB4CC9B}">
      <dsp:nvSpPr>
        <dsp:cNvPr id="0" name=""/>
        <dsp:cNvSpPr/>
      </dsp:nvSpPr>
      <dsp:spPr>
        <a:xfrm rot="5400000">
          <a:off x="-260603" y="3350418"/>
          <a:ext cx="1737354" cy="1216148"/>
        </a:xfrm>
        <a:prstGeom prst="chevron">
          <a:avLst/>
        </a:prstGeom>
        <a:solidFill>
          <a:schemeClr val="accent2">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p3d extrusionH="152250" prstMaterial="matte">
          <a:bevelT w="165100" prst="coolSlant"/>
        </a:sp3d>
      </dsp:spPr>
      <dsp:style>
        <a:lnRef idx="1">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sp3d extrusionH="28000" prstMaterial="matte"/>
        </a:bodyPr>
        <a:lstStyle/>
        <a:p>
          <a:pPr lvl="0" algn="ctr" defTabSz="1111250">
            <a:lnSpc>
              <a:spcPct val="90000"/>
            </a:lnSpc>
            <a:spcBef>
              <a:spcPct val="0"/>
            </a:spcBef>
            <a:spcAft>
              <a:spcPct val="35000"/>
            </a:spcAft>
          </a:pPr>
          <a:r>
            <a:rPr lang="en-US" sz="2500" kern="1200" dirty="0" smtClean="0"/>
            <a:t>Stage 3</a:t>
          </a:r>
          <a:endParaRPr lang="en-US" sz="2500" kern="1200" dirty="0"/>
        </a:p>
      </dsp:txBody>
      <dsp:txXfrm rot="-5400000">
        <a:off x="0" y="3697889"/>
        <a:ext cx="1216148" cy="521206"/>
      </dsp:txXfrm>
    </dsp:sp>
    <dsp:sp modelId="{30DEA66F-C117-4AA1-AE86-C8DD0F0E8790}">
      <dsp:nvSpPr>
        <dsp:cNvPr id="0" name=""/>
        <dsp:cNvSpPr/>
      </dsp:nvSpPr>
      <dsp:spPr>
        <a:xfrm rot="5400000">
          <a:off x="5105158" y="-799194"/>
          <a:ext cx="1129280" cy="8907300"/>
        </a:xfrm>
        <a:prstGeom prst="round2SameRect">
          <a:avLst/>
        </a:prstGeom>
        <a:solidFill>
          <a:schemeClr val="lt1">
            <a:alpha val="90000"/>
            <a:hueOff val="0"/>
            <a:satOff val="0"/>
            <a:lumOff val="0"/>
            <a:alphaOff val="0"/>
          </a:schemeClr>
        </a:solidFill>
        <a:ln>
          <a:noFill/>
        </a:ln>
        <a:effectLst>
          <a:outerShdw blurRad="38100" dist="25400" dir="5400000" rotWithShape="0">
            <a:srgbClr val="000000">
              <a:alpha val="2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Official QM Reviews</a:t>
          </a:r>
          <a:endParaRPr lang="en-US" sz="2100" kern="1200" dirty="0"/>
        </a:p>
        <a:p>
          <a:pPr marL="228600" lvl="1" indent="-228600" algn="l" defTabSz="933450">
            <a:lnSpc>
              <a:spcPct val="90000"/>
            </a:lnSpc>
            <a:spcBef>
              <a:spcPct val="0"/>
            </a:spcBef>
            <a:spcAft>
              <a:spcPct val="15000"/>
            </a:spcAft>
            <a:buChar char="•"/>
          </a:pPr>
          <a:r>
            <a:rPr lang="en-US" sz="2100" kern="1200" dirty="0" smtClean="0"/>
            <a:t>Build New Courses to QM Standards</a:t>
          </a:r>
          <a:endParaRPr lang="en-US" sz="2100" kern="1200" dirty="0"/>
        </a:p>
        <a:p>
          <a:pPr marL="228600" lvl="1" indent="-228600" algn="l" defTabSz="933450">
            <a:lnSpc>
              <a:spcPct val="90000"/>
            </a:lnSpc>
            <a:spcBef>
              <a:spcPct val="0"/>
            </a:spcBef>
            <a:spcAft>
              <a:spcPct val="15000"/>
            </a:spcAft>
            <a:buChar char="•"/>
          </a:pPr>
          <a:r>
            <a:rPr lang="en-US" sz="2100" kern="1200" dirty="0" smtClean="0"/>
            <a:t>Train Faculty to be Reviewers</a:t>
          </a:r>
          <a:endParaRPr lang="en-US" sz="2100" kern="1200" dirty="0"/>
        </a:p>
      </dsp:txBody>
      <dsp:txXfrm rot="-5400000">
        <a:off x="1216149" y="3144942"/>
        <a:ext cx="8852173" cy="101902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D682FFC-6F0A-E44E-A383-915991EB8027}" type="datetimeFigureOut">
              <a:rPr lang="en-US" smtClean="0"/>
              <a:t>4/18/17</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D6FC17-30C5-9F47-BB96-677CD659C371}" type="slidenum">
              <a:rPr lang="en-US" smtClean="0"/>
              <a:t>‹#›</a:t>
            </a:fld>
            <a:endParaRPr lang="en-US" dirty="0"/>
          </a:p>
        </p:txBody>
      </p:sp>
    </p:spTree>
    <p:extLst>
      <p:ext uri="{BB962C8B-B14F-4D97-AF65-F5344CB8AC3E}">
        <p14:creationId xmlns:p14="http://schemas.microsoft.com/office/powerpoint/2010/main" val="1769709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BA4E27-F443-EC44-AF52-6D1B3ABD55EB}" type="datetimeFigureOut">
              <a:rPr lang="en-US" smtClean="0"/>
              <a:t>4/18/17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F9FA6F-FF7F-6147-B019-A0AEEAFEF78C}" type="slidenum">
              <a:rPr lang="en-US" smtClean="0"/>
              <a:t>‹#›</a:t>
            </a:fld>
            <a:endParaRPr lang="en-US" dirty="0"/>
          </a:p>
        </p:txBody>
      </p:sp>
    </p:spTree>
    <p:extLst>
      <p:ext uri="{BB962C8B-B14F-4D97-AF65-F5344CB8AC3E}">
        <p14:creationId xmlns:p14="http://schemas.microsoft.com/office/powerpoint/2010/main" val="1518086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15</a:t>
            </a:fld>
            <a:endParaRPr lang="en-US" dirty="0"/>
          </a:p>
        </p:txBody>
      </p:sp>
    </p:spTree>
    <p:extLst>
      <p:ext uri="{BB962C8B-B14F-4D97-AF65-F5344CB8AC3E}">
        <p14:creationId xmlns:p14="http://schemas.microsoft.com/office/powerpoint/2010/main" val="1589313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16</a:t>
            </a:fld>
            <a:endParaRPr lang="en-US" dirty="0"/>
          </a:p>
        </p:txBody>
      </p:sp>
    </p:spTree>
    <p:extLst>
      <p:ext uri="{BB962C8B-B14F-4D97-AF65-F5344CB8AC3E}">
        <p14:creationId xmlns:p14="http://schemas.microsoft.com/office/powerpoint/2010/main" val="1183871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17</a:t>
            </a:fld>
            <a:endParaRPr lang="en-US" dirty="0"/>
          </a:p>
        </p:txBody>
      </p:sp>
    </p:spTree>
    <p:extLst>
      <p:ext uri="{BB962C8B-B14F-4D97-AF65-F5344CB8AC3E}">
        <p14:creationId xmlns:p14="http://schemas.microsoft.com/office/powerpoint/2010/main" val="900680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18</a:t>
            </a:fld>
            <a:endParaRPr lang="en-US" dirty="0"/>
          </a:p>
        </p:txBody>
      </p:sp>
    </p:spTree>
    <p:extLst>
      <p:ext uri="{BB962C8B-B14F-4D97-AF65-F5344CB8AC3E}">
        <p14:creationId xmlns:p14="http://schemas.microsoft.com/office/powerpoint/2010/main" val="199656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19</a:t>
            </a:fld>
            <a:endParaRPr lang="en-US" dirty="0"/>
          </a:p>
        </p:txBody>
      </p:sp>
    </p:spTree>
    <p:extLst>
      <p:ext uri="{BB962C8B-B14F-4D97-AF65-F5344CB8AC3E}">
        <p14:creationId xmlns:p14="http://schemas.microsoft.com/office/powerpoint/2010/main" val="1044681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20</a:t>
            </a:fld>
            <a:endParaRPr lang="en-US" dirty="0"/>
          </a:p>
        </p:txBody>
      </p:sp>
    </p:spTree>
    <p:extLst>
      <p:ext uri="{BB962C8B-B14F-4D97-AF65-F5344CB8AC3E}">
        <p14:creationId xmlns:p14="http://schemas.microsoft.com/office/powerpoint/2010/main" val="135672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23</a:t>
            </a:fld>
            <a:endParaRPr lang="en-US" dirty="0"/>
          </a:p>
        </p:txBody>
      </p:sp>
    </p:spTree>
    <p:extLst>
      <p:ext uri="{BB962C8B-B14F-4D97-AF65-F5344CB8AC3E}">
        <p14:creationId xmlns:p14="http://schemas.microsoft.com/office/powerpoint/2010/main" val="1572461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25</a:t>
            </a:fld>
            <a:endParaRPr lang="en-US" dirty="0"/>
          </a:p>
        </p:txBody>
      </p:sp>
    </p:spTree>
    <p:extLst>
      <p:ext uri="{BB962C8B-B14F-4D97-AF65-F5344CB8AC3E}">
        <p14:creationId xmlns:p14="http://schemas.microsoft.com/office/powerpoint/2010/main" val="2745713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F9FA6F-FF7F-6147-B019-A0AEEAFEF78C}" type="slidenum">
              <a:rPr lang="en-US" smtClean="0"/>
              <a:t>26</a:t>
            </a:fld>
            <a:endParaRPr lang="en-US" dirty="0"/>
          </a:p>
        </p:txBody>
      </p:sp>
    </p:spTree>
    <p:extLst>
      <p:ext uri="{BB962C8B-B14F-4D97-AF65-F5344CB8AC3E}">
        <p14:creationId xmlns:p14="http://schemas.microsoft.com/office/powerpoint/2010/main" val="2650278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m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pic>
        <p:nvPicPr>
          <p:cNvPr id="8" name="Picture 7"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38052368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pic>
        <p:nvPicPr>
          <p:cNvPr id="10" name="Picture 9"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376275563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pic>
        <p:nvPicPr>
          <p:cNvPr id="16" name="Picture 15"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60533456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pic>
        <p:nvPicPr>
          <p:cNvPr id="10" name="Picture 9"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1825785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pic>
        <p:nvPicPr>
          <p:cNvPr id="14" name="Picture 13"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08492667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pic>
        <p:nvPicPr>
          <p:cNvPr id="11" name="Picture 10"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9462617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10" name="Picture 9"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264076071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10" name="Picture 9"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29816422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10" name="Picture 9"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37879454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pic>
        <p:nvPicPr>
          <p:cNvPr id="10" name="Picture 9"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1220553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pic>
        <p:nvPicPr>
          <p:cNvPr id="10" name="Picture 9"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32482109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4/18/17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pic>
        <p:nvPicPr>
          <p:cNvPr id="14" name="Picture 13"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5905299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4/18/17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pic>
        <p:nvPicPr>
          <p:cNvPr id="9" name="Picture 8"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7328208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pic>
        <p:nvPicPr>
          <p:cNvPr id="8" name="Picture 7"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1018492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pic>
        <p:nvPicPr>
          <p:cNvPr id="11" name="Picture 10"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40477754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pic>
        <p:nvPicPr>
          <p:cNvPr id="11" name="Picture 10" descr="Screen Clippi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03832" y="136939"/>
            <a:ext cx="1468581" cy="1056348"/>
          </a:xfrm>
          <a:prstGeom prst="rect">
            <a:avLst/>
          </a:prstGeom>
        </p:spPr>
      </p:pic>
    </p:spTree>
    <p:extLst>
      <p:ext uri="{BB962C8B-B14F-4D97-AF65-F5344CB8AC3E}">
        <p14:creationId xmlns:p14="http://schemas.microsoft.com/office/powerpoint/2010/main" val="12416357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4/18/17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8906790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 Id="rId3" Type="http://schemas.openxmlformats.org/officeDocument/2006/relationships/image" Target="../media/image7.tmp"/></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tmp"/></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tm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234693"/>
            <a:ext cx="9448800" cy="1825096"/>
          </a:xfrm>
        </p:spPr>
        <p:txBody>
          <a:bodyPr/>
          <a:lstStyle/>
          <a:p>
            <a:pPr algn="ctr"/>
            <a:r>
              <a:rPr lang="en-US" b="1" dirty="0" smtClean="0"/>
              <a:t>Building a Network of</a:t>
            </a:r>
            <a:br>
              <a:rPr lang="en-US" b="1" dirty="0" smtClean="0"/>
            </a:br>
            <a:r>
              <a:rPr lang="en-US" b="1" dirty="0" smtClean="0"/>
              <a:t>Peer Reviewers</a:t>
            </a:r>
            <a:endParaRPr lang="en-US" b="1" dirty="0"/>
          </a:p>
        </p:txBody>
      </p:sp>
      <p:sp>
        <p:nvSpPr>
          <p:cNvPr id="3" name="Subtitle 2"/>
          <p:cNvSpPr>
            <a:spLocks noGrp="1"/>
          </p:cNvSpPr>
          <p:nvPr>
            <p:ph type="subTitle" idx="1"/>
          </p:nvPr>
        </p:nvSpPr>
        <p:spPr>
          <a:xfrm>
            <a:off x="1909011" y="3477794"/>
            <a:ext cx="8911389" cy="2840789"/>
          </a:xfrm>
        </p:spPr>
        <p:txBody>
          <a:bodyPr>
            <a:normAutofit fontScale="92500" lnSpcReduction="10000"/>
          </a:bodyPr>
          <a:lstStyle/>
          <a:p>
            <a:r>
              <a:rPr lang="en-US" sz="3100" b="1" dirty="0"/>
              <a:t>Jake </a:t>
            </a:r>
            <a:r>
              <a:rPr lang="en-US" sz="3100" b="1" dirty="0" smtClean="0"/>
              <a:t>Bolen </a:t>
            </a:r>
            <a:r>
              <a:rPr lang="en-US" sz="2000" dirty="0" smtClean="0"/>
              <a:t>(bolenj@mctc.edu)</a:t>
            </a:r>
            <a:endParaRPr lang="en-US" sz="3100" dirty="0" smtClean="0"/>
          </a:p>
          <a:p>
            <a:r>
              <a:rPr lang="en-US" sz="1200" dirty="0" smtClean="0"/>
              <a:t>      Director </a:t>
            </a:r>
            <a:r>
              <a:rPr lang="en-US" sz="1200" dirty="0"/>
              <a:t>of Distance Education, Mountwest Community &amp; Technical College</a:t>
            </a:r>
          </a:p>
          <a:p>
            <a:endParaRPr lang="en-US" sz="700" dirty="0" smtClean="0"/>
          </a:p>
          <a:p>
            <a:r>
              <a:rPr lang="en-US" sz="3100" b="1" dirty="0" smtClean="0"/>
              <a:t>Carol Howerton  </a:t>
            </a:r>
            <a:r>
              <a:rPr lang="en-US" sz="1900" dirty="0" smtClean="0"/>
              <a:t>(carol.howerton@southernwv.edu)</a:t>
            </a:r>
            <a:endParaRPr lang="en-US" sz="3100" b="1" dirty="0" smtClean="0"/>
          </a:p>
          <a:p>
            <a:r>
              <a:rPr lang="en-US" sz="1300" dirty="0" smtClean="0"/>
              <a:t>      Associate Vice President for Academic Affairs, Southern Community &amp; Technical College</a:t>
            </a:r>
          </a:p>
          <a:p>
            <a:endParaRPr lang="en-US" sz="600" dirty="0" smtClean="0"/>
          </a:p>
          <a:p>
            <a:r>
              <a:rPr lang="en-US" sz="3100" b="1" dirty="0" smtClean="0"/>
              <a:t>Dr. Sherri Ritter </a:t>
            </a:r>
            <a:r>
              <a:rPr lang="en-US" sz="2200" dirty="0" smtClean="0"/>
              <a:t> (sherri.ritter@bridgevalley.edu)</a:t>
            </a:r>
          </a:p>
          <a:p>
            <a:r>
              <a:rPr lang="en-US" sz="1200" dirty="0" smtClean="0"/>
              <a:t>      Director </a:t>
            </a:r>
            <a:r>
              <a:rPr lang="en-US" sz="1200" dirty="0"/>
              <a:t>of Digital Learning, Bridge Valley Community &amp; Technical College</a:t>
            </a:r>
          </a:p>
          <a:p>
            <a:endParaRPr lang="en-US" dirty="0"/>
          </a:p>
        </p:txBody>
      </p:sp>
    </p:spTree>
    <p:extLst>
      <p:ext uri="{BB962C8B-B14F-4D97-AF65-F5344CB8AC3E}">
        <p14:creationId xmlns:p14="http://schemas.microsoft.com/office/powerpoint/2010/main" val="166103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BridgeValley</a:t>
            </a:r>
            <a:br>
              <a:rPr lang="en-US" b="1" dirty="0" smtClean="0"/>
            </a:br>
            <a:r>
              <a:rPr lang="en-US" b="1" dirty="0" smtClean="0"/>
              <a:t>Community &amp; Technical College</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Dr. Sherri E. Ritter</a:t>
            </a:r>
          </a:p>
          <a:p>
            <a:pPr lvl="1"/>
            <a:r>
              <a:rPr lang="en-US" dirty="0" smtClean="0"/>
              <a:t>Director of Digital Learning and Quality Matters Coordinator</a:t>
            </a:r>
          </a:p>
          <a:p>
            <a:r>
              <a:rPr lang="en-US" dirty="0" smtClean="0"/>
              <a:t>BridgeValley</a:t>
            </a:r>
          </a:p>
          <a:p>
            <a:pPr lvl="1"/>
            <a:r>
              <a:rPr lang="en-US" dirty="0" smtClean="0"/>
              <a:t>South Charleston, WV</a:t>
            </a:r>
          </a:p>
          <a:p>
            <a:pPr lvl="1"/>
            <a:r>
              <a:rPr lang="en-US" dirty="0" smtClean="0"/>
              <a:t>Montgomery, WV</a:t>
            </a:r>
          </a:p>
          <a:p>
            <a:r>
              <a:rPr lang="en-US" dirty="0" smtClean="0"/>
              <a:t>Student Population – 2,503</a:t>
            </a:r>
          </a:p>
          <a:p>
            <a:pPr lvl="1"/>
            <a:r>
              <a:rPr lang="en-US" dirty="0" smtClean="0"/>
              <a:t>46% </a:t>
            </a:r>
            <a:r>
              <a:rPr lang="en-US" dirty="0" smtClean="0"/>
              <a:t>full-time </a:t>
            </a:r>
            <a:r>
              <a:rPr lang="en-US" dirty="0" smtClean="0"/>
              <a:t>and 54% part time</a:t>
            </a:r>
          </a:p>
          <a:p>
            <a:pPr lvl="1"/>
            <a:r>
              <a:rPr lang="en-US" dirty="0" smtClean="0"/>
              <a:t>27% enrolled in only online classes </a:t>
            </a:r>
          </a:p>
          <a:p>
            <a:pPr lvl="1"/>
            <a:r>
              <a:rPr lang="en-US" dirty="0" smtClean="0"/>
              <a:t>10% enrolled in some online classes</a:t>
            </a:r>
          </a:p>
          <a:p>
            <a:pPr lvl="1"/>
            <a:r>
              <a:rPr lang="en-US" dirty="0" smtClean="0"/>
              <a:t>63% not enrolled in online classes</a:t>
            </a:r>
          </a:p>
          <a:p>
            <a:r>
              <a:rPr lang="en-US" dirty="0" smtClean="0"/>
              <a:t>Faculty 103 full-time and 97 part-time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9175" y="2591265"/>
            <a:ext cx="3319462" cy="2862291"/>
          </a:xfrm>
          <a:prstGeom prst="rect">
            <a:avLst/>
          </a:prstGeom>
        </p:spPr>
      </p:pic>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3534" y="4423713"/>
            <a:ext cx="1589331" cy="877443"/>
          </a:xfrm>
          <a:prstGeom prst="rect">
            <a:avLst/>
          </a:prstGeom>
        </p:spPr>
      </p:pic>
    </p:spTree>
    <p:extLst>
      <p:ext uri="{BB962C8B-B14F-4D97-AF65-F5344CB8AC3E}">
        <p14:creationId xmlns:p14="http://schemas.microsoft.com/office/powerpoint/2010/main" val="152836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72669221"/>
              </p:ext>
            </p:extLst>
          </p:nvPr>
        </p:nvGraphicFramePr>
        <p:xfrm>
          <a:off x="561334" y="1036515"/>
          <a:ext cx="11611765" cy="5787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810819" y="501108"/>
            <a:ext cx="8720977"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rPr>
              <a:t>Timeline of QM At BVCTC</a:t>
            </a:r>
            <a:endParaRPr lang="en-US" sz="5400" b="0" cap="none" spc="0" dirty="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endParaRPr>
          </a:p>
        </p:txBody>
      </p:sp>
    </p:spTree>
    <p:extLst>
      <p:ext uri="{BB962C8B-B14F-4D97-AF65-F5344CB8AC3E}">
        <p14:creationId xmlns:p14="http://schemas.microsoft.com/office/powerpoint/2010/main" val="4031107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0350802"/>
              </p:ext>
            </p:extLst>
          </p:nvPr>
        </p:nvGraphicFramePr>
        <p:xfrm>
          <a:off x="1936203" y="1258888"/>
          <a:ext cx="10123449" cy="48278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684972" y="614014"/>
            <a:ext cx="8891986" cy="707886"/>
          </a:xfrm>
          <a:prstGeom prst="rect">
            <a:avLst/>
          </a:prstGeom>
          <a:noFill/>
        </p:spPr>
        <p:txBody>
          <a:bodyPr wrap="none" lIns="91440" tIns="45720" rIns="91440" bIns="45720">
            <a:spAutoFit/>
          </a:bodyPr>
          <a:lstStyle/>
          <a:p>
            <a:pPr algn="ctr"/>
            <a:r>
              <a:rPr lang="en-US" sz="4000" b="1" dirty="0" smtClean="0">
                <a:latin typeface="Arial Rounded MT Bold" panose="020F0704030504030204" pitchFamily="34" charset="0"/>
              </a:rPr>
              <a:t>Institutional Implementation Stages</a:t>
            </a:r>
            <a:endParaRPr lang="en-US" sz="4000" b="1" cap="none" spc="0" dirty="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endParaRPr>
          </a:p>
        </p:txBody>
      </p:sp>
    </p:spTree>
    <p:extLst>
      <p:ext uri="{BB962C8B-B14F-4D97-AF65-F5344CB8AC3E}">
        <p14:creationId xmlns:p14="http://schemas.microsoft.com/office/powerpoint/2010/main" val="1551432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Training Reviewers</a:t>
            </a:r>
            <a:endParaRPr lang="en-US" b="1" dirty="0"/>
          </a:p>
        </p:txBody>
      </p:sp>
      <p:sp>
        <p:nvSpPr>
          <p:cNvPr id="3" name="Content Placeholder 2"/>
          <p:cNvSpPr>
            <a:spLocks noGrp="1"/>
          </p:cNvSpPr>
          <p:nvPr>
            <p:ph idx="1"/>
          </p:nvPr>
        </p:nvSpPr>
        <p:spPr/>
        <p:txBody>
          <a:bodyPr/>
          <a:lstStyle/>
          <a:p>
            <a:r>
              <a:rPr lang="en-US" b="1" dirty="0" smtClean="0"/>
              <a:t>The institution agreed to… </a:t>
            </a:r>
          </a:p>
          <a:p>
            <a:pPr lvl="1"/>
            <a:r>
              <a:rPr lang="en-US" dirty="0"/>
              <a:t>P</a:t>
            </a:r>
            <a:r>
              <a:rPr lang="en-US" dirty="0" smtClean="0"/>
              <a:t>ay for faculty to undergo the Peer Reviewer training </a:t>
            </a:r>
            <a:br>
              <a:rPr lang="en-US" dirty="0" smtClean="0"/>
            </a:br>
            <a:r>
              <a:rPr lang="en-US" dirty="0" smtClean="0"/>
              <a:t>during the summer break</a:t>
            </a:r>
          </a:p>
          <a:p>
            <a:pPr lvl="1"/>
            <a:r>
              <a:rPr lang="en-US" dirty="0" smtClean="0"/>
              <a:t>Faculty received a small stipend ($500) to do the training</a:t>
            </a:r>
          </a:p>
          <a:p>
            <a:pPr lvl="1"/>
            <a:r>
              <a:rPr lang="en-US" dirty="0" smtClean="0"/>
              <a:t>The institution provide an exchange credit (1 for 1 basis)</a:t>
            </a:r>
            <a:br>
              <a:rPr lang="en-US" dirty="0" smtClean="0"/>
            </a:br>
            <a:r>
              <a:rPr lang="en-US" dirty="0" smtClean="0"/>
              <a:t>for all QM reviews after the initial 2 reviews</a:t>
            </a:r>
          </a:p>
          <a:p>
            <a:r>
              <a:rPr lang="en-US" b="1" dirty="0" smtClean="0"/>
              <a:t>The faculty agreed to… </a:t>
            </a:r>
          </a:p>
          <a:p>
            <a:pPr lvl="1"/>
            <a:r>
              <a:rPr lang="en-US" dirty="0"/>
              <a:t>S</a:t>
            </a:r>
            <a:r>
              <a:rPr lang="en-US" dirty="0" smtClean="0"/>
              <a:t>uccessfully complete the training</a:t>
            </a:r>
          </a:p>
          <a:p>
            <a:pPr lvl="1"/>
            <a:r>
              <a:rPr lang="en-US" dirty="0" smtClean="0"/>
              <a:t>Review at least 2 classes within 3 semesters </a:t>
            </a:r>
            <a:br>
              <a:rPr lang="en-US" dirty="0" smtClean="0"/>
            </a:br>
            <a:r>
              <a:rPr lang="en-US" dirty="0" smtClean="0"/>
              <a:t>of the training.</a:t>
            </a:r>
            <a:endParaRPr lang="en-US"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33416">
            <a:off x="8848563" y="2724287"/>
            <a:ext cx="2832590" cy="3622227"/>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2787066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BV QM Stats</a:t>
            </a:r>
            <a:endParaRPr lang="en-US" b="1" dirty="0"/>
          </a:p>
        </p:txBody>
      </p:sp>
      <p:sp>
        <p:nvSpPr>
          <p:cNvPr id="3" name="Content Placeholder 2"/>
          <p:cNvSpPr>
            <a:spLocks noGrp="1"/>
          </p:cNvSpPr>
          <p:nvPr>
            <p:ph idx="1"/>
          </p:nvPr>
        </p:nvSpPr>
        <p:spPr/>
        <p:txBody>
          <a:bodyPr/>
          <a:lstStyle/>
          <a:p>
            <a:r>
              <a:rPr lang="en-US" b="1" dirty="0" smtClean="0"/>
              <a:t>Faculty </a:t>
            </a:r>
          </a:p>
          <a:p>
            <a:pPr lvl="1"/>
            <a:r>
              <a:rPr lang="en-US" dirty="0" smtClean="0"/>
              <a:t>Applying the QM Rubric (APPQMR) – 88</a:t>
            </a:r>
          </a:p>
          <a:p>
            <a:pPr lvl="1"/>
            <a:r>
              <a:rPr lang="en-US" dirty="0" smtClean="0"/>
              <a:t>Improving Your Online Course (IYOC) – 9</a:t>
            </a:r>
          </a:p>
          <a:p>
            <a:pPr lvl="1"/>
            <a:r>
              <a:rPr lang="en-US" dirty="0" smtClean="0"/>
              <a:t>Peer Reviewer Course (PRC) – 12</a:t>
            </a:r>
          </a:p>
          <a:p>
            <a:pPr lvl="1"/>
            <a:r>
              <a:rPr lang="en-US" dirty="0" smtClean="0"/>
              <a:t>Master Reviewer Certification (MRC) – 1</a:t>
            </a:r>
          </a:p>
          <a:p>
            <a:r>
              <a:rPr lang="en-US" b="1" dirty="0" smtClean="0"/>
              <a:t>Courses</a:t>
            </a:r>
          </a:p>
          <a:p>
            <a:pPr lvl="1"/>
            <a:r>
              <a:rPr lang="en-US" dirty="0" smtClean="0"/>
              <a:t>9 Institutional Reviews Completed</a:t>
            </a:r>
          </a:p>
          <a:p>
            <a:pPr lvl="1"/>
            <a:r>
              <a:rPr lang="en-US" dirty="0" smtClean="0"/>
              <a:t>22 Currently Under Review</a:t>
            </a:r>
            <a:endParaRPr lang="en-US" dirty="0"/>
          </a:p>
        </p:txBody>
      </p:sp>
    </p:spTree>
    <p:extLst>
      <p:ext uri="{BB962C8B-B14F-4D97-AF65-F5344CB8AC3E}">
        <p14:creationId xmlns:p14="http://schemas.microsoft.com/office/powerpoint/2010/main" val="4184347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Mountwest</a:t>
            </a:r>
            <a:endParaRPr lang="en-US" b="1" dirty="0"/>
          </a:p>
        </p:txBody>
      </p:sp>
      <p:sp>
        <p:nvSpPr>
          <p:cNvPr id="5" name="Subtitle 4"/>
          <p:cNvSpPr>
            <a:spLocks noGrp="1"/>
          </p:cNvSpPr>
          <p:nvPr>
            <p:ph type="subTitle" idx="1"/>
          </p:nvPr>
        </p:nvSpPr>
        <p:spPr/>
        <p:txBody>
          <a:bodyPr/>
          <a:lstStyle/>
          <a:p>
            <a:r>
              <a:rPr lang="en-US" dirty="0" smtClean="0"/>
              <a:t>Community &amp; Technical College</a:t>
            </a:r>
            <a:endParaRPr lang="en-US" dirty="0"/>
          </a:p>
        </p:txBody>
      </p:sp>
    </p:spTree>
    <p:extLst>
      <p:ext uri="{BB962C8B-B14F-4D97-AF65-F5344CB8AC3E}">
        <p14:creationId xmlns:p14="http://schemas.microsoft.com/office/powerpoint/2010/main" val="12909285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Mountwest</a:t>
            </a:r>
            <a:br>
              <a:rPr lang="en-US" b="1" dirty="0" smtClean="0"/>
            </a:br>
            <a:r>
              <a:rPr lang="en-US" b="1" dirty="0" smtClean="0"/>
              <a:t>Community &amp; Technical College</a:t>
            </a:r>
            <a:endParaRPr lang="en-US" b="1" dirty="0"/>
          </a:p>
        </p:txBody>
      </p:sp>
      <p:sp>
        <p:nvSpPr>
          <p:cNvPr id="3" name="Content Placeholder 2"/>
          <p:cNvSpPr>
            <a:spLocks noGrp="1"/>
          </p:cNvSpPr>
          <p:nvPr>
            <p:ph idx="1"/>
          </p:nvPr>
        </p:nvSpPr>
        <p:spPr/>
        <p:txBody>
          <a:bodyPr>
            <a:normAutofit lnSpcReduction="10000"/>
          </a:bodyPr>
          <a:lstStyle/>
          <a:p>
            <a:r>
              <a:rPr lang="en-US" dirty="0" smtClean="0"/>
              <a:t>Jake Bolen</a:t>
            </a:r>
            <a:endParaRPr lang="en-US" dirty="0"/>
          </a:p>
          <a:p>
            <a:pPr lvl="1"/>
            <a:r>
              <a:rPr lang="en-US" dirty="0"/>
              <a:t>Director of </a:t>
            </a:r>
            <a:r>
              <a:rPr lang="en-US" dirty="0" smtClean="0"/>
              <a:t>Distance Education</a:t>
            </a:r>
            <a:endParaRPr lang="en-US" dirty="0"/>
          </a:p>
          <a:p>
            <a:r>
              <a:rPr lang="en-US" dirty="0" smtClean="0"/>
              <a:t>Mountwest Community &amp; Technical College</a:t>
            </a:r>
            <a:endParaRPr lang="en-US" dirty="0"/>
          </a:p>
          <a:p>
            <a:pPr lvl="1"/>
            <a:r>
              <a:rPr lang="en-US" dirty="0" smtClean="0"/>
              <a:t>Huntington, </a:t>
            </a:r>
            <a:r>
              <a:rPr lang="en-US" dirty="0"/>
              <a:t>WV</a:t>
            </a:r>
          </a:p>
          <a:p>
            <a:r>
              <a:rPr lang="en-US" dirty="0" smtClean="0"/>
              <a:t>Student </a:t>
            </a:r>
            <a:r>
              <a:rPr lang="en-US" dirty="0"/>
              <a:t>Population – </a:t>
            </a:r>
            <a:r>
              <a:rPr lang="en-US" dirty="0" smtClean="0"/>
              <a:t>2,084</a:t>
            </a:r>
            <a:endParaRPr lang="en-US" dirty="0"/>
          </a:p>
          <a:p>
            <a:pPr lvl="1"/>
            <a:r>
              <a:rPr lang="en-US" dirty="0" smtClean="0"/>
              <a:t>57% </a:t>
            </a:r>
            <a:r>
              <a:rPr lang="en-US" dirty="0" smtClean="0"/>
              <a:t>full-time </a:t>
            </a:r>
            <a:r>
              <a:rPr lang="en-US" dirty="0"/>
              <a:t>and </a:t>
            </a:r>
            <a:r>
              <a:rPr lang="en-US" dirty="0" smtClean="0"/>
              <a:t>43% </a:t>
            </a:r>
            <a:r>
              <a:rPr lang="en-US" dirty="0"/>
              <a:t>part time</a:t>
            </a:r>
          </a:p>
          <a:p>
            <a:pPr lvl="1"/>
            <a:r>
              <a:rPr lang="en-US" dirty="0" smtClean="0"/>
              <a:t>15% </a:t>
            </a:r>
            <a:r>
              <a:rPr lang="en-US" dirty="0"/>
              <a:t>enrolled in only online classes </a:t>
            </a:r>
          </a:p>
          <a:p>
            <a:pPr lvl="1"/>
            <a:r>
              <a:rPr lang="en-US" dirty="0" smtClean="0"/>
              <a:t>40% </a:t>
            </a:r>
            <a:r>
              <a:rPr lang="en-US" dirty="0"/>
              <a:t>enrolled in some online classes</a:t>
            </a:r>
          </a:p>
          <a:p>
            <a:pPr lvl="1"/>
            <a:r>
              <a:rPr lang="en-US" dirty="0" smtClean="0"/>
              <a:t>60% </a:t>
            </a:r>
            <a:r>
              <a:rPr lang="en-US" dirty="0"/>
              <a:t>not enrolled in online classes</a:t>
            </a:r>
          </a:p>
          <a:p>
            <a:r>
              <a:rPr lang="en-US" dirty="0"/>
              <a:t>Faculty </a:t>
            </a:r>
            <a:r>
              <a:rPr lang="en-US" dirty="0" smtClean="0"/>
              <a:t>65 </a:t>
            </a:r>
            <a:r>
              <a:rPr lang="en-US" dirty="0"/>
              <a:t>full-time and </a:t>
            </a:r>
            <a:r>
              <a:rPr lang="en-US" dirty="0" smtClean="0"/>
              <a:t>80 </a:t>
            </a:r>
            <a:r>
              <a:rPr lang="en-US" dirty="0"/>
              <a:t>part-time</a:t>
            </a:r>
          </a:p>
          <a:p>
            <a:pPr marL="0" marR="0" lvl="1" indent="0" defTabSz="914400" eaLnBrk="1" fontAlgn="auto" latinLnBrk="0" hangingPunct="1">
              <a:lnSpc>
                <a:spcPct val="100000"/>
              </a:lnSpc>
              <a:spcBef>
                <a:spcPts val="0"/>
              </a:spcBef>
              <a:spcAft>
                <a:spcPts val="0"/>
              </a:spcAft>
              <a:buClrTx/>
              <a:buSzTx/>
              <a:buFontTx/>
              <a:buNone/>
              <a:tabLst/>
              <a:defRPr/>
            </a:pPr>
            <a:endParaRPr lang="en-US"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39175" y="2591265"/>
            <a:ext cx="3319462" cy="2862290"/>
          </a:xfrm>
          <a:prstGeom prst="rect">
            <a:avLst/>
          </a:prstGeom>
        </p:spPr>
      </p:pic>
    </p:spTree>
    <p:extLst>
      <p:ext uri="{BB962C8B-B14F-4D97-AF65-F5344CB8AC3E}">
        <p14:creationId xmlns:p14="http://schemas.microsoft.com/office/powerpoint/2010/main" val="3052992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MCTC QM Stats</a:t>
            </a:r>
            <a:endParaRPr lang="en-US" b="1" dirty="0"/>
          </a:p>
        </p:txBody>
      </p:sp>
      <p:sp>
        <p:nvSpPr>
          <p:cNvPr id="3" name="Content Placeholder 2"/>
          <p:cNvSpPr>
            <a:spLocks noGrp="1"/>
          </p:cNvSpPr>
          <p:nvPr>
            <p:ph idx="1"/>
          </p:nvPr>
        </p:nvSpPr>
        <p:spPr/>
        <p:txBody>
          <a:bodyPr/>
          <a:lstStyle/>
          <a:p>
            <a:r>
              <a:rPr lang="en-US" b="1" dirty="0" smtClean="0"/>
              <a:t>Full-Time Faculty </a:t>
            </a:r>
          </a:p>
          <a:p>
            <a:pPr lvl="1"/>
            <a:r>
              <a:rPr lang="en-US" dirty="0" smtClean="0"/>
              <a:t>Applying the QM Rubric (APPQMR) – 92.59% Online Faculty</a:t>
            </a:r>
          </a:p>
          <a:p>
            <a:pPr lvl="1"/>
            <a:r>
              <a:rPr lang="en-US" dirty="0" smtClean="0"/>
              <a:t>Applying the QM Rubric (APPQMR) -  81.48% All Faculty</a:t>
            </a:r>
          </a:p>
          <a:p>
            <a:pPr lvl="1"/>
            <a:r>
              <a:rPr lang="en-US" dirty="0" smtClean="0"/>
              <a:t>Improving Your Online Course (IYOC) – 44% All Faculty</a:t>
            </a:r>
          </a:p>
          <a:p>
            <a:pPr lvl="1"/>
            <a:r>
              <a:rPr lang="en-US" dirty="0" smtClean="0"/>
              <a:t>Peer Reviewer Course (PRC) – 8% All Faculty</a:t>
            </a:r>
          </a:p>
          <a:p>
            <a:pPr lvl="1"/>
            <a:r>
              <a:rPr lang="en-US" dirty="0" smtClean="0"/>
              <a:t>Master Reviewer Certification (MRC) – 1</a:t>
            </a:r>
          </a:p>
          <a:p>
            <a:r>
              <a:rPr lang="en-US" b="1" dirty="0" smtClean="0"/>
              <a:t>Courses</a:t>
            </a:r>
          </a:p>
          <a:p>
            <a:pPr lvl="1"/>
            <a:r>
              <a:rPr lang="en-US" dirty="0"/>
              <a:t>1</a:t>
            </a:r>
            <a:r>
              <a:rPr lang="en-US" dirty="0" smtClean="0"/>
              <a:t> Institutional Reviews Completed</a:t>
            </a:r>
          </a:p>
          <a:p>
            <a:pPr lvl="1"/>
            <a:r>
              <a:rPr lang="en-US" dirty="0"/>
              <a:t>1</a:t>
            </a:r>
            <a:r>
              <a:rPr lang="en-US" dirty="0" smtClean="0"/>
              <a:t> Currently Under Review</a:t>
            </a:r>
            <a:endParaRPr lang="en-US" dirty="0"/>
          </a:p>
        </p:txBody>
      </p:sp>
    </p:spTree>
    <p:extLst>
      <p:ext uri="{BB962C8B-B14F-4D97-AF65-F5344CB8AC3E}">
        <p14:creationId xmlns:p14="http://schemas.microsoft.com/office/powerpoint/2010/main" val="2332678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561334" y="1036515"/>
          <a:ext cx="11611765" cy="57874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2004943" y="501108"/>
            <a:ext cx="8332730"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rPr>
              <a:t>Timeline of QM At MCTC</a:t>
            </a:r>
            <a:endParaRPr lang="en-US" sz="5400" b="0" cap="none" spc="0" dirty="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endParaRPr>
          </a:p>
        </p:txBody>
      </p:sp>
    </p:spTree>
    <p:extLst>
      <p:ext uri="{BB962C8B-B14F-4D97-AF65-F5344CB8AC3E}">
        <p14:creationId xmlns:p14="http://schemas.microsoft.com/office/powerpoint/2010/main" val="42289002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75207262"/>
              </p:ext>
            </p:extLst>
          </p:nvPr>
        </p:nvGraphicFramePr>
        <p:xfrm>
          <a:off x="1936203" y="1258888"/>
          <a:ext cx="10123449" cy="4827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1684972" y="614014"/>
            <a:ext cx="8891986" cy="707886"/>
          </a:xfrm>
          <a:prstGeom prst="rect">
            <a:avLst/>
          </a:prstGeom>
          <a:noFill/>
        </p:spPr>
        <p:txBody>
          <a:bodyPr wrap="none" lIns="91440" tIns="45720" rIns="91440" bIns="45720">
            <a:spAutoFit/>
          </a:bodyPr>
          <a:lstStyle/>
          <a:p>
            <a:pPr algn="ctr"/>
            <a:r>
              <a:rPr lang="en-US" sz="4000" b="1" dirty="0" smtClean="0">
                <a:latin typeface="Arial Rounded MT Bold" panose="020F0704030504030204" pitchFamily="34" charset="0"/>
              </a:rPr>
              <a:t>Institutional Implementation Stages</a:t>
            </a:r>
            <a:endParaRPr lang="en-US" sz="4000" b="1" cap="none" spc="0" dirty="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endParaRPr>
          </a:p>
        </p:txBody>
      </p:sp>
    </p:spTree>
    <p:extLst>
      <p:ext uri="{BB962C8B-B14F-4D97-AF65-F5344CB8AC3E}">
        <p14:creationId xmlns:p14="http://schemas.microsoft.com/office/powerpoint/2010/main" val="868469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NSF Acknowledgement</a:t>
            </a:r>
            <a:endParaRPr lang="en-US" dirty="0"/>
          </a:p>
        </p:txBody>
      </p:sp>
      <p:sp>
        <p:nvSpPr>
          <p:cNvPr id="3" name="Content Placeholder 2"/>
          <p:cNvSpPr>
            <a:spLocks noGrp="1"/>
          </p:cNvSpPr>
          <p:nvPr>
            <p:ph idx="1"/>
          </p:nvPr>
        </p:nvSpPr>
        <p:spPr/>
        <p:txBody>
          <a:bodyPr/>
          <a:lstStyle/>
          <a:p>
            <a:pPr marL="0" indent="0">
              <a:buNone/>
            </a:pPr>
            <a:r>
              <a:rPr lang="en-US" dirty="0" smtClean="0"/>
              <a:t>This presentation is funded in part by the National Science Foundation under Grant No. 1204952.</a:t>
            </a:r>
          </a:p>
          <a:p>
            <a:pPr marL="0" indent="0">
              <a:buNone/>
            </a:pPr>
            <a:r>
              <a:rPr lang="en-US" dirty="0" smtClean="0"/>
              <a:t>Any opinions, findings, recommendations expressed in this material are those of the author(s) and do not necessarily reflect the views of the National Science Foundation.</a:t>
            </a:r>
          </a:p>
          <a:p>
            <a:pPr marL="0" indent="0">
              <a:buNone/>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9212" y="638175"/>
            <a:ext cx="1257300" cy="1266825"/>
          </a:xfrm>
          <a:prstGeom prst="rect">
            <a:avLst/>
          </a:prstGeom>
        </p:spPr>
      </p:pic>
    </p:spTree>
    <p:extLst>
      <p:ext uri="{BB962C8B-B14F-4D97-AF65-F5344CB8AC3E}">
        <p14:creationId xmlns:p14="http://schemas.microsoft.com/office/powerpoint/2010/main" val="2438656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Training Reviewers</a:t>
            </a:r>
            <a:endParaRPr lang="en-US" b="1" dirty="0"/>
          </a:p>
        </p:txBody>
      </p:sp>
      <p:sp>
        <p:nvSpPr>
          <p:cNvPr id="3" name="Content Placeholder 2"/>
          <p:cNvSpPr>
            <a:spLocks noGrp="1"/>
          </p:cNvSpPr>
          <p:nvPr>
            <p:ph idx="1"/>
          </p:nvPr>
        </p:nvSpPr>
        <p:spPr/>
        <p:txBody>
          <a:bodyPr>
            <a:normAutofit fontScale="92500"/>
          </a:bodyPr>
          <a:lstStyle/>
          <a:p>
            <a:r>
              <a:rPr lang="en-US" b="1" dirty="0" smtClean="0"/>
              <a:t>The institution agreed to… </a:t>
            </a:r>
          </a:p>
          <a:p>
            <a:pPr lvl="1"/>
            <a:r>
              <a:rPr lang="en-US" dirty="0"/>
              <a:t>P</a:t>
            </a:r>
            <a:r>
              <a:rPr lang="en-US" dirty="0" smtClean="0"/>
              <a:t>ay for faculty to undergo the Peer Reviewer training </a:t>
            </a:r>
          </a:p>
          <a:p>
            <a:pPr lvl="1"/>
            <a:r>
              <a:rPr lang="en-US" dirty="0" smtClean="0"/>
              <a:t>Faculty receive a small stipend ($500) </a:t>
            </a:r>
            <a:r>
              <a:rPr lang="en-US" dirty="0" smtClean="0"/>
              <a:t>after reviews are completed</a:t>
            </a:r>
            <a:endParaRPr lang="en-US" dirty="0" smtClean="0"/>
          </a:p>
          <a:p>
            <a:pPr lvl="1"/>
            <a:r>
              <a:rPr lang="en-US" dirty="0" smtClean="0"/>
              <a:t>Pay additional stipend for additional reviews not covered by the original contract</a:t>
            </a:r>
          </a:p>
          <a:p>
            <a:pPr lvl="1"/>
            <a:r>
              <a:rPr lang="en-US" dirty="0" smtClean="0"/>
              <a:t>Allow faculty to review courses outside the institution</a:t>
            </a:r>
          </a:p>
          <a:p>
            <a:pPr lvl="1"/>
            <a:r>
              <a:rPr lang="en-US" dirty="0" smtClean="0"/>
              <a:t>The institution provide an exchange credit (1 for 1 basis)</a:t>
            </a:r>
            <a:br>
              <a:rPr lang="en-US" dirty="0" smtClean="0"/>
            </a:br>
            <a:r>
              <a:rPr lang="en-US" dirty="0" smtClean="0"/>
              <a:t>for all QM reviews after the initial 2 reviews</a:t>
            </a:r>
          </a:p>
          <a:p>
            <a:r>
              <a:rPr lang="en-US" b="1" dirty="0" smtClean="0"/>
              <a:t>The faculty agreed to… </a:t>
            </a:r>
          </a:p>
          <a:p>
            <a:pPr lvl="1"/>
            <a:r>
              <a:rPr lang="en-US" dirty="0"/>
              <a:t>S</a:t>
            </a:r>
            <a:r>
              <a:rPr lang="en-US" dirty="0" smtClean="0"/>
              <a:t>uccessfully complete the training</a:t>
            </a:r>
          </a:p>
          <a:p>
            <a:pPr lvl="1"/>
            <a:r>
              <a:rPr lang="en-US" dirty="0" smtClean="0"/>
              <a:t>Review at least 2 classes within 3 semesters </a:t>
            </a:r>
            <a:br>
              <a:rPr lang="en-US" dirty="0" smtClean="0"/>
            </a:br>
            <a:r>
              <a:rPr lang="en-US" dirty="0" smtClean="0"/>
              <a:t>of the training.</a:t>
            </a:r>
            <a:endParaRPr lang="en-US" dirty="0"/>
          </a:p>
        </p:txBody>
      </p:sp>
    </p:spTree>
    <p:extLst>
      <p:ext uri="{BB962C8B-B14F-4D97-AF65-F5344CB8AC3E}">
        <p14:creationId xmlns:p14="http://schemas.microsoft.com/office/powerpoint/2010/main" val="2064895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Southern West Virginia</a:t>
            </a:r>
            <a:endParaRPr lang="en-US" b="1" dirty="0"/>
          </a:p>
        </p:txBody>
      </p:sp>
      <p:sp>
        <p:nvSpPr>
          <p:cNvPr id="5" name="Subtitle 4"/>
          <p:cNvSpPr>
            <a:spLocks noGrp="1"/>
          </p:cNvSpPr>
          <p:nvPr>
            <p:ph type="subTitle" idx="1"/>
          </p:nvPr>
        </p:nvSpPr>
        <p:spPr/>
        <p:txBody>
          <a:bodyPr/>
          <a:lstStyle/>
          <a:p>
            <a:r>
              <a:rPr lang="en-US" dirty="0" smtClean="0"/>
              <a:t>Community &amp; Technical College</a:t>
            </a:r>
            <a:endParaRPr lang="en-US" dirty="0"/>
          </a:p>
        </p:txBody>
      </p:sp>
    </p:spTree>
    <p:extLst>
      <p:ext uri="{BB962C8B-B14F-4D97-AF65-F5344CB8AC3E}">
        <p14:creationId xmlns:p14="http://schemas.microsoft.com/office/powerpoint/2010/main" val="10899560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Southern WV</a:t>
            </a:r>
            <a:br>
              <a:rPr lang="en-US" b="1" dirty="0" smtClean="0"/>
            </a:br>
            <a:r>
              <a:rPr lang="en-US" b="1" dirty="0" smtClean="0"/>
              <a:t>Community &amp; Technical College</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Carol Howerton</a:t>
            </a:r>
            <a:endParaRPr lang="en-US" dirty="0"/>
          </a:p>
          <a:p>
            <a:pPr lvl="1"/>
            <a:r>
              <a:rPr lang="en-US" dirty="0" smtClean="0"/>
              <a:t>Associate Vice President for Academic Affairs (2/20/2017)</a:t>
            </a:r>
          </a:p>
          <a:p>
            <a:pPr lvl="2"/>
            <a:r>
              <a:rPr lang="en-US" dirty="0" smtClean="0"/>
              <a:t>Project Director – National Science Foundation Grant (2013-2017)</a:t>
            </a:r>
          </a:p>
          <a:p>
            <a:pPr lvl="2"/>
            <a:r>
              <a:rPr lang="en-US" dirty="0" smtClean="0"/>
              <a:t>Interim Director Distance Education (2014, 2016)</a:t>
            </a:r>
            <a:endParaRPr lang="en-US" dirty="0"/>
          </a:p>
          <a:p>
            <a:r>
              <a:rPr lang="en-US" dirty="0" smtClean="0"/>
              <a:t>Southern West Virginia Community and Technical College</a:t>
            </a:r>
            <a:endParaRPr lang="en-US" dirty="0"/>
          </a:p>
          <a:p>
            <a:pPr lvl="1"/>
            <a:r>
              <a:rPr lang="en-US" dirty="0" smtClean="0"/>
              <a:t>Coalfields of Southern WV – </a:t>
            </a:r>
          </a:p>
          <a:p>
            <a:pPr lvl="2"/>
            <a:r>
              <a:rPr lang="en-US" dirty="0" smtClean="0"/>
              <a:t>Boone, Lincoln, Logan, McDowell, Mingo, and Wyoming </a:t>
            </a:r>
          </a:p>
          <a:p>
            <a:pPr lvl="2"/>
            <a:r>
              <a:rPr lang="en-US" dirty="0"/>
              <a:t>recession status 5/17 in </a:t>
            </a:r>
            <a:r>
              <a:rPr lang="en-US" dirty="0" smtClean="0"/>
              <a:t>ARC</a:t>
            </a:r>
          </a:p>
          <a:p>
            <a:pPr lvl="1"/>
            <a:r>
              <a:rPr lang="en-US" dirty="0" smtClean="0"/>
              <a:t>Student </a:t>
            </a:r>
            <a:r>
              <a:rPr lang="en-US" dirty="0"/>
              <a:t>Population – </a:t>
            </a:r>
            <a:r>
              <a:rPr lang="en-US" dirty="0" smtClean="0"/>
              <a:t>1,771</a:t>
            </a:r>
            <a:endParaRPr lang="en-US" dirty="0"/>
          </a:p>
          <a:p>
            <a:pPr lvl="1"/>
            <a:r>
              <a:rPr lang="en-US" dirty="0" smtClean="0"/>
              <a:t>71% </a:t>
            </a:r>
            <a:r>
              <a:rPr lang="en-US" dirty="0"/>
              <a:t>full time and </a:t>
            </a:r>
            <a:r>
              <a:rPr lang="en-US" dirty="0" smtClean="0"/>
              <a:t>29% </a:t>
            </a:r>
            <a:r>
              <a:rPr lang="en-US" dirty="0"/>
              <a:t>part time</a:t>
            </a:r>
          </a:p>
          <a:p>
            <a:pPr lvl="1"/>
            <a:r>
              <a:rPr lang="en-US" dirty="0" smtClean="0"/>
              <a:t>37.1 % of schedule is online and 2.22 % of schedule is hybrid</a:t>
            </a:r>
          </a:p>
          <a:p>
            <a:pPr lvl="1"/>
            <a:r>
              <a:rPr lang="en-US" dirty="0" smtClean="0"/>
              <a:t>65.6 % of schedule uses online in some form</a:t>
            </a:r>
          </a:p>
          <a:p>
            <a:r>
              <a:rPr lang="en-US" dirty="0" smtClean="0"/>
              <a:t>Faculty 66 full-time </a:t>
            </a:r>
            <a:r>
              <a:rPr lang="en-US" dirty="0"/>
              <a:t>and </a:t>
            </a:r>
            <a:r>
              <a:rPr lang="en-US" dirty="0" smtClean="0"/>
              <a:t>39 </a:t>
            </a:r>
            <a:r>
              <a:rPr lang="en-US" dirty="0"/>
              <a:t>part-time</a:t>
            </a:r>
          </a:p>
          <a:p>
            <a:pPr lvl="1"/>
            <a:endParaRPr lang="en-US"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9175" y="2591265"/>
            <a:ext cx="3319461" cy="2862290"/>
          </a:xfrm>
          <a:prstGeom prst="rect">
            <a:avLst/>
          </a:prstGeom>
        </p:spPr>
      </p:pic>
    </p:spTree>
    <p:extLst>
      <p:ext uri="{BB962C8B-B14F-4D97-AF65-F5344CB8AC3E}">
        <p14:creationId xmlns:p14="http://schemas.microsoft.com/office/powerpoint/2010/main" val="41522420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Southern QM Stats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Faculty </a:t>
            </a:r>
          </a:p>
          <a:p>
            <a:pPr lvl="1"/>
            <a:r>
              <a:rPr lang="en-US" dirty="0" smtClean="0"/>
              <a:t>Applying the QM Rubric (APPQMR) – 29 faculty (41%), 6 staff</a:t>
            </a:r>
          </a:p>
          <a:p>
            <a:pPr lvl="1"/>
            <a:r>
              <a:rPr lang="en-US" dirty="0" smtClean="0"/>
              <a:t>Southern Rubric and Course Development – 100% Online Faculty (75)</a:t>
            </a:r>
          </a:p>
          <a:p>
            <a:pPr lvl="1"/>
            <a:r>
              <a:rPr lang="en-US" dirty="0"/>
              <a:t>Improving Your Online Course (IYOC) </a:t>
            </a:r>
            <a:r>
              <a:rPr lang="en-US" dirty="0" smtClean="0"/>
              <a:t>- 7</a:t>
            </a:r>
            <a:endParaRPr lang="en-US" dirty="0"/>
          </a:p>
          <a:p>
            <a:pPr lvl="1"/>
            <a:r>
              <a:rPr lang="en-US" dirty="0" smtClean="0"/>
              <a:t>Peer Reviewer Course (PRC) – 2</a:t>
            </a:r>
          </a:p>
          <a:p>
            <a:pPr lvl="1"/>
            <a:r>
              <a:rPr lang="en-US" dirty="0" smtClean="0"/>
              <a:t>Master Reviewer Certification (MRC) – 1 in progress</a:t>
            </a:r>
          </a:p>
          <a:p>
            <a:r>
              <a:rPr lang="en-US" b="1" dirty="0" smtClean="0"/>
              <a:t>Courses</a:t>
            </a:r>
            <a:endParaRPr lang="en-US" b="1" dirty="0"/>
          </a:p>
          <a:p>
            <a:pPr lvl="1"/>
            <a:r>
              <a:rPr lang="en-US" dirty="0"/>
              <a:t>60 online courses</a:t>
            </a:r>
          </a:p>
          <a:p>
            <a:pPr lvl="1"/>
            <a:r>
              <a:rPr lang="en-US" dirty="0" smtClean="0"/>
              <a:t>8 Quality Matters Approved with 3 more in progress</a:t>
            </a:r>
          </a:p>
          <a:p>
            <a:pPr lvl="1"/>
            <a:r>
              <a:rPr lang="en-US" dirty="0" smtClean="0"/>
              <a:t>7 </a:t>
            </a:r>
            <a:r>
              <a:rPr lang="en-US" dirty="0"/>
              <a:t>Institutional Reviews Completed</a:t>
            </a:r>
          </a:p>
          <a:p>
            <a:pPr lvl="1"/>
            <a:r>
              <a:rPr lang="en-US" dirty="0" smtClean="0"/>
              <a:t>18 </a:t>
            </a:r>
            <a:r>
              <a:rPr lang="en-US" dirty="0"/>
              <a:t>Currently Under </a:t>
            </a:r>
            <a:r>
              <a:rPr lang="en-US" dirty="0" smtClean="0"/>
              <a:t>Review</a:t>
            </a:r>
          </a:p>
          <a:p>
            <a:pPr lvl="1"/>
            <a:r>
              <a:rPr lang="en-US" dirty="0" smtClean="0"/>
              <a:t>All courses – required to have QM Template</a:t>
            </a:r>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2398144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033057965"/>
              </p:ext>
            </p:extLst>
          </p:nvPr>
        </p:nvGraphicFramePr>
        <p:xfrm>
          <a:off x="561334" y="1036515"/>
          <a:ext cx="11611765" cy="5787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466622" y="501108"/>
            <a:ext cx="9409371"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rPr>
              <a:t>Timeline of QM At Southern</a:t>
            </a:r>
            <a:endParaRPr lang="en-US" sz="5400" b="0" cap="none" spc="0" dirty="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endParaRPr>
          </a:p>
        </p:txBody>
      </p:sp>
    </p:spTree>
    <p:extLst>
      <p:ext uri="{BB962C8B-B14F-4D97-AF65-F5344CB8AC3E}">
        <p14:creationId xmlns:p14="http://schemas.microsoft.com/office/powerpoint/2010/main" val="18273793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43390777"/>
              </p:ext>
            </p:extLst>
          </p:nvPr>
        </p:nvGraphicFramePr>
        <p:xfrm>
          <a:off x="1936203" y="1258888"/>
          <a:ext cx="10123449" cy="4827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1684972" y="614014"/>
            <a:ext cx="8891986" cy="707886"/>
          </a:xfrm>
          <a:prstGeom prst="rect">
            <a:avLst/>
          </a:prstGeom>
          <a:noFill/>
        </p:spPr>
        <p:txBody>
          <a:bodyPr wrap="none" lIns="91440" tIns="45720" rIns="91440" bIns="45720">
            <a:spAutoFit/>
          </a:bodyPr>
          <a:lstStyle/>
          <a:p>
            <a:pPr algn="ctr"/>
            <a:r>
              <a:rPr lang="en-US" sz="4000" b="1" dirty="0" smtClean="0">
                <a:latin typeface="Arial Rounded MT Bold" panose="020F0704030504030204" pitchFamily="34" charset="0"/>
              </a:rPr>
              <a:t>Institutional Implementation Stages</a:t>
            </a:r>
            <a:endParaRPr lang="en-US" sz="4000" b="1" cap="none" spc="0" dirty="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endParaRPr>
          </a:p>
        </p:txBody>
      </p:sp>
    </p:spTree>
    <p:extLst>
      <p:ext uri="{BB962C8B-B14F-4D97-AF65-F5344CB8AC3E}">
        <p14:creationId xmlns:p14="http://schemas.microsoft.com/office/powerpoint/2010/main" val="18417869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Training Reviewers -</a:t>
            </a:r>
            <a:endParaRPr lang="en-US" b="1" dirty="0"/>
          </a:p>
        </p:txBody>
      </p:sp>
      <p:sp>
        <p:nvSpPr>
          <p:cNvPr id="3" name="Content Placeholder 2"/>
          <p:cNvSpPr>
            <a:spLocks noGrp="1"/>
          </p:cNvSpPr>
          <p:nvPr>
            <p:ph idx="1"/>
          </p:nvPr>
        </p:nvSpPr>
        <p:spPr/>
        <p:txBody>
          <a:bodyPr>
            <a:normAutofit/>
          </a:bodyPr>
          <a:lstStyle/>
          <a:p>
            <a:r>
              <a:rPr lang="en-US" b="1" dirty="0" smtClean="0"/>
              <a:t>National Science Foundation grant extension</a:t>
            </a:r>
          </a:p>
          <a:p>
            <a:pPr lvl="1"/>
            <a:r>
              <a:rPr lang="en-US" dirty="0" smtClean="0"/>
              <a:t>Add Peer Reviewer Process</a:t>
            </a:r>
          </a:p>
          <a:p>
            <a:r>
              <a:rPr lang="en-US" b="1" dirty="0" smtClean="0"/>
              <a:t>Identifying </a:t>
            </a:r>
            <a:r>
              <a:rPr lang="en-US" b="1" dirty="0"/>
              <a:t>faculty to </a:t>
            </a:r>
            <a:r>
              <a:rPr lang="en-US" b="1" dirty="0" smtClean="0"/>
              <a:t>participate</a:t>
            </a:r>
          </a:p>
          <a:p>
            <a:r>
              <a:rPr lang="en-US" b="1" dirty="0"/>
              <a:t>Contract with Mountwest and BridgeValley </a:t>
            </a:r>
            <a:r>
              <a:rPr lang="en-US" b="1" dirty="0" smtClean="0"/>
              <a:t>to mentor</a:t>
            </a:r>
            <a:endParaRPr lang="en-US" b="1" dirty="0"/>
          </a:p>
          <a:p>
            <a:pPr lvl="1"/>
            <a:r>
              <a:rPr lang="en-US" b="1" dirty="0" smtClean="0"/>
              <a:t>The institution agreed to… (still under development)</a:t>
            </a:r>
          </a:p>
          <a:p>
            <a:pPr lvl="2"/>
            <a:r>
              <a:rPr lang="en-US" dirty="0"/>
              <a:t>P</a:t>
            </a:r>
            <a:r>
              <a:rPr lang="en-US" dirty="0" smtClean="0"/>
              <a:t>ay for faculty to undergo the Peer Reviewer training </a:t>
            </a:r>
          </a:p>
          <a:p>
            <a:pPr lvl="2"/>
            <a:r>
              <a:rPr lang="en-US" dirty="0" smtClean="0"/>
              <a:t>Faculty receive a small stipend ($500) to do training and two reviews</a:t>
            </a:r>
          </a:p>
          <a:p>
            <a:pPr lvl="1"/>
            <a:r>
              <a:rPr lang="en-US" b="1" dirty="0" smtClean="0"/>
              <a:t>The faculty agreed to… (still under development)</a:t>
            </a:r>
          </a:p>
          <a:p>
            <a:pPr lvl="2"/>
            <a:r>
              <a:rPr lang="en-US" dirty="0"/>
              <a:t>S</a:t>
            </a:r>
            <a:r>
              <a:rPr lang="en-US" dirty="0" smtClean="0"/>
              <a:t>uccessfully complete the training</a:t>
            </a:r>
          </a:p>
          <a:p>
            <a:pPr lvl="2"/>
            <a:r>
              <a:rPr lang="en-US" dirty="0" smtClean="0"/>
              <a:t>Review at least 2 classes</a:t>
            </a:r>
          </a:p>
        </p:txBody>
      </p:sp>
    </p:spTree>
    <p:extLst>
      <p:ext uri="{BB962C8B-B14F-4D97-AF65-F5344CB8AC3E}">
        <p14:creationId xmlns:p14="http://schemas.microsoft.com/office/powerpoint/2010/main" val="1771605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1700" y="0"/>
            <a:ext cx="5299364" cy="6858000"/>
          </a:xfrm>
          <a:prstGeom prst="rect">
            <a:avLst/>
          </a:prstGeom>
        </p:spPr>
      </p:pic>
    </p:spTree>
    <p:extLst>
      <p:ext uri="{BB962C8B-B14F-4D97-AF65-F5344CB8AC3E}">
        <p14:creationId xmlns:p14="http://schemas.microsoft.com/office/powerpoint/2010/main" val="1492814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Description</a:t>
            </a:r>
            <a:endParaRPr lang="en-US" dirty="0"/>
          </a:p>
        </p:txBody>
      </p:sp>
      <p:sp>
        <p:nvSpPr>
          <p:cNvPr id="3" name="Content Placeholder 2"/>
          <p:cNvSpPr>
            <a:spLocks noGrp="1"/>
          </p:cNvSpPr>
          <p:nvPr>
            <p:ph idx="1"/>
          </p:nvPr>
        </p:nvSpPr>
        <p:spPr/>
        <p:txBody>
          <a:bodyPr/>
          <a:lstStyle/>
          <a:p>
            <a:pPr marL="0" indent="0">
              <a:buNone/>
            </a:pPr>
            <a:r>
              <a:rPr lang="en-US" dirty="0"/>
              <a:t>This session will discuss the collaborative efforts of three community colleges in southern WV to provide a Shared Peer Reviewer Network. Using the statewide subscriber managed review process, the network of reviewers will provide a cost effective model to deliver quality online courses to rural WV at no additional cost. A discussion of the concept at the state level and the implementation plans from the three institutional perspectives will be given. Providing the appropriate tools, involving faculty, and collaboration are the key components of this project and will be examined.</a:t>
            </a:r>
          </a:p>
          <a:p>
            <a:pPr marL="0" indent="0">
              <a:buNone/>
            </a:pPr>
            <a:endParaRPr lang="en-US" dirty="0"/>
          </a:p>
        </p:txBody>
      </p:sp>
    </p:spTree>
    <p:extLst>
      <p:ext uri="{BB962C8B-B14F-4D97-AF65-F5344CB8AC3E}">
        <p14:creationId xmlns:p14="http://schemas.microsoft.com/office/powerpoint/2010/main" val="235977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a:t>
            </a:r>
            <a:r>
              <a:rPr lang="en-US" b="1" dirty="0" smtClean="0"/>
              <a:t>Objectives</a:t>
            </a:r>
            <a:endParaRPr lang="en-US" dirty="0"/>
          </a:p>
        </p:txBody>
      </p:sp>
      <p:sp>
        <p:nvSpPr>
          <p:cNvPr id="3" name="Content Placeholder 2"/>
          <p:cNvSpPr>
            <a:spLocks noGrp="1"/>
          </p:cNvSpPr>
          <p:nvPr>
            <p:ph idx="1"/>
          </p:nvPr>
        </p:nvSpPr>
        <p:spPr/>
        <p:txBody>
          <a:bodyPr/>
          <a:lstStyle/>
          <a:p>
            <a:r>
              <a:rPr lang="en-US" dirty="0"/>
              <a:t>Summarize a cost effective online reviewer network model</a:t>
            </a:r>
            <a:r>
              <a:rPr lang="en-US" dirty="0" smtClean="0"/>
              <a:t>.</a:t>
            </a:r>
            <a:br>
              <a:rPr lang="en-US" dirty="0" smtClean="0"/>
            </a:br>
            <a:endParaRPr lang="en-US" dirty="0"/>
          </a:p>
          <a:p>
            <a:r>
              <a:rPr lang="en-US" dirty="0"/>
              <a:t>Identify the components of a successful shared peer reviewer network</a:t>
            </a:r>
            <a:r>
              <a:rPr lang="en-US" dirty="0" smtClean="0"/>
              <a:t>.</a:t>
            </a:r>
            <a:br>
              <a:rPr lang="en-US" dirty="0" smtClean="0"/>
            </a:br>
            <a:endParaRPr lang="en-US" dirty="0"/>
          </a:p>
          <a:p>
            <a:r>
              <a:rPr lang="en-US" dirty="0"/>
              <a:t>Discuss the implementation process associated with the shared peer reviewer network</a:t>
            </a:r>
            <a:r>
              <a:rPr lang="en-US" dirty="0" smtClean="0"/>
              <a:t>.</a:t>
            </a:r>
            <a:endParaRPr lang="en-US" dirty="0"/>
          </a:p>
        </p:txBody>
      </p:sp>
    </p:spTree>
    <p:extLst>
      <p:ext uri="{BB962C8B-B14F-4D97-AF65-F5344CB8AC3E}">
        <p14:creationId xmlns:p14="http://schemas.microsoft.com/office/powerpoint/2010/main" val="3721368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History</a:t>
            </a:r>
            <a:endParaRPr lang="en-US" b="1" dirty="0"/>
          </a:p>
        </p:txBody>
      </p:sp>
      <p:sp>
        <p:nvSpPr>
          <p:cNvPr id="3" name="Content Placeholder 2"/>
          <p:cNvSpPr>
            <a:spLocks noGrp="1"/>
          </p:cNvSpPr>
          <p:nvPr>
            <p:ph idx="1"/>
          </p:nvPr>
        </p:nvSpPr>
        <p:spPr/>
        <p:txBody>
          <a:bodyPr/>
          <a:lstStyle/>
          <a:p>
            <a:r>
              <a:rPr lang="en-US" dirty="0" smtClean="0"/>
              <a:t>2012 Dr. Roxann A. Humbert introduced Quality Matters to </a:t>
            </a:r>
            <a:r>
              <a:rPr lang="en-US" dirty="0" smtClean="0"/>
              <a:t>WV</a:t>
            </a:r>
            <a:endParaRPr lang="en-US" dirty="0"/>
          </a:p>
          <a:p>
            <a:r>
              <a:rPr lang="en-US" dirty="0" smtClean="0"/>
              <a:t>Dr</a:t>
            </a:r>
            <a:r>
              <a:rPr lang="en-US" dirty="0" smtClean="0"/>
              <a:t>. Humbert was the Statewide </a:t>
            </a:r>
            <a:r>
              <a:rPr lang="en-US" dirty="0"/>
              <a:t>Director of Higher Education </a:t>
            </a:r>
            <a:r>
              <a:rPr lang="en-US" dirty="0" smtClean="0"/>
              <a:t>e-Learning for the Higher </a:t>
            </a:r>
            <a:r>
              <a:rPr lang="en-US" dirty="0"/>
              <a:t>Education Policy </a:t>
            </a:r>
            <a:r>
              <a:rPr lang="en-US" dirty="0" smtClean="0"/>
              <a:t>Commission/WVNET</a:t>
            </a:r>
          </a:p>
          <a:p>
            <a:r>
              <a:rPr lang="en-US" dirty="0" smtClean="0"/>
              <a:t>West Virginia Technical Assistance Broadband Grant Program (American Recovery &amp; Reinvestment Act)</a:t>
            </a:r>
            <a:endParaRPr lang="en-US" dirty="0"/>
          </a:p>
          <a:p>
            <a:r>
              <a:rPr lang="en-US" dirty="0" smtClean="0"/>
              <a:t>2012 Started training Peer Reviewers</a:t>
            </a:r>
          </a:p>
          <a:p>
            <a:r>
              <a:rPr lang="en-US" dirty="0" smtClean="0"/>
              <a:t>2013 </a:t>
            </a:r>
            <a:r>
              <a:rPr lang="mr-IN" dirty="0" smtClean="0"/>
              <a:t>–</a:t>
            </a:r>
            <a:r>
              <a:rPr lang="en-US" dirty="0" smtClean="0"/>
              <a:t> 38 Peer Reviewers, Five Master Reviewers</a:t>
            </a:r>
          </a:p>
          <a:p>
            <a:r>
              <a:rPr lang="en-US" dirty="0" smtClean="0"/>
              <a:t>2015 </a:t>
            </a:r>
            <a:r>
              <a:rPr lang="mr-IN" dirty="0" smtClean="0"/>
              <a:t>–</a:t>
            </a:r>
            <a:r>
              <a:rPr lang="en-US" dirty="0" smtClean="0"/>
              <a:t> 163 Peer Reviewers, 18 Master Reviewers</a:t>
            </a:r>
          </a:p>
          <a:p>
            <a:endParaRPr lang="en-US" dirty="0" smtClean="0"/>
          </a:p>
        </p:txBody>
      </p:sp>
    </p:spTree>
    <p:extLst>
      <p:ext uri="{BB962C8B-B14F-4D97-AF65-F5344CB8AC3E}">
        <p14:creationId xmlns:p14="http://schemas.microsoft.com/office/powerpoint/2010/main" val="37483065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Geography</a:t>
            </a:r>
            <a:endParaRPr lang="en-US" dirty="0"/>
          </a:p>
        </p:txBody>
      </p:sp>
      <p:sp>
        <p:nvSpPr>
          <p:cNvPr id="3" name="Content Placeholder 2"/>
          <p:cNvSpPr>
            <a:spLocks noGrp="1"/>
          </p:cNvSpPr>
          <p:nvPr>
            <p:ph idx="1"/>
          </p:nvPr>
        </p:nvSpPr>
        <p:spPr/>
        <p:txBody>
          <a:bodyPr/>
          <a:lstStyle/>
          <a:p>
            <a:r>
              <a:rPr lang="en-US" dirty="0" smtClean="0"/>
              <a:t>9 Community Colleges </a:t>
            </a:r>
          </a:p>
          <a:p>
            <a:r>
              <a:rPr lang="en-US" dirty="0" smtClean="0"/>
              <a:t>27 Campuses</a:t>
            </a:r>
          </a:p>
          <a:p>
            <a:r>
              <a:rPr lang="en-US" dirty="0"/>
              <a:t>Reliable High Speed </a:t>
            </a:r>
            <a:r>
              <a:rPr lang="en-US" dirty="0" smtClean="0"/>
              <a:t>Coverage</a:t>
            </a:r>
          </a:p>
          <a:p>
            <a:r>
              <a:rPr lang="en-US" dirty="0" smtClean="0"/>
              <a:t>Appalachian Mountains</a:t>
            </a:r>
          </a:p>
          <a:p>
            <a:r>
              <a:rPr lang="en-US" dirty="0" smtClean="0"/>
              <a:t>Cellular Coverage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9518" y="3169920"/>
            <a:ext cx="2843632" cy="252743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3150" y="3169920"/>
            <a:ext cx="2851462" cy="2527432"/>
          </a:xfrm>
          <a:prstGeom prst="rect">
            <a:avLst/>
          </a:prstGeom>
        </p:spPr>
      </p:pic>
    </p:spTree>
    <p:extLst>
      <p:ext uri="{BB962C8B-B14F-4D97-AF65-F5344CB8AC3E}">
        <p14:creationId xmlns:p14="http://schemas.microsoft.com/office/powerpoint/2010/main" val="115261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Summarize a </a:t>
            </a:r>
            <a:r>
              <a:rPr lang="en-US" dirty="0" smtClean="0"/>
              <a:t>Cost Effective Online Reviewer Network Model </a:t>
            </a:r>
            <a:endParaRPr lang="en-US" dirty="0"/>
          </a:p>
        </p:txBody>
      </p:sp>
      <p:sp>
        <p:nvSpPr>
          <p:cNvPr id="3" name="Content Placeholder 2"/>
          <p:cNvSpPr>
            <a:spLocks noGrp="1"/>
          </p:cNvSpPr>
          <p:nvPr>
            <p:ph idx="1"/>
          </p:nvPr>
        </p:nvSpPr>
        <p:spPr/>
        <p:txBody>
          <a:bodyPr/>
          <a:lstStyle/>
          <a:p>
            <a:r>
              <a:rPr lang="en-US" dirty="0" smtClean="0"/>
              <a:t>Statewide Initiative lead by </a:t>
            </a:r>
            <a:r>
              <a:rPr lang="en-US" b="1" dirty="0" smtClean="0"/>
              <a:t>Dr. Roxann A. Humbert</a:t>
            </a:r>
          </a:p>
          <a:p>
            <a:r>
              <a:rPr lang="en-US" dirty="0" smtClean="0"/>
              <a:t>Talks at state level involving all institutions</a:t>
            </a:r>
          </a:p>
          <a:p>
            <a:r>
              <a:rPr lang="en-US" b="1" dirty="0" smtClean="0"/>
              <a:t>Applying the QM Rubric </a:t>
            </a:r>
            <a:r>
              <a:rPr lang="en-US" dirty="0" smtClean="0"/>
              <a:t>Training for Faculty and Staff</a:t>
            </a:r>
          </a:p>
          <a:p>
            <a:r>
              <a:rPr lang="en-US" b="1" dirty="0" smtClean="0"/>
              <a:t>Improve Your Online Course </a:t>
            </a:r>
            <a:r>
              <a:rPr lang="en-US" dirty="0" smtClean="0"/>
              <a:t>Training for Faculty and Staff</a:t>
            </a:r>
          </a:p>
          <a:p>
            <a:r>
              <a:rPr lang="en-US" b="1" dirty="0" smtClean="0"/>
              <a:t>Peer Review </a:t>
            </a:r>
            <a:r>
              <a:rPr lang="en-US" dirty="0" smtClean="0"/>
              <a:t>Training for Faculty</a:t>
            </a:r>
          </a:p>
          <a:p>
            <a:r>
              <a:rPr lang="en-US" dirty="0" smtClean="0"/>
              <a:t>Institutional Review of Courses</a:t>
            </a:r>
          </a:p>
          <a:p>
            <a:r>
              <a:rPr lang="en-US" dirty="0" smtClean="0"/>
              <a:t>QM Review of Courses using the Bartering System</a:t>
            </a:r>
          </a:p>
          <a:p>
            <a:endParaRPr lang="en-US" dirty="0"/>
          </a:p>
        </p:txBody>
      </p:sp>
    </p:spTree>
    <p:extLst>
      <p:ext uri="{BB962C8B-B14F-4D97-AF65-F5344CB8AC3E}">
        <p14:creationId xmlns:p14="http://schemas.microsoft.com/office/powerpoint/2010/main" val="4092036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2226" y="589888"/>
            <a:ext cx="6684116" cy="5675665"/>
          </a:xfrm>
          <a:prstGeom prst="rect">
            <a:avLst/>
          </a:prstGeom>
        </p:spPr>
      </p:pic>
      <p:sp>
        <p:nvSpPr>
          <p:cNvPr id="8" name="TextBox 7"/>
          <p:cNvSpPr txBox="1"/>
          <p:nvPr/>
        </p:nvSpPr>
        <p:spPr>
          <a:xfrm>
            <a:off x="8422433" y="1651641"/>
            <a:ext cx="3769567" cy="2616101"/>
          </a:xfrm>
          <a:prstGeom prst="rect">
            <a:avLst/>
          </a:prstGeom>
          <a:noFill/>
        </p:spPr>
        <p:txBody>
          <a:bodyPr wrap="square" rtlCol="0">
            <a:spAutoFit/>
          </a:bodyPr>
          <a:lstStyle/>
          <a:p>
            <a:pPr algn="ctr"/>
            <a:r>
              <a:rPr lang="en-US" sz="1600" b="1" dirty="0" smtClean="0"/>
              <a:t>ADDITIONAL SAVINGS</a:t>
            </a:r>
          </a:p>
          <a:p>
            <a:endParaRPr lang="en-US" sz="1600" dirty="0"/>
          </a:p>
          <a:p>
            <a:r>
              <a:rPr lang="en-US" sz="1200" dirty="0" smtClean="0"/>
              <a:t>If the institutions provides </a:t>
            </a:r>
          </a:p>
          <a:p>
            <a:pPr marL="285750" indent="-285750">
              <a:buFont typeface="Arial" panose="020B0604020202020204" pitchFamily="34" charset="0"/>
              <a:buChar char="•"/>
            </a:pPr>
            <a:r>
              <a:rPr lang="en-US" sz="1200" dirty="0"/>
              <a:t>T</a:t>
            </a:r>
            <a:r>
              <a:rPr lang="en-US" sz="1200" dirty="0" smtClean="0"/>
              <a:t>he </a:t>
            </a:r>
            <a:r>
              <a:rPr lang="en-US" sz="1200" dirty="0"/>
              <a:t>master and </a:t>
            </a:r>
            <a:endParaRPr lang="en-US" sz="1200" dirty="0" smtClean="0"/>
          </a:p>
          <a:p>
            <a:pPr marL="285750" indent="-285750">
              <a:buFont typeface="Arial" panose="020B0604020202020204" pitchFamily="34" charset="0"/>
              <a:buChar char="•"/>
            </a:pPr>
            <a:r>
              <a:rPr lang="en-US" sz="1200" dirty="0" smtClean="0"/>
              <a:t>One </a:t>
            </a:r>
            <a:r>
              <a:rPr lang="en-US" sz="1200" dirty="0"/>
              <a:t>peer reviewer </a:t>
            </a:r>
            <a:endParaRPr lang="en-US" sz="1200" dirty="0" smtClean="0"/>
          </a:p>
          <a:p>
            <a:pPr marL="285750" indent="-285750">
              <a:buFont typeface="Arial" panose="020B0604020202020204" pitchFamily="34" charset="0"/>
              <a:buChar char="•"/>
            </a:pPr>
            <a:r>
              <a:rPr lang="en-US" sz="1200" dirty="0" smtClean="0"/>
              <a:t>The </a:t>
            </a:r>
            <a:r>
              <a:rPr lang="en-US" sz="1200" dirty="0"/>
              <a:t>cost would be $175.  </a:t>
            </a:r>
            <a:endParaRPr lang="en-US" sz="1200" dirty="0" smtClean="0"/>
          </a:p>
          <a:p>
            <a:endParaRPr lang="en-US" sz="1200" dirty="0"/>
          </a:p>
          <a:p>
            <a:r>
              <a:rPr lang="en-US" sz="1200" dirty="0" smtClean="0"/>
              <a:t>If the institution provides </a:t>
            </a:r>
          </a:p>
          <a:p>
            <a:pPr marL="285750" indent="-285750">
              <a:buFont typeface="Arial" panose="020B0604020202020204" pitchFamily="34" charset="0"/>
              <a:buChar char="•"/>
            </a:pPr>
            <a:r>
              <a:rPr lang="en-US" sz="1200" dirty="0" smtClean="0"/>
              <a:t>Two </a:t>
            </a:r>
            <a:r>
              <a:rPr lang="en-US" sz="1200" dirty="0"/>
              <a:t>peer reviewers </a:t>
            </a:r>
            <a:r>
              <a:rPr lang="en-US" sz="1200" dirty="0" smtClean="0"/>
              <a:t>and</a:t>
            </a:r>
          </a:p>
          <a:p>
            <a:pPr marL="285750" indent="-285750">
              <a:buFont typeface="Arial" panose="020B0604020202020204" pitchFamily="34" charset="0"/>
              <a:buChar char="•"/>
            </a:pPr>
            <a:r>
              <a:rPr lang="en-US" sz="1200" dirty="0" smtClean="0"/>
              <a:t>The Statewide Managed Subscriber provides </a:t>
            </a:r>
            <a:r>
              <a:rPr lang="en-US" sz="1200" dirty="0"/>
              <a:t>the master who is also the subject matter </a:t>
            </a:r>
            <a:r>
              <a:rPr lang="en-US" sz="1200" dirty="0" smtClean="0"/>
              <a:t>expert</a:t>
            </a:r>
          </a:p>
          <a:p>
            <a:pPr marL="285750" indent="-285750">
              <a:buFont typeface="Arial" panose="020B0604020202020204" pitchFamily="34" charset="0"/>
              <a:buChar char="•"/>
            </a:pPr>
            <a:r>
              <a:rPr lang="en-US" sz="1200" dirty="0" smtClean="0"/>
              <a:t>The </a:t>
            </a:r>
            <a:r>
              <a:rPr lang="en-US" sz="1200" dirty="0"/>
              <a:t>cost would be $200.00</a:t>
            </a:r>
            <a:r>
              <a:rPr lang="en-US" sz="1200" dirty="0" smtClean="0"/>
              <a:t>.</a:t>
            </a:r>
            <a:endParaRPr lang="en-US" sz="1200" dirty="0"/>
          </a:p>
        </p:txBody>
      </p:sp>
      <p:sp>
        <p:nvSpPr>
          <p:cNvPr id="4" name="Rectangle 3"/>
          <p:cNvSpPr/>
          <p:nvPr/>
        </p:nvSpPr>
        <p:spPr>
          <a:xfrm>
            <a:off x="8630291" y="4965175"/>
            <a:ext cx="3022879" cy="1754326"/>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rPr>
              <a:t>Network</a:t>
            </a:r>
          </a:p>
          <a:p>
            <a:pPr algn="ctr"/>
            <a:r>
              <a:rPr lang="en-US" sz="5400" b="0" cap="none" spc="0" dirty="0" smtClean="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rPr>
              <a:t>Model</a:t>
            </a:r>
            <a:endParaRPr lang="en-US" sz="5400" b="0" cap="none" spc="0" dirty="0">
              <a:ln w="0"/>
              <a:solidFill>
                <a:schemeClr val="tx1"/>
              </a:solidFill>
              <a:effectLst>
                <a:outerShdw blurRad="38100" dist="19050" dir="2700000" algn="tl" rotWithShape="0">
                  <a:schemeClr val="dk1">
                    <a:alpha val="40000"/>
                  </a:schemeClr>
                </a:outerShdw>
              </a:effectLst>
              <a:latin typeface="Arial Rounded MT Bold" panose="020F0704030504030204" pitchFamily="34" charset="0"/>
            </a:endParaRPr>
          </a:p>
        </p:txBody>
      </p:sp>
    </p:spTree>
    <p:extLst>
      <p:ext uri="{BB962C8B-B14F-4D97-AF65-F5344CB8AC3E}">
        <p14:creationId xmlns:p14="http://schemas.microsoft.com/office/powerpoint/2010/main" val="1809489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BridgeValley</a:t>
            </a:r>
            <a:endParaRPr lang="en-US" b="1" dirty="0"/>
          </a:p>
        </p:txBody>
      </p:sp>
      <p:sp>
        <p:nvSpPr>
          <p:cNvPr id="5" name="Subtitle 4"/>
          <p:cNvSpPr>
            <a:spLocks noGrp="1"/>
          </p:cNvSpPr>
          <p:nvPr>
            <p:ph type="subTitle" idx="1"/>
          </p:nvPr>
        </p:nvSpPr>
        <p:spPr/>
        <p:txBody>
          <a:bodyPr/>
          <a:lstStyle/>
          <a:p>
            <a:r>
              <a:rPr lang="en-US" dirty="0" smtClean="0"/>
              <a:t>Community &amp; Technical College</a:t>
            </a:r>
            <a:endParaRPr lang="en-US" dirty="0"/>
          </a:p>
        </p:txBody>
      </p:sp>
    </p:spTree>
    <p:extLst>
      <p:ext uri="{BB962C8B-B14F-4D97-AF65-F5344CB8AC3E}">
        <p14:creationId xmlns:p14="http://schemas.microsoft.com/office/powerpoint/2010/main" val="1411052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9660</TotalTime>
  <Words>1202</Words>
  <Application>Microsoft Macintosh PowerPoint</Application>
  <PresentationFormat>Widescreen</PresentationFormat>
  <Paragraphs>225</Paragraphs>
  <Slides>27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 Rounded MT Bold</vt:lpstr>
      <vt:lpstr>Calibri</vt:lpstr>
      <vt:lpstr>Century Gothic</vt:lpstr>
      <vt:lpstr>Mangal</vt:lpstr>
      <vt:lpstr>Wingdings 3</vt:lpstr>
      <vt:lpstr>Arial</vt:lpstr>
      <vt:lpstr>Wisp</vt:lpstr>
      <vt:lpstr>Building a Network of Peer Reviewers</vt:lpstr>
      <vt:lpstr>           NSF Acknowledgement</vt:lpstr>
      <vt:lpstr>Description</vt:lpstr>
      <vt:lpstr>Learning Objectives</vt:lpstr>
      <vt:lpstr>History</vt:lpstr>
      <vt:lpstr>Geography</vt:lpstr>
      <vt:lpstr>Summarize a Cost Effective Online Reviewer Network Model </vt:lpstr>
      <vt:lpstr>PowerPoint Presentation</vt:lpstr>
      <vt:lpstr>BridgeValley</vt:lpstr>
      <vt:lpstr>BridgeValley Community &amp; Technical College</vt:lpstr>
      <vt:lpstr>PowerPoint Presentation</vt:lpstr>
      <vt:lpstr>PowerPoint Presentation</vt:lpstr>
      <vt:lpstr>Training Reviewers</vt:lpstr>
      <vt:lpstr>Current BV QM Stats</vt:lpstr>
      <vt:lpstr>Mountwest</vt:lpstr>
      <vt:lpstr>Mountwest Community &amp; Technical College</vt:lpstr>
      <vt:lpstr>Current MCTC QM Stats</vt:lpstr>
      <vt:lpstr>PowerPoint Presentation</vt:lpstr>
      <vt:lpstr>PowerPoint Presentation</vt:lpstr>
      <vt:lpstr>Training Reviewers</vt:lpstr>
      <vt:lpstr>Southern West Virginia</vt:lpstr>
      <vt:lpstr>Southern WV Community &amp; Technical College</vt:lpstr>
      <vt:lpstr>Current Southern QM Stats</vt:lpstr>
      <vt:lpstr>PowerPoint Presentation</vt:lpstr>
      <vt:lpstr>PowerPoint Presentation</vt:lpstr>
      <vt:lpstr>Training Reviewers -</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 network of peer reviewers</dc:title>
  <dc:creator>Sherri Ritter</dc:creator>
  <cp:lastModifiedBy>Bolen, Jacob N</cp:lastModifiedBy>
  <cp:revision>81</cp:revision>
  <cp:lastPrinted>2017-04-18T12:52:40Z</cp:lastPrinted>
  <dcterms:created xsi:type="dcterms:W3CDTF">2017-03-28T14:13:00Z</dcterms:created>
  <dcterms:modified xsi:type="dcterms:W3CDTF">2017-04-18T15:30:35Z</dcterms:modified>
</cp:coreProperties>
</file>