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74" r:id="rId3"/>
    <p:sldId id="267" r:id="rId4"/>
    <p:sldId id="257" r:id="rId5"/>
    <p:sldId id="258" r:id="rId6"/>
    <p:sldId id="268" r:id="rId7"/>
    <p:sldId id="259" r:id="rId8"/>
    <p:sldId id="260" r:id="rId9"/>
    <p:sldId id="261" r:id="rId10"/>
    <p:sldId id="269" r:id="rId11"/>
    <p:sldId id="270" r:id="rId12"/>
    <p:sldId id="262" r:id="rId13"/>
    <p:sldId id="263" r:id="rId14"/>
    <p:sldId id="264" r:id="rId15"/>
    <p:sldId id="265" r:id="rId16"/>
    <p:sldId id="271" r:id="rId17"/>
    <p:sldId id="272" r:id="rId18"/>
    <p:sldId id="273" r:id="rId19"/>
    <p:sldId id="266"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0C68D-E28D-481D-8CFF-D856582C88C4}" v="125" dt="2025-11-01T20:08:19.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53" autoAdjust="0"/>
  </p:normalViewPr>
  <p:slideViewPr>
    <p:cSldViewPr snapToGrid="0" snapToObjects="1">
      <p:cViewPr varScale="1">
        <p:scale>
          <a:sx n="81" d="100"/>
          <a:sy n="81" d="100"/>
        </p:scale>
        <p:origin x="725"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7BFA9-8C4B-43A3-924F-D76389C22DC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F4375E4-52D9-46B8-B7CC-FC76EE05C1C4}">
      <dgm:prSet/>
      <dgm:spPr/>
      <dgm:t>
        <a:bodyPr/>
        <a:lstStyle/>
        <a:p>
          <a:pPr>
            <a:defRPr cap="all"/>
          </a:pPr>
          <a:r>
            <a:rPr lang="en-US"/>
            <a:t>Share a scalable model for embedding QM across teams.</a:t>
          </a:r>
        </a:p>
      </dgm:t>
    </dgm:pt>
    <dgm:pt modelId="{12E8AC84-D551-4B54-A77E-FE5D82CEE9A0}" type="parTrans" cxnId="{CB8C6B82-57BF-4D3C-8CB0-0A63BA5B5FEB}">
      <dgm:prSet/>
      <dgm:spPr/>
      <dgm:t>
        <a:bodyPr/>
        <a:lstStyle/>
        <a:p>
          <a:endParaRPr lang="en-US"/>
        </a:p>
      </dgm:t>
    </dgm:pt>
    <dgm:pt modelId="{89D28E08-3455-4426-8813-50B79D92B60F}" type="sibTrans" cxnId="{CB8C6B82-57BF-4D3C-8CB0-0A63BA5B5FEB}">
      <dgm:prSet/>
      <dgm:spPr/>
      <dgm:t>
        <a:bodyPr/>
        <a:lstStyle/>
        <a:p>
          <a:endParaRPr lang="en-US"/>
        </a:p>
      </dgm:t>
    </dgm:pt>
    <dgm:pt modelId="{C2D61B33-B01F-4955-868B-AD044E355532}">
      <dgm:prSet/>
      <dgm:spPr/>
      <dgm:t>
        <a:bodyPr/>
        <a:lstStyle/>
        <a:p>
          <a:pPr>
            <a:defRPr cap="all"/>
          </a:pPr>
          <a:r>
            <a:rPr lang="en-US"/>
            <a:t>Showcase our eCourse Style Guide.</a:t>
          </a:r>
        </a:p>
      </dgm:t>
    </dgm:pt>
    <dgm:pt modelId="{60D9B130-8CB7-4EBB-95C0-095090A0D62A}" type="parTrans" cxnId="{3D4FCE31-F1B0-4B5C-ADE7-F9E4A8806D84}">
      <dgm:prSet/>
      <dgm:spPr/>
      <dgm:t>
        <a:bodyPr/>
        <a:lstStyle/>
        <a:p>
          <a:endParaRPr lang="en-US"/>
        </a:p>
      </dgm:t>
    </dgm:pt>
    <dgm:pt modelId="{DA357488-E62C-428F-A2DC-851F9962D9B1}" type="sibTrans" cxnId="{3D4FCE31-F1B0-4B5C-ADE7-F9E4A8806D84}">
      <dgm:prSet/>
      <dgm:spPr/>
      <dgm:t>
        <a:bodyPr/>
        <a:lstStyle/>
        <a:p>
          <a:endParaRPr lang="en-US"/>
        </a:p>
      </dgm:t>
    </dgm:pt>
    <dgm:pt modelId="{835A9B8C-34A4-4AB9-91D2-F22EFE1B4770}">
      <dgm:prSet/>
      <dgm:spPr/>
      <dgm:t>
        <a:bodyPr/>
        <a:lstStyle/>
        <a:p>
          <a:pPr>
            <a:defRPr cap="all"/>
          </a:pPr>
          <a:r>
            <a:rPr lang="en-US"/>
            <a:t>Exchange practices and lessons learned.</a:t>
          </a:r>
        </a:p>
      </dgm:t>
    </dgm:pt>
    <dgm:pt modelId="{9D043370-BE38-4E7A-8326-6B5CEEAC8514}" type="parTrans" cxnId="{7B0E6666-66DE-4A9E-B648-FD454DB666DC}">
      <dgm:prSet/>
      <dgm:spPr/>
      <dgm:t>
        <a:bodyPr/>
        <a:lstStyle/>
        <a:p>
          <a:endParaRPr lang="en-US"/>
        </a:p>
      </dgm:t>
    </dgm:pt>
    <dgm:pt modelId="{438360B7-A937-40E1-BA78-D6B5048B0CEE}" type="sibTrans" cxnId="{7B0E6666-66DE-4A9E-B648-FD454DB666DC}">
      <dgm:prSet/>
      <dgm:spPr/>
      <dgm:t>
        <a:bodyPr/>
        <a:lstStyle/>
        <a:p>
          <a:endParaRPr lang="en-US"/>
        </a:p>
      </dgm:t>
    </dgm:pt>
    <dgm:pt modelId="{1E639A49-13AA-4B97-974A-A931D6EB3139}" type="pres">
      <dgm:prSet presAssocID="{D057BFA9-8C4B-43A3-924F-D76389C22DC1}" presName="root" presStyleCnt="0">
        <dgm:presLayoutVars>
          <dgm:dir/>
          <dgm:resizeHandles val="exact"/>
        </dgm:presLayoutVars>
      </dgm:prSet>
      <dgm:spPr/>
    </dgm:pt>
    <dgm:pt modelId="{43A41519-3CAD-4D29-BF81-B8869CCAFD6D}" type="pres">
      <dgm:prSet presAssocID="{2F4375E4-52D9-46B8-B7CC-FC76EE05C1C4}" presName="compNode" presStyleCnt="0"/>
      <dgm:spPr/>
    </dgm:pt>
    <dgm:pt modelId="{A2C05186-D661-4536-B287-2B229E5E91F8}" type="pres">
      <dgm:prSet presAssocID="{2F4375E4-52D9-46B8-B7CC-FC76EE05C1C4}" presName="iconBgRect" presStyleLbl="bgShp" presStyleIdx="0" presStyleCnt="3"/>
      <dgm:spPr/>
    </dgm:pt>
    <dgm:pt modelId="{18B97E91-85E2-4FD1-8C9A-E4E479715020}" type="pres">
      <dgm:prSet presAssocID="{2F4375E4-52D9-46B8-B7CC-FC76EE05C1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ing Cloud"/>
        </a:ext>
      </dgm:extLst>
    </dgm:pt>
    <dgm:pt modelId="{B4E2FF41-E9FB-40E0-B610-54F8362A1463}" type="pres">
      <dgm:prSet presAssocID="{2F4375E4-52D9-46B8-B7CC-FC76EE05C1C4}" presName="spaceRect" presStyleCnt="0"/>
      <dgm:spPr/>
    </dgm:pt>
    <dgm:pt modelId="{66B94689-08EF-4F3C-95D9-CDB5B2B2FF88}" type="pres">
      <dgm:prSet presAssocID="{2F4375E4-52D9-46B8-B7CC-FC76EE05C1C4}" presName="textRect" presStyleLbl="revTx" presStyleIdx="0" presStyleCnt="3">
        <dgm:presLayoutVars>
          <dgm:chMax val="1"/>
          <dgm:chPref val="1"/>
        </dgm:presLayoutVars>
      </dgm:prSet>
      <dgm:spPr/>
    </dgm:pt>
    <dgm:pt modelId="{AF191B12-7010-4533-9712-77714429323B}" type="pres">
      <dgm:prSet presAssocID="{89D28E08-3455-4426-8813-50B79D92B60F}" presName="sibTrans" presStyleCnt="0"/>
      <dgm:spPr/>
    </dgm:pt>
    <dgm:pt modelId="{9B2BB1F2-B878-4122-A65E-0213258925B3}" type="pres">
      <dgm:prSet presAssocID="{C2D61B33-B01F-4955-868B-AD044E355532}" presName="compNode" presStyleCnt="0"/>
      <dgm:spPr/>
    </dgm:pt>
    <dgm:pt modelId="{C9A2F240-C192-41DD-A250-5FD421AAA973}" type="pres">
      <dgm:prSet presAssocID="{C2D61B33-B01F-4955-868B-AD044E355532}" presName="iconBgRect" presStyleLbl="bgShp" presStyleIdx="1" presStyleCnt="3"/>
      <dgm:spPr/>
    </dgm:pt>
    <dgm:pt modelId="{1164E1DA-0BAB-485F-98F0-2A9CD9131F30}" type="pres">
      <dgm:prSet presAssocID="{C2D61B33-B01F-4955-868B-AD044E3555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sel"/>
        </a:ext>
      </dgm:extLst>
    </dgm:pt>
    <dgm:pt modelId="{A8E23F1F-BF1F-498C-9D51-5D7C407D79D0}" type="pres">
      <dgm:prSet presAssocID="{C2D61B33-B01F-4955-868B-AD044E355532}" presName="spaceRect" presStyleCnt="0"/>
      <dgm:spPr/>
    </dgm:pt>
    <dgm:pt modelId="{3CFB9E3B-A643-44A5-8394-FB7853BA1C05}" type="pres">
      <dgm:prSet presAssocID="{C2D61B33-B01F-4955-868B-AD044E355532}" presName="textRect" presStyleLbl="revTx" presStyleIdx="1" presStyleCnt="3">
        <dgm:presLayoutVars>
          <dgm:chMax val="1"/>
          <dgm:chPref val="1"/>
        </dgm:presLayoutVars>
      </dgm:prSet>
      <dgm:spPr/>
    </dgm:pt>
    <dgm:pt modelId="{442F8477-6320-4782-88A6-C2D366382C17}" type="pres">
      <dgm:prSet presAssocID="{DA357488-E62C-428F-A2DC-851F9962D9B1}" presName="sibTrans" presStyleCnt="0"/>
      <dgm:spPr/>
    </dgm:pt>
    <dgm:pt modelId="{3A44056C-D7DD-4654-B445-9041C6286155}" type="pres">
      <dgm:prSet presAssocID="{835A9B8C-34A4-4AB9-91D2-F22EFE1B4770}" presName="compNode" presStyleCnt="0"/>
      <dgm:spPr/>
    </dgm:pt>
    <dgm:pt modelId="{A5A794A7-548F-4A29-AAFD-E2149F2AC46B}" type="pres">
      <dgm:prSet presAssocID="{835A9B8C-34A4-4AB9-91D2-F22EFE1B4770}" presName="iconBgRect" presStyleLbl="bgShp" presStyleIdx="2" presStyleCnt="3"/>
      <dgm:spPr/>
    </dgm:pt>
    <dgm:pt modelId="{6C1C8ADA-88C4-4C0F-8277-6BAA44C4C242}" type="pres">
      <dgm:prSet presAssocID="{835A9B8C-34A4-4AB9-91D2-F22EFE1B47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F665BA53-9DE5-42AD-AE39-16F70A31DA6B}" type="pres">
      <dgm:prSet presAssocID="{835A9B8C-34A4-4AB9-91D2-F22EFE1B4770}" presName="spaceRect" presStyleCnt="0"/>
      <dgm:spPr/>
    </dgm:pt>
    <dgm:pt modelId="{4C93D5E8-41F2-4AE5-93EA-EB5D9F32917F}" type="pres">
      <dgm:prSet presAssocID="{835A9B8C-34A4-4AB9-91D2-F22EFE1B4770}" presName="textRect" presStyleLbl="revTx" presStyleIdx="2" presStyleCnt="3">
        <dgm:presLayoutVars>
          <dgm:chMax val="1"/>
          <dgm:chPref val="1"/>
        </dgm:presLayoutVars>
      </dgm:prSet>
      <dgm:spPr/>
    </dgm:pt>
  </dgm:ptLst>
  <dgm:cxnLst>
    <dgm:cxn modelId="{3D4FCE31-F1B0-4B5C-ADE7-F9E4A8806D84}" srcId="{D057BFA9-8C4B-43A3-924F-D76389C22DC1}" destId="{C2D61B33-B01F-4955-868B-AD044E355532}" srcOrd="1" destOrd="0" parTransId="{60D9B130-8CB7-4EBB-95C0-095090A0D62A}" sibTransId="{DA357488-E62C-428F-A2DC-851F9962D9B1}"/>
    <dgm:cxn modelId="{7B0E6666-66DE-4A9E-B648-FD454DB666DC}" srcId="{D057BFA9-8C4B-43A3-924F-D76389C22DC1}" destId="{835A9B8C-34A4-4AB9-91D2-F22EFE1B4770}" srcOrd="2" destOrd="0" parTransId="{9D043370-BE38-4E7A-8326-6B5CEEAC8514}" sibTransId="{438360B7-A937-40E1-BA78-D6B5048B0CEE}"/>
    <dgm:cxn modelId="{FF750B47-11CF-4270-8C46-114219808B08}" type="presOf" srcId="{C2D61B33-B01F-4955-868B-AD044E355532}" destId="{3CFB9E3B-A643-44A5-8394-FB7853BA1C05}" srcOrd="0" destOrd="0" presId="urn:microsoft.com/office/officeart/2018/5/layout/IconCircleLabelList"/>
    <dgm:cxn modelId="{7CC7ED55-348C-49F8-A93B-78D8C548CDD6}" type="presOf" srcId="{D057BFA9-8C4B-43A3-924F-D76389C22DC1}" destId="{1E639A49-13AA-4B97-974A-A931D6EB3139}" srcOrd="0" destOrd="0" presId="urn:microsoft.com/office/officeart/2018/5/layout/IconCircleLabelList"/>
    <dgm:cxn modelId="{CB8C6B82-57BF-4D3C-8CB0-0A63BA5B5FEB}" srcId="{D057BFA9-8C4B-43A3-924F-D76389C22DC1}" destId="{2F4375E4-52D9-46B8-B7CC-FC76EE05C1C4}" srcOrd="0" destOrd="0" parTransId="{12E8AC84-D551-4B54-A77E-FE5D82CEE9A0}" sibTransId="{89D28E08-3455-4426-8813-50B79D92B60F}"/>
    <dgm:cxn modelId="{B630ADA8-8440-4F17-ACE2-A13693579AB3}" type="presOf" srcId="{835A9B8C-34A4-4AB9-91D2-F22EFE1B4770}" destId="{4C93D5E8-41F2-4AE5-93EA-EB5D9F32917F}" srcOrd="0" destOrd="0" presId="urn:microsoft.com/office/officeart/2018/5/layout/IconCircleLabelList"/>
    <dgm:cxn modelId="{FD9F8CD9-0D88-4B14-8F62-52E68BBBCE2A}" type="presOf" srcId="{2F4375E4-52D9-46B8-B7CC-FC76EE05C1C4}" destId="{66B94689-08EF-4F3C-95D9-CDB5B2B2FF88}" srcOrd="0" destOrd="0" presId="urn:microsoft.com/office/officeart/2018/5/layout/IconCircleLabelList"/>
    <dgm:cxn modelId="{C5A9F813-2AAC-442F-84BF-B74C483F3DD9}" type="presParOf" srcId="{1E639A49-13AA-4B97-974A-A931D6EB3139}" destId="{43A41519-3CAD-4D29-BF81-B8869CCAFD6D}" srcOrd="0" destOrd="0" presId="urn:microsoft.com/office/officeart/2018/5/layout/IconCircleLabelList"/>
    <dgm:cxn modelId="{64E1CF80-2876-4463-91AD-FEAA5DDDA238}" type="presParOf" srcId="{43A41519-3CAD-4D29-BF81-B8869CCAFD6D}" destId="{A2C05186-D661-4536-B287-2B229E5E91F8}" srcOrd="0" destOrd="0" presId="urn:microsoft.com/office/officeart/2018/5/layout/IconCircleLabelList"/>
    <dgm:cxn modelId="{2A3D9FEF-F4B8-4B71-8A8C-82F499DC3DD2}" type="presParOf" srcId="{43A41519-3CAD-4D29-BF81-B8869CCAFD6D}" destId="{18B97E91-85E2-4FD1-8C9A-E4E479715020}" srcOrd="1" destOrd="0" presId="urn:microsoft.com/office/officeart/2018/5/layout/IconCircleLabelList"/>
    <dgm:cxn modelId="{D1776597-5D25-4903-A7DC-A857AC12FD9C}" type="presParOf" srcId="{43A41519-3CAD-4D29-BF81-B8869CCAFD6D}" destId="{B4E2FF41-E9FB-40E0-B610-54F8362A1463}" srcOrd="2" destOrd="0" presId="urn:microsoft.com/office/officeart/2018/5/layout/IconCircleLabelList"/>
    <dgm:cxn modelId="{ECFF3BFE-E500-4008-8889-7E68B06BE870}" type="presParOf" srcId="{43A41519-3CAD-4D29-BF81-B8869CCAFD6D}" destId="{66B94689-08EF-4F3C-95D9-CDB5B2B2FF88}" srcOrd="3" destOrd="0" presId="urn:microsoft.com/office/officeart/2018/5/layout/IconCircleLabelList"/>
    <dgm:cxn modelId="{07C0414B-BF45-477C-93AE-DAC23DD89B55}" type="presParOf" srcId="{1E639A49-13AA-4B97-974A-A931D6EB3139}" destId="{AF191B12-7010-4533-9712-77714429323B}" srcOrd="1" destOrd="0" presId="urn:microsoft.com/office/officeart/2018/5/layout/IconCircleLabelList"/>
    <dgm:cxn modelId="{6E11F0C3-48A5-4A6D-920F-EA8E123AB0B8}" type="presParOf" srcId="{1E639A49-13AA-4B97-974A-A931D6EB3139}" destId="{9B2BB1F2-B878-4122-A65E-0213258925B3}" srcOrd="2" destOrd="0" presId="urn:microsoft.com/office/officeart/2018/5/layout/IconCircleLabelList"/>
    <dgm:cxn modelId="{C1D4A2D8-A10F-44A2-8E28-7D91B09EB7F0}" type="presParOf" srcId="{9B2BB1F2-B878-4122-A65E-0213258925B3}" destId="{C9A2F240-C192-41DD-A250-5FD421AAA973}" srcOrd="0" destOrd="0" presId="urn:microsoft.com/office/officeart/2018/5/layout/IconCircleLabelList"/>
    <dgm:cxn modelId="{28B84181-F572-435E-B43F-3A81082745B6}" type="presParOf" srcId="{9B2BB1F2-B878-4122-A65E-0213258925B3}" destId="{1164E1DA-0BAB-485F-98F0-2A9CD9131F30}" srcOrd="1" destOrd="0" presId="urn:microsoft.com/office/officeart/2018/5/layout/IconCircleLabelList"/>
    <dgm:cxn modelId="{33742427-3BF5-44AF-8C9A-FD503B08D6A6}" type="presParOf" srcId="{9B2BB1F2-B878-4122-A65E-0213258925B3}" destId="{A8E23F1F-BF1F-498C-9D51-5D7C407D79D0}" srcOrd="2" destOrd="0" presId="urn:microsoft.com/office/officeart/2018/5/layout/IconCircleLabelList"/>
    <dgm:cxn modelId="{A6137E51-3CAD-4D96-B4D3-F03035147C41}" type="presParOf" srcId="{9B2BB1F2-B878-4122-A65E-0213258925B3}" destId="{3CFB9E3B-A643-44A5-8394-FB7853BA1C05}" srcOrd="3" destOrd="0" presId="urn:microsoft.com/office/officeart/2018/5/layout/IconCircleLabelList"/>
    <dgm:cxn modelId="{FE07F17A-B96E-483C-8BD1-E4056AF672E7}" type="presParOf" srcId="{1E639A49-13AA-4B97-974A-A931D6EB3139}" destId="{442F8477-6320-4782-88A6-C2D366382C17}" srcOrd="3" destOrd="0" presId="urn:microsoft.com/office/officeart/2018/5/layout/IconCircleLabelList"/>
    <dgm:cxn modelId="{F6FC822D-BCE2-48DA-A3B1-BE284A58B640}" type="presParOf" srcId="{1E639A49-13AA-4B97-974A-A931D6EB3139}" destId="{3A44056C-D7DD-4654-B445-9041C6286155}" srcOrd="4" destOrd="0" presId="urn:microsoft.com/office/officeart/2018/5/layout/IconCircleLabelList"/>
    <dgm:cxn modelId="{D0981929-9F8B-442B-A578-E82DD3E4FDC8}" type="presParOf" srcId="{3A44056C-D7DD-4654-B445-9041C6286155}" destId="{A5A794A7-548F-4A29-AAFD-E2149F2AC46B}" srcOrd="0" destOrd="0" presId="urn:microsoft.com/office/officeart/2018/5/layout/IconCircleLabelList"/>
    <dgm:cxn modelId="{7209AFF4-BBA9-4293-825A-FAECB135198D}" type="presParOf" srcId="{3A44056C-D7DD-4654-B445-9041C6286155}" destId="{6C1C8ADA-88C4-4C0F-8277-6BAA44C4C242}" srcOrd="1" destOrd="0" presId="urn:microsoft.com/office/officeart/2018/5/layout/IconCircleLabelList"/>
    <dgm:cxn modelId="{22FCA1A6-C9CB-4997-BEA5-7716C8614570}" type="presParOf" srcId="{3A44056C-D7DD-4654-B445-9041C6286155}" destId="{F665BA53-9DE5-42AD-AE39-16F70A31DA6B}" srcOrd="2" destOrd="0" presId="urn:microsoft.com/office/officeart/2018/5/layout/IconCircleLabelList"/>
    <dgm:cxn modelId="{AA9C54F4-F708-4061-8595-5F0EFD3134B2}" type="presParOf" srcId="{3A44056C-D7DD-4654-B445-9041C6286155}" destId="{4C93D5E8-41F2-4AE5-93EA-EB5D9F32917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C4785-D337-4DA9-9B1B-2661C722E08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12A0D4-6A10-42DD-9105-43CE7B3021C3}">
      <dgm:prSet/>
      <dgm:spPr/>
      <dgm:t>
        <a:bodyPr/>
        <a:lstStyle/>
        <a:p>
          <a:pPr>
            <a:defRPr cap="all"/>
          </a:pPr>
          <a:r>
            <a:rPr lang="en-US"/>
            <a:t>Identify strategies to align design processes with QM &amp; NSQ standards.</a:t>
          </a:r>
        </a:p>
      </dgm:t>
    </dgm:pt>
    <dgm:pt modelId="{8BB318E0-0D63-43DC-8DBF-8E072B1FD499}" type="parTrans" cxnId="{14FFAA04-EC19-4313-82C8-9DAF1B3B0292}">
      <dgm:prSet/>
      <dgm:spPr/>
      <dgm:t>
        <a:bodyPr/>
        <a:lstStyle/>
        <a:p>
          <a:endParaRPr lang="en-US"/>
        </a:p>
      </dgm:t>
    </dgm:pt>
    <dgm:pt modelId="{0882EF32-4C90-4A07-81E2-7177B3C7A125}" type="sibTrans" cxnId="{14FFAA04-EC19-4313-82C8-9DAF1B3B0292}">
      <dgm:prSet/>
      <dgm:spPr/>
      <dgm:t>
        <a:bodyPr/>
        <a:lstStyle/>
        <a:p>
          <a:endParaRPr lang="en-US"/>
        </a:p>
      </dgm:t>
    </dgm:pt>
    <dgm:pt modelId="{26935652-9240-40DF-8CC3-C8294F0C45A7}">
      <dgm:prSet/>
      <dgm:spPr/>
      <dgm:t>
        <a:bodyPr/>
        <a:lstStyle/>
        <a:p>
          <a:pPr>
            <a:defRPr cap="all"/>
          </a:pPr>
          <a:r>
            <a:rPr lang="en-US"/>
            <a:t>Describe how internal style guides promote consistency.</a:t>
          </a:r>
        </a:p>
      </dgm:t>
    </dgm:pt>
    <dgm:pt modelId="{DB6C6487-0DCD-4110-903C-13C64A1649ED}" type="parTrans" cxnId="{4F5E5334-A930-4513-9AF3-38869853E465}">
      <dgm:prSet/>
      <dgm:spPr/>
      <dgm:t>
        <a:bodyPr/>
        <a:lstStyle/>
        <a:p>
          <a:endParaRPr lang="en-US"/>
        </a:p>
      </dgm:t>
    </dgm:pt>
    <dgm:pt modelId="{968A38CE-C27E-4E6C-A665-08C1614F73DA}" type="sibTrans" cxnId="{4F5E5334-A930-4513-9AF3-38869853E465}">
      <dgm:prSet/>
      <dgm:spPr/>
      <dgm:t>
        <a:bodyPr/>
        <a:lstStyle/>
        <a:p>
          <a:endParaRPr lang="en-US"/>
        </a:p>
      </dgm:t>
    </dgm:pt>
    <dgm:pt modelId="{57C95F3C-FD0B-475C-ACC0-CB4A6CA0CE84}">
      <dgm:prSet/>
      <dgm:spPr/>
      <dgm:t>
        <a:bodyPr/>
        <a:lstStyle/>
        <a:p>
          <a:pPr>
            <a:defRPr cap="all"/>
          </a:pPr>
          <a:r>
            <a:rPr lang="en-US"/>
            <a:t>Discuss sustaining a shared culture of improvement.</a:t>
          </a:r>
        </a:p>
      </dgm:t>
    </dgm:pt>
    <dgm:pt modelId="{1F9B245D-2FE1-4D56-BF2A-1A516A04FAF1}" type="parTrans" cxnId="{47BE09CD-C4F8-4C5F-8B67-96E7A398AAA0}">
      <dgm:prSet/>
      <dgm:spPr/>
      <dgm:t>
        <a:bodyPr/>
        <a:lstStyle/>
        <a:p>
          <a:endParaRPr lang="en-US"/>
        </a:p>
      </dgm:t>
    </dgm:pt>
    <dgm:pt modelId="{71A62D18-61FB-4C74-9CFC-969B43079B06}" type="sibTrans" cxnId="{47BE09CD-C4F8-4C5F-8B67-96E7A398AAA0}">
      <dgm:prSet/>
      <dgm:spPr/>
      <dgm:t>
        <a:bodyPr/>
        <a:lstStyle/>
        <a:p>
          <a:endParaRPr lang="en-US"/>
        </a:p>
      </dgm:t>
    </dgm:pt>
    <dgm:pt modelId="{FCC6802B-6D5A-4CDE-8FE6-CCF4AF622DC0}" type="pres">
      <dgm:prSet presAssocID="{7B3C4785-D337-4DA9-9B1B-2661C722E08D}" presName="root" presStyleCnt="0">
        <dgm:presLayoutVars>
          <dgm:dir/>
          <dgm:resizeHandles val="exact"/>
        </dgm:presLayoutVars>
      </dgm:prSet>
      <dgm:spPr/>
    </dgm:pt>
    <dgm:pt modelId="{D1F7325D-2CF6-4295-B299-EC9A641CE254}" type="pres">
      <dgm:prSet presAssocID="{5B12A0D4-6A10-42DD-9105-43CE7B3021C3}" presName="compNode" presStyleCnt="0"/>
      <dgm:spPr/>
    </dgm:pt>
    <dgm:pt modelId="{F5BC1766-873C-4F62-8FD8-D0422F08B368}" type="pres">
      <dgm:prSet presAssocID="{5B12A0D4-6A10-42DD-9105-43CE7B3021C3}" presName="iconBgRect" presStyleLbl="bgShp" presStyleIdx="0" presStyleCnt="3"/>
      <dgm:spPr/>
    </dgm:pt>
    <dgm:pt modelId="{F1E5731F-0614-47F4-9ACF-F7614EEB1564}" type="pres">
      <dgm:prSet presAssocID="{5B12A0D4-6A10-42DD-9105-43CE7B3021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F2329621-EBD0-4D98-9A4C-E4A79DD11C86}" type="pres">
      <dgm:prSet presAssocID="{5B12A0D4-6A10-42DD-9105-43CE7B3021C3}" presName="spaceRect" presStyleCnt="0"/>
      <dgm:spPr/>
    </dgm:pt>
    <dgm:pt modelId="{7BBC3928-111D-4291-949B-943D90F41149}" type="pres">
      <dgm:prSet presAssocID="{5B12A0D4-6A10-42DD-9105-43CE7B3021C3}" presName="textRect" presStyleLbl="revTx" presStyleIdx="0" presStyleCnt="3">
        <dgm:presLayoutVars>
          <dgm:chMax val="1"/>
          <dgm:chPref val="1"/>
        </dgm:presLayoutVars>
      </dgm:prSet>
      <dgm:spPr/>
    </dgm:pt>
    <dgm:pt modelId="{ADA895E2-C303-4E38-832C-50F6C8385754}" type="pres">
      <dgm:prSet presAssocID="{0882EF32-4C90-4A07-81E2-7177B3C7A125}" presName="sibTrans" presStyleCnt="0"/>
      <dgm:spPr/>
    </dgm:pt>
    <dgm:pt modelId="{7EA97D8E-56E6-4E7E-A58C-3AB8B5F69644}" type="pres">
      <dgm:prSet presAssocID="{26935652-9240-40DF-8CC3-C8294F0C45A7}" presName="compNode" presStyleCnt="0"/>
      <dgm:spPr/>
    </dgm:pt>
    <dgm:pt modelId="{81E86CF0-77C9-4587-8AA1-8B37C435B1FB}" type="pres">
      <dgm:prSet presAssocID="{26935652-9240-40DF-8CC3-C8294F0C45A7}" presName="iconBgRect" presStyleLbl="bgShp" presStyleIdx="1" presStyleCnt="3"/>
      <dgm:spPr/>
    </dgm:pt>
    <dgm:pt modelId="{D9AACECC-171C-425F-B741-AC2FA07B8474}" type="pres">
      <dgm:prSet presAssocID="{26935652-9240-40DF-8CC3-C8294F0C45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03EA0C15-CD84-4A74-B305-5186BD812BBB}" type="pres">
      <dgm:prSet presAssocID="{26935652-9240-40DF-8CC3-C8294F0C45A7}" presName="spaceRect" presStyleCnt="0"/>
      <dgm:spPr/>
    </dgm:pt>
    <dgm:pt modelId="{47386C2D-AA47-41A7-B4E2-752D4273D979}" type="pres">
      <dgm:prSet presAssocID="{26935652-9240-40DF-8CC3-C8294F0C45A7}" presName="textRect" presStyleLbl="revTx" presStyleIdx="1" presStyleCnt="3">
        <dgm:presLayoutVars>
          <dgm:chMax val="1"/>
          <dgm:chPref val="1"/>
        </dgm:presLayoutVars>
      </dgm:prSet>
      <dgm:spPr/>
    </dgm:pt>
    <dgm:pt modelId="{4935A868-B513-428A-9191-8C4D26A0F7DF}" type="pres">
      <dgm:prSet presAssocID="{968A38CE-C27E-4E6C-A665-08C1614F73DA}" presName="sibTrans" presStyleCnt="0"/>
      <dgm:spPr/>
    </dgm:pt>
    <dgm:pt modelId="{BD718C09-21D4-4A85-A3E7-548FAB4F1029}" type="pres">
      <dgm:prSet presAssocID="{57C95F3C-FD0B-475C-ACC0-CB4A6CA0CE84}" presName="compNode" presStyleCnt="0"/>
      <dgm:spPr/>
    </dgm:pt>
    <dgm:pt modelId="{53CB716A-A5ED-41C8-8B54-0A49FE1986DA}" type="pres">
      <dgm:prSet presAssocID="{57C95F3C-FD0B-475C-ACC0-CB4A6CA0CE84}" presName="iconBgRect" presStyleLbl="bgShp" presStyleIdx="2" presStyleCnt="3"/>
      <dgm:spPr/>
    </dgm:pt>
    <dgm:pt modelId="{14E9E211-B1CD-42A2-A383-F2AB7DC3B80B}" type="pres">
      <dgm:prSet presAssocID="{57C95F3C-FD0B-475C-ACC0-CB4A6CA0C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28516143-95CC-47C1-A23D-E307F59E1B5A}" type="pres">
      <dgm:prSet presAssocID="{57C95F3C-FD0B-475C-ACC0-CB4A6CA0CE84}" presName="spaceRect" presStyleCnt="0"/>
      <dgm:spPr/>
    </dgm:pt>
    <dgm:pt modelId="{292CD6F6-EB8B-466D-AD60-AA70FDD50748}" type="pres">
      <dgm:prSet presAssocID="{57C95F3C-FD0B-475C-ACC0-CB4A6CA0CE84}" presName="textRect" presStyleLbl="revTx" presStyleIdx="2" presStyleCnt="3">
        <dgm:presLayoutVars>
          <dgm:chMax val="1"/>
          <dgm:chPref val="1"/>
        </dgm:presLayoutVars>
      </dgm:prSet>
      <dgm:spPr/>
    </dgm:pt>
  </dgm:ptLst>
  <dgm:cxnLst>
    <dgm:cxn modelId="{14FFAA04-EC19-4313-82C8-9DAF1B3B0292}" srcId="{7B3C4785-D337-4DA9-9B1B-2661C722E08D}" destId="{5B12A0D4-6A10-42DD-9105-43CE7B3021C3}" srcOrd="0" destOrd="0" parTransId="{8BB318E0-0D63-43DC-8DBF-8E072B1FD499}" sibTransId="{0882EF32-4C90-4A07-81E2-7177B3C7A125}"/>
    <dgm:cxn modelId="{3E9C7D2B-BC61-4E85-AF57-B8956E5B2CBE}" type="presOf" srcId="{57C95F3C-FD0B-475C-ACC0-CB4A6CA0CE84}" destId="{292CD6F6-EB8B-466D-AD60-AA70FDD50748}" srcOrd="0" destOrd="0" presId="urn:microsoft.com/office/officeart/2018/5/layout/IconCircleLabelList"/>
    <dgm:cxn modelId="{4F5E5334-A930-4513-9AF3-38869853E465}" srcId="{7B3C4785-D337-4DA9-9B1B-2661C722E08D}" destId="{26935652-9240-40DF-8CC3-C8294F0C45A7}" srcOrd="1" destOrd="0" parTransId="{DB6C6487-0DCD-4110-903C-13C64A1649ED}" sibTransId="{968A38CE-C27E-4E6C-A665-08C1614F73DA}"/>
    <dgm:cxn modelId="{3BED2941-3B06-4081-877E-C3996B61E249}" type="presOf" srcId="{26935652-9240-40DF-8CC3-C8294F0C45A7}" destId="{47386C2D-AA47-41A7-B4E2-752D4273D979}" srcOrd="0" destOrd="0" presId="urn:microsoft.com/office/officeart/2018/5/layout/IconCircleLabelList"/>
    <dgm:cxn modelId="{1F02344C-AC6D-4D0F-B8B6-E74F02E63F9A}" type="presOf" srcId="{7B3C4785-D337-4DA9-9B1B-2661C722E08D}" destId="{FCC6802B-6D5A-4CDE-8FE6-CCF4AF622DC0}" srcOrd="0" destOrd="0" presId="urn:microsoft.com/office/officeart/2018/5/layout/IconCircleLabelList"/>
    <dgm:cxn modelId="{EDF19B51-FB60-47DB-A66C-D46332C306DE}" type="presOf" srcId="{5B12A0D4-6A10-42DD-9105-43CE7B3021C3}" destId="{7BBC3928-111D-4291-949B-943D90F41149}" srcOrd="0" destOrd="0" presId="urn:microsoft.com/office/officeart/2018/5/layout/IconCircleLabelList"/>
    <dgm:cxn modelId="{47BE09CD-C4F8-4C5F-8B67-96E7A398AAA0}" srcId="{7B3C4785-D337-4DA9-9B1B-2661C722E08D}" destId="{57C95F3C-FD0B-475C-ACC0-CB4A6CA0CE84}" srcOrd="2" destOrd="0" parTransId="{1F9B245D-2FE1-4D56-BF2A-1A516A04FAF1}" sibTransId="{71A62D18-61FB-4C74-9CFC-969B43079B06}"/>
    <dgm:cxn modelId="{28DEE0C1-94E1-4874-A215-AD02E371E5A8}" type="presParOf" srcId="{FCC6802B-6D5A-4CDE-8FE6-CCF4AF622DC0}" destId="{D1F7325D-2CF6-4295-B299-EC9A641CE254}" srcOrd="0" destOrd="0" presId="urn:microsoft.com/office/officeart/2018/5/layout/IconCircleLabelList"/>
    <dgm:cxn modelId="{77E43EFD-FA13-4FAC-A3E0-92095997814F}" type="presParOf" srcId="{D1F7325D-2CF6-4295-B299-EC9A641CE254}" destId="{F5BC1766-873C-4F62-8FD8-D0422F08B368}" srcOrd="0" destOrd="0" presId="urn:microsoft.com/office/officeart/2018/5/layout/IconCircleLabelList"/>
    <dgm:cxn modelId="{4605F15D-E9C5-4991-ACB4-6A18B4EC928A}" type="presParOf" srcId="{D1F7325D-2CF6-4295-B299-EC9A641CE254}" destId="{F1E5731F-0614-47F4-9ACF-F7614EEB1564}" srcOrd="1" destOrd="0" presId="urn:microsoft.com/office/officeart/2018/5/layout/IconCircleLabelList"/>
    <dgm:cxn modelId="{C2B6088C-0A77-4F52-AB1A-C4188D944786}" type="presParOf" srcId="{D1F7325D-2CF6-4295-B299-EC9A641CE254}" destId="{F2329621-EBD0-4D98-9A4C-E4A79DD11C86}" srcOrd="2" destOrd="0" presId="urn:microsoft.com/office/officeart/2018/5/layout/IconCircleLabelList"/>
    <dgm:cxn modelId="{80B3DA4A-63F4-4D77-9D63-389098F364B0}" type="presParOf" srcId="{D1F7325D-2CF6-4295-B299-EC9A641CE254}" destId="{7BBC3928-111D-4291-949B-943D90F41149}" srcOrd="3" destOrd="0" presId="urn:microsoft.com/office/officeart/2018/5/layout/IconCircleLabelList"/>
    <dgm:cxn modelId="{123FC250-304B-45A0-B1DB-4B531FABAA49}" type="presParOf" srcId="{FCC6802B-6D5A-4CDE-8FE6-CCF4AF622DC0}" destId="{ADA895E2-C303-4E38-832C-50F6C8385754}" srcOrd="1" destOrd="0" presId="urn:microsoft.com/office/officeart/2018/5/layout/IconCircleLabelList"/>
    <dgm:cxn modelId="{8CA9BD2D-FF9C-415B-9357-54AFBE546C75}" type="presParOf" srcId="{FCC6802B-6D5A-4CDE-8FE6-CCF4AF622DC0}" destId="{7EA97D8E-56E6-4E7E-A58C-3AB8B5F69644}" srcOrd="2" destOrd="0" presId="urn:microsoft.com/office/officeart/2018/5/layout/IconCircleLabelList"/>
    <dgm:cxn modelId="{7ABB05C2-26AF-485F-A4D4-1C49EE66AD0B}" type="presParOf" srcId="{7EA97D8E-56E6-4E7E-A58C-3AB8B5F69644}" destId="{81E86CF0-77C9-4587-8AA1-8B37C435B1FB}" srcOrd="0" destOrd="0" presId="urn:microsoft.com/office/officeart/2018/5/layout/IconCircleLabelList"/>
    <dgm:cxn modelId="{806D2778-0891-4541-B230-9A5D85566128}" type="presParOf" srcId="{7EA97D8E-56E6-4E7E-A58C-3AB8B5F69644}" destId="{D9AACECC-171C-425F-B741-AC2FA07B8474}" srcOrd="1" destOrd="0" presId="urn:microsoft.com/office/officeart/2018/5/layout/IconCircleLabelList"/>
    <dgm:cxn modelId="{84EA4EC5-90C2-4DB2-81D7-262DC9A826E5}" type="presParOf" srcId="{7EA97D8E-56E6-4E7E-A58C-3AB8B5F69644}" destId="{03EA0C15-CD84-4A74-B305-5186BD812BBB}" srcOrd="2" destOrd="0" presId="urn:microsoft.com/office/officeart/2018/5/layout/IconCircleLabelList"/>
    <dgm:cxn modelId="{FF195055-938F-4B7E-8950-AB5FEA71D171}" type="presParOf" srcId="{7EA97D8E-56E6-4E7E-A58C-3AB8B5F69644}" destId="{47386C2D-AA47-41A7-B4E2-752D4273D979}" srcOrd="3" destOrd="0" presId="urn:microsoft.com/office/officeart/2018/5/layout/IconCircleLabelList"/>
    <dgm:cxn modelId="{2D41F0E2-1561-446D-B9DD-6378DC41DB85}" type="presParOf" srcId="{FCC6802B-6D5A-4CDE-8FE6-CCF4AF622DC0}" destId="{4935A868-B513-428A-9191-8C4D26A0F7DF}" srcOrd="3" destOrd="0" presId="urn:microsoft.com/office/officeart/2018/5/layout/IconCircleLabelList"/>
    <dgm:cxn modelId="{E97296C5-D358-4A8A-B60E-6A1AC146E76F}" type="presParOf" srcId="{FCC6802B-6D5A-4CDE-8FE6-CCF4AF622DC0}" destId="{BD718C09-21D4-4A85-A3E7-548FAB4F1029}" srcOrd="4" destOrd="0" presId="urn:microsoft.com/office/officeart/2018/5/layout/IconCircleLabelList"/>
    <dgm:cxn modelId="{170CDE24-4EEB-460F-A0B0-A6174C100A21}" type="presParOf" srcId="{BD718C09-21D4-4A85-A3E7-548FAB4F1029}" destId="{53CB716A-A5ED-41C8-8B54-0A49FE1986DA}" srcOrd="0" destOrd="0" presId="urn:microsoft.com/office/officeart/2018/5/layout/IconCircleLabelList"/>
    <dgm:cxn modelId="{0355D5A9-7D1F-4967-A735-95569FF2A644}" type="presParOf" srcId="{BD718C09-21D4-4A85-A3E7-548FAB4F1029}" destId="{14E9E211-B1CD-42A2-A383-F2AB7DC3B80B}" srcOrd="1" destOrd="0" presId="urn:microsoft.com/office/officeart/2018/5/layout/IconCircleLabelList"/>
    <dgm:cxn modelId="{7C7371A7-965B-412C-8A13-74FC725BA9FA}" type="presParOf" srcId="{BD718C09-21D4-4A85-A3E7-548FAB4F1029}" destId="{28516143-95CC-47C1-A23D-E307F59E1B5A}" srcOrd="2" destOrd="0" presId="urn:microsoft.com/office/officeart/2018/5/layout/IconCircleLabelList"/>
    <dgm:cxn modelId="{F6C3CC26-6EA0-44EE-8F1A-6186CD967000}" type="presParOf" srcId="{BD718C09-21D4-4A85-A3E7-548FAB4F1029}" destId="{292CD6F6-EB8B-466D-AD60-AA70FDD5074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F4763-491A-4D93-9E32-ADAE07957018}"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9045F223-7DE9-466F-8F03-B396B50444A1}">
      <dgm:prSet phldrT="[Text]" phldr="0"/>
      <dgm:spPr/>
      <dgm:t>
        <a:bodyPr/>
        <a:lstStyle/>
        <a:p>
          <a:r>
            <a:rPr lang="en-US" dirty="0"/>
            <a:t>2008 – 2014: Classic </a:t>
          </a:r>
          <a:r>
            <a:rPr lang="en-US" dirty="0" err="1"/>
            <a:t>eCourse</a:t>
          </a:r>
          <a:r>
            <a:rPr lang="en-US" dirty="0"/>
            <a:t> Development</a:t>
          </a:r>
        </a:p>
      </dgm:t>
    </dgm:pt>
    <dgm:pt modelId="{DE750B8E-B4A5-4A90-BE75-2B46CC338F89}" type="parTrans" cxnId="{B85A9481-9AC1-49C9-B0D2-FDF7498C8A7F}">
      <dgm:prSet/>
      <dgm:spPr/>
      <dgm:t>
        <a:bodyPr/>
        <a:lstStyle/>
        <a:p>
          <a:endParaRPr lang="en-US"/>
        </a:p>
      </dgm:t>
    </dgm:pt>
    <dgm:pt modelId="{00D1FBA2-4D45-4D48-8815-E39259A335CA}" type="sibTrans" cxnId="{B85A9481-9AC1-49C9-B0D2-FDF7498C8A7F}">
      <dgm:prSet/>
      <dgm:spPr/>
      <dgm:t>
        <a:bodyPr/>
        <a:lstStyle/>
        <a:p>
          <a:endParaRPr lang="en-US"/>
        </a:p>
      </dgm:t>
    </dgm:pt>
    <dgm:pt modelId="{A9A45663-F239-4DEF-808A-9E1958FE5510}">
      <dgm:prSet phldrT="[Text]" phldr="0"/>
      <dgm:spPr/>
      <dgm:t>
        <a:bodyPr/>
        <a:lstStyle/>
        <a:p>
          <a:r>
            <a:rPr lang="en-US" dirty="0"/>
            <a:t>2020 – 2021: QM Adoption</a:t>
          </a:r>
        </a:p>
      </dgm:t>
    </dgm:pt>
    <dgm:pt modelId="{A728A734-C4F0-4B52-AED4-C849AB8CDF6F}" type="parTrans" cxnId="{5347255D-5696-4C76-AD8E-1999DA22D059}">
      <dgm:prSet/>
      <dgm:spPr/>
      <dgm:t>
        <a:bodyPr/>
        <a:lstStyle/>
        <a:p>
          <a:endParaRPr lang="en-US"/>
        </a:p>
      </dgm:t>
    </dgm:pt>
    <dgm:pt modelId="{4AFEA0AA-E2DC-42C2-9EF4-F9E25193EBB1}" type="sibTrans" cxnId="{5347255D-5696-4C76-AD8E-1999DA22D059}">
      <dgm:prSet/>
      <dgm:spPr/>
      <dgm:t>
        <a:bodyPr/>
        <a:lstStyle/>
        <a:p>
          <a:endParaRPr lang="en-US"/>
        </a:p>
      </dgm:t>
    </dgm:pt>
    <dgm:pt modelId="{4F2FCABB-2BC1-4B7C-89BA-3680213C36FE}">
      <dgm:prSet phldrT="[Text]" phldr="0"/>
      <dgm:spPr/>
      <dgm:t>
        <a:bodyPr/>
        <a:lstStyle/>
        <a:p>
          <a:r>
            <a:rPr lang="en-US" dirty="0"/>
            <a:t>2022 – 2023: Integration</a:t>
          </a:r>
        </a:p>
      </dgm:t>
    </dgm:pt>
    <dgm:pt modelId="{730C0D3A-D476-4688-8355-3561D4C40008}" type="parTrans" cxnId="{4AF7CB28-A5F6-4B0C-8B8C-B888865F47CB}">
      <dgm:prSet/>
      <dgm:spPr/>
      <dgm:t>
        <a:bodyPr/>
        <a:lstStyle/>
        <a:p>
          <a:endParaRPr lang="en-US"/>
        </a:p>
      </dgm:t>
    </dgm:pt>
    <dgm:pt modelId="{018E801A-FEE5-413D-ACF6-A7CFB49221B2}" type="sibTrans" cxnId="{4AF7CB28-A5F6-4B0C-8B8C-B888865F47CB}">
      <dgm:prSet/>
      <dgm:spPr/>
      <dgm:t>
        <a:bodyPr/>
        <a:lstStyle/>
        <a:p>
          <a:endParaRPr lang="en-US"/>
        </a:p>
      </dgm:t>
    </dgm:pt>
    <dgm:pt modelId="{9C32B2C1-A3DE-4D13-BC91-9B25F041B572}">
      <dgm:prSet phldrT="[Text]" phldr="0"/>
      <dgm:spPr/>
      <dgm:t>
        <a:bodyPr/>
        <a:lstStyle/>
        <a:p>
          <a:r>
            <a:rPr lang="en-US" dirty="0"/>
            <a:t>2024 – Present: Maturity</a:t>
          </a:r>
        </a:p>
      </dgm:t>
    </dgm:pt>
    <dgm:pt modelId="{67AC4F6E-ADAD-4314-B7E8-6FDEABE24775}" type="parTrans" cxnId="{E3C153A7-0106-4A2B-B814-B0290AF3530A}">
      <dgm:prSet/>
      <dgm:spPr/>
      <dgm:t>
        <a:bodyPr/>
        <a:lstStyle/>
        <a:p>
          <a:endParaRPr lang="en-US"/>
        </a:p>
      </dgm:t>
    </dgm:pt>
    <dgm:pt modelId="{1E8DEF3F-29C0-4141-8371-2B7F6F8E2CF2}" type="sibTrans" cxnId="{E3C153A7-0106-4A2B-B814-B0290AF3530A}">
      <dgm:prSet/>
      <dgm:spPr/>
      <dgm:t>
        <a:bodyPr/>
        <a:lstStyle/>
        <a:p>
          <a:endParaRPr lang="en-US"/>
        </a:p>
      </dgm:t>
    </dgm:pt>
    <dgm:pt modelId="{662DBFAF-07B9-429E-B308-4A139D03FA9A}">
      <dgm:prSet phldrT="[Text]" phldr="0"/>
      <dgm:spPr/>
      <dgm:t>
        <a:bodyPr/>
        <a:lstStyle/>
        <a:p>
          <a:r>
            <a:rPr lang="en-US" dirty="0"/>
            <a:t>2014 – 2019: Classic+ </a:t>
          </a:r>
          <a:r>
            <a:rPr lang="en-US" dirty="0" err="1"/>
            <a:t>eCourse</a:t>
          </a:r>
          <a:r>
            <a:rPr lang="en-US" dirty="0"/>
            <a:t> Development</a:t>
          </a:r>
        </a:p>
      </dgm:t>
    </dgm:pt>
    <dgm:pt modelId="{32953683-9F1F-4AF6-A0C6-3C5862180115}" type="parTrans" cxnId="{F5BC7746-A416-4C84-96AB-F6328DF05023}">
      <dgm:prSet/>
      <dgm:spPr/>
      <dgm:t>
        <a:bodyPr/>
        <a:lstStyle/>
        <a:p>
          <a:endParaRPr lang="en-US"/>
        </a:p>
      </dgm:t>
    </dgm:pt>
    <dgm:pt modelId="{F22B9B83-7704-4E4C-BE31-5285A76DCE3C}" type="sibTrans" cxnId="{F5BC7746-A416-4C84-96AB-F6328DF05023}">
      <dgm:prSet/>
      <dgm:spPr/>
      <dgm:t>
        <a:bodyPr/>
        <a:lstStyle/>
        <a:p>
          <a:endParaRPr lang="en-US"/>
        </a:p>
      </dgm:t>
    </dgm:pt>
    <dgm:pt modelId="{E0EB1282-F383-45F7-9D13-145971B1EDDB}" type="pres">
      <dgm:prSet presAssocID="{4E0F4763-491A-4D93-9E32-ADAE07957018}" presName="Name0" presStyleCnt="0">
        <dgm:presLayoutVars>
          <dgm:dir/>
          <dgm:resizeHandles val="exact"/>
        </dgm:presLayoutVars>
      </dgm:prSet>
      <dgm:spPr/>
    </dgm:pt>
    <dgm:pt modelId="{9E431A17-FE19-49A0-A453-15808051A3F1}" type="pres">
      <dgm:prSet presAssocID="{9045F223-7DE9-466F-8F03-B396B50444A1}" presName="node" presStyleLbl="node1" presStyleIdx="0" presStyleCnt="5">
        <dgm:presLayoutVars>
          <dgm:bulletEnabled val="1"/>
        </dgm:presLayoutVars>
      </dgm:prSet>
      <dgm:spPr/>
    </dgm:pt>
    <dgm:pt modelId="{6B7E11D9-943F-494D-93EB-6CB11EF5EF1A}" type="pres">
      <dgm:prSet presAssocID="{00D1FBA2-4D45-4D48-8815-E39259A335CA}" presName="sibTrans" presStyleLbl="sibTrans2D1" presStyleIdx="0" presStyleCnt="4"/>
      <dgm:spPr/>
    </dgm:pt>
    <dgm:pt modelId="{96786F04-8A0D-41B3-836E-AB65DF7E42FF}" type="pres">
      <dgm:prSet presAssocID="{00D1FBA2-4D45-4D48-8815-E39259A335CA}" presName="connectorText" presStyleLbl="sibTrans2D1" presStyleIdx="0" presStyleCnt="4"/>
      <dgm:spPr/>
    </dgm:pt>
    <dgm:pt modelId="{B9F5C88F-B94A-4981-AA0F-15DE91C65F68}" type="pres">
      <dgm:prSet presAssocID="{662DBFAF-07B9-429E-B308-4A139D03FA9A}" presName="node" presStyleLbl="node1" presStyleIdx="1" presStyleCnt="5">
        <dgm:presLayoutVars>
          <dgm:bulletEnabled val="1"/>
        </dgm:presLayoutVars>
      </dgm:prSet>
      <dgm:spPr/>
    </dgm:pt>
    <dgm:pt modelId="{B6D2AD85-739D-4FBB-8D1E-57994117C4D3}" type="pres">
      <dgm:prSet presAssocID="{F22B9B83-7704-4E4C-BE31-5285A76DCE3C}" presName="sibTrans" presStyleLbl="sibTrans2D1" presStyleIdx="1" presStyleCnt="4"/>
      <dgm:spPr/>
    </dgm:pt>
    <dgm:pt modelId="{0A420EBC-8CB2-4D38-A73B-C1062FEBFC88}" type="pres">
      <dgm:prSet presAssocID="{F22B9B83-7704-4E4C-BE31-5285A76DCE3C}" presName="connectorText" presStyleLbl="sibTrans2D1" presStyleIdx="1" presStyleCnt="4"/>
      <dgm:spPr/>
    </dgm:pt>
    <dgm:pt modelId="{40F07659-4678-45C6-AD8E-6EC9EEC6D3D2}" type="pres">
      <dgm:prSet presAssocID="{A9A45663-F239-4DEF-808A-9E1958FE5510}" presName="node" presStyleLbl="node1" presStyleIdx="2" presStyleCnt="5">
        <dgm:presLayoutVars>
          <dgm:bulletEnabled val="1"/>
        </dgm:presLayoutVars>
      </dgm:prSet>
      <dgm:spPr/>
    </dgm:pt>
    <dgm:pt modelId="{18DC2330-24F0-468B-8F9C-B77D667C7DC6}" type="pres">
      <dgm:prSet presAssocID="{4AFEA0AA-E2DC-42C2-9EF4-F9E25193EBB1}" presName="sibTrans" presStyleLbl="sibTrans2D1" presStyleIdx="2" presStyleCnt="4"/>
      <dgm:spPr/>
    </dgm:pt>
    <dgm:pt modelId="{9C8E3343-DE80-4CCF-9660-D9502F41E2F9}" type="pres">
      <dgm:prSet presAssocID="{4AFEA0AA-E2DC-42C2-9EF4-F9E25193EBB1}" presName="connectorText" presStyleLbl="sibTrans2D1" presStyleIdx="2" presStyleCnt="4"/>
      <dgm:spPr/>
    </dgm:pt>
    <dgm:pt modelId="{DF54CC33-2FA9-4642-B5E4-85ACAE9944EC}" type="pres">
      <dgm:prSet presAssocID="{4F2FCABB-2BC1-4B7C-89BA-3680213C36FE}" presName="node" presStyleLbl="node1" presStyleIdx="3" presStyleCnt="5">
        <dgm:presLayoutVars>
          <dgm:bulletEnabled val="1"/>
        </dgm:presLayoutVars>
      </dgm:prSet>
      <dgm:spPr/>
    </dgm:pt>
    <dgm:pt modelId="{8C7BD789-57DD-4752-AC95-6819419A3B72}" type="pres">
      <dgm:prSet presAssocID="{018E801A-FEE5-413D-ACF6-A7CFB49221B2}" presName="sibTrans" presStyleLbl="sibTrans2D1" presStyleIdx="3" presStyleCnt="4"/>
      <dgm:spPr/>
    </dgm:pt>
    <dgm:pt modelId="{E11DEAAA-6BD5-4323-850E-089BDE50911F}" type="pres">
      <dgm:prSet presAssocID="{018E801A-FEE5-413D-ACF6-A7CFB49221B2}" presName="connectorText" presStyleLbl="sibTrans2D1" presStyleIdx="3" presStyleCnt="4"/>
      <dgm:spPr/>
    </dgm:pt>
    <dgm:pt modelId="{69A922C7-302D-4074-9C49-3ABFE91EB9FD}" type="pres">
      <dgm:prSet presAssocID="{9C32B2C1-A3DE-4D13-BC91-9B25F041B572}" presName="node" presStyleLbl="node1" presStyleIdx="4" presStyleCnt="5">
        <dgm:presLayoutVars>
          <dgm:bulletEnabled val="1"/>
        </dgm:presLayoutVars>
      </dgm:prSet>
      <dgm:spPr/>
    </dgm:pt>
  </dgm:ptLst>
  <dgm:cxnLst>
    <dgm:cxn modelId="{31AF0A09-E118-4CD0-990A-FA34770612BF}" type="presOf" srcId="{00D1FBA2-4D45-4D48-8815-E39259A335CA}" destId="{6B7E11D9-943F-494D-93EB-6CB11EF5EF1A}" srcOrd="0" destOrd="0" presId="urn:microsoft.com/office/officeart/2005/8/layout/process1"/>
    <dgm:cxn modelId="{D8DDCB1E-BA08-483F-B861-7487748B78D2}" type="presOf" srcId="{4AFEA0AA-E2DC-42C2-9EF4-F9E25193EBB1}" destId="{9C8E3343-DE80-4CCF-9660-D9502F41E2F9}" srcOrd="1" destOrd="0" presId="urn:microsoft.com/office/officeart/2005/8/layout/process1"/>
    <dgm:cxn modelId="{4AF7CB28-A5F6-4B0C-8B8C-B888865F47CB}" srcId="{4E0F4763-491A-4D93-9E32-ADAE07957018}" destId="{4F2FCABB-2BC1-4B7C-89BA-3680213C36FE}" srcOrd="3" destOrd="0" parTransId="{730C0D3A-D476-4688-8355-3561D4C40008}" sibTransId="{018E801A-FEE5-413D-ACF6-A7CFB49221B2}"/>
    <dgm:cxn modelId="{4AB18638-CBE8-4E86-8280-C59103F5FE85}" type="presOf" srcId="{4F2FCABB-2BC1-4B7C-89BA-3680213C36FE}" destId="{DF54CC33-2FA9-4642-B5E4-85ACAE9944EC}" srcOrd="0" destOrd="0" presId="urn:microsoft.com/office/officeart/2005/8/layout/process1"/>
    <dgm:cxn modelId="{5347255D-5696-4C76-AD8E-1999DA22D059}" srcId="{4E0F4763-491A-4D93-9E32-ADAE07957018}" destId="{A9A45663-F239-4DEF-808A-9E1958FE5510}" srcOrd="2" destOrd="0" parTransId="{A728A734-C4F0-4B52-AED4-C849AB8CDF6F}" sibTransId="{4AFEA0AA-E2DC-42C2-9EF4-F9E25193EBB1}"/>
    <dgm:cxn modelId="{F5BC7746-A416-4C84-96AB-F6328DF05023}" srcId="{4E0F4763-491A-4D93-9E32-ADAE07957018}" destId="{662DBFAF-07B9-429E-B308-4A139D03FA9A}" srcOrd="1" destOrd="0" parTransId="{32953683-9F1F-4AF6-A0C6-3C5862180115}" sibTransId="{F22B9B83-7704-4E4C-BE31-5285A76DCE3C}"/>
    <dgm:cxn modelId="{2380366D-1828-462F-8F76-1383813A3F8D}" type="presOf" srcId="{9045F223-7DE9-466F-8F03-B396B50444A1}" destId="{9E431A17-FE19-49A0-A453-15808051A3F1}" srcOrd="0" destOrd="0" presId="urn:microsoft.com/office/officeart/2005/8/layout/process1"/>
    <dgm:cxn modelId="{4B36794E-5E41-45E2-8021-3ECA102F4FC6}" type="presOf" srcId="{F22B9B83-7704-4E4C-BE31-5285A76DCE3C}" destId="{0A420EBC-8CB2-4D38-A73B-C1062FEBFC88}" srcOrd="1" destOrd="0" presId="urn:microsoft.com/office/officeart/2005/8/layout/process1"/>
    <dgm:cxn modelId="{8D845770-13F6-45B7-A8A3-9D3C85EAC82A}" type="presOf" srcId="{00D1FBA2-4D45-4D48-8815-E39259A335CA}" destId="{96786F04-8A0D-41B3-836E-AB65DF7E42FF}" srcOrd="1" destOrd="0" presId="urn:microsoft.com/office/officeart/2005/8/layout/process1"/>
    <dgm:cxn modelId="{CA635771-704A-4164-A6BE-9471213244B5}" type="presOf" srcId="{4E0F4763-491A-4D93-9E32-ADAE07957018}" destId="{E0EB1282-F383-45F7-9D13-145971B1EDDB}" srcOrd="0" destOrd="0" presId="urn:microsoft.com/office/officeart/2005/8/layout/process1"/>
    <dgm:cxn modelId="{E5499377-76B2-414A-8814-55BA278D10D2}" type="presOf" srcId="{F22B9B83-7704-4E4C-BE31-5285A76DCE3C}" destId="{B6D2AD85-739D-4FBB-8D1E-57994117C4D3}" srcOrd="0" destOrd="0" presId="urn:microsoft.com/office/officeart/2005/8/layout/process1"/>
    <dgm:cxn modelId="{B85A9481-9AC1-49C9-B0D2-FDF7498C8A7F}" srcId="{4E0F4763-491A-4D93-9E32-ADAE07957018}" destId="{9045F223-7DE9-466F-8F03-B396B50444A1}" srcOrd="0" destOrd="0" parTransId="{DE750B8E-B4A5-4A90-BE75-2B46CC338F89}" sibTransId="{00D1FBA2-4D45-4D48-8815-E39259A335CA}"/>
    <dgm:cxn modelId="{880F7B84-CB3D-49DB-82C4-0090EA31D6D1}" type="presOf" srcId="{A9A45663-F239-4DEF-808A-9E1958FE5510}" destId="{40F07659-4678-45C6-AD8E-6EC9EEC6D3D2}" srcOrd="0" destOrd="0" presId="urn:microsoft.com/office/officeart/2005/8/layout/process1"/>
    <dgm:cxn modelId="{5223B88C-5F83-4B98-AE0D-732C282B2998}" type="presOf" srcId="{9C32B2C1-A3DE-4D13-BC91-9B25F041B572}" destId="{69A922C7-302D-4074-9C49-3ABFE91EB9FD}" srcOrd="0" destOrd="0" presId="urn:microsoft.com/office/officeart/2005/8/layout/process1"/>
    <dgm:cxn modelId="{E3C153A7-0106-4A2B-B814-B0290AF3530A}" srcId="{4E0F4763-491A-4D93-9E32-ADAE07957018}" destId="{9C32B2C1-A3DE-4D13-BC91-9B25F041B572}" srcOrd="4" destOrd="0" parTransId="{67AC4F6E-ADAD-4314-B7E8-6FDEABE24775}" sibTransId="{1E8DEF3F-29C0-4141-8371-2B7F6F8E2CF2}"/>
    <dgm:cxn modelId="{FCF1F0B4-968B-43FD-84BA-06B3409DEA76}" type="presOf" srcId="{018E801A-FEE5-413D-ACF6-A7CFB49221B2}" destId="{8C7BD789-57DD-4752-AC95-6819419A3B72}" srcOrd="0" destOrd="0" presId="urn:microsoft.com/office/officeart/2005/8/layout/process1"/>
    <dgm:cxn modelId="{D31F6EBC-FA8C-48BA-B83E-6FD62057E8C5}" type="presOf" srcId="{018E801A-FEE5-413D-ACF6-A7CFB49221B2}" destId="{E11DEAAA-6BD5-4323-850E-089BDE50911F}" srcOrd="1" destOrd="0" presId="urn:microsoft.com/office/officeart/2005/8/layout/process1"/>
    <dgm:cxn modelId="{705E36CC-66B9-4CB6-818F-DB278288539B}" type="presOf" srcId="{662DBFAF-07B9-429E-B308-4A139D03FA9A}" destId="{B9F5C88F-B94A-4981-AA0F-15DE91C65F68}" srcOrd="0" destOrd="0" presId="urn:microsoft.com/office/officeart/2005/8/layout/process1"/>
    <dgm:cxn modelId="{944DC0D9-7A66-403C-A984-D309F18F67EC}" type="presOf" srcId="{4AFEA0AA-E2DC-42C2-9EF4-F9E25193EBB1}" destId="{18DC2330-24F0-468B-8F9C-B77D667C7DC6}" srcOrd="0" destOrd="0" presId="urn:microsoft.com/office/officeart/2005/8/layout/process1"/>
    <dgm:cxn modelId="{524356E9-F1C9-4F60-8793-28EFF01C373D}" type="presParOf" srcId="{E0EB1282-F383-45F7-9D13-145971B1EDDB}" destId="{9E431A17-FE19-49A0-A453-15808051A3F1}" srcOrd="0" destOrd="0" presId="urn:microsoft.com/office/officeart/2005/8/layout/process1"/>
    <dgm:cxn modelId="{CA4B9219-4EE3-4BB6-8CF1-90F37DFB37C4}" type="presParOf" srcId="{E0EB1282-F383-45F7-9D13-145971B1EDDB}" destId="{6B7E11D9-943F-494D-93EB-6CB11EF5EF1A}" srcOrd="1" destOrd="0" presId="urn:microsoft.com/office/officeart/2005/8/layout/process1"/>
    <dgm:cxn modelId="{D2337077-1580-468B-97B4-1AEDCE483991}" type="presParOf" srcId="{6B7E11D9-943F-494D-93EB-6CB11EF5EF1A}" destId="{96786F04-8A0D-41B3-836E-AB65DF7E42FF}" srcOrd="0" destOrd="0" presId="urn:microsoft.com/office/officeart/2005/8/layout/process1"/>
    <dgm:cxn modelId="{5217BC78-B692-4FEB-BC1F-7610F2F843FD}" type="presParOf" srcId="{E0EB1282-F383-45F7-9D13-145971B1EDDB}" destId="{B9F5C88F-B94A-4981-AA0F-15DE91C65F68}" srcOrd="2" destOrd="0" presId="urn:microsoft.com/office/officeart/2005/8/layout/process1"/>
    <dgm:cxn modelId="{46F0805C-5E6A-4D05-90CD-4EA5638FE85D}" type="presParOf" srcId="{E0EB1282-F383-45F7-9D13-145971B1EDDB}" destId="{B6D2AD85-739D-4FBB-8D1E-57994117C4D3}" srcOrd="3" destOrd="0" presId="urn:microsoft.com/office/officeart/2005/8/layout/process1"/>
    <dgm:cxn modelId="{ECAC981E-5CC8-40C9-94EC-4A6F02F241C7}" type="presParOf" srcId="{B6D2AD85-739D-4FBB-8D1E-57994117C4D3}" destId="{0A420EBC-8CB2-4D38-A73B-C1062FEBFC88}" srcOrd="0" destOrd="0" presId="urn:microsoft.com/office/officeart/2005/8/layout/process1"/>
    <dgm:cxn modelId="{300C656D-1AFF-42A3-A26E-CD9CDE35968E}" type="presParOf" srcId="{E0EB1282-F383-45F7-9D13-145971B1EDDB}" destId="{40F07659-4678-45C6-AD8E-6EC9EEC6D3D2}" srcOrd="4" destOrd="0" presId="urn:microsoft.com/office/officeart/2005/8/layout/process1"/>
    <dgm:cxn modelId="{4E3D8612-D0D6-4397-BE4B-9DA6A428A4F5}" type="presParOf" srcId="{E0EB1282-F383-45F7-9D13-145971B1EDDB}" destId="{18DC2330-24F0-468B-8F9C-B77D667C7DC6}" srcOrd="5" destOrd="0" presId="urn:microsoft.com/office/officeart/2005/8/layout/process1"/>
    <dgm:cxn modelId="{7455DF24-3310-4E2D-8397-24322141D633}" type="presParOf" srcId="{18DC2330-24F0-468B-8F9C-B77D667C7DC6}" destId="{9C8E3343-DE80-4CCF-9660-D9502F41E2F9}" srcOrd="0" destOrd="0" presId="urn:microsoft.com/office/officeart/2005/8/layout/process1"/>
    <dgm:cxn modelId="{63DB289B-5719-4896-AEA5-B18650ACCD13}" type="presParOf" srcId="{E0EB1282-F383-45F7-9D13-145971B1EDDB}" destId="{DF54CC33-2FA9-4642-B5E4-85ACAE9944EC}" srcOrd="6" destOrd="0" presId="urn:microsoft.com/office/officeart/2005/8/layout/process1"/>
    <dgm:cxn modelId="{A5056DDA-3A9C-45C6-9DA0-B9A6A0ADC1E9}" type="presParOf" srcId="{E0EB1282-F383-45F7-9D13-145971B1EDDB}" destId="{8C7BD789-57DD-4752-AC95-6819419A3B72}" srcOrd="7" destOrd="0" presId="urn:microsoft.com/office/officeart/2005/8/layout/process1"/>
    <dgm:cxn modelId="{D242A890-DE23-47F1-B2FF-25C95E085DB5}" type="presParOf" srcId="{8C7BD789-57DD-4752-AC95-6819419A3B72}" destId="{E11DEAAA-6BD5-4323-850E-089BDE50911F}" srcOrd="0" destOrd="0" presId="urn:microsoft.com/office/officeart/2005/8/layout/process1"/>
    <dgm:cxn modelId="{90622935-1BA9-48FF-9689-D0E415719B45}" type="presParOf" srcId="{E0EB1282-F383-45F7-9D13-145971B1EDDB}" destId="{69A922C7-302D-4074-9C49-3ABFE91EB9FD}"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F45AB-1E4F-4F76-9A93-460E117F4CFC}"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2A03A795-1978-4A09-9340-B94EF97DFC3C}">
      <dgm:prSet/>
      <dgm:spPr/>
      <dgm:t>
        <a:bodyPr/>
        <a:lstStyle/>
        <a:p>
          <a:r>
            <a:rPr lang="en-US"/>
            <a:t>5 Certified QM Reviewers</a:t>
          </a:r>
        </a:p>
      </dgm:t>
    </dgm:pt>
    <dgm:pt modelId="{CA71A6D1-1E38-4921-9387-977EB333F923}" type="parTrans" cxnId="{9D534B32-CC89-40EC-9460-700F6D096574}">
      <dgm:prSet/>
      <dgm:spPr/>
      <dgm:t>
        <a:bodyPr/>
        <a:lstStyle/>
        <a:p>
          <a:endParaRPr lang="en-US"/>
        </a:p>
      </dgm:t>
    </dgm:pt>
    <dgm:pt modelId="{2361C87E-21B8-4AE5-820B-0365394FD84C}" type="sibTrans" cxnId="{9D534B32-CC89-40EC-9460-700F6D096574}">
      <dgm:prSet/>
      <dgm:spPr/>
      <dgm:t>
        <a:bodyPr/>
        <a:lstStyle/>
        <a:p>
          <a:endParaRPr lang="en-US"/>
        </a:p>
      </dgm:t>
    </dgm:pt>
    <dgm:pt modelId="{CE9E13C6-C2CB-47C7-BEB7-3B1F8A509F1A}">
      <dgm:prSet/>
      <dgm:spPr/>
      <dgm:t>
        <a:bodyPr/>
        <a:lstStyle/>
        <a:p>
          <a:r>
            <a:rPr lang="en-US"/>
            <a:t>1 Certfied QM Master Reviewer</a:t>
          </a:r>
        </a:p>
      </dgm:t>
    </dgm:pt>
    <dgm:pt modelId="{845D102C-3F70-4110-82B6-DCF4C1408E47}" type="parTrans" cxnId="{BB2A49C6-6B90-4E35-A0CB-11074979BA9F}">
      <dgm:prSet/>
      <dgm:spPr/>
      <dgm:t>
        <a:bodyPr/>
        <a:lstStyle/>
        <a:p>
          <a:endParaRPr lang="en-US"/>
        </a:p>
      </dgm:t>
    </dgm:pt>
    <dgm:pt modelId="{F118FA19-B5F0-41CD-9176-95990ADF1B14}" type="sibTrans" cxnId="{BB2A49C6-6B90-4E35-A0CB-11074979BA9F}">
      <dgm:prSet/>
      <dgm:spPr/>
      <dgm:t>
        <a:bodyPr/>
        <a:lstStyle/>
        <a:p>
          <a:endParaRPr lang="en-US"/>
        </a:p>
      </dgm:t>
    </dgm:pt>
    <dgm:pt modelId="{EA71BE90-3CF9-4AE2-A9D1-0E9485EE6780}">
      <dgm:prSet/>
      <dgm:spPr/>
      <dgm:t>
        <a:bodyPr/>
        <a:lstStyle/>
        <a:p>
          <a:r>
            <a:rPr lang="en-US"/>
            <a:t>3 Certified Courses</a:t>
          </a:r>
        </a:p>
      </dgm:t>
    </dgm:pt>
    <dgm:pt modelId="{9E5D793E-2510-4A1C-8185-B82DDEEA5DC2}" type="parTrans" cxnId="{173A77DE-1DEC-4648-AA69-46801CFBAF1E}">
      <dgm:prSet/>
      <dgm:spPr/>
      <dgm:t>
        <a:bodyPr/>
        <a:lstStyle/>
        <a:p>
          <a:endParaRPr lang="en-US"/>
        </a:p>
      </dgm:t>
    </dgm:pt>
    <dgm:pt modelId="{1A5B2BCB-594C-4A23-B55B-3FAD1CD8DDE1}" type="sibTrans" cxnId="{173A77DE-1DEC-4648-AA69-46801CFBAF1E}">
      <dgm:prSet/>
      <dgm:spPr/>
      <dgm:t>
        <a:bodyPr/>
        <a:lstStyle/>
        <a:p>
          <a:endParaRPr lang="en-US"/>
        </a:p>
      </dgm:t>
    </dgm:pt>
    <dgm:pt modelId="{C2728F2F-8FFA-41F4-A67C-7E9E7A4F92C3}">
      <dgm:prSet/>
      <dgm:spPr/>
      <dgm:t>
        <a:bodyPr/>
        <a:lstStyle/>
        <a:p>
          <a:r>
            <a:rPr lang="en-US"/>
            <a:t>112 hours of PD in 2024–25</a:t>
          </a:r>
        </a:p>
      </dgm:t>
    </dgm:pt>
    <dgm:pt modelId="{2DEDAA8B-3D1C-4D61-9ECF-E7588341A980}" type="parTrans" cxnId="{AC2CDA25-4C34-443F-8AA8-D7E8CF2D0268}">
      <dgm:prSet/>
      <dgm:spPr/>
      <dgm:t>
        <a:bodyPr/>
        <a:lstStyle/>
        <a:p>
          <a:endParaRPr lang="en-US"/>
        </a:p>
      </dgm:t>
    </dgm:pt>
    <dgm:pt modelId="{A0631078-CB69-4737-9822-1DEE038DA995}" type="sibTrans" cxnId="{AC2CDA25-4C34-443F-8AA8-D7E8CF2D0268}">
      <dgm:prSet/>
      <dgm:spPr/>
      <dgm:t>
        <a:bodyPr/>
        <a:lstStyle/>
        <a:p>
          <a:endParaRPr lang="en-US"/>
        </a:p>
      </dgm:t>
    </dgm:pt>
    <dgm:pt modelId="{C7398582-46E0-480B-ABE4-8F4F2B0C2026}">
      <dgm:prSet/>
      <dgm:spPr/>
      <dgm:t>
        <a:bodyPr/>
        <a:lstStyle/>
        <a:p>
          <a:r>
            <a:rPr lang="en-US"/>
            <a:t>100% of design staff trained on QM</a:t>
          </a:r>
        </a:p>
      </dgm:t>
    </dgm:pt>
    <dgm:pt modelId="{32F624A7-668E-4C1A-9D60-23A0B4293AC4}" type="parTrans" cxnId="{2CF5B714-CDEC-4CF3-93FB-F7CC35B2099C}">
      <dgm:prSet/>
      <dgm:spPr/>
      <dgm:t>
        <a:bodyPr/>
        <a:lstStyle/>
        <a:p>
          <a:endParaRPr lang="en-US"/>
        </a:p>
      </dgm:t>
    </dgm:pt>
    <dgm:pt modelId="{25CB7C4D-8A37-43AA-B8CA-A74CFB34A5D7}" type="sibTrans" cxnId="{2CF5B714-CDEC-4CF3-93FB-F7CC35B2099C}">
      <dgm:prSet/>
      <dgm:spPr/>
      <dgm:t>
        <a:bodyPr/>
        <a:lstStyle/>
        <a:p>
          <a:endParaRPr lang="en-US"/>
        </a:p>
      </dgm:t>
    </dgm:pt>
    <dgm:pt modelId="{F5D72F0E-50D4-4595-944B-D4FA34A48A99}" type="pres">
      <dgm:prSet presAssocID="{185F45AB-1E4F-4F76-9A93-460E117F4CFC}" presName="linear" presStyleCnt="0">
        <dgm:presLayoutVars>
          <dgm:dir/>
          <dgm:animLvl val="lvl"/>
          <dgm:resizeHandles val="exact"/>
        </dgm:presLayoutVars>
      </dgm:prSet>
      <dgm:spPr/>
    </dgm:pt>
    <dgm:pt modelId="{690B42DE-D64B-4389-BB3B-C67F8B8269DA}" type="pres">
      <dgm:prSet presAssocID="{2A03A795-1978-4A09-9340-B94EF97DFC3C}" presName="parentLin" presStyleCnt="0"/>
      <dgm:spPr/>
    </dgm:pt>
    <dgm:pt modelId="{228219A3-2FE1-4FD8-B983-67FBF944D464}" type="pres">
      <dgm:prSet presAssocID="{2A03A795-1978-4A09-9340-B94EF97DFC3C}" presName="parentLeftMargin" presStyleLbl="node1" presStyleIdx="0" presStyleCnt="5"/>
      <dgm:spPr/>
    </dgm:pt>
    <dgm:pt modelId="{1B7D702D-8247-4298-A73A-33675E3E6F8F}" type="pres">
      <dgm:prSet presAssocID="{2A03A795-1978-4A09-9340-B94EF97DFC3C}" presName="parentText" presStyleLbl="node1" presStyleIdx="0" presStyleCnt="5">
        <dgm:presLayoutVars>
          <dgm:chMax val="0"/>
          <dgm:bulletEnabled val="1"/>
        </dgm:presLayoutVars>
      </dgm:prSet>
      <dgm:spPr/>
    </dgm:pt>
    <dgm:pt modelId="{505C7B99-9C98-498B-AEFC-5BF87EA2E485}" type="pres">
      <dgm:prSet presAssocID="{2A03A795-1978-4A09-9340-B94EF97DFC3C}" presName="negativeSpace" presStyleCnt="0"/>
      <dgm:spPr/>
    </dgm:pt>
    <dgm:pt modelId="{03E6B058-5D15-46AF-8821-37C02DB4AFF6}" type="pres">
      <dgm:prSet presAssocID="{2A03A795-1978-4A09-9340-B94EF97DFC3C}" presName="childText" presStyleLbl="conFgAcc1" presStyleIdx="0" presStyleCnt="5">
        <dgm:presLayoutVars>
          <dgm:bulletEnabled val="1"/>
        </dgm:presLayoutVars>
      </dgm:prSet>
      <dgm:spPr/>
    </dgm:pt>
    <dgm:pt modelId="{6CBC5F54-6BC4-42BA-8B95-094C5D5D4D65}" type="pres">
      <dgm:prSet presAssocID="{2361C87E-21B8-4AE5-820B-0365394FD84C}" presName="spaceBetweenRectangles" presStyleCnt="0"/>
      <dgm:spPr/>
    </dgm:pt>
    <dgm:pt modelId="{9EB95F3B-5C13-4E56-8FBC-A961D44ECB55}" type="pres">
      <dgm:prSet presAssocID="{CE9E13C6-C2CB-47C7-BEB7-3B1F8A509F1A}" presName="parentLin" presStyleCnt="0"/>
      <dgm:spPr/>
    </dgm:pt>
    <dgm:pt modelId="{9B7DB80E-6BC8-4059-915F-BFF652CD69CE}" type="pres">
      <dgm:prSet presAssocID="{CE9E13C6-C2CB-47C7-BEB7-3B1F8A509F1A}" presName="parentLeftMargin" presStyleLbl="node1" presStyleIdx="0" presStyleCnt="5"/>
      <dgm:spPr/>
    </dgm:pt>
    <dgm:pt modelId="{20C1D8AD-3C46-4A13-89A1-670960E40BE3}" type="pres">
      <dgm:prSet presAssocID="{CE9E13C6-C2CB-47C7-BEB7-3B1F8A509F1A}" presName="parentText" presStyleLbl="node1" presStyleIdx="1" presStyleCnt="5">
        <dgm:presLayoutVars>
          <dgm:chMax val="0"/>
          <dgm:bulletEnabled val="1"/>
        </dgm:presLayoutVars>
      </dgm:prSet>
      <dgm:spPr/>
    </dgm:pt>
    <dgm:pt modelId="{34D0E6D7-0EBC-4317-A56B-CBACCED5A6DC}" type="pres">
      <dgm:prSet presAssocID="{CE9E13C6-C2CB-47C7-BEB7-3B1F8A509F1A}" presName="negativeSpace" presStyleCnt="0"/>
      <dgm:spPr/>
    </dgm:pt>
    <dgm:pt modelId="{2B20D3AB-87A0-40E2-8C61-99796C3AB8D1}" type="pres">
      <dgm:prSet presAssocID="{CE9E13C6-C2CB-47C7-BEB7-3B1F8A509F1A}" presName="childText" presStyleLbl="conFgAcc1" presStyleIdx="1" presStyleCnt="5">
        <dgm:presLayoutVars>
          <dgm:bulletEnabled val="1"/>
        </dgm:presLayoutVars>
      </dgm:prSet>
      <dgm:spPr/>
    </dgm:pt>
    <dgm:pt modelId="{CA150415-24A1-43AB-8375-1CFE2021F86E}" type="pres">
      <dgm:prSet presAssocID="{F118FA19-B5F0-41CD-9176-95990ADF1B14}" presName="spaceBetweenRectangles" presStyleCnt="0"/>
      <dgm:spPr/>
    </dgm:pt>
    <dgm:pt modelId="{94F2324F-4D5B-425D-BA93-8C5D2A27995B}" type="pres">
      <dgm:prSet presAssocID="{EA71BE90-3CF9-4AE2-A9D1-0E9485EE6780}" presName="parentLin" presStyleCnt="0"/>
      <dgm:spPr/>
    </dgm:pt>
    <dgm:pt modelId="{91D0593B-D327-499B-A47B-949C4D1A54BA}" type="pres">
      <dgm:prSet presAssocID="{EA71BE90-3CF9-4AE2-A9D1-0E9485EE6780}" presName="parentLeftMargin" presStyleLbl="node1" presStyleIdx="1" presStyleCnt="5"/>
      <dgm:spPr/>
    </dgm:pt>
    <dgm:pt modelId="{8E461CC2-C47B-4BB4-8378-FBCEE5C04EAD}" type="pres">
      <dgm:prSet presAssocID="{EA71BE90-3CF9-4AE2-A9D1-0E9485EE6780}" presName="parentText" presStyleLbl="node1" presStyleIdx="2" presStyleCnt="5">
        <dgm:presLayoutVars>
          <dgm:chMax val="0"/>
          <dgm:bulletEnabled val="1"/>
        </dgm:presLayoutVars>
      </dgm:prSet>
      <dgm:spPr/>
    </dgm:pt>
    <dgm:pt modelId="{069E58A8-1C5B-46E3-829C-26BBA8CC258D}" type="pres">
      <dgm:prSet presAssocID="{EA71BE90-3CF9-4AE2-A9D1-0E9485EE6780}" presName="negativeSpace" presStyleCnt="0"/>
      <dgm:spPr/>
    </dgm:pt>
    <dgm:pt modelId="{2CD53EC1-1F39-40F8-A67D-17CEC4D83DA5}" type="pres">
      <dgm:prSet presAssocID="{EA71BE90-3CF9-4AE2-A9D1-0E9485EE6780}" presName="childText" presStyleLbl="conFgAcc1" presStyleIdx="2" presStyleCnt="5">
        <dgm:presLayoutVars>
          <dgm:bulletEnabled val="1"/>
        </dgm:presLayoutVars>
      </dgm:prSet>
      <dgm:spPr/>
    </dgm:pt>
    <dgm:pt modelId="{2D64AD6F-1CFC-4EA4-9C43-46D9F7D7FF68}" type="pres">
      <dgm:prSet presAssocID="{1A5B2BCB-594C-4A23-B55B-3FAD1CD8DDE1}" presName="spaceBetweenRectangles" presStyleCnt="0"/>
      <dgm:spPr/>
    </dgm:pt>
    <dgm:pt modelId="{316F59B1-1188-44DD-AFB5-F924E8C18C8C}" type="pres">
      <dgm:prSet presAssocID="{C2728F2F-8FFA-41F4-A67C-7E9E7A4F92C3}" presName="parentLin" presStyleCnt="0"/>
      <dgm:spPr/>
    </dgm:pt>
    <dgm:pt modelId="{BCBAC697-E510-47E6-A485-1DC0EDAD7D0E}" type="pres">
      <dgm:prSet presAssocID="{C2728F2F-8FFA-41F4-A67C-7E9E7A4F92C3}" presName="parentLeftMargin" presStyleLbl="node1" presStyleIdx="2" presStyleCnt="5"/>
      <dgm:spPr/>
    </dgm:pt>
    <dgm:pt modelId="{223BE4B1-B001-484E-A0FF-819365D23FE1}" type="pres">
      <dgm:prSet presAssocID="{C2728F2F-8FFA-41F4-A67C-7E9E7A4F92C3}" presName="parentText" presStyleLbl="node1" presStyleIdx="3" presStyleCnt="5">
        <dgm:presLayoutVars>
          <dgm:chMax val="0"/>
          <dgm:bulletEnabled val="1"/>
        </dgm:presLayoutVars>
      </dgm:prSet>
      <dgm:spPr/>
    </dgm:pt>
    <dgm:pt modelId="{0F8E6F71-1C99-4A00-A29C-91AB2946D46F}" type="pres">
      <dgm:prSet presAssocID="{C2728F2F-8FFA-41F4-A67C-7E9E7A4F92C3}" presName="negativeSpace" presStyleCnt="0"/>
      <dgm:spPr/>
    </dgm:pt>
    <dgm:pt modelId="{4DF5E900-AA4D-4C2C-B1BA-8937FEA65778}" type="pres">
      <dgm:prSet presAssocID="{C2728F2F-8FFA-41F4-A67C-7E9E7A4F92C3}" presName="childText" presStyleLbl="conFgAcc1" presStyleIdx="3" presStyleCnt="5">
        <dgm:presLayoutVars>
          <dgm:bulletEnabled val="1"/>
        </dgm:presLayoutVars>
      </dgm:prSet>
      <dgm:spPr/>
    </dgm:pt>
    <dgm:pt modelId="{199FDD02-42B9-40D1-84C7-D5D14442C084}" type="pres">
      <dgm:prSet presAssocID="{A0631078-CB69-4737-9822-1DEE038DA995}" presName="spaceBetweenRectangles" presStyleCnt="0"/>
      <dgm:spPr/>
    </dgm:pt>
    <dgm:pt modelId="{88380B78-A86F-48DE-A276-51D74D59F7B4}" type="pres">
      <dgm:prSet presAssocID="{C7398582-46E0-480B-ABE4-8F4F2B0C2026}" presName="parentLin" presStyleCnt="0"/>
      <dgm:spPr/>
    </dgm:pt>
    <dgm:pt modelId="{4394C716-91A3-403D-B5A5-16677E892C06}" type="pres">
      <dgm:prSet presAssocID="{C7398582-46E0-480B-ABE4-8F4F2B0C2026}" presName="parentLeftMargin" presStyleLbl="node1" presStyleIdx="3" presStyleCnt="5"/>
      <dgm:spPr/>
    </dgm:pt>
    <dgm:pt modelId="{0EF12222-A7B6-4B56-BC6D-DE1671C4B1E5}" type="pres">
      <dgm:prSet presAssocID="{C7398582-46E0-480B-ABE4-8F4F2B0C2026}" presName="parentText" presStyleLbl="node1" presStyleIdx="4" presStyleCnt="5">
        <dgm:presLayoutVars>
          <dgm:chMax val="0"/>
          <dgm:bulletEnabled val="1"/>
        </dgm:presLayoutVars>
      </dgm:prSet>
      <dgm:spPr/>
    </dgm:pt>
    <dgm:pt modelId="{2CC2D379-40D2-4D73-B23F-AFD0DBF8AAD8}" type="pres">
      <dgm:prSet presAssocID="{C7398582-46E0-480B-ABE4-8F4F2B0C2026}" presName="negativeSpace" presStyleCnt="0"/>
      <dgm:spPr/>
    </dgm:pt>
    <dgm:pt modelId="{14FC229D-F549-48F1-8957-047AF09E6155}" type="pres">
      <dgm:prSet presAssocID="{C7398582-46E0-480B-ABE4-8F4F2B0C2026}" presName="childText" presStyleLbl="conFgAcc1" presStyleIdx="4" presStyleCnt="5">
        <dgm:presLayoutVars>
          <dgm:bulletEnabled val="1"/>
        </dgm:presLayoutVars>
      </dgm:prSet>
      <dgm:spPr/>
    </dgm:pt>
  </dgm:ptLst>
  <dgm:cxnLst>
    <dgm:cxn modelId="{231DB213-56BD-4B46-998A-0AB94B97C4BB}" type="presOf" srcId="{CE9E13C6-C2CB-47C7-BEB7-3B1F8A509F1A}" destId="{20C1D8AD-3C46-4A13-89A1-670960E40BE3}" srcOrd="1" destOrd="0" presId="urn:microsoft.com/office/officeart/2005/8/layout/list1"/>
    <dgm:cxn modelId="{2CF5B714-CDEC-4CF3-93FB-F7CC35B2099C}" srcId="{185F45AB-1E4F-4F76-9A93-460E117F4CFC}" destId="{C7398582-46E0-480B-ABE4-8F4F2B0C2026}" srcOrd="4" destOrd="0" parTransId="{32F624A7-668E-4C1A-9D60-23A0B4293AC4}" sibTransId="{25CB7C4D-8A37-43AA-B8CA-A74CFB34A5D7}"/>
    <dgm:cxn modelId="{78290918-7215-43FF-AD8C-8A0BF0B7AB33}" type="presOf" srcId="{EA71BE90-3CF9-4AE2-A9D1-0E9485EE6780}" destId="{8E461CC2-C47B-4BB4-8378-FBCEE5C04EAD}" srcOrd="1" destOrd="0" presId="urn:microsoft.com/office/officeart/2005/8/layout/list1"/>
    <dgm:cxn modelId="{D195EE1B-B6C2-40BF-9DB7-71F07F151C0E}" type="presOf" srcId="{2A03A795-1978-4A09-9340-B94EF97DFC3C}" destId="{228219A3-2FE1-4FD8-B983-67FBF944D464}" srcOrd="0" destOrd="0" presId="urn:microsoft.com/office/officeart/2005/8/layout/list1"/>
    <dgm:cxn modelId="{AC2CDA25-4C34-443F-8AA8-D7E8CF2D0268}" srcId="{185F45AB-1E4F-4F76-9A93-460E117F4CFC}" destId="{C2728F2F-8FFA-41F4-A67C-7E9E7A4F92C3}" srcOrd="3" destOrd="0" parTransId="{2DEDAA8B-3D1C-4D61-9ECF-E7588341A980}" sibTransId="{A0631078-CB69-4737-9822-1DEE038DA995}"/>
    <dgm:cxn modelId="{DF49F52D-B158-4B14-B908-AEA2AB4F88FB}" type="presOf" srcId="{CE9E13C6-C2CB-47C7-BEB7-3B1F8A509F1A}" destId="{9B7DB80E-6BC8-4059-915F-BFF652CD69CE}" srcOrd="0" destOrd="0" presId="urn:microsoft.com/office/officeart/2005/8/layout/list1"/>
    <dgm:cxn modelId="{9D534B32-CC89-40EC-9460-700F6D096574}" srcId="{185F45AB-1E4F-4F76-9A93-460E117F4CFC}" destId="{2A03A795-1978-4A09-9340-B94EF97DFC3C}" srcOrd="0" destOrd="0" parTransId="{CA71A6D1-1E38-4921-9387-977EB333F923}" sibTransId="{2361C87E-21B8-4AE5-820B-0365394FD84C}"/>
    <dgm:cxn modelId="{33C12550-3DB3-4549-AD28-57B900987566}" type="presOf" srcId="{C2728F2F-8FFA-41F4-A67C-7E9E7A4F92C3}" destId="{BCBAC697-E510-47E6-A485-1DC0EDAD7D0E}" srcOrd="0" destOrd="0" presId="urn:microsoft.com/office/officeart/2005/8/layout/list1"/>
    <dgm:cxn modelId="{D4B8429F-ADCC-439A-B105-C78DCF96DE3E}" type="presOf" srcId="{EA71BE90-3CF9-4AE2-A9D1-0E9485EE6780}" destId="{91D0593B-D327-499B-A47B-949C4D1A54BA}" srcOrd="0" destOrd="0" presId="urn:microsoft.com/office/officeart/2005/8/layout/list1"/>
    <dgm:cxn modelId="{27B5BFA3-60B3-4594-8706-F224FF7D003A}" type="presOf" srcId="{C7398582-46E0-480B-ABE4-8F4F2B0C2026}" destId="{4394C716-91A3-403D-B5A5-16677E892C06}" srcOrd="0" destOrd="0" presId="urn:microsoft.com/office/officeart/2005/8/layout/list1"/>
    <dgm:cxn modelId="{BB2A49C6-6B90-4E35-A0CB-11074979BA9F}" srcId="{185F45AB-1E4F-4F76-9A93-460E117F4CFC}" destId="{CE9E13C6-C2CB-47C7-BEB7-3B1F8A509F1A}" srcOrd="1" destOrd="0" parTransId="{845D102C-3F70-4110-82B6-DCF4C1408E47}" sibTransId="{F118FA19-B5F0-41CD-9176-95990ADF1B14}"/>
    <dgm:cxn modelId="{6AAC88C7-1589-4069-B41C-D1CB7706144E}" type="presOf" srcId="{2A03A795-1978-4A09-9340-B94EF97DFC3C}" destId="{1B7D702D-8247-4298-A73A-33675E3E6F8F}" srcOrd="1" destOrd="0" presId="urn:microsoft.com/office/officeart/2005/8/layout/list1"/>
    <dgm:cxn modelId="{87D59DCD-8C96-493A-B85E-AEB4C255623D}" type="presOf" srcId="{C2728F2F-8FFA-41F4-A67C-7E9E7A4F92C3}" destId="{223BE4B1-B001-484E-A0FF-819365D23FE1}" srcOrd="1" destOrd="0" presId="urn:microsoft.com/office/officeart/2005/8/layout/list1"/>
    <dgm:cxn modelId="{33705CD9-1325-49EC-B88F-5057F29680F1}" type="presOf" srcId="{185F45AB-1E4F-4F76-9A93-460E117F4CFC}" destId="{F5D72F0E-50D4-4595-944B-D4FA34A48A99}" srcOrd="0" destOrd="0" presId="urn:microsoft.com/office/officeart/2005/8/layout/list1"/>
    <dgm:cxn modelId="{173A77DE-1DEC-4648-AA69-46801CFBAF1E}" srcId="{185F45AB-1E4F-4F76-9A93-460E117F4CFC}" destId="{EA71BE90-3CF9-4AE2-A9D1-0E9485EE6780}" srcOrd="2" destOrd="0" parTransId="{9E5D793E-2510-4A1C-8185-B82DDEEA5DC2}" sibTransId="{1A5B2BCB-594C-4A23-B55B-3FAD1CD8DDE1}"/>
    <dgm:cxn modelId="{F91005EF-3105-474B-96F2-EDB25272A971}" type="presOf" srcId="{C7398582-46E0-480B-ABE4-8F4F2B0C2026}" destId="{0EF12222-A7B6-4B56-BC6D-DE1671C4B1E5}" srcOrd="1" destOrd="0" presId="urn:microsoft.com/office/officeart/2005/8/layout/list1"/>
    <dgm:cxn modelId="{A51F701E-C424-4E4A-85DD-6E256F04BCB2}" type="presParOf" srcId="{F5D72F0E-50D4-4595-944B-D4FA34A48A99}" destId="{690B42DE-D64B-4389-BB3B-C67F8B8269DA}" srcOrd="0" destOrd="0" presId="urn:microsoft.com/office/officeart/2005/8/layout/list1"/>
    <dgm:cxn modelId="{565919E0-57B7-4F58-B60A-8ED1A89C6341}" type="presParOf" srcId="{690B42DE-D64B-4389-BB3B-C67F8B8269DA}" destId="{228219A3-2FE1-4FD8-B983-67FBF944D464}" srcOrd="0" destOrd="0" presId="urn:microsoft.com/office/officeart/2005/8/layout/list1"/>
    <dgm:cxn modelId="{E8B8BE8D-C66A-4335-8C79-FBFC7512641F}" type="presParOf" srcId="{690B42DE-D64B-4389-BB3B-C67F8B8269DA}" destId="{1B7D702D-8247-4298-A73A-33675E3E6F8F}" srcOrd="1" destOrd="0" presId="urn:microsoft.com/office/officeart/2005/8/layout/list1"/>
    <dgm:cxn modelId="{5220E1A9-58A7-4D4B-BC0C-8A8F52DD9AD9}" type="presParOf" srcId="{F5D72F0E-50D4-4595-944B-D4FA34A48A99}" destId="{505C7B99-9C98-498B-AEFC-5BF87EA2E485}" srcOrd="1" destOrd="0" presId="urn:microsoft.com/office/officeart/2005/8/layout/list1"/>
    <dgm:cxn modelId="{BA0E3B30-E516-4C55-8E72-E15BB93A5136}" type="presParOf" srcId="{F5D72F0E-50D4-4595-944B-D4FA34A48A99}" destId="{03E6B058-5D15-46AF-8821-37C02DB4AFF6}" srcOrd="2" destOrd="0" presId="urn:microsoft.com/office/officeart/2005/8/layout/list1"/>
    <dgm:cxn modelId="{7E91D58C-D3F2-4BA1-863B-81A200CB213C}" type="presParOf" srcId="{F5D72F0E-50D4-4595-944B-D4FA34A48A99}" destId="{6CBC5F54-6BC4-42BA-8B95-094C5D5D4D65}" srcOrd="3" destOrd="0" presId="urn:microsoft.com/office/officeart/2005/8/layout/list1"/>
    <dgm:cxn modelId="{6BE95BFE-D840-47DB-98FA-0600E03B4159}" type="presParOf" srcId="{F5D72F0E-50D4-4595-944B-D4FA34A48A99}" destId="{9EB95F3B-5C13-4E56-8FBC-A961D44ECB55}" srcOrd="4" destOrd="0" presId="urn:microsoft.com/office/officeart/2005/8/layout/list1"/>
    <dgm:cxn modelId="{91FDB64E-4709-40C0-AE3E-B982C89B97E4}" type="presParOf" srcId="{9EB95F3B-5C13-4E56-8FBC-A961D44ECB55}" destId="{9B7DB80E-6BC8-4059-915F-BFF652CD69CE}" srcOrd="0" destOrd="0" presId="urn:microsoft.com/office/officeart/2005/8/layout/list1"/>
    <dgm:cxn modelId="{9844C5AA-BE12-467C-AF8E-28BFCA6EAA42}" type="presParOf" srcId="{9EB95F3B-5C13-4E56-8FBC-A961D44ECB55}" destId="{20C1D8AD-3C46-4A13-89A1-670960E40BE3}" srcOrd="1" destOrd="0" presId="urn:microsoft.com/office/officeart/2005/8/layout/list1"/>
    <dgm:cxn modelId="{21025A09-4D5F-4183-ACC9-50570E1FB652}" type="presParOf" srcId="{F5D72F0E-50D4-4595-944B-D4FA34A48A99}" destId="{34D0E6D7-0EBC-4317-A56B-CBACCED5A6DC}" srcOrd="5" destOrd="0" presId="urn:microsoft.com/office/officeart/2005/8/layout/list1"/>
    <dgm:cxn modelId="{337A3353-A610-4EA1-81A0-2895E6D78C3C}" type="presParOf" srcId="{F5D72F0E-50D4-4595-944B-D4FA34A48A99}" destId="{2B20D3AB-87A0-40E2-8C61-99796C3AB8D1}" srcOrd="6" destOrd="0" presId="urn:microsoft.com/office/officeart/2005/8/layout/list1"/>
    <dgm:cxn modelId="{470ED6C0-32FA-47D3-8E5C-9DC09EF8B082}" type="presParOf" srcId="{F5D72F0E-50D4-4595-944B-D4FA34A48A99}" destId="{CA150415-24A1-43AB-8375-1CFE2021F86E}" srcOrd="7" destOrd="0" presId="urn:microsoft.com/office/officeart/2005/8/layout/list1"/>
    <dgm:cxn modelId="{4E9628BC-BA6A-4EC4-93FE-69F0F4CFAD6C}" type="presParOf" srcId="{F5D72F0E-50D4-4595-944B-D4FA34A48A99}" destId="{94F2324F-4D5B-425D-BA93-8C5D2A27995B}" srcOrd="8" destOrd="0" presId="urn:microsoft.com/office/officeart/2005/8/layout/list1"/>
    <dgm:cxn modelId="{90CBEC59-554D-4892-9B08-E7C2193EF864}" type="presParOf" srcId="{94F2324F-4D5B-425D-BA93-8C5D2A27995B}" destId="{91D0593B-D327-499B-A47B-949C4D1A54BA}" srcOrd="0" destOrd="0" presId="urn:microsoft.com/office/officeart/2005/8/layout/list1"/>
    <dgm:cxn modelId="{48594EDF-1129-469E-99DC-43D8C410FF2B}" type="presParOf" srcId="{94F2324F-4D5B-425D-BA93-8C5D2A27995B}" destId="{8E461CC2-C47B-4BB4-8378-FBCEE5C04EAD}" srcOrd="1" destOrd="0" presId="urn:microsoft.com/office/officeart/2005/8/layout/list1"/>
    <dgm:cxn modelId="{20248565-EE5E-4DFD-9E95-79828D6517FA}" type="presParOf" srcId="{F5D72F0E-50D4-4595-944B-D4FA34A48A99}" destId="{069E58A8-1C5B-46E3-829C-26BBA8CC258D}" srcOrd="9" destOrd="0" presId="urn:microsoft.com/office/officeart/2005/8/layout/list1"/>
    <dgm:cxn modelId="{74C30A58-F19C-4C99-AEB4-898E38B3F6B7}" type="presParOf" srcId="{F5D72F0E-50D4-4595-944B-D4FA34A48A99}" destId="{2CD53EC1-1F39-40F8-A67D-17CEC4D83DA5}" srcOrd="10" destOrd="0" presId="urn:microsoft.com/office/officeart/2005/8/layout/list1"/>
    <dgm:cxn modelId="{18B8DA72-2B1B-4A33-B270-53E225B4A6E8}" type="presParOf" srcId="{F5D72F0E-50D4-4595-944B-D4FA34A48A99}" destId="{2D64AD6F-1CFC-4EA4-9C43-46D9F7D7FF68}" srcOrd="11" destOrd="0" presId="urn:microsoft.com/office/officeart/2005/8/layout/list1"/>
    <dgm:cxn modelId="{16EF0AE4-7DEE-4D23-A2F6-F15619DB89B1}" type="presParOf" srcId="{F5D72F0E-50D4-4595-944B-D4FA34A48A99}" destId="{316F59B1-1188-44DD-AFB5-F924E8C18C8C}" srcOrd="12" destOrd="0" presId="urn:microsoft.com/office/officeart/2005/8/layout/list1"/>
    <dgm:cxn modelId="{8D85E00F-624A-49F8-8A45-3D8655DEAD99}" type="presParOf" srcId="{316F59B1-1188-44DD-AFB5-F924E8C18C8C}" destId="{BCBAC697-E510-47E6-A485-1DC0EDAD7D0E}" srcOrd="0" destOrd="0" presId="urn:microsoft.com/office/officeart/2005/8/layout/list1"/>
    <dgm:cxn modelId="{81942AA6-FC61-4369-B366-18A6AFD99079}" type="presParOf" srcId="{316F59B1-1188-44DD-AFB5-F924E8C18C8C}" destId="{223BE4B1-B001-484E-A0FF-819365D23FE1}" srcOrd="1" destOrd="0" presId="urn:microsoft.com/office/officeart/2005/8/layout/list1"/>
    <dgm:cxn modelId="{7070C35E-AD6D-4D86-B4A9-AF49CCA0AC69}" type="presParOf" srcId="{F5D72F0E-50D4-4595-944B-D4FA34A48A99}" destId="{0F8E6F71-1C99-4A00-A29C-91AB2946D46F}" srcOrd="13" destOrd="0" presId="urn:microsoft.com/office/officeart/2005/8/layout/list1"/>
    <dgm:cxn modelId="{1308CC67-B07A-449B-8944-3AA4E0F4519C}" type="presParOf" srcId="{F5D72F0E-50D4-4595-944B-D4FA34A48A99}" destId="{4DF5E900-AA4D-4C2C-B1BA-8937FEA65778}" srcOrd="14" destOrd="0" presId="urn:microsoft.com/office/officeart/2005/8/layout/list1"/>
    <dgm:cxn modelId="{5664DE9B-4FD0-4861-99AF-E78DFD9277BE}" type="presParOf" srcId="{F5D72F0E-50D4-4595-944B-D4FA34A48A99}" destId="{199FDD02-42B9-40D1-84C7-D5D14442C084}" srcOrd="15" destOrd="0" presId="urn:microsoft.com/office/officeart/2005/8/layout/list1"/>
    <dgm:cxn modelId="{5E7751B0-FA89-4F52-A168-9F71A105AA00}" type="presParOf" srcId="{F5D72F0E-50D4-4595-944B-D4FA34A48A99}" destId="{88380B78-A86F-48DE-A276-51D74D59F7B4}" srcOrd="16" destOrd="0" presId="urn:microsoft.com/office/officeart/2005/8/layout/list1"/>
    <dgm:cxn modelId="{2CA0BA09-7248-4EDC-BF4D-1DB8E98FE1DE}" type="presParOf" srcId="{88380B78-A86F-48DE-A276-51D74D59F7B4}" destId="{4394C716-91A3-403D-B5A5-16677E892C06}" srcOrd="0" destOrd="0" presId="urn:microsoft.com/office/officeart/2005/8/layout/list1"/>
    <dgm:cxn modelId="{1153F0CA-521C-4222-AFC6-1EA5AD477622}" type="presParOf" srcId="{88380B78-A86F-48DE-A276-51D74D59F7B4}" destId="{0EF12222-A7B6-4B56-BC6D-DE1671C4B1E5}" srcOrd="1" destOrd="0" presId="urn:microsoft.com/office/officeart/2005/8/layout/list1"/>
    <dgm:cxn modelId="{2E97571C-5681-4814-8528-2D4B9E0C0A1C}" type="presParOf" srcId="{F5D72F0E-50D4-4595-944B-D4FA34A48A99}" destId="{2CC2D379-40D2-4D73-B23F-AFD0DBF8AAD8}" srcOrd="17" destOrd="0" presId="urn:microsoft.com/office/officeart/2005/8/layout/list1"/>
    <dgm:cxn modelId="{437C6DCC-D015-4F88-9B5A-8B1E1F5F9FD4}" type="presParOf" srcId="{F5D72F0E-50D4-4595-944B-D4FA34A48A99}" destId="{14FC229D-F549-48F1-8957-047AF09E615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FA4C19-0843-423F-894D-A564AD6F9D1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7C81A9E-6BC3-4A67-9217-9E4770FEDB0C}">
      <dgm:prSet/>
      <dgm:spPr/>
      <dgm:t>
        <a:bodyPr/>
        <a:lstStyle/>
        <a:p>
          <a:pPr>
            <a:lnSpc>
              <a:spcPct val="100000"/>
            </a:lnSpc>
          </a:pPr>
          <a:r>
            <a:rPr lang="en-US"/>
            <a:t>100% templates aligned to QM K–12 Rubric</a:t>
          </a:r>
        </a:p>
      </dgm:t>
    </dgm:pt>
    <dgm:pt modelId="{24A2EF82-61C3-43A0-B7C4-EA74C9245FB2}" type="parTrans" cxnId="{4FBA441D-8ABA-46A2-A552-1BB1B403CBED}">
      <dgm:prSet/>
      <dgm:spPr/>
      <dgm:t>
        <a:bodyPr/>
        <a:lstStyle/>
        <a:p>
          <a:endParaRPr lang="en-US"/>
        </a:p>
      </dgm:t>
    </dgm:pt>
    <dgm:pt modelId="{24219052-9F85-46F5-8AB1-62669807E687}" type="sibTrans" cxnId="{4FBA441D-8ABA-46A2-A552-1BB1B403CBED}">
      <dgm:prSet/>
      <dgm:spPr/>
      <dgm:t>
        <a:bodyPr/>
        <a:lstStyle/>
        <a:p>
          <a:pPr>
            <a:lnSpc>
              <a:spcPct val="100000"/>
            </a:lnSpc>
          </a:pPr>
          <a:endParaRPr lang="en-US"/>
        </a:p>
      </dgm:t>
    </dgm:pt>
    <dgm:pt modelId="{D78A831C-B7AD-4711-B9AE-14C33C7FCC56}">
      <dgm:prSet/>
      <dgm:spPr/>
      <dgm:t>
        <a:bodyPr/>
        <a:lstStyle/>
        <a:p>
          <a:pPr>
            <a:lnSpc>
              <a:spcPct val="100000"/>
            </a:lnSpc>
          </a:pPr>
          <a:r>
            <a:rPr lang="en-US"/>
            <a:t>3-Phase review cycle (Design → Peer Review → Certification)</a:t>
          </a:r>
        </a:p>
      </dgm:t>
    </dgm:pt>
    <dgm:pt modelId="{459C9B20-E280-48D7-8DF3-F015D416CE04}" type="parTrans" cxnId="{85C9DEEF-BFEB-48BA-B1D5-21A0B260EA90}">
      <dgm:prSet/>
      <dgm:spPr/>
      <dgm:t>
        <a:bodyPr/>
        <a:lstStyle/>
        <a:p>
          <a:endParaRPr lang="en-US"/>
        </a:p>
      </dgm:t>
    </dgm:pt>
    <dgm:pt modelId="{2A5F784F-C933-499B-8BC1-44E8898065DA}" type="sibTrans" cxnId="{85C9DEEF-BFEB-48BA-B1D5-21A0B260EA90}">
      <dgm:prSet/>
      <dgm:spPr/>
      <dgm:t>
        <a:bodyPr/>
        <a:lstStyle/>
        <a:p>
          <a:pPr>
            <a:lnSpc>
              <a:spcPct val="100000"/>
            </a:lnSpc>
          </a:pPr>
          <a:endParaRPr lang="en-US"/>
        </a:p>
      </dgm:t>
    </dgm:pt>
    <dgm:pt modelId="{CFE06A8A-13DC-4E6F-9AA6-6DB16D7C931F}">
      <dgm:prSet/>
      <dgm:spPr/>
      <dgm:t>
        <a:bodyPr/>
        <a:lstStyle/>
        <a:p>
          <a:pPr>
            <a:lnSpc>
              <a:spcPct val="100000"/>
            </a:lnSpc>
          </a:pPr>
          <a:r>
            <a:rPr lang="en-US"/>
            <a:t>Annual QM audit (4–6 courses/year)</a:t>
          </a:r>
        </a:p>
      </dgm:t>
    </dgm:pt>
    <dgm:pt modelId="{A5869838-6D2C-41A1-9A64-EF7345399E65}" type="parTrans" cxnId="{F76AF6B8-A63F-43A5-82B9-2175AE91E19F}">
      <dgm:prSet/>
      <dgm:spPr/>
      <dgm:t>
        <a:bodyPr/>
        <a:lstStyle/>
        <a:p>
          <a:endParaRPr lang="en-US"/>
        </a:p>
      </dgm:t>
    </dgm:pt>
    <dgm:pt modelId="{FEF10A9A-18E7-4111-8CB7-BC5705357465}" type="sibTrans" cxnId="{F76AF6B8-A63F-43A5-82B9-2175AE91E19F}">
      <dgm:prSet/>
      <dgm:spPr/>
      <dgm:t>
        <a:bodyPr/>
        <a:lstStyle/>
        <a:p>
          <a:pPr>
            <a:lnSpc>
              <a:spcPct val="100000"/>
            </a:lnSpc>
          </a:pPr>
          <a:endParaRPr lang="en-US"/>
        </a:p>
      </dgm:t>
    </dgm:pt>
    <dgm:pt modelId="{6B10C58F-DDBC-4BB0-8D68-FBC2BED99A4E}">
      <dgm:prSet/>
      <dgm:spPr/>
      <dgm:t>
        <a:bodyPr/>
        <a:lstStyle/>
        <a:p>
          <a:pPr>
            <a:lnSpc>
              <a:spcPct val="100000"/>
            </a:lnSpc>
          </a:pPr>
          <a:r>
            <a:rPr lang="en-US"/>
            <a:t>Regular QM improvement coordination.</a:t>
          </a:r>
        </a:p>
      </dgm:t>
    </dgm:pt>
    <dgm:pt modelId="{6294096A-FAB1-4971-BF35-05D149718645}" type="parTrans" cxnId="{DD3D7E59-D368-49ED-8EDC-1BDFB26697B8}">
      <dgm:prSet/>
      <dgm:spPr/>
      <dgm:t>
        <a:bodyPr/>
        <a:lstStyle/>
        <a:p>
          <a:endParaRPr lang="en-US"/>
        </a:p>
      </dgm:t>
    </dgm:pt>
    <dgm:pt modelId="{823E6C63-41B7-45EA-81FF-F9152C9BF388}" type="sibTrans" cxnId="{DD3D7E59-D368-49ED-8EDC-1BDFB26697B8}">
      <dgm:prSet/>
      <dgm:spPr/>
      <dgm:t>
        <a:bodyPr/>
        <a:lstStyle/>
        <a:p>
          <a:endParaRPr lang="en-US"/>
        </a:p>
      </dgm:t>
    </dgm:pt>
    <dgm:pt modelId="{075C2F80-14E7-4316-B316-48C5EBDA0B16}" type="pres">
      <dgm:prSet presAssocID="{C3FA4C19-0843-423F-894D-A564AD6F9D18}" presName="root" presStyleCnt="0">
        <dgm:presLayoutVars>
          <dgm:dir/>
          <dgm:resizeHandles val="exact"/>
        </dgm:presLayoutVars>
      </dgm:prSet>
      <dgm:spPr/>
    </dgm:pt>
    <dgm:pt modelId="{8DF08A63-6200-4220-B344-BE9153ED6D8A}" type="pres">
      <dgm:prSet presAssocID="{C3FA4C19-0843-423F-894D-A564AD6F9D18}" presName="container" presStyleCnt="0">
        <dgm:presLayoutVars>
          <dgm:dir/>
          <dgm:resizeHandles val="exact"/>
        </dgm:presLayoutVars>
      </dgm:prSet>
      <dgm:spPr/>
    </dgm:pt>
    <dgm:pt modelId="{C271995D-7650-4671-A5FB-0FBF7B7F2F73}" type="pres">
      <dgm:prSet presAssocID="{97C81A9E-6BC3-4A67-9217-9E4770FEDB0C}" presName="compNode" presStyleCnt="0"/>
      <dgm:spPr/>
    </dgm:pt>
    <dgm:pt modelId="{7A072ADE-0C14-4919-A675-26EDEC7AEA44}" type="pres">
      <dgm:prSet presAssocID="{97C81A9E-6BC3-4A67-9217-9E4770FEDB0C}" presName="iconBgRect" presStyleLbl="bgShp" presStyleIdx="0" presStyleCnt="4"/>
      <dgm:spPr/>
    </dgm:pt>
    <dgm:pt modelId="{85570F90-F8D5-4597-95C7-4B87A9735C6B}" type="pres">
      <dgm:prSet presAssocID="{97C81A9E-6BC3-4A67-9217-9E4770FEDB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EB1C3ED7-21F3-4985-8523-19E9EF5E50CB}" type="pres">
      <dgm:prSet presAssocID="{97C81A9E-6BC3-4A67-9217-9E4770FEDB0C}" presName="spaceRect" presStyleCnt="0"/>
      <dgm:spPr/>
    </dgm:pt>
    <dgm:pt modelId="{777F8C97-83F4-4801-8424-247111ED0B6F}" type="pres">
      <dgm:prSet presAssocID="{97C81A9E-6BC3-4A67-9217-9E4770FEDB0C}" presName="textRect" presStyleLbl="revTx" presStyleIdx="0" presStyleCnt="4">
        <dgm:presLayoutVars>
          <dgm:chMax val="1"/>
          <dgm:chPref val="1"/>
        </dgm:presLayoutVars>
      </dgm:prSet>
      <dgm:spPr/>
    </dgm:pt>
    <dgm:pt modelId="{E6203805-B87A-4594-8825-69DA91093BF6}" type="pres">
      <dgm:prSet presAssocID="{24219052-9F85-46F5-8AB1-62669807E687}" presName="sibTrans" presStyleLbl="sibTrans2D1" presStyleIdx="0" presStyleCnt="0"/>
      <dgm:spPr/>
    </dgm:pt>
    <dgm:pt modelId="{69B23EF7-CE23-4C42-BBCB-8FDEA06FAC38}" type="pres">
      <dgm:prSet presAssocID="{D78A831C-B7AD-4711-B9AE-14C33C7FCC56}" presName="compNode" presStyleCnt="0"/>
      <dgm:spPr/>
    </dgm:pt>
    <dgm:pt modelId="{4B3B2641-CE0E-43D0-8C4C-48EFF024BE22}" type="pres">
      <dgm:prSet presAssocID="{D78A831C-B7AD-4711-B9AE-14C33C7FCC56}" presName="iconBgRect" presStyleLbl="bgShp" presStyleIdx="1" presStyleCnt="4"/>
      <dgm:spPr/>
    </dgm:pt>
    <dgm:pt modelId="{1FAB5E83-6A03-47CC-A276-57D19E2E7A8C}" type="pres">
      <dgm:prSet presAssocID="{D78A831C-B7AD-4711-B9AE-14C33C7FCC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row Circle"/>
        </a:ext>
      </dgm:extLst>
    </dgm:pt>
    <dgm:pt modelId="{D43F9D16-CE30-4D5D-ACCF-489BF5A3649E}" type="pres">
      <dgm:prSet presAssocID="{D78A831C-B7AD-4711-B9AE-14C33C7FCC56}" presName="spaceRect" presStyleCnt="0"/>
      <dgm:spPr/>
    </dgm:pt>
    <dgm:pt modelId="{25BF0B3E-ACC5-425E-A255-9EAFE0BD65DB}" type="pres">
      <dgm:prSet presAssocID="{D78A831C-B7AD-4711-B9AE-14C33C7FCC56}" presName="textRect" presStyleLbl="revTx" presStyleIdx="1" presStyleCnt="4">
        <dgm:presLayoutVars>
          <dgm:chMax val="1"/>
          <dgm:chPref val="1"/>
        </dgm:presLayoutVars>
      </dgm:prSet>
      <dgm:spPr/>
    </dgm:pt>
    <dgm:pt modelId="{9022CF95-0070-4E9D-BBFD-83B84670176F}" type="pres">
      <dgm:prSet presAssocID="{2A5F784F-C933-499B-8BC1-44E8898065DA}" presName="sibTrans" presStyleLbl="sibTrans2D1" presStyleIdx="0" presStyleCnt="0"/>
      <dgm:spPr/>
    </dgm:pt>
    <dgm:pt modelId="{09800598-011A-4AC2-B08E-A1A9F0EC30B5}" type="pres">
      <dgm:prSet presAssocID="{CFE06A8A-13DC-4E6F-9AA6-6DB16D7C931F}" presName="compNode" presStyleCnt="0"/>
      <dgm:spPr/>
    </dgm:pt>
    <dgm:pt modelId="{442C1542-3734-49AB-8462-EF7FDD5D18F6}" type="pres">
      <dgm:prSet presAssocID="{CFE06A8A-13DC-4E6F-9AA6-6DB16D7C931F}" presName="iconBgRect" presStyleLbl="bgShp" presStyleIdx="2" presStyleCnt="4"/>
      <dgm:spPr/>
    </dgm:pt>
    <dgm:pt modelId="{A7433B99-FED8-4513-B0B2-790410F4A633}" type="pres">
      <dgm:prSet presAssocID="{CFE06A8A-13DC-4E6F-9AA6-6DB16D7C93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FE0EE9E1-9E8C-4298-8DBE-A585376E51D5}" type="pres">
      <dgm:prSet presAssocID="{CFE06A8A-13DC-4E6F-9AA6-6DB16D7C931F}" presName="spaceRect" presStyleCnt="0"/>
      <dgm:spPr/>
    </dgm:pt>
    <dgm:pt modelId="{B8F312BE-C484-45E0-973B-F312A4CD4C45}" type="pres">
      <dgm:prSet presAssocID="{CFE06A8A-13DC-4E6F-9AA6-6DB16D7C931F}" presName="textRect" presStyleLbl="revTx" presStyleIdx="2" presStyleCnt="4">
        <dgm:presLayoutVars>
          <dgm:chMax val="1"/>
          <dgm:chPref val="1"/>
        </dgm:presLayoutVars>
      </dgm:prSet>
      <dgm:spPr/>
    </dgm:pt>
    <dgm:pt modelId="{34C5AC31-BBCF-40D2-86A3-EB4C9014D25D}" type="pres">
      <dgm:prSet presAssocID="{FEF10A9A-18E7-4111-8CB7-BC5705357465}" presName="sibTrans" presStyleLbl="sibTrans2D1" presStyleIdx="0" presStyleCnt="0"/>
      <dgm:spPr/>
    </dgm:pt>
    <dgm:pt modelId="{9D37C9E2-97B4-41AA-AFAA-DA17D6B44272}" type="pres">
      <dgm:prSet presAssocID="{6B10C58F-DDBC-4BB0-8D68-FBC2BED99A4E}" presName="compNode" presStyleCnt="0"/>
      <dgm:spPr/>
    </dgm:pt>
    <dgm:pt modelId="{1AA2E201-3005-454C-AB83-00A32342F06F}" type="pres">
      <dgm:prSet presAssocID="{6B10C58F-DDBC-4BB0-8D68-FBC2BED99A4E}" presName="iconBgRect" presStyleLbl="bgShp" presStyleIdx="3" presStyleCnt="4"/>
      <dgm:spPr/>
    </dgm:pt>
    <dgm:pt modelId="{E47E4973-D190-40C4-B01C-634A923A4E7D}" type="pres">
      <dgm:prSet presAssocID="{6B10C58F-DDBC-4BB0-8D68-FBC2BED99A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0D8DC71B-2813-4F86-A257-9ED765CB30D8}" type="pres">
      <dgm:prSet presAssocID="{6B10C58F-DDBC-4BB0-8D68-FBC2BED99A4E}" presName="spaceRect" presStyleCnt="0"/>
      <dgm:spPr/>
    </dgm:pt>
    <dgm:pt modelId="{14D7D8AE-9AEB-45D5-8770-1510017E35AB}" type="pres">
      <dgm:prSet presAssocID="{6B10C58F-DDBC-4BB0-8D68-FBC2BED99A4E}" presName="textRect" presStyleLbl="revTx" presStyleIdx="3" presStyleCnt="4">
        <dgm:presLayoutVars>
          <dgm:chMax val="1"/>
          <dgm:chPref val="1"/>
        </dgm:presLayoutVars>
      </dgm:prSet>
      <dgm:spPr/>
    </dgm:pt>
  </dgm:ptLst>
  <dgm:cxnLst>
    <dgm:cxn modelId="{4FBA441D-8ABA-46A2-A552-1BB1B403CBED}" srcId="{C3FA4C19-0843-423F-894D-A564AD6F9D18}" destId="{97C81A9E-6BC3-4A67-9217-9E4770FEDB0C}" srcOrd="0" destOrd="0" parTransId="{24A2EF82-61C3-43A0-B7C4-EA74C9245FB2}" sibTransId="{24219052-9F85-46F5-8AB1-62669807E687}"/>
    <dgm:cxn modelId="{57644129-A39E-4FAF-BC65-7CFB55BB2A2E}" type="presOf" srcId="{24219052-9F85-46F5-8AB1-62669807E687}" destId="{E6203805-B87A-4594-8825-69DA91093BF6}" srcOrd="0" destOrd="0" presId="urn:microsoft.com/office/officeart/2018/2/layout/IconCircleList"/>
    <dgm:cxn modelId="{3231F468-4CFF-4B5D-9EE7-91587D017002}" type="presOf" srcId="{CFE06A8A-13DC-4E6F-9AA6-6DB16D7C931F}" destId="{B8F312BE-C484-45E0-973B-F312A4CD4C45}" srcOrd="0" destOrd="0" presId="urn:microsoft.com/office/officeart/2018/2/layout/IconCircleList"/>
    <dgm:cxn modelId="{DD3D7E59-D368-49ED-8EDC-1BDFB26697B8}" srcId="{C3FA4C19-0843-423F-894D-A564AD6F9D18}" destId="{6B10C58F-DDBC-4BB0-8D68-FBC2BED99A4E}" srcOrd="3" destOrd="0" parTransId="{6294096A-FAB1-4971-BF35-05D149718645}" sibTransId="{823E6C63-41B7-45EA-81FF-F9152C9BF388}"/>
    <dgm:cxn modelId="{01478CA5-E5F1-494B-BDB3-1DC64B953E2F}" type="presOf" srcId="{6B10C58F-DDBC-4BB0-8D68-FBC2BED99A4E}" destId="{14D7D8AE-9AEB-45D5-8770-1510017E35AB}" srcOrd="0" destOrd="0" presId="urn:microsoft.com/office/officeart/2018/2/layout/IconCircleList"/>
    <dgm:cxn modelId="{C02D6AAD-6E86-40B7-90B5-A2DE9C8B002A}" type="presOf" srcId="{C3FA4C19-0843-423F-894D-A564AD6F9D18}" destId="{075C2F80-14E7-4316-B316-48C5EBDA0B16}" srcOrd="0" destOrd="0" presId="urn:microsoft.com/office/officeart/2018/2/layout/IconCircleList"/>
    <dgm:cxn modelId="{F76AF6B8-A63F-43A5-82B9-2175AE91E19F}" srcId="{C3FA4C19-0843-423F-894D-A564AD6F9D18}" destId="{CFE06A8A-13DC-4E6F-9AA6-6DB16D7C931F}" srcOrd="2" destOrd="0" parTransId="{A5869838-6D2C-41A1-9A64-EF7345399E65}" sibTransId="{FEF10A9A-18E7-4111-8CB7-BC5705357465}"/>
    <dgm:cxn modelId="{1782E0D7-028B-435E-A347-90B02F4E85BB}" type="presOf" srcId="{FEF10A9A-18E7-4111-8CB7-BC5705357465}" destId="{34C5AC31-BBCF-40D2-86A3-EB4C9014D25D}" srcOrd="0" destOrd="0" presId="urn:microsoft.com/office/officeart/2018/2/layout/IconCircleList"/>
    <dgm:cxn modelId="{5FF227E4-9961-48D3-A3C2-D9D48F07D2E6}" type="presOf" srcId="{2A5F784F-C933-499B-8BC1-44E8898065DA}" destId="{9022CF95-0070-4E9D-BBFD-83B84670176F}" srcOrd="0" destOrd="0" presId="urn:microsoft.com/office/officeart/2018/2/layout/IconCircleList"/>
    <dgm:cxn modelId="{85C9DEEF-BFEB-48BA-B1D5-21A0B260EA90}" srcId="{C3FA4C19-0843-423F-894D-A564AD6F9D18}" destId="{D78A831C-B7AD-4711-B9AE-14C33C7FCC56}" srcOrd="1" destOrd="0" parTransId="{459C9B20-E280-48D7-8DF3-F015D416CE04}" sibTransId="{2A5F784F-C933-499B-8BC1-44E8898065DA}"/>
    <dgm:cxn modelId="{8C17BFF4-C9F9-4D41-B80C-372DE85986E8}" type="presOf" srcId="{97C81A9E-6BC3-4A67-9217-9E4770FEDB0C}" destId="{777F8C97-83F4-4801-8424-247111ED0B6F}" srcOrd="0" destOrd="0" presId="urn:microsoft.com/office/officeart/2018/2/layout/IconCircleList"/>
    <dgm:cxn modelId="{43703FFE-197B-4756-AC53-B137BE3B29A5}" type="presOf" srcId="{D78A831C-B7AD-4711-B9AE-14C33C7FCC56}" destId="{25BF0B3E-ACC5-425E-A255-9EAFE0BD65DB}" srcOrd="0" destOrd="0" presId="urn:microsoft.com/office/officeart/2018/2/layout/IconCircleList"/>
    <dgm:cxn modelId="{B0D87504-2693-4704-A567-D5986E4EEB46}" type="presParOf" srcId="{075C2F80-14E7-4316-B316-48C5EBDA0B16}" destId="{8DF08A63-6200-4220-B344-BE9153ED6D8A}" srcOrd="0" destOrd="0" presId="urn:microsoft.com/office/officeart/2018/2/layout/IconCircleList"/>
    <dgm:cxn modelId="{58911CCE-1304-4616-9684-BE9A953CE5BC}" type="presParOf" srcId="{8DF08A63-6200-4220-B344-BE9153ED6D8A}" destId="{C271995D-7650-4671-A5FB-0FBF7B7F2F73}" srcOrd="0" destOrd="0" presId="urn:microsoft.com/office/officeart/2018/2/layout/IconCircleList"/>
    <dgm:cxn modelId="{63BA1B53-C876-46B6-8E40-6408FF40698D}" type="presParOf" srcId="{C271995D-7650-4671-A5FB-0FBF7B7F2F73}" destId="{7A072ADE-0C14-4919-A675-26EDEC7AEA44}" srcOrd="0" destOrd="0" presId="urn:microsoft.com/office/officeart/2018/2/layout/IconCircleList"/>
    <dgm:cxn modelId="{EABE2428-278F-43AF-99AE-6F8B9AA85267}" type="presParOf" srcId="{C271995D-7650-4671-A5FB-0FBF7B7F2F73}" destId="{85570F90-F8D5-4597-95C7-4B87A9735C6B}" srcOrd="1" destOrd="0" presId="urn:microsoft.com/office/officeart/2018/2/layout/IconCircleList"/>
    <dgm:cxn modelId="{EE6CE84B-53C9-4E88-969A-D987614FA966}" type="presParOf" srcId="{C271995D-7650-4671-A5FB-0FBF7B7F2F73}" destId="{EB1C3ED7-21F3-4985-8523-19E9EF5E50CB}" srcOrd="2" destOrd="0" presId="urn:microsoft.com/office/officeart/2018/2/layout/IconCircleList"/>
    <dgm:cxn modelId="{4FCE031D-2C88-4C2E-B7C5-0C17C93BA22F}" type="presParOf" srcId="{C271995D-7650-4671-A5FB-0FBF7B7F2F73}" destId="{777F8C97-83F4-4801-8424-247111ED0B6F}" srcOrd="3" destOrd="0" presId="urn:microsoft.com/office/officeart/2018/2/layout/IconCircleList"/>
    <dgm:cxn modelId="{26D4B123-C56B-4B61-91EE-27134DBDA24D}" type="presParOf" srcId="{8DF08A63-6200-4220-B344-BE9153ED6D8A}" destId="{E6203805-B87A-4594-8825-69DA91093BF6}" srcOrd="1" destOrd="0" presId="urn:microsoft.com/office/officeart/2018/2/layout/IconCircleList"/>
    <dgm:cxn modelId="{30B5BA84-2368-416E-BBAA-B5E7BD999B7B}" type="presParOf" srcId="{8DF08A63-6200-4220-B344-BE9153ED6D8A}" destId="{69B23EF7-CE23-4C42-BBCB-8FDEA06FAC38}" srcOrd="2" destOrd="0" presId="urn:microsoft.com/office/officeart/2018/2/layout/IconCircleList"/>
    <dgm:cxn modelId="{C4AF09D4-2CEB-4CF8-8D67-07C2CDA629C8}" type="presParOf" srcId="{69B23EF7-CE23-4C42-BBCB-8FDEA06FAC38}" destId="{4B3B2641-CE0E-43D0-8C4C-48EFF024BE22}" srcOrd="0" destOrd="0" presId="urn:microsoft.com/office/officeart/2018/2/layout/IconCircleList"/>
    <dgm:cxn modelId="{BC45FBE4-2BF0-4811-A23E-1BD31FE40D9B}" type="presParOf" srcId="{69B23EF7-CE23-4C42-BBCB-8FDEA06FAC38}" destId="{1FAB5E83-6A03-47CC-A276-57D19E2E7A8C}" srcOrd="1" destOrd="0" presId="urn:microsoft.com/office/officeart/2018/2/layout/IconCircleList"/>
    <dgm:cxn modelId="{995C8FFF-0714-4720-995E-9C5020729875}" type="presParOf" srcId="{69B23EF7-CE23-4C42-BBCB-8FDEA06FAC38}" destId="{D43F9D16-CE30-4D5D-ACCF-489BF5A3649E}" srcOrd="2" destOrd="0" presId="urn:microsoft.com/office/officeart/2018/2/layout/IconCircleList"/>
    <dgm:cxn modelId="{D2A7B66E-E543-467D-849F-DF3EF8096220}" type="presParOf" srcId="{69B23EF7-CE23-4C42-BBCB-8FDEA06FAC38}" destId="{25BF0B3E-ACC5-425E-A255-9EAFE0BD65DB}" srcOrd="3" destOrd="0" presId="urn:microsoft.com/office/officeart/2018/2/layout/IconCircleList"/>
    <dgm:cxn modelId="{0ABCCFC4-4C99-4E16-9062-B79A572CDEB0}" type="presParOf" srcId="{8DF08A63-6200-4220-B344-BE9153ED6D8A}" destId="{9022CF95-0070-4E9D-BBFD-83B84670176F}" srcOrd="3" destOrd="0" presId="urn:microsoft.com/office/officeart/2018/2/layout/IconCircleList"/>
    <dgm:cxn modelId="{0C51BF7A-51B3-407E-B1B1-4E197B2B17B1}" type="presParOf" srcId="{8DF08A63-6200-4220-B344-BE9153ED6D8A}" destId="{09800598-011A-4AC2-B08E-A1A9F0EC30B5}" srcOrd="4" destOrd="0" presId="urn:microsoft.com/office/officeart/2018/2/layout/IconCircleList"/>
    <dgm:cxn modelId="{620A7BA1-B6C3-4E77-BD2C-876C29A372FC}" type="presParOf" srcId="{09800598-011A-4AC2-B08E-A1A9F0EC30B5}" destId="{442C1542-3734-49AB-8462-EF7FDD5D18F6}" srcOrd="0" destOrd="0" presId="urn:microsoft.com/office/officeart/2018/2/layout/IconCircleList"/>
    <dgm:cxn modelId="{C003350E-DCF5-474D-96FD-E20877EF03D0}" type="presParOf" srcId="{09800598-011A-4AC2-B08E-A1A9F0EC30B5}" destId="{A7433B99-FED8-4513-B0B2-790410F4A633}" srcOrd="1" destOrd="0" presId="urn:microsoft.com/office/officeart/2018/2/layout/IconCircleList"/>
    <dgm:cxn modelId="{B1A310C9-8810-451A-8BD8-D571F06720BC}" type="presParOf" srcId="{09800598-011A-4AC2-B08E-A1A9F0EC30B5}" destId="{FE0EE9E1-9E8C-4298-8DBE-A585376E51D5}" srcOrd="2" destOrd="0" presId="urn:microsoft.com/office/officeart/2018/2/layout/IconCircleList"/>
    <dgm:cxn modelId="{B5B09898-5C45-49C1-9A58-76BEAA43B2EB}" type="presParOf" srcId="{09800598-011A-4AC2-B08E-A1A9F0EC30B5}" destId="{B8F312BE-C484-45E0-973B-F312A4CD4C45}" srcOrd="3" destOrd="0" presId="urn:microsoft.com/office/officeart/2018/2/layout/IconCircleList"/>
    <dgm:cxn modelId="{DF553B39-A274-4276-9044-91C16863AA6D}" type="presParOf" srcId="{8DF08A63-6200-4220-B344-BE9153ED6D8A}" destId="{34C5AC31-BBCF-40D2-86A3-EB4C9014D25D}" srcOrd="5" destOrd="0" presId="urn:microsoft.com/office/officeart/2018/2/layout/IconCircleList"/>
    <dgm:cxn modelId="{D826473A-E45C-4FE2-86F6-706CA3969B9E}" type="presParOf" srcId="{8DF08A63-6200-4220-B344-BE9153ED6D8A}" destId="{9D37C9E2-97B4-41AA-AFAA-DA17D6B44272}" srcOrd="6" destOrd="0" presId="urn:microsoft.com/office/officeart/2018/2/layout/IconCircleList"/>
    <dgm:cxn modelId="{09F79685-7044-4A8E-96EF-E131B5A74BAC}" type="presParOf" srcId="{9D37C9E2-97B4-41AA-AFAA-DA17D6B44272}" destId="{1AA2E201-3005-454C-AB83-00A32342F06F}" srcOrd="0" destOrd="0" presId="urn:microsoft.com/office/officeart/2018/2/layout/IconCircleList"/>
    <dgm:cxn modelId="{DC5AB001-D2BB-45CD-8EDB-D07F77FD29E4}" type="presParOf" srcId="{9D37C9E2-97B4-41AA-AFAA-DA17D6B44272}" destId="{E47E4973-D190-40C4-B01C-634A923A4E7D}" srcOrd="1" destOrd="0" presId="urn:microsoft.com/office/officeart/2018/2/layout/IconCircleList"/>
    <dgm:cxn modelId="{598F3EDA-1C13-4661-8405-401F152F9F9E}" type="presParOf" srcId="{9D37C9E2-97B4-41AA-AFAA-DA17D6B44272}" destId="{0D8DC71B-2813-4F86-A257-9ED765CB30D8}" srcOrd="2" destOrd="0" presId="urn:microsoft.com/office/officeart/2018/2/layout/IconCircleList"/>
    <dgm:cxn modelId="{50D22BB6-50CE-4A33-8525-05C86D934156}" type="presParOf" srcId="{9D37C9E2-97B4-41AA-AFAA-DA17D6B44272}" destId="{14D7D8AE-9AEB-45D5-8770-1510017E35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3F6844-1328-4515-8728-690DEF8AE79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2BD6023-73D2-4CCB-BEC8-5B8F7C89D43A}">
      <dgm:prSet/>
      <dgm:spPr/>
      <dgm:t>
        <a:bodyPr/>
        <a:lstStyle/>
        <a:p>
          <a:r>
            <a:rPr lang="en-US" dirty="0"/>
            <a:t>Fewer content-related support tickets in V2 courses</a:t>
          </a:r>
        </a:p>
      </dgm:t>
    </dgm:pt>
    <dgm:pt modelId="{856BE6EA-87C2-4172-9A87-A9D656C9B5CD}" type="parTrans" cxnId="{BC4291F5-9BA5-4DFC-A16C-B607D2568A91}">
      <dgm:prSet/>
      <dgm:spPr/>
      <dgm:t>
        <a:bodyPr/>
        <a:lstStyle/>
        <a:p>
          <a:endParaRPr lang="en-US"/>
        </a:p>
      </dgm:t>
    </dgm:pt>
    <dgm:pt modelId="{B2EC3D0A-350D-437D-BA96-717054BEAB27}" type="sibTrans" cxnId="{BC4291F5-9BA5-4DFC-A16C-B607D2568A91}">
      <dgm:prSet/>
      <dgm:spPr/>
      <dgm:t>
        <a:bodyPr/>
        <a:lstStyle/>
        <a:p>
          <a:endParaRPr lang="en-US"/>
        </a:p>
      </dgm:t>
    </dgm:pt>
    <dgm:pt modelId="{2481609E-32B7-4156-9394-25AB13E03F84}">
      <dgm:prSet/>
      <dgm:spPr/>
      <dgm:t>
        <a:bodyPr/>
        <a:lstStyle/>
        <a:p>
          <a:r>
            <a:rPr lang="en-US"/>
            <a:t>Increased stakeholder confidence</a:t>
          </a:r>
        </a:p>
      </dgm:t>
    </dgm:pt>
    <dgm:pt modelId="{67F2914B-1D27-449D-8D69-FC28F8CC8DF2}" type="parTrans" cxnId="{31D1F174-DBAC-483F-B5C6-127E5CAE6B79}">
      <dgm:prSet/>
      <dgm:spPr/>
      <dgm:t>
        <a:bodyPr/>
        <a:lstStyle/>
        <a:p>
          <a:endParaRPr lang="en-US"/>
        </a:p>
      </dgm:t>
    </dgm:pt>
    <dgm:pt modelId="{C05FAE21-9ACF-4927-8498-F8370BAA9D73}" type="sibTrans" cxnId="{31D1F174-DBAC-483F-B5C6-127E5CAE6B79}">
      <dgm:prSet/>
      <dgm:spPr/>
      <dgm:t>
        <a:bodyPr/>
        <a:lstStyle/>
        <a:p>
          <a:endParaRPr lang="en-US"/>
        </a:p>
      </dgm:t>
    </dgm:pt>
    <dgm:pt modelId="{9CE15EB7-CAB6-47C5-98A2-01C20BE30F20}">
      <dgm:prSet/>
      <dgm:spPr/>
      <dgm:t>
        <a:bodyPr/>
        <a:lstStyle/>
        <a:p>
          <a:r>
            <a:rPr lang="en-US"/>
            <a:t>Improved accessibility and readability standards.</a:t>
          </a:r>
        </a:p>
      </dgm:t>
    </dgm:pt>
    <dgm:pt modelId="{34CE0F6B-5DCE-42AB-B859-6284539A9A51}" type="parTrans" cxnId="{877D83F3-8777-49FA-9FE3-E12383CE4D91}">
      <dgm:prSet/>
      <dgm:spPr/>
      <dgm:t>
        <a:bodyPr/>
        <a:lstStyle/>
        <a:p>
          <a:endParaRPr lang="en-US"/>
        </a:p>
      </dgm:t>
    </dgm:pt>
    <dgm:pt modelId="{E7B82414-128B-4472-B153-B816E4815A64}" type="sibTrans" cxnId="{877D83F3-8777-49FA-9FE3-E12383CE4D91}">
      <dgm:prSet/>
      <dgm:spPr/>
      <dgm:t>
        <a:bodyPr/>
        <a:lstStyle/>
        <a:p>
          <a:endParaRPr lang="en-US"/>
        </a:p>
      </dgm:t>
    </dgm:pt>
    <dgm:pt modelId="{87F1C396-2F58-40A2-A336-9492EC22BCED}" type="pres">
      <dgm:prSet presAssocID="{443F6844-1328-4515-8728-690DEF8AE79E}" presName="linear" presStyleCnt="0">
        <dgm:presLayoutVars>
          <dgm:animLvl val="lvl"/>
          <dgm:resizeHandles val="exact"/>
        </dgm:presLayoutVars>
      </dgm:prSet>
      <dgm:spPr/>
    </dgm:pt>
    <dgm:pt modelId="{535C0802-E927-423C-B4B0-3B317E54A67D}" type="pres">
      <dgm:prSet presAssocID="{22BD6023-73D2-4CCB-BEC8-5B8F7C89D43A}" presName="parentText" presStyleLbl="node1" presStyleIdx="0" presStyleCnt="3">
        <dgm:presLayoutVars>
          <dgm:chMax val="0"/>
          <dgm:bulletEnabled val="1"/>
        </dgm:presLayoutVars>
      </dgm:prSet>
      <dgm:spPr/>
    </dgm:pt>
    <dgm:pt modelId="{49D5E78C-D655-41C3-B316-7A19689EC2DC}" type="pres">
      <dgm:prSet presAssocID="{B2EC3D0A-350D-437D-BA96-717054BEAB27}" presName="spacer" presStyleCnt="0"/>
      <dgm:spPr/>
    </dgm:pt>
    <dgm:pt modelId="{7AD7AB40-8B92-419D-8060-E2C7C767ACC5}" type="pres">
      <dgm:prSet presAssocID="{2481609E-32B7-4156-9394-25AB13E03F84}" presName="parentText" presStyleLbl="node1" presStyleIdx="1" presStyleCnt="3">
        <dgm:presLayoutVars>
          <dgm:chMax val="0"/>
          <dgm:bulletEnabled val="1"/>
        </dgm:presLayoutVars>
      </dgm:prSet>
      <dgm:spPr/>
    </dgm:pt>
    <dgm:pt modelId="{FCA29834-4EEA-4497-81D6-1B7BFBE99F14}" type="pres">
      <dgm:prSet presAssocID="{C05FAE21-9ACF-4927-8498-F8370BAA9D73}" presName="spacer" presStyleCnt="0"/>
      <dgm:spPr/>
    </dgm:pt>
    <dgm:pt modelId="{A67C2A24-7BCF-4290-BFC6-E297DD47FB8F}" type="pres">
      <dgm:prSet presAssocID="{9CE15EB7-CAB6-47C5-98A2-01C20BE30F20}" presName="parentText" presStyleLbl="node1" presStyleIdx="2" presStyleCnt="3">
        <dgm:presLayoutVars>
          <dgm:chMax val="0"/>
          <dgm:bulletEnabled val="1"/>
        </dgm:presLayoutVars>
      </dgm:prSet>
      <dgm:spPr/>
    </dgm:pt>
  </dgm:ptLst>
  <dgm:cxnLst>
    <dgm:cxn modelId="{F1BFAC1D-6C54-44AF-9D64-267D0F04972B}" type="presOf" srcId="{443F6844-1328-4515-8728-690DEF8AE79E}" destId="{87F1C396-2F58-40A2-A336-9492EC22BCED}" srcOrd="0" destOrd="0" presId="urn:microsoft.com/office/officeart/2005/8/layout/vList2"/>
    <dgm:cxn modelId="{31D1F174-DBAC-483F-B5C6-127E5CAE6B79}" srcId="{443F6844-1328-4515-8728-690DEF8AE79E}" destId="{2481609E-32B7-4156-9394-25AB13E03F84}" srcOrd="1" destOrd="0" parTransId="{67F2914B-1D27-449D-8D69-FC28F8CC8DF2}" sibTransId="{C05FAE21-9ACF-4927-8498-F8370BAA9D73}"/>
    <dgm:cxn modelId="{270927A2-B519-47F8-83E3-71008809A392}" type="presOf" srcId="{22BD6023-73D2-4CCB-BEC8-5B8F7C89D43A}" destId="{535C0802-E927-423C-B4B0-3B317E54A67D}" srcOrd="0" destOrd="0" presId="urn:microsoft.com/office/officeart/2005/8/layout/vList2"/>
    <dgm:cxn modelId="{F3A6E9CE-96E4-49CB-A248-4EE48EAC45B9}" type="presOf" srcId="{2481609E-32B7-4156-9394-25AB13E03F84}" destId="{7AD7AB40-8B92-419D-8060-E2C7C767ACC5}" srcOrd="0" destOrd="0" presId="urn:microsoft.com/office/officeart/2005/8/layout/vList2"/>
    <dgm:cxn modelId="{E82576DD-A704-43A6-A11D-31ACBBF6A234}" type="presOf" srcId="{9CE15EB7-CAB6-47C5-98A2-01C20BE30F20}" destId="{A67C2A24-7BCF-4290-BFC6-E297DD47FB8F}" srcOrd="0" destOrd="0" presId="urn:microsoft.com/office/officeart/2005/8/layout/vList2"/>
    <dgm:cxn modelId="{877D83F3-8777-49FA-9FE3-E12383CE4D91}" srcId="{443F6844-1328-4515-8728-690DEF8AE79E}" destId="{9CE15EB7-CAB6-47C5-98A2-01C20BE30F20}" srcOrd="2" destOrd="0" parTransId="{34CE0F6B-5DCE-42AB-B859-6284539A9A51}" sibTransId="{E7B82414-128B-4472-B153-B816E4815A64}"/>
    <dgm:cxn modelId="{BC4291F5-9BA5-4DFC-A16C-B607D2568A91}" srcId="{443F6844-1328-4515-8728-690DEF8AE79E}" destId="{22BD6023-73D2-4CCB-BEC8-5B8F7C89D43A}" srcOrd="0" destOrd="0" parTransId="{856BE6EA-87C2-4172-9A87-A9D656C9B5CD}" sibTransId="{B2EC3D0A-350D-437D-BA96-717054BEAB27}"/>
    <dgm:cxn modelId="{891B79E0-701B-4B86-9785-AD156CDD635A}" type="presParOf" srcId="{87F1C396-2F58-40A2-A336-9492EC22BCED}" destId="{535C0802-E927-423C-B4B0-3B317E54A67D}" srcOrd="0" destOrd="0" presId="urn:microsoft.com/office/officeart/2005/8/layout/vList2"/>
    <dgm:cxn modelId="{32FAD4DC-77B6-41A3-954C-E3DAF0804E41}" type="presParOf" srcId="{87F1C396-2F58-40A2-A336-9492EC22BCED}" destId="{49D5E78C-D655-41C3-B316-7A19689EC2DC}" srcOrd="1" destOrd="0" presId="urn:microsoft.com/office/officeart/2005/8/layout/vList2"/>
    <dgm:cxn modelId="{F152CFB7-0722-4D81-9E3E-58C80F843BA0}" type="presParOf" srcId="{87F1C396-2F58-40A2-A336-9492EC22BCED}" destId="{7AD7AB40-8B92-419D-8060-E2C7C767ACC5}" srcOrd="2" destOrd="0" presId="urn:microsoft.com/office/officeart/2005/8/layout/vList2"/>
    <dgm:cxn modelId="{8A26F278-1616-4BB5-B2D5-9391ACC3720A}" type="presParOf" srcId="{87F1C396-2F58-40A2-A336-9492EC22BCED}" destId="{FCA29834-4EEA-4497-81D6-1B7BFBE99F14}" srcOrd="3" destOrd="0" presId="urn:microsoft.com/office/officeart/2005/8/layout/vList2"/>
    <dgm:cxn modelId="{76796A01-8620-45A1-85ED-F26A8658C995}" type="presParOf" srcId="{87F1C396-2F58-40A2-A336-9492EC22BCED}" destId="{A67C2A24-7BCF-4290-BFC6-E297DD47FB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0E8463-E047-4AFD-8930-C8BEC3211E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640CAA-6F31-4DE9-95B2-56F3B1F29E56}">
      <dgm:prSet/>
      <dgm:spPr/>
      <dgm:t>
        <a:bodyPr/>
        <a:lstStyle/>
        <a:p>
          <a:r>
            <a:rPr lang="en-US"/>
            <a:t>Start small—standardize one process, train one team, document one guide.</a:t>
          </a:r>
        </a:p>
      </dgm:t>
    </dgm:pt>
    <dgm:pt modelId="{CE14759A-C447-46FA-85A3-1E581FC5486F}" type="parTrans" cxnId="{76020F7E-4751-43E5-AF11-4DA1EF790CE1}">
      <dgm:prSet/>
      <dgm:spPr/>
      <dgm:t>
        <a:bodyPr/>
        <a:lstStyle/>
        <a:p>
          <a:endParaRPr lang="en-US"/>
        </a:p>
      </dgm:t>
    </dgm:pt>
    <dgm:pt modelId="{DEDFA66F-48F7-4F3F-859F-0B62E7A634B6}" type="sibTrans" cxnId="{76020F7E-4751-43E5-AF11-4DA1EF790CE1}">
      <dgm:prSet/>
      <dgm:spPr/>
      <dgm:t>
        <a:bodyPr/>
        <a:lstStyle/>
        <a:p>
          <a:endParaRPr lang="en-US"/>
        </a:p>
      </dgm:t>
    </dgm:pt>
    <dgm:pt modelId="{6CBEA910-B42C-4332-987A-623C1CBE6582}">
      <dgm:prSet/>
      <dgm:spPr/>
      <dgm:t>
        <a:bodyPr/>
        <a:lstStyle/>
        <a:p>
          <a:r>
            <a:rPr lang="en-US"/>
            <a:t>Build the next generation of quality-driven digital learning together.</a:t>
          </a:r>
        </a:p>
      </dgm:t>
    </dgm:pt>
    <dgm:pt modelId="{A6BBE6E9-DE21-44C2-8E55-9E6BDB57E210}" type="parTrans" cxnId="{611ECAA0-D8F1-44DD-A7F1-EA5F400094C6}">
      <dgm:prSet/>
      <dgm:spPr/>
      <dgm:t>
        <a:bodyPr/>
        <a:lstStyle/>
        <a:p>
          <a:endParaRPr lang="en-US"/>
        </a:p>
      </dgm:t>
    </dgm:pt>
    <dgm:pt modelId="{AF0354B1-FD84-47BD-895F-A22FED3BB8D2}" type="sibTrans" cxnId="{611ECAA0-D8F1-44DD-A7F1-EA5F400094C6}">
      <dgm:prSet/>
      <dgm:spPr/>
      <dgm:t>
        <a:bodyPr/>
        <a:lstStyle/>
        <a:p>
          <a:endParaRPr lang="en-US"/>
        </a:p>
      </dgm:t>
    </dgm:pt>
    <dgm:pt modelId="{9EE69DC6-45A2-4525-89F3-9836DF930A7A}" type="pres">
      <dgm:prSet presAssocID="{170E8463-E047-4AFD-8930-C8BEC3211ECE}" presName="root" presStyleCnt="0">
        <dgm:presLayoutVars>
          <dgm:dir/>
          <dgm:resizeHandles val="exact"/>
        </dgm:presLayoutVars>
      </dgm:prSet>
      <dgm:spPr/>
    </dgm:pt>
    <dgm:pt modelId="{0247765C-C48D-4E4B-B426-897F74886C45}" type="pres">
      <dgm:prSet presAssocID="{C6640CAA-6F31-4DE9-95B2-56F3B1F29E56}" presName="compNode" presStyleCnt="0"/>
      <dgm:spPr/>
    </dgm:pt>
    <dgm:pt modelId="{88B104AD-1E10-487F-A06D-85FCADE8F6FE}" type="pres">
      <dgm:prSet presAssocID="{C6640CAA-6F31-4DE9-95B2-56F3B1F29E56}" presName="bgRect" presStyleLbl="bgShp" presStyleIdx="0" presStyleCnt="2"/>
      <dgm:spPr/>
    </dgm:pt>
    <dgm:pt modelId="{9C0B16CC-4C8E-4E3F-816F-ABAEE785BC59}" type="pres">
      <dgm:prSet presAssocID="{C6640CAA-6F31-4DE9-95B2-56F3B1F29E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7F0CA5AA-DA53-48CC-9551-6C9E80C34EB0}" type="pres">
      <dgm:prSet presAssocID="{C6640CAA-6F31-4DE9-95B2-56F3B1F29E56}" presName="spaceRect" presStyleCnt="0"/>
      <dgm:spPr/>
    </dgm:pt>
    <dgm:pt modelId="{BB9CC2B9-2AD6-4CFA-8EE6-12065F8F49AD}" type="pres">
      <dgm:prSet presAssocID="{C6640CAA-6F31-4DE9-95B2-56F3B1F29E56}" presName="parTx" presStyleLbl="revTx" presStyleIdx="0" presStyleCnt="2">
        <dgm:presLayoutVars>
          <dgm:chMax val="0"/>
          <dgm:chPref val="0"/>
        </dgm:presLayoutVars>
      </dgm:prSet>
      <dgm:spPr/>
    </dgm:pt>
    <dgm:pt modelId="{EB36AEE1-E1AD-48DB-98B1-167B51E972FD}" type="pres">
      <dgm:prSet presAssocID="{DEDFA66F-48F7-4F3F-859F-0B62E7A634B6}" presName="sibTrans" presStyleCnt="0"/>
      <dgm:spPr/>
    </dgm:pt>
    <dgm:pt modelId="{7919933E-49A3-4661-AC4F-ECF4AD3AD113}" type="pres">
      <dgm:prSet presAssocID="{6CBEA910-B42C-4332-987A-623C1CBE6582}" presName="compNode" presStyleCnt="0"/>
      <dgm:spPr/>
    </dgm:pt>
    <dgm:pt modelId="{54C048C7-B16B-4B92-8239-53D57ABC4AA8}" type="pres">
      <dgm:prSet presAssocID="{6CBEA910-B42C-4332-987A-623C1CBE6582}" presName="bgRect" presStyleLbl="bgShp" presStyleIdx="1" presStyleCnt="2"/>
      <dgm:spPr/>
    </dgm:pt>
    <dgm:pt modelId="{D0A90623-7840-4804-9DAA-1A32BF9DFBFD}" type="pres">
      <dgm:prSet presAssocID="{6CBEA910-B42C-4332-987A-623C1CBE65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5DCCC421-CF47-48D0-A2C5-7F0AAF4D0AD2}" type="pres">
      <dgm:prSet presAssocID="{6CBEA910-B42C-4332-987A-623C1CBE6582}" presName="spaceRect" presStyleCnt="0"/>
      <dgm:spPr/>
    </dgm:pt>
    <dgm:pt modelId="{9CBD0F92-A3A3-4577-9EC3-F62BF8D1CC86}" type="pres">
      <dgm:prSet presAssocID="{6CBEA910-B42C-4332-987A-623C1CBE6582}" presName="parTx" presStyleLbl="revTx" presStyleIdx="1" presStyleCnt="2">
        <dgm:presLayoutVars>
          <dgm:chMax val="0"/>
          <dgm:chPref val="0"/>
        </dgm:presLayoutVars>
      </dgm:prSet>
      <dgm:spPr/>
    </dgm:pt>
  </dgm:ptLst>
  <dgm:cxnLst>
    <dgm:cxn modelId="{83448404-0D6B-4FF2-B866-1CA31808006C}" type="presOf" srcId="{C6640CAA-6F31-4DE9-95B2-56F3B1F29E56}" destId="{BB9CC2B9-2AD6-4CFA-8EE6-12065F8F49AD}" srcOrd="0" destOrd="0" presId="urn:microsoft.com/office/officeart/2018/2/layout/IconVerticalSolidList"/>
    <dgm:cxn modelId="{29FB4756-52B6-4BA8-A196-362CCB62D6C3}" type="presOf" srcId="{170E8463-E047-4AFD-8930-C8BEC3211ECE}" destId="{9EE69DC6-45A2-4525-89F3-9836DF930A7A}" srcOrd="0" destOrd="0" presId="urn:microsoft.com/office/officeart/2018/2/layout/IconVerticalSolidList"/>
    <dgm:cxn modelId="{76020F7E-4751-43E5-AF11-4DA1EF790CE1}" srcId="{170E8463-E047-4AFD-8930-C8BEC3211ECE}" destId="{C6640CAA-6F31-4DE9-95B2-56F3B1F29E56}" srcOrd="0" destOrd="0" parTransId="{CE14759A-C447-46FA-85A3-1E581FC5486F}" sibTransId="{DEDFA66F-48F7-4F3F-859F-0B62E7A634B6}"/>
    <dgm:cxn modelId="{611ECAA0-D8F1-44DD-A7F1-EA5F400094C6}" srcId="{170E8463-E047-4AFD-8930-C8BEC3211ECE}" destId="{6CBEA910-B42C-4332-987A-623C1CBE6582}" srcOrd="1" destOrd="0" parTransId="{A6BBE6E9-DE21-44C2-8E55-9E6BDB57E210}" sibTransId="{AF0354B1-FD84-47BD-895F-A22FED3BB8D2}"/>
    <dgm:cxn modelId="{C02733F1-E31B-4DA2-8C2E-022837177289}" type="presOf" srcId="{6CBEA910-B42C-4332-987A-623C1CBE6582}" destId="{9CBD0F92-A3A3-4577-9EC3-F62BF8D1CC86}" srcOrd="0" destOrd="0" presId="urn:microsoft.com/office/officeart/2018/2/layout/IconVerticalSolidList"/>
    <dgm:cxn modelId="{A764E768-102A-4FE2-955C-FC82B3F03272}" type="presParOf" srcId="{9EE69DC6-45A2-4525-89F3-9836DF930A7A}" destId="{0247765C-C48D-4E4B-B426-897F74886C45}" srcOrd="0" destOrd="0" presId="urn:microsoft.com/office/officeart/2018/2/layout/IconVerticalSolidList"/>
    <dgm:cxn modelId="{8051C896-B7C0-4AE8-9CCF-CD3493A54E88}" type="presParOf" srcId="{0247765C-C48D-4E4B-B426-897F74886C45}" destId="{88B104AD-1E10-487F-A06D-85FCADE8F6FE}" srcOrd="0" destOrd="0" presId="urn:microsoft.com/office/officeart/2018/2/layout/IconVerticalSolidList"/>
    <dgm:cxn modelId="{DAD118F6-45FA-4E26-813E-77446869EC3A}" type="presParOf" srcId="{0247765C-C48D-4E4B-B426-897F74886C45}" destId="{9C0B16CC-4C8E-4E3F-816F-ABAEE785BC59}" srcOrd="1" destOrd="0" presId="urn:microsoft.com/office/officeart/2018/2/layout/IconVerticalSolidList"/>
    <dgm:cxn modelId="{00BA035D-A17D-4E85-899F-ECD548F8391E}" type="presParOf" srcId="{0247765C-C48D-4E4B-B426-897F74886C45}" destId="{7F0CA5AA-DA53-48CC-9551-6C9E80C34EB0}" srcOrd="2" destOrd="0" presId="urn:microsoft.com/office/officeart/2018/2/layout/IconVerticalSolidList"/>
    <dgm:cxn modelId="{D44CDDF3-08BD-4674-BAA9-4B62B83C0A3A}" type="presParOf" srcId="{0247765C-C48D-4E4B-B426-897F74886C45}" destId="{BB9CC2B9-2AD6-4CFA-8EE6-12065F8F49AD}" srcOrd="3" destOrd="0" presId="urn:microsoft.com/office/officeart/2018/2/layout/IconVerticalSolidList"/>
    <dgm:cxn modelId="{EDC0C25F-A6EE-4350-85EE-DE5A81A62509}" type="presParOf" srcId="{9EE69DC6-45A2-4525-89F3-9836DF930A7A}" destId="{EB36AEE1-E1AD-48DB-98B1-167B51E972FD}" srcOrd="1" destOrd="0" presId="urn:microsoft.com/office/officeart/2018/2/layout/IconVerticalSolidList"/>
    <dgm:cxn modelId="{95C6D48A-854E-418B-81BE-01D5B1975D16}" type="presParOf" srcId="{9EE69DC6-45A2-4525-89F3-9836DF930A7A}" destId="{7919933E-49A3-4661-AC4F-ECF4AD3AD113}" srcOrd="2" destOrd="0" presId="urn:microsoft.com/office/officeart/2018/2/layout/IconVerticalSolidList"/>
    <dgm:cxn modelId="{9176AE4C-FA51-4FC3-8BDC-C9522BC93B45}" type="presParOf" srcId="{7919933E-49A3-4661-AC4F-ECF4AD3AD113}" destId="{54C048C7-B16B-4B92-8239-53D57ABC4AA8}" srcOrd="0" destOrd="0" presId="urn:microsoft.com/office/officeart/2018/2/layout/IconVerticalSolidList"/>
    <dgm:cxn modelId="{EEA66557-BB16-43E5-81E6-94A79FF95888}" type="presParOf" srcId="{7919933E-49A3-4661-AC4F-ECF4AD3AD113}" destId="{D0A90623-7840-4804-9DAA-1A32BF9DFBFD}" srcOrd="1" destOrd="0" presId="urn:microsoft.com/office/officeart/2018/2/layout/IconVerticalSolidList"/>
    <dgm:cxn modelId="{89E64046-B66B-4D67-A4E6-F42AEF709D4E}" type="presParOf" srcId="{7919933E-49A3-4661-AC4F-ECF4AD3AD113}" destId="{5DCCC421-CF47-48D0-A2C5-7F0AAF4D0AD2}" srcOrd="2" destOrd="0" presId="urn:microsoft.com/office/officeart/2018/2/layout/IconVerticalSolidList"/>
    <dgm:cxn modelId="{7F42126C-1B79-4CBC-A864-7051BA41514A}" type="presParOf" srcId="{7919933E-49A3-4661-AC4F-ECF4AD3AD113}" destId="{9CBD0F92-A3A3-4577-9EC3-F62BF8D1CC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05186-D661-4536-B287-2B229E5E91F8}">
      <dsp:nvSpPr>
        <dsp:cNvPr id="0" name=""/>
        <dsp:cNvSpPr/>
      </dsp:nvSpPr>
      <dsp:spPr>
        <a:xfrm>
          <a:off x="718549" y="1373"/>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97E91-85E2-4FD1-8C9A-E4E479715020}">
      <dsp:nvSpPr>
        <dsp:cNvPr id="0" name=""/>
        <dsp:cNvSpPr/>
      </dsp:nvSpPr>
      <dsp:spPr>
        <a:xfrm>
          <a:off x="1106112" y="388936"/>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B94689-08EF-4F3C-95D9-CDB5B2B2FF88}">
      <dsp:nvSpPr>
        <dsp:cNvPr id="0" name=""/>
        <dsp:cNvSpPr/>
      </dsp:nvSpPr>
      <dsp:spPr>
        <a:xfrm>
          <a:off x="137206"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Share a scalable model for embedding QM across teams.</a:t>
          </a:r>
        </a:p>
      </dsp:txBody>
      <dsp:txXfrm>
        <a:off x="137206" y="2386374"/>
        <a:ext cx="2981250" cy="720000"/>
      </dsp:txXfrm>
    </dsp:sp>
    <dsp:sp modelId="{C9A2F240-C192-41DD-A250-5FD421AAA973}">
      <dsp:nvSpPr>
        <dsp:cNvPr id="0" name=""/>
        <dsp:cNvSpPr/>
      </dsp:nvSpPr>
      <dsp:spPr>
        <a:xfrm>
          <a:off x="4221518" y="1373"/>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4E1DA-0BAB-485F-98F0-2A9CD9131F30}">
      <dsp:nvSpPr>
        <dsp:cNvPr id="0" name=""/>
        <dsp:cNvSpPr/>
      </dsp:nvSpPr>
      <dsp:spPr>
        <a:xfrm>
          <a:off x="4609081" y="388936"/>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FB9E3B-A643-44A5-8394-FB7853BA1C05}">
      <dsp:nvSpPr>
        <dsp:cNvPr id="0" name=""/>
        <dsp:cNvSpPr/>
      </dsp:nvSpPr>
      <dsp:spPr>
        <a:xfrm>
          <a:off x="3640174"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Showcase our eCourse Style Guide.</a:t>
          </a:r>
        </a:p>
      </dsp:txBody>
      <dsp:txXfrm>
        <a:off x="3640174" y="2386374"/>
        <a:ext cx="2981250" cy="720000"/>
      </dsp:txXfrm>
    </dsp:sp>
    <dsp:sp modelId="{A5A794A7-548F-4A29-AAFD-E2149F2AC46B}">
      <dsp:nvSpPr>
        <dsp:cNvPr id="0" name=""/>
        <dsp:cNvSpPr/>
      </dsp:nvSpPr>
      <dsp:spPr>
        <a:xfrm>
          <a:off x="7724487" y="1373"/>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C8ADA-88C4-4C0F-8277-6BAA44C4C242}">
      <dsp:nvSpPr>
        <dsp:cNvPr id="0" name=""/>
        <dsp:cNvSpPr/>
      </dsp:nvSpPr>
      <dsp:spPr>
        <a:xfrm>
          <a:off x="8112050" y="388936"/>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93D5E8-41F2-4AE5-93EA-EB5D9F32917F}">
      <dsp:nvSpPr>
        <dsp:cNvPr id="0" name=""/>
        <dsp:cNvSpPr/>
      </dsp:nvSpPr>
      <dsp:spPr>
        <a:xfrm>
          <a:off x="7143143"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Exchange practices and lessons learned.</a:t>
          </a:r>
        </a:p>
      </dsp:txBody>
      <dsp:txXfrm>
        <a:off x="7143143" y="2386374"/>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C1766-873C-4F62-8FD8-D0422F08B368}">
      <dsp:nvSpPr>
        <dsp:cNvPr id="0" name=""/>
        <dsp:cNvSpPr/>
      </dsp:nvSpPr>
      <dsp:spPr>
        <a:xfrm>
          <a:off x="718549" y="1373"/>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5731F-0614-47F4-9ACF-F7614EEB1564}">
      <dsp:nvSpPr>
        <dsp:cNvPr id="0" name=""/>
        <dsp:cNvSpPr/>
      </dsp:nvSpPr>
      <dsp:spPr>
        <a:xfrm>
          <a:off x="1106112" y="388936"/>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BC3928-111D-4291-949B-943D90F41149}">
      <dsp:nvSpPr>
        <dsp:cNvPr id="0" name=""/>
        <dsp:cNvSpPr/>
      </dsp:nvSpPr>
      <dsp:spPr>
        <a:xfrm>
          <a:off x="137206"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Identify strategies to align design processes with QM &amp; NSQ standards.</a:t>
          </a:r>
        </a:p>
      </dsp:txBody>
      <dsp:txXfrm>
        <a:off x="137206" y="2386374"/>
        <a:ext cx="2981250" cy="720000"/>
      </dsp:txXfrm>
    </dsp:sp>
    <dsp:sp modelId="{81E86CF0-77C9-4587-8AA1-8B37C435B1FB}">
      <dsp:nvSpPr>
        <dsp:cNvPr id="0" name=""/>
        <dsp:cNvSpPr/>
      </dsp:nvSpPr>
      <dsp:spPr>
        <a:xfrm>
          <a:off x="4221518" y="1373"/>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ACECC-171C-425F-B741-AC2FA07B8474}">
      <dsp:nvSpPr>
        <dsp:cNvPr id="0" name=""/>
        <dsp:cNvSpPr/>
      </dsp:nvSpPr>
      <dsp:spPr>
        <a:xfrm>
          <a:off x="4609081" y="388936"/>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386C2D-AA47-41A7-B4E2-752D4273D979}">
      <dsp:nvSpPr>
        <dsp:cNvPr id="0" name=""/>
        <dsp:cNvSpPr/>
      </dsp:nvSpPr>
      <dsp:spPr>
        <a:xfrm>
          <a:off x="3640174"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Describe how internal style guides promote consistency.</a:t>
          </a:r>
        </a:p>
      </dsp:txBody>
      <dsp:txXfrm>
        <a:off x="3640174" y="2386374"/>
        <a:ext cx="2981250" cy="720000"/>
      </dsp:txXfrm>
    </dsp:sp>
    <dsp:sp modelId="{53CB716A-A5ED-41C8-8B54-0A49FE1986DA}">
      <dsp:nvSpPr>
        <dsp:cNvPr id="0" name=""/>
        <dsp:cNvSpPr/>
      </dsp:nvSpPr>
      <dsp:spPr>
        <a:xfrm>
          <a:off x="7724487" y="1373"/>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9E211-B1CD-42A2-A383-F2AB7DC3B80B}">
      <dsp:nvSpPr>
        <dsp:cNvPr id="0" name=""/>
        <dsp:cNvSpPr/>
      </dsp:nvSpPr>
      <dsp:spPr>
        <a:xfrm>
          <a:off x="8112050" y="388936"/>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2CD6F6-EB8B-466D-AD60-AA70FDD50748}">
      <dsp:nvSpPr>
        <dsp:cNvPr id="0" name=""/>
        <dsp:cNvSpPr/>
      </dsp:nvSpPr>
      <dsp:spPr>
        <a:xfrm>
          <a:off x="7143143"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Discuss sustaining a shared culture of improvement.</a:t>
          </a:r>
        </a:p>
      </dsp:txBody>
      <dsp:txXfrm>
        <a:off x="7143143" y="2386374"/>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31A17-FE19-49A0-A453-15808051A3F1}">
      <dsp:nvSpPr>
        <dsp:cNvPr id="0" name=""/>
        <dsp:cNvSpPr/>
      </dsp:nvSpPr>
      <dsp:spPr>
        <a:xfrm>
          <a:off x="4960" y="564386"/>
          <a:ext cx="1537890" cy="11822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2008 – 2014: Classic </a:t>
          </a:r>
          <a:r>
            <a:rPr lang="en-US" sz="1800" kern="1200" dirty="0" err="1"/>
            <a:t>eCourse</a:t>
          </a:r>
          <a:r>
            <a:rPr lang="en-US" sz="1800" kern="1200" dirty="0"/>
            <a:t> Development</a:t>
          </a:r>
        </a:p>
      </dsp:txBody>
      <dsp:txXfrm>
        <a:off x="39587" y="599013"/>
        <a:ext cx="1468636" cy="1112999"/>
      </dsp:txXfrm>
    </dsp:sp>
    <dsp:sp modelId="{6B7E11D9-943F-494D-93EB-6CB11EF5EF1A}">
      <dsp:nvSpPr>
        <dsp:cNvPr id="0" name=""/>
        <dsp:cNvSpPr/>
      </dsp:nvSpPr>
      <dsp:spPr>
        <a:xfrm>
          <a:off x="1696640" y="964815"/>
          <a:ext cx="326032" cy="3813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96640" y="1041094"/>
        <a:ext cx="228222" cy="228838"/>
      </dsp:txXfrm>
    </dsp:sp>
    <dsp:sp modelId="{B9F5C88F-B94A-4981-AA0F-15DE91C65F68}">
      <dsp:nvSpPr>
        <dsp:cNvPr id="0" name=""/>
        <dsp:cNvSpPr/>
      </dsp:nvSpPr>
      <dsp:spPr>
        <a:xfrm>
          <a:off x="2158007" y="564386"/>
          <a:ext cx="1537890" cy="11822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2014 – 2019: Classic+ </a:t>
          </a:r>
          <a:r>
            <a:rPr lang="en-US" sz="1800" kern="1200" dirty="0" err="1"/>
            <a:t>eCourse</a:t>
          </a:r>
          <a:r>
            <a:rPr lang="en-US" sz="1800" kern="1200" dirty="0"/>
            <a:t> Development</a:t>
          </a:r>
        </a:p>
      </dsp:txBody>
      <dsp:txXfrm>
        <a:off x="2192634" y="599013"/>
        <a:ext cx="1468636" cy="1112999"/>
      </dsp:txXfrm>
    </dsp:sp>
    <dsp:sp modelId="{B6D2AD85-739D-4FBB-8D1E-57994117C4D3}">
      <dsp:nvSpPr>
        <dsp:cNvPr id="0" name=""/>
        <dsp:cNvSpPr/>
      </dsp:nvSpPr>
      <dsp:spPr>
        <a:xfrm>
          <a:off x="3849687" y="964815"/>
          <a:ext cx="326032" cy="3813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49687" y="1041094"/>
        <a:ext cx="228222" cy="228838"/>
      </dsp:txXfrm>
    </dsp:sp>
    <dsp:sp modelId="{40F07659-4678-45C6-AD8E-6EC9EEC6D3D2}">
      <dsp:nvSpPr>
        <dsp:cNvPr id="0" name=""/>
        <dsp:cNvSpPr/>
      </dsp:nvSpPr>
      <dsp:spPr>
        <a:xfrm>
          <a:off x="4311054" y="564386"/>
          <a:ext cx="1537890" cy="11822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2020 – 2021: QM Adoption</a:t>
          </a:r>
        </a:p>
      </dsp:txBody>
      <dsp:txXfrm>
        <a:off x="4345681" y="599013"/>
        <a:ext cx="1468636" cy="1112999"/>
      </dsp:txXfrm>
    </dsp:sp>
    <dsp:sp modelId="{18DC2330-24F0-468B-8F9C-B77D667C7DC6}">
      <dsp:nvSpPr>
        <dsp:cNvPr id="0" name=""/>
        <dsp:cNvSpPr/>
      </dsp:nvSpPr>
      <dsp:spPr>
        <a:xfrm>
          <a:off x="6002734" y="964815"/>
          <a:ext cx="326032" cy="3813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02734" y="1041094"/>
        <a:ext cx="228222" cy="228838"/>
      </dsp:txXfrm>
    </dsp:sp>
    <dsp:sp modelId="{DF54CC33-2FA9-4642-B5E4-85ACAE9944EC}">
      <dsp:nvSpPr>
        <dsp:cNvPr id="0" name=""/>
        <dsp:cNvSpPr/>
      </dsp:nvSpPr>
      <dsp:spPr>
        <a:xfrm>
          <a:off x="6464101" y="564386"/>
          <a:ext cx="1537890" cy="11822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2022 – 2023: Integration</a:t>
          </a:r>
        </a:p>
      </dsp:txBody>
      <dsp:txXfrm>
        <a:off x="6498728" y="599013"/>
        <a:ext cx="1468636" cy="1112999"/>
      </dsp:txXfrm>
    </dsp:sp>
    <dsp:sp modelId="{8C7BD789-57DD-4752-AC95-6819419A3B72}">
      <dsp:nvSpPr>
        <dsp:cNvPr id="0" name=""/>
        <dsp:cNvSpPr/>
      </dsp:nvSpPr>
      <dsp:spPr>
        <a:xfrm>
          <a:off x="8155781" y="964815"/>
          <a:ext cx="326032" cy="3813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55781" y="1041094"/>
        <a:ext cx="228222" cy="228838"/>
      </dsp:txXfrm>
    </dsp:sp>
    <dsp:sp modelId="{69A922C7-302D-4074-9C49-3ABFE91EB9FD}">
      <dsp:nvSpPr>
        <dsp:cNvPr id="0" name=""/>
        <dsp:cNvSpPr/>
      </dsp:nvSpPr>
      <dsp:spPr>
        <a:xfrm>
          <a:off x="8617148" y="564386"/>
          <a:ext cx="1537890" cy="11822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2024 – Present: Maturity</a:t>
          </a:r>
        </a:p>
      </dsp:txBody>
      <dsp:txXfrm>
        <a:off x="8651775" y="599013"/>
        <a:ext cx="1468636" cy="1112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6B058-5D15-46AF-8821-37C02DB4AFF6}">
      <dsp:nvSpPr>
        <dsp:cNvPr id="0" name=""/>
        <dsp:cNvSpPr/>
      </dsp:nvSpPr>
      <dsp:spPr>
        <a:xfrm>
          <a:off x="0" y="353119"/>
          <a:ext cx="5607050"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7D702D-8247-4298-A73A-33675E3E6F8F}">
      <dsp:nvSpPr>
        <dsp:cNvPr id="0" name=""/>
        <dsp:cNvSpPr/>
      </dsp:nvSpPr>
      <dsp:spPr>
        <a:xfrm>
          <a:off x="280352" y="28399"/>
          <a:ext cx="3924935" cy="64944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kern="1200"/>
            <a:t>5 Certified QM Reviewers</a:t>
          </a:r>
        </a:p>
      </dsp:txBody>
      <dsp:txXfrm>
        <a:off x="312055" y="60102"/>
        <a:ext cx="3861529" cy="586034"/>
      </dsp:txXfrm>
    </dsp:sp>
    <dsp:sp modelId="{2B20D3AB-87A0-40E2-8C61-99796C3AB8D1}">
      <dsp:nvSpPr>
        <dsp:cNvPr id="0" name=""/>
        <dsp:cNvSpPr/>
      </dsp:nvSpPr>
      <dsp:spPr>
        <a:xfrm>
          <a:off x="0" y="1351039"/>
          <a:ext cx="5607050" cy="554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C1D8AD-3C46-4A13-89A1-670960E40BE3}">
      <dsp:nvSpPr>
        <dsp:cNvPr id="0" name=""/>
        <dsp:cNvSpPr/>
      </dsp:nvSpPr>
      <dsp:spPr>
        <a:xfrm>
          <a:off x="280352" y="1026319"/>
          <a:ext cx="3924935" cy="64944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kern="1200"/>
            <a:t>1 Certfied QM Master Reviewer</a:t>
          </a:r>
        </a:p>
      </dsp:txBody>
      <dsp:txXfrm>
        <a:off x="312055" y="1058022"/>
        <a:ext cx="3861529" cy="586034"/>
      </dsp:txXfrm>
    </dsp:sp>
    <dsp:sp modelId="{2CD53EC1-1F39-40F8-A67D-17CEC4D83DA5}">
      <dsp:nvSpPr>
        <dsp:cNvPr id="0" name=""/>
        <dsp:cNvSpPr/>
      </dsp:nvSpPr>
      <dsp:spPr>
        <a:xfrm>
          <a:off x="0" y="2348960"/>
          <a:ext cx="5607050" cy="554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461CC2-C47B-4BB4-8378-FBCEE5C04EAD}">
      <dsp:nvSpPr>
        <dsp:cNvPr id="0" name=""/>
        <dsp:cNvSpPr/>
      </dsp:nvSpPr>
      <dsp:spPr>
        <a:xfrm>
          <a:off x="280352" y="2024239"/>
          <a:ext cx="3924935" cy="64944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kern="1200"/>
            <a:t>3 Certified Courses</a:t>
          </a:r>
        </a:p>
      </dsp:txBody>
      <dsp:txXfrm>
        <a:off x="312055" y="2055942"/>
        <a:ext cx="3861529" cy="586034"/>
      </dsp:txXfrm>
    </dsp:sp>
    <dsp:sp modelId="{4DF5E900-AA4D-4C2C-B1BA-8937FEA65778}">
      <dsp:nvSpPr>
        <dsp:cNvPr id="0" name=""/>
        <dsp:cNvSpPr/>
      </dsp:nvSpPr>
      <dsp:spPr>
        <a:xfrm>
          <a:off x="0" y="3346880"/>
          <a:ext cx="5607050" cy="554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3BE4B1-B001-484E-A0FF-819365D23FE1}">
      <dsp:nvSpPr>
        <dsp:cNvPr id="0" name=""/>
        <dsp:cNvSpPr/>
      </dsp:nvSpPr>
      <dsp:spPr>
        <a:xfrm>
          <a:off x="280352" y="3022160"/>
          <a:ext cx="3924935" cy="64944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kern="1200"/>
            <a:t>112 hours of PD in 2024–25</a:t>
          </a:r>
        </a:p>
      </dsp:txBody>
      <dsp:txXfrm>
        <a:off x="312055" y="3053863"/>
        <a:ext cx="3861529" cy="586034"/>
      </dsp:txXfrm>
    </dsp:sp>
    <dsp:sp modelId="{14FC229D-F549-48F1-8957-047AF09E6155}">
      <dsp:nvSpPr>
        <dsp:cNvPr id="0" name=""/>
        <dsp:cNvSpPr/>
      </dsp:nvSpPr>
      <dsp:spPr>
        <a:xfrm>
          <a:off x="0" y="4344800"/>
          <a:ext cx="5607050" cy="5544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F12222-A7B6-4B56-BC6D-DE1671C4B1E5}">
      <dsp:nvSpPr>
        <dsp:cNvPr id="0" name=""/>
        <dsp:cNvSpPr/>
      </dsp:nvSpPr>
      <dsp:spPr>
        <a:xfrm>
          <a:off x="280352" y="4020080"/>
          <a:ext cx="3924935" cy="649440"/>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977900">
            <a:lnSpc>
              <a:spcPct val="90000"/>
            </a:lnSpc>
            <a:spcBef>
              <a:spcPct val="0"/>
            </a:spcBef>
            <a:spcAft>
              <a:spcPct val="35000"/>
            </a:spcAft>
            <a:buNone/>
          </a:pPr>
          <a:r>
            <a:rPr lang="en-US" sz="2200" kern="1200"/>
            <a:t>100% of design staff trained on QM</a:t>
          </a:r>
        </a:p>
      </dsp:txBody>
      <dsp:txXfrm>
        <a:off x="312055" y="4051783"/>
        <a:ext cx="3861529"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72ADE-0C14-4919-A675-26EDEC7AEA44}">
      <dsp:nvSpPr>
        <dsp:cNvPr id="0" name=""/>
        <dsp:cNvSpPr/>
      </dsp:nvSpPr>
      <dsp:spPr>
        <a:xfrm>
          <a:off x="108167" y="292641"/>
          <a:ext cx="994680" cy="994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70F90-F8D5-4597-95C7-4B87A9735C6B}">
      <dsp:nvSpPr>
        <dsp:cNvPr id="0" name=""/>
        <dsp:cNvSpPr/>
      </dsp:nvSpPr>
      <dsp:spPr>
        <a:xfrm>
          <a:off x="317050" y="501524"/>
          <a:ext cx="576914" cy="576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F8C97-83F4-4801-8424-247111ED0B6F}">
      <dsp:nvSpPr>
        <dsp:cNvPr id="0" name=""/>
        <dsp:cNvSpPr/>
      </dsp:nvSpPr>
      <dsp:spPr>
        <a:xfrm>
          <a:off x="1315994" y="292641"/>
          <a:ext cx="2344605" cy="99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100% templates aligned to QM K–12 Rubric</a:t>
          </a:r>
        </a:p>
      </dsp:txBody>
      <dsp:txXfrm>
        <a:off x="1315994" y="292641"/>
        <a:ext cx="2344605" cy="994680"/>
      </dsp:txXfrm>
    </dsp:sp>
    <dsp:sp modelId="{4B3B2641-CE0E-43D0-8C4C-48EFF024BE22}">
      <dsp:nvSpPr>
        <dsp:cNvPr id="0" name=""/>
        <dsp:cNvSpPr/>
      </dsp:nvSpPr>
      <dsp:spPr>
        <a:xfrm>
          <a:off x="4069128" y="292641"/>
          <a:ext cx="994680" cy="994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B5E83-6A03-47CC-A276-57D19E2E7A8C}">
      <dsp:nvSpPr>
        <dsp:cNvPr id="0" name=""/>
        <dsp:cNvSpPr/>
      </dsp:nvSpPr>
      <dsp:spPr>
        <a:xfrm>
          <a:off x="4278011" y="501524"/>
          <a:ext cx="576914" cy="5769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0B3E-ACC5-425E-A255-9EAFE0BD65DB}">
      <dsp:nvSpPr>
        <dsp:cNvPr id="0" name=""/>
        <dsp:cNvSpPr/>
      </dsp:nvSpPr>
      <dsp:spPr>
        <a:xfrm>
          <a:off x="5276955" y="292641"/>
          <a:ext cx="2344605" cy="99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3-Phase review cycle (Design → Peer Review → Certification)</a:t>
          </a:r>
        </a:p>
      </dsp:txBody>
      <dsp:txXfrm>
        <a:off x="5276955" y="292641"/>
        <a:ext cx="2344605" cy="994680"/>
      </dsp:txXfrm>
    </dsp:sp>
    <dsp:sp modelId="{442C1542-3734-49AB-8462-EF7FDD5D18F6}">
      <dsp:nvSpPr>
        <dsp:cNvPr id="0" name=""/>
        <dsp:cNvSpPr/>
      </dsp:nvSpPr>
      <dsp:spPr>
        <a:xfrm>
          <a:off x="108167" y="1814660"/>
          <a:ext cx="994680" cy="994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33B99-FED8-4513-B0B2-790410F4A633}">
      <dsp:nvSpPr>
        <dsp:cNvPr id="0" name=""/>
        <dsp:cNvSpPr/>
      </dsp:nvSpPr>
      <dsp:spPr>
        <a:xfrm>
          <a:off x="317050" y="2023543"/>
          <a:ext cx="576914" cy="5769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312BE-C484-45E0-973B-F312A4CD4C45}">
      <dsp:nvSpPr>
        <dsp:cNvPr id="0" name=""/>
        <dsp:cNvSpPr/>
      </dsp:nvSpPr>
      <dsp:spPr>
        <a:xfrm>
          <a:off x="1315994" y="1814660"/>
          <a:ext cx="2344605" cy="99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Annual QM audit (4–6 courses/year)</a:t>
          </a:r>
        </a:p>
      </dsp:txBody>
      <dsp:txXfrm>
        <a:off x="1315994" y="1814660"/>
        <a:ext cx="2344605" cy="994680"/>
      </dsp:txXfrm>
    </dsp:sp>
    <dsp:sp modelId="{1AA2E201-3005-454C-AB83-00A32342F06F}">
      <dsp:nvSpPr>
        <dsp:cNvPr id="0" name=""/>
        <dsp:cNvSpPr/>
      </dsp:nvSpPr>
      <dsp:spPr>
        <a:xfrm>
          <a:off x="4069128" y="1814660"/>
          <a:ext cx="994680" cy="9946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E4973-D190-40C4-B01C-634A923A4E7D}">
      <dsp:nvSpPr>
        <dsp:cNvPr id="0" name=""/>
        <dsp:cNvSpPr/>
      </dsp:nvSpPr>
      <dsp:spPr>
        <a:xfrm>
          <a:off x="4278011" y="2023543"/>
          <a:ext cx="576914" cy="5769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7D8AE-9AEB-45D5-8770-1510017E35AB}">
      <dsp:nvSpPr>
        <dsp:cNvPr id="0" name=""/>
        <dsp:cNvSpPr/>
      </dsp:nvSpPr>
      <dsp:spPr>
        <a:xfrm>
          <a:off x="5276955" y="1814660"/>
          <a:ext cx="2344605" cy="99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Regular QM improvement coordination.</a:t>
          </a:r>
        </a:p>
      </dsp:txBody>
      <dsp:txXfrm>
        <a:off x="5276955" y="1814660"/>
        <a:ext cx="2344605" cy="994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C0802-E927-423C-B4B0-3B317E54A67D}">
      <dsp:nvSpPr>
        <dsp:cNvPr id="0" name=""/>
        <dsp:cNvSpPr/>
      </dsp:nvSpPr>
      <dsp:spPr>
        <a:xfrm>
          <a:off x="0" y="396769"/>
          <a:ext cx="5607050" cy="131274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Fewer content-related support tickets in V2 courses</a:t>
          </a:r>
        </a:p>
      </dsp:txBody>
      <dsp:txXfrm>
        <a:off x="64083" y="460852"/>
        <a:ext cx="5478884" cy="1184574"/>
      </dsp:txXfrm>
    </dsp:sp>
    <dsp:sp modelId="{7AD7AB40-8B92-419D-8060-E2C7C767ACC5}">
      <dsp:nvSpPr>
        <dsp:cNvPr id="0" name=""/>
        <dsp:cNvSpPr/>
      </dsp:nvSpPr>
      <dsp:spPr>
        <a:xfrm>
          <a:off x="0" y="1807429"/>
          <a:ext cx="5607050" cy="1312740"/>
        </a:xfrm>
        <a:prstGeom prst="roundRect">
          <a:avLst/>
        </a:prstGeom>
        <a:gradFill rotWithShape="0">
          <a:gsLst>
            <a:gs pos="0">
              <a:schemeClr val="accent2">
                <a:hueOff val="-723100"/>
                <a:satOff val="-4962"/>
                <a:lumOff val="2549"/>
                <a:alphaOff val="0"/>
                <a:tint val="97000"/>
                <a:satMod val="100000"/>
                <a:lumMod val="102000"/>
              </a:schemeClr>
            </a:gs>
            <a:gs pos="50000">
              <a:schemeClr val="accent2">
                <a:hueOff val="-723100"/>
                <a:satOff val="-4962"/>
                <a:lumOff val="2549"/>
                <a:alphaOff val="0"/>
                <a:shade val="100000"/>
                <a:satMod val="103000"/>
                <a:lumMod val="100000"/>
              </a:schemeClr>
            </a:gs>
            <a:gs pos="100000">
              <a:schemeClr val="accent2">
                <a:hueOff val="-723100"/>
                <a:satOff val="-4962"/>
                <a:lumOff val="254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Increased stakeholder confidence</a:t>
          </a:r>
        </a:p>
      </dsp:txBody>
      <dsp:txXfrm>
        <a:off x="64083" y="1871512"/>
        <a:ext cx="5478884" cy="1184574"/>
      </dsp:txXfrm>
    </dsp:sp>
    <dsp:sp modelId="{A67C2A24-7BCF-4290-BFC6-E297DD47FB8F}">
      <dsp:nvSpPr>
        <dsp:cNvPr id="0" name=""/>
        <dsp:cNvSpPr/>
      </dsp:nvSpPr>
      <dsp:spPr>
        <a:xfrm>
          <a:off x="0" y="3218089"/>
          <a:ext cx="5607050" cy="1312740"/>
        </a:xfrm>
        <a:prstGeom prst="roundRect">
          <a:avLst/>
        </a:prstGeom>
        <a:gradFill rotWithShape="0">
          <a:gsLst>
            <a:gs pos="0">
              <a:schemeClr val="accent2">
                <a:hueOff val="-1446200"/>
                <a:satOff val="-9924"/>
                <a:lumOff val="5098"/>
                <a:alphaOff val="0"/>
                <a:tint val="97000"/>
                <a:satMod val="100000"/>
                <a:lumMod val="102000"/>
              </a:schemeClr>
            </a:gs>
            <a:gs pos="50000">
              <a:schemeClr val="accent2">
                <a:hueOff val="-1446200"/>
                <a:satOff val="-9924"/>
                <a:lumOff val="5098"/>
                <a:alphaOff val="0"/>
                <a:shade val="100000"/>
                <a:satMod val="103000"/>
                <a:lumMod val="100000"/>
              </a:schemeClr>
            </a:gs>
            <a:gs pos="100000">
              <a:schemeClr val="accent2">
                <a:hueOff val="-1446200"/>
                <a:satOff val="-9924"/>
                <a:lumOff val="509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Improved accessibility and readability standards.</a:t>
          </a:r>
        </a:p>
      </dsp:txBody>
      <dsp:txXfrm>
        <a:off x="64083" y="3282172"/>
        <a:ext cx="5478884" cy="11845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104AD-1E10-487F-A06D-85FCADE8F6FE}">
      <dsp:nvSpPr>
        <dsp:cNvPr id="0" name=""/>
        <dsp:cNvSpPr/>
      </dsp:nvSpPr>
      <dsp:spPr>
        <a:xfrm>
          <a:off x="0" y="807442"/>
          <a:ext cx="5651500" cy="14906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B16CC-4C8E-4E3F-816F-ABAEE785BC59}">
      <dsp:nvSpPr>
        <dsp:cNvPr id="0" name=""/>
        <dsp:cNvSpPr/>
      </dsp:nvSpPr>
      <dsp:spPr>
        <a:xfrm>
          <a:off x="450925" y="1142841"/>
          <a:ext cx="819864" cy="819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CC2B9-2AD6-4CFA-8EE6-12065F8F49AD}">
      <dsp:nvSpPr>
        <dsp:cNvPr id="0" name=""/>
        <dsp:cNvSpPr/>
      </dsp:nvSpPr>
      <dsp:spPr>
        <a:xfrm>
          <a:off x="1721715" y="807442"/>
          <a:ext cx="3929784" cy="149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62" tIns="157762" rIns="157762" bIns="157762" numCol="1" spcCol="1270" anchor="ctr" anchorCtr="0">
          <a:noAutofit/>
        </a:bodyPr>
        <a:lstStyle/>
        <a:p>
          <a:pPr marL="0" lvl="0" indent="0" algn="l" defTabSz="1111250">
            <a:lnSpc>
              <a:spcPct val="90000"/>
            </a:lnSpc>
            <a:spcBef>
              <a:spcPct val="0"/>
            </a:spcBef>
            <a:spcAft>
              <a:spcPct val="35000"/>
            </a:spcAft>
            <a:buNone/>
          </a:pPr>
          <a:r>
            <a:rPr lang="en-US" sz="2500" kern="1200"/>
            <a:t>Start small—standardize one process, train one team, document one guide.</a:t>
          </a:r>
        </a:p>
      </dsp:txBody>
      <dsp:txXfrm>
        <a:off x="1721715" y="807442"/>
        <a:ext cx="3929784" cy="1490662"/>
      </dsp:txXfrm>
    </dsp:sp>
    <dsp:sp modelId="{54C048C7-B16B-4B92-8239-53D57ABC4AA8}">
      <dsp:nvSpPr>
        <dsp:cNvPr id="0" name=""/>
        <dsp:cNvSpPr/>
      </dsp:nvSpPr>
      <dsp:spPr>
        <a:xfrm>
          <a:off x="0" y="2670770"/>
          <a:ext cx="5651500" cy="14906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90623-7840-4804-9DAA-1A32BF9DFBFD}">
      <dsp:nvSpPr>
        <dsp:cNvPr id="0" name=""/>
        <dsp:cNvSpPr/>
      </dsp:nvSpPr>
      <dsp:spPr>
        <a:xfrm>
          <a:off x="450925" y="3006169"/>
          <a:ext cx="819864" cy="819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D0F92-A3A3-4577-9EC3-F62BF8D1CC86}">
      <dsp:nvSpPr>
        <dsp:cNvPr id="0" name=""/>
        <dsp:cNvSpPr/>
      </dsp:nvSpPr>
      <dsp:spPr>
        <a:xfrm>
          <a:off x="1721715" y="2670770"/>
          <a:ext cx="3929784" cy="149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62" tIns="157762" rIns="157762" bIns="157762" numCol="1" spcCol="1270" anchor="ctr" anchorCtr="0">
          <a:noAutofit/>
        </a:bodyPr>
        <a:lstStyle/>
        <a:p>
          <a:pPr marL="0" lvl="0" indent="0" algn="l" defTabSz="1111250">
            <a:lnSpc>
              <a:spcPct val="90000"/>
            </a:lnSpc>
            <a:spcBef>
              <a:spcPct val="0"/>
            </a:spcBef>
            <a:spcAft>
              <a:spcPct val="35000"/>
            </a:spcAft>
            <a:buNone/>
          </a:pPr>
          <a:r>
            <a:rPr lang="en-US" sz="2500" kern="1200"/>
            <a:t>Build the next generation of quality-driven digital learning together.</a:t>
          </a:r>
        </a:p>
      </dsp:txBody>
      <dsp:txXfrm>
        <a:off x="1721715" y="2670770"/>
        <a:ext cx="3929784" cy="149066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1E530-B22F-4BA5-812C-9DDDAC5E01E7}"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E4C45-F569-4AAF-8344-07D35D8B42A8}" type="slidenum">
              <a:rPr lang="en-US" smtClean="0"/>
              <a:t>‹#›</a:t>
            </a:fld>
            <a:endParaRPr lang="en-US"/>
          </a:p>
        </p:txBody>
      </p:sp>
    </p:spTree>
    <p:extLst>
      <p:ext uri="{BB962C8B-B14F-4D97-AF65-F5344CB8AC3E}">
        <p14:creationId xmlns:p14="http://schemas.microsoft.com/office/powerpoint/2010/main" val="176091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session today is designed to be part showcase, part conversation. I’ll share how our curriculum, product, and instructional teams work together to embed QM into daily practice, and I’m eager to hear how others are doing this too.</a:t>
            </a:r>
            <a:endParaRPr lang="en-US" dirty="0"/>
          </a:p>
        </p:txBody>
      </p:sp>
      <p:sp>
        <p:nvSpPr>
          <p:cNvPr id="4" name="Slide Number Placeholder 3"/>
          <p:cNvSpPr>
            <a:spLocks noGrp="1"/>
          </p:cNvSpPr>
          <p:nvPr>
            <p:ph type="sldNum" sz="quarter" idx="5"/>
          </p:nvPr>
        </p:nvSpPr>
        <p:spPr/>
        <p:txBody>
          <a:bodyPr/>
          <a:lstStyle/>
          <a:p>
            <a:fld id="{1D8E4C45-F569-4AAF-8344-07D35D8B42A8}" type="slidenum">
              <a:rPr lang="en-US" smtClean="0"/>
              <a:t>1</a:t>
            </a:fld>
            <a:endParaRPr lang="en-US"/>
          </a:p>
        </p:txBody>
      </p:sp>
    </p:spTree>
    <p:extLst>
      <p:ext uri="{BB962C8B-B14F-4D97-AF65-F5344CB8AC3E}">
        <p14:creationId xmlns:p14="http://schemas.microsoft.com/office/powerpoint/2010/main" val="12058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“Beyond data, the impact shows up in everyday work.”</a:t>
            </a:r>
          </a:p>
          <a:p>
            <a:r>
              <a:rPr lang="en-GB" dirty="0"/>
              <a:t>“We’re seeing fewer content-related tickets in our newer V2 courses — a direct reflection of better design documentation.”</a:t>
            </a:r>
          </a:p>
          <a:p>
            <a:r>
              <a:rPr lang="en-GB" dirty="0"/>
              <a:t>“Teachers report stronger confidence in their course materials, and students are engaging more consistently.”</a:t>
            </a:r>
          </a:p>
          <a:p>
            <a:r>
              <a:rPr lang="en-GB" dirty="0"/>
              <a:t>“Perhaps most importantly, our teams have adopted a shared language around quality — it’s not just a compliance step; it’s a mindset.”</a:t>
            </a:r>
          </a:p>
          <a:p>
            <a:endParaRPr lang="en-US" dirty="0"/>
          </a:p>
        </p:txBody>
      </p:sp>
      <p:sp>
        <p:nvSpPr>
          <p:cNvPr id="4" name="Slide Number Placeholder 3"/>
          <p:cNvSpPr>
            <a:spLocks noGrp="1"/>
          </p:cNvSpPr>
          <p:nvPr>
            <p:ph type="sldNum" sz="quarter" idx="5"/>
          </p:nvPr>
        </p:nvSpPr>
        <p:spPr/>
        <p:txBody>
          <a:bodyPr/>
          <a:lstStyle/>
          <a:p>
            <a:fld id="{1D8E4C45-F569-4AAF-8344-07D35D8B42A8}" type="slidenum">
              <a:rPr lang="en-US" smtClean="0"/>
              <a:t>13</a:t>
            </a:fld>
            <a:endParaRPr lang="en-US"/>
          </a:p>
        </p:txBody>
      </p:sp>
    </p:spTree>
    <p:extLst>
      <p:ext uri="{BB962C8B-B14F-4D97-AF65-F5344CB8AC3E}">
        <p14:creationId xmlns:p14="http://schemas.microsoft.com/office/powerpoint/2010/main" val="295606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it’s your turn — this is where the real value of these sessions comes in.”</a:t>
            </a:r>
          </a:p>
          <a:p>
            <a:r>
              <a:rPr lang="en-GB" dirty="0"/>
              <a:t>“I’d love for you to open our shared Padlet using the QR code on the screen.”</a:t>
            </a:r>
          </a:p>
          <a:p>
            <a:r>
              <a:rPr lang="en-GB" dirty="0"/>
              <a:t>“You’ll see three columns: Tools or frameworks, Team engagement strategies, and Challenges or opportunities.”</a:t>
            </a:r>
          </a:p>
          <a:p>
            <a:r>
              <a:rPr lang="en-GB" dirty="0"/>
              <a:t>“Take two or three minutes to add your ideas — what works in your organization, or what you wish existed.”</a:t>
            </a:r>
          </a:p>
          <a:p>
            <a:endParaRPr lang="en-US" dirty="0"/>
          </a:p>
        </p:txBody>
      </p:sp>
      <p:sp>
        <p:nvSpPr>
          <p:cNvPr id="4" name="Slide Number Placeholder 3"/>
          <p:cNvSpPr>
            <a:spLocks noGrp="1"/>
          </p:cNvSpPr>
          <p:nvPr>
            <p:ph type="sldNum" sz="quarter" idx="5"/>
          </p:nvPr>
        </p:nvSpPr>
        <p:spPr/>
        <p:txBody>
          <a:bodyPr/>
          <a:lstStyle/>
          <a:p>
            <a:fld id="{1D8E4C45-F569-4AAF-8344-07D35D8B42A8}" type="slidenum">
              <a:rPr lang="en-US" smtClean="0"/>
              <a:t>14</a:t>
            </a:fld>
            <a:endParaRPr lang="en-US"/>
          </a:p>
        </p:txBody>
      </p:sp>
    </p:spTree>
    <p:extLst>
      <p:ext uri="{BB962C8B-B14F-4D97-AF65-F5344CB8AC3E}">
        <p14:creationId xmlns:p14="http://schemas.microsoft.com/office/powerpoint/2010/main" val="105330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pretty this up</a:t>
            </a:r>
          </a:p>
        </p:txBody>
      </p:sp>
      <p:sp>
        <p:nvSpPr>
          <p:cNvPr id="4" name="Slide Number Placeholder 3"/>
          <p:cNvSpPr>
            <a:spLocks noGrp="1"/>
          </p:cNvSpPr>
          <p:nvPr>
            <p:ph type="sldNum" sz="quarter" idx="5"/>
          </p:nvPr>
        </p:nvSpPr>
        <p:spPr/>
        <p:txBody>
          <a:bodyPr/>
          <a:lstStyle/>
          <a:p>
            <a:fld id="{1D8E4C45-F569-4AAF-8344-07D35D8B42A8}" type="slidenum">
              <a:rPr lang="en-US" smtClean="0"/>
              <a:t>15</a:t>
            </a:fld>
            <a:endParaRPr lang="en-US"/>
          </a:p>
        </p:txBody>
      </p:sp>
    </p:spTree>
    <p:extLst>
      <p:ext uri="{BB962C8B-B14F-4D97-AF65-F5344CB8AC3E}">
        <p14:creationId xmlns:p14="http://schemas.microsoft.com/office/powerpoint/2010/main" val="381216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from sales deck</a:t>
            </a:r>
          </a:p>
        </p:txBody>
      </p:sp>
      <p:sp>
        <p:nvSpPr>
          <p:cNvPr id="4" name="Slide Number Placeholder 3"/>
          <p:cNvSpPr>
            <a:spLocks noGrp="1"/>
          </p:cNvSpPr>
          <p:nvPr>
            <p:ph type="sldNum" sz="quarter" idx="5"/>
          </p:nvPr>
        </p:nvSpPr>
        <p:spPr/>
        <p:txBody>
          <a:bodyPr/>
          <a:lstStyle/>
          <a:p>
            <a:fld id="{1D8E4C45-F569-4AAF-8344-07D35D8B42A8}" type="slidenum">
              <a:rPr lang="en-US" smtClean="0"/>
              <a:t>16</a:t>
            </a:fld>
            <a:endParaRPr lang="en-US"/>
          </a:p>
        </p:txBody>
      </p:sp>
    </p:spTree>
    <p:extLst>
      <p:ext uri="{BB962C8B-B14F-4D97-AF65-F5344CB8AC3E}">
        <p14:creationId xmlns:p14="http://schemas.microsoft.com/office/powerpoint/2010/main" val="3078100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from sales deck</a:t>
            </a:r>
          </a:p>
        </p:txBody>
      </p:sp>
      <p:sp>
        <p:nvSpPr>
          <p:cNvPr id="4" name="Slide Number Placeholder 3"/>
          <p:cNvSpPr>
            <a:spLocks noGrp="1"/>
          </p:cNvSpPr>
          <p:nvPr>
            <p:ph type="sldNum" sz="quarter" idx="5"/>
          </p:nvPr>
        </p:nvSpPr>
        <p:spPr/>
        <p:txBody>
          <a:bodyPr/>
          <a:lstStyle/>
          <a:p>
            <a:fld id="{1D8E4C45-F569-4AAF-8344-07D35D8B42A8}" type="slidenum">
              <a:rPr lang="en-US" smtClean="0"/>
              <a:t>17</a:t>
            </a:fld>
            <a:endParaRPr lang="en-US"/>
          </a:p>
        </p:txBody>
      </p:sp>
    </p:spTree>
    <p:extLst>
      <p:ext uri="{BB962C8B-B14F-4D97-AF65-F5344CB8AC3E}">
        <p14:creationId xmlns:p14="http://schemas.microsoft.com/office/powerpoint/2010/main" val="86749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notes from sales deck</a:t>
            </a:r>
          </a:p>
        </p:txBody>
      </p:sp>
      <p:sp>
        <p:nvSpPr>
          <p:cNvPr id="4" name="Slide Number Placeholder 3"/>
          <p:cNvSpPr>
            <a:spLocks noGrp="1"/>
          </p:cNvSpPr>
          <p:nvPr>
            <p:ph type="sldNum" sz="quarter" idx="5"/>
          </p:nvPr>
        </p:nvSpPr>
        <p:spPr/>
        <p:txBody>
          <a:bodyPr/>
          <a:lstStyle/>
          <a:p>
            <a:fld id="{1D8E4C45-F569-4AAF-8344-07D35D8B42A8}" type="slidenum">
              <a:rPr lang="en-US" smtClean="0"/>
              <a:t>18</a:t>
            </a:fld>
            <a:endParaRPr lang="en-US"/>
          </a:p>
        </p:txBody>
      </p:sp>
    </p:spTree>
    <p:extLst>
      <p:ext uri="{BB962C8B-B14F-4D97-AF65-F5344CB8AC3E}">
        <p14:creationId xmlns:p14="http://schemas.microsoft.com/office/powerpoint/2010/main" val="321330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QR code to HDL website</a:t>
            </a:r>
          </a:p>
        </p:txBody>
      </p:sp>
      <p:sp>
        <p:nvSpPr>
          <p:cNvPr id="4" name="Slide Number Placeholder 3"/>
          <p:cNvSpPr>
            <a:spLocks noGrp="1"/>
          </p:cNvSpPr>
          <p:nvPr>
            <p:ph type="sldNum" sz="quarter" idx="5"/>
          </p:nvPr>
        </p:nvSpPr>
        <p:spPr/>
        <p:txBody>
          <a:bodyPr/>
          <a:lstStyle/>
          <a:p>
            <a:fld id="{1D8E4C45-F569-4AAF-8344-07D35D8B42A8}" type="slidenum">
              <a:rPr lang="en-US" smtClean="0"/>
              <a:t>19</a:t>
            </a:fld>
            <a:endParaRPr lang="en-US"/>
          </a:p>
        </p:txBody>
      </p:sp>
    </p:spTree>
    <p:extLst>
      <p:ext uri="{BB962C8B-B14F-4D97-AF65-F5344CB8AC3E}">
        <p14:creationId xmlns:p14="http://schemas.microsoft.com/office/powerpoint/2010/main" val="89017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is a “Conversation that Matters,” so expect to share and brainstorm near the end. </a:t>
            </a:r>
          </a:p>
        </p:txBody>
      </p:sp>
      <p:sp>
        <p:nvSpPr>
          <p:cNvPr id="4" name="Slide Number Placeholder 3"/>
          <p:cNvSpPr>
            <a:spLocks noGrp="1"/>
          </p:cNvSpPr>
          <p:nvPr>
            <p:ph type="sldNum" sz="quarter" idx="5"/>
          </p:nvPr>
        </p:nvSpPr>
        <p:spPr/>
        <p:txBody>
          <a:bodyPr/>
          <a:lstStyle/>
          <a:p>
            <a:fld id="{1D8E4C45-F569-4AAF-8344-07D35D8B42A8}" type="slidenum">
              <a:rPr lang="en-US" smtClean="0"/>
              <a:t>4</a:t>
            </a:fld>
            <a:endParaRPr lang="en-US"/>
          </a:p>
        </p:txBody>
      </p:sp>
    </p:spTree>
    <p:extLst>
      <p:ext uri="{BB962C8B-B14F-4D97-AF65-F5344CB8AC3E}">
        <p14:creationId xmlns:p14="http://schemas.microsoft.com/office/powerpoint/2010/main" val="333164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examples of each in practice. </a:t>
            </a:r>
          </a:p>
        </p:txBody>
      </p:sp>
      <p:sp>
        <p:nvSpPr>
          <p:cNvPr id="4" name="Slide Number Placeholder 3"/>
          <p:cNvSpPr>
            <a:spLocks noGrp="1"/>
          </p:cNvSpPr>
          <p:nvPr>
            <p:ph type="sldNum" sz="quarter" idx="5"/>
          </p:nvPr>
        </p:nvSpPr>
        <p:spPr/>
        <p:txBody>
          <a:bodyPr/>
          <a:lstStyle/>
          <a:p>
            <a:fld id="{1D8E4C45-F569-4AAF-8344-07D35D8B42A8}" type="slidenum">
              <a:rPr lang="en-US" smtClean="0"/>
              <a:t>5</a:t>
            </a:fld>
            <a:endParaRPr lang="en-US"/>
          </a:p>
        </p:txBody>
      </p:sp>
    </p:spTree>
    <p:extLst>
      <p:ext uri="{BB962C8B-B14F-4D97-AF65-F5344CB8AC3E}">
        <p14:creationId xmlns:p14="http://schemas.microsoft.com/office/powerpoint/2010/main" val="371706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Harris Digital Learning, formerly </a:t>
            </a:r>
            <a:r>
              <a:rPr lang="en-US" dirty="0" err="1"/>
              <a:t>EdisonLearning</a:t>
            </a:r>
            <a:r>
              <a:rPr lang="en-US" dirty="0"/>
              <a:t>, created our original </a:t>
            </a:r>
            <a:r>
              <a:rPr lang="en-US" dirty="0" err="1"/>
              <a:t>eCourse</a:t>
            </a:r>
            <a:r>
              <a:rPr lang="en-US" dirty="0"/>
              <a:t> catalog between 2008 and 2015. This catalog primarily focused on having a multiple of desperate learning objects tied to learning objectives or standards. Assets would be in varied modalities and levels of rigor, but were meant to stand alone. This modularity was great for ease of course customization; however, it did not always produce a cohesive or consistent course. </a:t>
            </a:r>
          </a:p>
          <a:p>
            <a:endParaRPr lang="en-US" dirty="0"/>
          </a:p>
          <a:p>
            <a:r>
              <a:rPr lang="en-US" dirty="0" err="1"/>
              <a:t>EdisonLearning</a:t>
            </a:r>
            <a:r>
              <a:rPr lang="en-US" dirty="0"/>
              <a:t> was sold to a single owner in 2014 and the organization went through a complete restructure. With that came a reduction of our product teams, including those who worked on curriculum development. With a smaller team, we focused on course modifications and course customizations which allowed the existing courses to be sold in more states. This included some new lesson development to meet changing academic standards or state requirements. We also made some updates to include interactivities to drive student engagement, as well as updates to improve the accessibility of the courses and reduce dependency on external resources. We were chugging along, meeting the requirements for our customers, but courses were becoming increasingly “Frankenstein-ed” as modifications increased. </a:t>
            </a:r>
          </a:p>
          <a:p>
            <a:endParaRPr lang="en-US" dirty="0"/>
          </a:p>
          <a:p>
            <a:r>
              <a:rPr lang="en-US" dirty="0"/>
              <a:t>Then COVID happened. We saw immense growth as a result. New customers and an influx of money meant that we could reinvest in the product. At that time, our Chief Learning Officer had experience with Quality Matters. Our largest customer CAOLA was also investigating using the QM certification process as a means of consistency with their vendors. This was just the push that was needed to rethink our </a:t>
            </a:r>
            <a:r>
              <a:rPr lang="en-US" dirty="0" err="1"/>
              <a:t>eCourse</a:t>
            </a:r>
            <a:r>
              <a:rPr lang="en-US" dirty="0"/>
              <a:t> instructional design. In 2020, we began work on a Proof of Concept where the course was planned through Backwards Design, and developed with the QM K-12 Rubric at the forefront. We released our first two courses with this design in 2021. I went through Quality Matters training and became a certified reviewer. We also submitted our first 4 courses to QM for certification and passed. </a:t>
            </a:r>
            <a:br>
              <a:rPr lang="en-US" dirty="0"/>
            </a:br>
            <a:br>
              <a:rPr lang="en-US" dirty="0"/>
            </a:br>
            <a:r>
              <a:rPr lang="en-US" dirty="0"/>
              <a:t>Now a firm believer in QM, we updated our </a:t>
            </a:r>
            <a:r>
              <a:rPr lang="en-US" dirty="0" err="1"/>
              <a:t>eCourse</a:t>
            </a:r>
            <a:r>
              <a:rPr lang="en-US" dirty="0"/>
              <a:t> Style Guide with QM-standards and best practices, as well as templates and guidance to make our curriculum development process more efficient and consistent. In 2022 we looked to expand our QM PD within the staff and gain additional certified reviewers. We started to connect QM standards applied in curriculum with NSQ standards for instruction, ensuring consistency between the Curriculum and Instruction teams. I gained certification as a K-12 Master Reviewer. Changed our syllabus template and added resources to our knowledge base like the VPAT and Academic Integrity. </a:t>
            </a:r>
            <a:br>
              <a:rPr lang="en-US" dirty="0"/>
            </a:br>
            <a:br>
              <a:rPr lang="en-US" dirty="0"/>
            </a:br>
            <a:r>
              <a:rPr lang="en-US" dirty="0"/>
              <a:t>Now with QM fully integrated into Harris Digital Learning culture, we were able to further embed QM practice in our work. We started to think beyond just curriculum and instruction, but also; what platform enhancements were needed to better align with QM standards. Changing the space in Course Player, adding Cyber Essentials and Course Intro Announcements to the quick nav bar, etc.</a:t>
            </a:r>
          </a:p>
        </p:txBody>
      </p:sp>
      <p:sp>
        <p:nvSpPr>
          <p:cNvPr id="4" name="Slide Number Placeholder 3"/>
          <p:cNvSpPr>
            <a:spLocks noGrp="1"/>
          </p:cNvSpPr>
          <p:nvPr>
            <p:ph type="sldNum" sz="quarter" idx="5"/>
          </p:nvPr>
        </p:nvSpPr>
        <p:spPr/>
        <p:txBody>
          <a:bodyPr/>
          <a:lstStyle/>
          <a:p>
            <a:fld id="{1D8E4C45-F569-4AAF-8344-07D35D8B42A8}" type="slidenum">
              <a:rPr lang="en-US" smtClean="0"/>
              <a:t>7</a:t>
            </a:fld>
            <a:endParaRPr lang="en-US"/>
          </a:p>
        </p:txBody>
      </p:sp>
    </p:spTree>
    <p:extLst>
      <p:ext uri="{BB962C8B-B14F-4D97-AF65-F5344CB8AC3E}">
        <p14:creationId xmlns:p14="http://schemas.microsoft.com/office/powerpoint/2010/main" val="51273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greatest asset in sustaining quality has been our people.”</a:t>
            </a:r>
          </a:p>
          <a:p>
            <a:r>
              <a:rPr lang="en-GB" dirty="0"/>
              <a:t>“We now have five certified QM Reviewers, with more on the way, and thirteen QM-certified courses.”</a:t>
            </a:r>
          </a:p>
          <a:p>
            <a:r>
              <a:rPr lang="en-GB" dirty="0"/>
              <a:t>“In the past year alone, our team completed over 100 hours of QM-aligned professional development — from the new rubric update course to Universal Design for Learning.”</a:t>
            </a:r>
          </a:p>
          <a:p>
            <a:r>
              <a:rPr lang="en-GB" dirty="0"/>
              <a:t>“Most importantly, 100% of our instructional design staff are trained in QM standards — so even new hires enter with a shared foundation.”</a:t>
            </a:r>
          </a:p>
          <a:p>
            <a:r>
              <a:rPr lang="en-GB" dirty="0"/>
              <a:t>“Having in-house reviewers transforms quality from something </a:t>
            </a:r>
            <a:r>
              <a:rPr lang="en-GB" i="1" dirty="0"/>
              <a:t>done to</a:t>
            </a:r>
            <a:r>
              <a:rPr lang="en-GB" dirty="0"/>
              <a:t> us to something we </a:t>
            </a:r>
            <a:r>
              <a:rPr lang="en-GB" i="1" dirty="0"/>
              <a:t>own</a:t>
            </a:r>
            <a:r>
              <a:rPr lang="en-GB" dirty="0"/>
              <a:t>.”</a:t>
            </a:r>
          </a:p>
          <a:p>
            <a:endParaRPr lang="en-US" dirty="0"/>
          </a:p>
        </p:txBody>
      </p:sp>
      <p:sp>
        <p:nvSpPr>
          <p:cNvPr id="4" name="Slide Number Placeholder 3"/>
          <p:cNvSpPr>
            <a:spLocks noGrp="1"/>
          </p:cNvSpPr>
          <p:nvPr>
            <p:ph type="sldNum" sz="quarter" idx="5"/>
          </p:nvPr>
        </p:nvSpPr>
        <p:spPr/>
        <p:txBody>
          <a:bodyPr/>
          <a:lstStyle/>
          <a:p>
            <a:fld id="{1D8E4C45-F569-4AAF-8344-07D35D8B42A8}" type="slidenum">
              <a:rPr lang="en-US" smtClean="0"/>
              <a:t>8</a:t>
            </a:fld>
            <a:endParaRPr lang="en-US"/>
          </a:p>
        </p:txBody>
      </p:sp>
    </p:spTree>
    <p:extLst>
      <p:ext uri="{BB962C8B-B14F-4D97-AF65-F5344CB8AC3E}">
        <p14:creationId xmlns:p14="http://schemas.microsoft.com/office/powerpoint/2010/main" val="405244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style guide here – include some examples and which QM standard they address. Also created timelines and checklists for preparing an </a:t>
            </a:r>
            <a:r>
              <a:rPr lang="en-US" dirty="0" err="1"/>
              <a:t>eCourse</a:t>
            </a:r>
            <a:r>
              <a:rPr lang="en-US" dirty="0"/>
              <a:t> for submission and a boilerplate course worksheet that we regularly update based on review feedback. </a:t>
            </a:r>
          </a:p>
        </p:txBody>
      </p:sp>
      <p:sp>
        <p:nvSpPr>
          <p:cNvPr id="4" name="Slide Number Placeholder 3"/>
          <p:cNvSpPr>
            <a:spLocks noGrp="1"/>
          </p:cNvSpPr>
          <p:nvPr>
            <p:ph type="sldNum" sz="quarter" idx="5"/>
          </p:nvPr>
        </p:nvSpPr>
        <p:spPr/>
        <p:txBody>
          <a:bodyPr/>
          <a:lstStyle/>
          <a:p>
            <a:fld id="{1D8E4C45-F569-4AAF-8344-07D35D8B42A8}" type="slidenum">
              <a:rPr lang="en-US" smtClean="0"/>
              <a:t>9</a:t>
            </a:fld>
            <a:endParaRPr lang="en-US"/>
          </a:p>
        </p:txBody>
      </p:sp>
    </p:spTree>
    <p:extLst>
      <p:ext uri="{BB962C8B-B14F-4D97-AF65-F5344CB8AC3E}">
        <p14:creationId xmlns:p14="http://schemas.microsoft.com/office/powerpoint/2010/main" val="404766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let’s talk process — how we built QM into our development cycle.”</a:t>
            </a:r>
          </a:p>
          <a:p>
            <a:r>
              <a:rPr lang="en-GB" dirty="0"/>
              <a:t>“Every new course template we use is aligned to the QM K–12 Rubric.”</a:t>
            </a:r>
          </a:p>
          <a:p>
            <a:r>
              <a:rPr lang="en-GB" dirty="0"/>
              <a:t>“Our internal process follows three broad phases: Design, Peer Review, and Certification — even if not every course goes through external review.”</a:t>
            </a:r>
          </a:p>
          <a:p>
            <a:r>
              <a:rPr lang="en-GB" dirty="0"/>
              <a:t>“We complete internal audits each year for about four to six courses and hold regular improvement coordination between Curriculum, ID, and Product teams.”</a:t>
            </a:r>
          </a:p>
          <a:p>
            <a:r>
              <a:rPr lang="en-GB" dirty="0"/>
              <a:t>“This framework isn’t rigid — it’s cyclical, like a quality spiral that builds over time.”</a:t>
            </a:r>
          </a:p>
          <a:p>
            <a:endParaRPr lang="en-US" dirty="0"/>
          </a:p>
        </p:txBody>
      </p:sp>
      <p:sp>
        <p:nvSpPr>
          <p:cNvPr id="4" name="Slide Number Placeholder 3"/>
          <p:cNvSpPr>
            <a:spLocks noGrp="1"/>
          </p:cNvSpPr>
          <p:nvPr>
            <p:ph type="sldNum" sz="quarter" idx="5"/>
          </p:nvPr>
        </p:nvSpPr>
        <p:spPr/>
        <p:txBody>
          <a:bodyPr/>
          <a:lstStyle/>
          <a:p>
            <a:fld id="{1D8E4C45-F569-4AAF-8344-07D35D8B42A8}" type="slidenum">
              <a:rPr lang="en-US" smtClean="0"/>
              <a:t>10</a:t>
            </a:fld>
            <a:endParaRPr lang="en-US"/>
          </a:p>
        </p:txBody>
      </p:sp>
    </p:spTree>
    <p:extLst>
      <p:ext uri="{BB962C8B-B14F-4D97-AF65-F5344CB8AC3E}">
        <p14:creationId xmlns:p14="http://schemas.microsoft.com/office/powerpoint/2010/main" val="73316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think about what checkpoints you have in place to ensure course quality and consistency. Then turn to an elbow partner and share. We’ll take a couple examples from the audience before we move on. </a:t>
            </a:r>
          </a:p>
        </p:txBody>
      </p:sp>
      <p:sp>
        <p:nvSpPr>
          <p:cNvPr id="4" name="Slide Number Placeholder 3"/>
          <p:cNvSpPr>
            <a:spLocks noGrp="1"/>
          </p:cNvSpPr>
          <p:nvPr>
            <p:ph type="sldNum" sz="quarter" idx="5"/>
          </p:nvPr>
        </p:nvSpPr>
        <p:spPr/>
        <p:txBody>
          <a:bodyPr/>
          <a:lstStyle/>
          <a:p>
            <a:fld id="{1D8E4C45-F569-4AAF-8344-07D35D8B42A8}" type="slidenum">
              <a:rPr lang="en-US" smtClean="0"/>
              <a:t>11</a:t>
            </a:fld>
            <a:endParaRPr lang="en-US"/>
          </a:p>
        </p:txBody>
      </p:sp>
    </p:spTree>
    <p:extLst>
      <p:ext uri="{BB962C8B-B14F-4D97-AF65-F5344CB8AC3E}">
        <p14:creationId xmlns:p14="http://schemas.microsoft.com/office/powerpoint/2010/main" val="22024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where the scale of our work really shows.”</a:t>
            </a:r>
          </a:p>
          <a:p>
            <a:r>
              <a:rPr lang="en-GB" dirty="0"/>
              <a:t>“Each high school course includes roughly 180 lessons with 9 assets per lesson — that’s over 1,600 items per course reviewed for design consistency and accessibility.”</a:t>
            </a:r>
          </a:p>
          <a:p>
            <a:r>
              <a:rPr lang="en-GB" dirty="0"/>
              <a:t>“Since 2021, we’ve built or revised over 60 courses using QM-aligned templates.”</a:t>
            </a:r>
          </a:p>
          <a:p>
            <a:r>
              <a:rPr lang="en-GB" dirty="0"/>
              <a:t>“Accessibility compliance improved from about 40% to 99% with WCAG 2.2 — thanks to consistent tagging, headings, </a:t>
            </a:r>
            <a:r>
              <a:rPr lang="en-GB" dirty="0" err="1"/>
              <a:t>color</a:t>
            </a:r>
            <a:r>
              <a:rPr lang="en-GB" dirty="0"/>
              <a:t> contrast, and alt text standards.”</a:t>
            </a:r>
          </a:p>
          <a:p>
            <a:r>
              <a:rPr lang="en-GB" dirty="0"/>
              <a:t>“This data helped our teams see quality as measurable and meaningful.”</a:t>
            </a:r>
          </a:p>
          <a:p>
            <a:endParaRPr lang="en-US" dirty="0"/>
          </a:p>
        </p:txBody>
      </p:sp>
      <p:sp>
        <p:nvSpPr>
          <p:cNvPr id="4" name="Slide Number Placeholder 3"/>
          <p:cNvSpPr>
            <a:spLocks noGrp="1"/>
          </p:cNvSpPr>
          <p:nvPr>
            <p:ph type="sldNum" sz="quarter" idx="5"/>
          </p:nvPr>
        </p:nvSpPr>
        <p:spPr/>
        <p:txBody>
          <a:bodyPr/>
          <a:lstStyle/>
          <a:p>
            <a:fld id="{1D8E4C45-F569-4AAF-8344-07D35D8B42A8}" type="slidenum">
              <a:rPr lang="en-US" smtClean="0"/>
              <a:t>12</a:t>
            </a:fld>
            <a:endParaRPr lang="en-US"/>
          </a:p>
        </p:txBody>
      </p:sp>
    </p:spTree>
    <p:extLst>
      <p:ext uri="{BB962C8B-B14F-4D97-AF65-F5344CB8AC3E}">
        <p14:creationId xmlns:p14="http://schemas.microsoft.com/office/powerpoint/2010/main" val="16670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222235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106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6666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4674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305517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11/1/2025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813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161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5418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6527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11/1/2025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8869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11/1/2025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1682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BCAD085-E8A6-8845-BD4E-CB4CCA059FC4}" type="datetimeFigureOut">
              <a:rPr lang="en-US" smtClean="0"/>
              <a:t>11/1/2025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798838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padlet.com/carlyefuller/QMConnect202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7.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7.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Ecc7YhbTQMgpLeY2wfqt1lHiW3ec7f88/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118E90-A8D1-41A8-B29B-06A3554D9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2000" b="1"/>
              <a:t>Building the Foundation: </a:t>
            </a:r>
            <a:r>
              <a:rPr lang="en-US" sz="2000"/>
              <a:t>Championing QM Practices Across Curriculum, Product, and Instruction</a:t>
            </a:r>
          </a:p>
        </p:txBody>
      </p:sp>
      <p:sp>
        <p:nvSpPr>
          <p:cNvPr id="3" name="Content Placeholder 2"/>
          <p:cNvSpPr>
            <a:spLocks noGrp="1"/>
          </p:cNvSpPr>
          <p:nvPr>
            <p:ph idx="1"/>
          </p:nvPr>
        </p:nvSpPr>
        <p:spPr>
          <a:xfrm>
            <a:off x="2560320" y="5688535"/>
            <a:ext cx="7071360" cy="536125"/>
          </a:xfrm>
        </p:spPr>
        <p:txBody>
          <a:bodyPr vert="horz" lIns="91440" tIns="45720" rIns="91440" bIns="45720" rtlCol="0">
            <a:normAutofit/>
          </a:bodyPr>
          <a:lstStyle/>
          <a:p>
            <a:pPr marL="0" indent="0" algn="ctr">
              <a:buNone/>
              <a:defRPr sz="1800"/>
            </a:pPr>
            <a:r>
              <a:rPr lang="en-US" sz="2400" kern="1200" dirty="0">
                <a:solidFill>
                  <a:srgbClr val="FFFFFF"/>
                </a:solidFill>
                <a:latin typeface="+mn-lt"/>
                <a:ea typeface="+mn-ea"/>
                <a:cs typeface="+mn-cs"/>
              </a:rPr>
              <a:t>Carly Fuller, VP Product Development &amp; Innovation</a:t>
            </a:r>
          </a:p>
        </p:txBody>
      </p:sp>
      <p:sp>
        <p:nvSpPr>
          <p:cNvPr id="19" name="Rectangle 18">
            <a:extLst>
              <a:ext uri="{FF2B5EF4-FFF2-40B4-BE49-F238E27FC236}">
                <a16:creationId xmlns:a16="http://schemas.microsoft.com/office/drawing/2014/main" id="{23737A38-06E9-444D-9349-4EA8F3A8C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0320" y="640555"/>
            <a:ext cx="707136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19FCCB8-5A8A-43BA-B60E-759FC80FF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6436" y="806112"/>
            <a:ext cx="6739128" cy="298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11549450-EF8D-5188-D431-DB81BA030E91}"/>
              </a:ext>
            </a:extLst>
          </p:cNvPr>
          <p:cNvPicPr>
            <a:picLocks noChangeAspect="1"/>
          </p:cNvPicPr>
          <p:nvPr/>
        </p:nvPicPr>
        <p:blipFill>
          <a:blip r:embed="rId3"/>
          <a:stretch>
            <a:fillRect/>
          </a:stretch>
        </p:blipFill>
        <p:spPr>
          <a:xfrm>
            <a:off x="2891028" y="1102731"/>
            <a:ext cx="6409944" cy="2387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A18D0-9DAF-3B8B-B8A4-67ED4D554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75255-58F3-60D5-96F2-9C302DDEE2E1}"/>
              </a:ext>
            </a:extLst>
          </p:cNvPr>
          <p:cNvSpPr>
            <a:spLocks noGrp="1"/>
          </p:cNvSpPr>
          <p:nvPr>
            <p:ph type="title"/>
          </p:nvPr>
        </p:nvSpPr>
        <p:spPr/>
        <p:txBody>
          <a:bodyPr/>
          <a:lstStyle/>
          <a:p>
            <a:r>
              <a:t>Process &amp; Implementation</a:t>
            </a:r>
          </a:p>
        </p:txBody>
      </p:sp>
      <p:graphicFrame>
        <p:nvGraphicFramePr>
          <p:cNvPr id="5" name="Content Placeholder 2">
            <a:extLst>
              <a:ext uri="{FF2B5EF4-FFF2-40B4-BE49-F238E27FC236}">
                <a16:creationId xmlns:a16="http://schemas.microsoft.com/office/drawing/2014/main" id="{A1431CDE-9FEC-AD82-9648-2971290BEA80}"/>
              </a:ext>
            </a:extLst>
          </p:cNvPr>
          <p:cNvGraphicFramePr>
            <a:graphicFrameLocks noGrp="1"/>
          </p:cNvGraphicFramePr>
          <p:nvPr>
            <p:ph idx="1"/>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96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4E303-E405-F136-79EF-9F8B67F2F600}"/>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a:t>Consider this:</a:t>
            </a:r>
          </a:p>
        </p:txBody>
      </p:sp>
      <p:sp>
        <p:nvSpPr>
          <p:cNvPr id="3" name="Content Placeholder 2">
            <a:extLst>
              <a:ext uri="{FF2B5EF4-FFF2-40B4-BE49-F238E27FC236}">
                <a16:creationId xmlns:a16="http://schemas.microsoft.com/office/drawing/2014/main" id="{F6AE08E0-F5A4-8EEB-3C93-CA1FC33A0533}"/>
              </a:ext>
            </a:extLst>
          </p:cNvPr>
          <p:cNvSpPr>
            <a:spLocks noGrp="1"/>
          </p:cNvSpPr>
          <p:nvPr>
            <p:ph idx="1"/>
          </p:nvPr>
        </p:nvSpPr>
        <p:spPr>
          <a:xfrm>
            <a:off x="1148615" y="4352544"/>
            <a:ext cx="5242560" cy="1239894"/>
          </a:xfrm>
        </p:spPr>
        <p:txBody>
          <a:bodyPr vert="horz" lIns="91440" tIns="45720" rIns="91440" bIns="45720" rtlCol="0">
            <a:normAutofit fontScale="92500" lnSpcReduction="10000"/>
          </a:bodyPr>
          <a:lstStyle/>
          <a:p>
            <a:pPr marL="0" indent="0" algn="ctr">
              <a:buNone/>
            </a:pPr>
            <a:r>
              <a:rPr lang="en-US" sz="2800" b="1" kern="1200" dirty="0">
                <a:solidFill>
                  <a:srgbClr val="FFFFFF"/>
                </a:solidFill>
                <a:latin typeface="+mn-lt"/>
                <a:ea typeface="+mn-ea"/>
                <a:cs typeface="+mn-cs"/>
              </a:rPr>
              <a:t>What checkpoints do you have in place to ensure course quality and consistency?</a:t>
            </a:r>
          </a:p>
        </p:txBody>
      </p:sp>
      <p:sp>
        <p:nvSpPr>
          <p:cNvPr id="12"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ike">
            <a:extLst>
              <a:ext uri="{FF2B5EF4-FFF2-40B4-BE49-F238E27FC236}">
                <a16:creationId xmlns:a16="http://schemas.microsoft.com/office/drawing/2014/main" id="{16EAB616-54E0-94F9-8793-3E5320B077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811" y="1749171"/>
            <a:ext cx="3044952" cy="3044952"/>
          </a:xfrm>
          <a:prstGeom prst="rect">
            <a:avLst/>
          </a:prstGeom>
        </p:spPr>
      </p:pic>
    </p:spTree>
    <p:extLst>
      <p:ext uri="{BB962C8B-B14F-4D97-AF65-F5344CB8AC3E}">
        <p14:creationId xmlns:p14="http://schemas.microsoft.com/office/powerpoint/2010/main" val="246569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Course Design &amp; Output</a:t>
            </a:r>
          </a:p>
        </p:txBody>
      </p:sp>
      <p:sp>
        <p:nvSpPr>
          <p:cNvPr id="3" name="Content Placeholder 2"/>
          <p:cNvSpPr>
            <a:spLocks noGrp="1"/>
          </p:cNvSpPr>
          <p:nvPr>
            <p:ph idx="1"/>
          </p:nvPr>
        </p:nvSpPr>
        <p:spPr>
          <a:xfrm>
            <a:off x="5591695" y="1402080"/>
            <a:ext cx="5320696" cy="4053840"/>
          </a:xfrm>
        </p:spPr>
        <p:txBody>
          <a:bodyPr anchor="ctr">
            <a:normAutofit/>
          </a:bodyPr>
          <a:lstStyle/>
          <a:p>
            <a:pPr>
              <a:defRPr sz="1800"/>
            </a:pPr>
            <a:r>
              <a:rPr sz="2400" dirty="0"/>
              <a:t>180 lessons × 9 assets = 1,620 reviewed elements per course</a:t>
            </a:r>
          </a:p>
          <a:p>
            <a:pPr>
              <a:defRPr sz="1800"/>
            </a:pPr>
            <a:r>
              <a:rPr sz="2400" dirty="0"/>
              <a:t>60+ courses built/revised since 2021</a:t>
            </a:r>
          </a:p>
          <a:p>
            <a:pPr>
              <a:defRPr sz="1800"/>
            </a:pPr>
            <a:r>
              <a:rPr sz="2400" dirty="0"/>
              <a:t>Accessibility compliance improved from ~40% → 99% (WCAG 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Impact &amp; Continuous Improvement</a:t>
            </a:r>
          </a:p>
        </p:txBody>
      </p:sp>
      <p:graphicFrame>
        <p:nvGraphicFramePr>
          <p:cNvPr id="5" name="Content Placeholder 2">
            <a:extLst>
              <a:ext uri="{FF2B5EF4-FFF2-40B4-BE49-F238E27FC236}">
                <a16:creationId xmlns:a16="http://schemas.microsoft.com/office/drawing/2014/main" id="{9AB040C0-AE23-F98E-D434-8C32796596A5}"/>
              </a:ext>
            </a:extLst>
          </p:cNvPr>
          <p:cNvGraphicFramePr>
            <a:graphicFrameLocks noGrp="1"/>
          </p:cNvGraphicFramePr>
          <p:nvPr>
            <p:ph idx="1"/>
            <p:extLst>
              <p:ext uri="{D42A27DB-BD31-4B8C-83A1-F6EECF244321}">
                <p14:modId xmlns:p14="http://schemas.microsoft.com/office/powerpoint/2010/main" val="392971984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dirty="0"/>
              <a:t>Conversation That Matters</a:t>
            </a:r>
          </a:p>
        </p:txBody>
      </p:sp>
      <p:sp>
        <p:nvSpPr>
          <p:cNvPr id="3" name="Content Placeholder 2"/>
          <p:cNvSpPr>
            <a:spLocks noGrp="1"/>
          </p:cNvSpPr>
          <p:nvPr>
            <p:ph idx="1"/>
          </p:nvPr>
        </p:nvSpPr>
        <p:spPr>
          <a:xfrm>
            <a:off x="221197" y="2858704"/>
            <a:ext cx="5511946" cy="726326"/>
          </a:xfrm>
        </p:spPr>
        <p:txBody>
          <a:bodyPr>
            <a:normAutofit/>
          </a:bodyPr>
          <a:lstStyle/>
          <a:p>
            <a:pPr marL="0" indent="0" algn="ctr">
              <a:buNone/>
              <a:defRPr sz="1800"/>
            </a:pPr>
            <a:r>
              <a:rPr lang="en-US" dirty="0">
                <a:solidFill>
                  <a:schemeClr val="bg1"/>
                </a:solidFill>
                <a:hlinkClick r:id="rId3">
                  <a:extLst>
                    <a:ext uri="{A12FA001-AC4F-418D-AE19-62706E023703}">
                      <ahyp:hlinkClr xmlns:ahyp="http://schemas.microsoft.com/office/drawing/2018/hyperlinkcolor" val="tx"/>
                    </a:ext>
                  </a:extLst>
                </a:hlinkClick>
              </a:rPr>
              <a:t>https://padlet.com/carlyefuller/QMConnect2025</a:t>
            </a:r>
            <a:endParaRPr lang="en-US" dirty="0">
              <a:solidFill>
                <a:schemeClr val="bg1"/>
              </a:solidFill>
            </a:endParaRPr>
          </a:p>
        </p:txBody>
      </p:sp>
      <p:sp>
        <p:nvSpPr>
          <p:cNvPr id="12" name="Rectangle 11">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A55395-DB0E-D8AA-1850-730434B4F6E4}"/>
              </a:ext>
            </a:extLst>
          </p:cNvPr>
          <p:cNvPicPr>
            <a:picLocks noChangeAspect="1"/>
          </p:cNvPicPr>
          <p:nvPr/>
        </p:nvPicPr>
        <p:blipFill>
          <a:blip r:embed="rId4"/>
          <a:stretch>
            <a:fillRect/>
          </a:stretch>
        </p:blipFill>
        <p:spPr>
          <a:xfrm>
            <a:off x="7064692" y="1198283"/>
            <a:ext cx="4159568" cy="4144764"/>
          </a:xfrm>
          <a:prstGeom prst="rect">
            <a:avLst/>
          </a:prstGeom>
        </p:spPr>
      </p:pic>
      <p:pic>
        <p:nvPicPr>
          <p:cNvPr id="7" name="Picture 6">
            <a:extLst>
              <a:ext uri="{FF2B5EF4-FFF2-40B4-BE49-F238E27FC236}">
                <a16:creationId xmlns:a16="http://schemas.microsoft.com/office/drawing/2014/main" id="{362BF57C-EA9D-CE95-F57E-5829DD3F6DB3}"/>
              </a:ext>
            </a:extLst>
          </p:cNvPr>
          <p:cNvPicPr>
            <a:picLocks noChangeAspect="1"/>
          </p:cNvPicPr>
          <p:nvPr/>
        </p:nvPicPr>
        <p:blipFill>
          <a:blip r:embed="rId5"/>
          <a:stretch>
            <a:fillRect/>
          </a:stretch>
        </p:blipFill>
        <p:spPr>
          <a:xfrm>
            <a:off x="222427" y="3585030"/>
            <a:ext cx="5628059" cy="26969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1807" y="964692"/>
            <a:ext cx="5894832" cy="1188720"/>
          </a:xfrm>
        </p:spPr>
        <p:txBody>
          <a:bodyPr vert="horz" lIns="182880" tIns="182880" rIns="182880" bIns="182880" rtlCol="0" anchor="ctr">
            <a:normAutofit/>
          </a:bodyPr>
          <a:lstStyle/>
          <a:p>
            <a:r>
              <a:rPr lang="en-US"/>
              <a:t>Key Takeaways &amp; Resources</a:t>
            </a:r>
          </a:p>
        </p:txBody>
      </p:sp>
      <p:sp>
        <p:nvSpPr>
          <p:cNvPr id="19" name="Rectangle 18">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RM Customer Insights App">
            <a:extLst>
              <a:ext uri="{FF2B5EF4-FFF2-40B4-BE49-F238E27FC236}">
                <a16:creationId xmlns:a16="http://schemas.microsoft.com/office/drawing/2014/main" id="{F72CCD22-F092-0627-FEE2-80AC69577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499" y="1768763"/>
            <a:ext cx="3328416" cy="3328416"/>
          </a:xfrm>
          <a:prstGeom prst="rect">
            <a:avLst/>
          </a:prstGeom>
        </p:spPr>
      </p:pic>
      <p:sp>
        <p:nvSpPr>
          <p:cNvPr id="3" name="Content Placeholder 2"/>
          <p:cNvSpPr>
            <a:spLocks noGrp="1"/>
          </p:cNvSpPr>
          <p:nvPr>
            <p:ph sz="half" idx="1"/>
          </p:nvPr>
        </p:nvSpPr>
        <p:spPr>
          <a:xfrm>
            <a:off x="5380378" y="2638044"/>
            <a:ext cx="5963317" cy="3263206"/>
          </a:xfrm>
        </p:spPr>
        <p:txBody>
          <a:bodyPr vert="horz" lIns="91440" tIns="45720" rIns="91440" bIns="45720" rtlCol="0">
            <a:normAutofit/>
          </a:bodyPr>
          <a:lstStyle/>
          <a:p>
            <a:pPr>
              <a:defRPr sz="1800"/>
            </a:pPr>
            <a:r>
              <a:rPr lang="en-US" sz="2400" dirty="0"/>
              <a:t>Quality starts with shared systems.</a:t>
            </a:r>
          </a:p>
          <a:p>
            <a:pPr>
              <a:defRPr sz="1800"/>
            </a:pPr>
            <a:r>
              <a:rPr lang="en-US" sz="2400" dirty="0"/>
              <a:t>Style guides and checklists make standards actionable.</a:t>
            </a:r>
          </a:p>
          <a:p>
            <a:pPr>
              <a:defRPr sz="1800"/>
            </a:pPr>
            <a:r>
              <a:rPr lang="en-US" sz="2400" dirty="0"/>
              <a:t>Collaboration sustains improvement.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ack background with blue text&#10;&#10;AI-generated content may be incorrect.">
            <a:extLst>
              <a:ext uri="{FF2B5EF4-FFF2-40B4-BE49-F238E27FC236}">
                <a16:creationId xmlns:a16="http://schemas.microsoft.com/office/drawing/2014/main" id="{55C39DCD-9CB4-05D9-2F6C-D9BD406417AA}"/>
              </a:ext>
            </a:extLst>
          </p:cNvPr>
          <p:cNvPicPr>
            <a:picLocks noGrp="1" noChangeAspect="1"/>
          </p:cNvPicPr>
          <p:nvPr>
            <p:ph sz="half" idx="1"/>
          </p:nvPr>
        </p:nvPicPr>
        <p:blipFill>
          <a:blip r:embed="rId3"/>
          <a:stretch>
            <a:fillRect/>
          </a:stretch>
        </p:blipFill>
        <p:spPr>
          <a:xfrm>
            <a:off x="1821815" y="0"/>
            <a:ext cx="8548370" cy="1842648"/>
          </a:xfrm>
        </p:spPr>
      </p:pic>
      <p:sp>
        <p:nvSpPr>
          <p:cNvPr id="4" name="Content Placeholder 3">
            <a:extLst>
              <a:ext uri="{FF2B5EF4-FFF2-40B4-BE49-F238E27FC236}">
                <a16:creationId xmlns:a16="http://schemas.microsoft.com/office/drawing/2014/main" id="{5F6A9604-579D-3FD3-F3A1-99B652DEFF80}"/>
              </a:ext>
            </a:extLst>
          </p:cNvPr>
          <p:cNvSpPr>
            <a:spLocks noGrp="1"/>
          </p:cNvSpPr>
          <p:nvPr>
            <p:ph sz="half" idx="2"/>
          </p:nvPr>
        </p:nvSpPr>
        <p:spPr>
          <a:xfrm>
            <a:off x="4640580" y="1423204"/>
            <a:ext cx="2910840" cy="501396"/>
          </a:xfrm>
        </p:spPr>
        <p:txBody>
          <a:bodyPr>
            <a:normAutofit fontScale="92500"/>
          </a:bodyPr>
          <a:lstStyle/>
          <a:p>
            <a:pPr marL="0" indent="0">
              <a:buNone/>
            </a:pPr>
            <a:r>
              <a:rPr lang="en-US" sz="2400" b="1" i="1" dirty="0"/>
              <a:t>Learning that works.</a:t>
            </a:r>
          </a:p>
        </p:txBody>
      </p:sp>
      <p:pic>
        <p:nvPicPr>
          <p:cNvPr id="8" name="Picture 7">
            <a:extLst>
              <a:ext uri="{FF2B5EF4-FFF2-40B4-BE49-F238E27FC236}">
                <a16:creationId xmlns:a16="http://schemas.microsoft.com/office/drawing/2014/main" id="{0948B3EB-CE8A-BA69-ABA4-DDAF2CB561E2}"/>
              </a:ext>
            </a:extLst>
          </p:cNvPr>
          <p:cNvPicPr>
            <a:picLocks noChangeAspect="1"/>
          </p:cNvPicPr>
          <p:nvPr/>
        </p:nvPicPr>
        <p:blipFill>
          <a:blip r:embed="rId4"/>
          <a:stretch>
            <a:fillRect/>
          </a:stretch>
        </p:blipFill>
        <p:spPr>
          <a:xfrm>
            <a:off x="347317" y="2174239"/>
            <a:ext cx="7801375" cy="4377899"/>
          </a:xfrm>
          <a:prstGeom prst="rect">
            <a:avLst/>
          </a:prstGeom>
          <a:ln>
            <a:solidFill>
              <a:schemeClr val="accent1"/>
            </a:solidFill>
          </a:ln>
        </p:spPr>
      </p:pic>
      <p:sp>
        <p:nvSpPr>
          <p:cNvPr id="9" name="TextBox 8">
            <a:extLst>
              <a:ext uri="{FF2B5EF4-FFF2-40B4-BE49-F238E27FC236}">
                <a16:creationId xmlns:a16="http://schemas.microsoft.com/office/drawing/2014/main" id="{A0880DF8-BEB7-69F3-C513-44DD2F274DFA}"/>
              </a:ext>
            </a:extLst>
          </p:cNvPr>
          <p:cNvSpPr txBox="1"/>
          <p:nvPr/>
        </p:nvSpPr>
        <p:spPr>
          <a:xfrm>
            <a:off x="8410575" y="2174239"/>
            <a:ext cx="3434108" cy="45550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Antithesis to teaching to the test and click-through culture</a:t>
            </a:r>
          </a:p>
          <a:p>
            <a:pPr marL="285750" indent="-285750">
              <a:spcBef>
                <a:spcPts val="600"/>
              </a:spcBef>
              <a:buFont typeface="Arial" panose="020B0604020202020204" pitchFamily="34" charset="0"/>
              <a:buChar char="•"/>
            </a:pPr>
            <a:r>
              <a:rPr lang="en-US" dirty="0"/>
              <a:t>Adaptive courses and platform designed to support executive functioning skills</a:t>
            </a:r>
          </a:p>
          <a:p>
            <a:pPr marL="285750" indent="-285750">
              <a:spcBef>
                <a:spcPts val="600"/>
              </a:spcBef>
              <a:buFont typeface="Arial" panose="020B0604020202020204" pitchFamily="34" charset="0"/>
              <a:buChar char="•"/>
            </a:pPr>
            <a:r>
              <a:rPr lang="en-US" dirty="0"/>
              <a:t>Provider of core and elective courses for middle school and high school</a:t>
            </a:r>
          </a:p>
          <a:p>
            <a:pPr marL="285750" indent="-285750">
              <a:spcBef>
                <a:spcPts val="600"/>
              </a:spcBef>
              <a:buFont typeface="Arial" panose="020B0604020202020204" pitchFamily="34" charset="0"/>
              <a:buChar char="•"/>
            </a:pPr>
            <a:r>
              <a:rPr lang="en-US" dirty="0"/>
              <a:t>Varying course types and a la carte service options to match any program’s needs</a:t>
            </a:r>
          </a:p>
          <a:p>
            <a:pPr marL="285750" indent="-285750">
              <a:spcBef>
                <a:spcPts val="600"/>
              </a:spcBef>
              <a:buFont typeface="Arial" panose="020B0604020202020204" pitchFamily="34" charset="0"/>
              <a:buChar char="•"/>
            </a:pPr>
            <a:r>
              <a:rPr lang="en-US" dirty="0"/>
              <a:t>Certified instructional and advisement services to extend school capacity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556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C27C0E-9475-1802-E3C0-43CD173DB3B0}"/>
              </a:ext>
            </a:extLst>
          </p:cNvPr>
          <p:cNvPicPr>
            <a:picLocks noChangeAspect="1"/>
          </p:cNvPicPr>
          <p:nvPr/>
        </p:nvPicPr>
        <p:blipFill>
          <a:blip r:embed="rId3"/>
          <a:stretch>
            <a:fillRect/>
          </a:stretch>
        </p:blipFill>
        <p:spPr>
          <a:xfrm>
            <a:off x="0" y="0"/>
            <a:ext cx="12272783" cy="6858000"/>
          </a:xfrm>
          <a:prstGeom prst="rect">
            <a:avLst/>
          </a:prstGeom>
        </p:spPr>
      </p:pic>
    </p:spTree>
    <p:extLst>
      <p:ext uri="{BB962C8B-B14F-4D97-AF65-F5344CB8AC3E}">
        <p14:creationId xmlns:p14="http://schemas.microsoft.com/office/powerpoint/2010/main" val="383413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4DF879-FC67-DD6C-B336-46F87874C405}"/>
              </a:ext>
            </a:extLst>
          </p:cNvPr>
          <p:cNvPicPr>
            <a:picLocks noChangeAspect="1"/>
          </p:cNvPicPr>
          <p:nvPr/>
        </p:nvPicPr>
        <p:blipFill>
          <a:blip r:embed="rId3"/>
          <a:stretch>
            <a:fillRect/>
          </a:stretch>
        </p:blipFill>
        <p:spPr>
          <a:xfrm>
            <a:off x="0" y="0"/>
            <a:ext cx="12192000" cy="6849922"/>
          </a:xfrm>
          <a:prstGeom prst="rect">
            <a:avLst/>
          </a:prstGeom>
        </p:spPr>
      </p:pic>
    </p:spTree>
    <p:extLst>
      <p:ext uri="{BB962C8B-B14F-4D97-AF65-F5344CB8AC3E}">
        <p14:creationId xmlns:p14="http://schemas.microsoft.com/office/powerpoint/2010/main" val="28217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1171" y="2681103"/>
            <a:ext cx="3363974" cy="1495794"/>
          </a:xfrm>
          <a:noFill/>
          <a:ln>
            <a:solidFill>
              <a:srgbClr val="FFFFFF"/>
            </a:solidFill>
          </a:ln>
        </p:spPr>
        <p:txBody>
          <a:bodyPr wrap="square">
            <a:normAutofit/>
          </a:bodyPr>
          <a:lstStyle/>
          <a:p>
            <a:r>
              <a:rPr lang="en-US" sz="2600" dirty="0">
                <a:solidFill>
                  <a:srgbClr val="FFFFFF"/>
                </a:solidFill>
              </a:rPr>
              <a:t>Closing &amp; QUESTIONS</a:t>
            </a:r>
          </a:p>
        </p:txBody>
      </p:sp>
      <p:graphicFrame>
        <p:nvGraphicFramePr>
          <p:cNvPr id="5" name="Content Placeholder 2">
            <a:extLst>
              <a:ext uri="{FF2B5EF4-FFF2-40B4-BE49-F238E27FC236}">
                <a16:creationId xmlns:a16="http://schemas.microsoft.com/office/drawing/2014/main" id="{5C75205E-EAEF-D020-018D-225211544F7B}"/>
              </a:ext>
            </a:extLst>
          </p:cNvPr>
          <p:cNvGraphicFramePr>
            <a:graphicFrameLocks noGrp="1"/>
          </p:cNvGraphicFramePr>
          <p:nvPr>
            <p:ph idx="1"/>
            <p:extLst>
              <p:ext uri="{D42A27DB-BD31-4B8C-83A1-F6EECF244321}">
                <p14:modId xmlns:p14="http://schemas.microsoft.com/office/powerpoint/2010/main" val="2893470936"/>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0E568-9BFF-BF10-1F63-BB682D607A2C}"/>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055566B-7C07-33F0-9581-BEE24E49B201}"/>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4000" b="1">
                <a:solidFill>
                  <a:srgbClr val="000000"/>
                </a:solidFill>
              </a:rPr>
              <a:t>Join at slido.com</a:t>
            </a:r>
            <a:br>
              <a:rPr lang="da-DK" sz="4000" b="1">
                <a:solidFill>
                  <a:srgbClr val="000000"/>
                </a:solidFill>
              </a:rPr>
            </a:br>
            <a:r>
              <a:rPr lang="da-DK" sz="4000" b="1">
                <a:solidFill>
                  <a:srgbClr val="000000"/>
                </a:solidFill>
              </a:rPr>
              <a:t>#1121868</a:t>
            </a:r>
            <a:endParaRPr lang="en-US" sz="4000" b="1">
              <a:solidFill>
                <a:srgbClr val="000000"/>
              </a:solidFill>
            </a:endParaRPr>
          </a:p>
        </p:txBody>
      </p:sp>
      <p:sp>
        <p:nvSpPr>
          <p:cNvPr id="4" name="Rectangle 3">
            <a:extLst>
              <a:ext uri="{FF2B5EF4-FFF2-40B4-BE49-F238E27FC236}">
                <a16:creationId xmlns:a16="http://schemas.microsoft.com/office/drawing/2014/main" id="{1134230E-163F-AFB9-58CF-1E34EC6330AF}"/>
              </a:ext>
            </a:extLst>
          </p:cNvPr>
          <p:cNvSpPr/>
          <p:nvPr/>
        </p:nvSpPr>
        <p:spPr>
          <a:xfrm>
            <a:off x="0" y="5820032"/>
            <a:ext cx="12192001" cy="1037968"/>
          </a:xfrm>
          <a:prstGeom prst="rect">
            <a:avLst/>
          </a:prstGeom>
          <a:solidFill>
            <a:srgbClr val="198038"/>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endParaRPr lang="en-US" sz="2600">
              <a:solidFill>
                <a:srgbClr val="FFFFFF"/>
              </a:solidFill>
            </a:endParaRPr>
          </a:p>
        </p:txBody>
      </p:sp>
      <p:pic>
        <p:nvPicPr>
          <p:cNvPr id="6" name="Graphic 5">
            <a:extLst>
              <a:ext uri="{FF2B5EF4-FFF2-40B4-BE49-F238E27FC236}">
                <a16:creationId xmlns:a16="http://schemas.microsoft.com/office/drawing/2014/main" id="{715C2AE3-F940-051A-C929-F9588A91FE1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1776A3DC-DD63-3AF5-CDBA-479A814F6AE8}"/>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3261303C-F586-1473-849A-BA3E0B662FC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4497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39A6-220C-E8F2-AB46-50B585C14C32}"/>
              </a:ext>
            </a:extLst>
          </p:cNvPr>
          <p:cNvSpPr>
            <a:spLocks noGrp="1"/>
          </p:cNvSpPr>
          <p:nvPr>
            <p:ph type="title"/>
          </p:nvPr>
        </p:nvSpPr>
        <p:spPr/>
        <p:txBody>
          <a:bodyPr/>
          <a:lstStyle/>
          <a:p>
            <a:r>
              <a:rPr lang="en-US" dirty="0"/>
              <a:t>Carly Fuller</a:t>
            </a:r>
          </a:p>
        </p:txBody>
      </p:sp>
      <p:pic>
        <p:nvPicPr>
          <p:cNvPr id="6" name="Content Placeholder 5" descr="A person smiling for a selfie&#10;&#10;AI-generated content may be incorrect.">
            <a:extLst>
              <a:ext uri="{FF2B5EF4-FFF2-40B4-BE49-F238E27FC236}">
                <a16:creationId xmlns:a16="http://schemas.microsoft.com/office/drawing/2014/main" id="{49612F0F-91DA-4D15-D896-67D24ACA2638}"/>
              </a:ext>
            </a:extLst>
          </p:cNvPr>
          <p:cNvPicPr>
            <a:picLocks noGrp="1" noChangeAspect="1"/>
          </p:cNvPicPr>
          <p:nvPr>
            <p:ph idx="1"/>
          </p:nvPr>
        </p:nvPicPr>
        <p:blipFill>
          <a:blip r:embed="rId2"/>
          <a:stretch>
            <a:fillRect/>
          </a:stretch>
        </p:blipFill>
        <p:spPr>
          <a:xfrm>
            <a:off x="6735763" y="823349"/>
            <a:ext cx="4816475" cy="5211303"/>
          </a:xfrm>
        </p:spPr>
      </p:pic>
      <p:sp>
        <p:nvSpPr>
          <p:cNvPr id="4" name="Text Placeholder 3">
            <a:extLst>
              <a:ext uri="{FF2B5EF4-FFF2-40B4-BE49-F238E27FC236}">
                <a16:creationId xmlns:a16="http://schemas.microsoft.com/office/drawing/2014/main" id="{14886345-6946-E56A-3A2B-D94BE98CB061}"/>
              </a:ext>
            </a:extLst>
          </p:cNvPr>
          <p:cNvSpPr>
            <a:spLocks noGrp="1"/>
          </p:cNvSpPr>
          <p:nvPr>
            <p:ph type="body" sz="half" idx="2"/>
          </p:nvPr>
        </p:nvSpPr>
        <p:spPr>
          <a:xfrm>
            <a:off x="804672" y="3549918"/>
            <a:ext cx="4486656" cy="2363202"/>
          </a:xfrm>
        </p:spPr>
        <p:txBody>
          <a:bodyPr>
            <a:normAutofit fontScale="92500" lnSpcReduction="10000"/>
          </a:bodyPr>
          <a:lstStyle/>
          <a:p>
            <a:pPr marL="285750" indent="-285750">
              <a:buFont typeface="Arial" panose="020B0604020202020204" pitchFamily="34" charset="0"/>
              <a:buChar char="•"/>
            </a:pPr>
            <a:r>
              <a:rPr lang="en-US" sz="1800" dirty="0"/>
              <a:t>K-12 Master Reviewer</a:t>
            </a:r>
          </a:p>
          <a:p>
            <a:pPr marL="285750" indent="-285750">
              <a:buFont typeface="Arial" panose="020B0604020202020204" pitchFamily="34" charset="0"/>
              <a:buChar char="•"/>
            </a:pPr>
            <a:r>
              <a:rPr lang="en-US" sz="1800" dirty="0"/>
              <a:t>1EdTech - </a:t>
            </a:r>
            <a:r>
              <a:rPr lang="en-US" sz="1800" dirty="0" err="1"/>
              <a:t>TrustEd</a:t>
            </a:r>
            <a:r>
              <a:rPr lang="en-US" sz="1800" dirty="0"/>
              <a:t> Apps Certified Leader</a:t>
            </a:r>
          </a:p>
          <a:p>
            <a:pPr marL="285750" indent="-285750">
              <a:buFont typeface="Arial" panose="020B0604020202020204" pitchFamily="34" charset="0"/>
              <a:buChar char="•"/>
            </a:pPr>
            <a:r>
              <a:rPr lang="en-US" sz="1800" dirty="0"/>
              <a:t>15 years experience as a teacher, product leader, and digital learning customer success advocate</a:t>
            </a:r>
          </a:p>
          <a:p>
            <a:pPr marL="285750" indent="-285750">
              <a:buFont typeface="Arial" panose="020B0604020202020204" pitchFamily="34" charset="0"/>
              <a:buChar char="•"/>
            </a:pPr>
            <a:r>
              <a:rPr lang="en-US" sz="1800" dirty="0"/>
              <a:t>Pittsburgh, PA</a:t>
            </a:r>
          </a:p>
          <a:p>
            <a:pPr marL="285750" indent="-285750">
              <a:buFont typeface="Arial" panose="020B0604020202020204" pitchFamily="34" charset="0"/>
              <a:buChar char="•"/>
            </a:pPr>
            <a:r>
              <a:rPr lang="en-US" sz="1800" dirty="0"/>
              <a:t>Cat mom to David and Samson</a:t>
            </a:r>
          </a:p>
        </p:txBody>
      </p:sp>
    </p:spTree>
    <p:extLst>
      <p:ext uri="{BB962C8B-B14F-4D97-AF65-F5344CB8AC3E}">
        <p14:creationId xmlns:p14="http://schemas.microsoft.com/office/powerpoint/2010/main" val="42025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dirty="0"/>
              <a:t>Session </a:t>
            </a:r>
            <a:r>
              <a:rPr lang="en-US" dirty="0"/>
              <a:t>goals</a:t>
            </a:r>
            <a:endParaRPr dirty="0"/>
          </a:p>
        </p:txBody>
      </p:sp>
      <p:graphicFrame>
        <p:nvGraphicFramePr>
          <p:cNvPr id="5" name="Content Placeholder 2">
            <a:extLst>
              <a:ext uri="{FF2B5EF4-FFF2-40B4-BE49-F238E27FC236}">
                <a16:creationId xmlns:a16="http://schemas.microsoft.com/office/drawing/2014/main" id="{10C17469-245D-BEBC-4782-7770FF3498E6}"/>
              </a:ext>
            </a:extLst>
          </p:cNvPr>
          <p:cNvGraphicFramePr>
            <a:graphicFrameLocks noGrp="1"/>
          </p:cNvGraphicFramePr>
          <p:nvPr>
            <p:ph idx="1"/>
            <p:extLst>
              <p:ext uri="{D42A27DB-BD31-4B8C-83A1-F6EECF244321}">
                <p14:modId xmlns:p14="http://schemas.microsoft.com/office/powerpoint/2010/main" val="4095146630"/>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t>Learning Objectives</a:t>
            </a:r>
          </a:p>
        </p:txBody>
      </p:sp>
      <p:graphicFrame>
        <p:nvGraphicFramePr>
          <p:cNvPr id="5" name="Content Placeholder 2">
            <a:extLst>
              <a:ext uri="{FF2B5EF4-FFF2-40B4-BE49-F238E27FC236}">
                <a16:creationId xmlns:a16="http://schemas.microsoft.com/office/drawing/2014/main" id="{3C372419-9B26-6921-1E36-36FDE4D84ADA}"/>
              </a:ext>
            </a:extLst>
          </p:cNvPr>
          <p:cNvGraphicFramePr>
            <a:graphicFrameLocks noGrp="1"/>
          </p:cNvGraphicFramePr>
          <p:nvPr>
            <p:ph idx="1"/>
            <p:extLst>
              <p:ext uri="{D42A27DB-BD31-4B8C-83A1-F6EECF244321}">
                <p14:modId xmlns:p14="http://schemas.microsoft.com/office/powerpoint/2010/main" val="264386829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B9F36-5B14-C267-D2D3-CEB088A4E158}"/>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1DCDE1-3479-4D86-2A21-0C6F46C7FE05}"/>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4000" b="1">
                <a:solidFill>
                  <a:srgbClr val="000000"/>
                </a:solidFill>
              </a:rPr>
              <a:t>How does your organization define QUALITY in digital learning?</a:t>
            </a:r>
            <a:endParaRPr lang="en-US" sz="4000" b="1">
              <a:solidFill>
                <a:srgbClr val="000000"/>
              </a:solidFill>
            </a:endParaRPr>
          </a:p>
        </p:txBody>
      </p:sp>
      <p:sp>
        <p:nvSpPr>
          <p:cNvPr id="4" name="Rectangle 3">
            <a:extLst>
              <a:ext uri="{FF2B5EF4-FFF2-40B4-BE49-F238E27FC236}">
                <a16:creationId xmlns:a16="http://schemas.microsoft.com/office/drawing/2014/main" id="{C7B2F774-B41E-75CE-92CA-FCD5A6B1271D}"/>
              </a:ext>
            </a:extLst>
          </p:cNvPr>
          <p:cNvSpPr/>
          <p:nvPr/>
        </p:nvSpPr>
        <p:spPr>
          <a:xfrm>
            <a:off x="0" y="5820032"/>
            <a:ext cx="12192001" cy="1037968"/>
          </a:xfrm>
          <a:prstGeom prst="rect">
            <a:avLst/>
          </a:prstGeom>
          <a:solidFill>
            <a:srgbClr val="198038"/>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endParaRPr lang="en-US" sz="2600">
              <a:solidFill>
                <a:srgbClr val="FFFFFF"/>
              </a:solidFill>
            </a:endParaRPr>
          </a:p>
        </p:txBody>
      </p:sp>
      <p:pic>
        <p:nvPicPr>
          <p:cNvPr id="6" name="Graphic 5">
            <a:extLst>
              <a:ext uri="{FF2B5EF4-FFF2-40B4-BE49-F238E27FC236}">
                <a16:creationId xmlns:a16="http://schemas.microsoft.com/office/drawing/2014/main" id="{FC9C5FA5-9227-1B88-B4B8-89B97722212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2F961560-0CCE-B742-11C2-9EB71C483686}"/>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B7D46F2E-FC4A-5FA9-F2EA-00E579F3F9F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24730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23613"/>
            <a:ext cx="7729728" cy="1188720"/>
          </a:xfrm>
        </p:spPr>
        <p:txBody>
          <a:bodyPr/>
          <a:lstStyle/>
          <a:p>
            <a:r>
              <a:rPr dirty="0"/>
              <a:t>Building the Foundation</a:t>
            </a:r>
          </a:p>
        </p:txBody>
      </p:sp>
      <p:sp>
        <p:nvSpPr>
          <p:cNvPr id="3" name="Content Placeholder 2"/>
          <p:cNvSpPr>
            <a:spLocks noGrp="1"/>
          </p:cNvSpPr>
          <p:nvPr>
            <p:ph idx="1"/>
          </p:nvPr>
        </p:nvSpPr>
        <p:spPr>
          <a:xfrm>
            <a:off x="2231136" y="1933576"/>
            <a:ext cx="7729728" cy="3806452"/>
          </a:xfrm>
        </p:spPr>
        <p:txBody>
          <a:bodyPr/>
          <a:lstStyle/>
          <a:p>
            <a:pPr>
              <a:defRPr sz="1800"/>
            </a:pPr>
            <a:r>
              <a:rPr lang="en-US" dirty="0"/>
              <a:t>Curriculum development strategies pre-pandemic</a:t>
            </a:r>
          </a:p>
          <a:p>
            <a:pPr>
              <a:defRPr sz="1800"/>
            </a:pPr>
            <a:r>
              <a:rPr lang="en-US" dirty="0"/>
              <a:t>Immense growth produced opportunity to rethink our </a:t>
            </a:r>
            <a:r>
              <a:rPr lang="en-US" dirty="0" err="1"/>
              <a:t>eCourse</a:t>
            </a:r>
            <a:r>
              <a:rPr lang="en-US" dirty="0"/>
              <a:t> curriculum design and development practices</a:t>
            </a:r>
          </a:p>
          <a:p>
            <a:pPr>
              <a:defRPr sz="1800"/>
            </a:pPr>
            <a:r>
              <a:rPr lang="en-US" dirty="0"/>
              <a:t>Quality Matters K-12 Rubric provided a philosophy for instructional design and a framework for connecting curriculum, instruction, and product</a:t>
            </a:r>
          </a:p>
        </p:txBody>
      </p:sp>
      <p:graphicFrame>
        <p:nvGraphicFramePr>
          <p:cNvPr id="4" name="Diagram 3">
            <a:extLst>
              <a:ext uri="{FF2B5EF4-FFF2-40B4-BE49-F238E27FC236}">
                <a16:creationId xmlns:a16="http://schemas.microsoft.com/office/drawing/2014/main" id="{422DF8ED-4E22-6CC1-107F-04E641B89430}"/>
              </a:ext>
            </a:extLst>
          </p:cNvPr>
          <p:cNvGraphicFramePr/>
          <p:nvPr>
            <p:extLst>
              <p:ext uri="{D42A27DB-BD31-4B8C-83A1-F6EECF244321}">
                <p14:modId xmlns:p14="http://schemas.microsoft.com/office/powerpoint/2010/main" val="4265139169"/>
              </p:ext>
            </p:extLst>
          </p:nvPr>
        </p:nvGraphicFramePr>
        <p:xfrm>
          <a:off x="1016000" y="3429000"/>
          <a:ext cx="10160000" cy="231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Brace 4">
            <a:extLst>
              <a:ext uri="{FF2B5EF4-FFF2-40B4-BE49-F238E27FC236}">
                <a16:creationId xmlns:a16="http://schemas.microsoft.com/office/drawing/2014/main" id="{A4C1EBB7-DAB1-DF3E-4DC4-400CFC2CA579}"/>
              </a:ext>
            </a:extLst>
          </p:cNvPr>
          <p:cNvSpPr/>
          <p:nvPr/>
        </p:nvSpPr>
        <p:spPr>
          <a:xfrm rot="5400000">
            <a:off x="7962450" y="2383205"/>
            <a:ext cx="610497" cy="607695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A close-up of a logo&#10;&#10;AI-generated content may be incorrect.">
            <a:extLst>
              <a:ext uri="{FF2B5EF4-FFF2-40B4-BE49-F238E27FC236}">
                <a16:creationId xmlns:a16="http://schemas.microsoft.com/office/drawing/2014/main" id="{E4E6BA81-FC3E-72BF-F7C3-D99AEB647D8E}"/>
              </a:ext>
            </a:extLst>
          </p:cNvPr>
          <p:cNvPicPr>
            <a:picLocks noChangeAspect="1"/>
          </p:cNvPicPr>
          <p:nvPr/>
        </p:nvPicPr>
        <p:blipFill>
          <a:blip r:embed="rId8"/>
          <a:stretch>
            <a:fillRect/>
          </a:stretch>
        </p:blipFill>
        <p:spPr>
          <a:xfrm>
            <a:off x="8402320" y="5578524"/>
            <a:ext cx="1320800" cy="11953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People &amp; Professional Development</a:t>
            </a:r>
          </a:p>
        </p:txBody>
      </p:sp>
      <p:graphicFrame>
        <p:nvGraphicFramePr>
          <p:cNvPr id="5" name="Content Placeholder 2">
            <a:extLst>
              <a:ext uri="{FF2B5EF4-FFF2-40B4-BE49-F238E27FC236}">
                <a16:creationId xmlns:a16="http://schemas.microsoft.com/office/drawing/2014/main" id="{B24D336B-00D1-9988-29D1-C26574F4991D}"/>
              </a:ext>
            </a:extLst>
          </p:cNvPr>
          <p:cNvGraphicFramePr>
            <a:graphicFrameLocks noGrp="1"/>
          </p:cNvGraphicFramePr>
          <p:nvPr>
            <p:ph idx="1"/>
            <p:extLst>
              <p:ext uri="{D42A27DB-BD31-4B8C-83A1-F6EECF244321}">
                <p14:modId xmlns:p14="http://schemas.microsoft.com/office/powerpoint/2010/main" val="61263045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10CC093-54D4-90CB-9C85-4B8AC037E23A}"/>
              </a:ext>
            </a:extLst>
          </p:cNvPr>
          <p:cNvSpPr txBox="1"/>
          <p:nvPr/>
        </p:nvSpPr>
        <p:spPr>
          <a:xfrm>
            <a:off x="5186098" y="332938"/>
            <a:ext cx="6474354" cy="369332"/>
          </a:xfrm>
          <a:prstGeom prst="rect">
            <a:avLst/>
          </a:prstGeom>
          <a:noFill/>
        </p:spPr>
        <p:txBody>
          <a:bodyPr wrap="square" rtlCol="0">
            <a:spAutoFit/>
          </a:bodyPr>
          <a:lstStyle/>
          <a:p>
            <a:r>
              <a:rPr lang="en-GB" b="1" i="1" dirty="0">
                <a:solidFill>
                  <a:schemeClr val="tx2"/>
                </a:solidFill>
              </a:rPr>
              <a:t>Building internal champions ensures sustainability.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EAD0FD2-AF9A-4626-A717-49B022352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29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147" y="239289"/>
            <a:ext cx="4486656" cy="1645920"/>
          </a:xfrm>
        </p:spPr>
        <p:txBody>
          <a:bodyPr vert="horz" lIns="274320" tIns="182880" rIns="274320" bIns="182880" rtlCol="0" anchor="ctr" anchorCtr="1">
            <a:normAutofit/>
          </a:bodyPr>
          <a:lstStyle/>
          <a:p>
            <a:r>
              <a:rPr lang="en-US" sz="3200"/>
              <a:t>Ecourse style guide</a:t>
            </a:r>
          </a:p>
        </p:txBody>
      </p:sp>
      <p:sp useBgFill="1">
        <p:nvSpPr>
          <p:cNvPr id="15" name="Rectangle 14">
            <a:extLst>
              <a:ext uri="{FF2B5EF4-FFF2-40B4-BE49-F238E27FC236}">
                <a16:creationId xmlns:a16="http://schemas.microsoft.com/office/drawing/2014/main" id="{639AF048-01BF-4742-B8D3-428C27C15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extLst>
              <a:ext uri="{FF2B5EF4-FFF2-40B4-BE49-F238E27FC236}">
                <a16:creationId xmlns:a16="http://schemas.microsoft.com/office/drawing/2014/main" id="{3A1F6411-DA79-4D83-21E0-3E4AA876AA93}"/>
              </a:ext>
            </a:extLst>
          </p:cNvPr>
          <p:cNvPicPr>
            <a:picLocks noChangeAspect="1"/>
          </p:cNvPicPr>
          <p:nvPr/>
        </p:nvPicPr>
        <p:blipFill>
          <a:blip r:embed="rId4"/>
          <a:stretch>
            <a:fillRect/>
          </a:stretch>
        </p:blipFill>
        <p:spPr>
          <a:xfrm>
            <a:off x="6765542" y="370545"/>
            <a:ext cx="4755897" cy="6116910"/>
          </a:xfrm>
          <a:prstGeom prst="rect">
            <a:avLst/>
          </a:prstGeom>
          <a:ln>
            <a:solidFill>
              <a:schemeClr val="tx2"/>
            </a:solidFill>
          </a:ln>
        </p:spPr>
      </p:pic>
      <p:sp>
        <p:nvSpPr>
          <p:cNvPr id="9" name="TextBox 8">
            <a:extLst>
              <a:ext uri="{FF2B5EF4-FFF2-40B4-BE49-F238E27FC236}">
                <a16:creationId xmlns:a16="http://schemas.microsoft.com/office/drawing/2014/main" id="{FBB3EEED-E621-FA10-A626-6F1553A1828E}"/>
              </a:ext>
            </a:extLst>
          </p:cNvPr>
          <p:cNvSpPr txBox="1"/>
          <p:nvPr/>
        </p:nvSpPr>
        <p:spPr>
          <a:xfrm>
            <a:off x="804672" y="2238628"/>
            <a:ext cx="448665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Writing lesson objectives (pg. 3)</a:t>
            </a:r>
          </a:p>
          <a:p>
            <a:pPr marL="285750" indent="-285750">
              <a:buFont typeface="Arial" panose="020B0604020202020204" pitchFamily="34" charset="0"/>
              <a:buChar char="•"/>
            </a:pPr>
            <a:r>
              <a:rPr lang="en-US" b="1" dirty="0">
                <a:solidFill>
                  <a:schemeClr val="bg1"/>
                </a:solidFill>
              </a:rPr>
              <a:t>Images (pg. 40)</a:t>
            </a:r>
          </a:p>
          <a:p>
            <a:pPr marL="285750" indent="-285750">
              <a:buFont typeface="Arial" panose="020B0604020202020204" pitchFamily="34" charset="0"/>
              <a:buChar char="•"/>
            </a:pPr>
            <a:r>
              <a:rPr lang="en-US" b="1" dirty="0">
                <a:solidFill>
                  <a:schemeClr val="bg1"/>
                </a:solidFill>
              </a:rPr>
              <a:t>Alt-text (pg. 43)</a:t>
            </a:r>
          </a:p>
          <a:p>
            <a:pPr marL="285750" indent="-285750">
              <a:buFont typeface="Arial" panose="020B0604020202020204" pitchFamily="34" charset="0"/>
              <a:buChar char="•"/>
            </a:pPr>
            <a:r>
              <a:rPr lang="en-US" b="1" dirty="0">
                <a:solidFill>
                  <a:schemeClr val="bg1"/>
                </a:solidFill>
              </a:rPr>
              <a:t>Assessments (pg. 65)</a:t>
            </a:r>
          </a:p>
          <a:p>
            <a:pPr marL="285750" indent="-285750">
              <a:buFont typeface="Arial" panose="020B0604020202020204" pitchFamily="34" charset="0"/>
              <a:buChar char="•"/>
            </a:pPr>
            <a:r>
              <a:rPr lang="en-US" b="1" dirty="0">
                <a:solidFill>
                  <a:schemeClr val="bg1"/>
                </a:solidFill>
              </a:rPr>
              <a:t>Subject-specific guidelines (pg. 76)</a:t>
            </a:r>
          </a:p>
          <a:p>
            <a:pPr marL="285750" indent="-285750">
              <a:buFont typeface="Arial" panose="020B0604020202020204" pitchFamily="34" charset="0"/>
              <a:buChar char="•"/>
            </a:pPr>
            <a:r>
              <a:rPr lang="en-US" b="1" dirty="0">
                <a:solidFill>
                  <a:schemeClr val="bg1"/>
                </a:solidFill>
              </a:rPr>
              <a:t>Diversity and inclusion (pg. 99)</a:t>
            </a:r>
          </a:p>
        </p:txBody>
      </p:sp>
      <p:pic>
        <p:nvPicPr>
          <p:cNvPr id="11" name="Picture 10">
            <a:extLst>
              <a:ext uri="{FF2B5EF4-FFF2-40B4-BE49-F238E27FC236}">
                <a16:creationId xmlns:a16="http://schemas.microsoft.com/office/drawing/2014/main" id="{EBD25605-8B13-C716-B59C-9CC99EFD2ECE}"/>
              </a:ext>
            </a:extLst>
          </p:cNvPr>
          <p:cNvPicPr>
            <a:picLocks noChangeAspect="1"/>
          </p:cNvPicPr>
          <p:nvPr/>
        </p:nvPicPr>
        <p:blipFill>
          <a:blip r:embed="rId5"/>
          <a:stretch>
            <a:fillRect/>
          </a:stretch>
        </p:blipFill>
        <p:spPr>
          <a:xfrm>
            <a:off x="1876703" y="4178980"/>
            <a:ext cx="2339543" cy="23090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9.0.7022"/>
  <p:tag name="SLIDO_PRESENTATION_ID" val="ac8d4be9-d778-4622-9a9b-66d192da4639"/>
  <p:tag name="SLIDO_EVENT_UUID" val="bc0beac3-7be9-43dc-8f56-5001e2aff154"/>
  <p:tag name="SLIDO_EVENT_SECTION_UUID" val="64e3ff64-11bd-45dd-be7c-3f954a715f1f"/>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jIwMjc2OTl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jIwMDU5NjV9"/>
  <p:tag name="SLIDO_TYPE" val="SlidoPoll"/>
  <p:tag name="SLIDO_POLL_UUID" val="7f685128-ab22-4787-8185-1a80bb929805"/>
  <p:tag name="SLIDO_TIMELINE" val="W3sicG9sbFF1ZXN0aW9uVXVpZCI6ImNlNDhiNmQzLTM2NjQtNDRhYS1hNzE4LWVhM2Q1YjQ1NGJmO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TM10001115[[fn=Parcel]]</Template>
  <TotalTime>378</TotalTime>
  <Words>1746</Words>
  <Application>Microsoft Office PowerPoint</Application>
  <PresentationFormat>Widescreen</PresentationFormat>
  <Paragraphs>129</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Gill Sans MT</vt:lpstr>
      <vt:lpstr>Parcel</vt:lpstr>
      <vt:lpstr>Building the Foundation: Championing QM Practices Across Curriculum, Product, and Instruction</vt:lpstr>
      <vt:lpstr>PowerPoint Presentation</vt:lpstr>
      <vt:lpstr>Carly Fuller</vt:lpstr>
      <vt:lpstr>Session goals</vt:lpstr>
      <vt:lpstr>Learning Objectives</vt:lpstr>
      <vt:lpstr>PowerPoint Presentation</vt:lpstr>
      <vt:lpstr>Building the Foundation</vt:lpstr>
      <vt:lpstr>People &amp; Professional Development</vt:lpstr>
      <vt:lpstr>Ecourse style guide</vt:lpstr>
      <vt:lpstr>Process &amp; Implementation</vt:lpstr>
      <vt:lpstr>Consider this:</vt:lpstr>
      <vt:lpstr>Course Design &amp; Output</vt:lpstr>
      <vt:lpstr>Impact &amp; Continuous Improvement</vt:lpstr>
      <vt:lpstr>Conversation That Matters</vt:lpstr>
      <vt:lpstr>Key Takeaways &amp; Resources</vt:lpstr>
      <vt:lpstr>PowerPoint Presentation</vt:lpstr>
      <vt:lpstr>PowerPoint Presentation</vt:lpstr>
      <vt:lpstr>PowerPoint Presentation</vt:lpstr>
      <vt:lpstr>Closing &amp;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Carly Fuller</cp:lastModifiedBy>
  <cp:revision>2</cp:revision>
  <dcterms:created xsi:type="dcterms:W3CDTF">2013-01-27T09:14:16Z</dcterms:created>
  <dcterms:modified xsi:type="dcterms:W3CDTF">2025-11-01T20:09:50Z</dcterms:modified>
  <cp:category/>
</cp:coreProperties>
</file>