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24"/>
  </p:notesMasterIdLst>
  <p:sldIdLst>
    <p:sldId id="275" r:id="rId6"/>
    <p:sldId id="281" r:id="rId7"/>
    <p:sldId id="296" r:id="rId8"/>
    <p:sldId id="295" r:id="rId9"/>
    <p:sldId id="263" r:id="rId10"/>
    <p:sldId id="266" r:id="rId11"/>
    <p:sldId id="264" r:id="rId12"/>
    <p:sldId id="267" r:id="rId13"/>
    <p:sldId id="288" r:id="rId14"/>
    <p:sldId id="269" r:id="rId15"/>
    <p:sldId id="279" r:id="rId16"/>
    <p:sldId id="289" r:id="rId17"/>
    <p:sldId id="290" r:id="rId18"/>
    <p:sldId id="291" r:id="rId19"/>
    <p:sldId id="292" r:id="rId20"/>
    <p:sldId id="293" r:id="rId21"/>
    <p:sldId id="29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842"/>
    <a:srgbClr val="321862"/>
    <a:srgbClr val="595959"/>
    <a:srgbClr val="FFA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CC917-C463-C277-E3F2-C8E914960AE8}" v="2" dt="2023-04-25T18:26:00.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man, Amanda" userId="S::amanda.hardman@cccs.edu::59475092-1c25-4666-9af8-4d4b5854e13a" providerId="AD" clId="Web-{BCD1D85C-594E-F2AD-195B-F68B97D1C004}"/>
    <pc:docChg chg="modSld sldOrd">
      <pc:chgData name="Hardman, Amanda" userId="S::amanda.hardman@cccs.edu::59475092-1c25-4666-9af8-4d4b5854e13a" providerId="AD" clId="Web-{BCD1D85C-594E-F2AD-195B-F68B97D1C004}" dt="2022-11-01T19:08:01.992" v="9"/>
      <pc:docMkLst>
        <pc:docMk/>
      </pc:docMkLst>
      <pc:sldChg chg="modNotes">
        <pc:chgData name="Hardman, Amanda" userId="S::amanda.hardman@cccs.edu::59475092-1c25-4666-9af8-4d4b5854e13a" providerId="AD" clId="Web-{BCD1D85C-594E-F2AD-195B-F68B97D1C004}" dt="2022-11-01T19:06:17.177" v="1"/>
        <pc:sldMkLst>
          <pc:docMk/>
          <pc:sldMk cId="1391380129" sldId="263"/>
        </pc:sldMkLst>
      </pc:sldChg>
      <pc:sldChg chg="modNotes">
        <pc:chgData name="Hardman, Amanda" userId="S::amanda.hardman@cccs.edu::59475092-1c25-4666-9af8-4d4b5854e13a" providerId="AD" clId="Web-{BCD1D85C-594E-F2AD-195B-F68B97D1C004}" dt="2022-11-01T19:06:45.052" v="4"/>
        <pc:sldMkLst>
          <pc:docMk/>
          <pc:sldMk cId="1716346042" sldId="264"/>
        </pc:sldMkLst>
      </pc:sldChg>
      <pc:sldChg chg="ord modNotes">
        <pc:chgData name="Hardman, Amanda" userId="S::amanda.hardman@cccs.edu::59475092-1c25-4666-9af8-4d4b5854e13a" providerId="AD" clId="Web-{BCD1D85C-594E-F2AD-195B-F68B97D1C004}" dt="2022-11-01T19:08:01.992" v="9"/>
        <pc:sldMkLst>
          <pc:docMk/>
          <pc:sldMk cId="2564819880" sldId="266"/>
        </pc:sldMkLst>
      </pc:sldChg>
      <pc:sldChg chg="modNotes">
        <pc:chgData name="Hardman, Amanda" userId="S::amanda.hardman@cccs.edu::59475092-1c25-4666-9af8-4d4b5854e13a" providerId="AD" clId="Web-{BCD1D85C-594E-F2AD-195B-F68B97D1C004}" dt="2022-11-01T19:06:39.802" v="3"/>
        <pc:sldMkLst>
          <pc:docMk/>
          <pc:sldMk cId="4141198380" sldId="281"/>
        </pc:sldMkLst>
      </pc:sldChg>
    </pc:docChg>
  </pc:docChgLst>
  <pc:docChgLst>
    <pc:chgData name="Hardman, Amanda" userId="S::amanda.hardman@cccs.edu::59475092-1c25-4666-9af8-4d4b5854e13a" providerId="AD" clId="Web-{0D568E53-9448-2CBD-09DA-9B464627A3C3}"/>
    <pc:docChg chg="sldOrd">
      <pc:chgData name="Hardman, Amanda" userId="S::amanda.hardman@cccs.edu::59475092-1c25-4666-9af8-4d4b5854e13a" providerId="AD" clId="Web-{0D568E53-9448-2CBD-09DA-9B464627A3C3}" dt="2022-09-27T14:12:18.995" v="1"/>
      <pc:docMkLst>
        <pc:docMk/>
      </pc:docMkLst>
      <pc:sldChg chg="ord">
        <pc:chgData name="Hardman, Amanda" userId="S::amanda.hardman@cccs.edu::59475092-1c25-4666-9af8-4d4b5854e13a" providerId="AD" clId="Web-{0D568E53-9448-2CBD-09DA-9B464627A3C3}" dt="2022-09-27T14:12:18.995" v="1"/>
        <pc:sldMkLst>
          <pc:docMk/>
          <pc:sldMk cId="275064953" sldId="282"/>
        </pc:sldMkLst>
      </pc:sldChg>
    </pc:docChg>
  </pc:docChgLst>
  <pc:docChgLst>
    <pc:chgData name="Hardman, Amanda" userId="S::amanda.hardman@cccs.edu::59475092-1c25-4666-9af8-4d4b5854e13a" providerId="AD" clId="Web-{B094C9C4-544F-EB7D-6485-CB07FB2D90F9}"/>
    <pc:docChg chg="addSld delSld modSld">
      <pc:chgData name="Hardman, Amanda" userId="S::amanda.hardman@cccs.edu::59475092-1c25-4666-9af8-4d4b5854e13a" providerId="AD" clId="Web-{B094C9C4-544F-EB7D-6485-CB07FB2D90F9}" dt="2022-10-31T22:10:41.419" v="400"/>
      <pc:docMkLst>
        <pc:docMk/>
      </pc:docMkLst>
      <pc:sldChg chg="del">
        <pc:chgData name="Hardman, Amanda" userId="S::amanda.hardman@cccs.edu::59475092-1c25-4666-9af8-4d4b5854e13a" providerId="AD" clId="Web-{B094C9C4-544F-EB7D-6485-CB07FB2D90F9}" dt="2022-10-31T21:57:14.327" v="35"/>
        <pc:sldMkLst>
          <pc:docMk/>
          <pc:sldMk cId="2269401403" sldId="265"/>
        </pc:sldMkLst>
      </pc:sldChg>
      <pc:sldChg chg="modSp">
        <pc:chgData name="Hardman, Amanda" userId="S::amanda.hardman@cccs.edu::59475092-1c25-4666-9af8-4d4b5854e13a" providerId="AD" clId="Web-{B094C9C4-544F-EB7D-6485-CB07FB2D90F9}" dt="2022-10-31T21:57:53.218" v="39" actId="1076"/>
        <pc:sldMkLst>
          <pc:docMk/>
          <pc:sldMk cId="2254535164" sldId="267"/>
        </pc:sldMkLst>
        <pc:picChg chg="mod">
          <ac:chgData name="Hardman, Amanda" userId="S::amanda.hardman@cccs.edu::59475092-1c25-4666-9af8-4d4b5854e13a" providerId="AD" clId="Web-{B094C9C4-544F-EB7D-6485-CB07FB2D90F9}" dt="2022-10-31T21:57:53.218" v="39" actId="1076"/>
          <ac:picMkLst>
            <pc:docMk/>
            <pc:sldMk cId="2254535164" sldId="267"/>
            <ac:picMk id="3" creationId="{12723919-B45B-4F17-84B8-CC1E2A26891C}"/>
          </ac:picMkLst>
        </pc:picChg>
      </pc:sldChg>
      <pc:sldChg chg="modSp">
        <pc:chgData name="Hardman, Amanda" userId="S::amanda.hardman@cccs.edu::59475092-1c25-4666-9af8-4d4b5854e13a" providerId="AD" clId="Web-{B094C9C4-544F-EB7D-6485-CB07FB2D90F9}" dt="2022-10-31T21:56:17.780" v="25" actId="20577"/>
        <pc:sldMkLst>
          <pc:docMk/>
          <pc:sldMk cId="2110594917" sldId="275"/>
        </pc:sldMkLst>
        <pc:spChg chg="mod">
          <ac:chgData name="Hardman, Amanda" userId="S::amanda.hardman@cccs.edu::59475092-1c25-4666-9af8-4d4b5854e13a" providerId="AD" clId="Web-{B094C9C4-544F-EB7D-6485-CB07FB2D90F9}" dt="2022-10-31T21:56:01.545" v="10" actId="20577"/>
          <ac:spMkLst>
            <pc:docMk/>
            <pc:sldMk cId="2110594917" sldId="275"/>
            <ac:spMk id="2" creationId="{030DAB6C-5BE9-4626-A9FF-7CF3B7B30D10}"/>
          </ac:spMkLst>
        </pc:spChg>
        <pc:spChg chg="mod">
          <ac:chgData name="Hardman, Amanda" userId="S::amanda.hardman@cccs.edu::59475092-1c25-4666-9af8-4d4b5854e13a" providerId="AD" clId="Web-{B094C9C4-544F-EB7D-6485-CB07FB2D90F9}" dt="2022-10-31T21:56:17.780" v="25" actId="20577"/>
          <ac:spMkLst>
            <pc:docMk/>
            <pc:sldMk cId="2110594917" sldId="275"/>
            <ac:spMk id="3" creationId="{621FC6FC-D6F0-4576-B57B-F5606B0761A3}"/>
          </ac:spMkLst>
        </pc:spChg>
      </pc:sldChg>
      <pc:sldChg chg="del">
        <pc:chgData name="Hardman, Amanda" userId="S::amanda.hardman@cccs.edu::59475092-1c25-4666-9af8-4d4b5854e13a" providerId="AD" clId="Web-{B094C9C4-544F-EB7D-6485-CB07FB2D90F9}" dt="2022-10-31T21:58:10.234" v="45"/>
        <pc:sldMkLst>
          <pc:docMk/>
          <pc:sldMk cId="3794640459" sldId="276"/>
        </pc:sldMkLst>
      </pc:sldChg>
      <pc:sldChg chg="del">
        <pc:chgData name="Hardman, Amanda" userId="S::amanda.hardman@cccs.edu::59475092-1c25-4666-9af8-4d4b5854e13a" providerId="AD" clId="Web-{B094C9C4-544F-EB7D-6485-CB07FB2D90F9}" dt="2022-10-31T21:58:10.265" v="46"/>
        <pc:sldMkLst>
          <pc:docMk/>
          <pc:sldMk cId="4131473925" sldId="277"/>
        </pc:sldMkLst>
      </pc:sldChg>
      <pc:sldChg chg="modSp">
        <pc:chgData name="Hardman, Amanda" userId="S::amanda.hardman@cccs.edu::59475092-1c25-4666-9af8-4d4b5854e13a" providerId="AD" clId="Web-{B094C9C4-544F-EB7D-6485-CB07FB2D90F9}" dt="2022-10-31T21:58:38.469" v="47"/>
        <pc:sldMkLst>
          <pc:docMk/>
          <pc:sldMk cId="3080725393" sldId="278"/>
        </pc:sldMkLst>
        <pc:picChg chg="mod">
          <ac:chgData name="Hardman, Amanda" userId="S::amanda.hardman@cccs.edu::59475092-1c25-4666-9af8-4d4b5854e13a" providerId="AD" clId="Web-{B094C9C4-544F-EB7D-6485-CB07FB2D90F9}" dt="2022-10-31T21:58:38.469" v="47"/>
          <ac:picMkLst>
            <pc:docMk/>
            <pc:sldMk cId="3080725393" sldId="278"/>
            <ac:picMk id="3" creationId="{BBBC430A-397B-4C53-BF8C-BB3D0372E09E}"/>
          </ac:picMkLst>
        </pc:picChg>
      </pc:sldChg>
      <pc:sldChg chg="add del">
        <pc:chgData name="Hardman, Amanda" userId="S::amanda.hardman@cccs.edu::59475092-1c25-4666-9af8-4d4b5854e13a" providerId="AD" clId="Web-{B094C9C4-544F-EB7D-6485-CB07FB2D90F9}" dt="2022-10-31T21:59:59.282" v="51"/>
        <pc:sldMkLst>
          <pc:docMk/>
          <pc:sldMk cId="4101114828" sldId="279"/>
        </pc:sldMkLst>
      </pc:sldChg>
      <pc:sldChg chg="modSp">
        <pc:chgData name="Hardman, Amanda" userId="S::amanda.hardman@cccs.edu::59475092-1c25-4666-9af8-4d4b5854e13a" providerId="AD" clId="Web-{B094C9C4-544F-EB7D-6485-CB07FB2D90F9}" dt="2022-10-31T21:57:08.452" v="34" actId="20577"/>
        <pc:sldMkLst>
          <pc:docMk/>
          <pc:sldMk cId="4141198380" sldId="281"/>
        </pc:sldMkLst>
        <pc:spChg chg="mod">
          <ac:chgData name="Hardman, Amanda" userId="S::amanda.hardman@cccs.edu::59475092-1c25-4666-9af8-4d4b5854e13a" providerId="AD" clId="Web-{B094C9C4-544F-EB7D-6485-CB07FB2D90F9}" dt="2022-10-31T21:56:33.233" v="28" actId="20577"/>
          <ac:spMkLst>
            <pc:docMk/>
            <pc:sldMk cId="4141198380" sldId="281"/>
            <ac:spMk id="2" creationId="{38AF7D75-0B63-41E6-96F7-31AD1B0D6450}"/>
          </ac:spMkLst>
        </pc:spChg>
        <pc:graphicFrameChg chg="modGraphic">
          <ac:chgData name="Hardman, Amanda" userId="S::amanda.hardman@cccs.edu::59475092-1c25-4666-9af8-4d4b5854e13a" providerId="AD" clId="Web-{B094C9C4-544F-EB7D-6485-CB07FB2D90F9}" dt="2022-10-31T21:57:08.452" v="34" actId="20577"/>
          <ac:graphicFrameMkLst>
            <pc:docMk/>
            <pc:sldMk cId="4141198380" sldId="281"/>
            <ac:graphicFrameMk id="15" creationId="{69AE89B8-4044-873C-0265-A87E36DAD635}"/>
          </ac:graphicFrameMkLst>
        </pc:graphicFrameChg>
      </pc:sldChg>
      <pc:sldChg chg="add del">
        <pc:chgData name="Hardman, Amanda" userId="S::amanda.hardman@cccs.edu::59475092-1c25-4666-9af8-4d4b5854e13a" providerId="AD" clId="Web-{B094C9C4-544F-EB7D-6485-CB07FB2D90F9}" dt="2022-10-31T21:59:57.767" v="50"/>
        <pc:sldMkLst>
          <pc:docMk/>
          <pc:sldMk cId="979017151" sldId="283"/>
        </pc:sldMkLst>
      </pc:sldChg>
      <pc:sldChg chg="del">
        <pc:chgData name="Hardman, Amanda" userId="S::amanda.hardman@cccs.edu::59475092-1c25-4666-9af8-4d4b5854e13a" providerId="AD" clId="Web-{B094C9C4-544F-EB7D-6485-CB07FB2D90F9}" dt="2022-10-31T21:58:05.172" v="40"/>
        <pc:sldMkLst>
          <pc:docMk/>
          <pc:sldMk cId="631359956" sldId="286"/>
        </pc:sldMkLst>
      </pc:sldChg>
      <pc:sldChg chg="addSp modSp new mod modClrScheme chgLayout">
        <pc:chgData name="Hardman, Amanda" userId="S::amanda.hardman@cccs.edu::59475092-1c25-4666-9af8-4d4b5854e13a" providerId="AD" clId="Web-{B094C9C4-544F-EB7D-6485-CB07FB2D90F9}" dt="2022-10-31T22:01:17.736" v="84" actId="20577"/>
        <pc:sldMkLst>
          <pc:docMk/>
          <pc:sldMk cId="1314198883" sldId="286"/>
        </pc:sldMkLst>
        <pc:spChg chg="add mod ord">
          <ac:chgData name="Hardman, Amanda" userId="S::amanda.hardman@cccs.edu::59475092-1c25-4666-9af8-4d4b5854e13a" providerId="AD" clId="Web-{B094C9C4-544F-EB7D-6485-CB07FB2D90F9}" dt="2022-10-31T22:00:31.345" v="63" actId="20577"/>
          <ac:spMkLst>
            <pc:docMk/>
            <pc:sldMk cId="1314198883" sldId="286"/>
            <ac:spMk id="2" creationId="{747365CB-274A-E885-BDED-C52A2C653AFC}"/>
          </ac:spMkLst>
        </pc:spChg>
        <pc:spChg chg="add mod ord">
          <ac:chgData name="Hardman, Amanda" userId="S::amanda.hardman@cccs.edu::59475092-1c25-4666-9af8-4d4b5854e13a" providerId="AD" clId="Web-{B094C9C4-544F-EB7D-6485-CB07FB2D90F9}" dt="2022-10-31T22:01:17.736" v="84" actId="20577"/>
          <ac:spMkLst>
            <pc:docMk/>
            <pc:sldMk cId="1314198883" sldId="286"/>
            <ac:spMk id="3" creationId="{186503C3-8FEA-9FF9-1C51-F45DAA880223}"/>
          </ac:spMkLst>
        </pc:spChg>
      </pc:sldChg>
      <pc:sldChg chg="del">
        <pc:chgData name="Hardman, Amanda" userId="S::amanda.hardman@cccs.edu::59475092-1c25-4666-9af8-4d4b5854e13a" providerId="AD" clId="Web-{B094C9C4-544F-EB7D-6485-CB07FB2D90F9}" dt="2022-10-31T21:58:05.734" v="41"/>
        <pc:sldMkLst>
          <pc:docMk/>
          <pc:sldMk cId="1059154988" sldId="287"/>
        </pc:sldMkLst>
      </pc:sldChg>
      <pc:sldChg chg="addSp delSp modSp add mod replId setBg">
        <pc:chgData name="Hardman, Amanda" userId="S::amanda.hardman@cccs.edu::59475092-1c25-4666-9af8-4d4b5854e13a" providerId="AD" clId="Web-{B094C9C4-544F-EB7D-6485-CB07FB2D90F9}" dt="2022-10-31T22:10:41.419" v="400"/>
        <pc:sldMkLst>
          <pc:docMk/>
          <pc:sldMk cId="3889501161" sldId="287"/>
        </pc:sldMkLst>
        <pc:spChg chg="mod">
          <ac:chgData name="Hardman, Amanda" userId="S::amanda.hardman@cccs.edu::59475092-1c25-4666-9af8-4d4b5854e13a" providerId="AD" clId="Web-{B094C9C4-544F-EB7D-6485-CB07FB2D90F9}" dt="2022-10-31T22:10:41.419" v="400"/>
          <ac:spMkLst>
            <pc:docMk/>
            <pc:sldMk cId="3889501161" sldId="287"/>
            <ac:spMk id="2" creationId="{747365CB-274A-E885-BDED-C52A2C653AFC}"/>
          </ac:spMkLst>
        </pc:spChg>
        <pc:spChg chg="del mod">
          <ac:chgData name="Hardman, Amanda" userId="S::amanda.hardman@cccs.edu::59475092-1c25-4666-9af8-4d4b5854e13a" providerId="AD" clId="Web-{B094C9C4-544F-EB7D-6485-CB07FB2D90F9}" dt="2022-10-31T22:06:48.412" v="281"/>
          <ac:spMkLst>
            <pc:docMk/>
            <pc:sldMk cId="3889501161" sldId="287"/>
            <ac:spMk id="3" creationId="{186503C3-8FEA-9FF9-1C51-F45DAA880223}"/>
          </ac:spMkLst>
        </pc:spChg>
        <pc:spChg chg="add del">
          <ac:chgData name="Hardman, Amanda" userId="S::amanda.hardman@cccs.edu::59475092-1c25-4666-9af8-4d4b5854e13a" providerId="AD" clId="Web-{B094C9C4-544F-EB7D-6485-CB07FB2D90F9}" dt="2022-10-31T22:09:44.836" v="382"/>
          <ac:spMkLst>
            <pc:docMk/>
            <pc:sldMk cId="3889501161" sldId="287"/>
            <ac:spMk id="10" creationId="{6C4028FD-8BAA-4A19-BFDE-594D991B7552}"/>
          </ac:spMkLst>
        </pc:spChg>
        <pc:spChg chg="add del">
          <ac:chgData name="Hardman, Amanda" userId="S::amanda.hardman@cccs.edu::59475092-1c25-4666-9af8-4d4b5854e13a" providerId="AD" clId="Web-{B094C9C4-544F-EB7D-6485-CB07FB2D90F9}" dt="2022-10-31T22:09:21.570" v="380"/>
          <ac:spMkLst>
            <pc:docMk/>
            <pc:sldMk cId="3889501161" sldId="287"/>
            <ac:spMk id="11" creationId="{2B566528-1B12-4246-9431-5C2D7D081168}"/>
          </ac:spMkLst>
        </pc:spChg>
        <pc:spChg chg="add del">
          <ac:chgData name="Hardman, Amanda" userId="S::amanda.hardman@cccs.edu::59475092-1c25-4666-9af8-4d4b5854e13a" providerId="AD" clId="Web-{B094C9C4-544F-EB7D-6485-CB07FB2D90F9}" dt="2022-10-31T22:09:21.570" v="380"/>
          <ac:spMkLst>
            <pc:docMk/>
            <pc:sldMk cId="3889501161" sldId="287"/>
            <ac:spMk id="13" creationId="{2E80C965-DB6D-4F81-9E9E-B027384D0BD6}"/>
          </ac:spMkLst>
        </pc:spChg>
        <pc:spChg chg="add del">
          <ac:chgData name="Hardman, Amanda" userId="S::amanda.hardman@cccs.edu::59475092-1c25-4666-9af8-4d4b5854e13a" providerId="AD" clId="Web-{B094C9C4-544F-EB7D-6485-CB07FB2D90F9}" dt="2022-10-31T22:09:21.570" v="380"/>
          <ac:spMkLst>
            <pc:docMk/>
            <pc:sldMk cId="3889501161" sldId="287"/>
            <ac:spMk id="15" creationId="{A580F890-B085-4E95-96AA-55AEBEC5CE6E}"/>
          </ac:spMkLst>
        </pc:spChg>
        <pc:spChg chg="add del">
          <ac:chgData name="Hardman, Amanda" userId="S::amanda.hardman@cccs.edu::59475092-1c25-4666-9af8-4d4b5854e13a" providerId="AD" clId="Web-{B094C9C4-544F-EB7D-6485-CB07FB2D90F9}" dt="2022-10-31T22:09:57.352" v="384"/>
          <ac:spMkLst>
            <pc:docMk/>
            <pc:sldMk cId="3889501161" sldId="287"/>
            <ac:spMk id="16" creationId="{56E9B3E6-E277-4D68-BA48-9CB43FFBD6E2}"/>
          </ac:spMkLst>
        </pc:spChg>
        <pc:spChg chg="add del">
          <ac:chgData name="Hardman, Amanda" userId="S::amanda.hardman@cccs.edu::59475092-1c25-4666-9af8-4d4b5854e13a" providerId="AD" clId="Web-{B094C9C4-544F-EB7D-6485-CB07FB2D90F9}" dt="2022-10-31T22:09:21.570" v="380"/>
          <ac:spMkLst>
            <pc:docMk/>
            <pc:sldMk cId="3889501161" sldId="287"/>
            <ac:spMk id="17" creationId="{D3F51FEB-38FB-4F6C-9F7B-2F2AFAB65463}"/>
          </ac:spMkLst>
        </pc:spChg>
        <pc:spChg chg="add del">
          <ac:chgData name="Hardman, Amanda" userId="S::amanda.hardman@cccs.edu::59475092-1c25-4666-9af8-4d4b5854e13a" providerId="AD" clId="Web-{B094C9C4-544F-EB7D-6485-CB07FB2D90F9}" dt="2022-10-31T22:09:21.570" v="380"/>
          <ac:spMkLst>
            <pc:docMk/>
            <pc:sldMk cId="3889501161" sldId="287"/>
            <ac:spMk id="19" creationId="{1E547BA6-BAE0-43BB-A7CA-60F69CE252F0}"/>
          </ac:spMkLst>
        </pc:spChg>
        <pc:spChg chg="add del">
          <ac:chgData name="Hardman, Amanda" userId="S::amanda.hardman@cccs.edu::59475092-1c25-4666-9af8-4d4b5854e13a" providerId="AD" clId="Web-{B094C9C4-544F-EB7D-6485-CB07FB2D90F9}" dt="2022-10-31T22:09:57.352" v="384"/>
          <ac:spMkLst>
            <pc:docMk/>
            <pc:sldMk cId="3889501161" sldId="287"/>
            <ac:spMk id="21" creationId="{D5B0017B-2ECA-49AF-B397-DC140825DF8D}"/>
          </ac:spMkLst>
        </pc:spChg>
        <pc:spChg chg="add del">
          <ac:chgData name="Hardman, Amanda" userId="S::amanda.hardman@cccs.edu::59475092-1c25-4666-9af8-4d4b5854e13a" providerId="AD" clId="Web-{B094C9C4-544F-EB7D-6485-CB07FB2D90F9}" dt="2022-10-31T22:10:41.419" v="400"/>
          <ac:spMkLst>
            <pc:docMk/>
            <pc:sldMk cId="3889501161" sldId="287"/>
            <ac:spMk id="24" creationId="{6C4028FD-8BAA-4A19-BFDE-594D991B7552}"/>
          </ac:spMkLst>
        </pc:spChg>
        <pc:spChg chg="add">
          <ac:chgData name="Hardman, Amanda" userId="S::amanda.hardman@cccs.edu::59475092-1c25-4666-9af8-4d4b5854e13a" providerId="AD" clId="Web-{B094C9C4-544F-EB7D-6485-CB07FB2D90F9}" dt="2022-10-31T22:10:41.419" v="400"/>
          <ac:spMkLst>
            <pc:docMk/>
            <pc:sldMk cId="3889501161" sldId="287"/>
            <ac:spMk id="29" creationId="{AFF8D2E5-2C4E-47B1-930B-6C82B7C31331}"/>
          </ac:spMkLst>
        </pc:spChg>
        <pc:spChg chg="add del">
          <ac:chgData name="Hardman, Amanda" userId="S::amanda.hardman@cccs.edu::59475092-1c25-4666-9af8-4d4b5854e13a" providerId="AD" clId="Web-{B094C9C4-544F-EB7D-6485-CB07FB2D90F9}" dt="2022-10-31T22:10:41.309" v="399"/>
          <ac:spMkLst>
            <pc:docMk/>
            <pc:sldMk cId="3889501161" sldId="287"/>
            <ac:spMk id="30" creationId="{2B566528-1B12-4246-9431-5C2D7D081168}"/>
          </ac:spMkLst>
        </pc:spChg>
        <pc:spChg chg="add">
          <ac:chgData name="Hardman, Amanda" userId="S::amanda.hardman@cccs.edu::59475092-1c25-4666-9af8-4d4b5854e13a" providerId="AD" clId="Web-{B094C9C4-544F-EB7D-6485-CB07FB2D90F9}" dt="2022-10-31T22:10:41.419" v="400"/>
          <ac:spMkLst>
            <pc:docMk/>
            <pc:sldMk cId="3889501161" sldId="287"/>
            <ac:spMk id="31" creationId="{801E4ADA-0EA9-4930-846E-3C11E8BED6DD}"/>
          </ac:spMkLst>
        </pc:spChg>
        <pc:spChg chg="add del">
          <ac:chgData name="Hardman, Amanda" userId="S::amanda.hardman@cccs.edu::59475092-1c25-4666-9af8-4d4b5854e13a" providerId="AD" clId="Web-{B094C9C4-544F-EB7D-6485-CB07FB2D90F9}" dt="2022-10-31T22:10:41.309" v="399"/>
          <ac:spMkLst>
            <pc:docMk/>
            <pc:sldMk cId="3889501161" sldId="287"/>
            <ac:spMk id="32" creationId="{2E80C965-DB6D-4F81-9E9E-B027384D0BD6}"/>
          </ac:spMkLst>
        </pc:spChg>
        <pc:spChg chg="add">
          <ac:chgData name="Hardman, Amanda" userId="S::amanda.hardman@cccs.edu::59475092-1c25-4666-9af8-4d4b5854e13a" providerId="AD" clId="Web-{B094C9C4-544F-EB7D-6485-CB07FB2D90F9}" dt="2022-10-31T22:10:41.419" v="400"/>
          <ac:spMkLst>
            <pc:docMk/>
            <pc:sldMk cId="3889501161" sldId="287"/>
            <ac:spMk id="33" creationId="{FB92FFCE-0C90-454E-AA25-D4EE9A6C39C5}"/>
          </ac:spMkLst>
        </pc:spChg>
        <pc:spChg chg="add del">
          <ac:chgData name="Hardman, Amanda" userId="S::amanda.hardman@cccs.edu::59475092-1c25-4666-9af8-4d4b5854e13a" providerId="AD" clId="Web-{B094C9C4-544F-EB7D-6485-CB07FB2D90F9}" dt="2022-10-31T22:10:41.309" v="399"/>
          <ac:spMkLst>
            <pc:docMk/>
            <pc:sldMk cId="3889501161" sldId="287"/>
            <ac:spMk id="34" creationId="{A580F890-B085-4E95-96AA-55AEBEC5CE6E}"/>
          </ac:spMkLst>
        </pc:spChg>
        <pc:spChg chg="add del">
          <ac:chgData name="Hardman, Amanda" userId="S::amanda.hardman@cccs.edu::59475092-1c25-4666-9af8-4d4b5854e13a" providerId="AD" clId="Web-{B094C9C4-544F-EB7D-6485-CB07FB2D90F9}" dt="2022-10-31T22:10:41.309" v="399"/>
          <ac:spMkLst>
            <pc:docMk/>
            <pc:sldMk cId="3889501161" sldId="287"/>
            <ac:spMk id="36" creationId="{D3F51FEB-38FB-4F6C-9F7B-2F2AFAB65463}"/>
          </ac:spMkLst>
        </pc:spChg>
        <pc:spChg chg="add del">
          <ac:chgData name="Hardman, Amanda" userId="S::amanda.hardman@cccs.edu::59475092-1c25-4666-9af8-4d4b5854e13a" providerId="AD" clId="Web-{B094C9C4-544F-EB7D-6485-CB07FB2D90F9}" dt="2022-10-31T22:10:41.309" v="399"/>
          <ac:spMkLst>
            <pc:docMk/>
            <pc:sldMk cId="3889501161" sldId="287"/>
            <ac:spMk id="38" creationId="{1E547BA6-BAE0-43BB-A7CA-60F69CE252F0}"/>
          </ac:spMkLst>
        </pc:spChg>
        <pc:grpChg chg="add del">
          <ac:chgData name="Hardman, Amanda" userId="S::amanda.hardman@cccs.edu::59475092-1c25-4666-9af8-4d4b5854e13a" providerId="AD" clId="Web-{B094C9C4-544F-EB7D-6485-CB07FB2D90F9}" dt="2022-10-31T22:09:57.352" v="384"/>
          <ac:grpSpMkLst>
            <pc:docMk/>
            <pc:sldMk cId="3889501161" sldId="287"/>
            <ac:grpSpMk id="12" creationId="{AE1C45F0-260A-458C-96ED-C1F6D2151219}"/>
          </ac:grpSpMkLst>
        </pc:grpChg>
        <pc:graphicFrameChg chg="add mod modGraphic">
          <ac:chgData name="Hardman, Amanda" userId="S::amanda.hardman@cccs.edu::59475092-1c25-4666-9af8-4d4b5854e13a" providerId="AD" clId="Web-{B094C9C4-544F-EB7D-6485-CB07FB2D90F9}" dt="2022-10-31T22:10:41.419" v="400"/>
          <ac:graphicFrameMkLst>
            <pc:docMk/>
            <pc:sldMk cId="3889501161" sldId="287"/>
            <ac:graphicFrameMk id="5" creationId="{42BA470F-9357-9899-4871-4A4E45880A12}"/>
          </ac:graphicFrameMkLst>
        </pc:graphicFrameChg>
        <pc:picChg chg="add del">
          <ac:chgData name="Hardman, Amanda" userId="S::amanda.hardman@cccs.edu::59475092-1c25-4666-9af8-4d4b5854e13a" providerId="AD" clId="Web-{B094C9C4-544F-EB7D-6485-CB07FB2D90F9}" dt="2022-10-31T22:09:21.570" v="380"/>
          <ac:picMkLst>
            <pc:docMk/>
            <pc:sldMk cId="3889501161" sldId="287"/>
            <ac:picMk id="7" creationId="{DF5C64F4-154B-8FFE-ED83-05F88C3758FB}"/>
          </ac:picMkLst>
        </pc:picChg>
        <pc:picChg chg="add del">
          <ac:chgData name="Hardman, Amanda" userId="S::amanda.hardman@cccs.edu::59475092-1c25-4666-9af8-4d4b5854e13a" providerId="AD" clId="Web-{B094C9C4-544F-EB7D-6485-CB07FB2D90F9}" dt="2022-10-31T22:10:41.309" v="399"/>
          <ac:picMkLst>
            <pc:docMk/>
            <pc:sldMk cId="3889501161" sldId="287"/>
            <ac:picMk id="26" creationId="{7BBD4347-BF1E-5511-540C-5A2D05C997C8}"/>
          </ac:picMkLst>
        </pc:picChg>
        <pc:cxnChg chg="add del">
          <ac:chgData name="Hardman, Amanda" userId="S::amanda.hardman@cccs.edu::59475092-1c25-4666-9af8-4d4b5854e13a" providerId="AD" clId="Web-{B094C9C4-544F-EB7D-6485-CB07FB2D90F9}" dt="2022-10-31T22:09:57.352" v="384"/>
          <ac:cxnSpMkLst>
            <pc:docMk/>
            <pc:sldMk cId="3889501161" sldId="287"/>
            <ac:cxnSpMk id="22" creationId="{6CF1BAF6-AD41-4082-B212-8A1F9A2E8779}"/>
          </ac:cxnSpMkLst>
        </pc:cxnChg>
      </pc:sldChg>
      <pc:sldChg chg="del">
        <pc:chgData name="Hardman, Amanda" userId="S::amanda.hardman@cccs.edu::59475092-1c25-4666-9af8-4d4b5854e13a" providerId="AD" clId="Web-{B094C9C4-544F-EB7D-6485-CB07FB2D90F9}" dt="2022-10-31T21:58:06.125" v="42"/>
        <pc:sldMkLst>
          <pc:docMk/>
          <pc:sldMk cId="3345243417" sldId="288"/>
        </pc:sldMkLst>
      </pc:sldChg>
      <pc:sldChg chg="del">
        <pc:chgData name="Hardman, Amanda" userId="S::amanda.hardman@cccs.edu::59475092-1c25-4666-9af8-4d4b5854e13a" providerId="AD" clId="Web-{B094C9C4-544F-EB7D-6485-CB07FB2D90F9}" dt="2022-10-31T21:58:06.515" v="43"/>
        <pc:sldMkLst>
          <pc:docMk/>
          <pc:sldMk cId="453970029" sldId="289"/>
        </pc:sldMkLst>
      </pc:sldChg>
      <pc:sldChg chg="del">
        <pc:chgData name="Hardman, Amanda" userId="S::amanda.hardman@cccs.edu::59475092-1c25-4666-9af8-4d4b5854e13a" providerId="AD" clId="Web-{B094C9C4-544F-EB7D-6485-CB07FB2D90F9}" dt="2022-10-31T21:58:06.890" v="44"/>
        <pc:sldMkLst>
          <pc:docMk/>
          <pc:sldMk cId="80664242" sldId="290"/>
        </pc:sldMkLst>
      </pc:sldChg>
    </pc:docChg>
  </pc:docChgLst>
  <pc:docChgLst>
    <pc:chgData name="Hardman, Amanda" userId="S::amanda.hardman@cccs.edu::59475092-1c25-4666-9af8-4d4b5854e13a" providerId="AD" clId="Web-{C74A6258-E2A3-AEFE-3B87-0F5C2C59CDA1}"/>
    <pc:docChg chg="modSld">
      <pc:chgData name="Hardman, Amanda" userId="S::amanda.hardman@cccs.edu::59475092-1c25-4666-9af8-4d4b5854e13a" providerId="AD" clId="Web-{C74A6258-E2A3-AEFE-3B87-0F5C2C59CDA1}" dt="2022-10-04T21:08:13.960" v="16"/>
      <pc:docMkLst>
        <pc:docMk/>
      </pc:docMkLst>
      <pc:sldChg chg="modNotes">
        <pc:chgData name="Hardman, Amanda" userId="S::amanda.hardman@cccs.edu::59475092-1c25-4666-9af8-4d4b5854e13a" providerId="AD" clId="Web-{C74A6258-E2A3-AEFE-3B87-0F5C2C59CDA1}" dt="2022-10-04T20:53:49.468" v="0"/>
        <pc:sldMkLst>
          <pc:docMk/>
          <pc:sldMk cId="2269401403" sldId="265"/>
        </pc:sldMkLst>
      </pc:sldChg>
      <pc:sldChg chg="modNotes">
        <pc:chgData name="Hardman, Amanda" userId="S::amanda.hardman@cccs.edu::59475092-1c25-4666-9af8-4d4b5854e13a" providerId="AD" clId="Web-{C74A6258-E2A3-AEFE-3B87-0F5C2C59CDA1}" dt="2022-10-04T21:08:13.960" v="16"/>
        <pc:sldMkLst>
          <pc:docMk/>
          <pc:sldMk cId="4131473925" sldId="277"/>
        </pc:sldMkLst>
      </pc:sldChg>
    </pc:docChg>
  </pc:docChgLst>
  <pc:docChgLst>
    <pc:chgData name="Hardman, Amanda" userId="59475092-1c25-4666-9af8-4d4b5854e13a" providerId="ADAL" clId="{67F224BD-7BFF-4C6D-AAA8-46FA7B2C459C}"/>
    <pc:docChg chg="custSel modSld">
      <pc:chgData name="Hardman, Amanda" userId="59475092-1c25-4666-9af8-4d4b5854e13a" providerId="ADAL" clId="{67F224BD-7BFF-4C6D-AAA8-46FA7B2C459C}" dt="2023-04-25T18:34:41.382" v="59"/>
      <pc:docMkLst>
        <pc:docMk/>
      </pc:docMkLst>
      <pc:sldChg chg="modSp mod">
        <pc:chgData name="Hardman, Amanda" userId="59475092-1c25-4666-9af8-4d4b5854e13a" providerId="ADAL" clId="{67F224BD-7BFF-4C6D-AAA8-46FA7B2C459C}" dt="2023-04-25T18:34:41.382" v="59"/>
        <pc:sldMkLst>
          <pc:docMk/>
          <pc:sldMk cId="3438343007" sldId="295"/>
        </pc:sldMkLst>
        <pc:spChg chg="ord">
          <ac:chgData name="Hardman, Amanda" userId="59475092-1c25-4666-9af8-4d4b5854e13a" providerId="ADAL" clId="{67F224BD-7BFF-4C6D-AAA8-46FA7B2C459C}" dt="2023-04-25T18:33:16.246" v="1"/>
          <ac:spMkLst>
            <pc:docMk/>
            <pc:sldMk cId="3438343007" sldId="295"/>
            <ac:spMk id="2" creationId="{9D1F5F6F-6420-479D-BE4D-F38824FBFBF0}"/>
          </ac:spMkLst>
        </pc:spChg>
        <pc:spChg chg="ord">
          <ac:chgData name="Hardman, Amanda" userId="59475092-1c25-4666-9af8-4d4b5854e13a" providerId="ADAL" clId="{67F224BD-7BFF-4C6D-AAA8-46FA7B2C459C}" dt="2023-04-25T18:34:41.382" v="59"/>
          <ac:spMkLst>
            <pc:docMk/>
            <pc:sldMk cId="3438343007" sldId="295"/>
            <ac:spMk id="3" creationId="{95A1B6AB-0DC7-9145-90DD-09F917D95E2B}"/>
          </ac:spMkLst>
        </pc:spChg>
        <pc:spChg chg="mod">
          <ac:chgData name="Hardman, Amanda" userId="59475092-1c25-4666-9af8-4d4b5854e13a" providerId="ADAL" clId="{67F224BD-7BFF-4C6D-AAA8-46FA7B2C459C}" dt="2023-04-25T18:33:50.546" v="17" actId="1035"/>
          <ac:spMkLst>
            <pc:docMk/>
            <pc:sldMk cId="3438343007" sldId="295"/>
            <ac:spMk id="19" creationId="{D4AC4230-6C77-4C1D-B9AF-777C12457175}"/>
          </ac:spMkLst>
        </pc:spChg>
        <pc:spChg chg="ord">
          <ac:chgData name="Hardman, Amanda" userId="59475092-1c25-4666-9af8-4d4b5854e13a" providerId="ADAL" clId="{67F224BD-7BFF-4C6D-AAA8-46FA7B2C459C}" dt="2023-04-25T18:33:47.280" v="15"/>
          <ac:spMkLst>
            <pc:docMk/>
            <pc:sldMk cId="3438343007" sldId="295"/>
            <ac:spMk id="24" creationId="{0ECA61C3-0A5C-480F-ADFD-A9DA2B758ECB}"/>
          </ac:spMkLst>
        </pc:spChg>
        <pc:spChg chg="ord">
          <ac:chgData name="Hardman, Amanda" userId="59475092-1c25-4666-9af8-4d4b5854e13a" providerId="ADAL" clId="{67F224BD-7BFF-4C6D-AAA8-46FA7B2C459C}" dt="2023-04-25T18:33:39.496" v="10"/>
          <ac:spMkLst>
            <pc:docMk/>
            <pc:sldMk cId="3438343007" sldId="295"/>
            <ac:spMk id="25" creationId="{4EB23854-3548-4095-BDFE-8CDCE2944611}"/>
          </ac:spMkLst>
        </pc:spChg>
        <pc:spChg chg="ord">
          <ac:chgData name="Hardman, Amanda" userId="59475092-1c25-4666-9af8-4d4b5854e13a" providerId="ADAL" clId="{67F224BD-7BFF-4C6D-AAA8-46FA7B2C459C}" dt="2023-04-25T18:34:04.447" v="23"/>
          <ac:spMkLst>
            <pc:docMk/>
            <pc:sldMk cId="3438343007" sldId="295"/>
            <ac:spMk id="26" creationId="{1BF01217-801F-41C5-A662-27445A7F703B}"/>
          </ac:spMkLst>
        </pc:spChg>
        <pc:spChg chg="ord">
          <ac:chgData name="Hardman, Amanda" userId="59475092-1c25-4666-9af8-4d4b5854e13a" providerId="ADAL" clId="{67F224BD-7BFF-4C6D-AAA8-46FA7B2C459C}" dt="2023-04-25T18:34:11.509" v="27"/>
          <ac:spMkLst>
            <pc:docMk/>
            <pc:sldMk cId="3438343007" sldId="295"/>
            <ac:spMk id="27" creationId="{88C8DD7A-DD9F-4ADB-9A5A-6A7196757958}"/>
          </ac:spMkLst>
        </pc:spChg>
        <pc:spChg chg="ord">
          <ac:chgData name="Hardman, Amanda" userId="59475092-1c25-4666-9af8-4d4b5854e13a" providerId="ADAL" clId="{67F224BD-7BFF-4C6D-AAA8-46FA7B2C459C}" dt="2023-04-25T18:34:17.450" v="30"/>
          <ac:spMkLst>
            <pc:docMk/>
            <pc:sldMk cId="3438343007" sldId="295"/>
            <ac:spMk id="28" creationId="{571DD899-07F5-4B97-87E7-3E22F8F7CE76}"/>
          </ac:spMkLst>
        </pc:spChg>
        <pc:spChg chg="ord">
          <ac:chgData name="Hardman, Amanda" userId="59475092-1c25-4666-9af8-4d4b5854e13a" providerId="ADAL" clId="{67F224BD-7BFF-4C6D-AAA8-46FA7B2C459C}" dt="2023-04-25T18:34:23.565" v="32"/>
          <ac:spMkLst>
            <pc:docMk/>
            <pc:sldMk cId="3438343007" sldId="295"/>
            <ac:spMk id="29" creationId="{437F9499-3BEF-4FB3-8DDB-117CD95757EB}"/>
          </ac:spMkLst>
        </pc:spChg>
        <pc:spChg chg="ord">
          <ac:chgData name="Hardman, Amanda" userId="59475092-1c25-4666-9af8-4d4b5854e13a" providerId="ADAL" clId="{67F224BD-7BFF-4C6D-AAA8-46FA7B2C459C}" dt="2023-04-25T18:34:27.654" v="33"/>
          <ac:spMkLst>
            <pc:docMk/>
            <pc:sldMk cId="3438343007" sldId="295"/>
            <ac:spMk id="30" creationId="{03AE7621-062F-4DC9-926C-1C8B9D683164}"/>
          </ac:spMkLst>
        </pc:spChg>
        <pc:cxnChg chg="mod">
          <ac:chgData name="Hardman, Amanda" userId="59475092-1c25-4666-9af8-4d4b5854e13a" providerId="ADAL" clId="{67F224BD-7BFF-4C6D-AAA8-46FA7B2C459C}" dt="2023-04-25T18:34:31.007" v="34" actId="962"/>
          <ac:cxnSpMkLst>
            <pc:docMk/>
            <pc:sldMk cId="3438343007" sldId="295"/>
            <ac:cxnSpMk id="4" creationId="{B516FDE3-5EC5-4335-9F32-69015D19BDFA}"/>
          </ac:cxnSpMkLst>
        </pc:cxnChg>
        <pc:cxnChg chg="mod">
          <ac:chgData name="Hardman, Amanda" userId="59475092-1c25-4666-9af8-4d4b5854e13a" providerId="ADAL" clId="{67F224BD-7BFF-4C6D-AAA8-46FA7B2C459C}" dt="2023-04-25T18:33:25.299" v="2" actId="962"/>
          <ac:cxnSpMkLst>
            <pc:docMk/>
            <pc:sldMk cId="3438343007" sldId="295"/>
            <ac:cxnSpMk id="6" creationId="{7C3D7881-4BB5-4F08-8600-93E2282F8198}"/>
          </ac:cxnSpMkLst>
        </pc:cxnChg>
        <pc:cxnChg chg="mod">
          <ac:chgData name="Hardman, Amanda" userId="59475092-1c25-4666-9af8-4d4b5854e13a" providerId="ADAL" clId="{67F224BD-7BFF-4C6D-AAA8-46FA7B2C459C}" dt="2023-04-25T18:34:31.764" v="35" actId="962"/>
          <ac:cxnSpMkLst>
            <pc:docMk/>
            <pc:sldMk cId="3438343007" sldId="295"/>
            <ac:cxnSpMk id="7" creationId="{D91C0D6E-B96B-45C9-86B5-DC3BC14240C3}"/>
          </ac:cxnSpMkLst>
        </pc:cxnChg>
        <pc:cxnChg chg="mod">
          <ac:chgData name="Hardman, Amanda" userId="59475092-1c25-4666-9af8-4d4b5854e13a" providerId="ADAL" clId="{67F224BD-7BFF-4C6D-AAA8-46FA7B2C459C}" dt="2023-04-25T18:33:58.340" v="18" actId="962"/>
          <ac:cxnSpMkLst>
            <pc:docMk/>
            <pc:sldMk cId="3438343007" sldId="295"/>
            <ac:cxnSpMk id="8" creationId="{ACEDE37A-EEC7-494B-B319-5762060FADA7}"/>
          </ac:cxnSpMkLst>
        </pc:cxnChg>
        <pc:cxnChg chg="mod">
          <ac:chgData name="Hardman, Amanda" userId="59475092-1c25-4666-9af8-4d4b5854e13a" providerId="ADAL" clId="{67F224BD-7BFF-4C6D-AAA8-46FA7B2C459C}" dt="2023-04-25T18:34:32.478" v="36" actId="962"/>
          <ac:cxnSpMkLst>
            <pc:docMk/>
            <pc:sldMk cId="3438343007" sldId="295"/>
            <ac:cxnSpMk id="31" creationId="{A9C782DE-CF8E-41F2-B508-942C04D7D3A9}"/>
          </ac:cxnSpMkLst>
        </pc:cxnChg>
        <pc:cxnChg chg="mod">
          <ac:chgData name="Hardman, Amanda" userId="59475092-1c25-4666-9af8-4d4b5854e13a" providerId="ADAL" clId="{67F224BD-7BFF-4C6D-AAA8-46FA7B2C459C}" dt="2023-04-25T18:34:33.151" v="37" actId="962"/>
          <ac:cxnSpMkLst>
            <pc:docMk/>
            <pc:sldMk cId="3438343007" sldId="295"/>
            <ac:cxnSpMk id="32" creationId="{8BBD079A-5D01-494C-8F20-B5129BD78C0F}"/>
          </ac:cxnSpMkLst>
        </pc:cxnChg>
        <pc:cxnChg chg="mod">
          <ac:chgData name="Hardman, Amanda" userId="59475092-1c25-4666-9af8-4d4b5854e13a" providerId="ADAL" clId="{67F224BD-7BFF-4C6D-AAA8-46FA7B2C459C}" dt="2023-04-25T18:34:34.239" v="38" actId="962"/>
          <ac:cxnSpMkLst>
            <pc:docMk/>
            <pc:sldMk cId="3438343007" sldId="295"/>
            <ac:cxnSpMk id="33" creationId="{13E1D131-C2A3-459E-BF29-A93B05955F73}"/>
          </ac:cxnSpMkLst>
        </pc:cxnChg>
      </pc:sldChg>
      <pc:sldChg chg="modSp mod">
        <pc:chgData name="Hardman, Amanda" userId="59475092-1c25-4666-9af8-4d4b5854e13a" providerId="ADAL" clId="{67F224BD-7BFF-4C6D-AAA8-46FA7B2C459C}" dt="2023-04-25T18:32:57.762" v="0" actId="207"/>
        <pc:sldMkLst>
          <pc:docMk/>
          <pc:sldMk cId="1918482851" sldId="296"/>
        </pc:sldMkLst>
        <pc:graphicFrameChg chg="modGraphic">
          <ac:chgData name="Hardman, Amanda" userId="59475092-1c25-4666-9af8-4d4b5854e13a" providerId="ADAL" clId="{67F224BD-7BFF-4C6D-AAA8-46FA7B2C459C}" dt="2023-04-25T18:32:57.762" v="0" actId="207"/>
          <ac:graphicFrameMkLst>
            <pc:docMk/>
            <pc:sldMk cId="1918482851" sldId="296"/>
            <ac:graphicFrameMk id="5" creationId="{00000000-0000-0000-0000-000000000000}"/>
          </ac:graphicFrameMkLst>
        </pc:graphicFrameChg>
      </pc:sldChg>
    </pc:docChg>
  </pc:docChgLst>
  <pc:docChgLst>
    <pc:chgData name="Hardman, Amanda" userId="S::amanda.hardman@cccs.edu::59475092-1c25-4666-9af8-4d4b5854e13a" providerId="AD" clId="Web-{35B6BBF6-1AB4-BC14-94E7-26CE6B10044E}"/>
    <pc:docChg chg="modSld">
      <pc:chgData name="Hardman, Amanda" userId="S::amanda.hardman@cccs.edu::59475092-1c25-4666-9af8-4d4b5854e13a" providerId="AD" clId="Web-{35B6BBF6-1AB4-BC14-94E7-26CE6B10044E}" dt="2022-09-28T19:10:18.122" v="26" actId="20577"/>
      <pc:docMkLst>
        <pc:docMk/>
      </pc:docMkLst>
      <pc:sldChg chg="modSp">
        <pc:chgData name="Hardman, Amanda" userId="S::amanda.hardman@cccs.edu::59475092-1c25-4666-9af8-4d4b5854e13a" providerId="AD" clId="Web-{35B6BBF6-1AB4-BC14-94E7-26CE6B10044E}" dt="2022-09-28T19:10:18.122" v="26" actId="20577"/>
        <pc:sldMkLst>
          <pc:docMk/>
          <pc:sldMk cId="2110594917" sldId="275"/>
        </pc:sldMkLst>
        <pc:spChg chg="mod">
          <ac:chgData name="Hardman, Amanda" userId="S::amanda.hardman@cccs.edu::59475092-1c25-4666-9af8-4d4b5854e13a" providerId="AD" clId="Web-{35B6BBF6-1AB4-BC14-94E7-26CE6B10044E}" dt="2022-09-28T19:10:18.122" v="26" actId="20577"/>
          <ac:spMkLst>
            <pc:docMk/>
            <pc:sldMk cId="2110594917" sldId="275"/>
            <ac:spMk id="2" creationId="{030DAB6C-5BE9-4626-A9FF-7CF3B7B30D10}"/>
          </ac:spMkLst>
        </pc:spChg>
        <pc:spChg chg="mod">
          <ac:chgData name="Hardman, Amanda" userId="S::amanda.hardman@cccs.edu::59475092-1c25-4666-9af8-4d4b5854e13a" providerId="AD" clId="Web-{35B6BBF6-1AB4-BC14-94E7-26CE6B10044E}" dt="2022-09-28T19:09:52.184" v="9" actId="20577"/>
          <ac:spMkLst>
            <pc:docMk/>
            <pc:sldMk cId="2110594917" sldId="275"/>
            <ac:spMk id="3" creationId="{621FC6FC-D6F0-4576-B57B-F5606B0761A3}"/>
          </ac:spMkLst>
        </pc:spChg>
      </pc:sldChg>
    </pc:docChg>
  </pc:docChgLst>
  <pc:docChgLst>
    <pc:chgData name="Koehn, Veronica" userId="S::veronica.koehn@njc.edu::4202514c-c28d-4aa4-bded-0683f9d14d7a" providerId="AD" clId="Web-{04AA0A69-08D0-5AB5-05D7-CB253D6D4429}"/>
    <pc:docChg chg="modSld">
      <pc:chgData name="Koehn, Veronica" userId="S::veronica.koehn@njc.edu::4202514c-c28d-4aa4-bded-0683f9d14d7a" providerId="AD" clId="Web-{04AA0A69-08D0-5AB5-05D7-CB253D6D4429}" dt="2022-10-04T19:57:49.606" v="1" actId="1076"/>
      <pc:docMkLst>
        <pc:docMk/>
      </pc:docMkLst>
      <pc:sldChg chg="modSp">
        <pc:chgData name="Koehn, Veronica" userId="S::veronica.koehn@njc.edu::4202514c-c28d-4aa4-bded-0683f9d14d7a" providerId="AD" clId="Web-{04AA0A69-08D0-5AB5-05D7-CB253D6D4429}" dt="2022-10-04T19:57:49.606" v="1" actId="1076"/>
        <pc:sldMkLst>
          <pc:docMk/>
          <pc:sldMk cId="2254535164" sldId="267"/>
        </pc:sldMkLst>
        <pc:picChg chg="mod">
          <ac:chgData name="Koehn, Veronica" userId="S::veronica.koehn@njc.edu::4202514c-c28d-4aa4-bded-0683f9d14d7a" providerId="AD" clId="Web-{04AA0A69-08D0-5AB5-05D7-CB253D6D4429}" dt="2022-10-04T19:57:49.606" v="1" actId="1076"/>
          <ac:picMkLst>
            <pc:docMk/>
            <pc:sldMk cId="2254535164" sldId="267"/>
            <ac:picMk id="3" creationId="{12723919-B45B-4F17-84B8-CC1E2A26891C}"/>
          </ac:picMkLst>
        </pc:picChg>
      </pc:sldChg>
    </pc:docChg>
  </pc:docChgLst>
  <pc:docChgLst>
    <pc:chgData name="Hardman, Amanda" userId="S::amanda.hardman@cccs.edu::59475092-1c25-4666-9af8-4d4b5854e13a" providerId="AD" clId="Web-{286CC917-C463-C277-E3F2-C8E914960AE8}"/>
    <pc:docChg chg="modSld">
      <pc:chgData name="Hardman, Amanda" userId="S::amanda.hardman@cccs.edu::59475092-1c25-4666-9af8-4d4b5854e13a" providerId="AD" clId="Web-{286CC917-C463-C277-E3F2-C8E914960AE8}" dt="2023-04-25T18:26:27.795" v="11"/>
      <pc:docMkLst>
        <pc:docMk/>
      </pc:docMkLst>
      <pc:sldChg chg="modNotes">
        <pc:chgData name="Hardman, Amanda" userId="S::amanda.hardman@cccs.edu::59475092-1c25-4666-9af8-4d4b5854e13a" providerId="AD" clId="Web-{286CC917-C463-C277-E3F2-C8E914960AE8}" dt="2023-04-25T18:25:57.356" v="9"/>
        <pc:sldMkLst>
          <pc:docMk/>
          <pc:sldMk cId="2417777922" sldId="288"/>
        </pc:sldMkLst>
      </pc:sldChg>
      <pc:sldChg chg="modNotes">
        <pc:chgData name="Hardman, Amanda" userId="S::amanda.hardman@cccs.edu::59475092-1c25-4666-9af8-4d4b5854e13a" providerId="AD" clId="Web-{286CC917-C463-C277-E3F2-C8E914960AE8}" dt="2023-04-25T18:25:41.606" v="7"/>
        <pc:sldMkLst>
          <pc:docMk/>
          <pc:sldMk cId="3438343007" sldId="295"/>
        </pc:sldMkLst>
      </pc:sldChg>
      <pc:sldChg chg="modNotes">
        <pc:chgData name="Hardman, Amanda" userId="S::amanda.hardman@cccs.edu::59475092-1c25-4666-9af8-4d4b5854e13a" providerId="AD" clId="Web-{286CC917-C463-C277-E3F2-C8E914960AE8}" dt="2023-04-25T18:26:27.795" v="11"/>
        <pc:sldMkLst>
          <pc:docMk/>
          <pc:sldMk cId="1918482851" sldId="296"/>
        </pc:sldMkLst>
      </pc:sldChg>
    </pc:docChg>
  </pc:docChgLst>
  <pc:docChgLst>
    <pc:chgData name="Koehn, Veronica" userId="4202514c-c28d-4aa4-bded-0683f9d14d7a" providerId="ADAL" clId="{11FC8D40-6BF5-4ACD-BA93-F13709198FCE}"/>
    <pc:docChg chg="custSel modSld">
      <pc:chgData name="Koehn, Veronica" userId="4202514c-c28d-4aa4-bded-0683f9d14d7a" providerId="ADAL" clId="{11FC8D40-6BF5-4ACD-BA93-F13709198FCE}" dt="2022-10-06T21:10:42.555" v="1464" actId="20577"/>
      <pc:docMkLst>
        <pc:docMk/>
      </pc:docMkLst>
      <pc:sldChg chg="modNotesTx">
        <pc:chgData name="Koehn, Veronica" userId="4202514c-c28d-4aa4-bded-0683f9d14d7a" providerId="ADAL" clId="{11FC8D40-6BF5-4ACD-BA93-F13709198FCE}" dt="2022-10-06T21:10:26.752" v="1428" actId="20577"/>
        <pc:sldMkLst>
          <pc:docMk/>
          <pc:sldMk cId="2478396642" sldId="272"/>
        </pc:sldMkLst>
      </pc:sldChg>
      <pc:sldChg chg="modNotesTx">
        <pc:chgData name="Koehn, Veronica" userId="4202514c-c28d-4aa4-bded-0683f9d14d7a" providerId="ADAL" clId="{11FC8D40-6BF5-4ACD-BA93-F13709198FCE}" dt="2022-10-06T21:10:42.555" v="1464" actId="20577"/>
        <pc:sldMkLst>
          <pc:docMk/>
          <pc:sldMk cId="4086325221" sldId="273"/>
        </pc:sldMkLst>
      </pc:sldChg>
      <pc:sldChg chg="modNotesTx">
        <pc:chgData name="Koehn, Veronica" userId="4202514c-c28d-4aa4-bded-0683f9d14d7a" providerId="ADAL" clId="{11FC8D40-6BF5-4ACD-BA93-F13709198FCE}" dt="2022-10-06T21:09:11.031" v="1398" actId="20577"/>
        <pc:sldMkLst>
          <pc:docMk/>
          <pc:sldMk cId="275064953" sldId="282"/>
        </pc:sldMkLst>
      </pc:sldChg>
    </pc:docChg>
  </pc:docChgLst>
  <pc:docChgLst>
    <pc:chgData name="Hardman, Amanda" userId="S::amanda.hardman@cccs.edu::59475092-1c25-4666-9af8-4d4b5854e13a" providerId="AD" clId="Web-{302D9337-C370-81B1-8B82-359F6E1695B0}"/>
    <pc:docChg chg="addSld modSld">
      <pc:chgData name="Hardman, Amanda" userId="S::amanda.hardman@cccs.edu::59475092-1c25-4666-9af8-4d4b5854e13a" providerId="AD" clId="Web-{302D9337-C370-81B1-8B82-359F6E1695B0}" dt="2023-04-21T17:49:31.862" v="146"/>
      <pc:docMkLst>
        <pc:docMk/>
      </pc:docMkLst>
      <pc:sldChg chg="modNotes">
        <pc:chgData name="Hardman, Amanda" userId="S::amanda.hardman@cccs.edu::59475092-1c25-4666-9af8-4d4b5854e13a" providerId="AD" clId="Web-{302D9337-C370-81B1-8B82-359F6E1695B0}" dt="2023-04-21T17:49:31.862" v="146"/>
        <pc:sldMkLst>
          <pc:docMk/>
          <pc:sldMk cId="1716346042" sldId="264"/>
        </pc:sldMkLst>
      </pc:sldChg>
      <pc:sldChg chg="modSp modNotes">
        <pc:chgData name="Hardman, Amanda" userId="S::amanda.hardman@cccs.edu::59475092-1c25-4666-9af8-4d4b5854e13a" providerId="AD" clId="Web-{302D9337-C370-81B1-8B82-359F6E1695B0}" dt="2023-04-21T16:19:51.996" v="15" actId="20577"/>
        <pc:sldMkLst>
          <pc:docMk/>
          <pc:sldMk cId="943270366" sldId="292"/>
        </pc:sldMkLst>
        <pc:spChg chg="mod">
          <ac:chgData name="Hardman, Amanda" userId="S::amanda.hardman@cccs.edu::59475092-1c25-4666-9af8-4d4b5854e13a" providerId="AD" clId="Web-{302D9337-C370-81B1-8B82-359F6E1695B0}" dt="2023-04-21T16:19:51.996" v="15" actId="20577"/>
          <ac:spMkLst>
            <pc:docMk/>
            <pc:sldMk cId="943270366" sldId="292"/>
            <ac:spMk id="5" creationId="{B1FFBB4B-8189-7EC3-6F60-4493004FDEFD}"/>
          </ac:spMkLst>
        </pc:spChg>
      </pc:sldChg>
      <pc:sldChg chg="modSp modNotes">
        <pc:chgData name="Hardman, Amanda" userId="S::amanda.hardman@cccs.edu::59475092-1c25-4666-9af8-4d4b5854e13a" providerId="AD" clId="Web-{302D9337-C370-81B1-8B82-359F6E1695B0}" dt="2023-04-21T16:23:23.373" v="120" actId="20577"/>
        <pc:sldMkLst>
          <pc:docMk/>
          <pc:sldMk cId="3869756496" sldId="293"/>
        </pc:sldMkLst>
        <pc:spChg chg="mod">
          <ac:chgData name="Hardman, Amanda" userId="S::amanda.hardman@cccs.edu::59475092-1c25-4666-9af8-4d4b5854e13a" providerId="AD" clId="Web-{302D9337-C370-81B1-8B82-359F6E1695B0}" dt="2023-04-21T16:20:18.137" v="16" actId="20577"/>
          <ac:spMkLst>
            <pc:docMk/>
            <pc:sldMk cId="3869756496" sldId="293"/>
            <ac:spMk id="2" creationId="{98EED8DB-74EB-CAEB-C469-FBBBFC15C60A}"/>
          </ac:spMkLst>
        </pc:spChg>
        <pc:spChg chg="mod">
          <ac:chgData name="Hardman, Amanda" userId="S::amanda.hardman@cccs.edu::59475092-1c25-4666-9af8-4d4b5854e13a" providerId="AD" clId="Web-{302D9337-C370-81B1-8B82-359F6E1695B0}" dt="2023-04-21T16:23:23.373" v="120" actId="20577"/>
          <ac:spMkLst>
            <pc:docMk/>
            <pc:sldMk cId="3869756496" sldId="293"/>
            <ac:spMk id="3" creationId="{40AEBE08-C438-467A-988D-42C0DA0EF9A3}"/>
          </ac:spMkLst>
        </pc:spChg>
      </pc:sldChg>
      <pc:sldChg chg="modSp new modNotes">
        <pc:chgData name="Hardman, Amanda" userId="S::amanda.hardman@cccs.edu::59475092-1c25-4666-9af8-4d4b5854e13a" providerId="AD" clId="Web-{302D9337-C370-81B1-8B82-359F6E1695B0}" dt="2023-04-21T16:24:59.999" v="141"/>
        <pc:sldMkLst>
          <pc:docMk/>
          <pc:sldMk cId="1405685337" sldId="294"/>
        </pc:sldMkLst>
        <pc:spChg chg="mod">
          <ac:chgData name="Hardman, Amanda" userId="S::amanda.hardman@cccs.edu::59475092-1c25-4666-9af8-4d4b5854e13a" providerId="AD" clId="Web-{302D9337-C370-81B1-8B82-359F6E1695B0}" dt="2023-04-21T16:24:45.045" v="129" actId="20577"/>
          <ac:spMkLst>
            <pc:docMk/>
            <pc:sldMk cId="1405685337" sldId="294"/>
            <ac:spMk id="2" creationId="{6CF81CEB-34A2-DECE-0D29-2E87917BF600}"/>
          </ac:spMkLst>
        </pc:spChg>
        <pc:spChg chg="mod">
          <ac:chgData name="Hardman, Amanda" userId="S::amanda.hardman@cccs.edu::59475092-1c25-4666-9af8-4d4b5854e13a" providerId="AD" clId="Web-{302D9337-C370-81B1-8B82-359F6E1695B0}" dt="2023-04-21T16:24:53.155" v="138" actId="20577"/>
          <ac:spMkLst>
            <pc:docMk/>
            <pc:sldMk cId="1405685337" sldId="294"/>
            <ac:spMk id="3" creationId="{B88901AE-5B67-A04C-E7AB-9D85022FACF1}"/>
          </ac:spMkLst>
        </pc:spChg>
      </pc:sldChg>
    </pc:docChg>
  </pc:docChgLst>
  <pc:docChgLst>
    <pc:chgData name="Hardman, Amanda" userId="S::amanda.hardman@cccs.edu::59475092-1c25-4666-9af8-4d4b5854e13a" providerId="AD" clId="Web-{B3045AC5-244B-7B59-7B84-D605A0C6BEAE}"/>
    <pc:docChg chg="addSld modSld">
      <pc:chgData name="Hardman, Amanda" userId="S::amanda.hardman@cccs.edu::59475092-1c25-4666-9af8-4d4b5854e13a" providerId="AD" clId="Web-{B3045AC5-244B-7B59-7B84-D605A0C6BEAE}" dt="2023-04-21T15:12:03.817" v="135"/>
      <pc:docMkLst>
        <pc:docMk/>
      </pc:docMkLst>
      <pc:sldChg chg="modNotes">
        <pc:chgData name="Hardman, Amanda" userId="S::amanda.hardman@cccs.edu::59475092-1c25-4666-9af8-4d4b5854e13a" providerId="AD" clId="Web-{B3045AC5-244B-7B59-7B84-D605A0C6BEAE}" dt="2023-04-21T14:53:52.693" v="67"/>
        <pc:sldMkLst>
          <pc:docMk/>
          <pc:sldMk cId="1716346042" sldId="264"/>
        </pc:sldMkLst>
      </pc:sldChg>
      <pc:sldChg chg="modNotes">
        <pc:chgData name="Hardman, Amanda" userId="S::amanda.hardman@cccs.edu::59475092-1c25-4666-9af8-4d4b5854e13a" providerId="AD" clId="Web-{B3045AC5-244B-7B59-7B84-D605A0C6BEAE}" dt="2023-04-21T14:52:40.896" v="16"/>
        <pc:sldMkLst>
          <pc:docMk/>
          <pc:sldMk cId="2564819880" sldId="266"/>
        </pc:sldMkLst>
      </pc:sldChg>
      <pc:sldChg chg="modSp">
        <pc:chgData name="Hardman, Amanda" userId="S::amanda.hardman@cccs.edu::59475092-1c25-4666-9af8-4d4b5854e13a" providerId="AD" clId="Web-{B3045AC5-244B-7B59-7B84-D605A0C6BEAE}" dt="2023-04-21T14:47:10.907" v="3" actId="20577"/>
        <pc:sldMkLst>
          <pc:docMk/>
          <pc:sldMk cId="2110594917" sldId="275"/>
        </pc:sldMkLst>
        <pc:spChg chg="mod">
          <ac:chgData name="Hardman, Amanda" userId="S::amanda.hardman@cccs.edu::59475092-1c25-4666-9af8-4d4b5854e13a" providerId="AD" clId="Web-{B3045AC5-244B-7B59-7B84-D605A0C6BEAE}" dt="2023-04-21T14:47:10.907" v="3" actId="20577"/>
          <ac:spMkLst>
            <pc:docMk/>
            <pc:sldMk cId="2110594917" sldId="275"/>
            <ac:spMk id="3" creationId="{621FC6FC-D6F0-4576-B57B-F5606B0761A3}"/>
          </ac:spMkLst>
        </pc:spChg>
      </pc:sldChg>
      <pc:sldChg chg="modNotes">
        <pc:chgData name="Hardman, Amanda" userId="S::amanda.hardman@cccs.edu::59475092-1c25-4666-9af8-4d4b5854e13a" providerId="AD" clId="Web-{B3045AC5-244B-7B59-7B84-D605A0C6BEAE}" dt="2023-04-21T14:54:53.179" v="90"/>
        <pc:sldMkLst>
          <pc:docMk/>
          <pc:sldMk cId="4101114828" sldId="279"/>
        </pc:sldMkLst>
      </pc:sldChg>
      <pc:sldChg chg="modSp">
        <pc:chgData name="Hardman, Amanda" userId="S::amanda.hardman@cccs.edu::59475092-1c25-4666-9af8-4d4b5854e13a" providerId="AD" clId="Web-{B3045AC5-244B-7B59-7B84-D605A0C6BEAE}" dt="2023-04-21T15:07:11.219" v="107" actId="20577"/>
        <pc:sldMkLst>
          <pc:docMk/>
          <pc:sldMk cId="4141198380" sldId="281"/>
        </pc:sldMkLst>
        <pc:graphicFrameChg chg="modGraphic">
          <ac:chgData name="Hardman, Amanda" userId="S::amanda.hardman@cccs.edu::59475092-1c25-4666-9af8-4d4b5854e13a" providerId="AD" clId="Web-{B3045AC5-244B-7B59-7B84-D605A0C6BEAE}" dt="2023-04-21T15:07:11.219" v="107" actId="20577"/>
          <ac:graphicFrameMkLst>
            <pc:docMk/>
            <pc:sldMk cId="4141198380" sldId="281"/>
            <ac:graphicFrameMk id="15" creationId="{69AE89B8-4044-873C-0265-A87E36DAD635}"/>
          </ac:graphicFrameMkLst>
        </pc:graphicFrameChg>
      </pc:sldChg>
      <pc:sldChg chg="modNotes">
        <pc:chgData name="Hardman, Amanda" userId="S::amanda.hardman@cccs.edu::59475092-1c25-4666-9af8-4d4b5854e13a" providerId="AD" clId="Web-{B3045AC5-244B-7B59-7B84-D605A0C6BEAE}" dt="2023-04-21T14:55:26.288" v="94"/>
        <pc:sldMkLst>
          <pc:docMk/>
          <pc:sldMk cId="3454638702" sldId="290"/>
        </pc:sldMkLst>
      </pc:sldChg>
      <pc:sldChg chg="modSp modNotes">
        <pc:chgData name="Hardman, Amanda" userId="S::amanda.hardman@cccs.edu::59475092-1c25-4666-9af8-4d4b5854e13a" providerId="AD" clId="Web-{B3045AC5-244B-7B59-7B84-D605A0C6BEAE}" dt="2023-04-21T15:10:34.300" v="132" actId="20577"/>
        <pc:sldMkLst>
          <pc:docMk/>
          <pc:sldMk cId="3499388518" sldId="291"/>
        </pc:sldMkLst>
        <pc:spChg chg="mod">
          <ac:chgData name="Hardman, Amanda" userId="S::amanda.hardman@cccs.edu::59475092-1c25-4666-9af8-4d4b5854e13a" providerId="AD" clId="Web-{B3045AC5-244B-7B59-7B84-D605A0C6BEAE}" dt="2023-04-21T15:10:34.300" v="132" actId="20577"/>
          <ac:spMkLst>
            <pc:docMk/>
            <pc:sldMk cId="3499388518" sldId="291"/>
            <ac:spMk id="5" creationId="{B1FFBB4B-8189-7EC3-6F60-4493004FDEFD}"/>
          </ac:spMkLst>
        </pc:spChg>
        <pc:picChg chg="mod">
          <ac:chgData name="Hardman, Amanda" userId="S::amanda.hardman@cccs.edu::59475092-1c25-4666-9af8-4d4b5854e13a" providerId="AD" clId="Web-{B3045AC5-244B-7B59-7B84-D605A0C6BEAE}" dt="2023-04-21T15:10:19.565" v="115"/>
          <ac:picMkLst>
            <pc:docMk/>
            <pc:sldMk cId="3499388518" sldId="291"/>
            <ac:picMk id="3" creationId="{D40704B5-4A41-4296-8E0F-2738D02A8884}"/>
          </ac:picMkLst>
        </pc:picChg>
      </pc:sldChg>
      <pc:sldChg chg="modSp add replId">
        <pc:chgData name="Hardman, Amanda" userId="S::amanda.hardman@cccs.edu::59475092-1c25-4666-9af8-4d4b5854e13a" providerId="AD" clId="Web-{B3045AC5-244B-7B59-7B84-D605A0C6BEAE}" dt="2023-04-21T15:12:03.817" v="135"/>
        <pc:sldMkLst>
          <pc:docMk/>
          <pc:sldMk cId="943270366" sldId="292"/>
        </pc:sldMkLst>
        <pc:spChg chg="mod">
          <ac:chgData name="Hardman, Amanda" userId="S::amanda.hardman@cccs.edu::59475092-1c25-4666-9af8-4d4b5854e13a" providerId="AD" clId="Web-{B3045AC5-244B-7B59-7B84-D605A0C6BEAE}" dt="2023-04-21T15:00:55.511" v="101" actId="14100"/>
          <ac:spMkLst>
            <pc:docMk/>
            <pc:sldMk cId="943270366" sldId="292"/>
            <ac:spMk id="5" creationId="{B1FFBB4B-8189-7EC3-6F60-4493004FDEFD}"/>
          </ac:spMkLst>
        </pc:spChg>
        <pc:picChg chg="mod">
          <ac:chgData name="Hardman, Amanda" userId="S::amanda.hardman@cccs.edu::59475092-1c25-4666-9af8-4d4b5854e13a" providerId="AD" clId="Web-{B3045AC5-244B-7B59-7B84-D605A0C6BEAE}" dt="2023-04-21T15:12:03.817" v="135"/>
          <ac:picMkLst>
            <pc:docMk/>
            <pc:sldMk cId="943270366" sldId="292"/>
            <ac:picMk id="3" creationId="{D40704B5-4A41-4296-8E0F-2738D02A8884}"/>
          </ac:picMkLst>
        </pc:picChg>
      </pc:sldChg>
    </pc:docChg>
  </pc:docChgLst>
  <pc:docChgLst>
    <pc:chgData name="Hardman, Amanda" userId="59475092-1c25-4666-9af8-4d4b5854e13a" providerId="ADAL" clId="{9A1AB043-1031-4E21-9BF9-D6858B8F30FF}"/>
    <pc:docChg chg="custSel addSld modSld sldOrd">
      <pc:chgData name="Hardman, Amanda" userId="59475092-1c25-4666-9af8-4d4b5854e13a" providerId="ADAL" clId="{9A1AB043-1031-4E21-9BF9-D6858B8F30FF}" dt="2022-10-04T15:57:28.110" v="519" actId="20577"/>
      <pc:docMkLst>
        <pc:docMk/>
      </pc:docMkLst>
      <pc:sldChg chg="modNotesTx">
        <pc:chgData name="Hardman, Amanda" userId="59475092-1c25-4666-9af8-4d4b5854e13a" providerId="ADAL" clId="{9A1AB043-1031-4E21-9BF9-D6858B8F30FF}" dt="2022-10-04T15:55:55.711" v="344" actId="20577"/>
        <pc:sldMkLst>
          <pc:docMk/>
          <pc:sldMk cId="1391380129" sldId="263"/>
        </pc:sldMkLst>
      </pc:sldChg>
      <pc:sldChg chg="modNotesTx">
        <pc:chgData name="Hardman, Amanda" userId="59475092-1c25-4666-9af8-4d4b5854e13a" providerId="ADAL" clId="{9A1AB043-1031-4E21-9BF9-D6858B8F30FF}" dt="2022-10-04T15:55:58.848" v="352" actId="20577"/>
        <pc:sldMkLst>
          <pc:docMk/>
          <pc:sldMk cId="1716346042" sldId="264"/>
        </pc:sldMkLst>
      </pc:sldChg>
      <pc:sldChg chg="modNotesTx">
        <pc:chgData name="Hardman, Amanda" userId="59475092-1c25-4666-9af8-4d4b5854e13a" providerId="ADAL" clId="{9A1AB043-1031-4E21-9BF9-D6858B8F30FF}" dt="2022-10-04T15:56:07.386" v="358" actId="20577"/>
        <pc:sldMkLst>
          <pc:docMk/>
          <pc:sldMk cId="2269401403" sldId="265"/>
        </pc:sldMkLst>
      </pc:sldChg>
      <pc:sldChg chg="modNotesTx">
        <pc:chgData name="Hardman, Amanda" userId="59475092-1c25-4666-9af8-4d4b5854e13a" providerId="ADAL" clId="{9A1AB043-1031-4E21-9BF9-D6858B8F30FF}" dt="2022-10-04T15:56:26.870" v="384" actId="20577"/>
        <pc:sldMkLst>
          <pc:docMk/>
          <pc:sldMk cId="2564819880" sldId="266"/>
        </pc:sldMkLst>
      </pc:sldChg>
      <pc:sldChg chg="modNotesTx">
        <pc:chgData name="Hardman, Amanda" userId="59475092-1c25-4666-9af8-4d4b5854e13a" providerId="ADAL" clId="{9A1AB043-1031-4E21-9BF9-D6858B8F30FF}" dt="2022-10-04T15:56:16.579" v="372" actId="20577"/>
        <pc:sldMkLst>
          <pc:docMk/>
          <pc:sldMk cId="2254535164" sldId="267"/>
        </pc:sldMkLst>
      </pc:sldChg>
      <pc:sldChg chg="modNotesTx">
        <pc:chgData name="Hardman, Amanda" userId="59475092-1c25-4666-9af8-4d4b5854e13a" providerId="ADAL" clId="{9A1AB043-1031-4E21-9BF9-D6858B8F30FF}" dt="2022-10-04T15:56:20.707" v="378" actId="20577"/>
        <pc:sldMkLst>
          <pc:docMk/>
          <pc:sldMk cId="4106400739" sldId="268"/>
        </pc:sldMkLst>
      </pc:sldChg>
      <pc:sldChg chg="modNotesTx">
        <pc:chgData name="Hardman, Amanda" userId="59475092-1c25-4666-9af8-4d4b5854e13a" providerId="ADAL" clId="{9A1AB043-1031-4E21-9BF9-D6858B8F30FF}" dt="2022-10-04T15:56:36.127" v="392" actId="20577"/>
        <pc:sldMkLst>
          <pc:docMk/>
          <pc:sldMk cId="2547029649" sldId="269"/>
        </pc:sldMkLst>
      </pc:sldChg>
      <pc:sldChg chg="modNotesTx">
        <pc:chgData name="Hardman, Amanda" userId="59475092-1c25-4666-9af8-4d4b5854e13a" providerId="ADAL" clId="{9A1AB043-1031-4E21-9BF9-D6858B8F30FF}" dt="2022-10-04T15:56:56.894" v="440" actId="20577"/>
        <pc:sldMkLst>
          <pc:docMk/>
          <pc:sldMk cId="472050720" sldId="271"/>
        </pc:sldMkLst>
      </pc:sldChg>
      <pc:sldChg chg="modSp mod modNotesTx">
        <pc:chgData name="Hardman, Amanda" userId="59475092-1c25-4666-9af8-4d4b5854e13a" providerId="ADAL" clId="{9A1AB043-1031-4E21-9BF9-D6858B8F30FF}" dt="2022-10-04T15:56:42.124" v="408" actId="20577"/>
        <pc:sldMkLst>
          <pc:docMk/>
          <pc:sldMk cId="2478396642" sldId="272"/>
        </pc:sldMkLst>
        <pc:spChg chg="mod">
          <ac:chgData name="Hardman, Amanda" userId="59475092-1c25-4666-9af8-4d4b5854e13a" providerId="ADAL" clId="{9A1AB043-1031-4E21-9BF9-D6858B8F30FF}" dt="2022-10-04T14:11:02.696" v="203" actId="20577"/>
          <ac:spMkLst>
            <pc:docMk/>
            <pc:sldMk cId="2478396642" sldId="272"/>
            <ac:spMk id="3" creationId="{860BCF82-82C7-431E-8FF4-E4C62CEBDAB7}"/>
          </ac:spMkLst>
        </pc:spChg>
      </pc:sldChg>
      <pc:sldChg chg="modNotesTx">
        <pc:chgData name="Hardman, Amanda" userId="59475092-1c25-4666-9af8-4d4b5854e13a" providerId="ADAL" clId="{9A1AB043-1031-4E21-9BF9-D6858B8F30FF}" dt="2022-10-04T15:56:53.814" v="432" actId="20577"/>
        <pc:sldMkLst>
          <pc:docMk/>
          <pc:sldMk cId="4086325221" sldId="273"/>
        </pc:sldMkLst>
      </pc:sldChg>
      <pc:sldChg chg="modNotesTx">
        <pc:chgData name="Hardman, Amanda" userId="59475092-1c25-4666-9af8-4d4b5854e13a" providerId="ADAL" clId="{9A1AB043-1031-4E21-9BF9-D6858B8F30FF}" dt="2022-10-04T15:57:02.418" v="456" actId="20577"/>
        <pc:sldMkLst>
          <pc:docMk/>
          <pc:sldMk cId="3065673301" sldId="274"/>
        </pc:sldMkLst>
      </pc:sldChg>
      <pc:sldChg chg="modSp mod modNotesTx">
        <pc:chgData name="Hardman, Amanda" userId="59475092-1c25-4666-9af8-4d4b5854e13a" providerId="ADAL" clId="{9A1AB043-1031-4E21-9BF9-D6858B8F30FF}" dt="2022-10-04T15:55:48.847" v="332" actId="20577"/>
        <pc:sldMkLst>
          <pc:docMk/>
          <pc:sldMk cId="2110594917" sldId="275"/>
        </pc:sldMkLst>
        <pc:spChg chg="mod">
          <ac:chgData name="Hardman, Amanda" userId="59475092-1c25-4666-9af8-4d4b5854e13a" providerId="ADAL" clId="{9A1AB043-1031-4E21-9BF9-D6858B8F30FF}" dt="2022-10-04T14:09:56.686" v="171" actId="20577"/>
          <ac:spMkLst>
            <pc:docMk/>
            <pc:sldMk cId="2110594917" sldId="275"/>
            <ac:spMk id="2" creationId="{030DAB6C-5BE9-4626-A9FF-7CF3B7B30D10}"/>
          </ac:spMkLst>
        </pc:spChg>
      </pc:sldChg>
      <pc:sldChg chg="modSp ord modNotesTx">
        <pc:chgData name="Hardman, Amanda" userId="59475092-1c25-4666-9af8-4d4b5854e13a" providerId="ADAL" clId="{9A1AB043-1031-4E21-9BF9-D6858B8F30FF}" dt="2022-10-04T15:57:21.079" v="502" actId="20577"/>
        <pc:sldMkLst>
          <pc:docMk/>
          <pc:sldMk cId="3794640459" sldId="276"/>
        </pc:sldMkLst>
        <pc:graphicFrameChg chg="mod">
          <ac:chgData name="Hardman, Amanda" userId="59475092-1c25-4666-9af8-4d4b5854e13a" providerId="ADAL" clId="{9A1AB043-1031-4E21-9BF9-D6858B8F30FF}" dt="2022-10-04T15:41:34.390" v="262" actId="20577"/>
          <ac:graphicFrameMkLst>
            <pc:docMk/>
            <pc:sldMk cId="3794640459" sldId="276"/>
            <ac:graphicFrameMk id="16" creationId="{6A84258F-2FF6-78C8-8563-BDCDB4E668C2}"/>
          </ac:graphicFrameMkLst>
        </pc:graphicFrameChg>
      </pc:sldChg>
      <pc:sldChg chg="modNotesTx">
        <pc:chgData name="Hardman, Amanda" userId="59475092-1c25-4666-9af8-4d4b5854e13a" providerId="ADAL" clId="{9A1AB043-1031-4E21-9BF9-D6858B8F30FF}" dt="2022-10-04T15:57:28.110" v="519" actId="20577"/>
        <pc:sldMkLst>
          <pc:docMk/>
          <pc:sldMk cId="4131473925" sldId="277"/>
        </pc:sldMkLst>
      </pc:sldChg>
      <pc:sldChg chg="modSp mod">
        <pc:chgData name="Hardman, Amanda" userId="59475092-1c25-4666-9af8-4d4b5854e13a" providerId="ADAL" clId="{9A1AB043-1031-4E21-9BF9-D6858B8F30FF}" dt="2022-10-04T14:09:18.489" v="162" actId="962"/>
        <pc:sldMkLst>
          <pc:docMk/>
          <pc:sldMk cId="3080725393" sldId="278"/>
        </pc:sldMkLst>
        <pc:picChg chg="mod">
          <ac:chgData name="Hardman, Amanda" userId="59475092-1c25-4666-9af8-4d4b5854e13a" providerId="ADAL" clId="{9A1AB043-1031-4E21-9BF9-D6858B8F30FF}" dt="2022-10-04T14:09:18.489" v="162" actId="962"/>
          <ac:picMkLst>
            <pc:docMk/>
            <pc:sldMk cId="3080725393" sldId="278"/>
            <ac:picMk id="3" creationId="{BBBC430A-397B-4C53-BF8C-BB3D0372E09E}"/>
          </ac:picMkLst>
        </pc:picChg>
      </pc:sldChg>
      <pc:sldChg chg="modNotesTx">
        <pc:chgData name="Hardman, Amanda" userId="59475092-1c25-4666-9af8-4d4b5854e13a" providerId="ADAL" clId="{9A1AB043-1031-4E21-9BF9-D6858B8F30FF}" dt="2022-10-04T15:56:45.321" v="414" actId="20577"/>
        <pc:sldMkLst>
          <pc:docMk/>
          <pc:sldMk cId="4101114828" sldId="279"/>
        </pc:sldMkLst>
      </pc:sldChg>
      <pc:sldChg chg="modSp mod modNotesTx">
        <pc:chgData name="Hardman, Amanda" userId="59475092-1c25-4666-9af8-4d4b5854e13a" providerId="ADAL" clId="{9A1AB043-1031-4E21-9BF9-D6858B8F30FF}" dt="2022-10-04T15:55:52.030" v="338" actId="20577"/>
        <pc:sldMkLst>
          <pc:docMk/>
          <pc:sldMk cId="4141198380" sldId="281"/>
        </pc:sldMkLst>
        <pc:spChg chg="mod">
          <ac:chgData name="Hardman, Amanda" userId="59475092-1c25-4666-9af8-4d4b5854e13a" providerId="ADAL" clId="{9A1AB043-1031-4E21-9BF9-D6858B8F30FF}" dt="2022-10-04T14:10:09.380" v="176" actId="20577"/>
          <ac:spMkLst>
            <pc:docMk/>
            <pc:sldMk cId="4141198380" sldId="281"/>
            <ac:spMk id="2" creationId="{38AF7D75-0B63-41E6-96F7-31AD1B0D6450}"/>
          </ac:spMkLst>
        </pc:spChg>
      </pc:sldChg>
      <pc:sldChg chg="modSp mod modNotesTx">
        <pc:chgData name="Hardman, Amanda" userId="59475092-1c25-4666-9af8-4d4b5854e13a" providerId="ADAL" clId="{9A1AB043-1031-4E21-9BF9-D6858B8F30FF}" dt="2022-10-04T15:56:39.263" v="400" actId="20577"/>
        <pc:sldMkLst>
          <pc:docMk/>
          <pc:sldMk cId="275064953" sldId="282"/>
        </pc:sldMkLst>
        <pc:spChg chg="mod">
          <ac:chgData name="Hardman, Amanda" userId="59475092-1c25-4666-9af8-4d4b5854e13a" providerId="ADAL" clId="{9A1AB043-1031-4E21-9BF9-D6858B8F30FF}" dt="2022-10-04T15:44:50.773" v="326" actId="20577"/>
          <ac:spMkLst>
            <pc:docMk/>
            <pc:sldMk cId="275064953" sldId="282"/>
            <ac:spMk id="3" creationId="{E9B36B62-DAAB-431A-AFAE-6FBF7288917A}"/>
          </ac:spMkLst>
        </pc:spChg>
      </pc:sldChg>
      <pc:sldChg chg="modNotesTx">
        <pc:chgData name="Hardman, Amanda" userId="59475092-1c25-4666-9af8-4d4b5854e13a" providerId="ADAL" clId="{9A1AB043-1031-4E21-9BF9-D6858B8F30FF}" dt="2022-10-04T15:56:48.036" v="420" actId="20577"/>
        <pc:sldMkLst>
          <pc:docMk/>
          <pc:sldMk cId="979017151" sldId="283"/>
        </pc:sldMkLst>
      </pc:sldChg>
      <pc:sldChg chg="modNotesTx">
        <pc:chgData name="Hardman, Amanda" userId="59475092-1c25-4666-9af8-4d4b5854e13a" providerId="ADAL" clId="{9A1AB043-1031-4E21-9BF9-D6858B8F30FF}" dt="2022-10-04T15:56:50.636" v="426" actId="20577"/>
        <pc:sldMkLst>
          <pc:docMk/>
          <pc:sldMk cId="621621512" sldId="284"/>
        </pc:sldMkLst>
      </pc:sldChg>
      <pc:sldChg chg="modNotesTx">
        <pc:chgData name="Hardman, Amanda" userId="59475092-1c25-4666-9af8-4d4b5854e13a" providerId="ADAL" clId="{9A1AB043-1031-4E21-9BF9-D6858B8F30FF}" dt="2022-10-04T15:56:59.662" v="448" actId="20577"/>
        <pc:sldMkLst>
          <pc:docMk/>
          <pc:sldMk cId="2283054212" sldId="285"/>
        </pc:sldMkLst>
      </pc:sldChg>
      <pc:sldChg chg="modSp add mod ord modNotesTx">
        <pc:chgData name="Hardman, Amanda" userId="59475092-1c25-4666-9af8-4d4b5854e13a" providerId="ADAL" clId="{9A1AB043-1031-4E21-9BF9-D6858B8F30FF}" dt="2022-10-04T15:57:05.997" v="464" actId="20577"/>
        <pc:sldMkLst>
          <pc:docMk/>
          <pc:sldMk cId="631359956" sldId="286"/>
        </pc:sldMkLst>
        <pc:spChg chg="mod">
          <ac:chgData name="Hardman, Amanda" userId="59475092-1c25-4666-9af8-4d4b5854e13a" providerId="ADAL" clId="{9A1AB043-1031-4E21-9BF9-D6858B8F30FF}" dt="2022-10-04T14:09:47.802" v="167" actId="27636"/>
          <ac:spMkLst>
            <pc:docMk/>
            <pc:sldMk cId="631359956" sldId="286"/>
            <ac:spMk id="2" creationId="{030DAB6C-5BE9-4626-A9FF-7CF3B7B30D10}"/>
          </ac:spMkLst>
        </pc:spChg>
      </pc:sldChg>
      <pc:sldChg chg="modSp add mod ord modNotesTx">
        <pc:chgData name="Hardman, Amanda" userId="59475092-1c25-4666-9af8-4d4b5854e13a" providerId="ADAL" clId="{9A1AB043-1031-4E21-9BF9-D6858B8F30FF}" dt="2022-10-04T15:57:09.004" v="472" actId="20577"/>
        <pc:sldMkLst>
          <pc:docMk/>
          <pc:sldMk cId="1059154988" sldId="287"/>
        </pc:sldMkLst>
        <pc:spChg chg="mod">
          <ac:chgData name="Hardman, Amanda" userId="59475092-1c25-4666-9af8-4d4b5854e13a" providerId="ADAL" clId="{9A1AB043-1031-4E21-9BF9-D6858B8F30FF}" dt="2022-10-04T14:10:13.548" v="180" actId="20577"/>
          <ac:spMkLst>
            <pc:docMk/>
            <pc:sldMk cId="1059154988" sldId="287"/>
            <ac:spMk id="2" creationId="{38AF7D75-0B63-41E6-96F7-31AD1B0D6450}"/>
          </ac:spMkLst>
        </pc:spChg>
      </pc:sldChg>
      <pc:sldChg chg="modSp add mod ord modNotesTx">
        <pc:chgData name="Hardman, Amanda" userId="59475092-1c25-4666-9af8-4d4b5854e13a" providerId="ADAL" clId="{9A1AB043-1031-4E21-9BF9-D6858B8F30FF}" dt="2022-10-04T15:57:13.649" v="482" actId="20577"/>
        <pc:sldMkLst>
          <pc:docMk/>
          <pc:sldMk cId="3345243417" sldId="288"/>
        </pc:sldMkLst>
        <pc:spChg chg="mod">
          <ac:chgData name="Hardman, Amanda" userId="59475092-1c25-4666-9af8-4d4b5854e13a" providerId="ADAL" clId="{9A1AB043-1031-4E21-9BF9-D6858B8F30FF}" dt="2022-10-04T14:11:23.410" v="217" actId="20577"/>
          <ac:spMkLst>
            <pc:docMk/>
            <pc:sldMk cId="3345243417" sldId="288"/>
            <ac:spMk id="2" creationId="{2E037402-1B07-4190-9BC3-1363DDDA9F39}"/>
          </ac:spMkLst>
        </pc:spChg>
      </pc:sldChg>
      <pc:sldChg chg="modSp add mod ord modNotesTx">
        <pc:chgData name="Hardman, Amanda" userId="59475092-1c25-4666-9af8-4d4b5854e13a" providerId="ADAL" clId="{9A1AB043-1031-4E21-9BF9-D6858B8F30FF}" dt="2022-10-04T15:57:16.138" v="488" actId="20577"/>
        <pc:sldMkLst>
          <pc:docMk/>
          <pc:sldMk cId="453970029" sldId="289"/>
        </pc:sldMkLst>
        <pc:spChg chg="mod">
          <ac:chgData name="Hardman, Amanda" userId="59475092-1c25-4666-9af8-4d4b5854e13a" providerId="ADAL" clId="{9A1AB043-1031-4E21-9BF9-D6858B8F30FF}" dt="2022-10-04T14:11:48.937" v="234" actId="20577"/>
          <ac:spMkLst>
            <pc:docMk/>
            <pc:sldMk cId="453970029" sldId="289"/>
            <ac:spMk id="2" creationId="{2E037402-1B07-4190-9BC3-1363DDDA9F39}"/>
          </ac:spMkLst>
        </pc:spChg>
      </pc:sldChg>
      <pc:sldChg chg="modSp add mod ord modNotesTx">
        <pc:chgData name="Hardman, Amanda" userId="59475092-1c25-4666-9af8-4d4b5854e13a" providerId="ADAL" clId="{9A1AB043-1031-4E21-9BF9-D6858B8F30FF}" dt="2022-10-04T15:57:18.777" v="496" actId="20577"/>
        <pc:sldMkLst>
          <pc:docMk/>
          <pc:sldMk cId="80664242" sldId="290"/>
        </pc:sldMkLst>
        <pc:spChg chg="mod">
          <ac:chgData name="Hardman, Amanda" userId="59475092-1c25-4666-9af8-4d4b5854e13a" providerId="ADAL" clId="{9A1AB043-1031-4E21-9BF9-D6858B8F30FF}" dt="2022-10-04T14:12:13.729" v="255" actId="20577"/>
          <ac:spMkLst>
            <pc:docMk/>
            <pc:sldMk cId="80664242" sldId="290"/>
            <ac:spMk id="2" creationId="{2E037402-1B07-4190-9BC3-1363DDDA9F39}"/>
          </ac:spMkLst>
        </pc:spChg>
      </pc:sldChg>
    </pc:docChg>
  </pc:docChgLst>
  <pc:docChgLst>
    <pc:chgData name="Parscal, Tina" userId="S::tina.parscal@cccs.edu::659083e6-9344-4fb2-89e9-a9ebc5cb3bbc" providerId="AD" clId="Web-{BB35BB34-AF67-D788-5D9A-D0CB7B5D8676}"/>
    <pc:docChg chg="addSld modSld sldOrd addMainMaster modMainMaster">
      <pc:chgData name="Parscal, Tina" userId="S::tina.parscal@cccs.edu::659083e6-9344-4fb2-89e9-a9ebc5cb3bbc" providerId="AD" clId="Web-{BB35BB34-AF67-D788-5D9A-D0CB7B5D8676}" dt="2023-04-21T20:08:01.633" v="51" actId="20577"/>
      <pc:docMkLst>
        <pc:docMk/>
      </pc:docMkLst>
      <pc:sldChg chg="ord">
        <pc:chgData name="Parscal, Tina" userId="S::tina.parscal@cccs.edu::659083e6-9344-4fb2-89e9-a9ebc5cb3bbc" providerId="AD" clId="Web-{BB35BB34-AF67-D788-5D9A-D0CB7B5D8676}" dt="2023-04-21T20:05:22.975" v="2"/>
        <pc:sldMkLst>
          <pc:docMk/>
          <pc:sldMk cId="4141198380" sldId="281"/>
        </pc:sldMkLst>
      </pc:sldChg>
      <pc:sldChg chg="modSp add">
        <pc:chgData name="Parscal, Tina" userId="S::tina.parscal@cccs.edu::659083e6-9344-4fb2-89e9-a9ebc5cb3bbc" providerId="AD" clId="Web-{BB35BB34-AF67-D788-5D9A-D0CB7B5D8676}" dt="2023-04-21T20:08:01.633" v="51" actId="20577"/>
        <pc:sldMkLst>
          <pc:docMk/>
          <pc:sldMk cId="3438343007" sldId="295"/>
        </pc:sldMkLst>
        <pc:spChg chg="mod">
          <ac:chgData name="Parscal, Tina" userId="S::tina.parscal@cccs.edu::659083e6-9344-4fb2-89e9-a9ebc5cb3bbc" providerId="AD" clId="Web-{BB35BB34-AF67-D788-5D9A-D0CB7B5D8676}" dt="2023-04-21T20:08:01.633" v="51" actId="20577"/>
          <ac:spMkLst>
            <pc:docMk/>
            <pc:sldMk cId="3438343007" sldId="295"/>
            <ac:spMk id="28" creationId="{571DD899-07F5-4B97-87E7-3E22F8F7CE76}"/>
          </ac:spMkLst>
        </pc:spChg>
      </pc:sldChg>
      <pc:sldChg chg="add">
        <pc:chgData name="Parscal, Tina" userId="S::tina.parscal@cccs.edu::659083e6-9344-4fb2-89e9-a9ebc5cb3bbc" providerId="AD" clId="Web-{BB35BB34-AF67-D788-5D9A-D0CB7B5D8676}" dt="2023-04-21T20:05:12.115" v="1"/>
        <pc:sldMkLst>
          <pc:docMk/>
          <pc:sldMk cId="1918482851" sldId="296"/>
        </pc:sldMkLst>
      </pc:sldChg>
      <pc:sldMasterChg chg="add addSldLayout">
        <pc:chgData name="Parscal, Tina" userId="S::tina.parscal@cccs.edu::659083e6-9344-4fb2-89e9-a9ebc5cb3bbc" providerId="AD" clId="Web-{BB35BB34-AF67-D788-5D9A-D0CB7B5D8676}" dt="2023-04-21T20:05:11.881" v="0"/>
        <pc:sldMasterMkLst>
          <pc:docMk/>
          <pc:sldMasterMk cId="1769585662" sldId="2147483648"/>
        </pc:sldMasterMkLst>
        <pc:sldLayoutChg chg="add">
          <pc:chgData name="Parscal, Tina" userId="S::tina.parscal@cccs.edu::659083e6-9344-4fb2-89e9-a9ebc5cb3bbc" providerId="AD" clId="Web-{BB35BB34-AF67-D788-5D9A-D0CB7B5D8676}" dt="2023-04-21T20:05:11.881" v="0"/>
          <pc:sldLayoutMkLst>
            <pc:docMk/>
            <pc:sldMasterMk cId="1769585662" sldId="2147483648"/>
            <pc:sldLayoutMk cId="925193931" sldId="2147483649"/>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875887193" sldId="2147483650"/>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35652566" sldId="2147483651"/>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64739249" sldId="2147483652"/>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1445832561" sldId="2147483653"/>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1330386922" sldId="2147483654"/>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213265490" sldId="2147483655"/>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202883587" sldId="2147483656"/>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1807898920" sldId="2147483657"/>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611027037" sldId="2147483658"/>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264610905" sldId="2147483659"/>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2225961687" sldId="2147483660"/>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1823086591" sldId="2147483661"/>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2947473571" sldId="2147483663"/>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3963203147" sldId="2147483664"/>
          </pc:sldLayoutMkLst>
        </pc:sldLayoutChg>
        <pc:sldLayoutChg chg="add">
          <pc:chgData name="Parscal, Tina" userId="S::tina.parscal@cccs.edu::659083e6-9344-4fb2-89e9-a9ebc5cb3bbc" providerId="AD" clId="Web-{BB35BB34-AF67-D788-5D9A-D0CB7B5D8676}" dt="2023-04-21T20:05:11.881" v="0"/>
          <pc:sldLayoutMkLst>
            <pc:docMk/>
            <pc:sldMasterMk cId="1769585662" sldId="2147483648"/>
            <pc:sldLayoutMk cId="1459387285" sldId="2147483665"/>
          </pc:sldLayoutMkLst>
        </pc:sldLayoutChg>
      </pc:sldMasterChg>
      <pc:sldMasterChg chg="replId modSldLayout">
        <pc:chgData name="Parscal, Tina" userId="S::tina.parscal@cccs.edu::659083e6-9344-4fb2-89e9-a9ebc5cb3bbc" providerId="AD" clId="Web-{BB35BB34-AF67-D788-5D9A-D0CB7B5D8676}" dt="2023-04-21T20:05:11.881" v="0"/>
        <pc:sldMasterMkLst>
          <pc:docMk/>
          <pc:sldMasterMk cId="2460954070" sldId="2147483672"/>
        </pc:sldMasterMkLst>
        <pc:sldLayoutChg chg="replId">
          <pc:chgData name="Parscal, Tina" userId="S::tina.parscal@cccs.edu::659083e6-9344-4fb2-89e9-a9ebc5cb3bbc" providerId="AD" clId="Web-{BB35BB34-AF67-D788-5D9A-D0CB7B5D8676}" dt="2023-04-21T20:05:11.881" v="0"/>
          <pc:sldLayoutMkLst>
            <pc:docMk/>
            <pc:sldMasterMk cId="2460954070" sldId="2147483672"/>
            <pc:sldLayoutMk cId="2385387890" sldId="2147483673"/>
          </pc:sldLayoutMkLst>
        </pc:sldLayoutChg>
        <pc:sldLayoutChg chg="replId">
          <pc:chgData name="Parscal, Tina" userId="S::tina.parscal@cccs.edu::659083e6-9344-4fb2-89e9-a9ebc5cb3bbc" providerId="AD" clId="Web-{BB35BB34-AF67-D788-5D9A-D0CB7B5D8676}" dt="2023-04-21T20:05:11.881" v="0"/>
          <pc:sldLayoutMkLst>
            <pc:docMk/>
            <pc:sldMasterMk cId="2460954070" sldId="2147483672"/>
            <pc:sldLayoutMk cId="2591524520" sldId="2147483674"/>
          </pc:sldLayoutMkLst>
        </pc:sldLayoutChg>
        <pc:sldLayoutChg chg="replId">
          <pc:chgData name="Parscal, Tina" userId="S::tina.parscal@cccs.edu::659083e6-9344-4fb2-89e9-a9ebc5cb3bbc" providerId="AD" clId="Web-{BB35BB34-AF67-D788-5D9A-D0CB7B5D8676}" dt="2023-04-21T20:05:11.881" v="0"/>
          <pc:sldLayoutMkLst>
            <pc:docMk/>
            <pc:sldMasterMk cId="2460954070" sldId="2147483672"/>
            <pc:sldLayoutMk cId="1203092039" sldId="2147483675"/>
          </pc:sldLayoutMkLst>
        </pc:sldLayoutChg>
        <pc:sldLayoutChg chg="replId">
          <pc:chgData name="Parscal, Tina" userId="S::tina.parscal@cccs.edu::659083e6-9344-4fb2-89e9-a9ebc5cb3bbc" providerId="AD" clId="Web-{BB35BB34-AF67-D788-5D9A-D0CB7B5D8676}" dt="2023-04-21T20:05:11.881" v="0"/>
          <pc:sldLayoutMkLst>
            <pc:docMk/>
            <pc:sldMasterMk cId="2460954070" sldId="2147483672"/>
            <pc:sldLayoutMk cId="3733172339" sldId="2147483676"/>
          </pc:sldLayoutMkLst>
        </pc:sldLayoutChg>
      </pc:sldMasterChg>
    </pc:docChg>
  </pc:docChgLst>
  <pc:docChgLst>
    <pc:chgData name="Hardman, Amanda" userId="59475092-1c25-4666-9af8-4d4b5854e13a" providerId="ADAL" clId="{4B344B48-55E3-4255-9412-50F417AEF260}"/>
    <pc:docChg chg="undo custSel addSld delSld modSld sldOrd modMainMaster">
      <pc:chgData name="Hardman, Amanda" userId="59475092-1c25-4666-9af8-4d4b5854e13a" providerId="ADAL" clId="{4B344B48-55E3-4255-9412-50F417AEF260}" dt="2022-11-01T16:53:15.951" v="6227" actId="3626"/>
      <pc:docMkLst>
        <pc:docMk/>
      </pc:docMkLst>
      <pc:sldChg chg="modSp mod setBg modNotesTx">
        <pc:chgData name="Hardman, Amanda" userId="59475092-1c25-4666-9af8-4d4b5854e13a" providerId="ADAL" clId="{4B344B48-55E3-4255-9412-50F417AEF260}" dt="2022-11-01T16:35:11.510" v="3002" actId="20577"/>
        <pc:sldMkLst>
          <pc:docMk/>
          <pc:sldMk cId="1391380129" sldId="263"/>
        </pc:sldMkLst>
        <pc:picChg chg="mod">
          <ac:chgData name="Hardman, Amanda" userId="59475092-1c25-4666-9af8-4d4b5854e13a" providerId="ADAL" clId="{4B344B48-55E3-4255-9412-50F417AEF260}" dt="2022-11-01T15:48:43.440" v="16" actId="1076"/>
          <ac:picMkLst>
            <pc:docMk/>
            <pc:sldMk cId="1391380129" sldId="263"/>
            <ac:picMk id="3" creationId="{162DA98A-58D9-47AA-9827-CF8A6276BD8B}"/>
          </ac:picMkLst>
        </pc:picChg>
      </pc:sldChg>
      <pc:sldChg chg="modSp mod setBg modNotesTx">
        <pc:chgData name="Hardman, Amanda" userId="59475092-1c25-4666-9af8-4d4b5854e13a" providerId="ADAL" clId="{4B344B48-55E3-4255-9412-50F417AEF260}" dt="2022-11-01T16:35:29.748" v="3009" actId="20577"/>
        <pc:sldMkLst>
          <pc:docMk/>
          <pc:sldMk cId="1716346042" sldId="264"/>
        </pc:sldMkLst>
        <pc:picChg chg="mod">
          <ac:chgData name="Hardman, Amanda" userId="59475092-1c25-4666-9af8-4d4b5854e13a" providerId="ADAL" clId="{4B344B48-55E3-4255-9412-50F417AEF260}" dt="2022-11-01T15:47:51.214" v="10" actId="1076"/>
          <ac:picMkLst>
            <pc:docMk/>
            <pc:sldMk cId="1716346042" sldId="264"/>
            <ac:picMk id="3" creationId="{B3516056-0F7A-4F93-A509-A1009EEDF237}"/>
          </ac:picMkLst>
        </pc:picChg>
      </pc:sldChg>
      <pc:sldChg chg="modSp mod modNotesTx">
        <pc:chgData name="Hardman, Amanda" userId="59475092-1c25-4666-9af8-4d4b5854e13a" providerId="ADAL" clId="{4B344B48-55E3-4255-9412-50F417AEF260}" dt="2022-11-01T16:01:13.365" v="957" actId="20577"/>
        <pc:sldMkLst>
          <pc:docMk/>
          <pc:sldMk cId="2564819880" sldId="266"/>
        </pc:sldMkLst>
        <pc:picChg chg="mod">
          <ac:chgData name="Hardman, Amanda" userId="59475092-1c25-4666-9af8-4d4b5854e13a" providerId="ADAL" clId="{4B344B48-55E3-4255-9412-50F417AEF260}" dt="2022-11-01T15:49:11.948" v="17" actId="1076"/>
          <ac:picMkLst>
            <pc:docMk/>
            <pc:sldMk cId="2564819880" sldId="266"/>
            <ac:picMk id="3" creationId="{D40704B5-4A41-4296-8E0F-2738D02A8884}"/>
          </ac:picMkLst>
        </pc:picChg>
      </pc:sldChg>
      <pc:sldChg chg="addSp delSp modSp mod setBg modNotesTx">
        <pc:chgData name="Hardman, Amanda" userId="59475092-1c25-4666-9af8-4d4b5854e13a" providerId="ADAL" clId="{4B344B48-55E3-4255-9412-50F417AEF260}" dt="2022-11-01T16:51:42.259" v="6220"/>
        <pc:sldMkLst>
          <pc:docMk/>
          <pc:sldMk cId="2254535164" sldId="267"/>
        </pc:sldMkLst>
        <pc:spChg chg="mod">
          <ac:chgData name="Hardman, Amanda" userId="59475092-1c25-4666-9af8-4d4b5854e13a" providerId="ADAL" clId="{4B344B48-55E3-4255-9412-50F417AEF260}" dt="2022-11-01T16:06:46.159" v="1524" actId="20577"/>
          <ac:spMkLst>
            <pc:docMk/>
            <pc:sldMk cId="2254535164" sldId="267"/>
            <ac:spMk id="2" creationId="{DAB37D11-CEDF-410A-B6A7-37BC67478158}"/>
          </ac:spMkLst>
        </pc:spChg>
        <pc:picChg chg="mod">
          <ac:chgData name="Hardman, Amanda" userId="59475092-1c25-4666-9af8-4d4b5854e13a" providerId="ADAL" clId="{4B344B48-55E3-4255-9412-50F417AEF260}" dt="2022-11-01T16:51:42.259" v="6220"/>
          <ac:picMkLst>
            <pc:docMk/>
            <pc:sldMk cId="2254535164" sldId="267"/>
            <ac:picMk id="3" creationId="{12723919-B45B-4F17-84B8-CC1E2A26891C}"/>
          </ac:picMkLst>
        </pc:picChg>
        <pc:picChg chg="add del mod">
          <ac:chgData name="Hardman, Amanda" userId="59475092-1c25-4666-9af8-4d4b5854e13a" providerId="ADAL" clId="{4B344B48-55E3-4255-9412-50F417AEF260}" dt="2022-11-01T15:50:40.388" v="31" actId="478"/>
          <ac:picMkLst>
            <pc:docMk/>
            <pc:sldMk cId="2254535164" sldId="267"/>
            <ac:picMk id="5" creationId="{4A496F29-F4FA-105B-8106-076AAB6E76A8}"/>
          </ac:picMkLst>
        </pc:picChg>
      </pc:sldChg>
      <pc:sldChg chg="del">
        <pc:chgData name="Hardman, Amanda" userId="59475092-1c25-4666-9af8-4d4b5854e13a" providerId="ADAL" clId="{4B344B48-55E3-4255-9412-50F417AEF260}" dt="2022-11-01T15:51:01.850" v="33" actId="47"/>
        <pc:sldMkLst>
          <pc:docMk/>
          <pc:sldMk cId="4106400739" sldId="268"/>
        </pc:sldMkLst>
      </pc:sldChg>
      <pc:sldChg chg="modSp mod ord modNotesTx">
        <pc:chgData name="Hardman, Amanda" userId="59475092-1c25-4666-9af8-4d4b5854e13a" providerId="ADAL" clId="{4B344B48-55E3-4255-9412-50F417AEF260}" dt="2022-11-01T16:53:15.951" v="6227" actId="3626"/>
        <pc:sldMkLst>
          <pc:docMk/>
          <pc:sldMk cId="2547029649" sldId="269"/>
        </pc:sldMkLst>
        <pc:picChg chg="mod">
          <ac:chgData name="Hardman, Amanda" userId="59475092-1c25-4666-9af8-4d4b5854e13a" providerId="ADAL" clId="{4B344B48-55E3-4255-9412-50F417AEF260}" dt="2022-11-01T16:53:15.951" v="6227" actId="3626"/>
          <ac:picMkLst>
            <pc:docMk/>
            <pc:sldMk cId="2547029649" sldId="269"/>
            <ac:picMk id="3" creationId="{3A68DE9A-977E-4C47-B6A9-574CC293B099}"/>
          </ac:picMkLst>
        </pc:picChg>
      </pc:sldChg>
      <pc:sldChg chg="del">
        <pc:chgData name="Hardman, Amanda" userId="59475092-1c25-4666-9af8-4d4b5854e13a" providerId="ADAL" clId="{4B344B48-55E3-4255-9412-50F417AEF260}" dt="2022-11-01T15:51:26.188" v="39" actId="47"/>
        <pc:sldMkLst>
          <pc:docMk/>
          <pc:sldMk cId="472050720" sldId="271"/>
        </pc:sldMkLst>
      </pc:sldChg>
      <pc:sldChg chg="del setBg">
        <pc:chgData name="Hardman, Amanda" userId="59475092-1c25-4666-9af8-4d4b5854e13a" providerId="ADAL" clId="{4B344B48-55E3-4255-9412-50F417AEF260}" dt="2022-11-01T15:51:11.531" v="35" actId="47"/>
        <pc:sldMkLst>
          <pc:docMk/>
          <pc:sldMk cId="2478396642" sldId="272"/>
        </pc:sldMkLst>
      </pc:sldChg>
      <pc:sldChg chg="del setBg">
        <pc:chgData name="Hardman, Amanda" userId="59475092-1c25-4666-9af8-4d4b5854e13a" providerId="ADAL" clId="{4B344B48-55E3-4255-9412-50F417AEF260}" dt="2022-11-01T15:51:21.936" v="38" actId="47"/>
        <pc:sldMkLst>
          <pc:docMk/>
          <pc:sldMk cId="4086325221" sldId="273"/>
        </pc:sldMkLst>
      </pc:sldChg>
      <pc:sldChg chg="del setBg">
        <pc:chgData name="Hardman, Amanda" userId="59475092-1c25-4666-9af8-4d4b5854e13a" providerId="ADAL" clId="{4B344B48-55E3-4255-9412-50F417AEF260}" dt="2022-11-01T15:51:27.914" v="41" actId="47"/>
        <pc:sldMkLst>
          <pc:docMk/>
          <pc:sldMk cId="3065673301" sldId="274"/>
        </pc:sldMkLst>
      </pc:sldChg>
      <pc:sldChg chg="modNotesTx">
        <pc:chgData name="Hardman, Amanda" userId="59475092-1c25-4666-9af8-4d4b5854e13a" providerId="ADAL" clId="{4B344B48-55E3-4255-9412-50F417AEF260}" dt="2022-11-01T15:55:17.589" v="271" actId="20577"/>
        <pc:sldMkLst>
          <pc:docMk/>
          <pc:sldMk cId="2110594917" sldId="275"/>
        </pc:sldMkLst>
      </pc:sldChg>
      <pc:sldChg chg="modSp mod modNotesTx">
        <pc:chgData name="Hardman, Amanda" userId="59475092-1c25-4666-9af8-4d4b5854e13a" providerId="ADAL" clId="{4B344B48-55E3-4255-9412-50F417AEF260}" dt="2022-11-01T16:40:11.826" v="3696" actId="20577"/>
        <pc:sldMkLst>
          <pc:docMk/>
          <pc:sldMk cId="3080725393" sldId="278"/>
        </pc:sldMkLst>
        <pc:picChg chg="mod">
          <ac:chgData name="Hardman, Amanda" userId="59475092-1c25-4666-9af8-4d4b5854e13a" providerId="ADAL" clId="{4B344B48-55E3-4255-9412-50F417AEF260}" dt="2022-11-01T15:54:46.818" v="247" actId="962"/>
          <ac:picMkLst>
            <pc:docMk/>
            <pc:sldMk cId="3080725393" sldId="278"/>
            <ac:picMk id="3" creationId="{BBBC430A-397B-4C53-BF8C-BB3D0372E09E}"/>
          </ac:picMkLst>
        </pc:picChg>
      </pc:sldChg>
      <pc:sldChg chg="ord modNotesTx">
        <pc:chgData name="Hardman, Amanda" userId="59475092-1c25-4666-9af8-4d4b5854e13a" providerId="ADAL" clId="{4B344B48-55E3-4255-9412-50F417AEF260}" dt="2022-11-01T16:36:15.300" v="3085" actId="20577"/>
        <pc:sldMkLst>
          <pc:docMk/>
          <pc:sldMk cId="4101114828" sldId="279"/>
        </pc:sldMkLst>
      </pc:sldChg>
      <pc:sldChg chg="modSp mod setBg modNotesTx">
        <pc:chgData name="Hardman, Amanda" userId="59475092-1c25-4666-9af8-4d4b5854e13a" providerId="ADAL" clId="{4B344B48-55E3-4255-9412-50F417AEF260}" dt="2022-11-01T16:35:19.160" v="3008" actId="20577"/>
        <pc:sldMkLst>
          <pc:docMk/>
          <pc:sldMk cId="4141198380" sldId="281"/>
        </pc:sldMkLst>
        <pc:spChg chg="mod">
          <ac:chgData name="Hardman, Amanda" userId="59475092-1c25-4666-9af8-4d4b5854e13a" providerId="ADAL" clId="{4B344B48-55E3-4255-9412-50F417AEF260}" dt="2022-11-01T15:55:40.450" v="279" actId="20577"/>
          <ac:spMkLst>
            <pc:docMk/>
            <pc:sldMk cId="4141198380" sldId="281"/>
            <ac:spMk id="2" creationId="{38AF7D75-0B63-41E6-96F7-31AD1B0D6450}"/>
          </ac:spMkLst>
        </pc:spChg>
      </pc:sldChg>
      <pc:sldChg chg="del setBg">
        <pc:chgData name="Hardman, Amanda" userId="59475092-1c25-4666-9af8-4d4b5854e13a" providerId="ADAL" clId="{4B344B48-55E3-4255-9412-50F417AEF260}" dt="2022-11-01T15:51:10.219" v="34" actId="47"/>
        <pc:sldMkLst>
          <pc:docMk/>
          <pc:sldMk cId="275064953" sldId="282"/>
        </pc:sldMkLst>
      </pc:sldChg>
      <pc:sldChg chg="del setBg">
        <pc:chgData name="Hardman, Amanda" userId="59475092-1c25-4666-9af8-4d4b5854e13a" providerId="ADAL" clId="{4B344B48-55E3-4255-9412-50F417AEF260}" dt="2022-11-01T15:51:16.842" v="36" actId="47"/>
        <pc:sldMkLst>
          <pc:docMk/>
          <pc:sldMk cId="979017151" sldId="283"/>
        </pc:sldMkLst>
      </pc:sldChg>
      <pc:sldChg chg="del setBg">
        <pc:chgData name="Hardman, Amanda" userId="59475092-1c25-4666-9af8-4d4b5854e13a" providerId="ADAL" clId="{4B344B48-55E3-4255-9412-50F417AEF260}" dt="2022-11-01T15:51:18.119" v="37" actId="47"/>
        <pc:sldMkLst>
          <pc:docMk/>
          <pc:sldMk cId="621621512" sldId="284"/>
        </pc:sldMkLst>
      </pc:sldChg>
      <pc:sldChg chg="del setBg">
        <pc:chgData name="Hardman, Amanda" userId="59475092-1c25-4666-9af8-4d4b5854e13a" providerId="ADAL" clId="{4B344B48-55E3-4255-9412-50F417AEF260}" dt="2022-11-01T15:51:27.133" v="40" actId="47"/>
        <pc:sldMkLst>
          <pc:docMk/>
          <pc:sldMk cId="2283054212" sldId="285"/>
        </pc:sldMkLst>
      </pc:sldChg>
      <pc:sldChg chg="del">
        <pc:chgData name="Hardman, Amanda" userId="59475092-1c25-4666-9af8-4d4b5854e13a" providerId="ADAL" clId="{4B344B48-55E3-4255-9412-50F417AEF260}" dt="2022-11-01T16:08:04.269" v="1585" actId="47"/>
        <pc:sldMkLst>
          <pc:docMk/>
          <pc:sldMk cId="1314198883" sldId="286"/>
        </pc:sldMkLst>
      </pc:sldChg>
      <pc:sldChg chg="modSp del mod setBg">
        <pc:chgData name="Hardman, Amanda" userId="59475092-1c25-4666-9af8-4d4b5854e13a" providerId="ADAL" clId="{4B344B48-55E3-4255-9412-50F417AEF260}" dt="2022-11-01T16:30:12.062" v="2707" actId="47"/>
        <pc:sldMkLst>
          <pc:docMk/>
          <pc:sldMk cId="3889501161" sldId="287"/>
        </pc:sldMkLst>
        <pc:spChg chg="mod">
          <ac:chgData name="Hardman, Amanda" userId="59475092-1c25-4666-9af8-4d4b5854e13a" providerId="ADAL" clId="{4B344B48-55E3-4255-9412-50F417AEF260}" dt="2022-11-01T15:50:54.177" v="32" actId="207"/>
          <ac:spMkLst>
            <pc:docMk/>
            <pc:sldMk cId="3889501161" sldId="287"/>
            <ac:spMk id="2" creationId="{747365CB-274A-E885-BDED-C52A2C653AFC}"/>
          </ac:spMkLst>
        </pc:spChg>
      </pc:sldChg>
      <pc:sldChg chg="modSp add mod modNotesTx">
        <pc:chgData name="Hardman, Amanda" userId="59475092-1c25-4666-9af8-4d4b5854e13a" providerId="ADAL" clId="{4B344B48-55E3-4255-9412-50F417AEF260}" dt="2022-11-01T16:53:09.061" v="6226" actId="1035"/>
        <pc:sldMkLst>
          <pc:docMk/>
          <pc:sldMk cId="2417777922" sldId="288"/>
        </pc:sldMkLst>
        <pc:spChg chg="mod">
          <ac:chgData name="Hardman, Amanda" userId="59475092-1c25-4666-9af8-4d4b5854e13a" providerId="ADAL" clId="{4B344B48-55E3-4255-9412-50F417AEF260}" dt="2022-11-01T16:06:42.270" v="1523" actId="20577"/>
          <ac:spMkLst>
            <pc:docMk/>
            <pc:sldMk cId="2417777922" sldId="288"/>
            <ac:spMk id="2" creationId="{DAB37D11-CEDF-410A-B6A7-37BC67478158}"/>
          </ac:spMkLst>
        </pc:spChg>
        <pc:picChg chg="mod">
          <ac:chgData name="Hardman, Amanda" userId="59475092-1c25-4666-9af8-4d4b5854e13a" providerId="ADAL" clId="{4B344B48-55E3-4255-9412-50F417AEF260}" dt="2022-11-01T16:53:09.061" v="6226" actId="1035"/>
          <ac:picMkLst>
            <pc:docMk/>
            <pc:sldMk cId="2417777922" sldId="288"/>
            <ac:picMk id="3" creationId="{12723919-B45B-4F17-84B8-CC1E2A26891C}"/>
          </ac:picMkLst>
        </pc:picChg>
      </pc:sldChg>
      <pc:sldChg chg="modSp add mod ord modNotesTx">
        <pc:chgData name="Hardman, Amanda" userId="59475092-1c25-4666-9af8-4d4b5854e13a" providerId="ADAL" clId="{4B344B48-55E3-4255-9412-50F417AEF260}" dt="2022-11-01T16:44:16.343" v="5525" actId="962"/>
        <pc:sldMkLst>
          <pc:docMk/>
          <pc:sldMk cId="1958684962" sldId="289"/>
        </pc:sldMkLst>
        <pc:spChg chg="mod">
          <ac:chgData name="Hardman, Amanda" userId="59475092-1c25-4666-9af8-4d4b5854e13a" providerId="ADAL" clId="{4B344B48-55E3-4255-9412-50F417AEF260}" dt="2022-11-01T16:19:11.486" v="1911" actId="20577"/>
          <ac:spMkLst>
            <pc:docMk/>
            <pc:sldMk cId="1958684962" sldId="289"/>
            <ac:spMk id="2" creationId="{5420BD81-68F5-47D5-893D-FD0778377276}"/>
          </ac:spMkLst>
        </pc:spChg>
        <pc:picChg chg="mod">
          <ac:chgData name="Hardman, Amanda" userId="59475092-1c25-4666-9af8-4d4b5854e13a" providerId="ADAL" clId="{4B344B48-55E3-4255-9412-50F417AEF260}" dt="2022-11-01T16:44:16.343" v="5525" actId="962"/>
          <ac:picMkLst>
            <pc:docMk/>
            <pc:sldMk cId="1958684962" sldId="289"/>
            <ac:picMk id="3" creationId="{D40704B5-4A41-4296-8E0F-2738D02A8884}"/>
          </ac:picMkLst>
        </pc:picChg>
      </pc:sldChg>
      <pc:sldChg chg="new del">
        <pc:chgData name="Hardman, Amanda" userId="59475092-1c25-4666-9af8-4d4b5854e13a" providerId="ADAL" clId="{4B344B48-55E3-4255-9412-50F417AEF260}" dt="2022-11-01T16:25:57.074" v="2323" actId="680"/>
        <pc:sldMkLst>
          <pc:docMk/>
          <pc:sldMk cId="281985136" sldId="290"/>
        </pc:sldMkLst>
      </pc:sldChg>
      <pc:sldChg chg="addSp delSp modSp add mod setBg modNotesTx">
        <pc:chgData name="Hardman, Amanda" userId="59475092-1c25-4666-9af8-4d4b5854e13a" providerId="ADAL" clId="{4B344B48-55E3-4255-9412-50F417AEF260}" dt="2022-11-01T16:44:47.478" v="5829" actId="962"/>
        <pc:sldMkLst>
          <pc:docMk/>
          <pc:sldMk cId="3454638702" sldId="290"/>
        </pc:sldMkLst>
        <pc:spChg chg="mod ord">
          <ac:chgData name="Hardman, Amanda" userId="59475092-1c25-4666-9af8-4d4b5854e13a" providerId="ADAL" clId="{4B344B48-55E3-4255-9412-50F417AEF260}" dt="2022-11-01T16:27:43.922" v="2347" actId="20577"/>
          <ac:spMkLst>
            <pc:docMk/>
            <pc:sldMk cId="3454638702" sldId="290"/>
            <ac:spMk id="2" creationId="{5420BD81-68F5-47D5-893D-FD0778377276}"/>
          </ac:spMkLst>
        </pc:spChg>
        <pc:spChg chg="add del">
          <ac:chgData name="Hardman, Amanda" userId="59475092-1c25-4666-9af8-4d4b5854e13a" providerId="ADAL" clId="{4B344B48-55E3-4255-9412-50F417AEF260}" dt="2022-11-01T16:27:01.053" v="2344" actId="26606"/>
          <ac:spMkLst>
            <pc:docMk/>
            <pc:sldMk cId="3454638702" sldId="290"/>
            <ac:spMk id="10" creationId="{823AC064-BC96-4F32-8AE1-B2FD38754823}"/>
          </ac:spMkLst>
        </pc:spChg>
        <pc:picChg chg="mod ord">
          <ac:chgData name="Hardman, Amanda" userId="59475092-1c25-4666-9af8-4d4b5854e13a" providerId="ADAL" clId="{4B344B48-55E3-4255-9412-50F417AEF260}" dt="2022-11-01T16:44:47.478" v="5829" actId="962"/>
          <ac:picMkLst>
            <pc:docMk/>
            <pc:sldMk cId="3454638702" sldId="290"/>
            <ac:picMk id="3" creationId="{D40704B5-4A41-4296-8E0F-2738D02A8884}"/>
          </ac:picMkLst>
        </pc:picChg>
        <pc:picChg chg="add del mod">
          <ac:chgData name="Hardman, Amanda" userId="59475092-1c25-4666-9af8-4d4b5854e13a" providerId="ADAL" clId="{4B344B48-55E3-4255-9412-50F417AEF260}" dt="2022-11-01T16:27:24.975" v="2345" actId="478"/>
          <ac:picMkLst>
            <pc:docMk/>
            <pc:sldMk cId="3454638702" sldId="290"/>
            <ac:picMk id="5" creationId="{E296CB7B-C9A9-CF98-6AFB-3E151D5AA884}"/>
          </ac:picMkLst>
        </pc:picChg>
        <pc:cxnChg chg="add del">
          <ac:chgData name="Hardman, Amanda" userId="59475092-1c25-4666-9af8-4d4b5854e13a" providerId="ADAL" clId="{4B344B48-55E3-4255-9412-50F417AEF260}" dt="2022-11-01T16:27:01.053" v="2344" actId="26606"/>
          <ac:cxnSpMkLst>
            <pc:docMk/>
            <pc:sldMk cId="3454638702" sldId="290"/>
            <ac:cxnSpMk id="12" creationId="{7E7C77BC-7138-40B1-A15B-20F57A494629}"/>
          </ac:cxnSpMkLst>
        </pc:cxnChg>
        <pc:cxnChg chg="add del">
          <ac:chgData name="Hardman, Amanda" userId="59475092-1c25-4666-9af8-4d4b5854e13a" providerId="ADAL" clId="{4B344B48-55E3-4255-9412-50F417AEF260}" dt="2022-11-01T16:27:01.053" v="2344" actId="26606"/>
          <ac:cxnSpMkLst>
            <pc:docMk/>
            <pc:sldMk cId="3454638702" sldId="290"/>
            <ac:cxnSpMk id="14" creationId="{DB146403-F3D6-484B-B2ED-97F9565D0370}"/>
          </ac:cxnSpMkLst>
        </pc:cxnChg>
      </pc:sldChg>
      <pc:sldChg chg="addSp delSp modSp add mod modClrScheme chgLayout modNotesTx">
        <pc:chgData name="Hardman, Amanda" userId="59475092-1c25-4666-9af8-4d4b5854e13a" providerId="ADAL" clId="{4B344B48-55E3-4255-9412-50F417AEF260}" dt="2022-11-01T16:45:31.745" v="6219" actId="962"/>
        <pc:sldMkLst>
          <pc:docMk/>
          <pc:sldMk cId="3499388518" sldId="291"/>
        </pc:sldMkLst>
        <pc:spChg chg="mod ord">
          <ac:chgData name="Hardman, Amanda" userId="59475092-1c25-4666-9af8-4d4b5854e13a" providerId="ADAL" clId="{4B344B48-55E3-4255-9412-50F417AEF260}" dt="2022-11-01T16:30:37.884" v="2710" actId="700"/>
          <ac:spMkLst>
            <pc:docMk/>
            <pc:sldMk cId="3499388518" sldId="291"/>
            <ac:spMk id="2" creationId="{5420BD81-68F5-47D5-893D-FD0778377276}"/>
          </ac:spMkLst>
        </pc:spChg>
        <pc:spChg chg="add del mod ord">
          <ac:chgData name="Hardman, Amanda" userId="59475092-1c25-4666-9af8-4d4b5854e13a" providerId="ADAL" clId="{4B344B48-55E3-4255-9412-50F417AEF260}" dt="2022-11-01T16:30:26.599" v="2709" actId="700"/>
          <ac:spMkLst>
            <pc:docMk/>
            <pc:sldMk cId="3499388518" sldId="291"/>
            <ac:spMk id="4" creationId="{4E2084D0-406A-C484-24E5-A91E95677BBD}"/>
          </ac:spMkLst>
        </pc:spChg>
        <pc:spChg chg="add mod ord">
          <ac:chgData name="Hardman, Amanda" userId="59475092-1c25-4666-9af8-4d4b5854e13a" providerId="ADAL" clId="{4B344B48-55E3-4255-9412-50F417AEF260}" dt="2022-11-01T16:39:43.251" v="3585" actId="1076"/>
          <ac:spMkLst>
            <pc:docMk/>
            <pc:sldMk cId="3499388518" sldId="291"/>
            <ac:spMk id="5" creationId="{B1FFBB4B-8189-7EC3-6F60-4493004FDEFD}"/>
          </ac:spMkLst>
        </pc:spChg>
        <pc:picChg chg="add del mod ord">
          <ac:chgData name="Hardman, Amanda" userId="59475092-1c25-4666-9af8-4d4b5854e13a" providerId="ADAL" clId="{4B344B48-55E3-4255-9412-50F417AEF260}" dt="2022-11-01T16:45:31.745" v="6219" actId="962"/>
          <ac:picMkLst>
            <pc:docMk/>
            <pc:sldMk cId="3499388518" sldId="291"/>
            <ac:picMk id="3" creationId="{D40704B5-4A41-4296-8E0F-2738D02A8884}"/>
          </ac:picMkLst>
        </pc:picChg>
      </pc:sldChg>
      <pc:sldMasterChg chg="setBg modSldLayout">
        <pc:chgData name="Hardman, Amanda" userId="59475092-1c25-4666-9af8-4d4b5854e13a" providerId="ADAL" clId="{4B344B48-55E3-4255-9412-50F417AEF260}" dt="2022-11-01T15:48:04.773" v="11"/>
        <pc:sldMasterMkLst>
          <pc:docMk/>
          <pc:sldMasterMk cId="2460954070" sldId="2147483672"/>
        </pc:sldMasterMkLst>
        <pc:sldLayoutChg chg="setBg">
          <pc:chgData name="Hardman, Amanda" userId="59475092-1c25-4666-9af8-4d4b5854e13a" providerId="ADAL" clId="{4B344B48-55E3-4255-9412-50F417AEF260}" dt="2022-11-01T15:48:04.773" v="11"/>
          <pc:sldLayoutMkLst>
            <pc:docMk/>
            <pc:sldMasterMk cId="2460954070" sldId="2147483672"/>
            <pc:sldLayoutMk cId="949138452" sldId="2147483662"/>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3210312558" sldId="2147483666"/>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3146388984" sldId="2147483667"/>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3171841454" sldId="2147483668"/>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1718958274" sldId="2147483669"/>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2202905451" sldId="2147483670"/>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3479445657" sldId="2147483671"/>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2385387890" sldId="2147483673"/>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2591524520" sldId="2147483674"/>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1203092039" sldId="2147483675"/>
          </pc:sldLayoutMkLst>
        </pc:sldLayoutChg>
        <pc:sldLayoutChg chg="setBg">
          <pc:chgData name="Hardman, Amanda" userId="59475092-1c25-4666-9af8-4d4b5854e13a" providerId="ADAL" clId="{4B344B48-55E3-4255-9412-50F417AEF260}" dt="2022-11-01T15:48:04.773" v="11"/>
          <pc:sldLayoutMkLst>
            <pc:docMk/>
            <pc:sldMasterMk cId="2460954070" sldId="2147483672"/>
            <pc:sldLayoutMk cId="3733172339" sldId="2147483676"/>
          </pc:sldLayoutMkLst>
        </pc:sldLayoutChg>
      </pc:sldMasterChg>
    </pc:docChg>
  </pc:docChgLst>
  <pc:docChgLst>
    <pc:chgData name="Hardman, Amanda" userId="S::amanda.hardman@cccs.edu::59475092-1c25-4666-9af8-4d4b5854e13a" providerId="AD" clId="Web-{83955ECF-E26C-FF06-93E2-F8C2C11B4182}"/>
    <pc:docChg chg="addSld delSld modSld">
      <pc:chgData name="Hardman, Amanda" userId="S::amanda.hardman@cccs.edu::59475092-1c25-4666-9af8-4d4b5854e13a" providerId="AD" clId="Web-{83955ECF-E26C-FF06-93E2-F8C2C11B4182}" dt="2022-05-22T20:17:24.595" v="5"/>
      <pc:docMkLst>
        <pc:docMk/>
      </pc:docMkLst>
      <pc:sldChg chg="del">
        <pc:chgData name="Hardman, Amanda" userId="S::amanda.hardman@cccs.edu::59475092-1c25-4666-9af8-4d4b5854e13a" providerId="AD" clId="Web-{83955ECF-E26C-FF06-93E2-F8C2C11B4182}" dt="2022-05-22T20:15:32.203" v="0"/>
        <pc:sldMkLst>
          <pc:docMk/>
          <pc:sldMk cId="4246186470" sldId="257"/>
        </pc:sldMkLst>
      </pc:sldChg>
      <pc:sldChg chg="modSp">
        <pc:chgData name="Hardman, Amanda" userId="S::amanda.hardman@cccs.edu::59475092-1c25-4666-9af8-4d4b5854e13a" providerId="AD" clId="Web-{83955ECF-E26C-FF06-93E2-F8C2C11B4182}" dt="2022-05-22T20:17:24.595" v="5"/>
        <pc:sldMkLst>
          <pc:docMk/>
          <pc:sldMk cId="2905218199" sldId="260"/>
        </pc:sldMkLst>
        <pc:picChg chg="mod">
          <ac:chgData name="Hardman, Amanda" userId="S::amanda.hardman@cccs.edu::59475092-1c25-4666-9af8-4d4b5854e13a" providerId="AD" clId="Web-{83955ECF-E26C-FF06-93E2-F8C2C11B4182}" dt="2022-05-22T20:17:24.595" v="5"/>
          <ac:picMkLst>
            <pc:docMk/>
            <pc:sldMk cId="2905218199" sldId="260"/>
            <ac:picMk id="4" creationId="{5E530534-0DF7-416F-836D-D93B9D3E0068}"/>
          </ac:picMkLst>
        </pc:picChg>
      </pc:sldChg>
      <pc:sldChg chg="addSp delSp modSp add replId">
        <pc:chgData name="Hardman, Amanda" userId="S::amanda.hardman@cccs.edu::59475092-1c25-4666-9af8-4d4b5854e13a" providerId="AD" clId="Web-{83955ECF-E26C-FF06-93E2-F8C2C11B4182}" dt="2022-05-22T20:16:42.298" v="4"/>
        <pc:sldMkLst>
          <pc:docMk/>
          <pc:sldMk cId="2115879063" sldId="262"/>
        </pc:sldMkLst>
        <pc:picChg chg="add del mod">
          <ac:chgData name="Hardman, Amanda" userId="S::amanda.hardman@cccs.edu::59475092-1c25-4666-9af8-4d4b5854e13a" providerId="AD" clId="Web-{83955ECF-E26C-FF06-93E2-F8C2C11B4182}" dt="2022-05-22T20:16:28.422" v="3"/>
          <ac:picMkLst>
            <pc:docMk/>
            <pc:sldMk cId="2115879063" sldId="262"/>
            <ac:picMk id="2" creationId="{CB76B03A-F797-909E-C984-65A7F88BD557}"/>
          </ac:picMkLst>
        </pc:picChg>
        <pc:picChg chg="mod">
          <ac:chgData name="Hardman, Amanda" userId="S::amanda.hardman@cccs.edu::59475092-1c25-4666-9af8-4d4b5854e13a" providerId="AD" clId="Web-{83955ECF-E26C-FF06-93E2-F8C2C11B4182}" dt="2022-05-22T20:16:42.298" v="4"/>
          <ac:picMkLst>
            <pc:docMk/>
            <pc:sldMk cId="2115879063" sldId="262"/>
            <ac:picMk id="4" creationId="{5E530534-0DF7-416F-836D-D93B9D3E0068}"/>
          </ac:picMkLst>
        </pc:picChg>
      </pc:sldChg>
    </pc:docChg>
  </pc:docChgLst>
  <pc:docChgLst>
    <pc:chgData name="Hardman, Amanda" userId="59475092-1c25-4666-9af8-4d4b5854e13a" providerId="ADAL" clId="{C3819C23-94C3-48B2-9EB3-4E2D46F684FA}"/>
    <pc:docChg chg="undo custSel addSld delSld modSld sldOrd modMainMaster">
      <pc:chgData name="Hardman, Amanda" userId="59475092-1c25-4666-9af8-4d4b5854e13a" providerId="ADAL" clId="{C3819C23-94C3-48B2-9EB3-4E2D46F684FA}" dt="2022-05-23T16:06:15.726" v="10788" actId="1036"/>
      <pc:docMkLst>
        <pc:docMk/>
      </pc:docMkLst>
      <pc:sldChg chg="modSp del mod setBg">
        <pc:chgData name="Hardman, Amanda" userId="59475092-1c25-4666-9af8-4d4b5854e13a" providerId="ADAL" clId="{C3819C23-94C3-48B2-9EB3-4E2D46F684FA}" dt="2022-05-22T20:21:06.035" v="14" actId="47"/>
        <pc:sldMkLst>
          <pc:docMk/>
          <pc:sldMk cId="109857222" sldId="256"/>
        </pc:sldMkLst>
        <pc:picChg chg="mod">
          <ac:chgData name="Hardman, Amanda" userId="59475092-1c25-4666-9af8-4d4b5854e13a" providerId="ADAL" clId="{C3819C23-94C3-48B2-9EB3-4E2D46F684FA}" dt="2022-05-22T20:20:10.423" v="7" actId="1076"/>
          <ac:picMkLst>
            <pc:docMk/>
            <pc:sldMk cId="109857222" sldId="256"/>
            <ac:picMk id="4" creationId="{5E530534-0DF7-416F-836D-D93B9D3E0068}"/>
          </ac:picMkLst>
        </pc:picChg>
      </pc:sldChg>
      <pc:sldChg chg="del setBg">
        <pc:chgData name="Hardman, Amanda" userId="59475092-1c25-4666-9af8-4d4b5854e13a" providerId="ADAL" clId="{C3819C23-94C3-48B2-9EB3-4E2D46F684FA}" dt="2022-05-22T20:21:33.726" v="21" actId="47"/>
        <pc:sldMkLst>
          <pc:docMk/>
          <pc:sldMk cId="2481944519" sldId="258"/>
        </pc:sldMkLst>
      </pc:sldChg>
      <pc:sldChg chg="del setBg">
        <pc:chgData name="Hardman, Amanda" userId="59475092-1c25-4666-9af8-4d4b5854e13a" providerId="ADAL" clId="{C3819C23-94C3-48B2-9EB3-4E2D46F684FA}" dt="2022-05-22T20:21:37.984" v="23" actId="47"/>
        <pc:sldMkLst>
          <pc:docMk/>
          <pc:sldMk cId="4102085900" sldId="259"/>
        </pc:sldMkLst>
      </pc:sldChg>
      <pc:sldChg chg="modSp del setBg">
        <pc:chgData name="Hardman, Amanda" userId="59475092-1c25-4666-9af8-4d4b5854e13a" providerId="ADAL" clId="{C3819C23-94C3-48B2-9EB3-4E2D46F684FA}" dt="2022-05-22T20:22:22.433" v="34" actId="47"/>
        <pc:sldMkLst>
          <pc:docMk/>
          <pc:sldMk cId="2905218199" sldId="260"/>
        </pc:sldMkLst>
        <pc:picChg chg="mod">
          <ac:chgData name="Hardman, Amanda" userId="59475092-1c25-4666-9af8-4d4b5854e13a" providerId="ADAL" clId="{C3819C23-94C3-48B2-9EB3-4E2D46F684FA}" dt="2022-05-22T20:19:51.496" v="4"/>
          <ac:picMkLst>
            <pc:docMk/>
            <pc:sldMk cId="2905218199" sldId="260"/>
            <ac:picMk id="4" creationId="{5E530534-0DF7-416F-836D-D93B9D3E0068}"/>
          </ac:picMkLst>
        </pc:picChg>
      </pc:sldChg>
      <pc:sldChg chg="del setBg">
        <pc:chgData name="Hardman, Amanda" userId="59475092-1c25-4666-9af8-4d4b5854e13a" providerId="ADAL" clId="{C3819C23-94C3-48B2-9EB3-4E2D46F684FA}" dt="2022-05-22T20:22:44.533" v="39" actId="47"/>
        <pc:sldMkLst>
          <pc:docMk/>
          <pc:sldMk cId="2560096567" sldId="261"/>
        </pc:sldMkLst>
      </pc:sldChg>
      <pc:sldChg chg="del setBg">
        <pc:chgData name="Hardman, Amanda" userId="59475092-1c25-4666-9af8-4d4b5854e13a" providerId="ADAL" clId="{C3819C23-94C3-48B2-9EB3-4E2D46F684FA}" dt="2022-05-22T20:21:36.469" v="22" actId="47"/>
        <pc:sldMkLst>
          <pc:docMk/>
          <pc:sldMk cId="2115879063" sldId="262"/>
        </pc:sldMkLst>
      </pc:sldChg>
      <pc:sldChg chg="addSp modSp new mod setBg">
        <pc:chgData name="Hardman, Amanda" userId="59475092-1c25-4666-9af8-4d4b5854e13a" providerId="ADAL" clId="{C3819C23-94C3-48B2-9EB3-4E2D46F684FA}" dt="2022-05-23T15:39:58.256" v="7000" actId="962"/>
        <pc:sldMkLst>
          <pc:docMk/>
          <pc:sldMk cId="1391380129" sldId="263"/>
        </pc:sldMkLst>
        <pc:spChg chg="add mod">
          <ac:chgData name="Hardman, Amanda" userId="59475092-1c25-4666-9af8-4d4b5854e13a" providerId="ADAL" clId="{C3819C23-94C3-48B2-9EB3-4E2D46F684FA}" dt="2022-05-23T15:33:42.045" v="4760"/>
          <ac:spMkLst>
            <pc:docMk/>
            <pc:sldMk cId="1391380129" sldId="263"/>
            <ac:spMk id="2" creationId="{0B3F3D45-3A11-46F9-A505-45115B15D4B3}"/>
          </ac:spMkLst>
        </pc:spChg>
        <pc:picChg chg="add mod">
          <ac:chgData name="Hardman, Amanda" userId="59475092-1c25-4666-9af8-4d4b5854e13a" providerId="ADAL" clId="{C3819C23-94C3-48B2-9EB3-4E2D46F684FA}" dt="2022-05-23T15:39:58.256" v="7000" actId="962"/>
          <ac:picMkLst>
            <pc:docMk/>
            <pc:sldMk cId="1391380129" sldId="263"/>
            <ac:picMk id="3" creationId="{162DA98A-58D9-47AA-9827-CF8A6276BD8B}"/>
          </ac:picMkLst>
        </pc:picChg>
      </pc:sldChg>
      <pc:sldChg chg="addSp modSp new mod">
        <pc:chgData name="Hardman, Amanda" userId="59475092-1c25-4666-9af8-4d4b5854e13a" providerId="ADAL" clId="{C3819C23-94C3-48B2-9EB3-4E2D46F684FA}" dt="2022-05-23T15:41:57.533" v="8320" actId="962"/>
        <pc:sldMkLst>
          <pc:docMk/>
          <pc:sldMk cId="1716346042" sldId="264"/>
        </pc:sldMkLst>
        <pc:spChg chg="add mod">
          <ac:chgData name="Hardman, Amanda" userId="59475092-1c25-4666-9af8-4d4b5854e13a" providerId="ADAL" clId="{C3819C23-94C3-48B2-9EB3-4E2D46F684FA}" dt="2022-05-23T15:33:47.967" v="4761"/>
          <ac:spMkLst>
            <pc:docMk/>
            <pc:sldMk cId="1716346042" sldId="264"/>
            <ac:spMk id="2" creationId="{2B713368-2261-449E-878B-D4E0A1BA2AAC}"/>
          </ac:spMkLst>
        </pc:spChg>
        <pc:picChg chg="add mod">
          <ac:chgData name="Hardman, Amanda" userId="59475092-1c25-4666-9af8-4d4b5854e13a" providerId="ADAL" clId="{C3819C23-94C3-48B2-9EB3-4E2D46F684FA}" dt="2022-05-23T15:41:57.533" v="8320" actId="962"/>
          <ac:picMkLst>
            <pc:docMk/>
            <pc:sldMk cId="1716346042" sldId="264"/>
            <ac:picMk id="3" creationId="{B3516056-0F7A-4F93-A509-A1009EEDF237}"/>
          </ac:picMkLst>
        </pc:picChg>
      </pc:sldChg>
      <pc:sldChg chg="addSp modSp new mod">
        <pc:chgData name="Hardman, Amanda" userId="59475092-1c25-4666-9af8-4d4b5854e13a" providerId="ADAL" clId="{C3819C23-94C3-48B2-9EB3-4E2D46F684FA}" dt="2022-05-23T15:43:59.098" v="9758" actId="962"/>
        <pc:sldMkLst>
          <pc:docMk/>
          <pc:sldMk cId="2269401403" sldId="265"/>
        </pc:sldMkLst>
        <pc:spChg chg="add mod">
          <ac:chgData name="Hardman, Amanda" userId="59475092-1c25-4666-9af8-4d4b5854e13a" providerId="ADAL" clId="{C3819C23-94C3-48B2-9EB3-4E2D46F684FA}" dt="2022-05-23T15:33:55.629" v="4762"/>
          <ac:spMkLst>
            <pc:docMk/>
            <pc:sldMk cId="2269401403" sldId="265"/>
            <ac:spMk id="2" creationId="{A23FA7E3-12D6-435B-8C52-31DA27EC7D87}"/>
          </ac:spMkLst>
        </pc:spChg>
        <pc:picChg chg="add mod">
          <ac:chgData name="Hardman, Amanda" userId="59475092-1c25-4666-9af8-4d4b5854e13a" providerId="ADAL" clId="{C3819C23-94C3-48B2-9EB3-4E2D46F684FA}" dt="2022-05-23T15:43:59.098" v="9758" actId="962"/>
          <ac:picMkLst>
            <pc:docMk/>
            <pc:sldMk cId="2269401403" sldId="265"/>
            <ac:picMk id="3" creationId="{527FAC56-F904-40DB-9005-8F7896FDA1E6}"/>
          </ac:picMkLst>
        </pc:picChg>
      </pc:sldChg>
      <pc:sldChg chg="addSp modSp new mod">
        <pc:chgData name="Hardman, Amanda" userId="59475092-1c25-4666-9af8-4d4b5854e13a" providerId="ADAL" clId="{C3819C23-94C3-48B2-9EB3-4E2D46F684FA}" dt="2022-05-23T15:44:43.193" v="10136" actId="962"/>
        <pc:sldMkLst>
          <pc:docMk/>
          <pc:sldMk cId="2564819880" sldId="266"/>
        </pc:sldMkLst>
        <pc:spChg chg="add mod">
          <ac:chgData name="Hardman, Amanda" userId="59475092-1c25-4666-9af8-4d4b5854e13a" providerId="ADAL" clId="{C3819C23-94C3-48B2-9EB3-4E2D46F684FA}" dt="2022-05-23T15:34:02.588" v="4763"/>
          <ac:spMkLst>
            <pc:docMk/>
            <pc:sldMk cId="2564819880" sldId="266"/>
            <ac:spMk id="2" creationId="{5420BD81-68F5-47D5-893D-FD0778377276}"/>
          </ac:spMkLst>
        </pc:spChg>
        <pc:picChg chg="add mod">
          <ac:chgData name="Hardman, Amanda" userId="59475092-1c25-4666-9af8-4d4b5854e13a" providerId="ADAL" clId="{C3819C23-94C3-48B2-9EB3-4E2D46F684FA}" dt="2022-05-23T15:44:43.193" v="10136" actId="962"/>
          <ac:picMkLst>
            <pc:docMk/>
            <pc:sldMk cId="2564819880" sldId="266"/>
            <ac:picMk id="3" creationId="{D40704B5-4A41-4296-8E0F-2738D02A8884}"/>
          </ac:picMkLst>
        </pc:picChg>
      </pc:sldChg>
      <pc:sldChg chg="addSp modSp new mod">
        <pc:chgData name="Hardman, Amanda" userId="59475092-1c25-4666-9af8-4d4b5854e13a" providerId="ADAL" clId="{C3819C23-94C3-48B2-9EB3-4E2D46F684FA}" dt="2022-05-23T16:06:15.726" v="10788" actId="1036"/>
        <pc:sldMkLst>
          <pc:docMk/>
          <pc:sldMk cId="2254535164" sldId="267"/>
        </pc:sldMkLst>
        <pc:spChg chg="add mod">
          <ac:chgData name="Hardman, Amanda" userId="59475092-1c25-4666-9af8-4d4b5854e13a" providerId="ADAL" clId="{C3819C23-94C3-48B2-9EB3-4E2D46F684FA}" dt="2022-05-23T15:34:09.872" v="4764"/>
          <ac:spMkLst>
            <pc:docMk/>
            <pc:sldMk cId="2254535164" sldId="267"/>
            <ac:spMk id="2" creationId="{DAB37D11-CEDF-410A-B6A7-37BC67478158}"/>
          </ac:spMkLst>
        </pc:spChg>
        <pc:picChg chg="add mod">
          <ac:chgData name="Hardman, Amanda" userId="59475092-1c25-4666-9af8-4d4b5854e13a" providerId="ADAL" clId="{C3819C23-94C3-48B2-9EB3-4E2D46F684FA}" dt="2022-05-23T16:06:15.726" v="10788" actId="1036"/>
          <ac:picMkLst>
            <pc:docMk/>
            <pc:sldMk cId="2254535164" sldId="267"/>
            <ac:picMk id="3" creationId="{12723919-B45B-4F17-84B8-CC1E2A26891C}"/>
          </ac:picMkLst>
        </pc:picChg>
      </pc:sldChg>
      <pc:sldChg chg="addSp modSp new mod">
        <pc:chgData name="Hardman, Amanda" userId="59475092-1c25-4666-9af8-4d4b5854e13a" providerId="ADAL" clId="{C3819C23-94C3-48B2-9EB3-4E2D46F684FA}" dt="2022-05-23T15:45:33.900" v="10538" actId="962"/>
        <pc:sldMkLst>
          <pc:docMk/>
          <pc:sldMk cId="4106400739" sldId="268"/>
        </pc:sldMkLst>
        <pc:spChg chg="add mod">
          <ac:chgData name="Hardman, Amanda" userId="59475092-1c25-4666-9af8-4d4b5854e13a" providerId="ADAL" clId="{C3819C23-94C3-48B2-9EB3-4E2D46F684FA}" dt="2022-05-23T15:34:16.515" v="4765"/>
          <ac:spMkLst>
            <pc:docMk/>
            <pc:sldMk cId="4106400739" sldId="268"/>
            <ac:spMk id="2" creationId="{F65E8188-307B-4ADD-BBCE-95B466ADCB73}"/>
          </ac:spMkLst>
        </pc:spChg>
        <pc:picChg chg="add mod">
          <ac:chgData name="Hardman, Amanda" userId="59475092-1c25-4666-9af8-4d4b5854e13a" providerId="ADAL" clId="{C3819C23-94C3-48B2-9EB3-4E2D46F684FA}" dt="2022-05-23T15:45:33.900" v="10538" actId="962"/>
          <ac:picMkLst>
            <pc:docMk/>
            <pc:sldMk cId="4106400739" sldId="268"/>
            <ac:picMk id="3" creationId="{BBBC430A-397B-4C53-BF8C-BB3D0372E09E}"/>
          </ac:picMkLst>
        </pc:picChg>
      </pc:sldChg>
      <pc:sldChg chg="addSp modSp new mod">
        <pc:chgData name="Hardman, Amanda" userId="59475092-1c25-4666-9af8-4d4b5854e13a" providerId="ADAL" clId="{C3819C23-94C3-48B2-9EB3-4E2D46F684FA}" dt="2022-05-23T15:36:47.370" v="5267" actId="962"/>
        <pc:sldMkLst>
          <pc:docMk/>
          <pc:sldMk cId="2547029649" sldId="269"/>
        </pc:sldMkLst>
        <pc:spChg chg="add mod">
          <ac:chgData name="Hardman, Amanda" userId="59475092-1c25-4666-9af8-4d4b5854e13a" providerId="ADAL" clId="{C3819C23-94C3-48B2-9EB3-4E2D46F684FA}" dt="2022-05-23T15:34:22.489" v="4766"/>
          <ac:spMkLst>
            <pc:docMk/>
            <pc:sldMk cId="2547029649" sldId="269"/>
            <ac:spMk id="2" creationId="{CD7A9FB0-2DFC-4EA8-B39B-9CD08735D614}"/>
          </ac:spMkLst>
        </pc:spChg>
        <pc:picChg chg="add mod modCrop">
          <ac:chgData name="Hardman, Amanda" userId="59475092-1c25-4666-9af8-4d4b5854e13a" providerId="ADAL" clId="{C3819C23-94C3-48B2-9EB3-4E2D46F684FA}" dt="2022-05-23T15:36:47.370" v="5267" actId="962"/>
          <ac:picMkLst>
            <pc:docMk/>
            <pc:sldMk cId="2547029649" sldId="269"/>
            <ac:picMk id="3" creationId="{3A68DE9A-977E-4C47-B6A9-574CC293B099}"/>
          </ac:picMkLst>
        </pc:picChg>
      </pc:sldChg>
      <pc:sldChg chg="addSp modSp new del mod ord">
        <pc:chgData name="Hardman, Amanda" userId="59475092-1c25-4666-9af8-4d4b5854e13a" providerId="ADAL" clId="{C3819C23-94C3-48B2-9EB3-4E2D46F684FA}" dt="2022-05-23T00:57:28.915" v="2406" actId="2696"/>
        <pc:sldMkLst>
          <pc:docMk/>
          <pc:sldMk cId="2488028607" sldId="270"/>
        </pc:sldMkLst>
        <pc:picChg chg="add mod modCrop">
          <ac:chgData name="Hardman, Amanda" userId="59475092-1c25-4666-9af8-4d4b5854e13a" providerId="ADAL" clId="{C3819C23-94C3-48B2-9EB3-4E2D46F684FA}" dt="2022-05-22T20:47:53.289" v="81" actId="1076"/>
          <ac:picMkLst>
            <pc:docMk/>
            <pc:sldMk cId="2488028607" sldId="270"/>
            <ac:picMk id="3" creationId="{627CF85B-509F-43EE-9632-867AD785502B}"/>
          </ac:picMkLst>
        </pc:picChg>
      </pc:sldChg>
      <pc:sldChg chg="addSp delSp modSp new add del mod">
        <pc:chgData name="Hardman, Amanda" userId="59475092-1c25-4666-9af8-4d4b5854e13a" providerId="ADAL" clId="{C3819C23-94C3-48B2-9EB3-4E2D46F684FA}" dt="2022-05-23T15:46:01.321" v="10786" actId="962"/>
        <pc:sldMkLst>
          <pc:docMk/>
          <pc:sldMk cId="472050720" sldId="271"/>
        </pc:sldMkLst>
        <pc:spChg chg="add mod">
          <ac:chgData name="Hardman, Amanda" userId="59475092-1c25-4666-9af8-4d4b5854e13a" providerId="ADAL" clId="{C3819C23-94C3-48B2-9EB3-4E2D46F684FA}" dt="2022-05-23T15:35:10.925" v="4772"/>
          <ac:spMkLst>
            <pc:docMk/>
            <pc:sldMk cId="472050720" sldId="271"/>
            <ac:spMk id="2" creationId="{AF736F52-DF56-4429-8F3A-A8D300CA6B71}"/>
          </ac:spMkLst>
        </pc:spChg>
        <pc:picChg chg="add del mod">
          <ac:chgData name="Hardman, Amanda" userId="59475092-1c25-4666-9af8-4d4b5854e13a" providerId="ADAL" clId="{C3819C23-94C3-48B2-9EB3-4E2D46F684FA}" dt="2022-05-22T20:46:49.281" v="68" actId="931"/>
          <ac:picMkLst>
            <pc:docMk/>
            <pc:sldMk cId="472050720" sldId="271"/>
            <ac:picMk id="3" creationId="{201D8054-789D-4FA3-BAD7-F3ED63544668}"/>
          </ac:picMkLst>
        </pc:picChg>
        <pc:picChg chg="add mod modCrop">
          <ac:chgData name="Hardman, Amanda" userId="59475092-1c25-4666-9af8-4d4b5854e13a" providerId="ADAL" clId="{C3819C23-94C3-48B2-9EB3-4E2D46F684FA}" dt="2022-05-23T15:46:01.321" v="10786" actId="962"/>
          <ac:picMkLst>
            <pc:docMk/>
            <pc:sldMk cId="472050720" sldId="271"/>
            <ac:picMk id="5" creationId="{D4207972-C027-4217-B465-2F644B563D89}"/>
          </ac:picMkLst>
        </pc:picChg>
      </pc:sldChg>
      <pc:sldChg chg="addSp modSp new mod setBg modClrScheme chgLayout">
        <pc:chgData name="Hardman, Amanda" userId="59475092-1c25-4666-9af8-4d4b5854e13a" providerId="ADAL" clId="{C3819C23-94C3-48B2-9EB3-4E2D46F684FA}" dt="2022-05-23T15:34:40.423" v="4768" actId="962"/>
        <pc:sldMkLst>
          <pc:docMk/>
          <pc:sldMk cId="2478396642" sldId="272"/>
        </pc:sldMkLst>
        <pc:spChg chg="add mod">
          <ac:chgData name="Hardman, Amanda" userId="59475092-1c25-4666-9af8-4d4b5854e13a" providerId="ADAL" clId="{C3819C23-94C3-48B2-9EB3-4E2D46F684FA}" dt="2022-05-22T20:50:34.878" v="406" actId="26606"/>
          <ac:spMkLst>
            <pc:docMk/>
            <pc:sldMk cId="2478396642" sldId="272"/>
            <ac:spMk id="2" creationId="{2E037402-1B07-4190-9BC3-1363DDDA9F39}"/>
          </ac:spMkLst>
        </pc:spChg>
        <pc:spChg chg="add mod">
          <ac:chgData name="Hardman, Amanda" userId="59475092-1c25-4666-9af8-4d4b5854e13a" providerId="ADAL" clId="{C3819C23-94C3-48B2-9EB3-4E2D46F684FA}" dt="2022-05-22T20:50:34.878" v="406" actId="26606"/>
          <ac:spMkLst>
            <pc:docMk/>
            <pc:sldMk cId="2478396642" sldId="272"/>
            <ac:spMk id="3" creationId="{860BCF82-82C7-431E-8FF4-E4C62CEBDAB7}"/>
          </ac:spMkLst>
        </pc:spChg>
        <pc:picChg chg="add mod">
          <ac:chgData name="Hardman, Amanda" userId="59475092-1c25-4666-9af8-4d4b5854e13a" providerId="ADAL" clId="{C3819C23-94C3-48B2-9EB3-4E2D46F684FA}" dt="2022-05-23T15:34:40.423" v="4768" actId="962"/>
          <ac:picMkLst>
            <pc:docMk/>
            <pc:sldMk cId="2478396642" sldId="272"/>
            <ac:picMk id="5" creationId="{283C1CD5-DA0B-9B56-6061-79EFFE31B670}"/>
          </ac:picMkLst>
        </pc:picChg>
        <pc:cxnChg chg="add">
          <ac:chgData name="Hardman, Amanda" userId="59475092-1c25-4666-9af8-4d4b5854e13a" providerId="ADAL" clId="{C3819C23-94C3-48B2-9EB3-4E2D46F684FA}" dt="2022-05-22T20:50:34.878" v="406" actId="26606"/>
          <ac:cxnSpMkLst>
            <pc:docMk/>
            <pc:sldMk cId="2478396642" sldId="272"/>
            <ac:cxnSpMk id="9" creationId="{A7F400EE-A8A5-48AF-B4D6-291B52C6F0B0}"/>
          </ac:cxnSpMkLst>
        </pc:cxnChg>
      </pc:sldChg>
      <pc:sldChg chg="addSp delSp modSp add mod">
        <pc:chgData name="Hardman, Amanda" userId="59475092-1c25-4666-9af8-4d4b5854e13a" providerId="ADAL" clId="{C3819C23-94C3-48B2-9EB3-4E2D46F684FA}" dt="2022-05-23T15:25:43.475" v="4412" actId="20577"/>
        <pc:sldMkLst>
          <pc:docMk/>
          <pc:sldMk cId="4086325221" sldId="273"/>
        </pc:sldMkLst>
        <pc:spChg chg="mod">
          <ac:chgData name="Hardman, Amanda" userId="59475092-1c25-4666-9af8-4d4b5854e13a" providerId="ADAL" clId="{C3819C23-94C3-48B2-9EB3-4E2D46F684FA}" dt="2022-05-22T22:35:04.087" v="1374" actId="26606"/>
          <ac:spMkLst>
            <pc:docMk/>
            <pc:sldMk cId="4086325221" sldId="273"/>
            <ac:spMk id="2" creationId="{2E037402-1B07-4190-9BC3-1363DDDA9F39}"/>
          </ac:spMkLst>
        </pc:spChg>
        <pc:spChg chg="mod">
          <ac:chgData name="Hardman, Amanda" userId="59475092-1c25-4666-9af8-4d4b5854e13a" providerId="ADAL" clId="{C3819C23-94C3-48B2-9EB3-4E2D46F684FA}" dt="2022-05-23T15:25:43.475" v="4412" actId="20577"/>
          <ac:spMkLst>
            <pc:docMk/>
            <pc:sldMk cId="4086325221" sldId="273"/>
            <ac:spMk id="3" creationId="{860BCF82-82C7-431E-8FF4-E4C62CEBDAB7}"/>
          </ac:spMkLst>
        </pc:spChg>
        <pc:spChg chg="add del">
          <ac:chgData name="Hardman, Amanda" userId="59475092-1c25-4666-9af8-4d4b5854e13a" providerId="ADAL" clId="{C3819C23-94C3-48B2-9EB3-4E2D46F684FA}" dt="2022-05-22T22:35:04.087" v="1374" actId="26606"/>
          <ac:spMkLst>
            <pc:docMk/>
            <pc:sldMk cId="4086325221" sldId="273"/>
            <ac:spMk id="14" creationId="{3CD9DF72-87A3-404E-A828-84CBF11A8303}"/>
          </ac:spMkLst>
        </pc:spChg>
        <pc:spChg chg="add">
          <ac:chgData name="Hardman, Amanda" userId="59475092-1c25-4666-9af8-4d4b5854e13a" providerId="ADAL" clId="{C3819C23-94C3-48B2-9EB3-4E2D46F684FA}" dt="2022-05-22T22:35:04.087" v="1374" actId="26606"/>
          <ac:spMkLst>
            <pc:docMk/>
            <pc:sldMk cId="4086325221" sldId="273"/>
            <ac:spMk id="23" creationId="{D1EA859B-E555-4109-94F3-6700E046E008}"/>
          </ac:spMkLst>
        </pc:spChg>
        <pc:spChg chg="add">
          <ac:chgData name="Hardman, Amanda" userId="59475092-1c25-4666-9af8-4d4b5854e13a" providerId="ADAL" clId="{C3819C23-94C3-48B2-9EB3-4E2D46F684FA}" dt="2022-05-22T22:35:04.087" v="1374" actId="26606"/>
          <ac:spMkLst>
            <pc:docMk/>
            <pc:sldMk cId="4086325221" sldId="273"/>
            <ac:spMk id="24" creationId="{04812C46-200A-4DEB-A05E-3ED6C68C2387}"/>
          </ac:spMkLst>
        </pc:spChg>
        <pc:picChg chg="mod ord">
          <ac:chgData name="Hardman, Amanda" userId="59475092-1c25-4666-9af8-4d4b5854e13a" providerId="ADAL" clId="{C3819C23-94C3-48B2-9EB3-4E2D46F684FA}" dt="2022-05-22T22:35:04.087" v="1374" actId="26606"/>
          <ac:picMkLst>
            <pc:docMk/>
            <pc:sldMk cId="4086325221" sldId="273"/>
            <ac:picMk id="5" creationId="{283C1CD5-DA0B-9B56-6061-79EFFE31B670}"/>
          </ac:picMkLst>
        </pc:picChg>
        <pc:cxnChg chg="add mod">
          <ac:chgData name="Hardman, Amanda" userId="59475092-1c25-4666-9af8-4d4b5854e13a" providerId="ADAL" clId="{C3819C23-94C3-48B2-9EB3-4E2D46F684FA}" dt="2022-05-22T22:36:36.990" v="1379" actId="962"/>
          <ac:cxnSpMkLst>
            <pc:docMk/>
            <pc:sldMk cId="4086325221" sldId="273"/>
            <ac:cxnSpMk id="6" creationId="{9A41F8E0-AD48-42A4-9BE8-7A159981E93E}"/>
          </ac:cxnSpMkLst>
        </pc:cxnChg>
        <pc:cxnChg chg="del">
          <ac:chgData name="Hardman, Amanda" userId="59475092-1c25-4666-9af8-4d4b5854e13a" providerId="ADAL" clId="{C3819C23-94C3-48B2-9EB3-4E2D46F684FA}" dt="2022-05-22T22:28:13.128" v="829" actId="26606"/>
          <ac:cxnSpMkLst>
            <pc:docMk/>
            <pc:sldMk cId="4086325221" sldId="273"/>
            <ac:cxnSpMk id="9" creationId="{A7F400EE-A8A5-48AF-B4D6-291B52C6F0B0}"/>
          </ac:cxnSpMkLst>
        </pc:cxnChg>
        <pc:cxnChg chg="add del">
          <ac:chgData name="Hardman, Amanda" userId="59475092-1c25-4666-9af8-4d4b5854e13a" providerId="ADAL" clId="{C3819C23-94C3-48B2-9EB3-4E2D46F684FA}" dt="2022-05-22T22:35:04.087" v="1374" actId="26606"/>
          <ac:cxnSpMkLst>
            <pc:docMk/>
            <pc:sldMk cId="4086325221" sldId="273"/>
            <ac:cxnSpMk id="16" creationId="{20E3A342-4D61-4E3F-AF90-1AB42AEB96CC}"/>
          </ac:cxnSpMkLst>
        </pc:cxnChg>
        <pc:cxnChg chg="add del">
          <ac:chgData name="Hardman, Amanda" userId="59475092-1c25-4666-9af8-4d4b5854e13a" providerId="ADAL" clId="{C3819C23-94C3-48B2-9EB3-4E2D46F684FA}" dt="2022-05-22T22:35:04.080" v="1373" actId="26606"/>
          <ac:cxnSpMkLst>
            <pc:docMk/>
            <pc:sldMk cId="4086325221" sldId="273"/>
            <ac:cxnSpMk id="21" creationId="{E4A809D5-3600-46D4-A466-67F2349A54FB}"/>
          </ac:cxnSpMkLst>
        </pc:cxnChg>
      </pc:sldChg>
      <pc:sldChg chg="addSp delSp modSp add mod ord">
        <pc:chgData name="Hardman, Amanda" userId="59475092-1c25-4666-9af8-4d4b5854e13a" providerId="ADAL" clId="{C3819C23-94C3-48B2-9EB3-4E2D46F684FA}" dt="2022-05-23T15:35:27.591" v="4774" actId="962"/>
        <pc:sldMkLst>
          <pc:docMk/>
          <pc:sldMk cId="3065673301" sldId="274"/>
        </pc:sldMkLst>
        <pc:spChg chg="mod">
          <ac:chgData name="Hardman, Amanda" userId="59475092-1c25-4666-9af8-4d4b5854e13a" providerId="ADAL" clId="{C3819C23-94C3-48B2-9EB3-4E2D46F684FA}" dt="2022-05-22T22:34:14.590" v="1370" actId="26606"/>
          <ac:spMkLst>
            <pc:docMk/>
            <pc:sldMk cId="3065673301" sldId="274"/>
            <ac:spMk id="2" creationId="{2E037402-1B07-4190-9BC3-1363DDDA9F39}"/>
          </ac:spMkLst>
        </pc:spChg>
        <pc:spChg chg="mod">
          <ac:chgData name="Hardman, Amanda" userId="59475092-1c25-4666-9af8-4d4b5854e13a" providerId="ADAL" clId="{C3819C23-94C3-48B2-9EB3-4E2D46F684FA}" dt="2022-05-23T15:30:20.282" v="4525" actId="20577"/>
          <ac:spMkLst>
            <pc:docMk/>
            <pc:sldMk cId="3065673301" sldId="274"/>
            <ac:spMk id="3" creationId="{860BCF82-82C7-431E-8FF4-E4C62CEBDAB7}"/>
          </ac:spMkLst>
        </pc:spChg>
        <pc:picChg chg="mod">
          <ac:chgData name="Hardman, Amanda" userId="59475092-1c25-4666-9af8-4d4b5854e13a" providerId="ADAL" clId="{C3819C23-94C3-48B2-9EB3-4E2D46F684FA}" dt="2022-05-23T15:35:27.591" v="4774" actId="962"/>
          <ac:picMkLst>
            <pc:docMk/>
            <pc:sldMk cId="3065673301" sldId="274"/>
            <ac:picMk id="5" creationId="{283C1CD5-DA0B-9B56-6061-79EFFE31B670}"/>
          </ac:picMkLst>
        </pc:picChg>
        <pc:cxnChg chg="del">
          <ac:chgData name="Hardman, Amanda" userId="59475092-1c25-4666-9af8-4d4b5854e13a" providerId="ADAL" clId="{C3819C23-94C3-48B2-9EB3-4E2D46F684FA}" dt="2022-05-22T22:34:14.590" v="1370" actId="26606"/>
          <ac:cxnSpMkLst>
            <pc:docMk/>
            <pc:sldMk cId="3065673301" sldId="274"/>
            <ac:cxnSpMk id="9" creationId="{A7F400EE-A8A5-48AF-B4D6-291B52C6F0B0}"/>
          </ac:cxnSpMkLst>
        </pc:cxnChg>
        <pc:cxnChg chg="add">
          <ac:chgData name="Hardman, Amanda" userId="59475092-1c25-4666-9af8-4d4b5854e13a" providerId="ADAL" clId="{C3819C23-94C3-48B2-9EB3-4E2D46F684FA}" dt="2022-05-22T22:34:14.590" v="1370" actId="26606"/>
          <ac:cxnSpMkLst>
            <pc:docMk/>
            <pc:sldMk cId="3065673301" sldId="274"/>
            <ac:cxnSpMk id="14" creationId="{A7F400EE-A8A5-48AF-B4D6-291B52C6F0B0}"/>
          </ac:cxnSpMkLst>
        </pc:cxnChg>
      </pc:sldChg>
      <pc:sldChg chg="addSp modSp new mod ord modClrScheme chgLayout">
        <pc:chgData name="Hardman, Amanda" userId="59475092-1c25-4666-9af8-4d4b5854e13a" providerId="ADAL" clId="{C3819C23-94C3-48B2-9EB3-4E2D46F684FA}" dt="2022-05-23T15:38:10.388" v="5734" actId="962"/>
        <pc:sldMkLst>
          <pc:docMk/>
          <pc:sldMk cId="2110594917" sldId="275"/>
        </pc:sldMkLst>
        <pc:spChg chg="add mod">
          <ac:chgData name="Hardman, Amanda" userId="59475092-1c25-4666-9af8-4d4b5854e13a" providerId="ADAL" clId="{C3819C23-94C3-48B2-9EB3-4E2D46F684FA}" dt="2022-05-22T22:38:25.067" v="1466" actId="14100"/>
          <ac:spMkLst>
            <pc:docMk/>
            <pc:sldMk cId="2110594917" sldId="275"/>
            <ac:spMk id="2" creationId="{030DAB6C-5BE9-4626-A9FF-7CF3B7B30D10}"/>
          </ac:spMkLst>
        </pc:spChg>
        <pc:spChg chg="add mod">
          <ac:chgData name="Hardman, Amanda" userId="59475092-1c25-4666-9af8-4d4b5854e13a" providerId="ADAL" clId="{C3819C23-94C3-48B2-9EB3-4E2D46F684FA}" dt="2022-05-23T15:16:07.336" v="4399" actId="1076"/>
          <ac:spMkLst>
            <pc:docMk/>
            <pc:sldMk cId="2110594917" sldId="275"/>
            <ac:spMk id="3" creationId="{621FC6FC-D6F0-4576-B57B-F5606B0761A3}"/>
          </ac:spMkLst>
        </pc:spChg>
        <pc:picChg chg="add mod">
          <ac:chgData name="Hardman, Amanda" userId="59475092-1c25-4666-9af8-4d4b5854e13a" providerId="ADAL" clId="{C3819C23-94C3-48B2-9EB3-4E2D46F684FA}" dt="2022-05-23T15:38:10.388" v="5734" actId="962"/>
          <ac:picMkLst>
            <pc:docMk/>
            <pc:sldMk cId="2110594917" sldId="275"/>
            <ac:picMk id="5" creationId="{25DE6084-29BD-4C73-8E16-A51432AA86A9}"/>
          </ac:picMkLst>
        </pc:picChg>
        <pc:cxnChg chg="add mod">
          <ac:chgData name="Hardman, Amanda" userId="59475092-1c25-4666-9af8-4d4b5854e13a" providerId="ADAL" clId="{C3819C23-94C3-48B2-9EB3-4E2D46F684FA}" dt="2022-05-23T15:17:01.264" v="4407" actId="962"/>
          <ac:cxnSpMkLst>
            <pc:docMk/>
            <pc:sldMk cId="2110594917" sldId="275"/>
            <ac:cxnSpMk id="6" creationId="{617CCA8C-5577-4F92-85A9-A1B89C7F0041}"/>
          </ac:cxnSpMkLst>
        </pc:cxnChg>
      </pc:sldChg>
      <pc:sldChg chg="addSp delSp modSp new mod setBg">
        <pc:chgData name="Hardman, Amanda" userId="59475092-1c25-4666-9af8-4d4b5854e13a" providerId="ADAL" clId="{C3819C23-94C3-48B2-9EB3-4E2D46F684FA}" dt="2022-05-23T15:37:43.866" v="5657" actId="962"/>
        <pc:sldMkLst>
          <pc:docMk/>
          <pc:sldMk cId="3794640459" sldId="276"/>
        </pc:sldMkLst>
        <pc:spChg chg="mod">
          <ac:chgData name="Hardman, Amanda" userId="59475092-1c25-4666-9af8-4d4b5854e13a" providerId="ADAL" clId="{C3819C23-94C3-48B2-9EB3-4E2D46F684FA}" dt="2022-05-22T23:01:08.987" v="2173" actId="26606"/>
          <ac:spMkLst>
            <pc:docMk/>
            <pc:sldMk cId="3794640459" sldId="276"/>
            <ac:spMk id="2" creationId="{5AED6756-1F23-4121-8840-A1DE7945BFA7}"/>
          </ac:spMkLst>
        </pc:spChg>
        <pc:spChg chg="add del mod">
          <ac:chgData name="Hardman, Amanda" userId="59475092-1c25-4666-9af8-4d4b5854e13a" providerId="ADAL" clId="{C3819C23-94C3-48B2-9EB3-4E2D46F684FA}" dt="2022-05-22T22:59:02.194" v="2155" actId="26606"/>
          <ac:spMkLst>
            <pc:docMk/>
            <pc:sldMk cId="3794640459" sldId="276"/>
            <ac:spMk id="3" creationId="{B0A13AF1-3ABA-478B-9417-F11353A9D701}"/>
          </ac:spMkLst>
        </pc:spChg>
        <pc:spChg chg="add del">
          <ac:chgData name="Hardman, Amanda" userId="59475092-1c25-4666-9af8-4d4b5854e13a" providerId="ADAL" clId="{C3819C23-94C3-48B2-9EB3-4E2D46F684FA}" dt="2022-05-22T23:00:03.999" v="2161" actId="26606"/>
          <ac:spMkLst>
            <pc:docMk/>
            <pc:sldMk cId="3794640459" sldId="276"/>
            <ac:spMk id="18" creationId="{233F6408-E1FB-40EE-933F-488D38CCC73F}"/>
          </ac:spMkLst>
        </pc:spChg>
        <pc:spChg chg="add del">
          <ac:chgData name="Hardman, Amanda" userId="59475092-1c25-4666-9af8-4d4b5854e13a" providerId="ADAL" clId="{C3819C23-94C3-48B2-9EB3-4E2D46F684FA}" dt="2022-05-22T23:00:03.999" v="2161" actId="26606"/>
          <ac:spMkLst>
            <pc:docMk/>
            <pc:sldMk cId="3794640459" sldId="276"/>
            <ac:spMk id="19" creationId="{F055C0C5-567C-4C02-83F3-B427BC740697}"/>
          </ac:spMkLst>
        </pc:spChg>
        <pc:spChg chg="add del">
          <ac:chgData name="Hardman, Amanda" userId="59475092-1c25-4666-9af8-4d4b5854e13a" providerId="ADAL" clId="{C3819C23-94C3-48B2-9EB3-4E2D46F684FA}" dt="2022-05-22T23:00:03.999" v="2161" actId="26606"/>
          <ac:spMkLst>
            <pc:docMk/>
            <pc:sldMk cId="3794640459" sldId="276"/>
            <ac:spMk id="20" creationId="{E48B6BD6-5DED-4B86-A4B3-D35037F68FC4}"/>
          </ac:spMkLst>
        </pc:spChg>
        <pc:spChg chg="add del">
          <ac:chgData name="Hardman, Amanda" userId="59475092-1c25-4666-9af8-4d4b5854e13a" providerId="ADAL" clId="{C3819C23-94C3-48B2-9EB3-4E2D46F684FA}" dt="2022-05-22T22:59:49.482" v="2159" actId="26606"/>
          <ac:spMkLst>
            <pc:docMk/>
            <pc:sldMk cId="3794640459" sldId="276"/>
            <ac:spMk id="21" creationId="{233F6408-E1FB-40EE-933F-488D38CCC73F}"/>
          </ac:spMkLst>
        </pc:spChg>
        <pc:spChg chg="add del">
          <ac:chgData name="Hardman, Amanda" userId="59475092-1c25-4666-9af8-4d4b5854e13a" providerId="ADAL" clId="{C3819C23-94C3-48B2-9EB3-4E2D46F684FA}" dt="2022-05-22T23:00:50.739" v="2171" actId="26606"/>
          <ac:spMkLst>
            <pc:docMk/>
            <pc:sldMk cId="3794640459" sldId="276"/>
            <ac:spMk id="22" creationId="{233F6408-E1FB-40EE-933F-488D38CCC73F}"/>
          </ac:spMkLst>
        </pc:spChg>
        <pc:spChg chg="add del">
          <ac:chgData name="Hardman, Amanda" userId="59475092-1c25-4666-9af8-4d4b5854e13a" providerId="ADAL" clId="{C3819C23-94C3-48B2-9EB3-4E2D46F684FA}" dt="2022-05-22T22:59:49.482" v="2159" actId="26606"/>
          <ac:spMkLst>
            <pc:docMk/>
            <pc:sldMk cId="3794640459" sldId="276"/>
            <ac:spMk id="23" creationId="{F055C0C5-567C-4C02-83F3-B427BC740697}"/>
          </ac:spMkLst>
        </pc:spChg>
        <pc:spChg chg="add del">
          <ac:chgData name="Hardman, Amanda" userId="59475092-1c25-4666-9af8-4d4b5854e13a" providerId="ADAL" clId="{C3819C23-94C3-48B2-9EB3-4E2D46F684FA}" dt="2022-05-22T23:00:50.739" v="2171" actId="26606"/>
          <ac:spMkLst>
            <pc:docMk/>
            <pc:sldMk cId="3794640459" sldId="276"/>
            <ac:spMk id="24" creationId="{F055C0C5-567C-4C02-83F3-B427BC740697}"/>
          </ac:spMkLst>
        </pc:spChg>
        <pc:spChg chg="add del">
          <ac:chgData name="Hardman, Amanda" userId="59475092-1c25-4666-9af8-4d4b5854e13a" providerId="ADAL" clId="{C3819C23-94C3-48B2-9EB3-4E2D46F684FA}" dt="2022-05-22T22:59:49.482" v="2159" actId="26606"/>
          <ac:spMkLst>
            <pc:docMk/>
            <pc:sldMk cId="3794640459" sldId="276"/>
            <ac:spMk id="25" creationId="{E48B6BD6-5DED-4B86-A4B3-D35037F68FC4}"/>
          </ac:spMkLst>
        </pc:spChg>
        <pc:spChg chg="add del">
          <ac:chgData name="Hardman, Amanda" userId="59475092-1c25-4666-9af8-4d4b5854e13a" providerId="ADAL" clId="{C3819C23-94C3-48B2-9EB3-4E2D46F684FA}" dt="2022-05-22T23:00:50.739" v="2171" actId="26606"/>
          <ac:spMkLst>
            <pc:docMk/>
            <pc:sldMk cId="3794640459" sldId="276"/>
            <ac:spMk id="26" creationId="{E48B6BD6-5DED-4B86-A4B3-D35037F68FC4}"/>
          </ac:spMkLst>
        </pc:spChg>
        <pc:spChg chg="add del">
          <ac:chgData name="Hardman, Amanda" userId="59475092-1c25-4666-9af8-4d4b5854e13a" providerId="ADAL" clId="{C3819C23-94C3-48B2-9EB3-4E2D46F684FA}" dt="2022-05-22T23:01:08.987" v="2173" actId="26606"/>
          <ac:spMkLst>
            <pc:docMk/>
            <pc:sldMk cId="3794640459" sldId="276"/>
            <ac:spMk id="27" creationId="{233F6408-E1FB-40EE-933F-488D38CCC73F}"/>
          </ac:spMkLst>
        </pc:spChg>
        <pc:spChg chg="add del">
          <ac:chgData name="Hardman, Amanda" userId="59475092-1c25-4666-9af8-4d4b5854e13a" providerId="ADAL" clId="{C3819C23-94C3-48B2-9EB3-4E2D46F684FA}" dt="2022-05-22T23:01:08.987" v="2173" actId="26606"/>
          <ac:spMkLst>
            <pc:docMk/>
            <pc:sldMk cId="3794640459" sldId="276"/>
            <ac:spMk id="28" creationId="{F055C0C5-567C-4C02-83F3-B427BC740697}"/>
          </ac:spMkLst>
        </pc:spChg>
        <pc:spChg chg="add del">
          <ac:chgData name="Hardman, Amanda" userId="59475092-1c25-4666-9af8-4d4b5854e13a" providerId="ADAL" clId="{C3819C23-94C3-48B2-9EB3-4E2D46F684FA}" dt="2022-05-22T23:01:08.987" v="2173" actId="26606"/>
          <ac:spMkLst>
            <pc:docMk/>
            <pc:sldMk cId="3794640459" sldId="276"/>
            <ac:spMk id="29" creationId="{E48B6BD6-5DED-4B86-A4B3-D35037F68FC4}"/>
          </ac:spMkLst>
        </pc:spChg>
        <pc:graphicFrameChg chg="add del">
          <ac:chgData name="Hardman, Amanda" userId="59475092-1c25-4666-9af8-4d4b5854e13a" providerId="ADAL" clId="{C3819C23-94C3-48B2-9EB3-4E2D46F684FA}" dt="2022-05-22T22:59:00.637" v="2152" actId="26606"/>
          <ac:graphicFrameMkLst>
            <pc:docMk/>
            <pc:sldMk cId="3794640459" sldId="276"/>
            <ac:graphicFrameMk id="12" creationId="{2E68B214-FFCE-A67B-8BA8-39C606C35E3F}"/>
          </ac:graphicFrameMkLst>
        </pc:graphicFrameChg>
        <pc:graphicFrameChg chg="add del">
          <ac:chgData name="Hardman, Amanda" userId="59475092-1c25-4666-9af8-4d4b5854e13a" providerId="ADAL" clId="{C3819C23-94C3-48B2-9EB3-4E2D46F684FA}" dt="2022-05-22T22:59:02.154" v="2154" actId="26606"/>
          <ac:graphicFrameMkLst>
            <pc:docMk/>
            <pc:sldMk cId="3794640459" sldId="276"/>
            <ac:graphicFrameMk id="14" creationId="{E1953FD0-5979-BB5D-99A2-AA1D45DD8705}"/>
          </ac:graphicFrameMkLst>
        </pc:graphicFrameChg>
        <pc:graphicFrameChg chg="add mod ord modGraphic">
          <ac:chgData name="Hardman, Amanda" userId="59475092-1c25-4666-9af8-4d4b5854e13a" providerId="ADAL" clId="{C3819C23-94C3-48B2-9EB3-4E2D46F684FA}" dt="2022-05-23T15:37:43.866" v="5657" actId="962"/>
          <ac:graphicFrameMkLst>
            <pc:docMk/>
            <pc:sldMk cId="3794640459" sldId="276"/>
            <ac:graphicFrameMk id="16" creationId="{6A84258F-2FF6-78C8-8563-BDCDB4E668C2}"/>
          </ac:graphicFrameMkLst>
        </pc:graphicFrameChg>
        <pc:picChg chg="add mod modCrop">
          <ac:chgData name="Hardman, Amanda" userId="59475092-1c25-4666-9af8-4d4b5854e13a" providerId="ADAL" clId="{C3819C23-94C3-48B2-9EB3-4E2D46F684FA}" dt="2022-05-23T15:35:34.992" v="4775" actId="962"/>
          <ac:picMkLst>
            <pc:docMk/>
            <pc:sldMk cId="3794640459" sldId="276"/>
            <ac:picMk id="5" creationId="{0CA24412-81AA-489F-BDC6-99E603434E18}"/>
          </ac:picMkLst>
        </pc:picChg>
        <pc:cxnChg chg="add del">
          <ac:chgData name="Hardman, Amanda" userId="59475092-1c25-4666-9af8-4d4b5854e13a" providerId="ADAL" clId="{C3819C23-94C3-48B2-9EB3-4E2D46F684FA}" dt="2022-05-22T23:01:08.987" v="2173" actId="26606"/>
          <ac:cxnSpMkLst>
            <pc:docMk/>
            <pc:sldMk cId="3794640459" sldId="276"/>
            <ac:cxnSpMk id="10" creationId="{A7F400EE-A8A5-48AF-B4D6-291B52C6F0B0}"/>
          </ac:cxnSpMkLst>
        </pc:cxnChg>
      </pc:sldChg>
      <pc:sldChg chg="addSp delSp modSp new mod setBg">
        <pc:chgData name="Hardman, Amanda" userId="59475092-1c25-4666-9af8-4d4b5854e13a" providerId="ADAL" clId="{C3819C23-94C3-48B2-9EB3-4E2D46F684FA}" dt="2022-05-23T15:35:43.937" v="4776" actId="962"/>
        <pc:sldMkLst>
          <pc:docMk/>
          <pc:sldMk cId="4131473925" sldId="277"/>
        </pc:sldMkLst>
        <pc:spChg chg="mod">
          <ac:chgData name="Hardman, Amanda" userId="59475092-1c25-4666-9af8-4d4b5854e13a" providerId="ADAL" clId="{C3819C23-94C3-48B2-9EB3-4E2D46F684FA}" dt="2022-05-22T23:07:57.271" v="2391" actId="26606"/>
          <ac:spMkLst>
            <pc:docMk/>
            <pc:sldMk cId="4131473925" sldId="277"/>
            <ac:spMk id="2" creationId="{35152B88-D5BF-4704-A38C-228CF78881D0}"/>
          </ac:spMkLst>
        </pc:spChg>
        <pc:spChg chg="mod ord">
          <ac:chgData name="Hardman, Amanda" userId="59475092-1c25-4666-9af8-4d4b5854e13a" providerId="ADAL" clId="{C3819C23-94C3-48B2-9EB3-4E2D46F684FA}" dt="2022-05-22T23:07:57.271" v="2391" actId="26606"/>
          <ac:spMkLst>
            <pc:docMk/>
            <pc:sldMk cId="4131473925" sldId="277"/>
            <ac:spMk id="3" creationId="{EB29ADC0-BC63-4109-B8D1-F28521CAEA7D}"/>
          </ac:spMkLst>
        </pc:spChg>
        <pc:spChg chg="add del">
          <ac:chgData name="Hardman, Amanda" userId="59475092-1c25-4666-9af8-4d4b5854e13a" providerId="ADAL" clId="{C3819C23-94C3-48B2-9EB3-4E2D46F684FA}" dt="2022-05-22T23:06:21.852" v="2382" actId="26606"/>
          <ac:spMkLst>
            <pc:docMk/>
            <pc:sldMk cId="4131473925" sldId="277"/>
            <ac:spMk id="10" creationId="{233F6408-E1FB-40EE-933F-488D38CCC73F}"/>
          </ac:spMkLst>
        </pc:spChg>
        <pc:spChg chg="add del">
          <ac:chgData name="Hardman, Amanda" userId="59475092-1c25-4666-9af8-4d4b5854e13a" providerId="ADAL" clId="{C3819C23-94C3-48B2-9EB3-4E2D46F684FA}" dt="2022-05-22T23:06:21.852" v="2382" actId="26606"/>
          <ac:spMkLst>
            <pc:docMk/>
            <pc:sldMk cId="4131473925" sldId="277"/>
            <ac:spMk id="12" creationId="{F055C0C5-567C-4C02-83F3-B427BC740697}"/>
          </ac:spMkLst>
        </pc:spChg>
        <pc:spChg chg="add del">
          <ac:chgData name="Hardman, Amanda" userId="59475092-1c25-4666-9af8-4d4b5854e13a" providerId="ADAL" clId="{C3819C23-94C3-48B2-9EB3-4E2D46F684FA}" dt="2022-05-22T23:06:21.852" v="2382" actId="26606"/>
          <ac:spMkLst>
            <pc:docMk/>
            <pc:sldMk cId="4131473925" sldId="277"/>
            <ac:spMk id="14" creationId="{E48B6BD6-5DED-4B86-A4B3-D35037F68FC4}"/>
          </ac:spMkLst>
        </pc:spChg>
        <pc:spChg chg="add del">
          <ac:chgData name="Hardman, Amanda" userId="59475092-1c25-4666-9af8-4d4b5854e13a" providerId="ADAL" clId="{C3819C23-94C3-48B2-9EB3-4E2D46F684FA}" dt="2022-05-22T23:06:23.874" v="2384" actId="26606"/>
          <ac:spMkLst>
            <pc:docMk/>
            <pc:sldMk cId="4131473925" sldId="277"/>
            <ac:spMk id="16" creationId="{3CD9DF72-87A3-404E-A828-84CBF11A8303}"/>
          </ac:spMkLst>
        </pc:spChg>
        <pc:spChg chg="add del">
          <ac:chgData name="Hardman, Amanda" userId="59475092-1c25-4666-9af8-4d4b5854e13a" providerId="ADAL" clId="{C3819C23-94C3-48B2-9EB3-4E2D46F684FA}" dt="2022-05-22T23:07:55.311" v="2389" actId="26606"/>
          <ac:spMkLst>
            <pc:docMk/>
            <pc:sldMk cId="4131473925" sldId="277"/>
            <ac:spMk id="24" creationId="{327D73B4-9F5C-4A64-A179-51B9500CB8B5}"/>
          </ac:spMkLst>
        </pc:spChg>
        <pc:spChg chg="add del">
          <ac:chgData name="Hardman, Amanda" userId="59475092-1c25-4666-9af8-4d4b5854e13a" providerId="ADAL" clId="{C3819C23-94C3-48B2-9EB3-4E2D46F684FA}" dt="2022-05-22T23:07:55.311" v="2389" actId="26606"/>
          <ac:spMkLst>
            <pc:docMk/>
            <pc:sldMk cId="4131473925" sldId="277"/>
            <ac:spMk id="26" creationId="{C1F06963-6374-4B48-844F-071A9BAAAE02}"/>
          </ac:spMkLst>
        </pc:spChg>
        <pc:spChg chg="add del">
          <ac:chgData name="Hardman, Amanda" userId="59475092-1c25-4666-9af8-4d4b5854e13a" providerId="ADAL" clId="{C3819C23-94C3-48B2-9EB3-4E2D46F684FA}" dt="2022-05-22T23:07:55.311" v="2389" actId="26606"/>
          <ac:spMkLst>
            <pc:docMk/>
            <pc:sldMk cId="4131473925" sldId="277"/>
            <ac:spMk id="28" creationId="{6CB927A4-E432-4310-9CD5-E89FF5063179}"/>
          </ac:spMkLst>
        </pc:spChg>
        <pc:spChg chg="add del">
          <ac:chgData name="Hardman, Amanda" userId="59475092-1c25-4666-9af8-4d4b5854e13a" providerId="ADAL" clId="{C3819C23-94C3-48B2-9EB3-4E2D46F684FA}" dt="2022-05-22T23:07:55.311" v="2389" actId="26606"/>
          <ac:spMkLst>
            <pc:docMk/>
            <pc:sldMk cId="4131473925" sldId="277"/>
            <ac:spMk id="30" creationId="{1453BF6C-B012-48B7-B4E8-6D7AC7C27D02}"/>
          </ac:spMkLst>
        </pc:spChg>
        <pc:spChg chg="add del">
          <ac:chgData name="Hardman, Amanda" userId="59475092-1c25-4666-9af8-4d4b5854e13a" providerId="ADAL" clId="{C3819C23-94C3-48B2-9EB3-4E2D46F684FA}" dt="2022-05-22T23:07:55.311" v="2389" actId="26606"/>
          <ac:spMkLst>
            <pc:docMk/>
            <pc:sldMk cId="4131473925" sldId="277"/>
            <ac:spMk id="32" creationId="{E3020543-B24B-4EC4-8FFC-8DD88EEA91A8}"/>
          </ac:spMkLst>
        </pc:spChg>
        <pc:spChg chg="add del">
          <ac:chgData name="Hardman, Amanda" userId="59475092-1c25-4666-9af8-4d4b5854e13a" providerId="ADAL" clId="{C3819C23-94C3-48B2-9EB3-4E2D46F684FA}" dt="2022-05-22T23:07:57.271" v="2391" actId="26606"/>
          <ac:spMkLst>
            <pc:docMk/>
            <pc:sldMk cId="4131473925" sldId="277"/>
            <ac:spMk id="36" creationId="{E6BEB482-6CE7-4D6C-AC19-BDA464730899}"/>
          </ac:spMkLst>
        </pc:spChg>
        <pc:spChg chg="add del">
          <ac:chgData name="Hardman, Amanda" userId="59475092-1c25-4666-9af8-4d4b5854e13a" providerId="ADAL" clId="{C3819C23-94C3-48B2-9EB3-4E2D46F684FA}" dt="2022-05-22T23:07:57.271" v="2391" actId="26606"/>
          <ac:spMkLst>
            <pc:docMk/>
            <pc:sldMk cId="4131473925" sldId="277"/>
            <ac:spMk id="37" creationId="{AB948C00-58B8-4380-A1A8-49F7136B150B}"/>
          </ac:spMkLst>
        </pc:spChg>
        <pc:spChg chg="add del">
          <ac:chgData name="Hardman, Amanda" userId="59475092-1c25-4666-9af8-4d4b5854e13a" providerId="ADAL" clId="{C3819C23-94C3-48B2-9EB3-4E2D46F684FA}" dt="2022-05-22T23:07:57.271" v="2391" actId="26606"/>
          <ac:spMkLst>
            <pc:docMk/>
            <pc:sldMk cId="4131473925" sldId="277"/>
            <ac:spMk id="38" creationId="{AE6D64A5-8B93-4019-9FDC-75D3D7B87CBF}"/>
          </ac:spMkLst>
        </pc:spChg>
        <pc:picChg chg="add mod ord modCrop">
          <ac:chgData name="Hardman, Amanda" userId="59475092-1c25-4666-9af8-4d4b5854e13a" providerId="ADAL" clId="{C3819C23-94C3-48B2-9EB3-4E2D46F684FA}" dt="2022-05-23T15:35:43.937" v="4776" actId="962"/>
          <ac:picMkLst>
            <pc:docMk/>
            <pc:sldMk cId="4131473925" sldId="277"/>
            <ac:picMk id="5" creationId="{96AD2BFC-0AC4-48F5-BBCE-D617FA239566}"/>
          </ac:picMkLst>
        </pc:picChg>
        <pc:cxnChg chg="add del">
          <ac:chgData name="Hardman, Amanda" userId="59475092-1c25-4666-9af8-4d4b5854e13a" providerId="ADAL" clId="{C3819C23-94C3-48B2-9EB3-4E2D46F684FA}" dt="2022-05-22T23:06:23.874" v="2384" actId="26606"/>
          <ac:cxnSpMkLst>
            <pc:docMk/>
            <pc:sldMk cId="4131473925" sldId="277"/>
            <ac:cxnSpMk id="17" creationId="{20E3A342-4D61-4E3F-AF90-1AB42AEB96CC}"/>
          </ac:cxnSpMkLst>
        </pc:cxnChg>
        <pc:cxnChg chg="add del">
          <ac:chgData name="Hardman, Amanda" userId="59475092-1c25-4666-9af8-4d4b5854e13a" providerId="ADAL" clId="{C3819C23-94C3-48B2-9EB3-4E2D46F684FA}" dt="2022-05-22T23:07:57.271" v="2391" actId="26606"/>
          <ac:cxnSpMkLst>
            <pc:docMk/>
            <pc:sldMk cId="4131473925" sldId="277"/>
            <ac:cxnSpMk id="19" creationId="{A7F400EE-A8A5-48AF-B4D6-291B52C6F0B0}"/>
          </ac:cxnSpMkLst>
        </pc:cxnChg>
        <pc:cxnChg chg="add del">
          <ac:chgData name="Hardman, Amanda" userId="59475092-1c25-4666-9af8-4d4b5854e13a" providerId="ADAL" clId="{C3819C23-94C3-48B2-9EB3-4E2D46F684FA}" dt="2022-05-22T23:07:55.311" v="2389" actId="26606"/>
          <ac:cxnSpMkLst>
            <pc:docMk/>
            <pc:sldMk cId="4131473925" sldId="277"/>
            <ac:cxnSpMk id="34" creationId="{C49DA8F6-BCC1-4447-B54C-57856834B94B}"/>
          </ac:cxnSpMkLst>
        </pc:cxnChg>
      </pc:sldChg>
      <pc:sldChg chg="addSp modSp add mod ord">
        <pc:chgData name="Hardman, Amanda" userId="59475092-1c25-4666-9af8-4d4b5854e13a" providerId="ADAL" clId="{C3819C23-94C3-48B2-9EB3-4E2D46F684FA}" dt="2022-05-23T15:37:57.581" v="5731" actId="962"/>
        <pc:sldMkLst>
          <pc:docMk/>
          <pc:sldMk cId="3080725393" sldId="278"/>
        </pc:sldMkLst>
        <pc:spChg chg="add mod">
          <ac:chgData name="Hardman, Amanda" userId="59475092-1c25-4666-9af8-4d4b5854e13a" providerId="ADAL" clId="{C3819C23-94C3-48B2-9EB3-4E2D46F684FA}" dt="2022-05-23T15:35:50.428" v="4777"/>
          <ac:spMkLst>
            <pc:docMk/>
            <pc:sldMk cId="3080725393" sldId="278"/>
            <ac:spMk id="2" creationId="{B1B88319-BCEB-44E9-A0FF-9D05B1A2132D}"/>
          </ac:spMkLst>
        </pc:spChg>
        <pc:picChg chg="mod">
          <ac:chgData name="Hardman, Amanda" userId="59475092-1c25-4666-9af8-4d4b5854e13a" providerId="ADAL" clId="{C3819C23-94C3-48B2-9EB3-4E2D46F684FA}" dt="2022-05-23T15:37:57.581" v="5731" actId="962"/>
          <ac:picMkLst>
            <pc:docMk/>
            <pc:sldMk cId="3080725393" sldId="278"/>
            <ac:picMk id="3" creationId="{BBBC430A-397B-4C53-BF8C-BB3D0372E09E}"/>
          </ac:picMkLst>
        </pc:picChg>
      </pc:sldChg>
      <pc:sldChg chg="addSp delSp modSp new del">
        <pc:chgData name="Hardman, Amanda" userId="59475092-1c25-4666-9af8-4d4b5854e13a" providerId="ADAL" clId="{C3819C23-94C3-48B2-9EB3-4E2D46F684FA}" dt="2022-05-22T23:11:11.905" v="2395" actId="2696"/>
        <pc:sldMkLst>
          <pc:docMk/>
          <pc:sldMk cId="3099309547" sldId="278"/>
        </pc:sldMkLst>
        <pc:spChg chg="add del">
          <ac:chgData name="Hardman, Amanda" userId="59475092-1c25-4666-9af8-4d4b5854e13a" providerId="ADAL" clId="{C3819C23-94C3-48B2-9EB3-4E2D46F684FA}" dt="2022-05-22T23:08:26.366" v="2394" actId="931"/>
          <ac:spMkLst>
            <pc:docMk/>
            <pc:sldMk cId="3099309547" sldId="278"/>
            <ac:spMk id="3" creationId="{F9D31455-D046-4100-A707-FB010F5E6981}"/>
          </ac:spMkLst>
        </pc:spChg>
        <pc:picChg chg="add del mod">
          <ac:chgData name="Hardman, Amanda" userId="59475092-1c25-4666-9af8-4d4b5854e13a" providerId="ADAL" clId="{C3819C23-94C3-48B2-9EB3-4E2D46F684FA}" dt="2022-05-22T23:08:26.366" v="2394" actId="931"/>
          <ac:picMkLst>
            <pc:docMk/>
            <pc:sldMk cId="3099309547" sldId="278"/>
            <ac:picMk id="5" creationId="{01B0C78B-AAB8-4B2A-83DA-9C19B0284DFE}"/>
          </ac:picMkLst>
        </pc:picChg>
      </pc:sldChg>
      <pc:sldChg chg="addSp modSp add mod ord">
        <pc:chgData name="Hardman, Amanda" userId="59475092-1c25-4666-9af8-4d4b5854e13a" providerId="ADAL" clId="{C3819C23-94C3-48B2-9EB3-4E2D46F684FA}" dt="2022-05-23T15:37:29.979" v="5653" actId="962"/>
        <pc:sldMkLst>
          <pc:docMk/>
          <pc:sldMk cId="4101114828" sldId="279"/>
        </pc:sldMkLst>
        <pc:spChg chg="add mod">
          <ac:chgData name="Hardman, Amanda" userId="59475092-1c25-4666-9af8-4d4b5854e13a" providerId="ADAL" clId="{C3819C23-94C3-48B2-9EB3-4E2D46F684FA}" dt="2022-05-23T15:34:49.497" v="4769"/>
          <ac:spMkLst>
            <pc:docMk/>
            <pc:sldMk cId="4101114828" sldId="279"/>
            <ac:spMk id="2" creationId="{DE4696C5-051E-4AF0-AB81-813DC95A08E4}"/>
          </ac:spMkLst>
        </pc:spChg>
        <pc:picChg chg="mod">
          <ac:chgData name="Hardman, Amanda" userId="59475092-1c25-4666-9af8-4d4b5854e13a" providerId="ADAL" clId="{C3819C23-94C3-48B2-9EB3-4E2D46F684FA}" dt="2022-05-23T15:37:29.979" v="5653" actId="962"/>
          <ac:picMkLst>
            <pc:docMk/>
            <pc:sldMk cId="4101114828" sldId="279"/>
            <ac:picMk id="3" creationId="{3A68DE9A-977E-4C47-B6A9-574CC293B099}"/>
          </ac:picMkLst>
        </pc:picChg>
      </pc:sldChg>
      <pc:sldChg chg="add del ord">
        <pc:chgData name="Hardman, Amanda" userId="59475092-1c25-4666-9af8-4d4b5854e13a" providerId="ADAL" clId="{C3819C23-94C3-48B2-9EB3-4E2D46F684FA}" dt="2022-05-23T14:24:02.531" v="2741" actId="2696"/>
        <pc:sldMkLst>
          <pc:docMk/>
          <pc:sldMk cId="1622047642" sldId="280"/>
        </pc:sldMkLst>
      </pc:sldChg>
      <pc:sldChg chg="addSp delSp modSp new mod setBg">
        <pc:chgData name="Hardman, Amanda" userId="59475092-1c25-4666-9af8-4d4b5854e13a" providerId="ADAL" clId="{C3819C23-94C3-48B2-9EB3-4E2D46F684FA}" dt="2022-05-23T15:36:03.513" v="4781" actId="962"/>
        <pc:sldMkLst>
          <pc:docMk/>
          <pc:sldMk cId="4141198380" sldId="281"/>
        </pc:sldMkLst>
        <pc:spChg chg="mod">
          <ac:chgData name="Hardman, Amanda" userId="59475092-1c25-4666-9af8-4d4b5854e13a" providerId="ADAL" clId="{C3819C23-94C3-48B2-9EB3-4E2D46F684FA}" dt="2022-05-23T14:14:10.096" v="2737" actId="26606"/>
          <ac:spMkLst>
            <pc:docMk/>
            <pc:sldMk cId="4141198380" sldId="281"/>
            <ac:spMk id="2" creationId="{38AF7D75-0B63-41E6-96F7-31AD1B0D6450}"/>
          </ac:spMkLst>
        </pc:spChg>
        <pc:spChg chg="del mod ord">
          <ac:chgData name="Hardman, Amanda" userId="59475092-1c25-4666-9af8-4d4b5854e13a" providerId="ADAL" clId="{C3819C23-94C3-48B2-9EB3-4E2D46F684FA}" dt="2022-05-23T14:14:25.065" v="2740" actId="26606"/>
          <ac:spMkLst>
            <pc:docMk/>
            <pc:sldMk cId="4141198380" sldId="281"/>
            <ac:spMk id="3" creationId="{0EEDF501-77B0-4200-868D-E8C93C850B38}"/>
          </ac:spMkLst>
        </pc:spChg>
        <pc:spChg chg="add del">
          <ac:chgData name="Hardman, Amanda" userId="59475092-1c25-4666-9af8-4d4b5854e13a" providerId="ADAL" clId="{C3819C23-94C3-48B2-9EB3-4E2D46F684FA}" dt="2022-05-23T14:14:00.374" v="2733" actId="26606"/>
          <ac:spMkLst>
            <pc:docMk/>
            <pc:sldMk cId="4141198380" sldId="281"/>
            <ac:spMk id="14" creationId="{04812C46-200A-4DEB-A05E-3ED6C68C2387}"/>
          </ac:spMkLst>
        </pc:spChg>
        <pc:spChg chg="add del">
          <ac:chgData name="Hardman, Amanda" userId="59475092-1c25-4666-9af8-4d4b5854e13a" providerId="ADAL" clId="{C3819C23-94C3-48B2-9EB3-4E2D46F684FA}" dt="2022-05-23T14:14:00.374" v="2733" actId="26606"/>
          <ac:spMkLst>
            <pc:docMk/>
            <pc:sldMk cId="4141198380" sldId="281"/>
            <ac:spMk id="16" creationId="{D1EA859B-E555-4109-94F3-6700E046E008}"/>
          </ac:spMkLst>
        </pc:spChg>
        <pc:graphicFrameChg chg="add mod">
          <ac:chgData name="Hardman, Amanda" userId="59475092-1c25-4666-9af8-4d4b5854e13a" providerId="ADAL" clId="{C3819C23-94C3-48B2-9EB3-4E2D46F684FA}" dt="2022-05-23T15:36:03.513" v="4781" actId="962"/>
          <ac:graphicFrameMkLst>
            <pc:docMk/>
            <pc:sldMk cId="4141198380" sldId="281"/>
            <ac:graphicFrameMk id="15" creationId="{69AE89B8-4044-873C-0265-A87E36DAD635}"/>
          </ac:graphicFrameMkLst>
        </pc:graphicFrameChg>
        <pc:picChg chg="add mod ord">
          <ac:chgData name="Hardman, Amanda" userId="59475092-1c25-4666-9af8-4d4b5854e13a" providerId="ADAL" clId="{C3819C23-94C3-48B2-9EB3-4E2D46F684FA}" dt="2022-05-23T15:33:32.555" v="4759" actId="962"/>
          <ac:picMkLst>
            <pc:docMk/>
            <pc:sldMk cId="4141198380" sldId="281"/>
            <ac:picMk id="5" creationId="{100677B6-9DC3-AFF2-CD7E-B8A87D9B222D}"/>
          </ac:picMkLst>
        </pc:picChg>
        <pc:cxnChg chg="add del">
          <ac:chgData name="Hardman, Amanda" userId="59475092-1c25-4666-9af8-4d4b5854e13a" providerId="ADAL" clId="{C3819C23-94C3-48B2-9EB3-4E2D46F684FA}" dt="2022-05-23T14:14:25.065" v="2740" actId="26606"/>
          <ac:cxnSpMkLst>
            <pc:docMk/>
            <pc:sldMk cId="4141198380" sldId="281"/>
            <ac:cxnSpMk id="9" creationId="{A7F400EE-A8A5-48AF-B4D6-291B52C6F0B0}"/>
          </ac:cxnSpMkLst>
        </pc:cxnChg>
        <pc:cxnChg chg="add del">
          <ac:chgData name="Hardman, Amanda" userId="59475092-1c25-4666-9af8-4d4b5854e13a" providerId="ADAL" clId="{C3819C23-94C3-48B2-9EB3-4E2D46F684FA}" dt="2022-05-23T14:14:08.609" v="2735" actId="26606"/>
          <ac:cxnSpMkLst>
            <pc:docMk/>
            <pc:sldMk cId="4141198380" sldId="281"/>
            <ac:cxnSpMk id="11" creationId="{A7F400EE-A8A5-48AF-B4D6-291B52C6F0B0}"/>
          </ac:cxnSpMkLst>
        </pc:cxnChg>
        <pc:cxnChg chg="add del">
          <ac:chgData name="Hardman, Amanda" userId="59475092-1c25-4666-9af8-4d4b5854e13a" providerId="ADAL" clId="{C3819C23-94C3-48B2-9EB3-4E2D46F684FA}" dt="2022-05-23T14:14:25.040" v="2739" actId="26606"/>
          <ac:cxnSpMkLst>
            <pc:docMk/>
            <pc:sldMk cId="4141198380" sldId="281"/>
            <ac:cxnSpMk id="12" creationId="{A7F400EE-A8A5-48AF-B4D6-291B52C6F0B0}"/>
          </ac:cxnSpMkLst>
        </pc:cxnChg>
        <pc:cxnChg chg="add">
          <ac:chgData name="Hardman, Amanda" userId="59475092-1c25-4666-9af8-4d4b5854e13a" providerId="ADAL" clId="{C3819C23-94C3-48B2-9EB3-4E2D46F684FA}" dt="2022-05-23T14:14:25.065" v="2740" actId="26606"/>
          <ac:cxnSpMkLst>
            <pc:docMk/>
            <pc:sldMk cId="4141198380" sldId="281"/>
            <ac:cxnSpMk id="17" creationId="{A7F400EE-A8A5-48AF-B4D6-291B52C6F0B0}"/>
          </ac:cxnSpMkLst>
        </pc:cxnChg>
      </pc:sldChg>
      <pc:sldChg chg="addSp modSp new mod setBg modClrScheme chgLayout">
        <pc:chgData name="Hardman, Amanda" userId="59475092-1c25-4666-9af8-4d4b5854e13a" providerId="ADAL" clId="{C3819C23-94C3-48B2-9EB3-4E2D46F684FA}" dt="2022-05-23T15:34:32.797" v="4767" actId="962"/>
        <pc:sldMkLst>
          <pc:docMk/>
          <pc:sldMk cId="275064953" sldId="282"/>
        </pc:sldMkLst>
        <pc:spChg chg="add mod">
          <ac:chgData name="Hardman, Amanda" userId="59475092-1c25-4666-9af8-4d4b5854e13a" providerId="ADAL" clId="{C3819C23-94C3-48B2-9EB3-4E2D46F684FA}" dt="2022-05-23T14:39:22.298" v="2995" actId="26606"/>
          <ac:spMkLst>
            <pc:docMk/>
            <pc:sldMk cId="275064953" sldId="282"/>
            <ac:spMk id="2" creationId="{F11FD9CB-5DAD-4F36-8BFF-3CE4FADFA148}"/>
          </ac:spMkLst>
        </pc:spChg>
        <pc:spChg chg="add mod">
          <ac:chgData name="Hardman, Amanda" userId="59475092-1c25-4666-9af8-4d4b5854e13a" providerId="ADAL" clId="{C3819C23-94C3-48B2-9EB3-4E2D46F684FA}" dt="2022-05-23T14:39:22.298" v="2995" actId="26606"/>
          <ac:spMkLst>
            <pc:docMk/>
            <pc:sldMk cId="275064953" sldId="282"/>
            <ac:spMk id="3" creationId="{E9B36B62-DAAB-431A-AFAE-6FBF7288917A}"/>
          </ac:spMkLst>
        </pc:spChg>
        <pc:picChg chg="add mod modCrop">
          <ac:chgData name="Hardman, Amanda" userId="59475092-1c25-4666-9af8-4d4b5854e13a" providerId="ADAL" clId="{C3819C23-94C3-48B2-9EB3-4E2D46F684FA}" dt="2022-05-23T15:34:32.797" v="4767" actId="962"/>
          <ac:picMkLst>
            <pc:docMk/>
            <pc:sldMk cId="275064953" sldId="282"/>
            <ac:picMk id="5" creationId="{1D5FDF08-8344-4251-8FA3-157953D7E236}"/>
          </ac:picMkLst>
        </pc:picChg>
        <pc:cxnChg chg="add">
          <ac:chgData name="Hardman, Amanda" userId="59475092-1c25-4666-9af8-4d4b5854e13a" providerId="ADAL" clId="{C3819C23-94C3-48B2-9EB3-4E2D46F684FA}" dt="2022-05-23T14:39:22.298" v="2995" actId="26606"/>
          <ac:cxnSpMkLst>
            <pc:docMk/>
            <pc:sldMk cId="275064953" sldId="282"/>
            <ac:cxnSpMk id="10" creationId="{A7F400EE-A8A5-48AF-B4D6-291B52C6F0B0}"/>
          </ac:cxnSpMkLst>
        </pc:cxnChg>
      </pc:sldChg>
      <pc:sldChg chg="addSp delSp modSp new mod setBg modClrScheme chgLayout">
        <pc:chgData name="Hardman, Amanda" userId="59475092-1c25-4666-9af8-4d4b5854e13a" providerId="ADAL" clId="{C3819C23-94C3-48B2-9EB3-4E2D46F684FA}" dt="2022-05-23T15:34:55.970" v="4770" actId="962"/>
        <pc:sldMkLst>
          <pc:docMk/>
          <pc:sldMk cId="979017151" sldId="283"/>
        </pc:sldMkLst>
        <pc:spChg chg="add mod">
          <ac:chgData name="Hardman, Amanda" userId="59475092-1c25-4666-9af8-4d4b5854e13a" providerId="ADAL" clId="{C3819C23-94C3-48B2-9EB3-4E2D46F684FA}" dt="2022-05-23T14:51:53.490" v="3214" actId="26606"/>
          <ac:spMkLst>
            <pc:docMk/>
            <pc:sldMk cId="979017151" sldId="283"/>
            <ac:spMk id="2" creationId="{94F072D2-DE12-4497-8B7F-F60739C4B884}"/>
          </ac:spMkLst>
        </pc:spChg>
        <pc:spChg chg="add mod">
          <ac:chgData name="Hardman, Amanda" userId="59475092-1c25-4666-9af8-4d4b5854e13a" providerId="ADAL" clId="{C3819C23-94C3-48B2-9EB3-4E2D46F684FA}" dt="2022-05-23T15:04:31.704" v="3944" actId="20577"/>
          <ac:spMkLst>
            <pc:docMk/>
            <pc:sldMk cId="979017151" sldId="283"/>
            <ac:spMk id="3" creationId="{9361EED7-1A0E-412F-AEB4-A0C824C83295}"/>
          </ac:spMkLst>
        </pc:spChg>
        <pc:picChg chg="add del mod">
          <ac:chgData name="Hardman, Amanda" userId="59475092-1c25-4666-9af8-4d4b5854e13a" providerId="ADAL" clId="{C3819C23-94C3-48B2-9EB3-4E2D46F684FA}" dt="2022-05-23T14:51:22.081" v="3212" actId="931"/>
          <ac:picMkLst>
            <pc:docMk/>
            <pc:sldMk cId="979017151" sldId="283"/>
            <ac:picMk id="5" creationId="{DC060A52-1282-4B9B-8676-BFDCE6E7617F}"/>
          </ac:picMkLst>
        </pc:picChg>
        <pc:picChg chg="add mod modCrop">
          <ac:chgData name="Hardman, Amanda" userId="59475092-1c25-4666-9af8-4d4b5854e13a" providerId="ADAL" clId="{C3819C23-94C3-48B2-9EB3-4E2D46F684FA}" dt="2022-05-23T15:34:55.970" v="4770" actId="962"/>
          <ac:picMkLst>
            <pc:docMk/>
            <pc:sldMk cId="979017151" sldId="283"/>
            <ac:picMk id="7" creationId="{639B426B-35A1-4488-9084-0036A40E465D}"/>
          </ac:picMkLst>
        </pc:picChg>
        <pc:cxnChg chg="add">
          <ac:chgData name="Hardman, Amanda" userId="59475092-1c25-4666-9af8-4d4b5854e13a" providerId="ADAL" clId="{C3819C23-94C3-48B2-9EB3-4E2D46F684FA}" dt="2022-05-23T14:51:53.490" v="3214" actId="26606"/>
          <ac:cxnSpMkLst>
            <pc:docMk/>
            <pc:sldMk cId="979017151" sldId="283"/>
            <ac:cxnSpMk id="12" creationId="{A7F400EE-A8A5-48AF-B4D6-291B52C6F0B0}"/>
          </ac:cxnSpMkLst>
        </pc:cxnChg>
      </pc:sldChg>
      <pc:sldChg chg="addSp delSp modSp new mod setBg delDesignElem chgLayout">
        <pc:chgData name="Hardman, Amanda" userId="59475092-1c25-4666-9af8-4d4b5854e13a" providerId="ADAL" clId="{C3819C23-94C3-48B2-9EB3-4E2D46F684FA}" dt="2022-05-23T15:35:03.730" v="4771" actId="962"/>
        <pc:sldMkLst>
          <pc:docMk/>
          <pc:sldMk cId="621621512" sldId="284"/>
        </pc:sldMkLst>
        <pc:spChg chg="mod ord">
          <ac:chgData name="Hardman, Amanda" userId="59475092-1c25-4666-9af8-4d4b5854e13a" providerId="ADAL" clId="{C3819C23-94C3-48B2-9EB3-4E2D46F684FA}" dt="2022-05-23T14:56:23.788" v="3789" actId="26606"/>
          <ac:spMkLst>
            <pc:docMk/>
            <pc:sldMk cId="621621512" sldId="284"/>
            <ac:spMk id="2" creationId="{6BC71EDE-7937-4C3B-AD29-1991CAD36125}"/>
          </ac:spMkLst>
        </pc:spChg>
        <pc:spChg chg="del mod">
          <ac:chgData name="Hardman, Amanda" userId="59475092-1c25-4666-9af8-4d4b5854e13a" providerId="ADAL" clId="{C3819C23-94C3-48B2-9EB3-4E2D46F684FA}" dt="2022-05-23T14:55:39.807" v="3786" actId="26606"/>
          <ac:spMkLst>
            <pc:docMk/>
            <pc:sldMk cId="621621512" sldId="284"/>
            <ac:spMk id="3" creationId="{E5F56AA4-F5EA-4100-9737-43417554DEA0}"/>
          </ac:spMkLst>
        </pc:spChg>
        <pc:spChg chg="add mod ord">
          <ac:chgData name="Hardman, Amanda" userId="59475092-1c25-4666-9af8-4d4b5854e13a" providerId="ADAL" clId="{C3819C23-94C3-48B2-9EB3-4E2D46F684FA}" dt="2022-05-23T15:01:52.850" v="3912" actId="20577"/>
          <ac:spMkLst>
            <pc:docMk/>
            <pc:sldMk cId="621621512" sldId="284"/>
            <ac:spMk id="4" creationId="{45925D0C-9404-4944-A5AE-ED9BF0B92A83}"/>
          </ac:spMkLst>
        </pc:spChg>
        <pc:spChg chg="add del">
          <ac:chgData name="Hardman, Amanda" userId="59475092-1c25-4666-9af8-4d4b5854e13a" providerId="ADAL" clId="{C3819C23-94C3-48B2-9EB3-4E2D46F684FA}" dt="2022-05-23T14:56:03.769" v="3787" actId="700"/>
          <ac:spMkLst>
            <pc:docMk/>
            <pc:sldMk cId="621621512" sldId="284"/>
            <ac:spMk id="9" creationId="{87CC2527-562A-4F69-B487-4371E5B243E7}"/>
          </ac:spMkLst>
        </pc:spChg>
        <pc:picChg chg="add mod ord">
          <ac:chgData name="Hardman, Amanda" userId="59475092-1c25-4666-9af8-4d4b5854e13a" providerId="ADAL" clId="{C3819C23-94C3-48B2-9EB3-4E2D46F684FA}" dt="2022-05-23T15:35:03.730" v="4771" actId="962"/>
          <ac:picMkLst>
            <pc:docMk/>
            <pc:sldMk cId="621621512" sldId="284"/>
            <ac:picMk id="5" creationId="{2A75DC42-787F-E01D-B088-B6F56632C749}"/>
          </ac:picMkLst>
        </pc:picChg>
        <pc:cxnChg chg="add">
          <ac:chgData name="Hardman, Amanda" userId="59475092-1c25-4666-9af8-4d4b5854e13a" providerId="ADAL" clId="{C3819C23-94C3-48B2-9EB3-4E2D46F684FA}" dt="2022-05-23T14:56:23.788" v="3789" actId="26606"/>
          <ac:cxnSpMkLst>
            <pc:docMk/>
            <pc:sldMk cId="621621512" sldId="284"/>
            <ac:cxnSpMk id="10" creationId="{A7F400EE-A8A5-48AF-B4D6-291B52C6F0B0}"/>
          </ac:cxnSpMkLst>
        </pc:cxnChg>
        <pc:cxnChg chg="add del">
          <ac:chgData name="Hardman, Amanda" userId="59475092-1c25-4666-9af8-4d4b5854e13a" providerId="ADAL" clId="{C3819C23-94C3-48B2-9EB3-4E2D46F684FA}" dt="2022-05-23T14:56:03.769" v="3787" actId="700"/>
          <ac:cxnSpMkLst>
            <pc:docMk/>
            <pc:sldMk cId="621621512" sldId="284"/>
            <ac:cxnSpMk id="11" creationId="{BCDAEC91-5BCE-4B55-9CC0-43EF94CB734B}"/>
          </ac:cxnSpMkLst>
        </pc:cxnChg>
      </pc:sldChg>
      <pc:sldChg chg="addSp modSp new mod setBg modClrScheme chgLayout">
        <pc:chgData name="Hardman, Amanda" userId="59475092-1c25-4666-9af8-4d4b5854e13a" providerId="ADAL" clId="{C3819C23-94C3-48B2-9EB3-4E2D46F684FA}" dt="2022-05-23T15:35:19.164" v="4773" actId="962"/>
        <pc:sldMkLst>
          <pc:docMk/>
          <pc:sldMk cId="2283054212" sldId="285"/>
        </pc:sldMkLst>
        <pc:spChg chg="add mod">
          <ac:chgData name="Hardman, Amanda" userId="59475092-1c25-4666-9af8-4d4b5854e13a" providerId="ADAL" clId="{C3819C23-94C3-48B2-9EB3-4E2D46F684FA}" dt="2022-05-23T15:12:01.748" v="4397" actId="26606"/>
          <ac:spMkLst>
            <pc:docMk/>
            <pc:sldMk cId="2283054212" sldId="285"/>
            <ac:spMk id="2" creationId="{C57A159D-5F0D-4FE7-9FFB-585BBBB2673C}"/>
          </ac:spMkLst>
        </pc:spChg>
        <pc:spChg chg="add mod">
          <ac:chgData name="Hardman, Amanda" userId="59475092-1c25-4666-9af8-4d4b5854e13a" providerId="ADAL" clId="{C3819C23-94C3-48B2-9EB3-4E2D46F684FA}" dt="2022-05-23T15:12:01.748" v="4397" actId="26606"/>
          <ac:spMkLst>
            <pc:docMk/>
            <pc:sldMk cId="2283054212" sldId="285"/>
            <ac:spMk id="3" creationId="{E0AD6128-FF00-4A29-B1ED-E5B0266DED89}"/>
          </ac:spMkLst>
        </pc:spChg>
        <pc:picChg chg="add mod modCrop">
          <ac:chgData name="Hardman, Amanda" userId="59475092-1c25-4666-9af8-4d4b5854e13a" providerId="ADAL" clId="{C3819C23-94C3-48B2-9EB3-4E2D46F684FA}" dt="2022-05-23T15:35:19.164" v="4773" actId="962"/>
          <ac:picMkLst>
            <pc:docMk/>
            <pc:sldMk cId="2283054212" sldId="285"/>
            <ac:picMk id="5" creationId="{D14BEA05-3FE9-4AF0-B83C-B19AEBC017D1}"/>
          </ac:picMkLst>
        </pc:picChg>
        <pc:cxnChg chg="add">
          <ac:chgData name="Hardman, Amanda" userId="59475092-1c25-4666-9af8-4d4b5854e13a" providerId="ADAL" clId="{C3819C23-94C3-48B2-9EB3-4E2D46F684FA}" dt="2022-05-23T15:12:01.748" v="4397" actId="26606"/>
          <ac:cxnSpMkLst>
            <pc:docMk/>
            <pc:sldMk cId="2283054212" sldId="285"/>
            <ac:cxnSpMk id="10" creationId="{A7F400EE-A8A5-48AF-B4D6-291B52C6F0B0}"/>
          </ac:cxnSpMkLst>
        </pc:cxnChg>
      </pc:sldChg>
      <pc:sldMasterChg chg="setBg modSldLayout">
        <pc:chgData name="Hardman, Amanda" userId="59475092-1c25-4666-9af8-4d4b5854e13a" providerId="ADAL" clId="{C3819C23-94C3-48B2-9EB3-4E2D46F684FA}" dt="2022-05-22T20:20:38.954" v="11"/>
        <pc:sldMasterMkLst>
          <pc:docMk/>
          <pc:sldMasterMk cId="2460954070" sldId="2147483672"/>
        </pc:sldMasterMkLst>
        <pc:sldLayoutChg chg="setBg">
          <pc:chgData name="Hardman, Amanda" userId="59475092-1c25-4666-9af8-4d4b5854e13a" providerId="ADAL" clId="{C3819C23-94C3-48B2-9EB3-4E2D46F684FA}" dt="2022-05-22T20:20:38.954" v="11"/>
          <pc:sldLayoutMkLst>
            <pc:docMk/>
            <pc:sldMasterMk cId="2460954070" sldId="2147483672"/>
            <pc:sldLayoutMk cId="949138452" sldId="2147483662"/>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3210312558" sldId="2147483666"/>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3146388984" sldId="2147483667"/>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3171841454" sldId="2147483668"/>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1718958274" sldId="2147483669"/>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2202905451" sldId="2147483670"/>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3479445657" sldId="2147483671"/>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2385387890" sldId="2147483673"/>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2591524520" sldId="2147483674"/>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1203092039" sldId="2147483675"/>
          </pc:sldLayoutMkLst>
        </pc:sldLayoutChg>
        <pc:sldLayoutChg chg="setBg">
          <pc:chgData name="Hardman, Amanda" userId="59475092-1c25-4666-9af8-4d4b5854e13a" providerId="ADAL" clId="{C3819C23-94C3-48B2-9EB3-4E2D46F684FA}" dt="2022-05-22T20:20:38.954" v="11"/>
          <pc:sldLayoutMkLst>
            <pc:docMk/>
            <pc:sldMasterMk cId="2460954070" sldId="2147483672"/>
            <pc:sldLayoutMk cId="3733172339" sldId="2147483676"/>
          </pc:sldLayoutMkLst>
        </pc:sldLayoutChg>
      </pc:sldMasterChg>
    </pc:docChg>
  </pc:docChgLst>
  <pc:docChgLst>
    <pc:chgData name="Hardman, Amanda" userId="59475092-1c25-4666-9af8-4d4b5854e13a" providerId="ADAL" clId="{3A95B71D-23BD-41E8-8CCF-D99154B021CE}"/>
    <pc:docChg chg="undo custSel addSld modSld">
      <pc:chgData name="Hardman, Amanda" userId="59475092-1c25-4666-9af8-4d4b5854e13a" providerId="ADAL" clId="{3A95B71D-23BD-41E8-8CCF-D99154B021CE}" dt="2023-04-21T16:47:39.725" v="1827" actId="20577"/>
      <pc:docMkLst>
        <pc:docMk/>
      </pc:docMkLst>
      <pc:sldChg chg="modNotesTx">
        <pc:chgData name="Hardman, Amanda" userId="59475092-1c25-4666-9af8-4d4b5854e13a" providerId="ADAL" clId="{3A95B71D-23BD-41E8-8CCF-D99154B021CE}" dt="2023-04-21T15:28:05.370" v="1376" actId="20577"/>
        <pc:sldMkLst>
          <pc:docMk/>
          <pc:sldMk cId="1391380129" sldId="263"/>
        </pc:sldMkLst>
      </pc:sldChg>
      <pc:sldChg chg="modNotesTx">
        <pc:chgData name="Hardman, Amanda" userId="59475092-1c25-4666-9af8-4d4b5854e13a" providerId="ADAL" clId="{3A95B71D-23BD-41E8-8CCF-D99154B021CE}" dt="2023-04-21T15:33:22.465" v="1400" actId="20577"/>
        <pc:sldMkLst>
          <pc:docMk/>
          <pc:sldMk cId="2110594917" sldId="275"/>
        </pc:sldMkLst>
      </pc:sldChg>
      <pc:sldChg chg="modNotesTx">
        <pc:chgData name="Hardman, Amanda" userId="59475092-1c25-4666-9af8-4d4b5854e13a" providerId="ADAL" clId="{3A95B71D-23BD-41E8-8CCF-D99154B021CE}" dt="2023-04-21T15:33:46.090" v="1422" actId="20577"/>
        <pc:sldMkLst>
          <pc:docMk/>
          <pc:sldMk cId="3080725393" sldId="278"/>
        </pc:sldMkLst>
      </pc:sldChg>
      <pc:sldChg chg="modNotesTx">
        <pc:chgData name="Hardman, Amanda" userId="59475092-1c25-4666-9af8-4d4b5854e13a" providerId="ADAL" clId="{3A95B71D-23BD-41E8-8CCF-D99154B021CE}" dt="2023-04-21T15:29:21.017" v="1389" actId="114"/>
        <pc:sldMkLst>
          <pc:docMk/>
          <pc:sldMk cId="4101114828" sldId="279"/>
        </pc:sldMkLst>
      </pc:sldChg>
      <pc:sldChg chg="modNotesTx">
        <pc:chgData name="Hardman, Amanda" userId="59475092-1c25-4666-9af8-4d4b5854e13a" providerId="ADAL" clId="{3A95B71D-23BD-41E8-8CCF-D99154B021CE}" dt="2023-04-21T15:27:30.556" v="1324" actId="20577"/>
        <pc:sldMkLst>
          <pc:docMk/>
          <pc:sldMk cId="4141198380" sldId="281"/>
        </pc:sldMkLst>
      </pc:sldChg>
      <pc:sldChg chg="modSp">
        <pc:chgData name="Hardman, Amanda" userId="59475092-1c25-4666-9af8-4d4b5854e13a" providerId="ADAL" clId="{3A95B71D-23BD-41E8-8CCF-D99154B021CE}" dt="2023-04-21T15:15:03.434" v="2"/>
        <pc:sldMkLst>
          <pc:docMk/>
          <pc:sldMk cId="3454638702" sldId="290"/>
        </pc:sldMkLst>
        <pc:picChg chg="mod">
          <ac:chgData name="Hardman, Amanda" userId="59475092-1c25-4666-9af8-4d4b5854e13a" providerId="ADAL" clId="{3A95B71D-23BD-41E8-8CCF-D99154B021CE}" dt="2023-04-21T15:15:03.434" v="2"/>
          <ac:picMkLst>
            <pc:docMk/>
            <pc:sldMk cId="3454638702" sldId="290"/>
            <ac:picMk id="3" creationId="{D40704B5-4A41-4296-8E0F-2738D02A8884}"/>
          </ac:picMkLst>
        </pc:picChg>
      </pc:sldChg>
      <pc:sldChg chg="modSp modNotesTx">
        <pc:chgData name="Hardman, Amanda" userId="59475092-1c25-4666-9af8-4d4b5854e13a" providerId="ADAL" clId="{3A95B71D-23BD-41E8-8CCF-D99154B021CE}" dt="2023-04-21T15:33:37.517" v="1408" actId="20577"/>
        <pc:sldMkLst>
          <pc:docMk/>
          <pc:sldMk cId="3499388518" sldId="291"/>
        </pc:sldMkLst>
        <pc:picChg chg="mod">
          <ac:chgData name="Hardman, Amanda" userId="59475092-1c25-4666-9af8-4d4b5854e13a" providerId="ADAL" clId="{3A95B71D-23BD-41E8-8CCF-D99154B021CE}" dt="2023-04-21T15:30:55.756" v="1390"/>
          <ac:picMkLst>
            <pc:docMk/>
            <pc:sldMk cId="3499388518" sldId="291"/>
            <ac:picMk id="3" creationId="{D40704B5-4A41-4296-8E0F-2738D02A8884}"/>
          </ac:picMkLst>
        </pc:picChg>
      </pc:sldChg>
      <pc:sldChg chg="modSp modNotesTx">
        <pc:chgData name="Hardman, Amanda" userId="59475092-1c25-4666-9af8-4d4b5854e13a" providerId="ADAL" clId="{3A95B71D-23BD-41E8-8CCF-D99154B021CE}" dt="2023-04-21T15:33:41.147" v="1416" actId="20577"/>
        <pc:sldMkLst>
          <pc:docMk/>
          <pc:sldMk cId="943270366" sldId="292"/>
        </pc:sldMkLst>
        <pc:spChg chg="mod">
          <ac:chgData name="Hardman, Amanda" userId="59475092-1c25-4666-9af8-4d4b5854e13a" providerId="ADAL" clId="{3A95B71D-23BD-41E8-8CCF-D99154B021CE}" dt="2023-04-21T15:14:22.040" v="1" actId="20577"/>
          <ac:spMkLst>
            <pc:docMk/>
            <pc:sldMk cId="943270366" sldId="292"/>
            <ac:spMk id="2" creationId="{5420BD81-68F5-47D5-893D-FD0778377276}"/>
          </ac:spMkLst>
        </pc:spChg>
        <pc:picChg chg="mod">
          <ac:chgData name="Hardman, Amanda" userId="59475092-1c25-4666-9af8-4d4b5854e13a" providerId="ADAL" clId="{3A95B71D-23BD-41E8-8CCF-D99154B021CE}" dt="2023-04-21T15:31:08.034" v="1391"/>
          <ac:picMkLst>
            <pc:docMk/>
            <pc:sldMk cId="943270366" sldId="292"/>
            <ac:picMk id="3" creationId="{D40704B5-4A41-4296-8E0F-2738D02A8884}"/>
          </ac:picMkLst>
        </pc:picChg>
      </pc:sldChg>
      <pc:sldChg chg="modSp new mod modNotesTx">
        <pc:chgData name="Hardman, Amanda" userId="59475092-1c25-4666-9af8-4d4b5854e13a" providerId="ADAL" clId="{3A95B71D-23BD-41E8-8CCF-D99154B021CE}" dt="2023-04-21T15:26:45.386" v="1285" actId="20577"/>
        <pc:sldMkLst>
          <pc:docMk/>
          <pc:sldMk cId="3869756496" sldId="293"/>
        </pc:sldMkLst>
        <pc:spChg chg="mod">
          <ac:chgData name="Hardman, Amanda" userId="59475092-1c25-4666-9af8-4d4b5854e13a" providerId="ADAL" clId="{3A95B71D-23BD-41E8-8CCF-D99154B021CE}" dt="2023-04-21T15:20:18.903" v="751" actId="27636"/>
          <ac:spMkLst>
            <pc:docMk/>
            <pc:sldMk cId="3869756496" sldId="293"/>
            <ac:spMk id="2" creationId="{98EED8DB-74EB-CAEB-C469-FBBBFC15C60A}"/>
          </ac:spMkLst>
        </pc:spChg>
        <pc:spChg chg="mod">
          <ac:chgData name="Hardman, Amanda" userId="59475092-1c25-4666-9af8-4d4b5854e13a" providerId="ADAL" clId="{3A95B71D-23BD-41E8-8CCF-D99154B021CE}" dt="2023-04-21T15:26:38.780" v="1280" actId="114"/>
          <ac:spMkLst>
            <pc:docMk/>
            <pc:sldMk cId="3869756496" sldId="293"/>
            <ac:spMk id="3" creationId="{40AEBE08-C438-467A-988D-42C0DA0EF9A3}"/>
          </ac:spMkLst>
        </pc:spChg>
      </pc:sldChg>
      <pc:sldChg chg="addSp delSp modSp mod">
        <pc:chgData name="Hardman, Amanda" userId="59475092-1c25-4666-9af8-4d4b5854e13a" providerId="ADAL" clId="{3A95B71D-23BD-41E8-8CCF-D99154B021CE}" dt="2023-04-21T16:47:39.725" v="1827" actId="20577"/>
        <pc:sldMkLst>
          <pc:docMk/>
          <pc:sldMk cId="1405685337" sldId="294"/>
        </pc:sldMkLst>
        <pc:spChg chg="mod">
          <ac:chgData name="Hardman, Amanda" userId="59475092-1c25-4666-9af8-4d4b5854e13a" providerId="ADAL" clId="{3A95B71D-23BD-41E8-8CCF-D99154B021CE}" dt="2023-04-21T16:47:39.725" v="1827" actId="20577"/>
          <ac:spMkLst>
            <pc:docMk/>
            <pc:sldMk cId="1405685337" sldId="294"/>
            <ac:spMk id="2" creationId="{6CF81CEB-34A2-DECE-0D29-2E87917BF600}"/>
          </ac:spMkLst>
        </pc:spChg>
        <pc:spChg chg="del">
          <ac:chgData name="Hardman, Amanda" userId="59475092-1c25-4666-9af8-4d4b5854e13a" providerId="ADAL" clId="{3A95B71D-23BD-41E8-8CCF-D99154B021CE}" dt="2023-04-21T16:46:13.467" v="1423" actId="478"/>
          <ac:spMkLst>
            <pc:docMk/>
            <pc:sldMk cId="1405685337" sldId="294"/>
            <ac:spMk id="3" creationId="{B88901AE-5B67-A04C-E7AB-9D85022FACF1}"/>
          </ac:spMkLst>
        </pc:spChg>
        <pc:spChg chg="add del mod">
          <ac:chgData name="Hardman, Amanda" userId="59475092-1c25-4666-9af8-4d4b5854e13a" providerId="ADAL" clId="{3A95B71D-23BD-41E8-8CCF-D99154B021CE}" dt="2023-04-21T16:46:16.621" v="1424" actId="478"/>
          <ac:spMkLst>
            <pc:docMk/>
            <pc:sldMk cId="1405685337" sldId="294"/>
            <ac:spMk id="5" creationId="{E9D87481-C985-18D3-85D0-9805EFF7F0B2}"/>
          </ac:spMkLst>
        </pc:spChg>
        <pc:picChg chg="add mod">
          <ac:chgData name="Hardman, Amanda" userId="59475092-1c25-4666-9af8-4d4b5854e13a" providerId="ADAL" clId="{3A95B71D-23BD-41E8-8CCF-D99154B021CE}" dt="2023-04-21T16:47:31.608" v="1826" actId="962"/>
          <ac:picMkLst>
            <pc:docMk/>
            <pc:sldMk cId="1405685337" sldId="294"/>
            <ac:picMk id="7" creationId="{36E2C9F6-4DCA-9312-6662-2F63F630E111}"/>
          </ac:picMkLst>
        </pc:picChg>
      </pc:sldChg>
    </pc:docChg>
  </pc:docChgLst>
  <pc:docChgLst>
    <pc:chgData name="Hardman, Amanda" userId="S::amanda.hardman@cccs.edu::59475092-1c25-4666-9af8-4d4b5854e13a" providerId="AD" clId="Web-{DB3E1FE6-2D17-6EAD-F498-A75755108244}"/>
    <pc:docChg chg="modSld">
      <pc:chgData name="Hardman, Amanda" userId="S::amanda.hardman@cccs.edu::59475092-1c25-4666-9af8-4d4b5854e13a" providerId="AD" clId="Web-{DB3E1FE6-2D17-6EAD-F498-A75755108244}" dt="2023-04-25T18:30:30.194" v="17"/>
      <pc:docMkLst>
        <pc:docMk/>
      </pc:docMkLst>
      <pc:sldChg chg="modNotes">
        <pc:chgData name="Hardman, Amanda" userId="S::amanda.hardman@cccs.edu::59475092-1c25-4666-9af8-4d4b5854e13a" providerId="AD" clId="Web-{DB3E1FE6-2D17-6EAD-F498-A75755108244}" dt="2023-04-25T18:29:47.958" v="4"/>
        <pc:sldMkLst>
          <pc:docMk/>
          <pc:sldMk cId="1391380129" sldId="263"/>
        </pc:sldMkLst>
      </pc:sldChg>
      <pc:sldChg chg="modNotes">
        <pc:chgData name="Hardman, Amanda" userId="S::amanda.hardman@cccs.edu::59475092-1c25-4666-9af8-4d4b5854e13a" providerId="AD" clId="Web-{DB3E1FE6-2D17-6EAD-F498-A75755108244}" dt="2023-04-25T18:29:50.552" v="5"/>
        <pc:sldMkLst>
          <pc:docMk/>
          <pc:sldMk cId="1716346042" sldId="264"/>
        </pc:sldMkLst>
      </pc:sldChg>
      <pc:sldChg chg="modNotes">
        <pc:chgData name="Hardman, Amanda" userId="S::amanda.hardman@cccs.edu::59475092-1c25-4666-9af8-4d4b5854e13a" providerId="AD" clId="Web-{DB3E1FE6-2D17-6EAD-F498-A75755108244}" dt="2023-04-25T18:30:30.194" v="17"/>
        <pc:sldMkLst>
          <pc:docMk/>
          <pc:sldMk cId="2564819880" sldId="266"/>
        </pc:sldMkLst>
      </pc:sldChg>
      <pc:sldChg chg="modNotes">
        <pc:chgData name="Hardman, Amanda" userId="S::amanda.hardman@cccs.edu::59475092-1c25-4666-9af8-4d4b5854e13a" providerId="AD" clId="Web-{DB3E1FE6-2D17-6EAD-F498-A75755108244}" dt="2023-04-25T18:30:25.928" v="16"/>
        <pc:sldMkLst>
          <pc:docMk/>
          <pc:sldMk cId="2254535164" sldId="267"/>
        </pc:sldMkLst>
      </pc:sldChg>
      <pc:sldChg chg="modNotes">
        <pc:chgData name="Hardman, Amanda" userId="S::amanda.hardman@cccs.edu::59475092-1c25-4666-9af8-4d4b5854e13a" providerId="AD" clId="Web-{DB3E1FE6-2D17-6EAD-F498-A75755108244}" dt="2023-04-25T18:29:58.443" v="7"/>
        <pc:sldMkLst>
          <pc:docMk/>
          <pc:sldMk cId="2547029649" sldId="269"/>
        </pc:sldMkLst>
      </pc:sldChg>
      <pc:sldChg chg="modNotes">
        <pc:chgData name="Hardman, Amanda" userId="S::amanda.hardman@cccs.edu::59475092-1c25-4666-9af8-4d4b5854e13a" providerId="AD" clId="Web-{DB3E1FE6-2D17-6EAD-F498-A75755108244}" dt="2023-04-25T18:29:30.770" v="0"/>
        <pc:sldMkLst>
          <pc:docMk/>
          <pc:sldMk cId="2110594917" sldId="275"/>
        </pc:sldMkLst>
      </pc:sldChg>
      <pc:sldChg chg="modNotes">
        <pc:chgData name="Hardman, Amanda" userId="S::amanda.hardman@cccs.edu::59475092-1c25-4666-9af8-4d4b5854e13a" providerId="AD" clId="Web-{DB3E1FE6-2D17-6EAD-F498-A75755108244}" dt="2023-04-25T18:30:16.568" v="14"/>
        <pc:sldMkLst>
          <pc:docMk/>
          <pc:sldMk cId="3080725393" sldId="278"/>
        </pc:sldMkLst>
      </pc:sldChg>
      <pc:sldChg chg="modNotes">
        <pc:chgData name="Hardman, Amanda" userId="S::amanda.hardman@cccs.edu::59475092-1c25-4666-9af8-4d4b5854e13a" providerId="AD" clId="Web-{DB3E1FE6-2D17-6EAD-F498-A75755108244}" dt="2023-04-25T18:30:00.849" v="8"/>
        <pc:sldMkLst>
          <pc:docMk/>
          <pc:sldMk cId="4101114828" sldId="279"/>
        </pc:sldMkLst>
      </pc:sldChg>
      <pc:sldChg chg="modNotes">
        <pc:chgData name="Hardman, Amanda" userId="S::amanda.hardman@cccs.edu::59475092-1c25-4666-9af8-4d4b5854e13a" providerId="AD" clId="Web-{DB3E1FE6-2D17-6EAD-F498-A75755108244}" dt="2023-04-25T18:29:33.114" v="1"/>
        <pc:sldMkLst>
          <pc:docMk/>
          <pc:sldMk cId="4141198380" sldId="281"/>
        </pc:sldMkLst>
      </pc:sldChg>
      <pc:sldChg chg="modNotes">
        <pc:chgData name="Hardman, Amanda" userId="S::amanda.hardman@cccs.edu::59475092-1c25-4666-9af8-4d4b5854e13a" providerId="AD" clId="Web-{DB3E1FE6-2D17-6EAD-F498-A75755108244}" dt="2023-04-25T18:29:56.990" v="6"/>
        <pc:sldMkLst>
          <pc:docMk/>
          <pc:sldMk cId="2417777922" sldId="288"/>
        </pc:sldMkLst>
      </pc:sldChg>
      <pc:sldChg chg="modNotes">
        <pc:chgData name="Hardman, Amanda" userId="S::amanda.hardman@cccs.edu::59475092-1c25-4666-9af8-4d4b5854e13a" providerId="AD" clId="Web-{DB3E1FE6-2D17-6EAD-F498-A75755108244}" dt="2023-04-25T18:30:03.099" v="9"/>
        <pc:sldMkLst>
          <pc:docMk/>
          <pc:sldMk cId="1958684962" sldId="289"/>
        </pc:sldMkLst>
      </pc:sldChg>
      <pc:sldChg chg="modNotes">
        <pc:chgData name="Hardman, Amanda" userId="S::amanda.hardman@cccs.edu::59475092-1c25-4666-9af8-4d4b5854e13a" providerId="AD" clId="Web-{DB3E1FE6-2D17-6EAD-F498-A75755108244}" dt="2023-04-25T18:30:06.427" v="10"/>
        <pc:sldMkLst>
          <pc:docMk/>
          <pc:sldMk cId="3454638702" sldId="290"/>
        </pc:sldMkLst>
      </pc:sldChg>
      <pc:sldChg chg="modNotes">
        <pc:chgData name="Hardman, Amanda" userId="S::amanda.hardman@cccs.edu::59475092-1c25-4666-9af8-4d4b5854e13a" providerId="AD" clId="Web-{DB3E1FE6-2D17-6EAD-F498-A75755108244}" dt="2023-04-25T18:30:09.943" v="11"/>
        <pc:sldMkLst>
          <pc:docMk/>
          <pc:sldMk cId="3499388518" sldId="291"/>
        </pc:sldMkLst>
      </pc:sldChg>
      <pc:sldChg chg="modNotes">
        <pc:chgData name="Hardman, Amanda" userId="S::amanda.hardman@cccs.edu::59475092-1c25-4666-9af8-4d4b5854e13a" providerId="AD" clId="Web-{DB3E1FE6-2D17-6EAD-F498-A75755108244}" dt="2023-04-25T18:30:20.850" v="15"/>
        <pc:sldMkLst>
          <pc:docMk/>
          <pc:sldMk cId="943270366" sldId="292"/>
        </pc:sldMkLst>
      </pc:sldChg>
      <pc:sldChg chg="modNotes">
        <pc:chgData name="Hardman, Amanda" userId="S::amanda.hardman@cccs.edu::59475092-1c25-4666-9af8-4d4b5854e13a" providerId="AD" clId="Web-{DB3E1FE6-2D17-6EAD-F498-A75755108244}" dt="2023-04-25T18:30:12.068" v="12"/>
        <pc:sldMkLst>
          <pc:docMk/>
          <pc:sldMk cId="3869756496" sldId="293"/>
        </pc:sldMkLst>
      </pc:sldChg>
      <pc:sldChg chg="modNotes">
        <pc:chgData name="Hardman, Amanda" userId="S::amanda.hardman@cccs.edu::59475092-1c25-4666-9af8-4d4b5854e13a" providerId="AD" clId="Web-{DB3E1FE6-2D17-6EAD-F498-A75755108244}" dt="2023-04-25T18:30:14.318" v="13"/>
        <pc:sldMkLst>
          <pc:docMk/>
          <pc:sldMk cId="1405685337" sldId="294"/>
        </pc:sldMkLst>
      </pc:sldChg>
      <pc:sldChg chg="modNotes">
        <pc:chgData name="Hardman, Amanda" userId="S::amanda.hardman@cccs.edu::59475092-1c25-4666-9af8-4d4b5854e13a" providerId="AD" clId="Web-{DB3E1FE6-2D17-6EAD-F498-A75755108244}" dt="2023-04-25T18:29:45.427" v="3"/>
        <pc:sldMkLst>
          <pc:docMk/>
          <pc:sldMk cId="3438343007" sldId="295"/>
        </pc:sldMkLst>
      </pc:sldChg>
      <pc:sldChg chg="modNotes">
        <pc:chgData name="Hardman, Amanda" userId="S::amanda.hardman@cccs.edu::59475092-1c25-4666-9af8-4d4b5854e13a" providerId="AD" clId="Web-{DB3E1FE6-2D17-6EAD-F498-A75755108244}" dt="2023-04-25T18:29:35.927" v="2"/>
        <pc:sldMkLst>
          <pc:docMk/>
          <pc:sldMk cId="1918482851" sldId="29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4E763-A194-4332-A4CE-AC136817E6A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FACDF0-9709-4674-8E19-E50C13FD424C}">
      <dgm:prSet/>
      <dgm:spPr/>
      <dgm:t>
        <a:bodyPr/>
        <a:lstStyle/>
        <a:p>
          <a:pPr>
            <a:lnSpc>
              <a:spcPct val="100000"/>
            </a:lnSpc>
          </a:pPr>
          <a:r>
            <a:rPr lang="en-US"/>
            <a:t>Articulate the need for QM "plus" online course design standards to support equitable learner-centered learning experiences</a:t>
          </a:r>
          <a:r>
            <a:rPr lang="en-US">
              <a:latin typeface="Calibri Light" panose="020F0302020204030204"/>
            </a:rPr>
            <a:t>.</a:t>
          </a:r>
          <a:endParaRPr lang="en-US"/>
        </a:p>
      </dgm:t>
    </dgm:pt>
    <dgm:pt modelId="{A05EDB58-BDCC-4DCC-A2C0-8F76339721DF}" type="parTrans" cxnId="{65C3FA01-52ED-4088-A891-87EFF1277316}">
      <dgm:prSet/>
      <dgm:spPr/>
      <dgm:t>
        <a:bodyPr/>
        <a:lstStyle/>
        <a:p>
          <a:endParaRPr lang="en-US"/>
        </a:p>
      </dgm:t>
    </dgm:pt>
    <dgm:pt modelId="{DF6A0AB5-F115-4FA7-911F-0FDDEDED0405}" type="sibTrans" cxnId="{65C3FA01-52ED-4088-A891-87EFF1277316}">
      <dgm:prSet/>
      <dgm:spPr/>
      <dgm:t>
        <a:bodyPr/>
        <a:lstStyle/>
        <a:p>
          <a:endParaRPr lang="en-US"/>
        </a:p>
      </dgm:t>
    </dgm:pt>
    <dgm:pt modelId="{E6EBE1A9-E65E-46AB-BE17-869581011531}">
      <dgm:prSet/>
      <dgm:spPr/>
      <dgm:t>
        <a:bodyPr/>
        <a:lstStyle/>
        <a:p>
          <a:pPr>
            <a:lnSpc>
              <a:spcPct val="100000"/>
            </a:lnSpc>
          </a:pPr>
          <a:r>
            <a:rPr lang="en-US"/>
            <a:t>Demonstrate tools and resources to positively impact institutional culture around diversity, equity, and inclusion.</a:t>
          </a:r>
        </a:p>
      </dgm:t>
    </dgm:pt>
    <dgm:pt modelId="{56132F9C-9D41-484A-BE17-1C32893BA38B}" type="parTrans" cxnId="{3820CA13-7A1E-4E71-A9BE-D060DB50A332}">
      <dgm:prSet/>
      <dgm:spPr/>
      <dgm:t>
        <a:bodyPr/>
        <a:lstStyle/>
        <a:p>
          <a:endParaRPr lang="en-US"/>
        </a:p>
      </dgm:t>
    </dgm:pt>
    <dgm:pt modelId="{B9800503-38B4-46F1-9F5E-5CB21A6E0220}" type="sibTrans" cxnId="{3820CA13-7A1E-4E71-A9BE-D060DB50A332}">
      <dgm:prSet/>
      <dgm:spPr/>
      <dgm:t>
        <a:bodyPr/>
        <a:lstStyle/>
        <a:p>
          <a:endParaRPr lang="en-US"/>
        </a:p>
      </dgm:t>
    </dgm:pt>
    <dgm:pt modelId="{1BB08CB1-3276-4E41-B1B4-7FDFADEBC65F}" type="pres">
      <dgm:prSet presAssocID="{7114E763-A194-4332-A4CE-AC136817E6AA}" presName="root" presStyleCnt="0">
        <dgm:presLayoutVars>
          <dgm:dir/>
          <dgm:resizeHandles val="exact"/>
        </dgm:presLayoutVars>
      </dgm:prSet>
      <dgm:spPr/>
    </dgm:pt>
    <dgm:pt modelId="{2E03E9DD-6889-4AC4-8CED-724986E7F2F2}" type="pres">
      <dgm:prSet presAssocID="{2FFACDF0-9709-4674-8E19-E50C13FD424C}" presName="compNode" presStyleCnt="0"/>
      <dgm:spPr/>
    </dgm:pt>
    <dgm:pt modelId="{3DAE60F4-D448-4736-893A-B3130561BE09}" type="pres">
      <dgm:prSet presAssocID="{2FFACDF0-9709-4674-8E19-E50C13FD424C}" presName="bgRect" presStyleLbl="bgShp" presStyleIdx="0" presStyleCnt="2"/>
      <dgm:spPr/>
    </dgm:pt>
    <dgm:pt modelId="{C8F99116-7CA7-45B2-B43C-7F8720902E65}" type="pres">
      <dgm:prSet presAssocID="{2FFACDF0-9709-4674-8E19-E50C13FD42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3A4496B-94F2-4FC4-9EEF-09763EE9FDFE}" type="pres">
      <dgm:prSet presAssocID="{2FFACDF0-9709-4674-8E19-E50C13FD424C}" presName="spaceRect" presStyleCnt="0"/>
      <dgm:spPr/>
    </dgm:pt>
    <dgm:pt modelId="{F7BFC2A9-17D1-4C9B-A657-2E67D4A7E9FA}" type="pres">
      <dgm:prSet presAssocID="{2FFACDF0-9709-4674-8E19-E50C13FD424C}" presName="parTx" presStyleLbl="revTx" presStyleIdx="0" presStyleCnt="2">
        <dgm:presLayoutVars>
          <dgm:chMax val="0"/>
          <dgm:chPref val="0"/>
        </dgm:presLayoutVars>
      </dgm:prSet>
      <dgm:spPr/>
    </dgm:pt>
    <dgm:pt modelId="{3D4A2751-927C-478D-8EC0-134F9CC74D1A}" type="pres">
      <dgm:prSet presAssocID="{DF6A0AB5-F115-4FA7-911F-0FDDEDED0405}" presName="sibTrans" presStyleCnt="0"/>
      <dgm:spPr/>
    </dgm:pt>
    <dgm:pt modelId="{89061131-2885-409E-AAC2-07924385C6FD}" type="pres">
      <dgm:prSet presAssocID="{E6EBE1A9-E65E-46AB-BE17-869581011531}" presName="compNode" presStyleCnt="0"/>
      <dgm:spPr/>
    </dgm:pt>
    <dgm:pt modelId="{871315EE-50A2-44BD-B4DE-85D98F92A7E9}" type="pres">
      <dgm:prSet presAssocID="{E6EBE1A9-E65E-46AB-BE17-869581011531}" presName="bgRect" presStyleLbl="bgShp" presStyleIdx="1" presStyleCnt="2"/>
      <dgm:spPr/>
    </dgm:pt>
    <dgm:pt modelId="{91B31787-1EBF-49DC-8FFC-C2F705293340}" type="pres">
      <dgm:prSet presAssocID="{E6EBE1A9-E65E-46AB-BE17-8695810115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C72EA6E9-5F94-4EF6-8036-52F6EA7CD07C}" type="pres">
      <dgm:prSet presAssocID="{E6EBE1A9-E65E-46AB-BE17-869581011531}" presName="spaceRect" presStyleCnt="0"/>
      <dgm:spPr/>
    </dgm:pt>
    <dgm:pt modelId="{A61CFB5F-F54E-4BDC-838F-39542AE261A5}" type="pres">
      <dgm:prSet presAssocID="{E6EBE1A9-E65E-46AB-BE17-869581011531}" presName="parTx" presStyleLbl="revTx" presStyleIdx="1" presStyleCnt="2">
        <dgm:presLayoutVars>
          <dgm:chMax val="0"/>
          <dgm:chPref val="0"/>
        </dgm:presLayoutVars>
      </dgm:prSet>
      <dgm:spPr/>
    </dgm:pt>
  </dgm:ptLst>
  <dgm:cxnLst>
    <dgm:cxn modelId="{65C3FA01-52ED-4088-A891-87EFF1277316}" srcId="{7114E763-A194-4332-A4CE-AC136817E6AA}" destId="{2FFACDF0-9709-4674-8E19-E50C13FD424C}" srcOrd="0" destOrd="0" parTransId="{A05EDB58-BDCC-4DCC-A2C0-8F76339721DF}" sibTransId="{DF6A0AB5-F115-4FA7-911F-0FDDEDED0405}"/>
    <dgm:cxn modelId="{3820CA13-7A1E-4E71-A9BE-D060DB50A332}" srcId="{7114E763-A194-4332-A4CE-AC136817E6AA}" destId="{E6EBE1A9-E65E-46AB-BE17-869581011531}" srcOrd="1" destOrd="0" parTransId="{56132F9C-9D41-484A-BE17-1C32893BA38B}" sibTransId="{B9800503-38B4-46F1-9F5E-5CB21A6E0220}"/>
    <dgm:cxn modelId="{B663DFDC-F954-442E-BD44-C412B381A1E8}" type="presOf" srcId="{E6EBE1A9-E65E-46AB-BE17-869581011531}" destId="{A61CFB5F-F54E-4BDC-838F-39542AE261A5}" srcOrd="0" destOrd="0" presId="urn:microsoft.com/office/officeart/2018/2/layout/IconVerticalSolidList"/>
    <dgm:cxn modelId="{70B2A8E9-B770-40A7-9ED0-4FB5B7B54433}" type="presOf" srcId="{7114E763-A194-4332-A4CE-AC136817E6AA}" destId="{1BB08CB1-3276-4E41-B1B4-7FDFADEBC65F}" srcOrd="0" destOrd="0" presId="urn:microsoft.com/office/officeart/2018/2/layout/IconVerticalSolidList"/>
    <dgm:cxn modelId="{F13DC3EE-1CE7-4D04-8EC0-51F1C9200AB2}" type="presOf" srcId="{2FFACDF0-9709-4674-8E19-E50C13FD424C}" destId="{F7BFC2A9-17D1-4C9B-A657-2E67D4A7E9FA}" srcOrd="0" destOrd="0" presId="urn:microsoft.com/office/officeart/2018/2/layout/IconVerticalSolidList"/>
    <dgm:cxn modelId="{2CE4894A-2496-484D-B850-442B28644E7C}" type="presParOf" srcId="{1BB08CB1-3276-4E41-B1B4-7FDFADEBC65F}" destId="{2E03E9DD-6889-4AC4-8CED-724986E7F2F2}" srcOrd="0" destOrd="0" presId="urn:microsoft.com/office/officeart/2018/2/layout/IconVerticalSolidList"/>
    <dgm:cxn modelId="{BFC3A740-8B93-4219-8314-C52DCDAE2FF0}" type="presParOf" srcId="{2E03E9DD-6889-4AC4-8CED-724986E7F2F2}" destId="{3DAE60F4-D448-4736-893A-B3130561BE09}" srcOrd="0" destOrd="0" presId="urn:microsoft.com/office/officeart/2018/2/layout/IconVerticalSolidList"/>
    <dgm:cxn modelId="{AEE275B2-398E-49A6-BEDB-BBB72D579D13}" type="presParOf" srcId="{2E03E9DD-6889-4AC4-8CED-724986E7F2F2}" destId="{C8F99116-7CA7-45B2-B43C-7F8720902E65}" srcOrd="1" destOrd="0" presId="urn:microsoft.com/office/officeart/2018/2/layout/IconVerticalSolidList"/>
    <dgm:cxn modelId="{D2EE269F-E2A1-4FDB-9258-FB34B0EF8A1D}" type="presParOf" srcId="{2E03E9DD-6889-4AC4-8CED-724986E7F2F2}" destId="{C3A4496B-94F2-4FC4-9EEF-09763EE9FDFE}" srcOrd="2" destOrd="0" presId="urn:microsoft.com/office/officeart/2018/2/layout/IconVerticalSolidList"/>
    <dgm:cxn modelId="{399F1BB6-A0A1-4D37-91F3-9D56695BDC57}" type="presParOf" srcId="{2E03E9DD-6889-4AC4-8CED-724986E7F2F2}" destId="{F7BFC2A9-17D1-4C9B-A657-2E67D4A7E9FA}" srcOrd="3" destOrd="0" presId="urn:microsoft.com/office/officeart/2018/2/layout/IconVerticalSolidList"/>
    <dgm:cxn modelId="{6C16E025-2A5A-4514-8154-D3C8764B79A9}" type="presParOf" srcId="{1BB08CB1-3276-4E41-B1B4-7FDFADEBC65F}" destId="{3D4A2751-927C-478D-8EC0-134F9CC74D1A}" srcOrd="1" destOrd="0" presId="urn:microsoft.com/office/officeart/2018/2/layout/IconVerticalSolidList"/>
    <dgm:cxn modelId="{B782DE88-37E1-4708-8BAE-9954423B9DBD}" type="presParOf" srcId="{1BB08CB1-3276-4E41-B1B4-7FDFADEBC65F}" destId="{89061131-2885-409E-AAC2-07924385C6FD}" srcOrd="2" destOrd="0" presId="urn:microsoft.com/office/officeart/2018/2/layout/IconVerticalSolidList"/>
    <dgm:cxn modelId="{78CBF472-8045-4D04-BC1E-03150C89826A}" type="presParOf" srcId="{89061131-2885-409E-AAC2-07924385C6FD}" destId="{871315EE-50A2-44BD-B4DE-85D98F92A7E9}" srcOrd="0" destOrd="0" presId="urn:microsoft.com/office/officeart/2018/2/layout/IconVerticalSolidList"/>
    <dgm:cxn modelId="{DAEE86E0-A50E-4E33-A4EE-A7FC36072051}" type="presParOf" srcId="{89061131-2885-409E-AAC2-07924385C6FD}" destId="{91B31787-1EBF-49DC-8FFC-C2F705293340}" srcOrd="1" destOrd="0" presId="urn:microsoft.com/office/officeart/2018/2/layout/IconVerticalSolidList"/>
    <dgm:cxn modelId="{8D03C813-EA0A-479E-9D22-FA00FBBECDEC}" type="presParOf" srcId="{89061131-2885-409E-AAC2-07924385C6FD}" destId="{C72EA6E9-5F94-4EF6-8036-52F6EA7CD07C}" srcOrd="2" destOrd="0" presId="urn:microsoft.com/office/officeart/2018/2/layout/IconVerticalSolidList"/>
    <dgm:cxn modelId="{3FB62997-4F1D-4730-B4FF-BE82F4D37634}" type="presParOf" srcId="{89061131-2885-409E-AAC2-07924385C6FD}" destId="{A61CFB5F-F54E-4BDC-838F-39542AE261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60F4-D448-4736-893A-B3130561BE09}">
      <dsp:nvSpPr>
        <dsp:cNvPr id="0" name=""/>
        <dsp:cNvSpPr/>
      </dsp:nvSpPr>
      <dsp:spPr>
        <a:xfrm>
          <a:off x="0" y="615130"/>
          <a:ext cx="6586489" cy="1135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99116-7CA7-45B2-B43C-7F8720902E65}">
      <dsp:nvSpPr>
        <dsp:cNvPr id="0" name=""/>
        <dsp:cNvSpPr/>
      </dsp:nvSpPr>
      <dsp:spPr>
        <a:xfrm>
          <a:off x="343526" y="870646"/>
          <a:ext cx="624594" cy="624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FC2A9-17D1-4C9B-A657-2E67D4A7E9FA}">
      <dsp:nvSpPr>
        <dsp:cNvPr id="0" name=""/>
        <dsp:cNvSpPr/>
      </dsp:nvSpPr>
      <dsp:spPr>
        <a:xfrm>
          <a:off x="1311647" y="615130"/>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a:lnSpc>
              <a:spcPct val="100000"/>
            </a:lnSpc>
            <a:spcBef>
              <a:spcPct val="0"/>
            </a:spcBef>
            <a:spcAft>
              <a:spcPct val="35000"/>
            </a:spcAft>
            <a:buNone/>
          </a:pPr>
          <a:r>
            <a:rPr lang="en-US" sz="1900" kern="1200"/>
            <a:t>Articulate the need for QM "plus" online course design standards to support equitable learner-centered learning experiences</a:t>
          </a:r>
          <a:r>
            <a:rPr lang="en-US" sz="1900" kern="1200">
              <a:latin typeface="Calibri Light" panose="020F0302020204030204"/>
            </a:rPr>
            <a:t>.</a:t>
          </a:r>
          <a:endParaRPr lang="en-US" sz="1900" kern="1200"/>
        </a:p>
      </dsp:txBody>
      <dsp:txXfrm>
        <a:off x="1311647" y="615130"/>
        <a:ext cx="5274841" cy="1135625"/>
      </dsp:txXfrm>
    </dsp:sp>
    <dsp:sp modelId="{871315EE-50A2-44BD-B4DE-85D98F92A7E9}">
      <dsp:nvSpPr>
        <dsp:cNvPr id="0" name=""/>
        <dsp:cNvSpPr/>
      </dsp:nvSpPr>
      <dsp:spPr>
        <a:xfrm>
          <a:off x="0" y="2034662"/>
          <a:ext cx="6586489" cy="1135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31787-1EBF-49DC-8FFC-C2F705293340}">
      <dsp:nvSpPr>
        <dsp:cNvPr id="0" name=""/>
        <dsp:cNvSpPr/>
      </dsp:nvSpPr>
      <dsp:spPr>
        <a:xfrm>
          <a:off x="343526" y="2290178"/>
          <a:ext cx="624594" cy="624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CFB5F-F54E-4BDC-838F-39542AE261A5}">
      <dsp:nvSpPr>
        <dsp:cNvPr id="0" name=""/>
        <dsp:cNvSpPr/>
      </dsp:nvSpPr>
      <dsp:spPr>
        <a:xfrm>
          <a:off x="1311647" y="2034662"/>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a:lnSpc>
              <a:spcPct val="100000"/>
            </a:lnSpc>
            <a:spcBef>
              <a:spcPct val="0"/>
            </a:spcBef>
            <a:spcAft>
              <a:spcPct val="35000"/>
            </a:spcAft>
            <a:buNone/>
          </a:pPr>
          <a:r>
            <a:rPr lang="en-US" sz="1900" kern="1200"/>
            <a:t>Demonstrate tools and resources to positively impact institutional culture around diversity, equity, and inclusion.</a:t>
          </a:r>
        </a:p>
      </dsp:txBody>
      <dsp:txXfrm>
        <a:off x="1311647" y="2034662"/>
        <a:ext cx="5274841" cy="11356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08DA-6D28-47FD-AD52-912B6F8A915C}"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AAC-AD87-484D-A8A1-8ADFF3E8EB6A}" type="slidenum">
              <a:rPr lang="en-US" smtClean="0"/>
              <a:t>‹#›</a:t>
            </a:fld>
            <a:endParaRPr lang="en-US"/>
          </a:p>
        </p:txBody>
      </p:sp>
    </p:spTree>
    <p:extLst>
      <p:ext uri="{BB962C8B-B14F-4D97-AF65-F5344CB8AC3E}">
        <p14:creationId xmlns:p14="http://schemas.microsoft.com/office/powerpoint/2010/main" val="234930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a:t>
            </a:fld>
            <a:endParaRPr lang="en-US"/>
          </a:p>
        </p:txBody>
      </p:sp>
    </p:spTree>
    <p:extLst>
      <p:ext uri="{BB962C8B-B14F-4D97-AF65-F5344CB8AC3E}">
        <p14:creationId xmlns:p14="http://schemas.microsoft.com/office/powerpoint/2010/main" val="66735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10</a:t>
            </a:fld>
            <a:endParaRPr lang="en-US"/>
          </a:p>
        </p:txBody>
      </p:sp>
    </p:spTree>
    <p:extLst>
      <p:ext uri="{BB962C8B-B14F-4D97-AF65-F5344CB8AC3E}">
        <p14:creationId xmlns:p14="http://schemas.microsoft.com/office/powerpoint/2010/main" val="388477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i="1"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11</a:t>
            </a:fld>
            <a:endParaRPr lang="en-US"/>
          </a:p>
        </p:txBody>
      </p:sp>
    </p:spTree>
    <p:extLst>
      <p:ext uri="{BB962C8B-B14F-4D97-AF65-F5344CB8AC3E}">
        <p14:creationId xmlns:p14="http://schemas.microsoft.com/office/powerpoint/2010/main" val="7866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12</a:t>
            </a:fld>
            <a:endParaRPr lang="en-US"/>
          </a:p>
        </p:txBody>
      </p:sp>
    </p:spTree>
    <p:extLst>
      <p:ext uri="{BB962C8B-B14F-4D97-AF65-F5344CB8AC3E}">
        <p14:creationId xmlns:p14="http://schemas.microsoft.com/office/powerpoint/2010/main" val="9862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13</a:t>
            </a:fld>
            <a:endParaRPr lang="en-US"/>
          </a:p>
        </p:txBody>
      </p:sp>
    </p:spTree>
    <p:extLst>
      <p:ext uri="{BB962C8B-B14F-4D97-AF65-F5344CB8AC3E}">
        <p14:creationId xmlns:p14="http://schemas.microsoft.com/office/powerpoint/2010/main" val="169805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14</a:t>
            </a:fld>
            <a:endParaRPr lang="en-US"/>
          </a:p>
        </p:txBody>
      </p:sp>
    </p:spTree>
    <p:extLst>
      <p:ext uri="{BB962C8B-B14F-4D97-AF65-F5344CB8AC3E}">
        <p14:creationId xmlns:p14="http://schemas.microsoft.com/office/powerpoint/2010/main" val="326402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15</a:t>
            </a:fld>
            <a:endParaRPr lang="en-US"/>
          </a:p>
        </p:txBody>
      </p:sp>
    </p:spTree>
    <p:extLst>
      <p:ext uri="{BB962C8B-B14F-4D97-AF65-F5344CB8AC3E}">
        <p14:creationId xmlns:p14="http://schemas.microsoft.com/office/powerpoint/2010/main" val="11106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16</a:t>
            </a:fld>
            <a:endParaRPr lang="en-US"/>
          </a:p>
        </p:txBody>
      </p:sp>
    </p:spTree>
    <p:extLst>
      <p:ext uri="{BB962C8B-B14F-4D97-AF65-F5344CB8AC3E}">
        <p14:creationId xmlns:p14="http://schemas.microsoft.com/office/powerpoint/2010/main" val="75230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17</a:t>
            </a:fld>
            <a:endParaRPr lang="en-US"/>
          </a:p>
        </p:txBody>
      </p:sp>
    </p:spTree>
    <p:extLst>
      <p:ext uri="{BB962C8B-B14F-4D97-AF65-F5344CB8AC3E}">
        <p14:creationId xmlns:p14="http://schemas.microsoft.com/office/powerpoint/2010/main" val="330629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18</a:t>
            </a:fld>
            <a:endParaRPr lang="en-US"/>
          </a:p>
        </p:txBody>
      </p:sp>
    </p:spTree>
    <p:extLst>
      <p:ext uri="{BB962C8B-B14F-4D97-AF65-F5344CB8AC3E}">
        <p14:creationId xmlns:p14="http://schemas.microsoft.com/office/powerpoint/2010/main" val="428320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2</a:t>
            </a:fld>
            <a:endParaRPr lang="en-US"/>
          </a:p>
        </p:txBody>
      </p:sp>
    </p:spTree>
    <p:extLst>
      <p:ext uri="{BB962C8B-B14F-4D97-AF65-F5344CB8AC3E}">
        <p14:creationId xmlns:p14="http://schemas.microsoft.com/office/powerpoint/2010/main" val="401748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3</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4</a:t>
            </a:fld>
            <a:endParaRPr lang="en-US"/>
          </a:p>
        </p:txBody>
      </p:sp>
    </p:spTree>
    <p:extLst>
      <p:ext uri="{BB962C8B-B14F-4D97-AF65-F5344CB8AC3E}">
        <p14:creationId xmlns:p14="http://schemas.microsoft.com/office/powerpoint/2010/main" val="226187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5</a:t>
            </a:fld>
            <a:endParaRPr lang="en-US"/>
          </a:p>
        </p:txBody>
      </p:sp>
    </p:spTree>
    <p:extLst>
      <p:ext uri="{BB962C8B-B14F-4D97-AF65-F5344CB8AC3E}">
        <p14:creationId xmlns:p14="http://schemas.microsoft.com/office/powerpoint/2010/main" val="275790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6</a:t>
            </a:fld>
            <a:endParaRPr lang="en-US"/>
          </a:p>
        </p:txBody>
      </p:sp>
    </p:spTree>
    <p:extLst>
      <p:ext uri="{BB962C8B-B14F-4D97-AF65-F5344CB8AC3E}">
        <p14:creationId xmlns:p14="http://schemas.microsoft.com/office/powerpoint/2010/main" val="6942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7</a:t>
            </a:fld>
            <a:endParaRPr lang="en-US"/>
          </a:p>
        </p:txBody>
      </p:sp>
    </p:spTree>
    <p:extLst>
      <p:ext uri="{BB962C8B-B14F-4D97-AF65-F5344CB8AC3E}">
        <p14:creationId xmlns:p14="http://schemas.microsoft.com/office/powerpoint/2010/main" val="110785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8</a:t>
            </a:fld>
            <a:endParaRPr lang="en-US"/>
          </a:p>
        </p:txBody>
      </p:sp>
    </p:spTree>
    <p:extLst>
      <p:ext uri="{BB962C8B-B14F-4D97-AF65-F5344CB8AC3E}">
        <p14:creationId xmlns:p14="http://schemas.microsoft.com/office/powerpoint/2010/main" val="331848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34B4AAC-AD87-484D-A8A1-8ADFF3E8EB6A}" type="slidenum">
              <a:rPr lang="en-US" smtClean="0"/>
              <a:t>9</a:t>
            </a:fld>
            <a:endParaRPr lang="en-US"/>
          </a:p>
        </p:txBody>
      </p:sp>
    </p:spTree>
    <p:extLst>
      <p:ext uri="{BB962C8B-B14F-4D97-AF65-F5344CB8AC3E}">
        <p14:creationId xmlns:p14="http://schemas.microsoft.com/office/powerpoint/2010/main" val="234203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4015" y="1714393"/>
            <a:ext cx="5577736" cy="985247"/>
          </a:xfrm>
        </p:spPr>
        <p:txBody>
          <a:bodyPr anchor="b">
            <a:normAutofit/>
          </a:bodyPr>
          <a:lstStyle>
            <a:lvl1pPr algn="l">
              <a:defRPr sz="4267"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804015" y="2700783"/>
            <a:ext cx="5577736" cy="1076295"/>
          </a:xfrm>
        </p:spPr>
        <p:txBody>
          <a:bodyPr>
            <a:normAutofit/>
          </a:bodyPr>
          <a:lstStyle>
            <a:lvl1pPr marL="0" indent="0" algn="l">
              <a:buNone/>
              <a:defRPr sz="2667" b="0" i="0">
                <a:latin typeface="Helvetica Neue Light" panose="02000403000000020004" pitchFamily="2" charset="0"/>
                <a:ea typeface="Helvetica Neue Light" panose="0200040300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804015" y="3870480"/>
            <a:ext cx="5577736" cy="1492249"/>
          </a:xfrm>
        </p:spPr>
        <p:txBody>
          <a:bodyPr>
            <a:normAutofit/>
          </a:bodyPr>
          <a:lstStyle>
            <a:lvl1pPr marL="0" indent="0">
              <a:lnSpc>
                <a:spcPts val="2347"/>
              </a:lnSpc>
              <a:spcBef>
                <a:spcPts val="0"/>
              </a:spcBef>
              <a:spcAft>
                <a:spcPts val="0"/>
              </a:spcAft>
              <a:buNone/>
              <a:defRPr sz="1733"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6381752" y="1"/>
            <a:ext cx="5810249" cy="6864428"/>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400"/>
              </a:spcBef>
              <a:spcAft>
                <a:spcPts val="4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172393"/>
            <a:ext cx="10515600" cy="2390083"/>
          </a:xfrm>
        </p:spPr>
        <p:txBody>
          <a:bodyPr anchor="t">
            <a:normAutofit/>
          </a:bodyPr>
          <a:lstStyle>
            <a:lvl1pPr>
              <a:defRPr sz="4267"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3646515"/>
            <a:ext cx="12192000" cy="3211484"/>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ctr"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ctr"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766355" y="5968275"/>
            <a:ext cx="1404983" cy="80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2596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Slide_white">
  <p:cSld name="Section Title Slide_white">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3036790" y="2974677"/>
            <a:ext cx="6118421" cy="8098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300"/>
              <a:buFont typeface="Montserrat"/>
              <a:buNone/>
              <a:defRPr sz="3300" b="1">
                <a:solidFill>
                  <a:schemeClr val="dk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47473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D0FF77-0FBA-4F4F-93FE-C90E8371AD23}"/>
              </a:ext>
            </a:extLst>
          </p:cNvPr>
          <p:cNvSpPr>
            <a:spLocks noGrp="1"/>
          </p:cNvSpPr>
          <p:nvPr>
            <p:ph type="pic" sz="quarter" idx="10"/>
          </p:nvPr>
        </p:nvSpPr>
        <p:spPr>
          <a:xfrm>
            <a:off x="-3" y="995833"/>
            <a:ext cx="12192000" cy="4878027"/>
          </a:xfrm>
        </p:spPr>
        <p:txBody>
          <a:bodyPr/>
          <a:lstStyle/>
          <a:p>
            <a:r>
              <a:rPr lang="en-US"/>
              <a:t>Click icon to add picture</a:t>
            </a:r>
          </a:p>
        </p:txBody>
      </p:sp>
      <p:sp>
        <p:nvSpPr>
          <p:cNvPr id="13" name="Text Placeholder 20">
            <a:extLst>
              <a:ext uri="{FF2B5EF4-FFF2-40B4-BE49-F238E27FC236}">
                <a16:creationId xmlns:a16="http://schemas.microsoft.com/office/drawing/2014/main" id="{27131BB7-26D6-2444-A058-C0AE5A1184D3}"/>
              </a:ext>
            </a:extLst>
          </p:cNvPr>
          <p:cNvSpPr>
            <a:spLocks noGrp="1"/>
          </p:cNvSpPr>
          <p:nvPr>
            <p:ph type="body" sz="quarter" idx="13" hasCustomPrompt="1"/>
          </p:nvPr>
        </p:nvSpPr>
        <p:spPr>
          <a:xfrm>
            <a:off x="1220565" y="242409"/>
            <a:ext cx="9750867" cy="536447"/>
          </a:xfrm>
        </p:spPr>
        <p:txBody>
          <a:bodyPr>
            <a:noAutofit/>
          </a:bodyPr>
          <a:lstStyle>
            <a:lvl1pPr marL="0" indent="0" algn="ctr">
              <a:lnSpc>
                <a:spcPct val="100000"/>
              </a:lnSpc>
              <a:spcBef>
                <a:spcPts val="0"/>
              </a:spcBef>
              <a:buNone/>
              <a:defRPr sz="2251" b="1" i="0">
                <a:solidFill>
                  <a:srgbClr val="004165"/>
                </a:solidFill>
                <a:latin typeface="Montserrat" pitchFamily="2" charset="77"/>
              </a:defRPr>
            </a:lvl1pPr>
          </a:lstStyle>
          <a:p>
            <a:pPr lvl="0"/>
            <a:r>
              <a:rPr lang="en-US"/>
              <a:t>This is a Photo Slide with Title</a:t>
            </a:r>
          </a:p>
        </p:txBody>
      </p:sp>
    </p:spTree>
    <p:extLst>
      <p:ext uri="{BB962C8B-B14F-4D97-AF65-F5344CB8AC3E}">
        <p14:creationId xmlns:p14="http://schemas.microsoft.com/office/powerpoint/2010/main" val="3963203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Text Slide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3619" y="164231"/>
            <a:ext cx="10363200" cy="678820"/>
          </a:xfrm>
        </p:spPr>
        <p:txBody>
          <a:bodyPr anchor="b">
            <a:normAutofit/>
          </a:bodyPr>
          <a:lstStyle>
            <a:lvl1pPr algn="l">
              <a:defRPr sz="2800" b="1" spc="300">
                <a:solidFill>
                  <a:schemeClr val="tx2"/>
                </a:solidFill>
                <a:latin typeface="Montserrat"/>
                <a:cs typeface="Montserrat"/>
              </a:defRPr>
            </a:lvl1pPr>
          </a:lstStyle>
          <a:p>
            <a:r>
              <a:rPr lang="en-US"/>
              <a:t>CLICK TO EDIT</a:t>
            </a:r>
          </a:p>
        </p:txBody>
      </p:sp>
      <p:sp>
        <p:nvSpPr>
          <p:cNvPr id="7" name="object 3"/>
          <p:cNvSpPr/>
          <p:nvPr userDrawn="1"/>
        </p:nvSpPr>
        <p:spPr>
          <a:xfrm>
            <a:off x="-762" y="25400"/>
            <a:ext cx="12189460" cy="0"/>
          </a:xfrm>
          <a:custGeom>
            <a:avLst/>
            <a:gdLst/>
            <a:ahLst/>
            <a:cxnLst/>
            <a:rect l="l" t="t" r="r" b="b"/>
            <a:pathLst>
              <a:path w="12189460">
                <a:moveTo>
                  <a:pt x="0" y="0"/>
                </a:moveTo>
                <a:lnTo>
                  <a:pt x="12188952" y="0"/>
                </a:lnTo>
              </a:path>
            </a:pathLst>
          </a:custGeom>
          <a:ln w="50292">
            <a:solidFill>
              <a:srgbClr val="0B3B5D"/>
            </a:solidFill>
          </a:ln>
        </p:spPr>
        <p:txBody>
          <a:bodyPr wrap="square" lIns="0" tIns="0" rIns="0" bIns="0" rtlCol="0"/>
          <a:lstStyle/>
          <a:p>
            <a:endParaRPr sz="1351"/>
          </a:p>
        </p:txBody>
      </p:sp>
      <p:sp>
        <p:nvSpPr>
          <p:cNvPr id="8" name="object 37"/>
          <p:cNvSpPr/>
          <p:nvPr userDrawn="1"/>
        </p:nvSpPr>
        <p:spPr>
          <a:xfrm>
            <a:off x="459612" y="19829"/>
            <a:ext cx="0" cy="720567"/>
          </a:xfrm>
          <a:custGeom>
            <a:avLst/>
            <a:gdLst/>
            <a:ahLst/>
            <a:cxnLst/>
            <a:rect l="l" t="t" r="r" b="b"/>
            <a:pathLst>
              <a:path h="960755">
                <a:moveTo>
                  <a:pt x="0" y="0"/>
                </a:moveTo>
                <a:lnTo>
                  <a:pt x="0" y="960691"/>
                </a:lnTo>
              </a:path>
            </a:pathLst>
          </a:custGeom>
          <a:ln w="6350">
            <a:solidFill>
              <a:srgbClr val="0B3B5D"/>
            </a:solidFill>
          </a:ln>
        </p:spPr>
        <p:txBody>
          <a:bodyPr wrap="square" lIns="0" tIns="0" rIns="0" bIns="0" rtlCol="0"/>
          <a:lstStyle/>
          <a:p>
            <a:endParaRPr sz="1351"/>
          </a:p>
        </p:txBody>
      </p:sp>
      <p:sp>
        <p:nvSpPr>
          <p:cNvPr id="9" name="object 38"/>
          <p:cNvSpPr/>
          <p:nvPr userDrawn="1"/>
        </p:nvSpPr>
        <p:spPr>
          <a:xfrm>
            <a:off x="460375" y="6221253"/>
            <a:ext cx="0" cy="636747"/>
          </a:xfrm>
          <a:custGeom>
            <a:avLst/>
            <a:gdLst/>
            <a:ahLst/>
            <a:cxnLst/>
            <a:rect l="l" t="t" r="r" b="b"/>
            <a:pathLst>
              <a:path h="848995">
                <a:moveTo>
                  <a:pt x="0" y="0"/>
                </a:moveTo>
                <a:lnTo>
                  <a:pt x="0" y="848639"/>
                </a:lnTo>
              </a:path>
            </a:pathLst>
          </a:custGeom>
          <a:ln w="6350">
            <a:solidFill>
              <a:srgbClr val="0B3B5D"/>
            </a:solidFill>
          </a:ln>
        </p:spPr>
        <p:txBody>
          <a:bodyPr wrap="square" lIns="0" tIns="0" rIns="0" bIns="0" rtlCol="0"/>
          <a:lstStyle/>
          <a:p>
            <a:endParaRPr sz="1351"/>
          </a:p>
        </p:txBody>
      </p:sp>
      <p:pic>
        <p:nvPicPr>
          <p:cNvPr id="10" name="Picture 9" descr="logo horizontal 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1" y="6200155"/>
            <a:ext cx="2577012" cy="380083"/>
          </a:xfrm>
          <a:prstGeom prst="rect">
            <a:avLst/>
          </a:prstGeom>
        </p:spPr>
      </p:pic>
      <p:sp>
        <p:nvSpPr>
          <p:cNvPr id="5" name="Text Placeholder 4">
            <a:extLst>
              <a:ext uri="{FF2B5EF4-FFF2-40B4-BE49-F238E27FC236}">
                <a16:creationId xmlns:a16="http://schemas.microsoft.com/office/drawing/2014/main" id="{E79D4555-90A3-A146-87C8-81C659890615}"/>
              </a:ext>
            </a:extLst>
          </p:cNvPr>
          <p:cNvSpPr>
            <a:spLocks noGrp="1"/>
          </p:cNvSpPr>
          <p:nvPr>
            <p:ph type="body" sz="quarter" idx="10" hasCustomPrompt="1"/>
          </p:nvPr>
        </p:nvSpPr>
        <p:spPr>
          <a:xfrm>
            <a:off x="838200" y="1825626"/>
            <a:ext cx="10108619" cy="3443287"/>
          </a:xfrm>
          <a:prstGeom prst="rect">
            <a:avLst/>
          </a:prstGeom>
        </p:spPr>
        <p:txBody>
          <a:bodyPr/>
          <a:lstStyle>
            <a:lvl1pPr>
              <a:defRPr sz="2000" b="1" spc="200" baseline="0">
                <a:solidFill>
                  <a:schemeClr val="tx2"/>
                </a:solidFill>
                <a:latin typeface="Montserrat" pitchFamily="2" charset="77"/>
              </a:defRPr>
            </a:lvl1pPr>
            <a:lvl2pPr marL="457189" indent="0">
              <a:buFontTx/>
              <a:buNone/>
              <a:defRPr sz="1800">
                <a:solidFill>
                  <a:schemeClr val="bg1">
                    <a:lumMod val="50000"/>
                  </a:schemeClr>
                </a:solidFill>
                <a:latin typeface="Montserrat" pitchFamily="2" charset="77"/>
              </a:defRPr>
            </a:lvl2pPr>
            <a:lvl3pPr>
              <a:buClr>
                <a:schemeClr val="bg2"/>
              </a:buClr>
              <a:buSzPct val="125000"/>
              <a:defRPr sz="1800" b="1">
                <a:solidFill>
                  <a:schemeClr val="tx2"/>
                </a:solidFill>
                <a:latin typeface="Montserrat" pitchFamily="2" charset="77"/>
              </a:defRPr>
            </a:lvl3pPr>
            <a:lvl4pPr>
              <a:defRPr sz="2000" b="1" i="1">
                <a:solidFill>
                  <a:schemeClr val="tx2"/>
                </a:solidFill>
                <a:latin typeface="Playfair Display" pitchFamily="2" charset="77"/>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38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4" r:id="rId3"/>
    <p:sldLayoutId id="2147483675" r:id="rId4"/>
    <p:sldLayoutId id="2147483676"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235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4931"/>
            <a:ext cx="10515600" cy="47120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67"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3" r:id="rId14"/>
    <p:sldLayoutId id="2147483664" r:id="rId15"/>
    <p:sldLayoutId id="2147483665" r:id="rId16"/>
  </p:sldLayoutIdLst>
  <p:hf hdr="0" ftr="0" dt="0"/>
  <p:txStyles>
    <p:titleStyle>
      <a:lvl1pPr algn="l" defTabSz="914377" rtl="0" eaLnBrk="1" latinLnBrk="0" hangingPunct="1">
        <a:lnSpc>
          <a:spcPct val="90000"/>
        </a:lnSpc>
        <a:spcBef>
          <a:spcPct val="0"/>
        </a:spcBef>
        <a:buNone/>
        <a:defRPr sz="3333"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594" indent="-228594" algn="l" defTabSz="914377" rtl="0" eaLnBrk="1" latinLnBrk="0" hangingPunct="1">
        <a:lnSpc>
          <a:spcPct val="100000"/>
        </a:lnSpc>
        <a:spcBef>
          <a:spcPts val="800"/>
        </a:spcBef>
        <a:spcAft>
          <a:spcPts val="800"/>
        </a:spcAft>
        <a:buFont typeface="Arial"/>
        <a:buChar char="•"/>
        <a:defRPr sz="2667"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00000"/>
        </a:lnSpc>
        <a:spcBef>
          <a:spcPts val="800"/>
        </a:spcBef>
        <a:spcAft>
          <a:spcPts val="800"/>
        </a:spcAft>
        <a:buFont typeface="Arial"/>
        <a:buChar char="•"/>
        <a:defRPr sz="2267"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100000"/>
        </a:lnSpc>
        <a:spcBef>
          <a:spcPts val="800"/>
        </a:spcBef>
        <a:spcAft>
          <a:spcPts val="800"/>
        </a:spcAft>
        <a:buFont typeface="Arial"/>
        <a:buChar char="•"/>
        <a:defRPr sz="19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160" indent="-228594" algn="l" defTabSz="914377" rtl="0" eaLnBrk="1" latinLnBrk="0" hangingPunct="1">
        <a:lnSpc>
          <a:spcPct val="100000"/>
        </a:lnSpc>
        <a:spcBef>
          <a:spcPts val="800"/>
        </a:spcBef>
        <a:spcAft>
          <a:spcPts val="800"/>
        </a:spcAft>
        <a:buFont typeface="Arial"/>
        <a:buChar char="•"/>
        <a:defRPr sz="17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349" indent="-228594" algn="l" defTabSz="914377" rtl="0" eaLnBrk="1" latinLnBrk="0" hangingPunct="1">
        <a:lnSpc>
          <a:spcPct val="100000"/>
        </a:lnSpc>
        <a:spcBef>
          <a:spcPts val="800"/>
        </a:spcBef>
        <a:spcAft>
          <a:spcPts val="800"/>
        </a:spcAft>
        <a:buFont typeface="Arial"/>
        <a:buChar char="•"/>
        <a:defRPr sz="17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ressbooks.ccconline.org/qmplus/front-matter/qm-standards-at-a-glanc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mycourses.cccs.edu/d2l/le/content/148851/Hom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mycourses.cccs.edu/d2l/le/content/148851/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mycourses.cccs.edu/d2l/le/content/148851/Hom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ressbooks.ccconline.org/qmplus/chapter/healthy-course-checklis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pressbooks.ccconline.org/qmplus/chapter/healthy-course-checklis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B6C-5BE9-4626-A9FF-7CF3B7B30D10}"/>
              </a:ext>
            </a:extLst>
          </p:cNvPr>
          <p:cNvSpPr>
            <a:spLocks noGrp="1"/>
          </p:cNvSpPr>
          <p:nvPr>
            <p:ph type="ctrTitle"/>
          </p:nvPr>
        </p:nvSpPr>
        <p:spPr>
          <a:xfrm>
            <a:off x="3258766" y="1122363"/>
            <a:ext cx="8161506" cy="2387600"/>
          </a:xfrm>
        </p:spPr>
        <p:txBody>
          <a:bodyPr>
            <a:normAutofit/>
          </a:bodyPr>
          <a:lstStyle/>
          <a:p>
            <a:r>
              <a:rPr lang="en-US" sz="4800" b="1">
                <a:solidFill>
                  <a:schemeClr val="bg1"/>
                </a:solidFill>
                <a:ea typeface="+mj-lt"/>
                <a:cs typeface="+mj-lt"/>
              </a:rPr>
              <a:t>Ensuring Healthy Courses with QM "Plus": Supporting Equitable Online Course Design</a:t>
            </a:r>
            <a:endParaRPr lang="en-US" sz="4800" b="1">
              <a:solidFill>
                <a:schemeClr val="bg1"/>
              </a:solidFill>
            </a:endParaRPr>
          </a:p>
        </p:txBody>
      </p:sp>
      <p:sp>
        <p:nvSpPr>
          <p:cNvPr id="3" name="Subtitle 2">
            <a:extLst>
              <a:ext uri="{FF2B5EF4-FFF2-40B4-BE49-F238E27FC236}">
                <a16:creationId xmlns:a16="http://schemas.microsoft.com/office/drawing/2014/main" id="{621FC6FC-D6F0-4576-B57B-F5606B0761A3}"/>
              </a:ext>
            </a:extLst>
          </p:cNvPr>
          <p:cNvSpPr>
            <a:spLocks noGrp="1"/>
          </p:cNvSpPr>
          <p:nvPr>
            <p:ph type="subTitle" idx="1"/>
          </p:nvPr>
        </p:nvSpPr>
        <p:spPr>
          <a:xfrm>
            <a:off x="3931595" y="3942506"/>
            <a:ext cx="6815847" cy="1655762"/>
          </a:xfrm>
        </p:spPr>
        <p:txBody>
          <a:bodyPr vert="horz" lIns="91440" tIns="45720" rIns="91440" bIns="45720" rtlCol="0" anchor="t">
            <a:normAutofit/>
          </a:bodyPr>
          <a:lstStyle/>
          <a:p>
            <a:r>
              <a:rPr lang="en-US" sz="2800">
                <a:solidFill>
                  <a:schemeClr val="bg1"/>
                </a:solidFill>
              </a:rPr>
              <a:t>QM Quality in Action Conference</a:t>
            </a:r>
            <a:endParaRPr lang="en-US">
              <a:solidFill>
                <a:schemeClr val="bg1"/>
              </a:solidFill>
            </a:endParaRPr>
          </a:p>
          <a:p>
            <a:r>
              <a:rPr lang="en-US" sz="2800">
                <a:solidFill>
                  <a:schemeClr val="bg1"/>
                </a:solidFill>
              </a:rPr>
              <a:t>Tina Parscal, CCCS</a:t>
            </a:r>
            <a:endParaRPr lang="en-US" sz="2800">
              <a:solidFill>
                <a:schemeClr val="bg1"/>
              </a:solidFill>
              <a:cs typeface="Calibri"/>
            </a:endParaRPr>
          </a:p>
          <a:p>
            <a:r>
              <a:rPr lang="en-US" sz="2800">
                <a:solidFill>
                  <a:schemeClr val="bg1"/>
                </a:solidFill>
                <a:cs typeface="Calibri"/>
              </a:rPr>
              <a:t>Amanda Hardman, CCCS</a:t>
            </a:r>
          </a:p>
        </p:txBody>
      </p:sp>
      <p:pic>
        <p:nvPicPr>
          <p:cNvPr id="5" name="Picture 4">
            <a:extLst>
              <a:ext uri="{FF2B5EF4-FFF2-40B4-BE49-F238E27FC236}">
                <a16:creationId xmlns:a16="http://schemas.microsoft.com/office/drawing/2014/main" id="{25DE6084-29BD-4C73-8E16-A51432AA86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65401" cy="6858000"/>
          </a:xfrm>
          <a:prstGeom prst="rect">
            <a:avLst/>
          </a:prstGeom>
        </p:spPr>
      </p:pic>
      <p:cxnSp>
        <p:nvCxnSpPr>
          <p:cNvPr id="6" name="Straight Connector 5">
            <a:extLst>
              <a:ext uri="{FF2B5EF4-FFF2-40B4-BE49-F238E27FC236}">
                <a16:creationId xmlns:a16="http://schemas.microsoft.com/office/drawing/2014/main" id="{617CCA8C-5577-4F92-85A9-A1B89C7F0041}"/>
              </a:ext>
              <a:ext uri="{C183D7F6-B498-43B3-948B-1728B52AA6E4}">
                <adec:decorative xmlns:adec="http://schemas.microsoft.com/office/drawing/2017/decorative" val="1"/>
              </a:ext>
            </a:extLst>
          </p:cNvPr>
          <p:cNvCxnSpPr/>
          <p:nvPr/>
        </p:nvCxnSpPr>
        <p:spPr>
          <a:xfrm>
            <a:off x="4961463" y="3640822"/>
            <a:ext cx="4873558" cy="0"/>
          </a:xfrm>
          <a:prstGeom prst="line">
            <a:avLst/>
          </a:prstGeom>
          <a:ln w="38100">
            <a:solidFill>
              <a:srgbClr val="FFAD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59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9FB0-2DFC-4EA8-B39B-9CD08735D61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Standard Example 1</a:t>
            </a:r>
          </a:p>
        </p:txBody>
      </p:sp>
      <p:pic>
        <p:nvPicPr>
          <p:cNvPr id="3" name="Picture 2" descr="Example 1: Course design includes representation of diverse perspectives and cultures, including historically marginalized voices, in visual, media, and text-based components of the course as well as in learning activities and assessments.">
            <a:extLst>
              <a:ext uri="{FF2B5EF4-FFF2-40B4-BE49-F238E27FC236}">
                <a16:creationId xmlns:a16="http://schemas.microsoft.com/office/drawing/2014/main" id="{3A68DE9A-977E-4C47-B6A9-574CC293B099}"/>
              </a:ext>
            </a:extLst>
          </p:cNvPr>
          <p:cNvPicPr>
            <a:picLocks noChangeAspect="1"/>
          </p:cNvPicPr>
          <p:nvPr/>
        </p:nvPicPr>
        <p:blipFill rotWithShape="1">
          <a:blip r:embed="rId3">
            <a:extLst>
              <a:ext uri="{28A0092B-C50C-407E-A947-70E740481C1C}">
                <a14:useLocalDpi xmlns:a14="http://schemas.microsoft.com/office/drawing/2010/main" val="0"/>
              </a:ext>
            </a:extLst>
          </a:blip>
          <a:srcRect t="154" b="65520"/>
          <a:stretch/>
        </p:blipFill>
        <p:spPr>
          <a:xfrm>
            <a:off x="459405" y="1816640"/>
            <a:ext cx="11273189" cy="3224719"/>
          </a:xfrm>
          <a:prstGeom prst="rect">
            <a:avLst/>
          </a:prstGeom>
        </p:spPr>
      </p:pic>
    </p:spTree>
    <p:extLst>
      <p:ext uri="{BB962C8B-B14F-4D97-AF65-F5344CB8AC3E}">
        <p14:creationId xmlns:p14="http://schemas.microsoft.com/office/powerpoint/2010/main" val="254702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96C5-051E-4AF0-AB81-813DC95A08E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Standard Example 2</a:t>
            </a:r>
          </a:p>
        </p:txBody>
      </p:sp>
      <p:pic>
        <p:nvPicPr>
          <p:cNvPr id="3" name="Picture 2" descr="Example 2: Learning activities provided in each module allow some degree of student choice, such as completing a practice quiz, a practice worksheet, or a guided reading. DEI QM+ 5.2c+.">
            <a:extLst>
              <a:ext uri="{FF2B5EF4-FFF2-40B4-BE49-F238E27FC236}">
                <a16:creationId xmlns:a16="http://schemas.microsoft.com/office/drawing/2014/main" id="{3A68DE9A-977E-4C47-B6A9-574CC293B099}"/>
              </a:ext>
            </a:extLst>
          </p:cNvPr>
          <p:cNvPicPr>
            <a:picLocks noChangeAspect="1"/>
          </p:cNvPicPr>
          <p:nvPr/>
        </p:nvPicPr>
        <p:blipFill>
          <a:blip r:embed="rId3">
            <a:extLst>
              <a:ext uri="{28A0092B-C50C-407E-A947-70E740481C1C}">
                <a14:useLocalDpi xmlns:a14="http://schemas.microsoft.com/office/drawing/2010/main" val="0"/>
              </a:ext>
            </a:extLst>
          </a:blip>
          <a:srcRect t="32837" b="32837"/>
          <a:stretch/>
        </p:blipFill>
        <p:spPr>
          <a:xfrm>
            <a:off x="459405" y="1816640"/>
            <a:ext cx="11273189" cy="3224719"/>
          </a:xfrm>
          <a:prstGeom prst="rect">
            <a:avLst/>
          </a:prstGeom>
        </p:spPr>
      </p:pic>
    </p:spTree>
    <p:extLst>
      <p:ext uri="{BB962C8B-B14F-4D97-AF65-F5344CB8AC3E}">
        <p14:creationId xmlns:p14="http://schemas.microsoft.com/office/powerpoint/2010/main" val="410111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DEI Resources</a:t>
            </a:r>
          </a:p>
        </p:txBody>
      </p:sp>
      <p:pic>
        <p:nvPicPr>
          <p:cNvPr id="3" name="Picture 2" descr="Examples of two resources provided to support interpretation of DEI standards, particularly 4.5c+ to incorporate a diversity of perspectives. The resources include a brief rationale for standard 4.5c+ and a video preview for the DEI criterion on the Healthy Course Checklist.">
            <a:hlinkClick r:id="rId3"/>
            <a:extLst>
              <a:ext uri="{FF2B5EF4-FFF2-40B4-BE49-F238E27FC236}">
                <a16:creationId xmlns:a16="http://schemas.microsoft.com/office/drawing/2014/main" id="{D40704B5-4A41-4296-8E0F-2738D02A88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6857999"/>
          </a:xfrm>
          <a:prstGeom prst="rect">
            <a:avLst/>
          </a:prstGeom>
        </p:spPr>
      </p:pic>
    </p:spTree>
    <p:extLst>
      <p:ext uri="{BB962C8B-B14F-4D97-AF65-F5344CB8AC3E}">
        <p14:creationId xmlns:p14="http://schemas.microsoft.com/office/powerpoint/2010/main" val="195868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PD Resources1</a:t>
            </a:r>
          </a:p>
        </p:txBody>
      </p:sp>
      <p:pic>
        <p:nvPicPr>
          <p:cNvPr id="3" name="Picture 2" descr="Screen shot previewing the structure of the Introduction to Healthy Course Checklist module, including introduction and content pages.">
            <a:hlinkClick r:id="rId3"/>
            <a:extLst>
              <a:ext uri="{FF2B5EF4-FFF2-40B4-BE49-F238E27FC236}">
                <a16:creationId xmlns:a16="http://schemas.microsoft.com/office/drawing/2014/main" id="{D40704B5-4A41-4296-8E0F-2738D02A88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5147334" cy="6857999"/>
          </a:xfrm>
          <a:prstGeom prst="rect">
            <a:avLst/>
          </a:prstGeom>
        </p:spPr>
      </p:pic>
    </p:spTree>
    <p:extLst>
      <p:ext uri="{BB962C8B-B14F-4D97-AF65-F5344CB8AC3E}">
        <p14:creationId xmlns:p14="http://schemas.microsoft.com/office/powerpoint/2010/main" val="345463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p:nvPr>
        </p:nvSpPr>
        <p:spPr/>
        <p:txBody>
          <a:bodyPr vert="horz" lIns="91440" tIns="45720" rIns="91440" bIns="45720" rtlCol="0" anchor="b">
            <a:normAutofit/>
          </a:bodyPr>
          <a:lstStyle/>
          <a:p>
            <a:r>
              <a:rPr lang="en-US"/>
              <a:t>PD Resources2</a:t>
            </a:r>
          </a:p>
        </p:txBody>
      </p:sp>
      <p:pic>
        <p:nvPicPr>
          <p:cNvPr id="3" name="Picture 2" descr="Screen shot of excerpt from the Introduction to the HCC module focusing on the alignment criterion. The structure shows text and video material, knowledge check, and reflection questions.">
            <a:hlinkClick r:id="rId3"/>
            <a:extLst>
              <a:ext uri="{FF2B5EF4-FFF2-40B4-BE49-F238E27FC236}">
                <a16:creationId xmlns:a16="http://schemas.microsoft.com/office/drawing/2014/main" id="{D40704B5-4A41-4296-8E0F-2738D02A88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
            <a:ext cx="4731719" cy="6857999"/>
          </a:xfrm>
          <a:prstGeom prst="rect">
            <a:avLst/>
          </a:prstGeom>
        </p:spPr>
      </p:pic>
      <p:sp>
        <p:nvSpPr>
          <p:cNvPr id="5" name="Content Placeholder 4">
            <a:extLst>
              <a:ext uri="{FF2B5EF4-FFF2-40B4-BE49-F238E27FC236}">
                <a16:creationId xmlns:a16="http://schemas.microsoft.com/office/drawing/2014/main" id="{B1FFBB4B-8189-7EC3-6F60-4493004FDEFD}"/>
              </a:ext>
            </a:extLst>
          </p:cNvPr>
          <p:cNvSpPr>
            <a:spLocks noGrp="1"/>
          </p:cNvSpPr>
          <p:nvPr>
            <p:ph idx="1"/>
          </p:nvPr>
        </p:nvSpPr>
        <p:spPr>
          <a:xfrm>
            <a:off x="5083629" y="1540565"/>
            <a:ext cx="6923314" cy="4636398"/>
          </a:xfrm>
        </p:spPr>
        <p:txBody>
          <a:bodyPr vert="horz" lIns="91440" tIns="45720" rIns="91440" bIns="45720" rtlCol="0" anchor="t">
            <a:normAutofit/>
          </a:bodyPr>
          <a:lstStyle/>
          <a:p>
            <a:pPr>
              <a:buFont typeface="Wingdings" panose="05000000000000000000" pitchFamily="2" charset="2"/>
              <a:buChar char="ü"/>
            </a:pPr>
            <a:r>
              <a:rPr lang="en-US" b="1">
                <a:solidFill>
                  <a:schemeClr val="bg1"/>
                </a:solidFill>
              </a:rPr>
              <a:t>Text</a:t>
            </a:r>
            <a:endParaRPr lang="en-US">
              <a:solidFill>
                <a:schemeClr val="bg1"/>
              </a:solidFill>
              <a:cs typeface="Calibri" panose="020F0502020204030204"/>
            </a:endParaRPr>
          </a:p>
          <a:p>
            <a:pPr>
              <a:buFont typeface="Wingdings" panose="05000000000000000000" pitchFamily="2" charset="2"/>
              <a:buChar char="ü"/>
            </a:pPr>
            <a:r>
              <a:rPr lang="en-US" b="1">
                <a:solidFill>
                  <a:schemeClr val="bg1"/>
                </a:solidFill>
                <a:cs typeface="Calibri"/>
              </a:rPr>
              <a:t>Video</a:t>
            </a:r>
          </a:p>
          <a:p>
            <a:pPr>
              <a:buFont typeface="Wingdings" panose="05000000000000000000" pitchFamily="2" charset="2"/>
              <a:buChar char="ü"/>
            </a:pPr>
            <a:r>
              <a:rPr lang="en-US" b="1">
                <a:solidFill>
                  <a:schemeClr val="bg1"/>
                </a:solidFill>
                <a:cs typeface="Calibri"/>
              </a:rPr>
              <a:t>Knowledge Check</a:t>
            </a:r>
          </a:p>
          <a:p>
            <a:pPr>
              <a:buFont typeface="Wingdings" panose="05000000000000000000" pitchFamily="2" charset="2"/>
              <a:buChar char="ü"/>
            </a:pPr>
            <a:r>
              <a:rPr lang="en-US" b="1">
                <a:solidFill>
                  <a:schemeClr val="bg1"/>
                </a:solidFill>
                <a:cs typeface="Calibri"/>
              </a:rPr>
              <a:t>Reflection Prompts</a:t>
            </a:r>
          </a:p>
        </p:txBody>
      </p:sp>
    </p:spTree>
    <p:extLst>
      <p:ext uri="{BB962C8B-B14F-4D97-AF65-F5344CB8AC3E}">
        <p14:creationId xmlns:p14="http://schemas.microsoft.com/office/powerpoint/2010/main" val="349938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p:nvPr>
        </p:nvSpPr>
        <p:spPr/>
        <p:txBody>
          <a:bodyPr vert="horz" lIns="91440" tIns="45720" rIns="91440" bIns="45720" rtlCol="0" anchor="b">
            <a:normAutofit/>
          </a:bodyPr>
          <a:lstStyle/>
          <a:p>
            <a:r>
              <a:rPr lang="en-US"/>
              <a:t>PD Resources3</a:t>
            </a:r>
          </a:p>
        </p:txBody>
      </p:sp>
      <p:pic>
        <p:nvPicPr>
          <p:cNvPr id="3" name="Picture 2" descr="Screen shot of excerpt from the Introduction to the HCC module focusing on the diversity, equity, and inclusion criterion text and video, which makes connections to CCCS learner data and to influencing factors including Peralta Online Equity Rubric and UDL.">
            <a:hlinkClick r:id="rId3"/>
            <a:extLst>
              <a:ext uri="{FF2B5EF4-FFF2-40B4-BE49-F238E27FC236}">
                <a16:creationId xmlns:a16="http://schemas.microsoft.com/office/drawing/2014/main" id="{D40704B5-4A41-4296-8E0F-2738D02A8884}"/>
              </a:ext>
            </a:extLst>
          </p:cNvPr>
          <p:cNvPicPr>
            <a:picLocks noChangeAspect="1"/>
          </p:cNvPicPr>
          <p:nvPr/>
        </p:nvPicPr>
        <p:blipFill>
          <a:blip r:embed="rId4"/>
          <a:srcRect/>
          <a:stretch/>
        </p:blipFill>
        <p:spPr>
          <a:xfrm>
            <a:off x="0" y="-16529"/>
            <a:ext cx="6269326" cy="6877452"/>
          </a:xfrm>
          <a:prstGeom prst="rect">
            <a:avLst/>
          </a:prstGeom>
        </p:spPr>
      </p:pic>
      <p:sp>
        <p:nvSpPr>
          <p:cNvPr id="5" name="Content Placeholder 4">
            <a:extLst>
              <a:ext uri="{FF2B5EF4-FFF2-40B4-BE49-F238E27FC236}">
                <a16:creationId xmlns:a16="http://schemas.microsoft.com/office/drawing/2014/main" id="{B1FFBB4B-8189-7EC3-6F60-4493004FDEFD}"/>
              </a:ext>
            </a:extLst>
          </p:cNvPr>
          <p:cNvSpPr>
            <a:spLocks noGrp="1"/>
          </p:cNvSpPr>
          <p:nvPr>
            <p:ph idx="1"/>
          </p:nvPr>
        </p:nvSpPr>
        <p:spPr>
          <a:xfrm>
            <a:off x="6471557" y="1540565"/>
            <a:ext cx="5535386" cy="4636398"/>
          </a:xfrm>
        </p:spPr>
        <p:txBody>
          <a:bodyPr vert="horz" lIns="91440" tIns="45720" rIns="91440" bIns="45720" rtlCol="0" anchor="t">
            <a:normAutofit/>
          </a:bodyPr>
          <a:lstStyle/>
          <a:p>
            <a:pPr>
              <a:buFont typeface="Wingdings" panose="05000000000000000000" pitchFamily="2" charset="2"/>
              <a:buChar char="ü"/>
            </a:pPr>
            <a:r>
              <a:rPr lang="en-US" b="1">
                <a:solidFill>
                  <a:schemeClr val="bg1"/>
                </a:solidFill>
              </a:rPr>
              <a:t>CCCS training and support</a:t>
            </a:r>
          </a:p>
          <a:p>
            <a:pPr>
              <a:buFont typeface="Wingdings" panose="05000000000000000000" pitchFamily="2" charset="2"/>
              <a:buChar char="ü"/>
            </a:pPr>
            <a:r>
              <a:rPr lang="en-US" b="1">
                <a:solidFill>
                  <a:schemeClr val="bg1"/>
                </a:solidFill>
              </a:rPr>
              <a:t>Partner with QM training and resources</a:t>
            </a:r>
            <a:endParaRPr lang="en-US" i="1">
              <a:solidFill>
                <a:schemeClr val="bg1"/>
              </a:solidFill>
              <a:cs typeface="Calibri"/>
            </a:endParaRPr>
          </a:p>
        </p:txBody>
      </p:sp>
    </p:spTree>
    <p:extLst>
      <p:ext uri="{BB962C8B-B14F-4D97-AF65-F5344CB8AC3E}">
        <p14:creationId xmlns:p14="http://schemas.microsoft.com/office/powerpoint/2010/main" val="94327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D8DB-74EB-CAEB-C469-FBBBFC15C60A}"/>
              </a:ext>
            </a:extLst>
          </p:cNvPr>
          <p:cNvSpPr>
            <a:spLocks noGrp="1"/>
          </p:cNvSpPr>
          <p:nvPr>
            <p:ph type="title"/>
          </p:nvPr>
        </p:nvSpPr>
        <p:spPr>
          <a:xfrm>
            <a:off x="838200" y="1006997"/>
            <a:ext cx="10515600" cy="1250066"/>
          </a:xfrm>
        </p:spPr>
        <p:txBody>
          <a:bodyPr>
            <a:normAutofit/>
          </a:bodyPr>
          <a:lstStyle/>
          <a:p>
            <a:r>
              <a:rPr lang="en-US">
                <a:solidFill>
                  <a:schemeClr val="bg1"/>
                </a:solidFill>
              </a:rPr>
              <a:t>Successes and Challenges Moving Forward</a:t>
            </a:r>
          </a:p>
        </p:txBody>
      </p:sp>
      <p:sp>
        <p:nvSpPr>
          <p:cNvPr id="3" name="Content Placeholder 2">
            <a:extLst>
              <a:ext uri="{FF2B5EF4-FFF2-40B4-BE49-F238E27FC236}">
                <a16:creationId xmlns:a16="http://schemas.microsoft.com/office/drawing/2014/main" id="{40AEBE08-C438-467A-988D-42C0DA0EF9A3}"/>
              </a:ext>
            </a:extLst>
          </p:cNvPr>
          <p:cNvSpPr>
            <a:spLocks noGrp="1"/>
          </p:cNvSpPr>
          <p:nvPr>
            <p:ph idx="1"/>
          </p:nvPr>
        </p:nvSpPr>
        <p:spPr>
          <a:xfrm>
            <a:off x="838200" y="2465407"/>
            <a:ext cx="10515600" cy="3711555"/>
          </a:xfrm>
        </p:spPr>
        <p:txBody>
          <a:bodyPr vert="horz" lIns="91440" tIns="45720" rIns="91440" bIns="45720" rtlCol="0" anchor="t">
            <a:normAutofit/>
          </a:bodyPr>
          <a:lstStyle/>
          <a:p>
            <a:r>
              <a:rPr lang="en-US">
                <a:solidFill>
                  <a:schemeClr val="bg1"/>
                </a:solidFill>
                <a:cs typeface="Calibri"/>
              </a:rPr>
              <a:t>Change is an iterative process</a:t>
            </a:r>
          </a:p>
          <a:p>
            <a:r>
              <a:rPr lang="en-US">
                <a:solidFill>
                  <a:schemeClr val="bg1"/>
                </a:solidFill>
                <a:cs typeface="Calibri"/>
              </a:rPr>
              <a:t>Trust is earned and refreshed on an ongoing basis</a:t>
            </a:r>
          </a:p>
          <a:p>
            <a:r>
              <a:rPr lang="en-US">
                <a:solidFill>
                  <a:schemeClr val="bg1"/>
                </a:solidFill>
                <a:cs typeface="Calibri"/>
              </a:rPr>
              <a:t>Current considerations:</a:t>
            </a:r>
            <a:endParaRPr lang="en-US">
              <a:solidFill>
                <a:schemeClr val="bg1"/>
              </a:solidFill>
            </a:endParaRPr>
          </a:p>
          <a:p>
            <a:pPr lvl="1"/>
            <a:r>
              <a:rPr lang="en-US">
                <a:solidFill>
                  <a:schemeClr val="bg1"/>
                </a:solidFill>
              </a:rPr>
              <a:t>How can we balance the desire for a longer-range QA plan with more immediate needs of the Colorado Online transition?</a:t>
            </a:r>
            <a:endParaRPr lang="en-US">
              <a:solidFill>
                <a:schemeClr val="bg1"/>
              </a:solidFill>
              <a:cs typeface="Calibri"/>
            </a:endParaRPr>
          </a:p>
          <a:p>
            <a:pPr lvl="1"/>
            <a:r>
              <a:rPr lang="en-US">
                <a:solidFill>
                  <a:schemeClr val="bg1"/>
                </a:solidFill>
              </a:rPr>
              <a:t>How do we promote stronger buy-in from faculty stakeholders that address concerns about QA (role of centralized unit vs. college, role of QA vs. teaching evaluation, etc.)?</a:t>
            </a:r>
            <a:endParaRPr lang="en-US">
              <a:solidFill>
                <a:schemeClr val="bg1"/>
              </a:solidFill>
              <a:cs typeface="Calibri"/>
            </a:endParaRPr>
          </a:p>
        </p:txBody>
      </p:sp>
    </p:spTree>
    <p:extLst>
      <p:ext uri="{BB962C8B-B14F-4D97-AF65-F5344CB8AC3E}">
        <p14:creationId xmlns:p14="http://schemas.microsoft.com/office/powerpoint/2010/main" val="386975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1CEB-34A2-DECE-0D29-2E87917BF600}"/>
              </a:ext>
            </a:extLst>
          </p:cNvPr>
          <p:cNvSpPr>
            <a:spLocks noGrp="1"/>
          </p:cNvSpPr>
          <p:nvPr>
            <p:ph type="title"/>
          </p:nvPr>
        </p:nvSpPr>
        <p:spPr>
          <a:xfrm>
            <a:off x="8718885" y="2766218"/>
            <a:ext cx="2823410" cy="1325563"/>
          </a:xfrm>
        </p:spPr>
        <p:txBody>
          <a:bodyPr/>
          <a:lstStyle/>
          <a:p>
            <a:r>
              <a:rPr lang="en-US">
                <a:solidFill>
                  <a:schemeClr val="bg1"/>
                </a:solidFill>
                <a:cs typeface="Calibri Light"/>
              </a:rPr>
              <a:t>Questions?</a:t>
            </a:r>
          </a:p>
        </p:txBody>
      </p:sp>
      <p:pic>
        <p:nvPicPr>
          <p:cNvPr id="7" name="Picture 6" descr="Diagram of Healthy Course Checklist with 6 criteria: Learner Guidance; Measurable Outcomes; Alignment; Accessibility; Diversity, Equity, Inclusion; and Learner-Centered Design">
            <a:extLst>
              <a:ext uri="{FF2B5EF4-FFF2-40B4-BE49-F238E27FC236}">
                <a16:creationId xmlns:a16="http://schemas.microsoft.com/office/drawing/2014/main" id="{36E2C9F6-4DCA-9312-6662-2F63F630E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140568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8319-BCEB-44E9-A0FF-9D05B1A2132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Thank You!</a:t>
            </a:r>
          </a:p>
        </p:txBody>
      </p:sp>
      <p:pic>
        <p:nvPicPr>
          <p:cNvPr id="3" name="Picture 2" descr="Thank you! Contact Amanda.Hardman@cccs.edu or Tina.Parscal@cccs.edu">
            <a:extLst>
              <a:ext uri="{FF2B5EF4-FFF2-40B4-BE49-F238E27FC236}">
                <a16:creationId xmlns:a16="http://schemas.microsoft.com/office/drawing/2014/main" id="{BBBC430A-397B-4C53-BF8C-BB3D0372E0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8229597" cy="6857998"/>
          </a:xfrm>
          <a:prstGeom prst="rect">
            <a:avLst/>
          </a:prstGeom>
        </p:spPr>
      </p:pic>
    </p:spTree>
    <p:extLst>
      <p:ext uri="{BB962C8B-B14F-4D97-AF65-F5344CB8AC3E}">
        <p14:creationId xmlns:p14="http://schemas.microsoft.com/office/powerpoint/2010/main" val="30807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7D75-0B63-41E6-96F7-31AD1B0D6450}"/>
              </a:ext>
            </a:extLst>
          </p:cNvPr>
          <p:cNvSpPr>
            <a:spLocks noGrp="1"/>
          </p:cNvSpPr>
          <p:nvPr>
            <p:ph type="title"/>
          </p:nvPr>
        </p:nvSpPr>
        <p:spPr>
          <a:xfrm>
            <a:off x="4965430" y="629268"/>
            <a:ext cx="6586491" cy="1286160"/>
          </a:xfrm>
        </p:spPr>
        <p:txBody>
          <a:bodyPr anchor="b">
            <a:normAutofit/>
          </a:bodyPr>
          <a:lstStyle/>
          <a:p>
            <a:r>
              <a:rPr lang="en-US"/>
              <a:t>Session Outcomes</a:t>
            </a:r>
          </a:p>
        </p:txBody>
      </p:sp>
      <p:graphicFrame>
        <p:nvGraphicFramePr>
          <p:cNvPr id="15" name="Content Placeholder 2" descr="Articulate a relationship between Quality Matters (QM) and QM+ online course design standards.&#10;Discuss design strategies and rationale for implementing example QM+ standards.&#10;Practice applying example QM+ standards to course modules. ">
            <a:extLst>
              <a:ext uri="{FF2B5EF4-FFF2-40B4-BE49-F238E27FC236}">
                <a16:creationId xmlns:a16="http://schemas.microsoft.com/office/drawing/2014/main" id="{69AE89B8-4044-873C-0265-A87E36DAD635}"/>
              </a:ext>
            </a:extLst>
          </p:cNvPr>
          <p:cNvGraphicFramePr>
            <a:graphicFrameLocks noGrp="1"/>
          </p:cNvGraphicFramePr>
          <p:nvPr>
            <p:ph idx="1"/>
            <p:extLst>
              <p:ext uri="{D42A27DB-BD31-4B8C-83A1-F6EECF244321}">
                <p14:modId xmlns:p14="http://schemas.microsoft.com/office/powerpoint/2010/main" val="4239595138"/>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00677B6-9DC3-AFF2-CD7E-B8A87D9B222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l="27469" r="27469"/>
          <a:stretch/>
        </p:blipFill>
        <p:spPr>
          <a:xfrm>
            <a:off x="20" y="10"/>
            <a:ext cx="4635571" cy="6857990"/>
          </a:xfrm>
          <a:prstGeom prst="rect">
            <a:avLst/>
          </a:prstGeom>
          <a:effectLst/>
        </p:spPr>
      </p:pic>
      <p:cxnSp>
        <p:nvCxnSpPr>
          <p:cNvPr id="1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Online @ Consortium Goals</a:t>
            </a:r>
          </a:p>
        </p:txBody>
      </p:sp>
      <p:sp>
        <p:nvSpPr>
          <p:cNvPr id="4" name="Slide Number Placeholder 3"/>
          <p:cNvSpPr>
            <a:spLocks noGrp="1"/>
          </p:cNvSpPr>
          <p:nvPr>
            <p:ph type="sldNum" sz="quarter" idx="12"/>
          </p:nvPr>
        </p:nvSpPr>
        <p:spPr/>
        <p:txBody>
          <a:bodyPr/>
          <a:lstStyle/>
          <a:p>
            <a:fld id="{3AF5B793-A8FE-CB4C-BEAD-E0D98F0CF84B}" type="slidenum">
              <a:rPr lang="en-US"/>
              <a:pPr/>
              <a:t>3</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03309848"/>
              </p:ext>
            </p:extLst>
          </p:nvPr>
        </p:nvGraphicFramePr>
        <p:xfrm>
          <a:off x="985049" y="1475124"/>
          <a:ext cx="10197679" cy="4752838"/>
        </p:xfrm>
        <a:graphic>
          <a:graphicData uri="http://schemas.openxmlformats.org/drawingml/2006/table">
            <a:tbl>
              <a:tblPr firstRow="1" bandRow="1">
                <a:tableStyleId>{5C22544A-7EE6-4342-B048-85BDC9FD1C3A}</a:tableStyleId>
              </a:tblPr>
              <a:tblGrid>
                <a:gridCol w="4121039">
                  <a:extLst>
                    <a:ext uri="{9D8B030D-6E8A-4147-A177-3AD203B41FA5}">
                      <a16:colId xmlns:a16="http://schemas.microsoft.com/office/drawing/2014/main" val="20000"/>
                    </a:ext>
                  </a:extLst>
                </a:gridCol>
                <a:gridCol w="6076640">
                  <a:extLst>
                    <a:ext uri="{9D8B030D-6E8A-4147-A177-3AD203B41FA5}">
                      <a16:colId xmlns:a16="http://schemas.microsoft.com/office/drawing/2014/main" val="20001"/>
                    </a:ext>
                  </a:extLst>
                </a:gridCol>
              </a:tblGrid>
              <a:tr h="424672">
                <a:tc>
                  <a:txBody>
                    <a:bodyPr/>
                    <a:lstStyle/>
                    <a:p>
                      <a:r>
                        <a:rPr lang="en-US" sz="1900" dirty="0">
                          <a:latin typeface="Helvetica Neue"/>
                          <a:cs typeface="Helvetica Neue"/>
                        </a:rPr>
                        <a:t>Rationale</a:t>
                      </a:r>
                    </a:p>
                  </a:txBody>
                  <a:tcPr marL="96608" marR="96608" marT="48304" marB="48304">
                    <a:solidFill>
                      <a:schemeClr val="tx2"/>
                    </a:solidFill>
                  </a:tcPr>
                </a:tc>
                <a:tc>
                  <a:txBody>
                    <a:bodyPr/>
                    <a:lstStyle/>
                    <a:p>
                      <a:r>
                        <a:rPr lang="en-US" sz="1900" dirty="0">
                          <a:latin typeface="Helvetica Neue"/>
                          <a:cs typeface="Helvetica Neue"/>
                        </a:rPr>
                        <a:t>Goals</a:t>
                      </a:r>
                    </a:p>
                  </a:txBody>
                  <a:tcPr marL="96608" marR="96608" marT="48304" marB="48304">
                    <a:solidFill>
                      <a:schemeClr val="tx2"/>
                    </a:solidFill>
                  </a:tcPr>
                </a:tc>
                <a:extLst>
                  <a:ext uri="{0D108BD9-81ED-4DB2-BD59-A6C34878D82A}">
                    <a16:rowId xmlns:a16="http://schemas.microsoft.com/office/drawing/2014/main" val="10000"/>
                  </a:ext>
                </a:extLst>
              </a:tr>
              <a:tr h="69689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Meet student needs</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Improve ease</a:t>
                      </a:r>
                      <a:r>
                        <a:rPr lang="en-US" sz="1900" baseline="0" dirty="0">
                          <a:latin typeface="Helvetica Neue"/>
                          <a:cs typeface="Helvetica Neue"/>
                        </a:rPr>
                        <a:t> of use for students</a:t>
                      </a:r>
                      <a:endParaRPr lang="en-US" sz="1900" dirty="0">
                        <a:latin typeface="Helvetica Neue"/>
                        <a:cs typeface="Helvetica Neue"/>
                      </a:endParaRPr>
                    </a:p>
                  </a:txBody>
                  <a:tcPr marL="96608" marR="96608" marT="48304" marB="48304"/>
                </a:tc>
                <a:extLst>
                  <a:ext uri="{0D108BD9-81ED-4DB2-BD59-A6C34878D82A}">
                    <a16:rowId xmlns:a16="http://schemas.microsoft.com/office/drawing/2014/main" val="10001"/>
                  </a:ext>
                </a:extLst>
              </a:tr>
              <a:tr h="69689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Compliance with accreditation criteria</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College oversight, improve efficiency, leverage existing state online investments</a:t>
                      </a:r>
                    </a:p>
                  </a:txBody>
                  <a:tcPr marL="96608" marR="96608" marT="48304" marB="48304"/>
                </a:tc>
                <a:extLst>
                  <a:ext uri="{0D108BD9-81ED-4DB2-BD59-A6C34878D82A}">
                    <a16:rowId xmlns:a16="http://schemas.microsoft.com/office/drawing/2014/main" val="10002"/>
                  </a:ext>
                </a:extLst>
              </a:tr>
              <a:tr h="124134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Growing student demand for online learning</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Increase workforce &amp;</a:t>
                      </a:r>
                      <a:r>
                        <a:rPr lang="en-US" sz="19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dirty="0">
                          <a:latin typeface="Helvetica Neue"/>
                          <a:cs typeface="Helvetica Neue"/>
                        </a:rPr>
                        <a:t>Attract new markets</a:t>
                      </a:r>
                    </a:p>
                  </a:txBody>
                  <a:tcPr marL="96608" marR="96608" marT="48304" marB="48304"/>
                </a:tc>
                <a:extLst>
                  <a:ext uri="{0D108BD9-81ED-4DB2-BD59-A6C34878D82A}">
                    <a16:rowId xmlns:a16="http://schemas.microsoft.com/office/drawing/2014/main" val="10003"/>
                  </a:ext>
                </a:extLst>
              </a:tr>
              <a:tr h="124134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Helvetica Neue"/>
                          <a:cs typeface="Helvetica Neue"/>
                        </a:rPr>
                        <a:t>Economic ability to serve current &amp; future students</a:t>
                      </a:r>
                    </a:p>
                  </a:txBody>
                  <a:tcPr marL="96608" marR="96608" marT="48304" marB="48304"/>
                </a:tc>
                <a:tc>
                  <a:txBody>
                    <a:bodyPr/>
                    <a:lstStyle/>
                    <a:p>
                      <a:pPr marL="285750" indent="-285750">
                        <a:buFont typeface="Arial"/>
                        <a:buChar char="•"/>
                      </a:pPr>
                      <a:r>
                        <a:rPr lang="en-US" sz="1900" dirty="0">
                          <a:latin typeface="Helvetica Neue"/>
                          <a:cs typeface="Helvetica Neue"/>
                        </a:rPr>
                        <a:t>Reduce internal competition, become more competitive externally</a:t>
                      </a:r>
                    </a:p>
                    <a:p>
                      <a:pPr marL="285750" indent="-285750">
                        <a:buFont typeface="Arial"/>
                        <a:buChar char="•"/>
                      </a:pPr>
                      <a:r>
                        <a:rPr lang="en-US" sz="1900" dirty="0">
                          <a:latin typeface="Helvetica Neue"/>
                          <a:cs typeface="Helvetica Neue"/>
                        </a:rPr>
                        <a:t>Increase revenue, improve use of resources at a lower cost to students</a:t>
                      </a:r>
                    </a:p>
                  </a:txBody>
                  <a:tcPr marL="96608" marR="96608" marT="48304" marB="48304"/>
                </a:tc>
                <a:extLst>
                  <a:ext uri="{0D108BD9-81ED-4DB2-BD59-A6C34878D82A}">
                    <a16:rowId xmlns:a16="http://schemas.microsoft.com/office/drawing/2014/main" val="10004"/>
                  </a:ext>
                </a:extLst>
              </a:tr>
              <a:tr h="42467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Helvetica Neue"/>
                          <a:cs typeface="Helvetica Neue"/>
                        </a:rPr>
                        <a:t>Support existing CCCS efforts</a:t>
                      </a:r>
                    </a:p>
                  </a:txBody>
                  <a:tcPr marL="96608" marR="96608" marT="48304" marB="48304"/>
                </a:tc>
                <a:tc>
                  <a:txBody>
                    <a:bodyPr/>
                    <a:lstStyle/>
                    <a:p>
                      <a:pPr marL="285750" indent="-285750">
                        <a:buFont typeface="Arial"/>
                        <a:buChar char="•"/>
                      </a:pPr>
                      <a:r>
                        <a:rPr lang="en-US" sz="1900" dirty="0">
                          <a:latin typeface="Helvetica Neue"/>
                          <a:cs typeface="Helvetica Neue"/>
                        </a:rPr>
                        <a:t>Expand opportunities via technology</a:t>
                      </a:r>
                    </a:p>
                  </a:txBody>
                  <a:tcPr marL="96608" marR="96608" marT="48304" marB="4830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848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5F6F-6420-479D-BE4D-F38824FBFBF0}"/>
              </a:ext>
            </a:extLst>
          </p:cNvPr>
          <p:cNvSpPr>
            <a:spLocks noGrp="1"/>
          </p:cNvSpPr>
          <p:nvPr>
            <p:ph type="title"/>
          </p:nvPr>
        </p:nvSpPr>
        <p:spPr>
          <a:xfrm>
            <a:off x="838200" y="1"/>
            <a:ext cx="10515600" cy="1325563"/>
          </a:xfrm>
        </p:spPr>
        <p:txBody>
          <a:bodyPr/>
          <a:lstStyle/>
          <a:p>
            <a:r>
              <a:rPr lang="en-US" dirty="0"/>
              <a:t>Project Structure</a:t>
            </a:r>
          </a:p>
        </p:txBody>
      </p:sp>
      <p:sp>
        <p:nvSpPr>
          <p:cNvPr id="3" name="TextBox 2">
            <a:extLst>
              <a:ext uri="{FF2B5EF4-FFF2-40B4-BE49-F238E27FC236}">
                <a16:creationId xmlns:a16="http://schemas.microsoft.com/office/drawing/2014/main" id="{95A1B6AB-0DC7-9145-90DD-09F917D95E2B}"/>
              </a:ext>
            </a:extLst>
          </p:cNvPr>
          <p:cNvSpPr txBox="1"/>
          <p:nvPr/>
        </p:nvSpPr>
        <p:spPr>
          <a:xfrm>
            <a:off x="832447" y="1082847"/>
            <a:ext cx="3885117" cy="1938992"/>
          </a:xfrm>
          <a:prstGeom prst="rect">
            <a:avLst/>
          </a:prstGeom>
          <a:noFill/>
        </p:spPr>
        <p:txBody>
          <a:bodyPr wrap="square" rtlCol="0">
            <a:spAutoFit/>
          </a:bodyPr>
          <a:lstStyle/>
          <a:p>
            <a:pPr marL="380990" indent="-380990">
              <a:buFont typeface="Arial" panose="020B0604020202020204" pitchFamily="34" charset="0"/>
              <a:buChar char="•"/>
            </a:pPr>
            <a:r>
              <a:rPr lang="en-US" sz="2400" dirty="0"/>
              <a:t>Collaborative and cross-functional</a:t>
            </a:r>
          </a:p>
          <a:p>
            <a:pPr marL="380990" indent="-380990">
              <a:buFont typeface="Arial" panose="020B0604020202020204" pitchFamily="34" charset="0"/>
              <a:buChar char="•"/>
            </a:pPr>
            <a:r>
              <a:rPr lang="en-US" sz="2400" dirty="0">
                <a:solidFill>
                  <a:schemeClr val="accent6">
                    <a:lumMod val="75000"/>
                  </a:schemeClr>
                </a:solidFill>
              </a:rPr>
              <a:t>Subcommittees</a:t>
            </a:r>
            <a:r>
              <a:rPr lang="en-US" sz="2400" dirty="0"/>
              <a:t> co-chaired by college and system reps</a:t>
            </a:r>
          </a:p>
          <a:p>
            <a:pPr marL="380990" indent="-380990">
              <a:buFont typeface="Arial" panose="020B0604020202020204" pitchFamily="34" charset="0"/>
              <a:buChar char="•"/>
            </a:pPr>
            <a:endParaRPr lang="en-US" sz="2400" dirty="0"/>
          </a:p>
        </p:txBody>
      </p:sp>
      <p:cxnSp>
        <p:nvCxnSpPr>
          <p:cNvPr id="6" name="Straight Connector 5">
            <a:extLst>
              <a:ext uri="{FF2B5EF4-FFF2-40B4-BE49-F238E27FC236}">
                <a16:creationId xmlns:a16="http://schemas.microsoft.com/office/drawing/2014/main" id="{7C3D7881-4BB5-4F08-8600-93E2282F8198}"/>
              </a:ext>
              <a:ext uri="{C183D7F6-B498-43B3-948B-1728B52AA6E4}">
                <adec:decorative xmlns:adec="http://schemas.microsoft.com/office/drawing/2017/decorative" val="1"/>
              </a:ext>
            </a:extLst>
          </p:cNvPr>
          <p:cNvCxnSpPr>
            <a:cxnSpLocks/>
          </p:cNvCxnSpPr>
          <p:nvPr/>
        </p:nvCxnSpPr>
        <p:spPr>
          <a:xfrm flipH="1">
            <a:off x="5907440" y="1688722"/>
            <a:ext cx="1" cy="224023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59846E2F-FFD9-4E86-8CA0-363F9F09BCEF}"/>
              </a:ext>
            </a:extLst>
          </p:cNvPr>
          <p:cNvSpPr/>
          <p:nvPr/>
        </p:nvSpPr>
        <p:spPr>
          <a:xfrm>
            <a:off x="5083998" y="865277"/>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Steering Committee</a:t>
            </a:r>
          </a:p>
        </p:txBody>
      </p:sp>
      <p:sp>
        <p:nvSpPr>
          <p:cNvPr id="18" name="Freeform: Shape 17">
            <a:extLst>
              <a:ext uri="{FF2B5EF4-FFF2-40B4-BE49-F238E27FC236}">
                <a16:creationId xmlns:a16="http://schemas.microsoft.com/office/drawing/2014/main" id="{C20BFB76-E322-4EC6-BBC2-E08203C78236}"/>
              </a:ext>
            </a:extLst>
          </p:cNvPr>
          <p:cNvSpPr/>
          <p:nvPr/>
        </p:nvSpPr>
        <p:spPr>
          <a:xfrm>
            <a:off x="5083999" y="1901200"/>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Project Team</a:t>
            </a:r>
          </a:p>
        </p:txBody>
      </p:sp>
      <p:sp>
        <p:nvSpPr>
          <p:cNvPr id="25" name="Freeform: Shape 24">
            <a:extLst>
              <a:ext uri="{FF2B5EF4-FFF2-40B4-BE49-F238E27FC236}">
                <a16:creationId xmlns:a16="http://schemas.microsoft.com/office/drawing/2014/main" id="{4EB23854-3548-4095-BDFE-8CDCE2944611}"/>
              </a:ext>
            </a:extLst>
          </p:cNvPr>
          <p:cNvSpPr/>
          <p:nvPr/>
        </p:nvSpPr>
        <p:spPr>
          <a:xfrm>
            <a:off x="2764125" y="2736988"/>
            <a:ext cx="2132259" cy="823443"/>
          </a:xfrm>
          <a:custGeom>
            <a:avLst/>
            <a:gdLst>
              <a:gd name="connsiteX0" fmla="*/ 0 w 2132258"/>
              <a:gd name="connsiteY0" fmla="*/ 0 h 823443"/>
              <a:gd name="connsiteX1" fmla="*/ 2132258 w 2132258"/>
              <a:gd name="connsiteY1" fmla="*/ 0 h 823443"/>
              <a:gd name="connsiteX2" fmla="*/ 2132258 w 2132258"/>
              <a:gd name="connsiteY2" fmla="*/ 823443 h 823443"/>
              <a:gd name="connsiteX3" fmla="*/ 0 w 2132258"/>
              <a:gd name="connsiteY3" fmla="*/ 823443 h 823443"/>
              <a:gd name="connsiteX4" fmla="*/ 0 w 2132258"/>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258" h="823443">
                <a:moveTo>
                  <a:pt x="0" y="0"/>
                </a:moveTo>
                <a:lnTo>
                  <a:pt x="2132258" y="0"/>
                </a:lnTo>
                <a:lnTo>
                  <a:pt x="2132258" y="823443"/>
                </a:lnTo>
                <a:lnTo>
                  <a:pt x="0" y="823443"/>
                </a:lnTo>
                <a:lnTo>
                  <a:pt x="0" y="0"/>
                </a:lnTo>
                <a:close/>
              </a:path>
            </a:pathLst>
          </a:custGeom>
          <a:solidFill>
            <a:schemeClr val="accent1">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Functional Groups &amp; Consultants</a:t>
            </a:r>
          </a:p>
        </p:txBody>
      </p:sp>
      <p:sp>
        <p:nvSpPr>
          <p:cNvPr id="24" name="Freeform: Shape 23">
            <a:extLst>
              <a:ext uri="{FF2B5EF4-FFF2-40B4-BE49-F238E27FC236}">
                <a16:creationId xmlns:a16="http://schemas.microsoft.com/office/drawing/2014/main" id="{0ECA61C3-0A5C-480F-ADFD-A9DA2B758ECB}"/>
              </a:ext>
            </a:extLst>
          </p:cNvPr>
          <p:cNvSpPr/>
          <p:nvPr/>
        </p:nvSpPr>
        <p:spPr>
          <a:xfrm>
            <a:off x="7035625" y="2725581"/>
            <a:ext cx="2132259" cy="823443"/>
          </a:xfrm>
          <a:custGeom>
            <a:avLst/>
            <a:gdLst>
              <a:gd name="connsiteX0" fmla="*/ 0 w 2132258"/>
              <a:gd name="connsiteY0" fmla="*/ 0 h 823443"/>
              <a:gd name="connsiteX1" fmla="*/ 2132258 w 2132258"/>
              <a:gd name="connsiteY1" fmla="*/ 0 h 823443"/>
              <a:gd name="connsiteX2" fmla="*/ 2132258 w 2132258"/>
              <a:gd name="connsiteY2" fmla="*/ 823443 h 823443"/>
              <a:gd name="connsiteX3" fmla="*/ 0 w 2132258"/>
              <a:gd name="connsiteY3" fmla="*/ 823443 h 823443"/>
              <a:gd name="connsiteX4" fmla="*/ 0 w 2132258"/>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258" h="823443">
                <a:moveTo>
                  <a:pt x="0" y="0"/>
                </a:moveTo>
                <a:lnTo>
                  <a:pt x="2132258" y="0"/>
                </a:lnTo>
                <a:lnTo>
                  <a:pt x="2132258" y="823443"/>
                </a:lnTo>
                <a:lnTo>
                  <a:pt x="0" y="823443"/>
                </a:lnTo>
                <a:lnTo>
                  <a:pt x="0" y="0"/>
                </a:lnTo>
                <a:close/>
              </a:path>
            </a:pathLst>
          </a:custGeom>
          <a:solidFill>
            <a:srgbClr val="0070C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Online Faculty &amp; Instructor Advisory Committee</a:t>
            </a:r>
          </a:p>
        </p:txBody>
      </p:sp>
      <p:sp>
        <p:nvSpPr>
          <p:cNvPr id="19" name="Freeform: Shape 18">
            <a:extLst>
              <a:ext uri="{FF2B5EF4-FFF2-40B4-BE49-F238E27FC236}">
                <a16:creationId xmlns:a16="http://schemas.microsoft.com/office/drawing/2014/main" id="{D4AC4230-6C77-4C1D-B9AF-777C12457175}"/>
              </a:ext>
            </a:extLst>
          </p:cNvPr>
          <p:cNvSpPr/>
          <p:nvPr/>
        </p:nvSpPr>
        <p:spPr>
          <a:xfrm>
            <a:off x="1077943" y="3928956"/>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Academic Affairs</a:t>
            </a:r>
          </a:p>
        </p:txBody>
      </p:sp>
      <p:sp>
        <p:nvSpPr>
          <p:cNvPr id="26" name="TextBox 25">
            <a:extLst>
              <a:ext uri="{FF2B5EF4-FFF2-40B4-BE49-F238E27FC236}">
                <a16:creationId xmlns:a16="http://schemas.microsoft.com/office/drawing/2014/main" id="{1BF01217-801F-41C5-A662-27445A7F703B}"/>
              </a:ext>
            </a:extLst>
          </p:cNvPr>
          <p:cNvSpPr txBox="1"/>
          <p:nvPr/>
        </p:nvSpPr>
        <p:spPr>
          <a:xfrm>
            <a:off x="1011265" y="4786500"/>
            <a:ext cx="1713563" cy="1408206"/>
          </a:xfrm>
          <a:prstGeom prst="rect">
            <a:avLst/>
          </a:prstGeom>
          <a:noFill/>
        </p:spPr>
        <p:txBody>
          <a:bodyPr wrap="square" rtlCol="0">
            <a:spAutoFit/>
          </a:bodyPr>
          <a:lstStyle/>
          <a:p>
            <a:pPr marL="171442" indent="-171442">
              <a:buFont typeface="Arial" panose="020B0604020202020204" pitchFamily="34" charset="0"/>
              <a:buChar char="•"/>
            </a:pPr>
            <a:r>
              <a:rPr lang="en-US" sz="1200" dirty="0"/>
              <a:t>Course Scheduling</a:t>
            </a:r>
          </a:p>
          <a:p>
            <a:pPr marL="171442" indent="-171442">
              <a:buFont typeface="Arial" panose="020B0604020202020204" pitchFamily="34" charset="0"/>
              <a:buChar char="•"/>
            </a:pPr>
            <a:r>
              <a:rPr lang="en-US" sz="1200" dirty="0"/>
              <a:t>Curriculum and Instruction</a:t>
            </a:r>
          </a:p>
          <a:p>
            <a:pPr marL="171442" indent="-171442">
              <a:buFont typeface="Arial" panose="020B0604020202020204" pitchFamily="34" charset="0"/>
              <a:buChar char="•"/>
            </a:pPr>
            <a:r>
              <a:rPr lang="en-US" sz="1200" dirty="0"/>
              <a:t>Online Programs</a:t>
            </a:r>
          </a:p>
          <a:p>
            <a:pPr marL="171442" indent="-171442">
              <a:buFont typeface="Arial" panose="020B0604020202020204" pitchFamily="34" charset="0"/>
              <a:buChar char="•"/>
            </a:pPr>
            <a:r>
              <a:rPr lang="en-US" sz="1200" dirty="0"/>
              <a:t>Online Non-Credit Offerings</a:t>
            </a:r>
          </a:p>
          <a:p>
            <a:pPr marL="285737" indent="-285737">
              <a:buFont typeface="Arial" panose="020B0604020202020204" pitchFamily="34" charset="0"/>
              <a:buChar char="•"/>
            </a:pPr>
            <a:endParaRPr lang="en-US" sz="1351" dirty="0"/>
          </a:p>
        </p:txBody>
      </p:sp>
      <p:sp>
        <p:nvSpPr>
          <p:cNvPr id="20" name="Freeform: Shape 19">
            <a:extLst>
              <a:ext uri="{FF2B5EF4-FFF2-40B4-BE49-F238E27FC236}">
                <a16:creationId xmlns:a16="http://schemas.microsoft.com/office/drawing/2014/main" id="{02EF58DD-88BE-44B3-B61E-B9752AF5BFF4}"/>
              </a:ext>
            </a:extLst>
          </p:cNvPr>
          <p:cNvSpPr/>
          <p:nvPr/>
        </p:nvSpPr>
        <p:spPr>
          <a:xfrm>
            <a:off x="3070678" y="3928956"/>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Technology</a:t>
            </a:r>
          </a:p>
        </p:txBody>
      </p:sp>
      <p:sp>
        <p:nvSpPr>
          <p:cNvPr id="27" name="TextBox 26">
            <a:extLst>
              <a:ext uri="{FF2B5EF4-FFF2-40B4-BE49-F238E27FC236}">
                <a16:creationId xmlns:a16="http://schemas.microsoft.com/office/drawing/2014/main" id="{88C8DD7A-DD9F-4ADB-9A5A-6A7196757958}"/>
              </a:ext>
            </a:extLst>
          </p:cNvPr>
          <p:cNvSpPr txBox="1"/>
          <p:nvPr/>
        </p:nvSpPr>
        <p:spPr>
          <a:xfrm>
            <a:off x="3070676" y="4822922"/>
            <a:ext cx="1713563" cy="1777538"/>
          </a:xfrm>
          <a:prstGeom prst="rect">
            <a:avLst/>
          </a:prstGeom>
          <a:noFill/>
        </p:spPr>
        <p:txBody>
          <a:bodyPr wrap="square" rtlCol="0">
            <a:spAutoFit/>
          </a:bodyPr>
          <a:lstStyle/>
          <a:p>
            <a:pPr marL="171442" indent="-171442">
              <a:buFont typeface="Arial" panose="020B0604020202020204" pitchFamily="34" charset="0"/>
              <a:buChar char="•"/>
            </a:pPr>
            <a:r>
              <a:rPr lang="en-US" sz="1200" dirty="0"/>
              <a:t>Faculty and student Support</a:t>
            </a:r>
          </a:p>
          <a:p>
            <a:pPr marL="171442" indent="-171442">
              <a:buFont typeface="Arial" panose="020B0604020202020204" pitchFamily="34" charset="0"/>
              <a:buChar char="•"/>
            </a:pPr>
            <a:r>
              <a:rPr lang="en-US" sz="1200" dirty="0"/>
              <a:t>LMS configuration and integrations</a:t>
            </a:r>
          </a:p>
          <a:p>
            <a:pPr marL="171442" indent="-171442">
              <a:buFont typeface="Arial" panose="020B0604020202020204" pitchFamily="34" charset="0"/>
              <a:buChar char="•"/>
            </a:pPr>
            <a:r>
              <a:rPr lang="en-US" sz="1200" dirty="0"/>
              <a:t>Business processes</a:t>
            </a:r>
          </a:p>
          <a:p>
            <a:pPr marL="171442" indent="-171442">
              <a:buFont typeface="Arial" panose="020B0604020202020204" pitchFamily="34" charset="0"/>
              <a:buChar char="•"/>
            </a:pPr>
            <a:r>
              <a:rPr lang="en-US" sz="1200" dirty="0"/>
              <a:t>Technology build for schedule and registration</a:t>
            </a:r>
          </a:p>
          <a:p>
            <a:pPr marL="285737" indent="-285737">
              <a:buFont typeface="Arial" panose="020B0604020202020204" pitchFamily="34" charset="0"/>
              <a:buChar char="•"/>
            </a:pPr>
            <a:endParaRPr lang="en-US" sz="1351" dirty="0"/>
          </a:p>
        </p:txBody>
      </p:sp>
      <p:sp>
        <p:nvSpPr>
          <p:cNvPr id="21" name="Freeform: Shape 20">
            <a:extLst>
              <a:ext uri="{FF2B5EF4-FFF2-40B4-BE49-F238E27FC236}">
                <a16:creationId xmlns:a16="http://schemas.microsoft.com/office/drawing/2014/main" id="{3612A9AE-F25D-4107-9865-C0345EB3EFF7}"/>
              </a:ext>
            </a:extLst>
          </p:cNvPr>
          <p:cNvSpPr/>
          <p:nvPr/>
        </p:nvSpPr>
        <p:spPr>
          <a:xfrm>
            <a:off x="5063413" y="3928956"/>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Learning Design</a:t>
            </a:r>
          </a:p>
        </p:txBody>
      </p:sp>
      <p:sp>
        <p:nvSpPr>
          <p:cNvPr id="28" name="TextBox 27">
            <a:extLst>
              <a:ext uri="{FF2B5EF4-FFF2-40B4-BE49-F238E27FC236}">
                <a16:creationId xmlns:a16="http://schemas.microsoft.com/office/drawing/2014/main" id="{571DD899-07F5-4B97-87E7-3E22F8F7CE76}"/>
              </a:ext>
            </a:extLst>
          </p:cNvPr>
          <p:cNvSpPr txBox="1"/>
          <p:nvPr/>
        </p:nvSpPr>
        <p:spPr>
          <a:xfrm>
            <a:off x="5050657" y="4786500"/>
            <a:ext cx="1938811" cy="1938992"/>
          </a:xfrm>
          <a:prstGeom prst="rect">
            <a:avLst/>
          </a:prstGeom>
          <a:noFill/>
        </p:spPr>
        <p:txBody>
          <a:bodyPr wrap="square" lIns="91440" tIns="45720" rIns="91440" bIns="45720" rtlCol="0" anchor="t">
            <a:spAutoFit/>
          </a:bodyPr>
          <a:lstStyle/>
          <a:p>
            <a:pPr marL="170815" indent="-170815">
              <a:buFont typeface="Arial" panose="020B0604020202020204" pitchFamily="34" charset="0"/>
              <a:buChar char="•"/>
            </a:pPr>
            <a:r>
              <a:rPr lang="en-US" sz="1200" dirty="0"/>
              <a:t>Common navigation and course design elements</a:t>
            </a:r>
            <a:endParaRPr lang="en-US"/>
          </a:p>
          <a:p>
            <a:pPr marL="170815" indent="-170815">
              <a:buFont typeface="Arial" panose="020B0604020202020204" pitchFamily="34" charset="0"/>
              <a:buChar char="•"/>
            </a:pPr>
            <a:r>
              <a:rPr lang="en-US" sz="1200" dirty="0">
                <a:cs typeface="Calibri"/>
              </a:rPr>
              <a:t>Common course quality standards</a:t>
            </a:r>
            <a:endParaRPr lang="en-US" sz="1200" dirty="0"/>
          </a:p>
          <a:p>
            <a:pPr marL="170815" indent="-170815">
              <a:buFont typeface="Arial" panose="020B0604020202020204" pitchFamily="34" charset="0"/>
              <a:buChar char="•"/>
            </a:pPr>
            <a:r>
              <a:rPr lang="en-US" sz="1200" dirty="0"/>
              <a:t>Collaborative development process and ready-to-teach courses</a:t>
            </a:r>
            <a:endParaRPr lang="en-US" dirty="0"/>
          </a:p>
          <a:p>
            <a:pPr marL="170815" indent="-170815">
              <a:buFont typeface="Arial" panose="020B0604020202020204" pitchFamily="34" charset="0"/>
              <a:buChar char="•"/>
            </a:pPr>
            <a:r>
              <a:rPr lang="en-US" sz="1200" dirty="0"/>
              <a:t>Training/ support  for faculty and students</a:t>
            </a:r>
            <a:endParaRPr lang="en-US" sz="1351" dirty="0">
              <a:cs typeface="Calibri"/>
            </a:endParaRPr>
          </a:p>
        </p:txBody>
      </p:sp>
      <p:sp>
        <p:nvSpPr>
          <p:cNvPr id="22" name="Freeform: Shape 21">
            <a:extLst>
              <a:ext uri="{FF2B5EF4-FFF2-40B4-BE49-F238E27FC236}">
                <a16:creationId xmlns:a16="http://schemas.microsoft.com/office/drawing/2014/main" id="{46AF5360-1684-4EA1-9DB5-BE4EB131CE1D}"/>
              </a:ext>
            </a:extLst>
          </p:cNvPr>
          <p:cNvSpPr/>
          <p:nvPr/>
        </p:nvSpPr>
        <p:spPr>
          <a:xfrm>
            <a:off x="7056147" y="3928956"/>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Learning Resources</a:t>
            </a:r>
          </a:p>
        </p:txBody>
      </p:sp>
      <p:sp>
        <p:nvSpPr>
          <p:cNvPr id="29" name="TextBox 28">
            <a:extLst>
              <a:ext uri="{FF2B5EF4-FFF2-40B4-BE49-F238E27FC236}">
                <a16:creationId xmlns:a16="http://schemas.microsoft.com/office/drawing/2014/main" id="{437F9499-3BEF-4FB3-8DDB-117CD95757EB}"/>
              </a:ext>
            </a:extLst>
          </p:cNvPr>
          <p:cNvSpPr txBox="1"/>
          <p:nvPr/>
        </p:nvSpPr>
        <p:spPr>
          <a:xfrm>
            <a:off x="7063084" y="4822923"/>
            <a:ext cx="1713563" cy="1200329"/>
          </a:xfrm>
          <a:prstGeom prst="rect">
            <a:avLst/>
          </a:prstGeom>
          <a:noFill/>
        </p:spPr>
        <p:txBody>
          <a:bodyPr wrap="square" rtlCol="0">
            <a:spAutoFit/>
          </a:bodyPr>
          <a:lstStyle/>
          <a:p>
            <a:pPr marL="171442" indent="-171442">
              <a:buFont typeface="Arial" panose="020B0604020202020204" pitchFamily="34" charset="0"/>
              <a:buChar char="•"/>
            </a:pPr>
            <a:r>
              <a:rPr lang="en-US" sz="1200" dirty="0"/>
              <a:t>Library</a:t>
            </a:r>
          </a:p>
          <a:p>
            <a:pPr marL="171442" indent="-171442">
              <a:buFont typeface="Arial" panose="020B0604020202020204" pitchFamily="34" charset="0"/>
              <a:buChar char="•"/>
            </a:pPr>
            <a:r>
              <a:rPr lang="en-US" sz="1200" dirty="0"/>
              <a:t>OER</a:t>
            </a:r>
          </a:p>
          <a:p>
            <a:pPr marL="171442" indent="-171442">
              <a:buFont typeface="Arial" panose="020B0604020202020204" pitchFamily="34" charset="0"/>
              <a:buChar char="•"/>
            </a:pPr>
            <a:r>
              <a:rPr lang="en-US" sz="1200" dirty="0"/>
              <a:t>Course materials: Books, supplies, lab kits, publisher content</a:t>
            </a:r>
            <a:endParaRPr lang="en-US" sz="1351" dirty="0"/>
          </a:p>
        </p:txBody>
      </p:sp>
      <p:sp>
        <p:nvSpPr>
          <p:cNvPr id="23" name="Freeform: Shape 22">
            <a:extLst>
              <a:ext uri="{FF2B5EF4-FFF2-40B4-BE49-F238E27FC236}">
                <a16:creationId xmlns:a16="http://schemas.microsoft.com/office/drawing/2014/main" id="{AFE50710-4899-4F8C-B5B5-230BB9FA40A2}"/>
              </a:ext>
            </a:extLst>
          </p:cNvPr>
          <p:cNvSpPr/>
          <p:nvPr/>
        </p:nvSpPr>
        <p:spPr>
          <a:xfrm>
            <a:off x="9048881" y="3928956"/>
            <a:ext cx="1646887" cy="823443"/>
          </a:xfrm>
          <a:custGeom>
            <a:avLst/>
            <a:gdLst>
              <a:gd name="connsiteX0" fmla="*/ 0 w 1646887"/>
              <a:gd name="connsiteY0" fmla="*/ 0 h 823443"/>
              <a:gd name="connsiteX1" fmla="*/ 1646887 w 1646887"/>
              <a:gd name="connsiteY1" fmla="*/ 0 h 823443"/>
              <a:gd name="connsiteX2" fmla="*/ 1646887 w 1646887"/>
              <a:gd name="connsiteY2" fmla="*/ 823443 h 823443"/>
              <a:gd name="connsiteX3" fmla="*/ 0 w 1646887"/>
              <a:gd name="connsiteY3" fmla="*/ 823443 h 823443"/>
              <a:gd name="connsiteX4" fmla="*/ 0 w 1646887"/>
              <a:gd name="connsiteY4" fmla="*/ 0 h 82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887" h="823443">
                <a:moveTo>
                  <a:pt x="0" y="0"/>
                </a:moveTo>
                <a:lnTo>
                  <a:pt x="1646887" y="0"/>
                </a:lnTo>
                <a:lnTo>
                  <a:pt x="1646887" y="823443"/>
                </a:lnTo>
                <a:lnTo>
                  <a:pt x="0" y="823443"/>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algn="ctr" defTabSz="844510">
              <a:lnSpc>
                <a:spcPct val="90000"/>
              </a:lnSpc>
              <a:spcBef>
                <a:spcPct val="0"/>
              </a:spcBef>
              <a:spcAft>
                <a:spcPct val="35000"/>
              </a:spcAft>
            </a:pPr>
            <a:r>
              <a:rPr lang="en-US" sz="1900" dirty="0"/>
              <a:t>Student Support Services</a:t>
            </a:r>
          </a:p>
        </p:txBody>
      </p:sp>
      <p:sp>
        <p:nvSpPr>
          <p:cNvPr id="30" name="TextBox 29">
            <a:extLst>
              <a:ext uri="{FF2B5EF4-FFF2-40B4-BE49-F238E27FC236}">
                <a16:creationId xmlns:a16="http://schemas.microsoft.com/office/drawing/2014/main" id="{03AE7621-062F-4DC9-926C-1C8B9D683164}"/>
              </a:ext>
            </a:extLst>
          </p:cNvPr>
          <p:cNvSpPr txBox="1"/>
          <p:nvPr/>
        </p:nvSpPr>
        <p:spPr>
          <a:xfrm>
            <a:off x="9048877" y="4822921"/>
            <a:ext cx="1713563" cy="1384995"/>
          </a:xfrm>
          <a:prstGeom prst="rect">
            <a:avLst/>
          </a:prstGeom>
          <a:noFill/>
        </p:spPr>
        <p:txBody>
          <a:bodyPr wrap="square" rtlCol="0">
            <a:spAutoFit/>
          </a:bodyPr>
          <a:lstStyle/>
          <a:p>
            <a:pPr marL="171442" indent="-171442">
              <a:buFont typeface="Arial" panose="020B0604020202020204" pitchFamily="34" charset="0"/>
              <a:buChar char="•"/>
            </a:pPr>
            <a:r>
              <a:rPr lang="en-US" sz="1200" dirty="0"/>
              <a:t>Student registration interface and business processes</a:t>
            </a:r>
          </a:p>
          <a:p>
            <a:pPr marL="171442" indent="-171442">
              <a:buFont typeface="Arial" panose="020B0604020202020204" pitchFamily="34" charset="0"/>
              <a:buChar char="•"/>
            </a:pPr>
            <a:r>
              <a:rPr lang="en-US" sz="1200" dirty="0" err="1"/>
              <a:t>Transcripting</a:t>
            </a:r>
            <a:endParaRPr lang="en-US" sz="1200" dirty="0"/>
          </a:p>
          <a:p>
            <a:pPr marL="171442" indent="-171442">
              <a:buFont typeface="Arial" panose="020B0604020202020204" pitchFamily="34" charset="0"/>
              <a:buChar char="•"/>
            </a:pPr>
            <a:r>
              <a:rPr lang="en-US" sz="1200" dirty="0"/>
              <a:t>Advising</a:t>
            </a:r>
          </a:p>
          <a:p>
            <a:pPr marL="171442" indent="-171442">
              <a:buFont typeface="Arial" panose="020B0604020202020204" pitchFamily="34" charset="0"/>
              <a:buChar char="•"/>
            </a:pPr>
            <a:r>
              <a:rPr lang="en-US" sz="1200" dirty="0"/>
              <a:t>Other student support services</a:t>
            </a:r>
          </a:p>
        </p:txBody>
      </p:sp>
      <p:cxnSp>
        <p:nvCxnSpPr>
          <p:cNvPr id="8" name="Straight Connector 7">
            <a:extLst>
              <a:ext uri="{FF2B5EF4-FFF2-40B4-BE49-F238E27FC236}">
                <a16:creationId xmlns:a16="http://schemas.microsoft.com/office/drawing/2014/main" id="{ACEDE37A-EEC7-494B-B319-5762060FADA7}"/>
              </a:ext>
              <a:ext uri="{C183D7F6-B498-43B3-948B-1728B52AA6E4}">
                <adec:decorative xmlns:adec="http://schemas.microsoft.com/office/drawing/2017/decorative" val="1"/>
              </a:ext>
            </a:extLst>
          </p:cNvPr>
          <p:cNvCxnSpPr>
            <a:cxnSpLocks/>
          </p:cNvCxnSpPr>
          <p:nvPr/>
        </p:nvCxnSpPr>
        <p:spPr>
          <a:xfrm flipH="1">
            <a:off x="4905379" y="3149600"/>
            <a:ext cx="213359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a:extLst>
              <a:ext uri="{FF2B5EF4-FFF2-40B4-BE49-F238E27FC236}">
                <a16:creationId xmlns:a16="http://schemas.microsoft.com/office/drawing/2014/main" id="{B516FDE3-5EC5-4335-9F32-69015D19BDFA}"/>
              </a:ext>
              <a:ext uri="{C183D7F6-B498-43B3-948B-1728B52AA6E4}">
                <adec:decorative xmlns:adec="http://schemas.microsoft.com/office/drawing/2017/decorative" val="1"/>
              </a:ext>
            </a:extLst>
          </p:cNvPr>
          <p:cNvCxnSpPr/>
          <p:nvPr/>
        </p:nvCxnSpPr>
        <p:spPr>
          <a:xfrm>
            <a:off x="1905564" y="3747911"/>
            <a:ext cx="7965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1C0D6E-B96B-45C9-86B5-DC3BC14240C3}"/>
              </a:ext>
              <a:ext uri="{C183D7F6-B498-43B3-948B-1728B52AA6E4}">
                <adec:decorative xmlns:adec="http://schemas.microsoft.com/office/drawing/2017/decorative" val="1"/>
              </a:ext>
            </a:extLst>
          </p:cNvPr>
          <p:cNvCxnSpPr/>
          <p:nvPr/>
        </p:nvCxnSpPr>
        <p:spPr>
          <a:xfrm>
            <a:off x="1905564" y="3747911"/>
            <a:ext cx="0" cy="181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C782DE-CF8E-41F2-B508-942C04D7D3A9}"/>
              </a:ext>
              <a:ext uri="{C183D7F6-B498-43B3-948B-1728B52AA6E4}">
                <adec:decorative xmlns:adec="http://schemas.microsoft.com/office/drawing/2017/decorative" val="1"/>
              </a:ext>
            </a:extLst>
          </p:cNvPr>
          <p:cNvCxnSpPr/>
          <p:nvPr/>
        </p:nvCxnSpPr>
        <p:spPr>
          <a:xfrm>
            <a:off x="3896924" y="3747911"/>
            <a:ext cx="0" cy="181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BD079A-5D01-494C-8F20-B5129BD78C0F}"/>
              </a:ext>
              <a:ext uri="{C183D7F6-B498-43B3-948B-1728B52AA6E4}">
                <adec:decorative xmlns:adec="http://schemas.microsoft.com/office/drawing/2017/decorative" val="1"/>
              </a:ext>
            </a:extLst>
          </p:cNvPr>
          <p:cNvCxnSpPr/>
          <p:nvPr/>
        </p:nvCxnSpPr>
        <p:spPr>
          <a:xfrm>
            <a:off x="7920284" y="3747911"/>
            <a:ext cx="0" cy="181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E1D131-C2A3-459E-BF29-A93B05955F73}"/>
              </a:ext>
              <a:ext uri="{C183D7F6-B498-43B3-948B-1728B52AA6E4}">
                <adec:decorative xmlns:adec="http://schemas.microsoft.com/office/drawing/2017/decorative" val="1"/>
              </a:ext>
            </a:extLst>
          </p:cNvPr>
          <p:cNvCxnSpPr/>
          <p:nvPr/>
        </p:nvCxnSpPr>
        <p:spPr>
          <a:xfrm>
            <a:off x="9871004" y="3747911"/>
            <a:ext cx="0" cy="181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4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3D45-3A11-46F9-A505-45115B15D4B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Influences on QM+</a:t>
            </a:r>
          </a:p>
        </p:txBody>
      </p:sp>
      <p:pic>
        <p:nvPicPr>
          <p:cNvPr id="3" name="Picture 2" descr="Quality Matters Plus (QM+) Influences on Colorado Online @ Design Standards include Quality Matters; diversity, equity, and inclusion principles; and Universal Design for Learning. QM covers measurable objectives, alignment, structure, policies and resources, accessibility and usability. DEI covers representation of voices and diverse learner characteristics, pathways to equitable outcomes, establishing community and belonging. UDL covers learner options, concept connections, resources to support executive functioning, and accessibility support.">
            <a:extLst>
              <a:ext uri="{FF2B5EF4-FFF2-40B4-BE49-F238E27FC236}">
                <a16:creationId xmlns:a16="http://schemas.microsoft.com/office/drawing/2014/main" id="{162DA98A-58D9-47AA-9827-CF8A6276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139138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Healthy Course Checklist Criteria</a:t>
            </a:r>
          </a:p>
        </p:txBody>
      </p:sp>
      <p:pic>
        <p:nvPicPr>
          <p:cNvPr id="3" name="Picture 2" descr="The six criteria of QM+ Healthy Course Checklist include learner guidance; measurable outcomes; alignment; accessibility; diversity, equity, inclusion; and learner-centered design.">
            <a:extLst>
              <a:ext uri="{FF2B5EF4-FFF2-40B4-BE49-F238E27FC236}">
                <a16:creationId xmlns:a16="http://schemas.microsoft.com/office/drawing/2014/main" id="{D40704B5-4A41-4296-8E0F-2738D02A8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2564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3368-2261-449E-878B-D4E0A1BA2AA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QM+ Example 4.5</a:t>
            </a:r>
          </a:p>
        </p:txBody>
      </p:sp>
      <p:pic>
        <p:nvPicPr>
          <p:cNvPr id="3" name="Picture 2" descr="QM 4.5, A variety of instructional materials is used in the course.&#10;QM+ Standard 4.5A+, The variety of instructional materials provided in each module allows some degree of student choice, such as meeting learning objectives through text versus aural or visual materials.&#10;QM+ Standard 4.5b+, Instructional materials incorporate open educational resources (OER) where possible.&#10;QM+ Standard 4.5c+, Instructional materials represent a diversity of perspectives, including historically marginalized voices.&#10;QM+ Standard 4.5d+, Instructional materials exhibit diverse demographic representation that disrupts harmful stereotypes and biases.">
            <a:extLst>
              <a:ext uri="{FF2B5EF4-FFF2-40B4-BE49-F238E27FC236}">
                <a16:creationId xmlns:a16="http://schemas.microsoft.com/office/drawing/2014/main" id="{B3516056-0F7A-4F93-A509-A1009EEDF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171634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28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D11-CEDF-410A-B6A7-37BC6747815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Healthy Course Checklist Screenshot1</a:t>
            </a:r>
          </a:p>
        </p:txBody>
      </p:sp>
      <p:pic>
        <p:nvPicPr>
          <p:cNvPr id="3" name="Picture 2" descr="Screen shot of Healthy Course Checklist communicates the purpose of the tool and first three criteria. Structure of the tool includes description of each criterion and space to enter notes for how the criterion is met and could be improved. Image links to a copy of the HCC within the QM+ Guidebook.">
            <a:hlinkClick r:id="rId3"/>
            <a:extLst>
              <a:ext uri="{FF2B5EF4-FFF2-40B4-BE49-F238E27FC236}">
                <a16:creationId xmlns:a16="http://schemas.microsoft.com/office/drawing/2014/main" id="{12723919-B45B-4F17-84B8-CC1E2A26891C}"/>
              </a:ext>
            </a:extLst>
          </p:cNvPr>
          <p:cNvPicPr>
            <a:picLocks noChangeAspect="1"/>
          </p:cNvPicPr>
          <p:nvPr/>
        </p:nvPicPr>
        <p:blipFill>
          <a:blip r:embed="rId4"/>
          <a:stretch>
            <a:fillRect/>
          </a:stretch>
        </p:blipFill>
        <p:spPr>
          <a:xfrm>
            <a:off x="1706065" y="257187"/>
            <a:ext cx="8779869" cy="6346818"/>
          </a:xfrm>
          <a:prstGeom prst="rect">
            <a:avLst/>
          </a:prstGeom>
        </p:spPr>
      </p:pic>
    </p:spTree>
    <p:extLst>
      <p:ext uri="{BB962C8B-B14F-4D97-AF65-F5344CB8AC3E}">
        <p14:creationId xmlns:p14="http://schemas.microsoft.com/office/powerpoint/2010/main" val="225453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28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D11-CEDF-410A-B6A7-37BC6747815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Healthy Course Checklist Screenshot2</a:t>
            </a:r>
          </a:p>
        </p:txBody>
      </p:sp>
      <p:pic>
        <p:nvPicPr>
          <p:cNvPr id="3" name="Picture 2" descr="Second screen shot of HCC provides last three criteria, showing that there are embedded checklists for the accessibility, DEI, and learner-centered design criteria. The screen shot links to a readable preview of the HCC tool in the QM+ Guidebook.">
            <a:hlinkClick r:id="rId3"/>
            <a:extLst>
              <a:ext uri="{FF2B5EF4-FFF2-40B4-BE49-F238E27FC236}">
                <a16:creationId xmlns:a16="http://schemas.microsoft.com/office/drawing/2014/main" id="{12723919-B45B-4F17-84B8-CC1E2A2689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06065" y="242241"/>
            <a:ext cx="8779869" cy="6267850"/>
          </a:xfrm>
          <a:prstGeom prst="rect">
            <a:avLst/>
          </a:prstGeom>
        </p:spPr>
      </p:pic>
    </p:spTree>
    <p:extLst>
      <p:ext uri="{BB962C8B-B14F-4D97-AF65-F5344CB8AC3E}">
        <p14:creationId xmlns:p14="http://schemas.microsoft.com/office/powerpoint/2010/main" val="2417777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7030A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ies xmlns="32b1a444-6a30-4ec6-a0dc-eecc7116c7dd" xsi:nil="true"/>
    <SharedWithUsers xmlns="313003a9-a382-49dc-8548-e7291622ccba">
      <UserInfo>
        <DisplayName>Hardman, Amanda</DisplayName>
        <AccountId>56</AccountId>
        <AccountType/>
      </UserInfo>
      <UserInfo>
        <DisplayName>Parscal, Tina</DisplayName>
        <AccountId>15</AccountId>
        <AccountType/>
      </UserInfo>
    </SharedWithUsers>
    <TaxCatchAll xmlns="313003a9-a382-49dc-8548-e7291622ccba" xsi:nil="true"/>
    <lcf76f155ced4ddcb4097134ff3c332f xmlns="32b1a444-6a30-4ec6-a0dc-eecc7116c7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F8ED74B3220B43AAB7A8BB44E97952" ma:contentTypeVersion="16" ma:contentTypeDescription="Create a new document." ma:contentTypeScope="" ma:versionID="487d0e6e30a66e58c9053868a61cbd4f">
  <xsd:schema xmlns:xsd="http://www.w3.org/2001/XMLSchema" xmlns:xs="http://www.w3.org/2001/XMLSchema" xmlns:p="http://schemas.microsoft.com/office/2006/metadata/properties" xmlns:ns2="32b1a444-6a30-4ec6-a0dc-eecc7116c7dd" xmlns:ns3="313003a9-a382-49dc-8548-e7291622ccba" targetNamespace="http://schemas.microsoft.com/office/2006/metadata/properties" ma:root="true" ma:fieldsID="442e87a1971825fb74ad68f17a0360f1" ns2:_="" ns3:_="">
    <xsd:import namespace="32b1a444-6a30-4ec6-a0dc-eecc7116c7dd"/>
    <xsd:import namespace="313003a9-a382-49dc-8548-e7291622ccba"/>
    <xsd:element name="properties">
      <xsd:complexType>
        <xsd:sequence>
          <xsd:element name="documentManagement">
            <xsd:complexType>
              <xsd:all>
                <xsd:element ref="ns2:MediaServiceMetadata" minOccurs="0"/>
                <xsd:element ref="ns2:MediaServiceFastMetadata" minOccurs="0"/>
                <xsd:element ref="ns2:Categorie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1a444-6a30-4ec6-a0dc-eecc7116c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ies" ma:index="10" nillable="true" ma:displayName="Categories" ma:format="Dropdown" ma:internalName="Categories">
      <xsd:simpleType>
        <xsd:restriction base="dms:Choice">
          <xsd:enumeration value="Reports"/>
          <xsd:enumeration value="Templates"/>
          <xsd:enumeration value="Information"/>
          <xsd:enumeration value="Meeting Agenda"/>
          <xsd:enumeration value="Meeting Notes"/>
          <xsd:enumeration value="Meeting Videos"/>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99682-18ee-4490-8928-55ce5e341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3003a9-a382-49dc-8548-e7291622cc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ce469d-b038-4a8d-a9a8-ce8804e2b530}" ma:internalName="TaxCatchAll" ma:showField="CatchAllData" ma:web="313003a9-a382-49dc-8548-e7291622cc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BC4FB9-AC38-40DD-B536-4B0611F95542}">
  <ds:schemaRefs>
    <ds:schemaRef ds:uri="http://schemas.microsoft.com/sharepoint/v3/contenttype/forms"/>
  </ds:schemaRefs>
</ds:datastoreItem>
</file>

<file path=customXml/itemProps2.xml><?xml version="1.0" encoding="utf-8"?>
<ds:datastoreItem xmlns:ds="http://schemas.openxmlformats.org/officeDocument/2006/customXml" ds:itemID="{BD9B80E2-D69E-4AD3-A0C6-9F90EB24CEEA}">
  <ds:schemaRefs>
    <ds:schemaRef ds:uri="313003a9-a382-49dc-8548-e7291622ccba"/>
    <ds:schemaRef ds:uri="32b1a444-6a30-4ec6-a0dc-eecc7116c7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0B76C9-5D3D-4CC5-80FD-46E132609F57}">
  <ds:schemaRefs>
    <ds:schemaRef ds:uri="313003a9-a382-49dc-8548-e7291622ccba"/>
    <ds:schemaRef ds:uri="32b1a444-6a30-4ec6-a0dc-eecc7116c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423</Words>
  <Application>Microsoft Office PowerPoint</Application>
  <PresentationFormat>Widescreen</PresentationFormat>
  <Paragraphs>100</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Calibri Light</vt:lpstr>
      <vt:lpstr>Helvetica Neue</vt:lpstr>
      <vt:lpstr>Helvetica Neue Light</vt:lpstr>
      <vt:lpstr>Helvetica Neue Medium</vt:lpstr>
      <vt:lpstr>Montserrat</vt:lpstr>
      <vt:lpstr>Playfair Display</vt:lpstr>
      <vt:lpstr>Wingdings</vt:lpstr>
      <vt:lpstr>office theme</vt:lpstr>
      <vt:lpstr>Office Theme</vt:lpstr>
      <vt:lpstr>Ensuring Healthy Courses with QM "Plus": Supporting Equitable Online Course Design</vt:lpstr>
      <vt:lpstr>Session Outcomes</vt:lpstr>
      <vt:lpstr>Colorado Online @ Consortium Goals</vt:lpstr>
      <vt:lpstr>Project Structure</vt:lpstr>
      <vt:lpstr>Influences on QM+</vt:lpstr>
      <vt:lpstr>Healthy Course Checklist Criteria</vt:lpstr>
      <vt:lpstr>QM+ Example 4.5</vt:lpstr>
      <vt:lpstr>Healthy Course Checklist Screenshot1</vt:lpstr>
      <vt:lpstr>Healthy Course Checklist Screenshot2</vt:lpstr>
      <vt:lpstr>Standard Example 1</vt:lpstr>
      <vt:lpstr>Standard Example 2</vt:lpstr>
      <vt:lpstr>DEI Resources</vt:lpstr>
      <vt:lpstr>PD Resources1</vt:lpstr>
      <vt:lpstr>PD Resources2</vt:lpstr>
      <vt:lpstr>PD Resources3</vt:lpstr>
      <vt:lpstr>Successes and Challenges Moving Forward</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Hardman, Amanda</cp:lastModifiedBy>
  <cp:revision>30</cp:revision>
  <dcterms:created xsi:type="dcterms:W3CDTF">2022-02-11T15:40:23Z</dcterms:created>
  <dcterms:modified xsi:type="dcterms:W3CDTF">2023-04-25T18:34:48Z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0x0101004BF8ED74B3220B43AAB7A8BB44E97952</vt:lpwstr>
  </property>
  <property fmtid="{D5CDD505-2E9C-101B-9397-08002B2CF9AE}" pid="3" name="MediaServiceImageTags">
    <vt:lpwstr/>
  </property>
</Properties>
</file>