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71" r:id="rId4"/>
    <p:sldId id="267" r:id="rId5"/>
    <p:sldId id="274" r:id="rId6"/>
    <p:sldId id="258" r:id="rId7"/>
    <p:sldId id="259" r:id="rId8"/>
    <p:sldId id="260" r:id="rId9"/>
    <p:sldId id="262" r:id="rId10"/>
    <p:sldId id="263" r:id="rId11"/>
    <p:sldId id="26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E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41" d="100"/>
          <a:sy n="41" d="100"/>
        </p:scale>
        <p:origin x="-1973" y="-10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Dr. Katie Mercer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Distance Learning Coordinator and Public Health Instructor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Jiann-Ping Hsu College of Public Health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Georgia Southern University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kmercer@georgiasouthern.edu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91" y="0"/>
            <a:ext cx="5193084" cy="466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Celebrate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Collaboration!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An Internal Roundtable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QM Review Model</a:t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</a:t>
            </a:r>
            <a:r>
              <a:rPr lang="en-US" dirty="0" smtClean="0"/>
              <a:t>Model: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Step </a:t>
            </a:r>
            <a:r>
              <a:rPr lang="en-US" sz="4000" b="1" dirty="0" smtClean="0"/>
              <a:t>5: Presentation of Course Review Findings</a:t>
            </a:r>
          </a:p>
          <a:p>
            <a:pPr lvl="3"/>
            <a:endParaRPr lang="en-US" sz="2600" dirty="0"/>
          </a:p>
          <a:p>
            <a:pPr lvl="2"/>
            <a:r>
              <a:rPr lang="en-US" sz="3400" dirty="0" smtClean="0"/>
              <a:t>Meet with course rep to discuss findings</a:t>
            </a:r>
          </a:p>
          <a:p>
            <a:pPr lvl="2"/>
            <a:r>
              <a:rPr lang="en-US" sz="3400" dirty="0" smtClean="0"/>
              <a:t>Offer of help to implement course changes</a:t>
            </a:r>
          </a:p>
          <a:p>
            <a:pPr lvl="2"/>
            <a:r>
              <a:rPr lang="en-US" sz="3400" dirty="0" smtClean="0"/>
              <a:t>Set a date to follow-up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</a:t>
            </a:r>
            <a:r>
              <a:rPr lang="en-US" dirty="0" smtClean="0"/>
              <a:t>Model: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Step </a:t>
            </a:r>
            <a:r>
              <a:rPr lang="en-US" sz="3200" b="1" dirty="0" smtClean="0"/>
              <a:t>6: Course Update Follow-Up</a:t>
            </a:r>
          </a:p>
          <a:p>
            <a:pPr lvl="2"/>
            <a:endParaRPr lang="en-US" dirty="0" smtClean="0"/>
          </a:p>
          <a:p>
            <a:pPr lvl="2"/>
            <a:r>
              <a:rPr lang="en-US" sz="2800" dirty="0" smtClean="0"/>
              <a:t>Contact course rep to find out if changes have been made</a:t>
            </a:r>
          </a:p>
          <a:p>
            <a:pPr lvl="2"/>
            <a:r>
              <a:rPr lang="en-US" sz="2800" dirty="0" smtClean="0"/>
              <a:t>Offer help to implement changes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8" y="4195638"/>
            <a:ext cx="5607949" cy="24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</a:t>
            </a:r>
            <a:r>
              <a:rPr lang="en-US" dirty="0" smtClean="0"/>
              <a:t>Model: </a:t>
            </a:r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Build QM and the course review process into your culture at every turn</a:t>
            </a:r>
          </a:p>
          <a:p>
            <a:r>
              <a:rPr lang="en-US" sz="3600" b="1" dirty="0" smtClean="0"/>
              <a:t>Make the process your own!</a:t>
            </a:r>
          </a:p>
          <a:p>
            <a:r>
              <a:rPr lang="en-US" sz="3600" b="1" dirty="0" smtClean="0"/>
              <a:t>Organization is key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126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891288"/>
          </a:xfrm>
        </p:spPr>
        <p:txBody>
          <a:bodyPr/>
          <a:lstStyle/>
          <a:p>
            <a:r>
              <a:rPr lang="en-US" dirty="0" smtClean="0"/>
              <a:t>Presentation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81" y="1341690"/>
            <a:ext cx="8595360" cy="345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QM course review roundtable meetings increases collaboration and dialogue regarding quality course design and teaching!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lvl="7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4582" y="5099114"/>
            <a:ext cx="6665841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restige Elite Std" panose="02060509020206020304" pitchFamily="49" charset="0"/>
              </a:rPr>
              <a:t>It’s not just about course design!</a:t>
            </a:r>
            <a:endParaRPr lang="en-US" sz="4000" dirty="0">
              <a:latin typeface="Prestige Elite Std" panose="02060509020206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/>
              <a:t>Need for </a:t>
            </a:r>
            <a:r>
              <a:rPr lang="en-US" sz="2800" u="sng" dirty="0" smtClean="0"/>
              <a:t>faculty collaboration and accountability in terms of course quality </a:t>
            </a:r>
          </a:p>
          <a:p>
            <a:r>
              <a:rPr lang="en-US" dirty="0" smtClean="0"/>
              <a:t>Eliminates the sense of operating alone as an Instructor</a:t>
            </a:r>
          </a:p>
          <a:p>
            <a:r>
              <a:rPr lang="en-US" dirty="0" smtClean="0"/>
              <a:t>Faculty can see the work of their colleagues which can serve as inspiration</a:t>
            </a:r>
          </a:p>
          <a:p>
            <a:r>
              <a:rPr lang="en-US" dirty="0" smtClean="0"/>
              <a:t>Opens up the peer evaluation process</a:t>
            </a:r>
            <a:endParaRPr lang="en-US" dirty="0"/>
          </a:p>
        </p:txBody>
      </p:sp>
      <p:pic>
        <p:nvPicPr>
          <p:cNvPr id="4" name="Picture 3" descr="Screen Shot 2016-10-19 at 3.29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2" y="3933015"/>
            <a:ext cx="5051692" cy="27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105091" cy="14289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Collaborative Roundtable QM Review Model: The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595" b="1" dirty="0" smtClean="0"/>
          </a:p>
          <a:p>
            <a:pPr>
              <a:buNone/>
            </a:pPr>
            <a:r>
              <a:rPr lang="en-US" sz="2595" b="1" dirty="0" smtClean="0">
                <a:solidFill>
                  <a:schemeClr val="accent1"/>
                </a:solidFill>
              </a:rPr>
              <a:t>Step 1: </a:t>
            </a:r>
            <a:r>
              <a:rPr lang="en-US" sz="2595" b="1" dirty="0" smtClean="0"/>
              <a:t>Course Selection</a:t>
            </a:r>
          </a:p>
          <a:p>
            <a:pPr>
              <a:buNone/>
            </a:pPr>
            <a:endParaRPr lang="en-US" sz="2595" b="1" dirty="0" smtClean="0"/>
          </a:p>
          <a:p>
            <a:pPr>
              <a:buNone/>
            </a:pPr>
            <a:r>
              <a:rPr lang="en-US" sz="2595" b="1" dirty="0" smtClean="0">
                <a:solidFill>
                  <a:srgbClr val="FF388C"/>
                </a:solidFill>
              </a:rPr>
              <a:t>Step 2: </a:t>
            </a:r>
            <a:r>
              <a:rPr lang="en-US" sz="2595" b="1" dirty="0" smtClean="0"/>
              <a:t>Recruitment of Reviewers</a:t>
            </a:r>
          </a:p>
          <a:p>
            <a:pPr>
              <a:buNone/>
            </a:pPr>
            <a:endParaRPr lang="en-US" sz="2595" b="1" dirty="0" smtClean="0"/>
          </a:p>
          <a:p>
            <a:pPr>
              <a:buNone/>
            </a:pPr>
            <a:r>
              <a:rPr lang="en-US" sz="2595" b="1" dirty="0" smtClean="0">
                <a:solidFill>
                  <a:srgbClr val="FF388C"/>
                </a:solidFill>
              </a:rPr>
              <a:t>Step 3: </a:t>
            </a:r>
            <a:r>
              <a:rPr lang="en-US" sz="2595" b="1" dirty="0" smtClean="0"/>
              <a:t>Roundtable Review Logistics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114498" cy="14289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Collaborative Roundtable QM Review Model : </a:t>
            </a:r>
            <a:r>
              <a:rPr lang="en-US" sz="3600" dirty="0" smtClean="0"/>
              <a:t>The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82519"/>
            <a:ext cx="8595360" cy="3997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b="1" dirty="0" smtClean="0">
                <a:solidFill>
                  <a:srgbClr val="FF388C"/>
                </a:solidFill>
              </a:rPr>
              <a:t>Step 4: </a:t>
            </a:r>
            <a:r>
              <a:rPr lang="en-US" sz="2595" b="1" dirty="0" smtClean="0"/>
              <a:t>Roundtable Review</a:t>
            </a:r>
          </a:p>
          <a:p>
            <a:endParaRPr lang="en-US" sz="2595" b="1" dirty="0" smtClean="0"/>
          </a:p>
          <a:p>
            <a:pPr>
              <a:buNone/>
            </a:pPr>
            <a:r>
              <a:rPr lang="en-US" sz="2595" b="1" dirty="0" smtClean="0">
                <a:solidFill>
                  <a:srgbClr val="FF388C"/>
                </a:solidFill>
              </a:rPr>
              <a:t>Step 5: </a:t>
            </a:r>
            <a:r>
              <a:rPr lang="en-US" sz="2595" b="1" dirty="0" smtClean="0"/>
              <a:t>Presentation of Course Review Findings </a:t>
            </a:r>
          </a:p>
          <a:p>
            <a:pPr>
              <a:buNone/>
            </a:pPr>
            <a:endParaRPr lang="en-US" sz="2595" b="1" dirty="0" smtClean="0"/>
          </a:p>
          <a:p>
            <a:pPr>
              <a:buNone/>
            </a:pPr>
            <a:r>
              <a:rPr lang="en-US" sz="2595" b="1" dirty="0" smtClean="0">
                <a:solidFill>
                  <a:srgbClr val="FF388C"/>
                </a:solidFill>
              </a:rPr>
              <a:t>Step </a:t>
            </a:r>
            <a:r>
              <a:rPr lang="en-US" sz="2595" b="1" dirty="0">
                <a:solidFill>
                  <a:srgbClr val="FF388C"/>
                </a:solidFill>
              </a:rPr>
              <a:t>6:</a:t>
            </a:r>
            <a:r>
              <a:rPr lang="en-US" sz="2595" b="1" dirty="0" smtClean="0">
                <a:solidFill>
                  <a:srgbClr val="FF388C"/>
                </a:solidFill>
              </a:rPr>
              <a:t> </a:t>
            </a:r>
            <a:r>
              <a:rPr lang="en-US" sz="2595" b="1" dirty="0" smtClean="0"/>
              <a:t>Course Update Follow-Up</a:t>
            </a:r>
            <a:endParaRPr lang="en-US" sz="2595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Model : </a:t>
            </a:r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Step 1: Course Selection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Which course(s) will you review and in what order?</a:t>
            </a:r>
          </a:p>
          <a:p>
            <a:pPr marL="822960" lvl="3" indent="0">
              <a:buNone/>
            </a:pPr>
            <a:endParaRPr lang="en-US" dirty="0"/>
          </a:p>
          <a:p>
            <a:pPr marL="822960" lvl="3" indent="0">
              <a:buNone/>
            </a:pPr>
            <a:endParaRPr lang="en-US" dirty="0" smtClean="0"/>
          </a:p>
          <a:p>
            <a:pPr marL="82296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90" y="3751878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Model : </a:t>
            </a:r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Step 2: Recruitment of Reviewers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2"/>
            <a:r>
              <a:rPr lang="en-US" sz="2000" dirty="0" smtClean="0"/>
              <a:t>Who will perform the roundtable reviews?</a:t>
            </a:r>
            <a:endParaRPr lang="en-US" sz="1800" dirty="0" smtClean="0"/>
          </a:p>
          <a:p>
            <a:pPr lvl="2">
              <a:buNone/>
            </a:pPr>
            <a:r>
              <a:rPr lang="en-US" sz="2000" dirty="0" smtClean="0"/>
              <a:t>				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24" y="3385509"/>
            <a:ext cx="4674929" cy="314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Model : </a:t>
            </a:r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Step 3: Roundtable Review Logistics</a:t>
            </a:r>
          </a:p>
          <a:p>
            <a:pPr lvl="1"/>
            <a:endParaRPr lang="en-US" sz="2000" dirty="0" smtClean="0"/>
          </a:p>
          <a:p>
            <a:pPr lvl="2"/>
            <a:r>
              <a:rPr lang="en-US" sz="2800" dirty="0" smtClean="0"/>
              <a:t>Where?</a:t>
            </a:r>
          </a:p>
          <a:p>
            <a:pPr lvl="2"/>
            <a:r>
              <a:rPr lang="en-US" sz="2800" dirty="0" smtClean="0"/>
              <a:t>When?</a:t>
            </a:r>
          </a:p>
          <a:p>
            <a:pPr lvl="2"/>
            <a:r>
              <a:rPr lang="en-US" sz="2800" dirty="0" smtClean="0"/>
              <a:t>What supplies are necessary?</a:t>
            </a:r>
          </a:p>
          <a:p>
            <a:pPr lvl="2"/>
            <a:r>
              <a:rPr lang="en-US" sz="2800" dirty="0" smtClean="0"/>
              <a:t>My CR setup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Roundtable QM Review </a:t>
            </a:r>
            <a:r>
              <a:rPr lang="en-US" dirty="0" smtClean="0"/>
              <a:t>Model: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b="1" dirty="0"/>
              <a:t>Step </a:t>
            </a:r>
            <a:r>
              <a:rPr lang="en-US" sz="4100" b="1" dirty="0" smtClean="0"/>
              <a:t>4: Roundtable Review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Modified rubric</a:t>
            </a:r>
          </a:p>
          <a:p>
            <a:pPr lvl="2"/>
            <a:r>
              <a:rPr lang="en-US" sz="3200" dirty="0" smtClean="0"/>
              <a:t>Instructions</a:t>
            </a:r>
          </a:p>
          <a:p>
            <a:pPr lvl="2"/>
            <a:r>
              <a:rPr lang="en-US" sz="3200" dirty="0" smtClean="0"/>
              <a:t>Time allotted</a:t>
            </a:r>
          </a:p>
          <a:p>
            <a:pPr lvl="2"/>
            <a:r>
              <a:rPr lang="en-US" sz="3200" dirty="0" smtClean="0"/>
              <a:t>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3359</TotalTime>
  <Words>324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View</vt:lpstr>
      <vt:lpstr>Celebrate  Collaboration!   An Internal Roundtable  QM Review Model </vt:lpstr>
      <vt:lpstr>Presentation Theme</vt:lpstr>
      <vt:lpstr>Background</vt:lpstr>
      <vt:lpstr>Collaborative Roundtable QM Review Model: The process</vt:lpstr>
      <vt:lpstr>Collaborative Roundtable QM Review Model : The process</vt:lpstr>
      <vt:lpstr>Collaborative Roundtable QM Review Model : The process</vt:lpstr>
      <vt:lpstr>Collaborative Roundtable QM Review Model : The process</vt:lpstr>
      <vt:lpstr>Collaborative Roundtable QM Review Model : The process</vt:lpstr>
      <vt:lpstr>Collaborative Roundtable QM Review Model: The process</vt:lpstr>
      <vt:lpstr>Collaborative Roundtable QM Review Model: The process</vt:lpstr>
      <vt:lpstr>Collaborative Roundtable QM Review Model: The process</vt:lpstr>
      <vt:lpstr>Collaborative Roundtable QM Review Model: Final Thoughts</vt:lpstr>
    </vt:vector>
  </TitlesOfParts>
  <Company>Georgia Southern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Education: Implementing Design and Delivery Standards in an Online Program Area</dc:title>
  <dc:creator>Katie Mercer</dc:creator>
  <cp:lastModifiedBy>Dr. Katie Mercer</cp:lastModifiedBy>
  <cp:revision>70</cp:revision>
  <dcterms:created xsi:type="dcterms:W3CDTF">2016-10-19T19:20:33Z</dcterms:created>
  <dcterms:modified xsi:type="dcterms:W3CDTF">2017-09-20T23:32:38Z</dcterms:modified>
</cp:coreProperties>
</file>