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2" r:id="rId1"/>
    <p:sldMasterId id="2147483663" r:id="rId2"/>
    <p:sldMasterId id="2147483664" r:id="rId3"/>
  </p:sldMasterIdLst>
  <p:notesMasterIdLst>
    <p:notesMasterId r:id="rId35"/>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89" r:id="rId19"/>
    <p:sldId id="271" r:id="rId20"/>
    <p:sldId id="272" r:id="rId21"/>
    <p:sldId id="273" r:id="rId22"/>
    <p:sldId id="274" r:id="rId23"/>
    <p:sldId id="275" r:id="rId24"/>
    <p:sldId id="277" r:id="rId25"/>
    <p:sldId id="288" r:id="rId26"/>
    <p:sldId id="286" r:id="rId27"/>
    <p:sldId id="287" r:id="rId28"/>
    <p:sldId id="280" r:id="rId29"/>
    <p:sldId id="281" r:id="rId30"/>
    <p:sldId id="282" r:id="rId31"/>
    <p:sldId id="283" r:id="rId32"/>
    <p:sldId id="284" r:id="rId33"/>
    <p:sldId id="285" r:id="rId34"/>
  </p:sldIdLst>
  <p:sldSz cx="9144000" cy="5143500" type="screen16x9"/>
  <p:notesSz cx="6858000" cy="9144000"/>
  <p:embeddedFontLst>
    <p:embeddedFont>
      <p:font typeface="Calibri" panose="020F0502020204030204" pitchFamily="34" charset="0"/>
      <p:regular r:id="rId36"/>
      <p:bold r:id="rId37"/>
      <p:italic r:id="rId38"/>
      <p:boldItalic r:id="rId39"/>
    </p:embeddedFont>
    <p:embeddedFont>
      <p:font typeface="Century Gothic" panose="020B0502020202020204" pitchFamily="34" charset="0"/>
      <p:regular r:id="rId40"/>
      <p:bold r:id="rId41"/>
      <p:italic r:id="rId42"/>
      <p:boldItalic r:id="rId43"/>
    </p:embeddedFont>
    <p:embeddedFont>
      <p:font typeface="Lato" panose="020F0502020204030203" pitchFamily="34" charset="0"/>
      <p:regular r:id="rId44"/>
      <p:bold r:id="rId45"/>
      <p:italic r:id="rId46"/>
      <p:boldItalic r:id="rId47"/>
    </p:embeddedFont>
    <p:embeddedFont>
      <p:font typeface="Roboto" panose="02000000000000000000" pitchFamily="2" charset="0"/>
      <p:regular r:id="rId48"/>
      <p:bold r:id="rId49"/>
      <p:italic r:id="rId50"/>
      <p:boldItalic r:id="rId51"/>
    </p:embeddedFont>
    <p:embeddedFont>
      <p:font typeface="Trebuchet MS" panose="020B0703020202090204" pitchFamily="34" charset="0"/>
      <p:regular r:id="rId52"/>
      <p:bold r:id="rId53"/>
      <p:italic r:id="rId5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589"/>
    <p:restoredTop sz="94674"/>
  </p:normalViewPr>
  <p:slideViewPr>
    <p:cSldViewPr snapToGrid="0">
      <p:cViewPr varScale="1">
        <p:scale>
          <a:sx n="165" d="100"/>
          <a:sy n="165" d="100"/>
        </p:scale>
        <p:origin x="472" y="18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font" Target="fonts/font4.fntdata"/><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font" Target="fonts/font7.fntdata"/><Relationship Id="rId47" Type="http://schemas.openxmlformats.org/officeDocument/2006/relationships/font" Target="fonts/font12.fntdata"/><Relationship Id="rId50" Type="http://schemas.openxmlformats.org/officeDocument/2006/relationships/font" Target="fonts/font15.fntdata"/><Relationship Id="rId55" Type="http://schemas.openxmlformats.org/officeDocument/2006/relationships/presProps" Target="pres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font" Target="fonts/font2.fntdata"/><Relationship Id="rId40" Type="http://schemas.openxmlformats.org/officeDocument/2006/relationships/font" Target="fonts/font5.fntdata"/><Relationship Id="rId45" Type="http://schemas.openxmlformats.org/officeDocument/2006/relationships/font" Target="fonts/font10.fntdata"/><Relationship Id="rId53" Type="http://schemas.openxmlformats.org/officeDocument/2006/relationships/font" Target="fonts/font18.fntdata"/><Relationship Id="rId58" Type="http://schemas.openxmlformats.org/officeDocument/2006/relationships/tableStyles" Target="tableStyles.xml"/><Relationship Id="rId5" Type="http://schemas.openxmlformats.org/officeDocument/2006/relationships/slide" Target="slides/slide2.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notesMaster" Target="notesMasters/notesMaster1.xml"/><Relationship Id="rId43" Type="http://schemas.openxmlformats.org/officeDocument/2006/relationships/font" Target="fonts/font8.fntdata"/><Relationship Id="rId48" Type="http://schemas.openxmlformats.org/officeDocument/2006/relationships/font" Target="fonts/font13.fntdata"/><Relationship Id="rId56" Type="http://schemas.openxmlformats.org/officeDocument/2006/relationships/viewProps" Target="viewProps.xml"/><Relationship Id="rId8" Type="http://schemas.openxmlformats.org/officeDocument/2006/relationships/slide" Target="slides/slide5.xml"/><Relationship Id="rId51" Type="http://schemas.openxmlformats.org/officeDocument/2006/relationships/font" Target="fonts/font16.fntdata"/><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font" Target="fonts/font3.fntdata"/><Relationship Id="rId46" Type="http://schemas.openxmlformats.org/officeDocument/2006/relationships/font" Target="fonts/font11.fntdata"/><Relationship Id="rId20" Type="http://schemas.openxmlformats.org/officeDocument/2006/relationships/slide" Target="slides/slide17.xml"/><Relationship Id="rId41" Type="http://schemas.openxmlformats.org/officeDocument/2006/relationships/font" Target="fonts/font6.fntdata"/><Relationship Id="rId54" Type="http://schemas.openxmlformats.org/officeDocument/2006/relationships/font" Target="fonts/font19.fntdata"/><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font" Target="fonts/font1.fntdata"/><Relationship Id="rId49" Type="http://schemas.openxmlformats.org/officeDocument/2006/relationships/font" Target="fonts/font14.fntdata"/><Relationship Id="rId57" Type="http://schemas.openxmlformats.org/officeDocument/2006/relationships/theme" Target="theme/theme1.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font" Target="fonts/font9.fntdata"/><Relationship Id="rId52" Type="http://schemas.openxmlformats.org/officeDocument/2006/relationships/font" Target="fonts/font17.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76" name="Google Shape;76;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1139135a024_0_299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74" name="Google Shape;174;g1139135a024_0_29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1139135a024_0_18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9" name="Google Shape;179;g1139135a024_0_183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Racheal</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1139135a024_0_19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2" name="Google Shape;222;g1139135a024_0_193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Racheal</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g1139135a024_0_2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8" name="Google Shape;248;g1139135a024_0_20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Racheal</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g1139135a024_0_21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1" name="Google Shape;281;g1139135a024_0_210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Amy</a:t>
            </a:r>
            <a:endParaRPr/>
          </a:p>
          <a:p>
            <a:pPr marL="0" lvl="0" indent="0" algn="l" rtl="0">
              <a:lnSpc>
                <a:spcPct val="115000"/>
              </a:lnSpc>
              <a:spcBef>
                <a:spcPts val="1200"/>
              </a:spcBef>
              <a:spcAft>
                <a:spcPts val="0"/>
              </a:spcAft>
              <a:buClr>
                <a:schemeClr val="dk1"/>
              </a:buClr>
              <a:buSzPts val="1100"/>
              <a:buFont typeface="Arial"/>
              <a:buNone/>
            </a:pPr>
            <a:r>
              <a:rPr lang="en-US">
                <a:solidFill>
                  <a:schemeClr val="dk1"/>
                </a:solidFill>
              </a:rPr>
              <a:t>Traditional learning environment: instructor centered with explicit or direct instruction</a:t>
            </a:r>
            <a:endParaRPr>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en-US">
                <a:solidFill>
                  <a:schemeClr val="dk1"/>
                </a:solidFill>
              </a:rPr>
              <a:t>In a traditional course the instructor's main job is to deliver knowledge to the learners. They are responsible and accountable for what learners learn and learners have limited voice and choice.</a:t>
            </a:r>
            <a:endParaRPr sz="1200">
              <a:solidFill>
                <a:schemeClr val="dk1"/>
              </a:solidFill>
              <a:latin typeface="Times New Roman"/>
              <a:ea typeface="Times New Roman"/>
              <a:cs typeface="Times New Roman"/>
              <a:sym typeface="Times New Roman"/>
            </a:endParaRPr>
          </a:p>
          <a:p>
            <a:pPr marL="0" lvl="0" indent="0" algn="l" rtl="0">
              <a:lnSpc>
                <a:spcPct val="115000"/>
              </a:lnSpc>
              <a:spcBef>
                <a:spcPts val="1200"/>
              </a:spcBef>
              <a:spcAft>
                <a:spcPts val="0"/>
              </a:spcAft>
              <a:buClr>
                <a:schemeClr val="dk1"/>
              </a:buClr>
              <a:buSzPts val="1100"/>
              <a:buFont typeface="Arial"/>
              <a:buNone/>
            </a:pPr>
            <a:r>
              <a:rPr lang="en-US">
                <a:solidFill>
                  <a:schemeClr val="dk1"/>
                </a:solidFill>
              </a:rPr>
              <a:t>The concepts of voice and choice, further, are encapsulated in the broader umbrella of personalized learning environments (PLE). PLE refers to an educational environment where students contribute to the decision process of what and how they will learn, in part because they act as subjects and owners of their own learning process, rather than objects. PLE enables students to collaborate through resources outside their predefined online learning environment.</a:t>
            </a:r>
            <a:endParaRPr sz="1200">
              <a:solidFill>
                <a:schemeClr val="dk1"/>
              </a:solidFill>
              <a:latin typeface="Times New Roman"/>
              <a:ea typeface="Times New Roman"/>
              <a:cs typeface="Times New Roman"/>
              <a:sym typeface="Times New Roman"/>
            </a:endParaRPr>
          </a:p>
          <a:p>
            <a:pPr marL="0" lvl="0" indent="0" algn="l" rtl="0">
              <a:lnSpc>
                <a:spcPct val="115000"/>
              </a:lnSpc>
              <a:spcBef>
                <a:spcPts val="1200"/>
              </a:spcBef>
              <a:spcAft>
                <a:spcPts val="0"/>
              </a:spcAft>
              <a:buClr>
                <a:schemeClr val="dk1"/>
              </a:buClr>
              <a:buSzPts val="1100"/>
              <a:buFont typeface="Arial"/>
              <a:buNone/>
            </a:pPr>
            <a:r>
              <a:rPr lang="en-US">
                <a:solidFill>
                  <a:schemeClr val="dk1"/>
                </a:solidFill>
                <a:highlight>
                  <a:srgbClr val="FFFFFF"/>
                </a:highlight>
              </a:rPr>
              <a:t>The U.S. Department of Education defined personalized learning as “instruction in which the pace of learning and the instructional approach are optimized for the needs of each learner. Learning objectives, instructional approaches, and instructional content (including its sequencing), all may vary based on learner needs. In addition, learning activities are meaningful and relevant to learners, driven by their interests, and often self-initiated” (2016 p. 7). The U.S. Department of Education (2016) definitions further clarify that </a:t>
            </a:r>
            <a:r>
              <a:rPr lang="en-US" i="1">
                <a:solidFill>
                  <a:schemeClr val="dk1"/>
                </a:solidFill>
                <a:highlight>
                  <a:srgbClr val="FFFFFF"/>
                </a:highlight>
              </a:rPr>
              <a:t>individualization</a:t>
            </a:r>
            <a:r>
              <a:rPr lang="en-US">
                <a:solidFill>
                  <a:schemeClr val="dk1"/>
                </a:solidFill>
                <a:highlight>
                  <a:srgbClr val="FFFFFF"/>
                </a:highlight>
              </a:rPr>
              <a:t> involves pacing instruction according to learning needs and </a:t>
            </a:r>
            <a:r>
              <a:rPr lang="en-US" i="1">
                <a:solidFill>
                  <a:schemeClr val="dk1"/>
                </a:solidFill>
                <a:highlight>
                  <a:srgbClr val="FFFFFF"/>
                </a:highlight>
              </a:rPr>
              <a:t>differentiation</a:t>
            </a:r>
            <a:r>
              <a:rPr lang="en-US">
                <a:solidFill>
                  <a:schemeClr val="dk1"/>
                </a:solidFill>
                <a:highlight>
                  <a:srgbClr val="FFFFFF"/>
                </a:highlight>
              </a:rPr>
              <a:t> involves tailoring to learning preferences by changing the method or approach of instruction. Thus, in order for instruction to truly involve</a:t>
            </a:r>
            <a:r>
              <a:rPr lang="en-US" i="1">
                <a:solidFill>
                  <a:schemeClr val="dk1"/>
                </a:solidFill>
                <a:highlight>
                  <a:srgbClr val="FFFFFF"/>
                </a:highlight>
              </a:rPr>
              <a:t> personalization</a:t>
            </a:r>
            <a:r>
              <a:rPr lang="en-US">
                <a:solidFill>
                  <a:schemeClr val="dk1"/>
                </a:solidFill>
                <a:highlight>
                  <a:srgbClr val="FFFFFF"/>
                </a:highlight>
              </a:rPr>
              <a:t>, the final part of the above definition (i.e., meaningfulness, relevance, interest-driven, self-initiated), is the key consideration.  </a:t>
            </a:r>
            <a:endParaRPr>
              <a:solidFill>
                <a:schemeClr val="dk1"/>
              </a:solidFill>
              <a:highlight>
                <a:srgbClr val="FFFFFF"/>
              </a:highlight>
            </a:endParaRPr>
          </a:p>
          <a:p>
            <a:pPr marL="0" lvl="0" indent="0" algn="l" rtl="0">
              <a:lnSpc>
                <a:spcPct val="115000"/>
              </a:lnSpc>
              <a:spcBef>
                <a:spcPts val="1200"/>
              </a:spcBef>
              <a:spcAft>
                <a:spcPts val="0"/>
              </a:spcAft>
              <a:buClr>
                <a:schemeClr val="dk1"/>
              </a:buClr>
              <a:buSzPts val="1100"/>
              <a:buFont typeface="Arial"/>
              <a:buNone/>
            </a:pPr>
            <a:r>
              <a:rPr lang="en-US">
                <a:solidFill>
                  <a:schemeClr val="dk1"/>
                </a:solidFill>
                <a:highlight>
                  <a:srgbClr val="FFFFFF"/>
                </a:highlight>
              </a:rPr>
              <a:t>Personalization may not happen all at once it can happen across stages.</a:t>
            </a:r>
            <a:endParaRPr sz="1200">
              <a:solidFill>
                <a:schemeClr val="dk1"/>
              </a:solidFill>
              <a:latin typeface="Times New Roman"/>
              <a:ea typeface="Times New Roman"/>
              <a:cs typeface="Times New Roman"/>
              <a:sym typeface="Times New Roman"/>
            </a:endParaRPr>
          </a:p>
          <a:p>
            <a:pPr marL="0" lvl="0" indent="0" algn="l" rtl="0">
              <a:lnSpc>
                <a:spcPct val="115000"/>
              </a:lnSpc>
              <a:spcBef>
                <a:spcPts val="1200"/>
              </a:spcBef>
              <a:spcAft>
                <a:spcPts val="0"/>
              </a:spcAft>
              <a:buClr>
                <a:schemeClr val="dk1"/>
              </a:buClr>
              <a:buSzPts val="1100"/>
              <a:buFont typeface="Arial"/>
              <a:buNone/>
            </a:pPr>
            <a:r>
              <a:rPr lang="en-US">
                <a:solidFill>
                  <a:schemeClr val="dk1"/>
                </a:solidFill>
              </a:rPr>
              <a:t>Stage One PLE: instructor centered, with learner voice and choice</a:t>
            </a:r>
            <a:endParaRPr>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en-US">
                <a:solidFill>
                  <a:schemeClr val="dk1"/>
                </a:solidFill>
              </a:rPr>
              <a:t>In Stage One, the instructor is dipping his toes into personalized learning by encouraging voice and choice. To do that, they learners create learning goals based on how they learn best. The instructor uses this information to redesign the learning activities</a:t>
            </a:r>
            <a:endParaRPr sz="1200">
              <a:solidFill>
                <a:schemeClr val="dk1"/>
              </a:solidFill>
              <a:latin typeface="Times New Roman"/>
              <a:ea typeface="Times New Roman"/>
              <a:cs typeface="Times New Roman"/>
              <a:sym typeface="Times New Roman"/>
            </a:endParaRPr>
          </a:p>
          <a:p>
            <a:pPr marL="0" lvl="0" indent="0" algn="l" rtl="0">
              <a:lnSpc>
                <a:spcPct val="115000"/>
              </a:lnSpc>
              <a:spcBef>
                <a:spcPts val="1200"/>
              </a:spcBef>
              <a:spcAft>
                <a:spcPts val="0"/>
              </a:spcAft>
              <a:buClr>
                <a:schemeClr val="dk1"/>
              </a:buClr>
              <a:buSzPts val="1100"/>
              <a:buFont typeface="Arial"/>
              <a:buNone/>
            </a:pPr>
            <a:r>
              <a:rPr lang="en-US">
                <a:solidFill>
                  <a:schemeClr val="dk1"/>
                </a:solidFill>
              </a:rPr>
              <a:t>Stage Two PLE: Learner centered, with instructor and learner as co-designers</a:t>
            </a:r>
            <a:endParaRPr>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en-US">
                <a:solidFill>
                  <a:schemeClr val="dk1"/>
                </a:solidFill>
              </a:rPr>
              <a:t>In Stage Two, the instructor and learner work together to co-design learning activities. This is the stage where it becomes each learner's responsibility to acquire the skills and knowledge to choose the appropriate tools, methods and strategies they need to accommodate how they learn best.</a:t>
            </a:r>
            <a:endParaRPr sz="1200">
              <a:solidFill>
                <a:schemeClr val="dk1"/>
              </a:solidFill>
              <a:latin typeface="Times New Roman"/>
              <a:ea typeface="Times New Roman"/>
              <a:cs typeface="Times New Roman"/>
              <a:sym typeface="Times New Roman"/>
            </a:endParaRPr>
          </a:p>
          <a:p>
            <a:pPr marL="0" lvl="0" indent="0" algn="l" rtl="0">
              <a:lnSpc>
                <a:spcPct val="115000"/>
              </a:lnSpc>
              <a:spcBef>
                <a:spcPts val="1200"/>
              </a:spcBef>
              <a:spcAft>
                <a:spcPts val="0"/>
              </a:spcAft>
              <a:buClr>
                <a:schemeClr val="dk1"/>
              </a:buClr>
              <a:buSzPts val="1100"/>
              <a:buFont typeface="Arial"/>
              <a:buNone/>
            </a:pPr>
            <a:r>
              <a:rPr lang="en-US">
                <a:solidFill>
                  <a:schemeClr val="dk1"/>
                </a:solidFill>
              </a:rPr>
              <a:t>Stage Three PLE: Learner driven, with instructor and learner as partners in learning</a:t>
            </a:r>
            <a:endParaRPr>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en-US">
                <a:solidFill>
                  <a:schemeClr val="dk1"/>
                </a:solidFill>
              </a:rPr>
              <a:t>In Stage Three, learners self-direct and drive learning at their own pace. Their learning environment, no longer confined to the courseroom, expands to include their home, community and extracurricular interests. Learners are responsible for designing challenging learning experiences for themselves, and the instructor's primary role is to partner with the learners.</a:t>
            </a:r>
            <a:endParaRPr sz="1200">
              <a:solidFill>
                <a:schemeClr val="dk1"/>
              </a:solidFill>
              <a:latin typeface="Times New Roman"/>
              <a:ea typeface="Times New Roman"/>
              <a:cs typeface="Times New Roman"/>
              <a:sym typeface="Times New Roman"/>
            </a:endParaRPr>
          </a:p>
          <a:p>
            <a:pPr marL="0" lvl="0" indent="0" algn="l" rtl="0">
              <a:lnSpc>
                <a:spcPct val="115000"/>
              </a:lnSpc>
              <a:spcBef>
                <a:spcPts val="1200"/>
              </a:spcBef>
              <a:spcAft>
                <a:spcPts val="0"/>
              </a:spcAft>
              <a:buClr>
                <a:schemeClr val="dk1"/>
              </a:buClr>
              <a:buSzPts val="1100"/>
              <a:buFont typeface="Arial"/>
              <a:buNone/>
            </a:pPr>
            <a:r>
              <a:rPr lang="en-US">
                <a:solidFill>
                  <a:schemeClr val="dk1"/>
                </a:solidFill>
              </a:rPr>
              <a:t>This is a culture shift that takes time, commitment and perseverance.</a:t>
            </a:r>
            <a:endParaRPr>
              <a:solidFill>
                <a:schemeClr val="dk1"/>
              </a:solidFill>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g1139135a024_0_21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01" name="Google Shape;301;g1139135a024_0_215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100"/>
              </a:spcBef>
              <a:spcAft>
                <a:spcPts val="0"/>
              </a:spcAft>
              <a:buClr>
                <a:schemeClr val="dk1"/>
              </a:buClr>
              <a:buSzPts val="1100"/>
              <a:buFont typeface="Arial"/>
              <a:buNone/>
            </a:pPr>
            <a:r>
              <a:rPr lang="en-US" sz="1050">
                <a:solidFill>
                  <a:srgbClr val="58585B"/>
                </a:solidFill>
                <a:highlight>
                  <a:srgbClr val="FFFFFF"/>
                </a:highlight>
              </a:rPr>
              <a:t> Amy</a:t>
            </a:r>
            <a:endParaRPr sz="1050">
              <a:solidFill>
                <a:srgbClr val="58585B"/>
              </a:solidFill>
              <a:highlight>
                <a:srgbClr val="FFFFFF"/>
              </a:highlight>
            </a:endParaRPr>
          </a:p>
          <a:p>
            <a:pPr marL="0" lvl="0" indent="0" algn="l" rtl="0">
              <a:lnSpc>
                <a:spcPct val="115000"/>
              </a:lnSpc>
              <a:spcBef>
                <a:spcPts val="1200"/>
              </a:spcBef>
              <a:spcAft>
                <a:spcPts val="0"/>
              </a:spcAft>
              <a:buClr>
                <a:schemeClr val="dk1"/>
              </a:buClr>
              <a:buSzPts val="1100"/>
              <a:buFont typeface="Arial"/>
              <a:buNone/>
            </a:pPr>
            <a:r>
              <a:rPr lang="en-US">
                <a:solidFill>
                  <a:schemeClr val="dk1"/>
                </a:solidFill>
              </a:rPr>
              <a:t>Now lets transition to the Why, What, and How of learning.</a:t>
            </a:r>
            <a:endParaRPr>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en-US" sz="1050">
                <a:solidFill>
                  <a:srgbClr val="58585B"/>
                </a:solidFill>
                <a:highlight>
                  <a:srgbClr val="FFFFFF"/>
                </a:highlight>
              </a:rPr>
              <a:t>UDL is an ideal framework for personalized learning because it addresses the uniqueness of each learner and variability in how they access, engage and express their learning.</a:t>
            </a:r>
            <a:endParaRPr sz="1050">
              <a:solidFill>
                <a:srgbClr val="58585B"/>
              </a:solidFill>
              <a:highlight>
                <a:srgbClr val="FFFFFF"/>
              </a:highlight>
            </a:endParaRPr>
          </a:p>
          <a:p>
            <a:pPr marL="0" lvl="0" indent="0" algn="l" rtl="0">
              <a:lnSpc>
                <a:spcPct val="115000"/>
              </a:lnSpc>
              <a:spcBef>
                <a:spcPts val="1100"/>
              </a:spcBef>
              <a:spcAft>
                <a:spcPts val="0"/>
              </a:spcAft>
              <a:buClr>
                <a:schemeClr val="dk1"/>
              </a:buClr>
              <a:buSzPts val="1100"/>
              <a:buFont typeface="Arial"/>
              <a:buNone/>
            </a:pPr>
            <a:r>
              <a:rPr lang="en-US" sz="1050">
                <a:solidFill>
                  <a:srgbClr val="58585B"/>
                </a:solidFill>
                <a:highlight>
                  <a:srgbClr val="FFFFFF"/>
                </a:highlight>
              </a:rPr>
              <a:t>According to UDL, it works best to give each learner:</a:t>
            </a:r>
            <a:endParaRPr sz="1050">
              <a:solidFill>
                <a:srgbClr val="58585B"/>
              </a:solidFill>
              <a:highlight>
                <a:srgbClr val="FFFFFF"/>
              </a:highlight>
            </a:endParaRPr>
          </a:p>
          <a:p>
            <a:pPr marL="457200" lvl="0" indent="-298450" algn="l" rtl="0">
              <a:lnSpc>
                <a:spcPct val="115000"/>
              </a:lnSpc>
              <a:spcBef>
                <a:spcPts val="2200"/>
              </a:spcBef>
              <a:spcAft>
                <a:spcPts val="0"/>
              </a:spcAft>
              <a:buClr>
                <a:srgbClr val="58585B"/>
              </a:buClr>
              <a:buSzPts val="1100"/>
              <a:buChar char="●"/>
            </a:pPr>
            <a:r>
              <a:rPr lang="en-US" sz="1050" b="1">
                <a:solidFill>
                  <a:srgbClr val="58585B"/>
                </a:solidFill>
                <a:highlight>
                  <a:srgbClr val="FFFFFF"/>
                </a:highlight>
              </a:rPr>
              <a:t>Multiple means of engagement (engage).</a:t>
            </a:r>
            <a:r>
              <a:rPr lang="en-US" sz="1050">
                <a:solidFill>
                  <a:srgbClr val="58585B"/>
                </a:solidFill>
                <a:highlight>
                  <a:srgbClr val="FFFFFF"/>
                </a:highlight>
              </a:rPr>
              <a:t> What motivates and inspires passion differs from person to person. Each learner knows best what strategies and tools will engage them in the content and inspire them to own their learning.</a:t>
            </a:r>
            <a:endParaRPr sz="1050">
              <a:solidFill>
                <a:srgbClr val="58585B"/>
              </a:solidFill>
              <a:highlight>
                <a:srgbClr val="FFFFFF"/>
              </a:highlight>
            </a:endParaRPr>
          </a:p>
          <a:p>
            <a:pPr marL="457200" lvl="0" indent="-298450" algn="l" rtl="0">
              <a:lnSpc>
                <a:spcPct val="115000"/>
              </a:lnSpc>
              <a:spcBef>
                <a:spcPts val="1200"/>
              </a:spcBef>
              <a:spcAft>
                <a:spcPts val="0"/>
              </a:spcAft>
              <a:buClr>
                <a:srgbClr val="58585B"/>
              </a:buClr>
              <a:buSzPts val="1100"/>
              <a:buChar char="●"/>
            </a:pPr>
            <a:r>
              <a:rPr lang="en-US" sz="1050" b="1">
                <a:solidFill>
                  <a:srgbClr val="58585B"/>
                </a:solidFill>
                <a:highlight>
                  <a:srgbClr val="FFFFFF"/>
                </a:highlight>
              </a:rPr>
              <a:t>Multiple means of representation (access).</a:t>
            </a:r>
            <a:r>
              <a:rPr lang="en-US" sz="1050">
                <a:solidFill>
                  <a:srgbClr val="58585B"/>
                </a:solidFill>
                <a:highlight>
                  <a:srgbClr val="FFFFFF"/>
                </a:highlight>
              </a:rPr>
              <a:t> Each learner is unique in how they best access content and process information into useable knowledge, so they should be able to choose from a variety of learning modes.</a:t>
            </a:r>
            <a:endParaRPr sz="1050">
              <a:solidFill>
                <a:srgbClr val="58585B"/>
              </a:solidFill>
              <a:highlight>
                <a:srgbClr val="FFFFFF"/>
              </a:highlight>
            </a:endParaRPr>
          </a:p>
          <a:p>
            <a:pPr marL="457200" lvl="0" indent="-298450" algn="l" rtl="0">
              <a:lnSpc>
                <a:spcPct val="115000"/>
              </a:lnSpc>
              <a:spcBef>
                <a:spcPts val="1200"/>
              </a:spcBef>
              <a:spcAft>
                <a:spcPts val="0"/>
              </a:spcAft>
              <a:buClr>
                <a:srgbClr val="58585B"/>
              </a:buClr>
              <a:buSzPts val="1100"/>
              <a:buChar char="●"/>
            </a:pPr>
            <a:r>
              <a:rPr lang="en-US" sz="1050" b="1">
                <a:solidFill>
                  <a:srgbClr val="58585B"/>
                </a:solidFill>
                <a:highlight>
                  <a:srgbClr val="FFFFFF"/>
                </a:highlight>
              </a:rPr>
              <a:t>Multiple means of action and expression (express).</a:t>
            </a:r>
            <a:r>
              <a:rPr lang="en-US" sz="1050">
                <a:solidFill>
                  <a:srgbClr val="58585B"/>
                </a:solidFill>
                <a:highlight>
                  <a:srgbClr val="FFFFFF"/>
                </a:highlight>
              </a:rPr>
              <a:t> Each learner knows how they best express what they know and understand using actions such as writing, presenting, drawing, acting, building and sharing.</a:t>
            </a:r>
            <a:endParaRPr sz="1050">
              <a:solidFill>
                <a:srgbClr val="58585B"/>
              </a:solidFill>
              <a:highlight>
                <a:srgbClr val="FFFFFF"/>
              </a:highlight>
            </a:endParaRPr>
          </a:p>
          <a:p>
            <a:pPr marL="0" lvl="0" indent="0" algn="l" rtl="0">
              <a:lnSpc>
                <a:spcPct val="115000"/>
              </a:lnSpc>
              <a:spcBef>
                <a:spcPts val="3400"/>
              </a:spcBef>
              <a:spcAft>
                <a:spcPts val="0"/>
              </a:spcAft>
              <a:buClr>
                <a:schemeClr val="dk1"/>
              </a:buClr>
              <a:buSzPts val="1100"/>
              <a:buFont typeface="Arial"/>
              <a:buNone/>
            </a:pPr>
            <a:r>
              <a:rPr lang="en-US" sz="1050">
                <a:solidFill>
                  <a:srgbClr val="58585B"/>
                </a:solidFill>
                <a:highlight>
                  <a:srgbClr val="FFFFFF"/>
                </a:highlight>
              </a:rPr>
              <a:t>By applying UDL principles, you can reduce individual barriers to the curriculum and maximize learning for everyone in your course.</a:t>
            </a:r>
            <a:endParaRPr sz="1050">
              <a:solidFill>
                <a:srgbClr val="58585B"/>
              </a:solidFill>
              <a:highlight>
                <a:srgbClr val="FFFFFF"/>
              </a:highlight>
            </a:endParaRPr>
          </a:p>
          <a:p>
            <a:pPr marL="0" lvl="0" indent="0" algn="l" rtl="0">
              <a:lnSpc>
                <a:spcPct val="115000"/>
              </a:lnSpc>
              <a:spcBef>
                <a:spcPts val="1100"/>
              </a:spcBef>
              <a:spcAft>
                <a:spcPts val="0"/>
              </a:spcAft>
              <a:buClr>
                <a:schemeClr val="dk1"/>
              </a:buClr>
              <a:buSzPts val="1100"/>
              <a:buFont typeface="Arial"/>
              <a:buNone/>
            </a:pPr>
            <a:endParaRPr sz="1050">
              <a:solidFill>
                <a:srgbClr val="58585B"/>
              </a:solidFill>
              <a:highlight>
                <a:srgbClr val="FFFFFF"/>
              </a:highlight>
            </a:endParaRPr>
          </a:p>
          <a:p>
            <a:pPr marL="0" lvl="0" indent="0" algn="l" rtl="0">
              <a:lnSpc>
                <a:spcPct val="100000"/>
              </a:lnSpc>
              <a:spcBef>
                <a:spcPts val="1100"/>
              </a:spcBef>
              <a:spcAft>
                <a:spcPts val="0"/>
              </a:spcAft>
              <a:buSzPts val="1100"/>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1139135a024_0_299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74" name="Google Shape;174;g1139135a024_0_29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369122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g1139135a024_0_22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26" name="Google Shape;326;g1139135a024_0_220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solidFill>
                  <a:srgbClr val="434343"/>
                </a:solidFill>
              </a:rPr>
              <a:t>Amy</a:t>
            </a:r>
            <a:endParaRPr>
              <a:solidFill>
                <a:srgbClr val="434343"/>
              </a:solidFill>
            </a:endParaRPr>
          </a:p>
          <a:p>
            <a:pPr marL="0" lvl="0" indent="0" algn="l" rtl="0">
              <a:lnSpc>
                <a:spcPct val="115000"/>
              </a:lnSpc>
              <a:spcBef>
                <a:spcPts val="1200"/>
              </a:spcBef>
              <a:spcAft>
                <a:spcPts val="0"/>
              </a:spcAft>
              <a:buClr>
                <a:schemeClr val="dk1"/>
              </a:buClr>
              <a:buSzPts val="1100"/>
              <a:buFont typeface="Arial"/>
              <a:buNone/>
            </a:pPr>
            <a:r>
              <a:rPr lang="en-US">
                <a:solidFill>
                  <a:schemeClr val="dk1"/>
                </a:solidFill>
              </a:rPr>
              <a:t>Voice and choice is a component of learner agency by enabling the learner to have input on engaging with the materials and activities that most engage them and assist them in their learning. Agency refers to someone’s power, control, and authority in a situation. It can be thought of as a catalyst for change or transformation. Within a learning context, Learner Agency is about shifting the ownership of learning from instructors to learners enabling learners to have the understanding, ability, and opportunity to be part of the learning design and to take action to intervene in the learning process, to affect outcomes and become powerful lifelong learners.</a:t>
            </a:r>
            <a:endParaRPr>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en-US">
                <a:solidFill>
                  <a:schemeClr val="dk1"/>
                </a:solidFill>
              </a:rPr>
              <a:t> </a:t>
            </a:r>
            <a:endParaRPr>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en-US">
                <a:solidFill>
                  <a:schemeClr val="dk1"/>
                </a:solidFill>
              </a:rPr>
              <a:t>Learners Demonstrate Agency When they:</a:t>
            </a:r>
            <a:endParaRPr>
              <a:solidFill>
                <a:schemeClr val="dk1"/>
              </a:solidFill>
            </a:endParaRPr>
          </a:p>
          <a:p>
            <a:pPr marL="647700" lvl="0" indent="0" algn="l" rtl="0">
              <a:lnSpc>
                <a:spcPct val="115000"/>
              </a:lnSpc>
              <a:spcBef>
                <a:spcPts val="0"/>
              </a:spcBef>
              <a:spcAft>
                <a:spcPts val="0"/>
              </a:spcAft>
              <a:buClr>
                <a:schemeClr val="dk1"/>
              </a:buClr>
              <a:buSzPts val="1100"/>
              <a:buFont typeface="Arial"/>
              <a:buNone/>
            </a:pPr>
            <a:r>
              <a:rPr lang="en-US" sz="1000">
                <a:solidFill>
                  <a:schemeClr val="dk1"/>
                </a:solidFill>
              </a:rPr>
              <a:t>§</a:t>
            </a:r>
            <a:r>
              <a:rPr lang="en-US" sz="700">
                <a:solidFill>
                  <a:schemeClr val="dk1"/>
                </a:solidFill>
                <a:latin typeface="Times New Roman"/>
                <a:ea typeface="Times New Roman"/>
                <a:cs typeface="Times New Roman"/>
                <a:sym typeface="Times New Roman"/>
              </a:rPr>
              <a:t>  </a:t>
            </a:r>
            <a:r>
              <a:rPr lang="en-US">
                <a:solidFill>
                  <a:schemeClr val="dk1"/>
                </a:solidFill>
              </a:rPr>
              <a:t>influence and direct their own learning make choices</a:t>
            </a:r>
            <a:endParaRPr>
              <a:solidFill>
                <a:schemeClr val="dk1"/>
              </a:solidFill>
            </a:endParaRPr>
          </a:p>
          <a:p>
            <a:pPr marL="647700" lvl="0" indent="0" algn="l" rtl="0">
              <a:lnSpc>
                <a:spcPct val="115000"/>
              </a:lnSpc>
              <a:spcBef>
                <a:spcPts val="0"/>
              </a:spcBef>
              <a:spcAft>
                <a:spcPts val="0"/>
              </a:spcAft>
              <a:buClr>
                <a:schemeClr val="dk1"/>
              </a:buClr>
              <a:buSzPts val="1100"/>
              <a:buFont typeface="Arial"/>
              <a:buNone/>
            </a:pPr>
            <a:r>
              <a:rPr lang="en-US" sz="1000">
                <a:solidFill>
                  <a:schemeClr val="dk1"/>
                </a:solidFill>
              </a:rPr>
              <a:t>§</a:t>
            </a:r>
            <a:r>
              <a:rPr lang="en-US" sz="700">
                <a:solidFill>
                  <a:schemeClr val="dk1"/>
                </a:solidFill>
                <a:latin typeface="Times New Roman"/>
                <a:ea typeface="Times New Roman"/>
                <a:cs typeface="Times New Roman"/>
                <a:sym typeface="Times New Roman"/>
              </a:rPr>
              <a:t>  </a:t>
            </a:r>
            <a:r>
              <a:rPr lang="en-US">
                <a:solidFill>
                  <a:schemeClr val="dk1"/>
                </a:solidFill>
              </a:rPr>
              <a:t>voice opinions</a:t>
            </a:r>
            <a:endParaRPr>
              <a:solidFill>
                <a:schemeClr val="dk1"/>
              </a:solidFill>
            </a:endParaRPr>
          </a:p>
          <a:p>
            <a:pPr marL="647700" lvl="0" indent="0" algn="l" rtl="0">
              <a:lnSpc>
                <a:spcPct val="115000"/>
              </a:lnSpc>
              <a:spcBef>
                <a:spcPts val="0"/>
              </a:spcBef>
              <a:spcAft>
                <a:spcPts val="0"/>
              </a:spcAft>
              <a:buClr>
                <a:schemeClr val="dk1"/>
              </a:buClr>
              <a:buSzPts val="1100"/>
              <a:buFont typeface="Arial"/>
              <a:buNone/>
            </a:pPr>
            <a:r>
              <a:rPr lang="en-US" sz="1000">
                <a:solidFill>
                  <a:schemeClr val="dk1"/>
                </a:solidFill>
              </a:rPr>
              <a:t>§</a:t>
            </a:r>
            <a:r>
              <a:rPr lang="en-US" sz="700">
                <a:solidFill>
                  <a:schemeClr val="dk1"/>
                </a:solidFill>
                <a:latin typeface="Times New Roman"/>
                <a:ea typeface="Times New Roman"/>
                <a:cs typeface="Times New Roman"/>
                <a:sym typeface="Times New Roman"/>
              </a:rPr>
              <a:t>  </a:t>
            </a:r>
            <a:r>
              <a:rPr lang="en-US">
                <a:solidFill>
                  <a:schemeClr val="dk1"/>
                </a:solidFill>
              </a:rPr>
              <a:t>ask questions and express wonderings</a:t>
            </a:r>
            <a:endParaRPr>
              <a:solidFill>
                <a:schemeClr val="dk1"/>
              </a:solidFill>
            </a:endParaRPr>
          </a:p>
          <a:p>
            <a:pPr marL="647700" lvl="0" indent="0" algn="l" rtl="0">
              <a:lnSpc>
                <a:spcPct val="115000"/>
              </a:lnSpc>
              <a:spcBef>
                <a:spcPts val="0"/>
              </a:spcBef>
              <a:spcAft>
                <a:spcPts val="0"/>
              </a:spcAft>
              <a:buClr>
                <a:schemeClr val="dk1"/>
              </a:buClr>
              <a:buSzPts val="1100"/>
              <a:buFont typeface="Arial"/>
              <a:buNone/>
            </a:pPr>
            <a:r>
              <a:rPr lang="en-US" sz="1000">
                <a:solidFill>
                  <a:schemeClr val="dk1"/>
                </a:solidFill>
              </a:rPr>
              <a:t>§</a:t>
            </a:r>
            <a:r>
              <a:rPr lang="en-US" sz="700">
                <a:solidFill>
                  <a:schemeClr val="dk1"/>
                </a:solidFill>
                <a:latin typeface="Times New Roman"/>
                <a:ea typeface="Times New Roman"/>
                <a:cs typeface="Times New Roman"/>
                <a:sym typeface="Times New Roman"/>
              </a:rPr>
              <a:t>  </a:t>
            </a:r>
            <a:r>
              <a:rPr lang="en-US">
                <a:solidFill>
                  <a:schemeClr val="dk1"/>
                </a:solidFill>
              </a:rPr>
              <a:t>communicate understandings</a:t>
            </a:r>
            <a:endParaRPr>
              <a:solidFill>
                <a:schemeClr val="dk1"/>
              </a:solidFill>
            </a:endParaRPr>
          </a:p>
          <a:p>
            <a:pPr marL="647700" lvl="0" indent="0" algn="l" rtl="0">
              <a:lnSpc>
                <a:spcPct val="115000"/>
              </a:lnSpc>
              <a:spcBef>
                <a:spcPts val="0"/>
              </a:spcBef>
              <a:spcAft>
                <a:spcPts val="0"/>
              </a:spcAft>
              <a:buClr>
                <a:schemeClr val="dk1"/>
              </a:buClr>
              <a:buSzPts val="1100"/>
              <a:buFont typeface="Arial"/>
              <a:buNone/>
            </a:pPr>
            <a:r>
              <a:rPr lang="en-US" sz="1000">
                <a:solidFill>
                  <a:schemeClr val="dk1"/>
                </a:solidFill>
              </a:rPr>
              <a:t>§</a:t>
            </a:r>
            <a:r>
              <a:rPr lang="en-US" sz="700">
                <a:solidFill>
                  <a:schemeClr val="dk1"/>
                </a:solidFill>
                <a:latin typeface="Times New Roman"/>
                <a:ea typeface="Times New Roman"/>
                <a:cs typeface="Times New Roman"/>
                <a:sym typeface="Times New Roman"/>
              </a:rPr>
              <a:t>  </a:t>
            </a:r>
            <a:r>
              <a:rPr lang="en-US">
                <a:solidFill>
                  <a:schemeClr val="dk1"/>
                </a:solidFill>
              </a:rPr>
              <a:t>construct new meanings</a:t>
            </a:r>
            <a:endParaRPr>
              <a:solidFill>
                <a:schemeClr val="dk1"/>
              </a:solidFill>
            </a:endParaRPr>
          </a:p>
          <a:p>
            <a:pPr marL="647700" lvl="0" indent="0" algn="l" rtl="0">
              <a:lnSpc>
                <a:spcPct val="115000"/>
              </a:lnSpc>
              <a:spcBef>
                <a:spcPts val="0"/>
              </a:spcBef>
              <a:spcAft>
                <a:spcPts val="0"/>
              </a:spcAft>
              <a:buClr>
                <a:schemeClr val="dk1"/>
              </a:buClr>
              <a:buSzPts val="1100"/>
              <a:buFont typeface="Arial"/>
              <a:buNone/>
            </a:pPr>
            <a:r>
              <a:rPr lang="en-US" sz="1000">
                <a:solidFill>
                  <a:schemeClr val="dk1"/>
                </a:solidFill>
              </a:rPr>
              <a:t>§</a:t>
            </a:r>
            <a:r>
              <a:rPr lang="en-US" sz="700">
                <a:solidFill>
                  <a:schemeClr val="dk1"/>
                </a:solidFill>
                <a:latin typeface="Times New Roman"/>
                <a:ea typeface="Times New Roman"/>
                <a:cs typeface="Times New Roman"/>
                <a:sym typeface="Times New Roman"/>
              </a:rPr>
              <a:t>  </a:t>
            </a:r>
            <a:r>
              <a:rPr lang="en-US">
                <a:solidFill>
                  <a:schemeClr val="dk1"/>
                </a:solidFill>
              </a:rPr>
              <a:t>participate in and contribute to the learning community.</a:t>
            </a:r>
            <a:endParaRPr>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en-US">
                <a:solidFill>
                  <a:schemeClr val="dk1"/>
                </a:solidFill>
              </a:rPr>
              <a:t>Learner agency is crucial to learning in the form of meaning-making, knowledge-construction and developing competence in a given field (Blair, 2009). </a:t>
            </a:r>
            <a:endParaRPr>
              <a:solidFill>
                <a:schemeClr val="dk1"/>
              </a:solidFill>
            </a:endParaRPr>
          </a:p>
          <a:p>
            <a:pPr marL="0" lvl="0" indent="0" algn="l" rtl="0">
              <a:lnSpc>
                <a:spcPct val="100000"/>
              </a:lnSpc>
              <a:spcBef>
                <a:spcPts val="0"/>
              </a:spcBef>
              <a:spcAft>
                <a:spcPts val="0"/>
              </a:spcAft>
              <a:buSzPts val="1100"/>
              <a:buNone/>
            </a:pPr>
            <a:endParaRPr>
              <a:solidFill>
                <a:schemeClr val="dk1"/>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g1139135a024_0_22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48" name="Google Shape;348;g1139135a024_0_228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Amy</a:t>
            </a:r>
            <a:endParaRPr/>
          </a:p>
          <a:p>
            <a:pPr marL="0" lvl="0" indent="0" algn="l" rtl="0">
              <a:lnSpc>
                <a:spcPct val="100000"/>
              </a:lnSpc>
              <a:spcBef>
                <a:spcPts val="0"/>
              </a:spcBef>
              <a:spcAft>
                <a:spcPts val="0"/>
              </a:spcAft>
              <a:buSzPts val="1100"/>
              <a:buNone/>
            </a:pPr>
            <a:endParaRPr/>
          </a:p>
          <a:p>
            <a:pPr marL="0" lvl="0" indent="0" algn="l" rtl="0">
              <a:lnSpc>
                <a:spcPct val="115000"/>
              </a:lnSpc>
              <a:spcBef>
                <a:spcPts val="1200"/>
              </a:spcBef>
              <a:spcAft>
                <a:spcPts val="0"/>
              </a:spcAft>
              <a:buClr>
                <a:schemeClr val="dk1"/>
              </a:buClr>
              <a:buSzPts val="1100"/>
              <a:buFont typeface="Arial"/>
              <a:buNone/>
            </a:pPr>
            <a:r>
              <a:rPr lang="en-US">
                <a:solidFill>
                  <a:schemeClr val="dk1"/>
                </a:solidFill>
                <a:highlight>
                  <a:srgbClr val="FFFFFF"/>
                </a:highlight>
              </a:rPr>
              <a:t>Walkington and Bernacki (2014) frame different approaches to personalization as differing on three key dimensions. First, personalization can occur at variable degrees of </a:t>
            </a:r>
            <a:r>
              <a:rPr lang="en-US" i="1">
                <a:solidFill>
                  <a:schemeClr val="dk1"/>
                </a:solidFill>
                <a:highlight>
                  <a:srgbClr val="FFFFFF"/>
                </a:highlight>
              </a:rPr>
              <a:t>depth</a:t>
            </a:r>
            <a:r>
              <a:rPr lang="en-US">
                <a:solidFill>
                  <a:schemeClr val="dk1"/>
                </a:solidFill>
                <a:highlight>
                  <a:srgbClr val="FFFFFF"/>
                </a:highlight>
              </a:rPr>
              <a:t>, which captures the extent to which instructional tasks take into account and capture the lived, authentic experiences of learners. Second, personalization can occur at different grain </a:t>
            </a:r>
            <a:r>
              <a:rPr lang="en-US" i="1">
                <a:solidFill>
                  <a:schemeClr val="dk1"/>
                </a:solidFill>
                <a:highlight>
                  <a:srgbClr val="FFFFFF"/>
                </a:highlight>
              </a:rPr>
              <a:t>sizes</a:t>
            </a:r>
            <a:r>
              <a:rPr lang="en-US">
                <a:solidFill>
                  <a:schemeClr val="dk1"/>
                </a:solidFill>
                <a:highlight>
                  <a:srgbClr val="FFFFFF"/>
                </a:highlight>
              </a:rPr>
              <a:t> where the experience is personalized for each learner individually, for small groups of learners matched on specific dimensions, or larger groups based on more general parameters. And finally, personalization can vary with respect to </a:t>
            </a:r>
            <a:r>
              <a:rPr lang="en-US" i="1">
                <a:solidFill>
                  <a:schemeClr val="dk1"/>
                </a:solidFill>
                <a:highlight>
                  <a:srgbClr val="FFFFFF"/>
                </a:highlight>
              </a:rPr>
              <a:t>ownership</a:t>
            </a:r>
            <a:r>
              <a:rPr lang="en-US">
                <a:solidFill>
                  <a:schemeClr val="dk1"/>
                </a:solidFill>
                <a:highlight>
                  <a:srgbClr val="FFFFFF"/>
                </a:highlight>
              </a:rPr>
              <a:t> – the degree to which learners are given control and choice in the learning situation.  In expanding on ownership, learners can develop a sense of agency so that they can self-advocate, self-regulate, and ultimately self-direct their own learning. </a:t>
            </a:r>
            <a:endParaRPr>
              <a:solidFill>
                <a:schemeClr val="dk1"/>
              </a:solidFill>
              <a:highlight>
                <a:srgbClr val="FFFFFF"/>
              </a:highlight>
            </a:endParaRPr>
          </a:p>
          <a:p>
            <a:pPr marL="0" lvl="0" indent="0" algn="l" rtl="0">
              <a:lnSpc>
                <a:spcPct val="115000"/>
              </a:lnSpc>
              <a:spcBef>
                <a:spcPts val="1200"/>
              </a:spcBef>
              <a:spcAft>
                <a:spcPts val="0"/>
              </a:spcAft>
              <a:buClr>
                <a:schemeClr val="dk1"/>
              </a:buClr>
              <a:buSzPts val="1100"/>
              <a:buFont typeface="Arial"/>
              <a:buNone/>
            </a:pPr>
            <a:r>
              <a:rPr lang="en-US">
                <a:solidFill>
                  <a:schemeClr val="dk1"/>
                </a:solidFill>
              </a:rPr>
              <a:t>However, employing these strategies in online course design, especially asynchronous online design, can prove difficult for faculty and instructional designers alike.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Google Shape;369;g1139135a024_0_23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70" name="Google Shape;370;g1139135a024_0_233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a:solidFill>
                  <a:schemeClr val="dk1"/>
                </a:solidFill>
              </a:rPr>
              <a:t>Amy</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en-US">
                <a:solidFill>
                  <a:schemeClr val="dk1"/>
                </a:solidFill>
              </a:rPr>
              <a:t>Asynchronous online courses are, ideally, designed and developed in the Learning Management System (LMS) prior to the course beginning, making it difficult to employ options for more personalized learning. Further, due to the time and expense of designing a high-quality online or hybrid course, a single version of a given course might be developed for multiple faculty to teach, further complicating strategies for student agency during delivery. Other online modalities, such as hybrid or synchronous, have similar barriers to employing student-centric voice and choice options.</a:t>
            </a:r>
            <a:endParaRPr>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en-US">
                <a:solidFill>
                  <a:schemeClr val="dk1"/>
                </a:solidFill>
              </a:rPr>
              <a:t> </a:t>
            </a:r>
            <a:endParaRPr>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en-US">
                <a:solidFill>
                  <a:srgbClr val="444340"/>
                </a:solidFill>
                <a:highlight>
                  <a:srgbClr val="FFFFFF"/>
                </a:highlight>
              </a:rPr>
              <a:t>Personalized learning can be implemented into any course, the lens just has to switch and small steps can occur over time with pre-planning around that lens.  When discussing personalized learning focus on how to start, what to do in the beginning, and the small changes that can make a big difference.  Certainly, keep the end-point in mind, but concentrate on where you are right now and how you will start your journey, not when you are going to get to the end. Remember design is an iterative process. </a:t>
            </a:r>
            <a:endParaRPr>
              <a:solidFill>
                <a:srgbClr val="444340"/>
              </a:solidFill>
              <a:highlight>
                <a:srgbClr val="FFFFFF"/>
              </a:highlight>
            </a:endParaRPr>
          </a:p>
          <a:p>
            <a:pPr marL="0" lvl="0" indent="0" algn="l" rtl="0">
              <a:lnSpc>
                <a:spcPct val="115000"/>
              </a:lnSpc>
              <a:spcBef>
                <a:spcPts val="1200"/>
              </a:spcBef>
              <a:spcAft>
                <a:spcPts val="0"/>
              </a:spcAft>
              <a:buClr>
                <a:schemeClr val="dk1"/>
              </a:buClr>
              <a:buSzPts val="1100"/>
              <a:buFont typeface="Arial"/>
              <a:buNone/>
            </a:pPr>
            <a:r>
              <a:rPr lang="en-US">
                <a:solidFill>
                  <a:schemeClr val="dk1"/>
                </a:solidFill>
              </a:rPr>
              <a:t> </a:t>
            </a:r>
            <a:endParaRPr>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en-US">
                <a:solidFill>
                  <a:srgbClr val="444340"/>
                </a:solidFill>
                <a:highlight>
                  <a:srgbClr val="FFFFFF"/>
                </a:highlight>
              </a:rPr>
              <a:t>Personalized learning is about creating an educational pathway that takes into account the needs and desires of each learner while still designing around the course learning outcomes.  You may want to consider collaborating with peer instructors to design a course to include elements of personalized learning and create common rubrics that can be used across the learners unique learning path. </a:t>
            </a:r>
            <a:endParaRPr>
              <a:solidFill>
                <a:srgbClr val="444340"/>
              </a:solidFill>
              <a:highlight>
                <a:srgbClr val="FFFFFF"/>
              </a:highlight>
            </a:endParaRPr>
          </a:p>
          <a:p>
            <a:pPr marL="0" lvl="0" indent="0" algn="l" rtl="0">
              <a:lnSpc>
                <a:spcPct val="115000"/>
              </a:lnSpc>
              <a:spcBef>
                <a:spcPts val="1200"/>
              </a:spcBef>
              <a:spcAft>
                <a:spcPts val="0"/>
              </a:spcAft>
              <a:buClr>
                <a:schemeClr val="dk1"/>
              </a:buClr>
              <a:buSzPts val="1100"/>
              <a:buFont typeface="Arial"/>
              <a:buNone/>
            </a:pPr>
            <a:r>
              <a:rPr lang="en-US">
                <a:solidFill>
                  <a:schemeClr val="dk1"/>
                </a:solidFill>
              </a:rPr>
              <a:t> </a:t>
            </a:r>
            <a:endParaRPr>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en-US">
                <a:solidFill>
                  <a:srgbClr val="444340"/>
                </a:solidFill>
                <a:highlight>
                  <a:srgbClr val="FFFFFF"/>
                </a:highlight>
              </a:rPr>
              <a:t>Personalized learning creates a learning community that speaks to learner autonomy and re-ignites a passion for learning.</a:t>
            </a:r>
            <a:endParaRPr>
              <a:solidFill>
                <a:srgbClr val="444340"/>
              </a:solidFill>
              <a:highlight>
                <a:srgbClr val="FFFFFF"/>
              </a:highlight>
            </a:endParaRPr>
          </a:p>
          <a:p>
            <a:pPr marL="0" lvl="0" indent="0" algn="l" rtl="0">
              <a:lnSpc>
                <a:spcPct val="115000"/>
              </a:lnSpc>
              <a:spcBef>
                <a:spcPts val="1200"/>
              </a:spcBef>
              <a:spcAft>
                <a:spcPts val="0"/>
              </a:spcAft>
              <a:buClr>
                <a:schemeClr val="dk1"/>
              </a:buClr>
              <a:buSzPts val="1100"/>
              <a:buFont typeface="Arial"/>
              <a:buNone/>
            </a:pPr>
            <a:r>
              <a:rPr lang="en-US">
                <a:solidFill>
                  <a:schemeClr val="dk1"/>
                </a:solidFill>
              </a:rPr>
              <a:t> </a:t>
            </a:r>
            <a:endParaRPr>
              <a:solidFill>
                <a:schemeClr val="dk1"/>
              </a:solidFill>
            </a:endParaRPr>
          </a:p>
          <a:p>
            <a:pPr marL="0" lvl="0" indent="0" algn="l" rtl="0">
              <a:spcBef>
                <a:spcPts val="1200"/>
              </a:spcBef>
              <a:spcAft>
                <a:spcPts val="0"/>
              </a:spcAft>
              <a:buClr>
                <a:schemeClr val="dk1"/>
              </a:buClr>
              <a:buSzPts val="1100"/>
              <a:buFont typeface="Arial"/>
              <a:buNone/>
            </a:pPr>
            <a:endParaRPr>
              <a:solidFill>
                <a:schemeClr val="dk1"/>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g1139135a024_0_23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04" name="Google Shape;404;g1139135a024_0_239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Amy</a:t>
            </a:r>
            <a:endParaRPr/>
          </a:p>
          <a:p>
            <a:pPr marL="0" lvl="0" indent="0" algn="l" rtl="0">
              <a:lnSpc>
                <a:spcPct val="100000"/>
              </a:lnSpc>
              <a:spcBef>
                <a:spcPts val="0"/>
              </a:spcBef>
              <a:spcAft>
                <a:spcPts val="0"/>
              </a:spcAft>
              <a:buSzPts val="1100"/>
              <a:buNone/>
            </a:pPr>
            <a:endParaRPr/>
          </a:p>
          <a:p>
            <a:pPr marL="0" lvl="0" indent="0" algn="l" rtl="0">
              <a:lnSpc>
                <a:spcPct val="115000"/>
              </a:lnSpc>
              <a:spcBef>
                <a:spcPts val="1200"/>
              </a:spcBef>
              <a:spcAft>
                <a:spcPts val="0"/>
              </a:spcAft>
              <a:buClr>
                <a:schemeClr val="dk1"/>
              </a:buClr>
              <a:buSzPts val="1100"/>
              <a:buFont typeface="Arial"/>
              <a:buNone/>
            </a:pPr>
            <a:r>
              <a:rPr lang="en-US">
                <a:solidFill>
                  <a:schemeClr val="dk1"/>
                </a:solidFill>
              </a:rPr>
              <a:t>Implementation of the learner-centric practice of voice and choice has been shown to support the democratization of the learning experience (Morrison, 2008). Democratic education, as defined by Dewey (1903), should be grounded in principles and practices that permit learners to “take an active share in the personal building up of [their] own problems and to participate in methods of solving them” (p. 201). Implicit in this instructional technique is the amplification of learners’ voices to co-construct inclusive learning environments that value diverse thought and learning practices. </a:t>
            </a:r>
            <a:endParaRPr>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en-US">
                <a:solidFill>
                  <a:schemeClr val="dk1"/>
                </a:solidFill>
                <a:latin typeface="Times New Roman"/>
                <a:ea typeface="Times New Roman"/>
                <a:cs typeface="Times New Roman"/>
                <a:sym typeface="Times New Roman"/>
              </a:rPr>
              <a:t> </a:t>
            </a:r>
            <a:endParaRPr>
              <a:solidFill>
                <a:schemeClr val="dk1"/>
              </a:solidFill>
              <a:latin typeface="Times New Roman"/>
              <a:ea typeface="Times New Roman"/>
              <a:cs typeface="Times New Roman"/>
              <a:sym typeface="Times New Roman"/>
            </a:endParaRPr>
          </a:p>
          <a:p>
            <a:pPr marL="0" lvl="0" indent="0" algn="l" rtl="0">
              <a:lnSpc>
                <a:spcPct val="115000"/>
              </a:lnSpc>
              <a:spcBef>
                <a:spcPts val="1200"/>
              </a:spcBef>
              <a:spcAft>
                <a:spcPts val="0"/>
              </a:spcAft>
              <a:buClr>
                <a:schemeClr val="dk1"/>
              </a:buClr>
              <a:buSzPts val="1100"/>
              <a:buFont typeface="Arial"/>
              <a:buNone/>
            </a:pPr>
            <a:r>
              <a:rPr lang="en-US">
                <a:solidFill>
                  <a:schemeClr val="dk1"/>
                </a:solidFill>
              </a:rPr>
              <a:t>One way to understand learner agency is in terms of three core values: voice, choice, and opportunity. Voice means allowing learners to express themselves as individuals by way of their diverse perspectives and lived experiences.  Choice means letting learners make decisions about they learn and how they learn it by creating an inclusive environment.  Opportunity means giving learners many chances to express themselves to promote equity and empower all learners.  </a:t>
            </a:r>
            <a:endParaRPr>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en-US">
                <a:solidFill>
                  <a:schemeClr val="dk1"/>
                </a:solidFill>
                <a:latin typeface="Times New Roman"/>
                <a:ea typeface="Times New Roman"/>
                <a:cs typeface="Times New Roman"/>
                <a:sym typeface="Times New Roman"/>
              </a:rPr>
              <a:t> </a:t>
            </a:r>
            <a:endParaRPr>
              <a:solidFill>
                <a:schemeClr val="dk1"/>
              </a:solidFill>
              <a:latin typeface="Times New Roman"/>
              <a:ea typeface="Times New Roman"/>
              <a:cs typeface="Times New Roman"/>
              <a:sym typeface="Times New Roman"/>
            </a:endParaRPr>
          </a:p>
          <a:p>
            <a:pPr marL="0" lvl="0" indent="0" algn="l" rtl="0">
              <a:lnSpc>
                <a:spcPct val="115000"/>
              </a:lnSpc>
              <a:spcBef>
                <a:spcPts val="1200"/>
              </a:spcBef>
              <a:spcAft>
                <a:spcPts val="0"/>
              </a:spcAft>
              <a:buClr>
                <a:schemeClr val="dk1"/>
              </a:buClr>
              <a:buSzPts val="1100"/>
              <a:buFont typeface="Arial"/>
              <a:buNone/>
            </a:pPr>
            <a:r>
              <a:rPr lang="en-US">
                <a:solidFill>
                  <a:srgbClr val="303030"/>
                </a:solidFill>
                <a:highlight>
                  <a:srgbClr val="FFFFFF"/>
                </a:highlight>
              </a:rPr>
              <a:t>The most obvious benefit of learner agency is that it encourages learners to become more engaged. And research shows that positive learning outcomes are linked to greater engagement.</a:t>
            </a:r>
            <a:endParaRPr>
              <a:solidFill>
                <a:srgbClr val="303030"/>
              </a:solidFill>
              <a:highlight>
                <a:srgbClr val="FFFFFF"/>
              </a:highlight>
            </a:endParaRPr>
          </a:p>
          <a:p>
            <a:pPr marL="0" lvl="0" indent="0" algn="l" rtl="0">
              <a:lnSpc>
                <a:spcPct val="115000"/>
              </a:lnSpc>
              <a:spcBef>
                <a:spcPts val="0"/>
              </a:spcBef>
              <a:spcAft>
                <a:spcPts val="0"/>
              </a:spcAft>
              <a:buClr>
                <a:schemeClr val="dk1"/>
              </a:buClr>
              <a:buSzPts val="1100"/>
              <a:buFont typeface="Arial"/>
              <a:buNone/>
            </a:pPr>
            <a:endParaRPr>
              <a:solidFill>
                <a:schemeClr val="dk1"/>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5"/>
        <p:cNvGrpSpPr/>
        <p:nvPr/>
      </p:nvGrpSpPr>
      <p:grpSpPr>
        <a:xfrm>
          <a:off x="0" y="0"/>
          <a:ext cx="0" cy="0"/>
          <a:chOff x="0" y="0"/>
          <a:chExt cx="0" cy="0"/>
        </a:xfrm>
      </p:grpSpPr>
      <p:sp>
        <p:nvSpPr>
          <p:cNvPr id="436" name="Google Shape;436;g1139135a233_0_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37" name="Google Shape;437;g1139135a233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9"/>
        <p:cNvGrpSpPr/>
        <p:nvPr/>
      </p:nvGrpSpPr>
      <p:grpSpPr>
        <a:xfrm>
          <a:off x="0" y="0"/>
          <a:ext cx="0" cy="0"/>
          <a:chOff x="0" y="0"/>
          <a:chExt cx="0" cy="0"/>
        </a:xfrm>
      </p:grpSpPr>
      <p:sp>
        <p:nvSpPr>
          <p:cNvPr id="450" name="Google Shape;450;g1139135a024_0_24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51" name="Google Shape;451;g1139135a024_0_249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Racheal</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9"/>
        <p:cNvGrpSpPr/>
        <p:nvPr/>
      </p:nvGrpSpPr>
      <p:grpSpPr>
        <a:xfrm>
          <a:off x="0" y="0"/>
          <a:ext cx="0" cy="0"/>
          <a:chOff x="0" y="0"/>
          <a:chExt cx="0" cy="0"/>
        </a:xfrm>
      </p:grpSpPr>
      <p:sp>
        <p:nvSpPr>
          <p:cNvPr id="450" name="Google Shape;450;g1139135a024_0_24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51" name="Google Shape;451;g1139135a024_0_249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Racheal</a:t>
            </a:r>
            <a:endParaRPr/>
          </a:p>
        </p:txBody>
      </p:sp>
    </p:spTree>
    <p:extLst>
      <p:ext uri="{BB962C8B-B14F-4D97-AF65-F5344CB8AC3E}">
        <p14:creationId xmlns:p14="http://schemas.microsoft.com/office/powerpoint/2010/main" val="374429887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8"/>
        <p:cNvGrpSpPr/>
        <p:nvPr/>
      </p:nvGrpSpPr>
      <p:grpSpPr>
        <a:xfrm>
          <a:off x="0" y="0"/>
          <a:ext cx="0" cy="0"/>
          <a:chOff x="0" y="0"/>
          <a:chExt cx="0" cy="0"/>
        </a:xfrm>
      </p:grpSpPr>
      <p:sp>
        <p:nvSpPr>
          <p:cNvPr id="459" name="Google Shape;459;g1139135a024_0_25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60" name="Google Shape;460;g1139135a024_0_253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Racheal</a:t>
            </a:r>
            <a:endParaRPr/>
          </a:p>
        </p:txBody>
      </p:sp>
    </p:spTree>
    <p:extLst>
      <p:ext uri="{BB962C8B-B14F-4D97-AF65-F5344CB8AC3E}">
        <p14:creationId xmlns:p14="http://schemas.microsoft.com/office/powerpoint/2010/main" val="393370798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8"/>
        <p:cNvGrpSpPr/>
        <p:nvPr/>
      </p:nvGrpSpPr>
      <p:grpSpPr>
        <a:xfrm>
          <a:off x="0" y="0"/>
          <a:ext cx="0" cy="0"/>
          <a:chOff x="0" y="0"/>
          <a:chExt cx="0" cy="0"/>
        </a:xfrm>
      </p:grpSpPr>
      <p:sp>
        <p:nvSpPr>
          <p:cNvPr id="459" name="Google Shape;459;g1139135a024_0_25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60" name="Google Shape;460;g1139135a024_0_253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Racheal</a:t>
            </a:r>
            <a:endParaRPr/>
          </a:p>
        </p:txBody>
      </p:sp>
    </p:spTree>
    <p:extLst>
      <p:ext uri="{BB962C8B-B14F-4D97-AF65-F5344CB8AC3E}">
        <p14:creationId xmlns:p14="http://schemas.microsoft.com/office/powerpoint/2010/main" val="155134119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6"/>
        <p:cNvGrpSpPr/>
        <p:nvPr/>
      </p:nvGrpSpPr>
      <p:grpSpPr>
        <a:xfrm>
          <a:off x="0" y="0"/>
          <a:ext cx="0" cy="0"/>
          <a:chOff x="0" y="0"/>
          <a:chExt cx="0" cy="0"/>
        </a:xfrm>
      </p:grpSpPr>
      <p:sp>
        <p:nvSpPr>
          <p:cNvPr id="477" name="Google Shape;477;g1139135a024_0_26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78" name="Google Shape;478;g1139135a024_0_260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1"/>
        <p:cNvGrpSpPr/>
        <p:nvPr/>
      </p:nvGrpSpPr>
      <p:grpSpPr>
        <a:xfrm>
          <a:off x="0" y="0"/>
          <a:ext cx="0" cy="0"/>
          <a:chOff x="0" y="0"/>
          <a:chExt cx="0" cy="0"/>
        </a:xfrm>
      </p:grpSpPr>
      <p:sp>
        <p:nvSpPr>
          <p:cNvPr id="492" name="Google Shape;492;g1139135a024_0_26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93" name="Google Shape;493;g1139135a024_0_264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4"/>
        <p:cNvGrpSpPr/>
        <p:nvPr/>
      </p:nvGrpSpPr>
      <p:grpSpPr>
        <a:xfrm>
          <a:off x="0" y="0"/>
          <a:ext cx="0" cy="0"/>
          <a:chOff x="0" y="0"/>
          <a:chExt cx="0" cy="0"/>
        </a:xfrm>
      </p:grpSpPr>
      <p:sp>
        <p:nvSpPr>
          <p:cNvPr id="505" name="Google Shape;505;g1139135a024_0_26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06" name="Google Shape;506;g1139135a024_0_268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8"/>
        <p:cNvGrpSpPr/>
        <p:nvPr/>
      </p:nvGrpSpPr>
      <p:grpSpPr>
        <a:xfrm>
          <a:off x="0" y="0"/>
          <a:ext cx="0" cy="0"/>
          <a:chOff x="0" y="0"/>
          <a:chExt cx="0" cy="0"/>
        </a:xfrm>
      </p:grpSpPr>
      <p:sp>
        <p:nvSpPr>
          <p:cNvPr id="519" name="Google Shape;519;g1139135a024_0_27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0" name="Google Shape;520;g1139135a024_0_273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1139135a024_0_1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8" name="Google Shape;88;g1139135a024_0_16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a:solidFill>
                  <a:schemeClr val="dk1"/>
                </a:solidFill>
              </a:rPr>
              <a:t>Bethany</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2"/>
        <p:cNvGrpSpPr/>
        <p:nvPr/>
      </p:nvGrpSpPr>
      <p:grpSpPr>
        <a:xfrm>
          <a:off x="0" y="0"/>
          <a:ext cx="0" cy="0"/>
          <a:chOff x="0" y="0"/>
          <a:chExt cx="0" cy="0"/>
        </a:xfrm>
      </p:grpSpPr>
      <p:sp>
        <p:nvSpPr>
          <p:cNvPr id="533" name="Google Shape;533;g1139135a024_0_27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34" name="Google Shape;534;g1139135a024_0_277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6"/>
        <p:cNvGrpSpPr/>
        <p:nvPr/>
      </p:nvGrpSpPr>
      <p:grpSpPr>
        <a:xfrm>
          <a:off x="0" y="0"/>
          <a:ext cx="0" cy="0"/>
          <a:chOff x="0" y="0"/>
          <a:chExt cx="0" cy="0"/>
        </a:xfrm>
      </p:grpSpPr>
      <p:sp>
        <p:nvSpPr>
          <p:cNvPr id="547" name="Google Shape;547;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48" name="Google Shape;548;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1139135a024_0_16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8" name="Google Shape;98;g1139135a024_0_166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1139135a024_0_17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8" name="Google Shape;118;g1139135a024_0_17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1139135a024_0_17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7" name="Google Shape;127;g1139135a024_0_172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1139135a024_0_17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 name="Google Shape;150;g1139135a024_0_17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1139135a024_0_17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 name="Google Shape;158;g1139135a024_0_17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1139135a024_0_17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 name="Google Shape;166;g1139135a024_0_17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with subhead master" type="title">
  <p:cSld name="TITLE">
    <p:spTree>
      <p:nvGrpSpPr>
        <p:cNvPr id="1" name="Shape 10"/>
        <p:cNvGrpSpPr/>
        <p:nvPr/>
      </p:nvGrpSpPr>
      <p:grpSpPr>
        <a:xfrm>
          <a:off x="0" y="0"/>
          <a:ext cx="0" cy="0"/>
          <a:chOff x="0" y="0"/>
          <a:chExt cx="0" cy="0"/>
        </a:xfrm>
      </p:grpSpPr>
      <p:sp>
        <p:nvSpPr>
          <p:cNvPr id="11" name="Google Shape;11;p2"/>
          <p:cNvSpPr txBox="1">
            <a:spLocks noGrp="1"/>
          </p:cNvSpPr>
          <p:nvPr>
            <p:ph type="ctrTitle"/>
          </p:nvPr>
        </p:nvSpPr>
        <p:spPr>
          <a:xfrm>
            <a:off x="685800" y="1843746"/>
            <a:ext cx="7772400" cy="910800"/>
          </a:xfrm>
          <a:prstGeom prst="rect">
            <a:avLst/>
          </a:prstGeom>
          <a:noFill/>
          <a:ln>
            <a:noFill/>
          </a:ln>
        </p:spPr>
        <p:txBody>
          <a:bodyPr spcFirstLastPara="1" wrap="square" lIns="91425" tIns="45700" rIns="91425" bIns="45700" anchor="t" anchorCtr="0">
            <a:noAutofit/>
          </a:bodyPr>
          <a:lstStyle>
            <a:lvl1pPr marR="0" lvl="0" algn="ctr" rtl="0">
              <a:lnSpc>
                <a:spcPct val="100000"/>
              </a:lnSpc>
              <a:spcBef>
                <a:spcPts val="0"/>
              </a:spcBef>
              <a:spcAft>
                <a:spcPts val="0"/>
              </a:spcAft>
              <a:buClr>
                <a:srgbClr val="000000"/>
              </a:buClr>
              <a:buSzPts val="1400"/>
              <a:buFont typeface="Arial"/>
              <a:buNone/>
              <a:defRPr sz="4400" b="0" i="0" u="none" strike="noStrike" cap="none">
                <a:solidFill>
                  <a:schemeClr val="accent1"/>
                </a:solidFill>
                <a:latin typeface="Trebuchet MS"/>
                <a:ea typeface="Trebuchet MS"/>
                <a:cs typeface="Trebuchet MS"/>
                <a:sym typeface="Trebuchet MS"/>
              </a:defRPr>
            </a:lvl1pPr>
            <a:lvl2pPr marR="0" lvl="1"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Trebuchet MS"/>
                <a:ea typeface="Trebuchet MS"/>
                <a:cs typeface="Trebuchet MS"/>
                <a:sym typeface="Trebuchet MS"/>
              </a:defRPr>
            </a:lvl2pPr>
            <a:lvl3pPr marR="0" lvl="2"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Trebuchet MS"/>
                <a:ea typeface="Trebuchet MS"/>
                <a:cs typeface="Trebuchet MS"/>
                <a:sym typeface="Trebuchet MS"/>
              </a:defRPr>
            </a:lvl3pPr>
            <a:lvl4pPr marR="0" lvl="3"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Trebuchet MS"/>
                <a:ea typeface="Trebuchet MS"/>
                <a:cs typeface="Trebuchet MS"/>
                <a:sym typeface="Trebuchet MS"/>
              </a:defRPr>
            </a:lvl4pPr>
            <a:lvl5pPr marR="0" lvl="4"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Trebuchet MS"/>
                <a:ea typeface="Trebuchet MS"/>
                <a:cs typeface="Trebuchet MS"/>
                <a:sym typeface="Trebuchet MS"/>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Trebuchet MS"/>
                <a:ea typeface="Trebuchet MS"/>
                <a:cs typeface="Trebuchet MS"/>
                <a:sym typeface="Trebuchet MS"/>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Trebuchet MS"/>
                <a:ea typeface="Trebuchet MS"/>
                <a:cs typeface="Trebuchet MS"/>
                <a:sym typeface="Trebuchet MS"/>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Trebuchet MS"/>
                <a:ea typeface="Trebuchet MS"/>
                <a:cs typeface="Trebuchet MS"/>
                <a:sym typeface="Trebuchet MS"/>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Trebuchet MS"/>
                <a:ea typeface="Trebuchet MS"/>
                <a:cs typeface="Trebuchet MS"/>
                <a:sym typeface="Trebuchet MS"/>
              </a:defRPr>
            </a:lvl9pPr>
          </a:lstStyle>
          <a:p>
            <a:endParaRPr/>
          </a:p>
        </p:txBody>
      </p:sp>
      <p:sp>
        <p:nvSpPr>
          <p:cNvPr id="12" name="Google Shape;12;p2"/>
          <p:cNvSpPr txBox="1">
            <a:spLocks noGrp="1"/>
          </p:cNvSpPr>
          <p:nvPr>
            <p:ph type="subTitle" idx="1"/>
          </p:nvPr>
        </p:nvSpPr>
        <p:spPr>
          <a:xfrm>
            <a:off x="1371600" y="2754555"/>
            <a:ext cx="6400800" cy="631200"/>
          </a:xfrm>
          <a:prstGeom prst="rect">
            <a:avLst/>
          </a:prstGeom>
          <a:noFill/>
          <a:ln>
            <a:noFill/>
          </a:ln>
        </p:spPr>
        <p:txBody>
          <a:bodyPr spcFirstLastPara="1" wrap="square" lIns="91425" tIns="45700" rIns="91425" bIns="45700" anchor="t" anchorCtr="0">
            <a:noAutofit/>
          </a:bodyPr>
          <a:lstStyle>
            <a:lvl1pPr marR="0" lvl="0" algn="ctr" rtl="0">
              <a:lnSpc>
                <a:spcPct val="100000"/>
              </a:lnSpc>
              <a:spcBef>
                <a:spcPts val="600"/>
              </a:spcBef>
              <a:spcAft>
                <a:spcPts val="0"/>
              </a:spcAft>
              <a:buClr>
                <a:schemeClr val="accent5"/>
              </a:buClr>
              <a:buSzPts val="3000"/>
              <a:buFont typeface="Arial"/>
              <a:buNone/>
              <a:defRPr sz="3000" b="0" i="0" u="none" strike="noStrike" cap="none">
                <a:solidFill>
                  <a:schemeClr val="accent5"/>
                </a:solidFill>
                <a:latin typeface="Trebuchet MS"/>
                <a:ea typeface="Trebuchet MS"/>
                <a:cs typeface="Trebuchet MS"/>
                <a:sym typeface="Trebuchet MS"/>
              </a:defRPr>
            </a:lvl1pPr>
            <a:lvl2pPr marR="0" lvl="1" algn="ctr" rtl="0">
              <a:lnSpc>
                <a:spcPct val="100000"/>
              </a:lnSpc>
              <a:spcBef>
                <a:spcPts val="560"/>
              </a:spcBef>
              <a:spcAft>
                <a:spcPts val="0"/>
              </a:spcAft>
              <a:buClr>
                <a:srgbClr val="888888"/>
              </a:buClr>
              <a:buSzPts val="2800"/>
              <a:buFont typeface="Arial"/>
              <a:buNone/>
              <a:defRPr sz="2800" b="0" i="0" u="none" strike="noStrike" cap="none">
                <a:solidFill>
                  <a:srgbClr val="888888"/>
                </a:solidFill>
                <a:latin typeface="Trebuchet MS"/>
                <a:ea typeface="Trebuchet MS"/>
                <a:cs typeface="Trebuchet MS"/>
                <a:sym typeface="Trebuchet MS"/>
              </a:defRPr>
            </a:lvl2pPr>
            <a:lvl3pPr marR="0" lvl="2" algn="ctr" rtl="0">
              <a:lnSpc>
                <a:spcPct val="100000"/>
              </a:lnSpc>
              <a:spcBef>
                <a:spcPts val="480"/>
              </a:spcBef>
              <a:spcAft>
                <a:spcPts val="0"/>
              </a:spcAft>
              <a:buClr>
                <a:srgbClr val="888888"/>
              </a:buClr>
              <a:buSzPts val="2400"/>
              <a:buFont typeface="Arial"/>
              <a:buNone/>
              <a:defRPr sz="2400" b="0" i="0" u="none" strike="noStrike" cap="none">
                <a:solidFill>
                  <a:srgbClr val="888888"/>
                </a:solidFill>
                <a:latin typeface="Trebuchet MS"/>
                <a:ea typeface="Trebuchet MS"/>
                <a:cs typeface="Trebuchet MS"/>
                <a:sym typeface="Trebuchet MS"/>
              </a:defRPr>
            </a:lvl3pPr>
            <a:lvl4pPr marR="0" lvl="3"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Trebuchet MS"/>
                <a:ea typeface="Trebuchet MS"/>
                <a:cs typeface="Trebuchet MS"/>
                <a:sym typeface="Trebuchet MS"/>
              </a:defRPr>
            </a:lvl4pPr>
            <a:lvl5pPr marR="0" lvl="4"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Trebuchet MS"/>
                <a:ea typeface="Trebuchet MS"/>
                <a:cs typeface="Trebuchet MS"/>
                <a:sym typeface="Trebuchet MS"/>
              </a:defRPr>
            </a:lvl5pPr>
            <a:lvl6pPr marR="0" lvl="5"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Trebuchet MS"/>
                <a:ea typeface="Trebuchet MS"/>
                <a:cs typeface="Trebuchet MS"/>
                <a:sym typeface="Trebuchet MS"/>
              </a:defRPr>
            </a:lvl6pPr>
            <a:lvl7pPr marR="0" lvl="6"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Trebuchet MS"/>
                <a:ea typeface="Trebuchet MS"/>
                <a:cs typeface="Trebuchet MS"/>
                <a:sym typeface="Trebuchet MS"/>
              </a:defRPr>
            </a:lvl7pPr>
            <a:lvl8pPr marR="0" lvl="7"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Trebuchet MS"/>
                <a:ea typeface="Trebuchet MS"/>
                <a:cs typeface="Trebuchet MS"/>
                <a:sym typeface="Trebuchet MS"/>
              </a:defRPr>
            </a:lvl8pPr>
            <a:lvl9pPr marR="0" lvl="8"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Trebuchet MS"/>
                <a:ea typeface="Trebuchet MS"/>
                <a:cs typeface="Trebuchet MS"/>
                <a:sym typeface="Trebuchet MS"/>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48"/>
        <p:cNvGrpSpPr/>
        <p:nvPr/>
      </p:nvGrpSpPr>
      <p:grpSpPr>
        <a:xfrm>
          <a:off x="0" y="0"/>
          <a:ext cx="0" cy="0"/>
          <a:chOff x="0" y="0"/>
          <a:chExt cx="0" cy="0"/>
        </a:xfrm>
      </p:grpSpPr>
      <p:sp>
        <p:nvSpPr>
          <p:cNvPr id="49" name="Google Shape;49;p12"/>
          <p:cNvSpPr txBox="1">
            <a:spLocks noGrp="1"/>
          </p:cNvSpPr>
          <p:nvPr>
            <p:ph type="title"/>
          </p:nvPr>
        </p:nvSpPr>
        <p:spPr>
          <a:xfrm>
            <a:off x="1792288" y="3659179"/>
            <a:ext cx="5486400" cy="4251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sz="2000" b="1"/>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50" name="Google Shape;50;p12"/>
          <p:cNvSpPr>
            <a:spLocks noGrp="1"/>
          </p:cNvSpPr>
          <p:nvPr>
            <p:ph type="pic" idx="2"/>
          </p:nvPr>
        </p:nvSpPr>
        <p:spPr>
          <a:xfrm>
            <a:off x="1792300" y="349132"/>
            <a:ext cx="5486400" cy="963900"/>
          </a:xfrm>
          <a:prstGeom prst="rect">
            <a:avLst/>
          </a:prstGeom>
          <a:noFill/>
          <a:ln>
            <a:noFill/>
          </a:ln>
        </p:spPr>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51"/>
        <p:cNvGrpSpPr/>
        <p:nvPr/>
      </p:nvGrpSpPr>
      <p:grpSpPr>
        <a:xfrm>
          <a:off x="0" y="0"/>
          <a:ext cx="0" cy="0"/>
          <a:chOff x="0" y="0"/>
          <a:chExt cx="0" cy="0"/>
        </a:xfrm>
      </p:grpSpPr>
      <p:sp>
        <p:nvSpPr>
          <p:cNvPr id="52" name="Google Shape;52;p1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rtl="0">
              <a:spcBef>
                <a:spcPts val="0"/>
              </a:spcBef>
              <a:spcAft>
                <a:spcPts val="0"/>
              </a:spcAft>
              <a:buClr>
                <a:srgbClr val="262626"/>
              </a:buClr>
              <a:buSzPts val="2800"/>
              <a:buFont typeface="Century Gothic"/>
              <a:buNone/>
              <a:defRPr/>
            </a:lvl1pPr>
            <a:lvl2pPr lvl="1" algn="l" rtl="0">
              <a:spcBef>
                <a:spcPts val="0"/>
              </a:spcBef>
              <a:spcAft>
                <a:spcPts val="0"/>
              </a:spcAft>
              <a:buClr>
                <a:schemeClr val="dk2"/>
              </a:buClr>
              <a:buSzPts val="2800"/>
              <a:buNone/>
              <a:defRPr/>
            </a:lvl2pPr>
            <a:lvl3pPr lvl="2" algn="l" rtl="0">
              <a:spcBef>
                <a:spcPts val="0"/>
              </a:spcBef>
              <a:spcAft>
                <a:spcPts val="0"/>
              </a:spcAft>
              <a:buClr>
                <a:schemeClr val="dk2"/>
              </a:buClr>
              <a:buSzPts val="2800"/>
              <a:buNone/>
              <a:defRPr/>
            </a:lvl3pPr>
            <a:lvl4pPr lvl="3" algn="l" rtl="0">
              <a:spcBef>
                <a:spcPts val="0"/>
              </a:spcBef>
              <a:spcAft>
                <a:spcPts val="0"/>
              </a:spcAft>
              <a:buClr>
                <a:schemeClr val="dk2"/>
              </a:buClr>
              <a:buSzPts val="2800"/>
              <a:buNone/>
              <a:defRPr/>
            </a:lvl4pPr>
            <a:lvl5pPr lvl="4" algn="l" rtl="0">
              <a:spcBef>
                <a:spcPts val="0"/>
              </a:spcBef>
              <a:spcAft>
                <a:spcPts val="0"/>
              </a:spcAft>
              <a:buClr>
                <a:schemeClr val="dk2"/>
              </a:buClr>
              <a:buSzPts val="2800"/>
              <a:buNone/>
              <a:defRPr/>
            </a:lvl5pPr>
            <a:lvl6pPr lvl="5" algn="l" rtl="0">
              <a:spcBef>
                <a:spcPts val="0"/>
              </a:spcBef>
              <a:spcAft>
                <a:spcPts val="0"/>
              </a:spcAft>
              <a:buClr>
                <a:schemeClr val="dk2"/>
              </a:buClr>
              <a:buSzPts val="2800"/>
              <a:buNone/>
              <a:defRPr/>
            </a:lvl6pPr>
            <a:lvl7pPr lvl="6" algn="l" rtl="0">
              <a:spcBef>
                <a:spcPts val="0"/>
              </a:spcBef>
              <a:spcAft>
                <a:spcPts val="0"/>
              </a:spcAft>
              <a:buClr>
                <a:schemeClr val="dk2"/>
              </a:buClr>
              <a:buSzPts val="2800"/>
              <a:buNone/>
              <a:defRPr/>
            </a:lvl7pPr>
            <a:lvl8pPr lvl="7" algn="l" rtl="0">
              <a:spcBef>
                <a:spcPts val="0"/>
              </a:spcBef>
              <a:spcAft>
                <a:spcPts val="0"/>
              </a:spcAft>
              <a:buClr>
                <a:schemeClr val="dk2"/>
              </a:buClr>
              <a:buSzPts val="2800"/>
              <a:buNone/>
              <a:defRPr/>
            </a:lvl8pPr>
            <a:lvl9pPr lvl="8" algn="l" rtl="0">
              <a:spcBef>
                <a:spcPts val="0"/>
              </a:spcBef>
              <a:spcAft>
                <a:spcPts val="0"/>
              </a:spcAft>
              <a:buClr>
                <a:schemeClr val="dk2"/>
              </a:buClr>
              <a:buSzPts val="2800"/>
              <a:buNone/>
              <a:defRPr/>
            </a:lvl9pPr>
          </a:lstStyle>
          <a:p>
            <a:endParaRPr/>
          </a:p>
        </p:txBody>
      </p:sp>
      <p:sp>
        <p:nvSpPr>
          <p:cNvPr id="53" name="Google Shape;53;p13"/>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gn="l" rtl="0">
              <a:spcBef>
                <a:spcPts val="0"/>
              </a:spcBef>
              <a:spcAft>
                <a:spcPts val="0"/>
              </a:spcAft>
              <a:buSzPts val="1800"/>
              <a:buChar char="●"/>
              <a:defRPr/>
            </a:lvl1pPr>
            <a:lvl2pPr marL="914400" lvl="1" indent="-317500" algn="l" rtl="0">
              <a:spcBef>
                <a:spcPts val="0"/>
              </a:spcBef>
              <a:spcAft>
                <a:spcPts val="0"/>
              </a:spcAft>
              <a:buSzPts val="1400"/>
              <a:buChar char="○"/>
              <a:defRPr/>
            </a:lvl2pPr>
            <a:lvl3pPr marL="1371600" lvl="2" indent="-317500" algn="l" rtl="0">
              <a:spcBef>
                <a:spcPts val="0"/>
              </a:spcBef>
              <a:spcAft>
                <a:spcPts val="0"/>
              </a:spcAft>
              <a:buSzPts val="1400"/>
              <a:buChar char="■"/>
              <a:defRPr/>
            </a:lvl3pPr>
            <a:lvl4pPr marL="1828800" lvl="3" indent="-317500" algn="l" rtl="0">
              <a:spcBef>
                <a:spcPts val="0"/>
              </a:spcBef>
              <a:spcAft>
                <a:spcPts val="0"/>
              </a:spcAft>
              <a:buSzPts val="1400"/>
              <a:buChar char="●"/>
              <a:defRPr/>
            </a:lvl4pPr>
            <a:lvl5pPr marL="2286000" lvl="4" indent="-317500" algn="l" rtl="0">
              <a:spcBef>
                <a:spcPts val="0"/>
              </a:spcBef>
              <a:spcAft>
                <a:spcPts val="0"/>
              </a:spcAft>
              <a:buSzPts val="1400"/>
              <a:buChar char="○"/>
              <a:defRPr/>
            </a:lvl5pPr>
            <a:lvl6pPr marL="2743200" lvl="5" indent="-317500" algn="l" rtl="0">
              <a:spcBef>
                <a:spcPts val="0"/>
              </a:spcBef>
              <a:spcAft>
                <a:spcPts val="0"/>
              </a:spcAft>
              <a:buSzPts val="1400"/>
              <a:buChar char="■"/>
              <a:defRPr/>
            </a:lvl6pPr>
            <a:lvl7pPr marL="3200400" lvl="6" indent="-317500" algn="l" rtl="0">
              <a:spcBef>
                <a:spcPts val="0"/>
              </a:spcBef>
              <a:spcAft>
                <a:spcPts val="0"/>
              </a:spcAft>
              <a:buSzPts val="1400"/>
              <a:buChar char="●"/>
              <a:defRPr/>
            </a:lvl7pPr>
            <a:lvl8pPr marL="3657600" lvl="7" indent="-317500" algn="l" rtl="0">
              <a:spcBef>
                <a:spcPts val="0"/>
              </a:spcBef>
              <a:spcAft>
                <a:spcPts val="0"/>
              </a:spcAft>
              <a:buSzPts val="1400"/>
              <a:buChar char="○"/>
              <a:defRPr/>
            </a:lvl8pPr>
            <a:lvl9pPr marL="4114800" lvl="8" indent="-317500" algn="l" rtl="0">
              <a:spcBef>
                <a:spcPts val="0"/>
              </a:spcBef>
              <a:spcAft>
                <a:spcPts val="0"/>
              </a:spcAft>
              <a:buSzPts val="1400"/>
              <a:buChar char="■"/>
              <a:defRPr/>
            </a:lvl9pPr>
          </a:lstStyle>
          <a:p>
            <a:endParaRPr/>
          </a:p>
        </p:txBody>
      </p:sp>
      <p:sp>
        <p:nvSpPr>
          <p:cNvPr id="54" name="Google Shape;54;p1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lnSpcReduction="10000"/>
          </a:bodyPr>
          <a:lstStyle>
            <a:lvl1pPr marL="0" marR="0" lvl="0" indent="0" algn="r" rtl="0">
              <a:spcBef>
                <a:spcPts val="0"/>
              </a:spcBef>
              <a:spcAft>
                <a:spcPts val="0"/>
              </a:spcAft>
              <a:buClr>
                <a:srgbClr val="FEFFFF"/>
              </a:buClr>
              <a:buSzPts val="1500"/>
              <a:buFont typeface="Century Gothic"/>
              <a:buNone/>
              <a:defRPr sz="1500" b="0" i="0" u="none" strike="noStrike" cap="none">
                <a:solidFill>
                  <a:srgbClr val="FEFFFF"/>
                </a:solidFill>
                <a:latin typeface="Century Gothic"/>
                <a:ea typeface="Century Gothic"/>
                <a:cs typeface="Century Gothic"/>
                <a:sym typeface="Century Gothic"/>
              </a:defRPr>
            </a:lvl1pPr>
            <a:lvl2pPr marL="0" marR="0" lvl="1" indent="0" algn="r" rtl="0">
              <a:spcBef>
                <a:spcPts val="0"/>
              </a:spcBef>
              <a:spcAft>
                <a:spcPts val="0"/>
              </a:spcAft>
              <a:buClr>
                <a:srgbClr val="FEFFFF"/>
              </a:buClr>
              <a:buSzPts val="1500"/>
              <a:buFont typeface="Century Gothic"/>
              <a:buNone/>
              <a:defRPr sz="1500" b="0" i="0" u="none" strike="noStrike" cap="none">
                <a:solidFill>
                  <a:srgbClr val="FEFFFF"/>
                </a:solidFill>
                <a:latin typeface="Century Gothic"/>
                <a:ea typeface="Century Gothic"/>
                <a:cs typeface="Century Gothic"/>
                <a:sym typeface="Century Gothic"/>
              </a:defRPr>
            </a:lvl2pPr>
            <a:lvl3pPr marL="0" marR="0" lvl="2" indent="0" algn="r" rtl="0">
              <a:spcBef>
                <a:spcPts val="0"/>
              </a:spcBef>
              <a:spcAft>
                <a:spcPts val="0"/>
              </a:spcAft>
              <a:buClr>
                <a:srgbClr val="FEFFFF"/>
              </a:buClr>
              <a:buSzPts val="1500"/>
              <a:buFont typeface="Century Gothic"/>
              <a:buNone/>
              <a:defRPr sz="1500" b="0" i="0" u="none" strike="noStrike" cap="none">
                <a:solidFill>
                  <a:srgbClr val="FEFFFF"/>
                </a:solidFill>
                <a:latin typeface="Century Gothic"/>
                <a:ea typeface="Century Gothic"/>
                <a:cs typeface="Century Gothic"/>
                <a:sym typeface="Century Gothic"/>
              </a:defRPr>
            </a:lvl3pPr>
            <a:lvl4pPr marL="0" marR="0" lvl="3" indent="0" algn="r" rtl="0">
              <a:spcBef>
                <a:spcPts val="0"/>
              </a:spcBef>
              <a:spcAft>
                <a:spcPts val="0"/>
              </a:spcAft>
              <a:buClr>
                <a:srgbClr val="FEFFFF"/>
              </a:buClr>
              <a:buSzPts val="1500"/>
              <a:buFont typeface="Century Gothic"/>
              <a:buNone/>
              <a:defRPr sz="1500" b="0" i="0" u="none" strike="noStrike" cap="none">
                <a:solidFill>
                  <a:srgbClr val="FEFFFF"/>
                </a:solidFill>
                <a:latin typeface="Century Gothic"/>
                <a:ea typeface="Century Gothic"/>
                <a:cs typeface="Century Gothic"/>
                <a:sym typeface="Century Gothic"/>
              </a:defRPr>
            </a:lvl4pPr>
            <a:lvl5pPr marL="0" marR="0" lvl="4" indent="0" algn="r" rtl="0">
              <a:spcBef>
                <a:spcPts val="0"/>
              </a:spcBef>
              <a:spcAft>
                <a:spcPts val="0"/>
              </a:spcAft>
              <a:buClr>
                <a:srgbClr val="FEFFFF"/>
              </a:buClr>
              <a:buSzPts val="1500"/>
              <a:buFont typeface="Century Gothic"/>
              <a:buNone/>
              <a:defRPr sz="1500" b="0" i="0" u="none" strike="noStrike" cap="none">
                <a:solidFill>
                  <a:srgbClr val="FEFFFF"/>
                </a:solidFill>
                <a:latin typeface="Century Gothic"/>
                <a:ea typeface="Century Gothic"/>
                <a:cs typeface="Century Gothic"/>
                <a:sym typeface="Century Gothic"/>
              </a:defRPr>
            </a:lvl5pPr>
            <a:lvl6pPr marL="0" marR="0" lvl="5" indent="0" algn="r" rtl="0">
              <a:spcBef>
                <a:spcPts val="0"/>
              </a:spcBef>
              <a:spcAft>
                <a:spcPts val="0"/>
              </a:spcAft>
              <a:buClr>
                <a:srgbClr val="FEFFFF"/>
              </a:buClr>
              <a:buSzPts val="1500"/>
              <a:buFont typeface="Century Gothic"/>
              <a:buNone/>
              <a:defRPr sz="1500" b="0" i="0" u="none" strike="noStrike" cap="none">
                <a:solidFill>
                  <a:srgbClr val="FEFFFF"/>
                </a:solidFill>
                <a:latin typeface="Century Gothic"/>
                <a:ea typeface="Century Gothic"/>
                <a:cs typeface="Century Gothic"/>
                <a:sym typeface="Century Gothic"/>
              </a:defRPr>
            </a:lvl6pPr>
            <a:lvl7pPr marL="0" marR="0" lvl="6" indent="0" algn="r" rtl="0">
              <a:spcBef>
                <a:spcPts val="0"/>
              </a:spcBef>
              <a:spcAft>
                <a:spcPts val="0"/>
              </a:spcAft>
              <a:buClr>
                <a:srgbClr val="FEFFFF"/>
              </a:buClr>
              <a:buSzPts val="1500"/>
              <a:buFont typeface="Century Gothic"/>
              <a:buNone/>
              <a:defRPr sz="1500" b="0" i="0" u="none" strike="noStrike" cap="none">
                <a:solidFill>
                  <a:srgbClr val="FEFFFF"/>
                </a:solidFill>
                <a:latin typeface="Century Gothic"/>
                <a:ea typeface="Century Gothic"/>
                <a:cs typeface="Century Gothic"/>
                <a:sym typeface="Century Gothic"/>
              </a:defRPr>
            </a:lvl7pPr>
            <a:lvl8pPr marL="0" marR="0" lvl="7" indent="0" algn="r" rtl="0">
              <a:spcBef>
                <a:spcPts val="0"/>
              </a:spcBef>
              <a:spcAft>
                <a:spcPts val="0"/>
              </a:spcAft>
              <a:buClr>
                <a:srgbClr val="FEFFFF"/>
              </a:buClr>
              <a:buSzPts val="1500"/>
              <a:buFont typeface="Century Gothic"/>
              <a:buNone/>
              <a:defRPr sz="1500" b="0" i="0" u="none" strike="noStrike" cap="none">
                <a:solidFill>
                  <a:srgbClr val="FEFFFF"/>
                </a:solidFill>
                <a:latin typeface="Century Gothic"/>
                <a:ea typeface="Century Gothic"/>
                <a:cs typeface="Century Gothic"/>
                <a:sym typeface="Century Gothic"/>
              </a:defRPr>
            </a:lvl8pPr>
            <a:lvl9pPr marL="0" marR="0" lvl="8" indent="0" algn="r" rtl="0">
              <a:spcBef>
                <a:spcPts val="0"/>
              </a:spcBef>
              <a:spcAft>
                <a:spcPts val="0"/>
              </a:spcAft>
              <a:buClr>
                <a:srgbClr val="FEFFFF"/>
              </a:buClr>
              <a:buSzPts val="1500"/>
              <a:buFont typeface="Century Gothic"/>
              <a:buNone/>
              <a:defRPr sz="1500" b="0" i="0" u="none" strike="noStrike" cap="none">
                <a:solidFill>
                  <a:srgbClr val="FEFFFF"/>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55"/>
        <p:cNvGrpSpPr/>
        <p:nvPr/>
      </p:nvGrpSpPr>
      <p:grpSpPr>
        <a:xfrm>
          <a:off x="0" y="0"/>
          <a:ext cx="0" cy="0"/>
          <a:chOff x="0" y="0"/>
          <a:chExt cx="0" cy="0"/>
        </a:xfrm>
      </p:grpSpPr>
      <p:sp>
        <p:nvSpPr>
          <p:cNvPr id="56" name="Google Shape;56;p14"/>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rtl="0">
              <a:spcBef>
                <a:spcPts val="0"/>
              </a:spcBef>
              <a:spcAft>
                <a:spcPts val="0"/>
              </a:spcAft>
              <a:buClr>
                <a:srgbClr val="262626"/>
              </a:buClr>
              <a:buSzPts val="2800"/>
              <a:buFont typeface="Century Gothic"/>
              <a:buNone/>
              <a:defRPr/>
            </a:lvl1pPr>
            <a:lvl2pPr lvl="1" algn="l" rtl="0">
              <a:spcBef>
                <a:spcPts val="0"/>
              </a:spcBef>
              <a:spcAft>
                <a:spcPts val="0"/>
              </a:spcAft>
              <a:buClr>
                <a:schemeClr val="dk2"/>
              </a:buClr>
              <a:buSzPts val="2800"/>
              <a:buNone/>
              <a:defRPr/>
            </a:lvl2pPr>
            <a:lvl3pPr lvl="2" algn="l" rtl="0">
              <a:spcBef>
                <a:spcPts val="0"/>
              </a:spcBef>
              <a:spcAft>
                <a:spcPts val="0"/>
              </a:spcAft>
              <a:buClr>
                <a:schemeClr val="dk2"/>
              </a:buClr>
              <a:buSzPts val="2800"/>
              <a:buNone/>
              <a:defRPr/>
            </a:lvl3pPr>
            <a:lvl4pPr lvl="3" algn="l" rtl="0">
              <a:spcBef>
                <a:spcPts val="0"/>
              </a:spcBef>
              <a:spcAft>
                <a:spcPts val="0"/>
              </a:spcAft>
              <a:buClr>
                <a:schemeClr val="dk2"/>
              </a:buClr>
              <a:buSzPts val="2800"/>
              <a:buNone/>
              <a:defRPr/>
            </a:lvl4pPr>
            <a:lvl5pPr lvl="4" algn="l" rtl="0">
              <a:spcBef>
                <a:spcPts val="0"/>
              </a:spcBef>
              <a:spcAft>
                <a:spcPts val="0"/>
              </a:spcAft>
              <a:buClr>
                <a:schemeClr val="dk2"/>
              </a:buClr>
              <a:buSzPts val="2800"/>
              <a:buNone/>
              <a:defRPr/>
            </a:lvl5pPr>
            <a:lvl6pPr lvl="5" algn="l" rtl="0">
              <a:spcBef>
                <a:spcPts val="0"/>
              </a:spcBef>
              <a:spcAft>
                <a:spcPts val="0"/>
              </a:spcAft>
              <a:buClr>
                <a:schemeClr val="dk2"/>
              </a:buClr>
              <a:buSzPts val="2800"/>
              <a:buNone/>
              <a:defRPr/>
            </a:lvl6pPr>
            <a:lvl7pPr lvl="6" algn="l" rtl="0">
              <a:spcBef>
                <a:spcPts val="0"/>
              </a:spcBef>
              <a:spcAft>
                <a:spcPts val="0"/>
              </a:spcAft>
              <a:buClr>
                <a:schemeClr val="dk2"/>
              </a:buClr>
              <a:buSzPts val="2800"/>
              <a:buNone/>
              <a:defRPr/>
            </a:lvl7pPr>
            <a:lvl8pPr lvl="7" algn="l" rtl="0">
              <a:spcBef>
                <a:spcPts val="0"/>
              </a:spcBef>
              <a:spcAft>
                <a:spcPts val="0"/>
              </a:spcAft>
              <a:buClr>
                <a:schemeClr val="dk2"/>
              </a:buClr>
              <a:buSzPts val="2800"/>
              <a:buNone/>
              <a:defRPr/>
            </a:lvl8pPr>
            <a:lvl9pPr lvl="8" algn="l" rtl="0">
              <a:spcBef>
                <a:spcPts val="0"/>
              </a:spcBef>
              <a:spcAft>
                <a:spcPts val="0"/>
              </a:spcAft>
              <a:buClr>
                <a:schemeClr val="dk2"/>
              </a:buClr>
              <a:buSzPts val="2800"/>
              <a:buNone/>
              <a:defRPr/>
            </a:lvl9pPr>
          </a:lstStyle>
          <a:p>
            <a:endParaRPr/>
          </a:p>
        </p:txBody>
      </p:sp>
      <p:sp>
        <p:nvSpPr>
          <p:cNvPr id="57" name="Google Shape;57;p14"/>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rtl="0">
              <a:spcBef>
                <a:spcPts val="0"/>
              </a:spcBef>
              <a:spcAft>
                <a:spcPts val="0"/>
              </a:spcAft>
              <a:buSzPts val="1400"/>
              <a:buChar char="●"/>
              <a:defRPr sz="1400"/>
            </a:lvl1pPr>
            <a:lvl2pPr marL="914400" lvl="1" indent="-304800" algn="l" rtl="0">
              <a:spcBef>
                <a:spcPts val="0"/>
              </a:spcBef>
              <a:spcAft>
                <a:spcPts val="0"/>
              </a:spcAft>
              <a:buSzPts val="1200"/>
              <a:buChar char="○"/>
              <a:defRPr sz="1200"/>
            </a:lvl2pPr>
            <a:lvl3pPr marL="1371600" lvl="2" indent="-304800" algn="l" rtl="0">
              <a:spcBef>
                <a:spcPts val="0"/>
              </a:spcBef>
              <a:spcAft>
                <a:spcPts val="0"/>
              </a:spcAft>
              <a:buSzPts val="1200"/>
              <a:buChar char="■"/>
              <a:defRPr sz="1200"/>
            </a:lvl3pPr>
            <a:lvl4pPr marL="1828800" lvl="3" indent="-304800" algn="l" rtl="0">
              <a:spcBef>
                <a:spcPts val="0"/>
              </a:spcBef>
              <a:spcAft>
                <a:spcPts val="0"/>
              </a:spcAft>
              <a:buSzPts val="1200"/>
              <a:buChar char="●"/>
              <a:defRPr sz="1200"/>
            </a:lvl4pPr>
            <a:lvl5pPr marL="2286000" lvl="4" indent="-304800" algn="l" rtl="0">
              <a:spcBef>
                <a:spcPts val="0"/>
              </a:spcBef>
              <a:spcAft>
                <a:spcPts val="0"/>
              </a:spcAft>
              <a:buSzPts val="1200"/>
              <a:buChar char="○"/>
              <a:defRPr sz="1200"/>
            </a:lvl5pPr>
            <a:lvl6pPr marL="2743200" lvl="5" indent="-304800" algn="l" rtl="0">
              <a:spcBef>
                <a:spcPts val="0"/>
              </a:spcBef>
              <a:spcAft>
                <a:spcPts val="0"/>
              </a:spcAft>
              <a:buSzPts val="1200"/>
              <a:buChar char="■"/>
              <a:defRPr sz="1200"/>
            </a:lvl6pPr>
            <a:lvl7pPr marL="3200400" lvl="6" indent="-304800" algn="l" rtl="0">
              <a:spcBef>
                <a:spcPts val="0"/>
              </a:spcBef>
              <a:spcAft>
                <a:spcPts val="0"/>
              </a:spcAft>
              <a:buSzPts val="1200"/>
              <a:buChar char="●"/>
              <a:defRPr sz="1200"/>
            </a:lvl7pPr>
            <a:lvl8pPr marL="3657600" lvl="7" indent="-304800" algn="l" rtl="0">
              <a:spcBef>
                <a:spcPts val="0"/>
              </a:spcBef>
              <a:spcAft>
                <a:spcPts val="0"/>
              </a:spcAft>
              <a:buSzPts val="1200"/>
              <a:buChar char="○"/>
              <a:defRPr sz="1200"/>
            </a:lvl8pPr>
            <a:lvl9pPr marL="4114800" lvl="8" indent="-304800" algn="l" rtl="0">
              <a:spcBef>
                <a:spcPts val="0"/>
              </a:spcBef>
              <a:spcAft>
                <a:spcPts val="0"/>
              </a:spcAft>
              <a:buSzPts val="1200"/>
              <a:buChar char="■"/>
              <a:defRPr sz="1200"/>
            </a:lvl9pPr>
          </a:lstStyle>
          <a:p>
            <a:endParaRPr/>
          </a:p>
        </p:txBody>
      </p:sp>
      <p:sp>
        <p:nvSpPr>
          <p:cNvPr id="58" name="Google Shape;58;p14"/>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rtl="0">
              <a:spcBef>
                <a:spcPts val="0"/>
              </a:spcBef>
              <a:spcAft>
                <a:spcPts val="0"/>
              </a:spcAft>
              <a:buSzPts val="1400"/>
              <a:buChar char="●"/>
              <a:defRPr sz="1400"/>
            </a:lvl1pPr>
            <a:lvl2pPr marL="914400" lvl="1" indent="-304800" algn="l" rtl="0">
              <a:spcBef>
                <a:spcPts val="0"/>
              </a:spcBef>
              <a:spcAft>
                <a:spcPts val="0"/>
              </a:spcAft>
              <a:buSzPts val="1200"/>
              <a:buChar char="○"/>
              <a:defRPr sz="1200"/>
            </a:lvl2pPr>
            <a:lvl3pPr marL="1371600" lvl="2" indent="-304800" algn="l" rtl="0">
              <a:spcBef>
                <a:spcPts val="0"/>
              </a:spcBef>
              <a:spcAft>
                <a:spcPts val="0"/>
              </a:spcAft>
              <a:buSzPts val="1200"/>
              <a:buChar char="■"/>
              <a:defRPr sz="1200"/>
            </a:lvl3pPr>
            <a:lvl4pPr marL="1828800" lvl="3" indent="-304800" algn="l" rtl="0">
              <a:spcBef>
                <a:spcPts val="0"/>
              </a:spcBef>
              <a:spcAft>
                <a:spcPts val="0"/>
              </a:spcAft>
              <a:buSzPts val="1200"/>
              <a:buChar char="●"/>
              <a:defRPr sz="1200"/>
            </a:lvl4pPr>
            <a:lvl5pPr marL="2286000" lvl="4" indent="-304800" algn="l" rtl="0">
              <a:spcBef>
                <a:spcPts val="0"/>
              </a:spcBef>
              <a:spcAft>
                <a:spcPts val="0"/>
              </a:spcAft>
              <a:buSzPts val="1200"/>
              <a:buChar char="○"/>
              <a:defRPr sz="1200"/>
            </a:lvl5pPr>
            <a:lvl6pPr marL="2743200" lvl="5" indent="-304800" algn="l" rtl="0">
              <a:spcBef>
                <a:spcPts val="0"/>
              </a:spcBef>
              <a:spcAft>
                <a:spcPts val="0"/>
              </a:spcAft>
              <a:buSzPts val="1200"/>
              <a:buChar char="■"/>
              <a:defRPr sz="1200"/>
            </a:lvl6pPr>
            <a:lvl7pPr marL="3200400" lvl="6" indent="-304800" algn="l" rtl="0">
              <a:spcBef>
                <a:spcPts val="0"/>
              </a:spcBef>
              <a:spcAft>
                <a:spcPts val="0"/>
              </a:spcAft>
              <a:buSzPts val="1200"/>
              <a:buChar char="●"/>
              <a:defRPr sz="1200"/>
            </a:lvl7pPr>
            <a:lvl8pPr marL="3657600" lvl="7" indent="-304800" algn="l" rtl="0">
              <a:spcBef>
                <a:spcPts val="0"/>
              </a:spcBef>
              <a:spcAft>
                <a:spcPts val="0"/>
              </a:spcAft>
              <a:buSzPts val="1200"/>
              <a:buChar char="○"/>
              <a:defRPr sz="1200"/>
            </a:lvl8pPr>
            <a:lvl9pPr marL="4114800" lvl="8" indent="-304800" algn="l" rtl="0">
              <a:spcBef>
                <a:spcPts val="0"/>
              </a:spcBef>
              <a:spcAft>
                <a:spcPts val="0"/>
              </a:spcAft>
              <a:buSzPts val="1200"/>
              <a:buChar char="■"/>
              <a:defRPr sz="1200"/>
            </a:lvl9pPr>
          </a:lstStyle>
          <a:p>
            <a:endParaRPr/>
          </a:p>
        </p:txBody>
      </p:sp>
      <p:sp>
        <p:nvSpPr>
          <p:cNvPr id="59" name="Google Shape;59;p1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lnSpcReduction="10000"/>
          </a:bodyPr>
          <a:lstStyle>
            <a:lvl1pPr marL="0" marR="0" lvl="0" indent="0" algn="r" rtl="0">
              <a:spcBef>
                <a:spcPts val="0"/>
              </a:spcBef>
              <a:spcAft>
                <a:spcPts val="0"/>
              </a:spcAft>
              <a:buClr>
                <a:srgbClr val="FEFFFF"/>
              </a:buClr>
              <a:buSzPts val="1500"/>
              <a:buFont typeface="Century Gothic"/>
              <a:buNone/>
              <a:defRPr sz="1500">
                <a:solidFill>
                  <a:srgbClr val="FEFFFF"/>
                </a:solidFill>
                <a:latin typeface="Century Gothic"/>
                <a:ea typeface="Century Gothic"/>
                <a:cs typeface="Century Gothic"/>
                <a:sym typeface="Century Gothic"/>
              </a:defRPr>
            </a:lvl1pPr>
            <a:lvl2pPr marL="0" marR="0" lvl="1" indent="0" algn="r" rtl="0">
              <a:spcBef>
                <a:spcPts val="0"/>
              </a:spcBef>
              <a:spcAft>
                <a:spcPts val="0"/>
              </a:spcAft>
              <a:buClr>
                <a:srgbClr val="FEFFFF"/>
              </a:buClr>
              <a:buSzPts val="1500"/>
              <a:buFont typeface="Century Gothic"/>
              <a:buNone/>
              <a:defRPr sz="1500">
                <a:solidFill>
                  <a:srgbClr val="FEFFFF"/>
                </a:solidFill>
                <a:latin typeface="Century Gothic"/>
                <a:ea typeface="Century Gothic"/>
                <a:cs typeface="Century Gothic"/>
                <a:sym typeface="Century Gothic"/>
              </a:defRPr>
            </a:lvl2pPr>
            <a:lvl3pPr marL="0" marR="0" lvl="2" indent="0" algn="r" rtl="0">
              <a:spcBef>
                <a:spcPts val="0"/>
              </a:spcBef>
              <a:spcAft>
                <a:spcPts val="0"/>
              </a:spcAft>
              <a:buClr>
                <a:srgbClr val="FEFFFF"/>
              </a:buClr>
              <a:buSzPts val="1500"/>
              <a:buFont typeface="Century Gothic"/>
              <a:buNone/>
              <a:defRPr sz="1500">
                <a:solidFill>
                  <a:srgbClr val="FEFFFF"/>
                </a:solidFill>
                <a:latin typeface="Century Gothic"/>
                <a:ea typeface="Century Gothic"/>
                <a:cs typeface="Century Gothic"/>
                <a:sym typeface="Century Gothic"/>
              </a:defRPr>
            </a:lvl3pPr>
            <a:lvl4pPr marL="0" marR="0" lvl="3" indent="0" algn="r" rtl="0">
              <a:spcBef>
                <a:spcPts val="0"/>
              </a:spcBef>
              <a:spcAft>
                <a:spcPts val="0"/>
              </a:spcAft>
              <a:buClr>
                <a:srgbClr val="FEFFFF"/>
              </a:buClr>
              <a:buSzPts val="1500"/>
              <a:buFont typeface="Century Gothic"/>
              <a:buNone/>
              <a:defRPr sz="1500">
                <a:solidFill>
                  <a:srgbClr val="FEFFFF"/>
                </a:solidFill>
                <a:latin typeface="Century Gothic"/>
                <a:ea typeface="Century Gothic"/>
                <a:cs typeface="Century Gothic"/>
                <a:sym typeface="Century Gothic"/>
              </a:defRPr>
            </a:lvl4pPr>
            <a:lvl5pPr marL="0" marR="0" lvl="4" indent="0" algn="r" rtl="0">
              <a:spcBef>
                <a:spcPts val="0"/>
              </a:spcBef>
              <a:spcAft>
                <a:spcPts val="0"/>
              </a:spcAft>
              <a:buClr>
                <a:srgbClr val="FEFFFF"/>
              </a:buClr>
              <a:buSzPts val="1500"/>
              <a:buFont typeface="Century Gothic"/>
              <a:buNone/>
              <a:defRPr sz="1500">
                <a:solidFill>
                  <a:srgbClr val="FEFFFF"/>
                </a:solidFill>
                <a:latin typeface="Century Gothic"/>
                <a:ea typeface="Century Gothic"/>
                <a:cs typeface="Century Gothic"/>
                <a:sym typeface="Century Gothic"/>
              </a:defRPr>
            </a:lvl5pPr>
            <a:lvl6pPr marL="0" marR="0" lvl="5" indent="0" algn="r" rtl="0">
              <a:spcBef>
                <a:spcPts val="0"/>
              </a:spcBef>
              <a:spcAft>
                <a:spcPts val="0"/>
              </a:spcAft>
              <a:buClr>
                <a:srgbClr val="FEFFFF"/>
              </a:buClr>
              <a:buSzPts val="1500"/>
              <a:buFont typeface="Century Gothic"/>
              <a:buNone/>
              <a:defRPr sz="1500">
                <a:solidFill>
                  <a:srgbClr val="FEFFFF"/>
                </a:solidFill>
                <a:latin typeface="Century Gothic"/>
                <a:ea typeface="Century Gothic"/>
                <a:cs typeface="Century Gothic"/>
                <a:sym typeface="Century Gothic"/>
              </a:defRPr>
            </a:lvl6pPr>
            <a:lvl7pPr marL="0" marR="0" lvl="6" indent="0" algn="r" rtl="0">
              <a:spcBef>
                <a:spcPts val="0"/>
              </a:spcBef>
              <a:spcAft>
                <a:spcPts val="0"/>
              </a:spcAft>
              <a:buClr>
                <a:srgbClr val="FEFFFF"/>
              </a:buClr>
              <a:buSzPts val="1500"/>
              <a:buFont typeface="Century Gothic"/>
              <a:buNone/>
              <a:defRPr sz="1500">
                <a:solidFill>
                  <a:srgbClr val="FEFFFF"/>
                </a:solidFill>
                <a:latin typeface="Century Gothic"/>
                <a:ea typeface="Century Gothic"/>
                <a:cs typeface="Century Gothic"/>
                <a:sym typeface="Century Gothic"/>
              </a:defRPr>
            </a:lvl7pPr>
            <a:lvl8pPr marL="0" marR="0" lvl="7" indent="0" algn="r" rtl="0">
              <a:spcBef>
                <a:spcPts val="0"/>
              </a:spcBef>
              <a:spcAft>
                <a:spcPts val="0"/>
              </a:spcAft>
              <a:buClr>
                <a:srgbClr val="FEFFFF"/>
              </a:buClr>
              <a:buSzPts val="1500"/>
              <a:buFont typeface="Century Gothic"/>
              <a:buNone/>
              <a:defRPr sz="1500">
                <a:solidFill>
                  <a:srgbClr val="FEFFFF"/>
                </a:solidFill>
                <a:latin typeface="Century Gothic"/>
                <a:ea typeface="Century Gothic"/>
                <a:cs typeface="Century Gothic"/>
                <a:sym typeface="Century Gothic"/>
              </a:defRPr>
            </a:lvl8pPr>
            <a:lvl9pPr marL="0" marR="0" lvl="8" indent="0" algn="r" rtl="0">
              <a:spcBef>
                <a:spcPts val="0"/>
              </a:spcBef>
              <a:spcAft>
                <a:spcPts val="0"/>
              </a:spcAft>
              <a:buClr>
                <a:srgbClr val="FEFFFF"/>
              </a:buClr>
              <a:buSzPts val="1500"/>
              <a:buFont typeface="Century Gothic"/>
              <a:buNone/>
              <a:defRPr sz="1500">
                <a:solidFill>
                  <a:srgbClr val="FEFFFF"/>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60"/>
        <p:cNvGrpSpPr/>
        <p:nvPr/>
      </p:nvGrpSpPr>
      <p:grpSpPr>
        <a:xfrm>
          <a:off x="0" y="0"/>
          <a:ext cx="0" cy="0"/>
          <a:chOff x="0" y="0"/>
          <a:chExt cx="0" cy="0"/>
        </a:xfrm>
      </p:grpSpPr>
      <p:sp>
        <p:nvSpPr>
          <p:cNvPr id="61" name="Google Shape;61;p15"/>
          <p:cNvSpPr txBox="1">
            <a:spLocks noGrp="1"/>
          </p:cNvSpPr>
          <p:nvPr>
            <p:ph type="title"/>
          </p:nvPr>
        </p:nvSpPr>
        <p:spPr>
          <a:xfrm>
            <a:off x="1941910" y="1544063"/>
            <a:ext cx="6686400" cy="1101600"/>
          </a:xfrm>
          <a:prstGeom prst="rect">
            <a:avLst/>
          </a:prstGeom>
          <a:noFill/>
          <a:ln>
            <a:noFill/>
          </a:ln>
        </p:spPr>
        <p:txBody>
          <a:bodyPr spcFirstLastPara="1" wrap="square" lIns="91425" tIns="45700" rIns="91425" bIns="45700" anchor="b" anchorCtr="0">
            <a:normAutofit/>
          </a:bodyPr>
          <a:lstStyle>
            <a:lvl1pPr lvl="0" algn="l" rtl="0">
              <a:spcBef>
                <a:spcPts val="0"/>
              </a:spcBef>
              <a:spcAft>
                <a:spcPts val="0"/>
              </a:spcAft>
              <a:buClr>
                <a:srgbClr val="262626"/>
              </a:buClr>
              <a:buSzPts val="3000"/>
              <a:buFont typeface="Century Gothic"/>
              <a:buNone/>
              <a:defRPr sz="3000" b="0" cap="none"/>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62" name="Google Shape;62;p15"/>
          <p:cNvSpPr txBox="1">
            <a:spLocks noGrp="1"/>
          </p:cNvSpPr>
          <p:nvPr>
            <p:ph type="body" idx="1"/>
          </p:nvPr>
        </p:nvSpPr>
        <p:spPr>
          <a:xfrm>
            <a:off x="1941910" y="2647597"/>
            <a:ext cx="6686400" cy="645300"/>
          </a:xfrm>
          <a:prstGeom prst="rect">
            <a:avLst/>
          </a:prstGeom>
          <a:noFill/>
          <a:ln>
            <a:noFill/>
          </a:ln>
        </p:spPr>
        <p:txBody>
          <a:bodyPr spcFirstLastPara="1" wrap="square" lIns="91425" tIns="45700" rIns="91425" bIns="45700" anchor="t" anchorCtr="0">
            <a:normAutofit/>
          </a:bodyPr>
          <a:lstStyle>
            <a:lvl1pPr marL="457200" lvl="0" indent="-228600" algn="l" rtl="0">
              <a:spcBef>
                <a:spcPts val="750"/>
              </a:spcBef>
              <a:spcAft>
                <a:spcPts val="0"/>
              </a:spcAft>
              <a:buSzPts val="1500"/>
              <a:buNone/>
              <a:defRPr sz="1500">
                <a:solidFill>
                  <a:srgbClr val="595959"/>
                </a:solidFill>
              </a:defRPr>
            </a:lvl1pPr>
            <a:lvl2pPr marL="914400" lvl="1" indent="-228600" algn="l" rtl="0">
              <a:spcBef>
                <a:spcPts val="750"/>
              </a:spcBef>
              <a:spcAft>
                <a:spcPts val="0"/>
              </a:spcAft>
              <a:buSzPts val="1350"/>
              <a:buNone/>
              <a:defRPr sz="1350">
                <a:solidFill>
                  <a:srgbClr val="888888"/>
                </a:solidFill>
              </a:defRPr>
            </a:lvl2pPr>
            <a:lvl3pPr marL="1371600" lvl="2" indent="-228600" algn="l" rtl="0">
              <a:spcBef>
                <a:spcPts val="750"/>
              </a:spcBef>
              <a:spcAft>
                <a:spcPts val="0"/>
              </a:spcAft>
              <a:buSzPts val="1200"/>
              <a:buNone/>
              <a:defRPr sz="1200">
                <a:solidFill>
                  <a:srgbClr val="888888"/>
                </a:solidFill>
              </a:defRPr>
            </a:lvl3pPr>
            <a:lvl4pPr marL="1828800" lvl="3" indent="-228600" algn="l" rtl="0">
              <a:spcBef>
                <a:spcPts val="750"/>
              </a:spcBef>
              <a:spcAft>
                <a:spcPts val="0"/>
              </a:spcAft>
              <a:buSzPts val="1050"/>
              <a:buNone/>
              <a:defRPr sz="1050">
                <a:solidFill>
                  <a:srgbClr val="888888"/>
                </a:solidFill>
              </a:defRPr>
            </a:lvl4pPr>
            <a:lvl5pPr marL="2286000" lvl="4" indent="-228600" algn="l" rtl="0">
              <a:spcBef>
                <a:spcPts val="750"/>
              </a:spcBef>
              <a:spcAft>
                <a:spcPts val="0"/>
              </a:spcAft>
              <a:buSzPts val="1050"/>
              <a:buNone/>
              <a:defRPr sz="1050">
                <a:solidFill>
                  <a:srgbClr val="888888"/>
                </a:solidFill>
              </a:defRPr>
            </a:lvl5pPr>
            <a:lvl6pPr marL="2743200" lvl="5" indent="-228600" algn="l" rtl="0">
              <a:spcBef>
                <a:spcPts val="750"/>
              </a:spcBef>
              <a:spcAft>
                <a:spcPts val="0"/>
              </a:spcAft>
              <a:buSzPts val="1050"/>
              <a:buNone/>
              <a:defRPr sz="1050">
                <a:solidFill>
                  <a:srgbClr val="888888"/>
                </a:solidFill>
              </a:defRPr>
            </a:lvl6pPr>
            <a:lvl7pPr marL="3200400" lvl="6" indent="-228600" algn="l" rtl="0">
              <a:spcBef>
                <a:spcPts val="750"/>
              </a:spcBef>
              <a:spcAft>
                <a:spcPts val="0"/>
              </a:spcAft>
              <a:buSzPts val="1050"/>
              <a:buNone/>
              <a:defRPr sz="1050">
                <a:solidFill>
                  <a:srgbClr val="888888"/>
                </a:solidFill>
              </a:defRPr>
            </a:lvl7pPr>
            <a:lvl8pPr marL="3657600" lvl="7" indent="-228600" algn="l" rtl="0">
              <a:spcBef>
                <a:spcPts val="750"/>
              </a:spcBef>
              <a:spcAft>
                <a:spcPts val="0"/>
              </a:spcAft>
              <a:buSzPts val="1050"/>
              <a:buNone/>
              <a:defRPr sz="1050">
                <a:solidFill>
                  <a:srgbClr val="888888"/>
                </a:solidFill>
              </a:defRPr>
            </a:lvl8pPr>
            <a:lvl9pPr marL="4114800" lvl="8" indent="-228600" algn="l" rtl="0">
              <a:spcBef>
                <a:spcPts val="750"/>
              </a:spcBef>
              <a:spcAft>
                <a:spcPts val="0"/>
              </a:spcAft>
              <a:buSzPts val="1050"/>
              <a:buNone/>
              <a:defRPr sz="1050">
                <a:solidFill>
                  <a:srgbClr val="888888"/>
                </a:solidFill>
              </a:defRPr>
            </a:lvl9pPr>
          </a:lstStyle>
          <a:p>
            <a:endParaRPr/>
          </a:p>
        </p:txBody>
      </p:sp>
      <p:sp>
        <p:nvSpPr>
          <p:cNvPr id="63" name="Google Shape;63;p15"/>
          <p:cNvSpPr txBox="1">
            <a:spLocks noGrp="1"/>
          </p:cNvSpPr>
          <p:nvPr>
            <p:ph type="dt" idx="10"/>
          </p:nvPr>
        </p:nvSpPr>
        <p:spPr>
          <a:xfrm>
            <a:off x="7771210" y="4597828"/>
            <a:ext cx="859800" cy="277800"/>
          </a:xfrm>
          <a:prstGeom prst="rect">
            <a:avLst/>
          </a:prstGeom>
          <a:noFill/>
          <a:ln>
            <a:noFill/>
          </a:ln>
        </p:spPr>
        <p:txBody>
          <a:bodyPr spcFirstLastPara="1" wrap="square" lIns="91425" tIns="45700" rIns="91425" bIns="45700" anchor="ctr" anchorCtr="0">
            <a:noAutofit/>
          </a:bodyPr>
          <a:lstStyle>
            <a:lvl1pPr lvl="0" algn="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64" name="Google Shape;64;p15"/>
          <p:cNvSpPr txBox="1">
            <a:spLocks noGrp="1"/>
          </p:cNvSpPr>
          <p:nvPr>
            <p:ph type="ftr" idx="11"/>
          </p:nvPr>
        </p:nvSpPr>
        <p:spPr>
          <a:xfrm>
            <a:off x="1941910" y="4601856"/>
            <a:ext cx="5715000" cy="2739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65" name="Google Shape;65;p15"/>
          <p:cNvSpPr/>
          <p:nvPr/>
        </p:nvSpPr>
        <p:spPr>
          <a:xfrm rot="10800000" flipH="1">
            <a:off x="-3141" y="2383630"/>
            <a:ext cx="1191397" cy="380475"/>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15"/>
          <p:cNvSpPr txBox="1">
            <a:spLocks noGrp="1"/>
          </p:cNvSpPr>
          <p:nvPr>
            <p:ph type="sldNum" idx="12"/>
          </p:nvPr>
        </p:nvSpPr>
        <p:spPr>
          <a:xfrm>
            <a:off x="398860" y="2433105"/>
            <a:ext cx="584700" cy="273900"/>
          </a:xfrm>
          <a:prstGeom prst="rect">
            <a:avLst/>
          </a:prstGeom>
          <a:noFill/>
          <a:ln>
            <a:noFill/>
          </a:ln>
        </p:spPr>
        <p:txBody>
          <a:bodyPr spcFirstLastPara="1" wrap="square" lIns="91425" tIns="45700" rIns="91425" bIns="45700" anchor="ctr" anchorCtr="0">
            <a:noAutofit/>
          </a:bodyPr>
          <a:lstStyle>
            <a:lvl1pPr marL="0" lvl="0" indent="0" algn="r" rtl="0">
              <a:spcBef>
                <a:spcPts val="0"/>
              </a:spcBef>
              <a:spcAft>
                <a:spcPts val="0"/>
              </a:spcAft>
              <a:buClr>
                <a:srgbClr val="FEFFFF"/>
              </a:buClr>
              <a:buSzPts val="1500"/>
              <a:buFont typeface="Century Gothic"/>
              <a:buNone/>
              <a:defRPr/>
            </a:lvl1pPr>
            <a:lvl2pPr marL="0" lvl="1" indent="0" algn="r" rtl="0">
              <a:spcBef>
                <a:spcPts val="0"/>
              </a:spcBef>
              <a:spcAft>
                <a:spcPts val="0"/>
              </a:spcAft>
              <a:buClr>
                <a:srgbClr val="FEFFFF"/>
              </a:buClr>
              <a:buSzPts val="1500"/>
              <a:buFont typeface="Century Gothic"/>
              <a:buNone/>
              <a:defRPr/>
            </a:lvl2pPr>
            <a:lvl3pPr marL="0" lvl="2" indent="0" algn="r" rtl="0">
              <a:spcBef>
                <a:spcPts val="0"/>
              </a:spcBef>
              <a:spcAft>
                <a:spcPts val="0"/>
              </a:spcAft>
              <a:buClr>
                <a:srgbClr val="FEFFFF"/>
              </a:buClr>
              <a:buSzPts val="1500"/>
              <a:buFont typeface="Century Gothic"/>
              <a:buNone/>
              <a:defRPr/>
            </a:lvl3pPr>
            <a:lvl4pPr marL="0" lvl="3" indent="0" algn="r" rtl="0">
              <a:spcBef>
                <a:spcPts val="0"/>
              </a:spcBef>
              <a:spcAft>
                <a:spcPts val="0"/>
              </a:spcAft>
              <a:buClr>
                <a:srgbClr val="FEFFFF"/>
              </a:buClr>
              <a:buSzPts val="1500"/>
              <a:buFont typeface="Century Gothic"/>
              <a:buNone/>
              <a:defRPr/>
            </a:lvl4pPr>
            <a:lvl5pPr marL="0" lvl="4" indent="0" algn="r" rtl="0">
              <a:spcBef>
                <a:spcPts val="0"/>
              </a:spcBef>
              <a:spcAft>
                <a:spcPts val="0"/>
              </a:spcAft>
              <a:buClr>
                <a:srgbClr val="FEFFFF"/>
              </a:buClr>
              <a:buSzPts val="1500"/>
              <a:buFont typeface="Century Gothic"/>
              <a:buNone/>
              <a:defRPr/>
            </a:lvl5pPr>
            <a:lvl6pPr marL="0" lvl="5" indent="0" algn="r" rtl="0">
              <a:spcBef>
                <a:spcPts val="0"/>
              </a:spcBef>
              <a:spcAft>
                <a:spcPts val="0"/>
              </a:spcAft>
              <a:buClr>
                <a:srgbClr val="FEFFFF"/>
              </a:buClr>
              <a:buSzPts val="1500"/>
              <a:buFont typeface="Century Gothic"/>
              <a:buNone/>
              <a:defRPr/>
            </a:lvl6pPr>
            <a:lvl7pPr marL="0" lvl="6" indent="0" algn="r" rtl="0">
              <a:spcBef>
                <a:spcPts val="0"/>
              </a:spcBef>
              <a:spcAft>
                <a:spcPts val="0"/>
              </a:spcAft>
              <a:buClr>
                <a:srgbClr val="FEFFFF"/>
              </a:buClr>
              <a:buSzPts val="1500"/>
              <a:buFont typeface="Century Gothic"/>
              <a:buNone/>
              <a:defRPr/>
            </a:lvl7pPr>
            <a:lvl8pPr marL="0" lvl="7" indent="0" algn="r" rtl="0">
              <a:spcBef>
                <a:spcPts val="0"/>
              </a:spcBef>
              <a:spcAft>
                <a:spcPts val="0"/>
              </a:spcAft>
              <a:buClr>
                <a:srgbClr val="FEFFFF"/>
              </a:buClr>
              <a:buSzPts val="1500"/>
              <a:buFont typeface="Century Gothic"/>
              <a:buNone/>
              <a:defRPr/>
            </a:lvl8pPr>
            <a:lvl9pPr marL="0" lvl="8" indent="0" algn="r" rtl="0">
              <a:spcBef>
                <a:spcPts val="0"/>
              </a:spcBef>
              <a:spcAft>
                <a:spcPts val="0"/>
              </a:spcAft>
              <a:buClr>
                <a:srgbClr val="FEFFFF"/>
              </a:buClr>
              <a:buSzPts val="1500"/>
              <a:buFont typeface="Century Gothic"/>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type="title">
  <p:cSld name="TITLE">
    <p:spTree>
      <p:nvGrpSpPr>
        <p:cNvPr id="1" name="Shape 71"/>
        <p:cNvGrpSpPr/>
        <p:nvPr/>
      </p:nvGrpSpPr>
      <p:grpSpPr>
        <a:xfrm>
          <a:off x="0" y="0"/>
          <a:ext cx="0" cy="0"/>
          <a:chOff x="0" y="0"/>
          <a:chExt cx="0" cy="0"/>
        </a:xfrm>
      </p:grpSpPr>
      <p:sp>
        <p:nvSpPr>
          <p:cNvPr id="72" name="Google Shape;72;p17"/>
          <p:cNvSpPr txBox="1">
            <a:spLocks noGrp="1"/>
          </p:cNvSpPr>
          <p:nvPr>
            <p:ph type="ctrTitle"/>
          </p:nvPr>
        </p:nvSpPr>
        <p:spPr>
          <a:xfrm>
            <a:off x="685800" y="2065867"/>
            <a:ext cx="7772400" cy="1521391"/>
          </a:xfrm>
          <a:prstGeom prst="rect">
            <a:avLst/>
          </a:prstGeom>
          <a:noFill/>
          <a:ln>
            <a:noFill/>
          </a:ln>
        </p:spPr>
        <p:txBody>
          <a:bodyPr spcFirstLastPara="1" wrap="square" lIns="91425" tIns="45700" rIns="91425" bIns="45700" anchor="t" anchorCtr="0">
            <a:noAutofit/>
          </a:bodyPr>
          <a:lstStyle>
            <a:lvl1pPr marR="0" lvl="0" algn="ctr" rtl="0">
              <a:lnSpc>
                <a:spcPct val="100000"/>
              </a:lnSpc>
              <a:spcBef>
                <a:spcPts val="0"/>
              </a:spcBef>
              <a:spcAft>
                <a:spcPts val="0"/>
              </a:spcAft>
              <a:buClr>
                <a:srgbClr val="000000"/>
              </a:buClr>
              <a:buSzPts val="1400"/>
              <a:buFont typeface="Arial"/>
              <a:buNone/>
              <a:defRPr sz="4400" b="0" i="0" u="none" strike="noStrike" cap="none">
                <a:solidFill>
                  <a:schemeClr val="lt1"/>
                </a:solidFill>
                <a:latin typeface="Trebuchet MS"/>
                <a:ea typeface="Trebuchet MS"/>
                <a:cs typeface="Trebuchet MS"/>
                <a:sym typeface="Trebuchet MS"/>
              </a:defRPr>
            </a:lvl1pPr>
            <a:lvl2pPr marR="0" lvl="1"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Trebuchet MS"/>
                <a:ea typeface="Trebuchet MS"/>
                <a:cs typeface="Trebuchet MS"/>
                <a:sym typeface="Trebuchet MS"/>
              </a:defRPr>
            </a:lvl2pPr>
            <a:lvl3pPr marR="0" lvl="2"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Trebuchet MS"/>
                <a:ea typeface="Trebuchet MS"/>
                <a:cs typeface="Trebuchet MS"/>
                <a:sym typeface="Trebuchet MS"/>
              </a:defRPr>
            </a:lvl3pPr>
            <a:lvl4pPr marR="0" lvl="3"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Trebuchet MS"/>
                <a:ea typeface="Trebuchet MS"/>
                <a:cs typeface="Trebuchet MS"/>
                <a:sym typeface="Trebuchet MS"/>
              </a:defRPr>
            </a:lvl4pPr>
            <a:lvl5pPr marR="0" lvl="4"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Trebuchet MS"/>
                <a:ea typeface="Trebuchet MS"/>
                <a:cs typeface="Trebuchet MS"/>
                <a:sym typeface="Trebuchet MS"/>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Trebuchet MS"/>
                <a:ea typeface="Trebuchet MS"/>
                <a:cs typeface="Trebuchet MS"/>
                <a:sym typeface="Trebuchet MS"/>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Trebuchet MS"/>
                <a:ea typeface="Trebuchet MS"/>
                <a:cs typeface="Trebuchet MS"/>
                <a:sym typeface="Trebuchet MS"/>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Trebuchet MS"/>
                <a:ea typeface="Trebuchet MS"/>
                <a:cs typeface="Trebuchet MS"/>
                <a:sym typeface="Trebuchet MS"/>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Trebuchet MS"/>
                <a:ea typeface="Trebuchet MS"/>
                <a:cs typeface="Trebuchet MS"/>
                <a:sym typeface="Trebuchet MS"/>
              </a:defRPr>
            </a:lvl9pPr>
          </a:lstStyle>
          <a:p>
            <a:endParaRPr/>
          </a:p>
        </p:txBody>
      </p:sp>
      <p:sp>
        <p:nvSpPr>
          <p:cNvPr id="73" name="Google Shape;73;p17"/>
          <p:cNvSpPr txBox="1">
            <a:spLocks noGrp="1"/>
          </p:cNvSpPr>
          <p:nvPr>
            <p:ph type="subTitle" idx="1"/>
          </p:nvPr>
        </p:nvSpPr>
        <p:spPr>
          <a:xfrm>
            <a:off x="1371600" y="3734460"/>
            <a:ext cx="6400800" cy="631104"/>
          </a:xfrm>
          <a:prstGeom prst="rect">
            <a:avLst/>
          </a:prstGeom>
          <a:noFill/>
          <a:ln>
            <a:noFill/>
          </a:ln>
        </p:spPr>
        <p:txBody>
          <a:bodyPr spcFirstLastPara="1" wrap="square" lIns="91425" tIns="45700" rIns="91425" bIns="45700" anchor="t" anchorCtr="0">
            <a:noAutofit/>
          </a:bodyPr>
          <a:lstStyle>
            <a:lvl1pPr marR="0" lvl="0" algn="ctr" rtl="0">
              <a:lnSpc>
                <a:spcPct val="100000"/>
              </a:lnSpc>
              <a:spcBef>
                <a:spcPts val="600"/>
              </a:spcBef>
              <a:spcAft>
                <a:spcPts val="0"/>
              </a:spcAft>
              <a:buClr>
                <a:schemeClr val="lt1"/>
              </a:buClr>
              <a:buSzPts val="3000"/>
              <a:buFont typeface="Arial"/>
              <a:buNone/>
              <a:defRPr sz="3000" b="0" i="0" u="none" strike="noStrike" cap="none">
                <a:solidFill>
                  <a:schemeClr val="lt1"/>
                </a:solidFill>
                <a:latin typeface="Trebuchet MS"/>
                <a:ea typeface="Trebuchet MS"/>
                <a:cs typeface="Trebuchet MS"/>
                <a:sym typeface="Trebuchet MS"/>
              </a:defRPr>
            </a:lvl1pPr>
            <a:lvl2pPr marR="0" lvl="1" algn="ctr" rtl="0">
              <a:lnSpc>
                <a:spcPct val="100000"/>
              </a:lnSpc>
              <a:spcBef>
                <a:spcPts val="560"/>
              </a:spcBef>
              <a:spcAft>
                <a:spcPts val="0"/>
              </a:spcAft>
              <a:buClr>
                <a:srgbClr val="888888"/>
              </a:buClr>
              <a:buSzPts val="2800"/>
              <a:buFont typeface="Arial"/>
              <a:buNone/>
              <a:defRPr sz="2800" b="0" i="0" u="none" strike="noStrike" cap="none">
                <a:solidFill>
                  <a:srgbClr val="888888"/>
                </a:solidFill>
                <a:latin typeface="Trebuchet MS"/>
                <a:ea typeface="Trebuchet MS"/>
                <a:cs typeface="Trebuchet MS"/>
                <a:sym typeface="Trebuchet MS"/>
              </a:defRPr>
            </a:lvl2pPr>
            <a:lvl3pPr marR="0" lvl="2" algn="ctr" rtl="0">
              <a:lnSpc>
                <a:spcPct val="100000"/>
              </a:lnSpc>
              <a:spcBef>
                <a:spcPts val="480"/>
              </a:spcBef>
              <a:spcAft>
                <a:spcPts val="0"/>
              </a:spcAft>
              <a:buClr>
                <a:srgbClr val="888888"/>
              </a:buClr>
              <a:buSzPts val="2400"/>
              <a:buFont typeface="Arial"/>
              <a:buNone/>
              <a:defRPr sz="2400" b="0" i="0" u="none" strike="noStrike" cap="none">
                <a:solidFill>
                  <a:srgbClr val="888888"/>
                </a:solidFill>
                <a:latin typeface="Trebuchet MS"/>
                <a:ea typeface="Trebuchet MS"/>
                <a:cs typeface="Trebuchet MS"/>
                <a:sym typeface="Trebuchet MS"/>
              </a:defRPr>
            </a:lvl3pPr>
            <a:lvl4pPr marR="0" lvl="3"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Trebuchet MS"/>
                <a:ea typeface="Trebuchet MS"/>
                <a:cs typeface="Trebuchet MS"/>
                <a:sym typeface="Trebuchet MS"/>
              </a:defRPr>
            </a:lvl4pPr>
            <a:lvl5pPr marR="0" lvl="4"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Trebuchet MS"/>
                <a:ea typeface="Trebuchet MS"/>
                <a:cs typeface="Trebuchet MS"/>
                <a:sym typeface="Trebuchet MS"/>
              </a:defRPr>
            </a:lvl5pPr>
            <a:lvl6pPr marR="0" lvl="5"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Trebuchet MS"/>
                <a:ea typeface="Trebuchet MS"/>
                <a:cs typeface="Trebuchet MS"/>
                <a:sym typeface="Trebuchet MS"/>
              </a:defRPr>
            </a:lvl6pPr>
            <a:lvl7pPr marR="0" lvl="6"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Trebuchet MS"/>
                <a:ea typeface="Trebuchet MS"/>
                <a:cs typeface="Trebuchet MS"/>
                <a:sym typeface="Trebuchet MS"/>
              </a:defRPr>
            </a:lvl7pPr>
            <a:lvl8pPr marR="0" lvl="7"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Trebuchet MS"/>
                <a:ea typeface="Trebuchet MS"/>
                <a:cs typeface="Trebuchet MS"/>
                <a:sym typeface="Trebuchet MS"/>
              </a:defRPr>
            </a:lvl8pPr>
            <a:lvl9pPr marR="0" lvl="8"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Trebuchet MS"/>
                <a:ea typeface="Trebuchet MS"/>
                <a:cs typeface="Trebuchet MS"/>
                <a:sym typeface="Trebuchet MS"/>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Date">
  <p:cSld name="Background slide">
    <p:bg>
      <p:bgPr>
        <a:blipFill>
          <a:blip r:embed="rId2">
            <a:alphaModFix/>
          </a:blip>
          <a:stretch>
            <a:fillRect/>
          </a:stretch>
        </a:blipFill>
        <a:effectLst/>
      </p:bgPr>
    </p:bg>
    <p:spTree>
      <p:nvGrpSpPr>
        <p:cNvPr id="1" name="Shape 13"/>
        <p:cNvGrpSpPr/>
        <p:nvPr/>
      </p:nvGrpSpPr>
      <p:grpSpPr>
        <a:xfrm>
          <a:off x="0" y="0"/>
          <a:ext cx="0" cy="0"/>
          <a:chOff x="0" y="0"/>
          <a:chExt cx="0" cy="0"/>
        </a:xfrm>
      </p:grpSpPr>
      <p:sp>
        <p:nvSpPr>
          <p:cNvPr id="14" name="Google Shape;14;p3"/>
          <p:cNvSpPr txBox="1">
            <a:spLocks noGrp="1"/>
          </p:cNvSpPr>
          <p:nvPr>
            <p:ph type="ctrTitle"/>
          </p:nvPr>
        </p:nvSpPr>
        <p:spPr>
          <a:xfrm>
            <a:off x="2957688" y="485423"/>
            <a:ext cx="5500511" cy="2149586"/>
          </a:xfrm>
          <a:prstGeom prst="rect">
            <a:avLst/>
          </a:prstGeom>
          <a:noFill/>
          <a:ln>
            <a:noFill/>
          </a:ln>
        </p:spPr>
        <p:txBody>
          <a:bodyPr spcFirstLastPara="1" wrap="square" lIns="91425" tIns="45700" rIns="91425" bIns="45700" anchor="t" anchorCtr="0">
            <a:noAutofit/>
          </a:bodyPr>
          <a:lstStyle>
            <a:lvl1pPr marR="0" lvl="0" algn="ctr" rtl="0">
              <a:lnSpc>
                <a:spcPct val="100000"/>
              </a:lnSpc>
              <a:spcBef>
                <a:spcPts val="0"/>
              </a:spcBef>
              <a:spcAft>
                <a:spcPts val="0"/>
              </a:spcAft>
              <a:buClr>
                <a:srgbClr val="000000"/>
              </a:buClr>
              <a:buSzPts val="1400"/>
              <a:buFont typeface="Arial"/>
              <a:buNone/>
              <a:defRPr sz="4400" b="0" i="0" u="none" strike="noStrike" cap="none">
                <a:solidFill>
                  <a:srgbClr val="000000"/>
                </a:solidFill>
                <a:latin typeface="Arial"/>
                <a:ea typeface="Arial"/>
                <a:cs typeface="Arial"/>
                <a:sym typeface="Arial"/>
              </a:defRPr>
            </a:lvl1pPr>
            <a:lvl2pPr marR="0" lvl="1"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Trebuchet MS"/>
                <a:ea typeface="Trebuchet MS"/>
                <a:cs typeface="Trebuchet MS"/>
                <a:sym typeface="Trebuchet MS"/>
              </a:defRPr>
            </a:lvl2pPr>
            <a:lvl3pPr marR="0" lvl="2"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Trebuchet MS"/>
                <a:ea typeface="Trebuchet MS"/>
                <a:cs typeface="Trebuchet MS"/>
                <a:sym typeface="Trebuchet MS"/>
              </a:defRPr>
            </a:lvl3pPr>
            <a:lvl4pPr marR="0" lvl="3"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Trebuchet MS"/>
                <a:ea typeface="Trebuchet MS"/>
                <a:cs typeface="Trebuchet MS"/>
                <a:sym typeface="Trebuchet MS"/>
              </a:defRPr>
            </a:lvl4pPr>
            <a:lvl5pPr marR="0" lvl="4"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Trebuchet MS"/>
                <a:ea typeface="Trebuchet MS"/>
                <a:cs typeface="Trebuchet MS"/>
                <a:sym typeface="Trebuchet MS"/>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Trebuchet MS"/>
                <a:ea typeface="Trebuchet MS"/>
                <a:cs typeface="Trebuchet MS"/>
                <a:sym typeface="Trebuchet MS"/>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Trebuchet MS"/>
                <a:ea typeface="Trebuchet MS"/>
                <a:cs typeface="Trebuchet MS"/>
                <a:sym typeface="Trebuchet MS"/>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Trebuchet MS"/>
                <a:ea typeface="Trebuchet MS"/>
                <a:cs typeface="Trebuchet MS"/>
                <a:sym typeface="Trebuchet MS"/>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Trebuchet MS"/>
                <a:ea typeface="Trebuchet MS"/>
                <a:cs typeface="Trebuchet MS"/>
                <a:sym typeface="Trebuchet MS"/>
              </a:defRPr>
            </a:lvl9pPr>
          </a:lstStyle>
          <a:p>
            <a:endParaRPr/>
          </a:p>
        </p:txBody>
      </p:sp>
      <p:sp>
        <p:nvSpPr>
          <p:cNvPr id="15" name="Google Shape;15;p3"/>
          <p:cNvSpPr txBox="1">
            <a:spLocks noGrp="1"/>
          </p:cNvSpPr>
          <p:nvPr>
            <p:ph type="subTitle" idx="1"/>
          </p:nvPr>
        </p:nvSpPr>
        <p:spPr>
          <a:xfrm>
            <a:off x="2957688" y="3498182"/>
            <a:ext cx="5500512" cy="631104"/>
          </a:xfrm>
          <a:prstGeom prst="rect">
            <a:avLst/>
          </a:prstGeom>
          <a:noFill/>
          <a:ln>
            <a:noFill/>
          </a:ln>
        </p:spPr>
        <p:txBody>
          <a:bodyPr spcFirstLastPara="1" wrap="square" lIns="91425" tIns="45700" rIns="91425" bIns="45700" anchor="t" anchorCtr="0">
            <a:noAutofit/>
          </a:bodyPr>
          <a:lstStyle>
            <a:lvl1pPr marR="0" lvl="0" algn="ctr" rtl="0">
              <a:lnSpc>
                <a:spcPct val="100000"/>
              </a:lnSpc>
              <a:spcBef>
                <a:spcPts val="560"/>
              </a:spcBef>
              <a:spcAft>
                <a:spcPts val="0"/>
              </a:spcAft>
              <a:buClr>
                <a:schemeClr val="accent1"/>
              </a:buClr>
              <a:buSzPts val="2800"/>
              <a:buFont typeface="Arial"/>
              <a:buNone/>
              <a:defRPr sz="2800" b="0" i="0" u="none" strike="noStrike" cap="none">
                <a:solidFill>
                  <a:schemeClr val="accent1"/>
                </a:solidFill>
                <a:latin typeface="Trebuchet MS"/>
                <a:ea typeface="Trebuchet MS"/>
                <a:cs typeface="Trebuchet MS"/>
                <a:sym typeface="Trebuchet MS"/>
              </a:defRPr>
            </a:lvl1pPr>
            <a:lvl2pPr marR="0" lvl="1" algn="ctr" rtl="0">
              <a:lnSpc>
                <a:spcPct val="100000"/>
              </a:lnSpc>
              <a:spcBef>
                <a:spcPts val="560"/>
              </a:spcBef>
              <a:spcAft>
                <a:spcPts val="0"/>
              </a:spcAft>
              <a:buClr>
                <a:srgbClr val="888888"/>
              </a:buClr>
              <a:buSzPts val="2800"/>
              <a:buFont typeface="Arial"/>
              <a:buNone/>
              <a:defRPr sz="2800" b="0" i="0" u="none" strike="noStrike" cap="none">
                <a:solidFill>
                  <a:srgbClr val="888888"/>
                </a:solidFill>
                <a:latin typeface="Trebuchet MS"/>
                <a:ea typeface="Trebuchet MS"/>
                <a:cs typeface="Trebuchet MS"/>
                <a:sym typeface="Trebuchet MS"/>
              </a:defRPr>
            </a:lvl2pPr>
            <a:lvl3pPr marR="0" lvl="2" algn="ctr" rtl="0">
              <a:lnSpc>
                <a:spcPct val="100000"/>
              </a:lnSpc>
              <a:spcBef>
                <a:spcPts val="480"/>
              </a:spcBef>
              <a:spcAft>
                <a:spcPts val="0"/>
              </a:spcAft>
              <a:buClr>
                <a:srgbClr val="888888"/>
              </a:buClr>
              <a:buSzPts val="2400"/>
              <a:buFont typeface="Arial"/>
              <a:buNone/>
              <a:defRPr sz="2400" b="0" i="0" u="none" strike="noStrike" cap="none">
                <a:solidFill>
                  <a:srgbClr val="888888"/>
                </a:solidFill>
                <a:latin typeface="Trebuchet MS"/>
                <a:ea typeface="Trebuchet MS"/>
                <a:cs typeface="Trebuchet MS"/>
                <a:sym typeface="Trebuchet MS"/>
              </a:defRPr>
            </a:lvl3pPr>
            <a:lvl4pPr marR="0" lvl="3"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Trebuchet MS"/>
                <a:ea typeface="Trebuchet MS"/>
                <a:cs typeface="Trebuchet MS"/>
                <a:sym typeface="Trebuchet MS"/>
              </a:defRPr>
            </a:lvl4pPr>
            <a:lvl5pPr marR="0" lvl="4"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Trebuchet MS"/>
                <a:ea typeface="Trebuchet MS"/>
                <a:cs typeface="Trebuchet MS"/>
                <a:sym typeface="Trebuchet MS"/>
              </a:defRPr>
            </a:lvl5pPr>
            <a:lvl6pPr marR="0" lvl="5"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Trebuchet MS"/>
                <a:ea typeface="Trebuchet MS"/>
                <a:cs typeface="Trebuchet MS"/>
                <a:sym typeface="Trebuchet MS"/>
              </a:defRPr>
            </a:lvl6pPr>
            <a:lvl7pPr marR="0" lvl="6"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Trebuchet MS"/>
                <a:ea typeface="Trebuchet MS"/>
                <a:cs typeface="Trebuchet MS"/>
                <a:sym typeface="Trebuchet MS"/>
              </a:defRPr>
            </a:lvl7pPr>
            <a:lvl8pPr marR="0" lvl="7"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Trebuchet MS"/>
                <a:ea typeface="Trebuchet MS"/>
                <a:cs typeface="Trebuchet MS"/>
                <a:sym typeface="Trebuchet MS"/>
              </a:defRPr>
            </a:lvl8pPr>
            <a:lvl9pPr marR="0" lvl="8"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Trebuchet MS"/>
                <a:ea typeface="Trebuchet MS"/>
                <a:cs typeface="Trebuchet MS"/>
                <a:sym typeface="Trebuchet MS"/>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itle">
  <p:cSld name="QM Regional Title with images">
    <p:spTree>
      <p:nvGrpSpPr>
        <p:cNvPr id="1" name="Shape 16"/>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ullet list" type="obj">
  <p:cSld name="OBJECT">
    <p:spTree>
      <p:nvGrpSpPr>
        <p:cNvPr id="1" name="Shape 24"/>
        <p:cNvGrpSpPr/>
        <p:nvPr/>
      </p:nvGrpSpPr>
      <p:grpSpPr>
        <a:xfrm>
          <a:off x="0" y="0"/>
          <a:ext cx="0" cy="0"/>
          <a:chOff x="0" y="0"/>
          <a:chExt cx="0" cy="0"/>
        </a:xfrm>
      </p:grpSpPr>
      <p:sp>
        <p:nvSpPr>
          <p:cNvPr id="25" name="Google Shape;25;p6"/>
          <p:cNvSpPr txBox="1">
            <a:spLocks noGrp="1"/>
          </p:cNvSpPr>
          <p:nvPr>
            <p:ph type="title"/>
          </p:nvPr>
        </p:nvSpPr>
        <p:spPr>
          <a:xfrm>
            <a:off x="457200" y="206375"/>
            <a:ext cx="8229600" cy="85725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26" name="Google Shape;26;p6"/>
          <p:cNvSpPr txBox="1">
            <a:spLocks noGrp="1"/>
          </p:cNvSpPr>
          <p:nvPr>
            <p:ph type="body" idx="1"/>
          </p:nvPr>
        </p:nvSpPr>
        <p:spPr>
          <a:xfrm>
            <a:off x="457200" y="1063625"/>
            <a:ext cx="8229600" cy="3219600"/>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360"/>
              </a:spcBef>
              <a:spcAft>
                <a:spcPts val="0"/>
              </a:spcAft>
              <a:buClr>
                <a:schemeClr val="dk1"/>
              </a:buClr>
              <a:buSzPts val="1800"/>
              <a:buNone/>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o"/>
              <a:defRPr/>
            </a:lvl3pPr>
            <a:lvl4pPr marL="1828800" lvl="3" indent="-331469" algn="l">
              <a:lnSpc>
                <a:spcPct val="100000"/>
              </a:lnSpc>
              <a:spcBef>
                <a:spcPts val="360"/>
              </a:spcBef>
              <a:spcAft>
                <a:spcPts val="0"/>
              </a:spcAft>
              <a:buClr>
                <a:schemeClr val="dk1"/>
              </a:buClr>
              <a:buSzPts val="1620"/>
              <a:buChar char="•"/>
              <a:defRPr/>
            </a:lvl4pPr>
            <a:lvl5pPr marL="2286000" lvl="4" indent="-320039" algn="l">
              <a:lnSpc>
                <a:spcPct val="100000"/>
              </a:lnSpc>
              <a:spcBef>
                <a:spcPts val="360"/>
              </a:spcBef>
              <a:spcAft>
                <a:spcPts val="0"/>
              </a:spcAft>
              <a:buClr>
                <a:schemeClr val="dk1"/>
              </a:buClr>
              <a:buSzPts val="1440"/>
              <a:buChar char="o"/>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ubsection Title slide">
  <p:cSld name="Subsection Title slide">
    <p:spTree>
      <p:nvGrpSpPr>
        <p:cNvPr id="1" name="Shape 27"/>
        <p:cNvGrpSpPr/>
        <p:nvPr/>
      </p:nvGrpSpPr>
      <p:grpSpPr>
        <a:xfrm>
          <a:off x="0" y="0"/>
          <a:ext cx="0" cy="0"/>
          <a:chOff x="0" y="0"/>
          <a:chExt cx="0" cy="0"/>
        </a:xfrm>
      </p:grpSpPr>
      <p:sp>
        <p:nvSpPr>
          <p:cNvPr id="28" name="Google Shape;28;p7"/>
          <p:cNvSpPr txBox="1">
            <a:spLocks noGrp="1"/>
          </p:cNvSpPr>
          <p:nvPr>
            <p:ph type="title"/>
          </p:nvPr>
        </p:nvSpPr>
        <p:spPr>
          <a:xfrm>
            <a:off x="457200" y="790575"/>
            <a:ext cx="8229600" cy="85725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29" name="Google Shape;29;p7"/>
          <p:cNvSpPr txBox="1">
            <a:spLocks noGrp="1"/>
          </p:cNvSpPr>
          <p:nvPr>
            <p:ph type="subTitle" idx="1"/>
          </p:nvPr>
        </p:nvSpPr>
        <p:spPr>
          <a:xfrm>
            <a:off x="1371600" y="1938055"/>
            <a:ext cx="6400800" cy="631104"/>
          </a:xfrm>
          <a:prstGeom prst="rect">
            <a:avLst/>
          </a:prstGeom>
          <a:noFill/>
          <a:ln>
            <a:noFill/>
          </a:ln>
        </p:spPr>
        <p:txBody>
          <a:bodyPr spcFirstLastPara="1" wrap="square" lIns="91425" tIns="45700" rIns="91425" bIns="45700" anchor="t" anchorCtr="0">
            <a:noAutofit/>
          </a:bodyPr>
          <a:lstStyle>
            <a:lvl1pPr lvl="0" algn="ctr">
              <a:lnSpc>
                <a:spcPct val="100000"/>
              </a:lnSpc>
              <a:spcBef>
                <a:spcPts val="600"/>
              </a:spcBef>
              <a:spcAft>
                <a:spcPts val="0"/>
              </a:spcAft>
              <a:buClr>
                <a:schemeClr val="dk1"/>
              </a:buClr>
              <a:buSzPts val="3000"/>
              <a:buNone/>
              <a:defRPr sz="3000">
                <a:solidFill>
                  <a:schemeClr val="dk1"/>
                </a:solidFill>
                <a:latin typeface="Lato"/>
                <a:ea typeface="Lato"/>
                <a:cs typeface="Lato"/>
                <a:sym typeface="Lato"/>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1800"/>
              <a:buNone/>
              <a:defRPr>
                <a:solidFill>
                  <a:srgbClr val="888888"/>
                </a:solidFill>
              </a:defRPr>
            </a:lvl4pPr>
            <a:lvl5pPr lvl="4" algn="ctr">
              <a:lnSpc>
                <a:spcPct val="100000"/>
              </a:lnSpc>
              <a:spcBef>
                <a:spcPts val="400"/>
              </a:spcBef>
              <a:spcAft>
                <a:spcPts val="0"/>
              </a:spcAft>
              <a:buClr>
                <a:srgbClr val="888888"/>
              </a:buClr>
              <a:buSzPts val="16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Image with description">
  <p:cSld name="Image with description">
    <p:spTree>
      <p:nvGrpSpPr>
        <p:cNvPr id="1" name="Shape 30"/>
        <p:cNvGrpSpPr/>
        <p:nvPr/>
      </p:nvGrpSpPr>
      <p:grpSpPr>
        <a:xfrm>
          <a:off x="0" y="0"/>
          <a:ext cx="0" cy="0"/>
          <a:chOff x="0" y="0"/>
          <a:chExt cx="0" cy="0"/>
        </a:xfrm>
      </p:grpSpPr>
      <p:sp>
        <p:nvSpPr>
          <p:cNvPr id="31" name="Google Shape;31;p8"/>
          <p:cNvSpPr txBox="1">
            <a:spLocks noGrp="1"/>
          </p:cNvSpPr>
          <p:nvPr>
            <p:ph type="title"/>
          </p:nvPr>
        </p:nvSpPr>
        <p:spPr>
          <a:xfrm>
            <a:off x="457200" y="206375"/>
            <a:ext cx="8229600" cy="85725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32" name="Google Shape;32;p8"/>
          <p:cNvSpPr txBox="1">
            <a:spLocks noGrp="1"/>
          </p:cNvSpPr>
          <p:nvPr>
            <p:ph type="body" idx="1"/>
          </p:nvPr>
        </p:nvSpPr>
        <p:spPr>
          <a:xfrm>
            <a:off x="4539049" y="1063626"/>
            <a:ext cx="4147751" cy="3267328"/>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480"/>
              </a:spcBef>
              <a:spcAft>
                <a:spcPts val="0"/>
              </a:spcAft>
              <a:buClr>
                <a:schemeClr val="dk1"/>
              </a:buClr>
              <a:buSzPts val="2400"/>
              <a:buNone/>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o"/>
              <a:defRPr sz="1800"/>
            </a:lvl3pPr>
            <a:lvl4pPr marL="1828800" lvl="3" indent="-320039" algn="l">
              <a:lnSpc>
                <a:spcPct val="100000"/>
              </a:lnSpc>
              <a:spcBef>
                <a:spcPts val="320"/>
              </a:spcBef>
              <a:spcAft>
                <a:spcPts val="0"/>
              </a:spcAft>
              <a:buClr>
                <a:schemeClr val="dk1"/>
              </a:buClr>
              <a:buSzPts val="1440"/>
              <a:buChar char="•"/>
              <a:defRPr sz="1600"/>
            </a:lvl4pPr>
            <a:lvl5pPr marL="2286000" lvl="4" indent="-309879" algn="l">
              <a:lnSpc>
                <a:spcPct val="100000"/>
              </a:lnSpc>
              <a:spcBef>
                <a:spcPts val="320"/>
              </a:spcBef>
              <a:spcAft>
                <a:spcPts val="0"/>
              </a:spcAft>
              <a:buClr>
                <a:schemeClr val="dk1"/>
              </a:buClr>
              <a:buSzPts val="1280"/>
              <a:buChar char="o"/>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33" name="Google Shape;33;p8"/>
          <p:cNvSpPr>
            <a:spLocks noGrp="1"/>
          </p:cNvSpPr>
          <p:nvPr>
            <p:ph type="pic" idx="2"/>
          </p:nvPr>
        </p:nvSpPr>
        <p:spPr>
          <a:xfrm>
            <a:off x="457200" y="1063625"/>
            <a:ext cx="3785286" cy="3203575"/>
          </a:xfrm>
          <a:prstGeom prst="rect">
            <a:avLst/>
          </a:prstGeom>
          <a:noFill/>
          <a:ln>
            <a:noFill/>
          </a:ln>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34"/>
        <p:cNvGrpSpPr/>
        <p:nvPr/>
      </p:nvGrpSpPr>
      <p:grpSpPr>
        <a:xfrm>
          <a:off x="0" y="0"/>
          <a:ext cx="0" cy="0"/>
          <a:chOff x="0" y="0"/>
          <a:chExt cx="0" cy="0"/>
        </a:xfrm>
      </p:grpSpPr>
      <p:sp>
        <p:nvSpPr>
          <p:cNvPr id="35" name="Google Shape;35;p9"/>
          <p:cNvSpPr txBox="1">
            <a:spLocks noGrp="1"/>
          </p:cNvSpPr>
          <p:nvPr>
            <p:ph type="title"/>
          </p:nvPr>
        </p:nvSpPr>
        <p:spPr>
          <a:xfrm>
            <a:off x="457200" y="206375"/>
            <a:ext cx="8229600" cy="85725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36" name="Google Shape;36;p9"/>
          <p:cNvSpPr txBox="1">
            <a:spLocks noGrp="1"/>
          </p:cNvSpPr>
          <p:nvPr>
            <p:ph type="body" idx="1"/>
          </p:nvPr>
        </p:nvSpPr>
        <p:spPr>
          <a:xfrm>
            <a:off x="457200" y="1151335"/>
            <a:ext cx="4040188" cy="47982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00"/>
              </a:spcBef>
              <a:spcAft>
                <a:spcPts val="0"/>
              </a:spcAft>
              <a:buClr>
                <a:schemeClr val="dk1"/>
              </a:buClr>
              <a:buSzPts val="2000"/>
              <a:buNone/>
              <a:defRPr sz="20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440"/>
              <a:buNone/>
              <a:defRPr sz="1600" b="1"/>
            </a:lvl4pPr>
            <a:lvl5pPr marL="2286000" lvl="4" indent="-228600" algn="l">
              <a:lnSpc>
                <a:spcPct val="100000"/>
              </a:lnSpc>
              <a:spcBef>
                <a:spcPts val="320"/>
              </a:spcBef>
              <a:spcAft>
                <a:spcPts val="0"/>
              </a:spcAft>
              <a:buClr>
                <a:schemeClr val="dk1"/>
              </a:buClr>
              <a:buSzPts val="128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37" name="Google Shape;37;p9"/>
          <p:cNvSpPr txBox="1">
            <a:spLocks noGrp="1"/>
          </p:cNvSpPr>
          <p:nvPr>
            <p:ph type="body" idx="2"/>
          </p:nvPr>
        </p:nvSpPr>
        <p:spPr>
          <a:xfrm>
            <a:off x="4645026" y="1151335"/>
            <a:ext cx="4041775" cy="47982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00"/>
              </a:spcBef>
              <a:spcAft>
                <a:spcPts val="0"/>
              </a:spcAft>
              <a:buClr>
                <a:schemeClr val="dk1"/>
              </a:buClr>
              <a:buSzPts val="2000"/>
              <a:buNone/>
              <a:defRPr sz="20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440"/>
              <a:buNone/>
              <a:defRPr sz="1600" b="1"/>
            </a:lvl4pPr>
            <a:lvl5pPr marL="2286000" lvl="4" indent="-228600" algn="l">
              <a:lnSpc>
                <a:spcPct val="100000"/>
              </a:lnSpc>
              <a:spcBef>
                <a:spcPts val="320"/>
              </a:spcBef>
              <a:spcAft>
                <a:spcPts val="0"/>
              </a:spcAft>
              <a:buClr>
                <a:schemeClr val="dk1"/>
              </a:buClr>
              <a:buSzPts val="128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38" name="Google Shape;38;p9"/>
          <p:cNvSpPr txBox="1">
            <a:spLocks noGrp="1"/>
          </p:cNvSpPr>
          <p:nvPr>
            <p:ph type="body" idx="3"/>
          </p:nvPr>
        </p:nvSpPr>
        <p:spPr>
          <a:xfrm>
            <a:off x="455613" y="1631156"/>
            <a:ext cx="4041775" cy="2699797"/>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400"/>
              </a:spcBef>
              <a:spcAft>
                <a:spcPts val="0"/>
              </a:spcAft>
              <a:buClr>
                <a:schemeClr val="dk1"/>
              </a:buClr>
              <a:buSzPts val="2000"/>
              <a:buNone/>
              <a:defRPr sz="20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o"/>
              <a:defRPr sz="1800"/>
            </a:lvl3pPr>
            <a:lvl4pPr marL="1828800" lvl="3" indent="-320039" algn="l">
              <a:lnSpc>
                <a:spcPct val="100000"/>
              </a:lnSpc>
              <a:spcBef>
                <a:spcPts val="320"/>
              </a:spcBef>
              <a:spcAft>
                <a:spcPts val="0"/>
              </a:spcAft>
              <a:buClr>
                <a:schemeClr val="dk1"/>
              </a:buClr>
              <a:buSzPts val="1440"/>
              <a:buChar char="•"/>
              <a:defRPr sz="1600"/>
            </a:lvl4pPr>
            <a:lvl5pPr marL="2286000" lvl="4" indent="-309879" algn="l">
              <a:lnSpc>
                <a:spcPct val="100000"/>
              </a:lnSpc>
              <a:spcBef>
                <a:spcPts val="320"/>
              </a:spcBef>
              <a:spcAft>
                <a:spcPts val="0"/>
              </a:spcAft>
              <a:buClr>
                <a:schemeClr val="dk1"/>
              </a:buClr>
              <a:buSzPts val="1280"/>
              <a:buChar char="o"/>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39" name="Google Shape;39;p9"/>
          <p:cNvSpPr txBox="1">
            <a:spLocks noGrp="1"/>
          </p:cNvSpPr>
          <p:nvPr>
            <p:ph type="body" idx="4"/>
          </p:nvPr>
        </p:nvSpPr>
        <p:spPr>
          <a:xfrm>
            <a:off x="4653145" y="1631156"/>
            <a:ext cx="4041775" cy="2699797"/>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400"/>
              </a:spcBef>
              <a:spcAft>
                <a:spcPts val="0"/>
              </a:spcAft>
              <a:buClr>
                <a:schemeClr val="dk1"/>
              </a:buClr>
              <a:buSzPts val="2000"/>
              <a:buNone/>
              <a:defRPr sz="20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o"/>
              <a:defRPr sz="1800"/>
            </a:lvl3pPr>
            <a:lvl4pPr marL="1828800" lvl="3" indent="-320039" algn="l">
              <a:lnSpc>
                <a:spcPct val="100000"/>
              </a:lnSpc>
              <a:spcBef>
                <a:spcPts val="320"/>
              </a:spcBef>
              <a:spcAft>
                <a:spcPts val="0"/>
              </a:spcAft>
              <a:buClr>
                <a:schemeClr val="dk1"/>
              </a:buClr>
              <a:buSzPts val="1440"/>
              <a:buChar char="•"/>
              <a:defRPr sz="1600"/>
            </a:lvl4pPr>
            <a:lvl5pPr marL="2286000" lvl="4" indent="-309879" algn="l">
              <a:lnSpc>
                <a:spcPct val="100000"/>
              </a:lnSpc>
              <a:spcBef>
                <a:spcPts val="320"/>
              </a:spcBef>
              <a:spcAft>
                <a:spcPts val="0"/>
              </a:spcAft>
              <a:buClr>
                <a:schemeClr val="dk1"/>
              </a:buClr>
              <a:buSzPts val="1280"/>
              <a:buChar char="o"/>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Image with bulleted list">
  <p:cSld name="Image with bulleted list">
    <p:spTree>
      <p:nvGrpSpPr>
        <p:cNvPr id="1" name="Shape 40"/>
        <p:cNvGrpSpPr/>
        <p:nvPr/>
      </p:nvGrpSpPr>
      <p:grpSpPr>
        <a:xfrm>
          <a:off x="0" y="0"/>
          <a:ext cx="0" cy="0"/>
          <a:chOff x="0" y="0"/>
          <a:chExt cx="0" cy="0"/>
        </a:xfrm>
      </p:grpSpPr>
      <p:sp>
        <p:nvSpPr>
          <p:cNvPr id="41" name="Google Shape;41;p10"/>
          <p:cNvSpPr txBox="1">
            <a:spLocks noGrp="1"/>
          </p:cNvSpPr>
          <p:nvPr>
            <p:ph type="title"/>
          </p:nvPr>
        </p:nvSpPr>
        <p:spPr>
          <a:xfrm>
            <a:off x="457200" y="206375"/>
            <a:ext cx="8229600" cy="85725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42" name="Google Shape;42;p10"/>
          <p:cNvSpPr txBox="1">
            <a:spLocks noGrp="1"/>
          </p:cNvSpPr>
          <p:nvPr>
            <p:ph type="body" idx="1"/>
          </p:nvPr>
        </p:nvSpPr>
        <p:spPr>
          <a:xfrm>
            <a:off x="457200" y="1063626"/>
            <a:ext cx="4040188" cy="3267328"/>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480"/>
              </a:spcBef>
              <a:spcAft>
                <a:spcPts val="0"/>
              </a:spcAft>
              <a:buClr>
                <a:schemeClr val="dk1"/>
              </a:buClr>
              <a:buSzPts val="2400"/>
              <a:buNone/>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o"/>
              <a:defRPr sz="1800"/>
            </a:lvl3pPr>
            <a:lvl4pPr marL="1828800" lvl="3" indent="-320039" algn="l">
              <a:lnSpc>
                <a:spcPct val="100000"/>
              </a:lnSpc>
              <a:spcBef>
                <a:spcPts val="320"/>
              </a:spcBef>
              <a:spcAft>
                <a:spcPts val="0"/>
              </a:spcAft>
              <a:buClr>
                <a:schemeClr val="dk1"/>
              </a:buClr>
              <a:buSzPts val="1440"/>
              <a:buChar char="•"/>
              <a:defRPr sz="1600"/>
            </a:lvl4pPr>
            <a:lvl5pPr marL="2286000" lvl="4" indent="-309879" algn="l">
              <a:lnSpc>
                <a:spcPct val="100000"/>
              </a:lnSpc>
              <a:spcBef>
                <a:spcPts val="320"/>
              </a:spcBef>
              <a:spcAft>
                <a:spcPts val="0"/>
              </a:spcAft>
              <a:buClr>
                <a:schemeClr val="dk1"/>
              </a:buClr>
              <a:buSzPts val="1280"/>
              <a:buChar char="o"/>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43" name="Google Shape;43;p10"/>
          <p:cNvSpPr>
            <a:spLocks noGrp="1"/>
          </p:cNvSpPr>
          <p:nvPr>
            <p:ph type="pic" idx="2"/>
          </p:nvPr>
        </p:nvSpPr>
        <p:spPr>
          <a:xfrm>
            <a:off x="4605338" y="1063625"/>
            <a:ext cx="4081462" cy="3267075"/>
          </a:xfrm>
          <a:prstGeom prst="rect">
            <a:avLst/>
          </a:prstGeom>
          <a:noFill/>
          <a:ln>
            <a:noFill/>
          </a:ln>
        </p:spPr>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44"/>
        <p:cNvGrpSpPr/>
        <p:nvPr/>
      </p:nvGrpSpPr>
      <p:grpSpPr>
        <a:xfrm>
          <a:off x="0" y="0"/>
          <a:ext cx="0" cy="0"/>
          <a:chOff x="0" y="0"/>
          <a:chExt cx="0" cy="0"/>
        </a:xfrm>
      </p:grpSpPr>
      <p:sp>
        <p:nvSpPr>
          <p:cNvPr id="45" name="Google Shape;45;p11"/>
          <p:cNvSpPr txBox="1">
            <a:spLocks noGrp="1"/>
          </p:cNvSpPr>
          <p:nvPr>
            <p:ph type="title"/>
          </p:nvPr>
        </p:nvSpPr>
        <p:spPr>
          <a:xfrm>
            <a:off x="457201" y="204787"/>
            <a:ext cx="3008313" cy="871538"/>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sz="2000" b="1"/>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46" name="Google Shape;46;p11"/>
          <p:cNvSpPr txBox="1">
            <a:spLocks noGrp="1"/>
          </p:cNvSpPr>
          <p:nvPr>
            <p:ph type="body" idx="1"/>
          </p:nvPr>
        </p:nvSpPr>
        <p:spPr>
          <a:xfrm>
            <a:off x="3575050" y="204788"/>
            <a:ext cx="5111750" cy="4102499"/>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640"/>
              </a:spcBef>
              <a:spcAft>
                <a:spcPts val="0"/>
              </a:spcAft>
              <a:buClr>
                <a:schemeClr val="dk1"/>
              </a:buClr>
              <a:buSzPts val="3200"/>
              <a:buNone/>
              <a:defRPr sz="3200"/>
            </a:lvl1pPr>
            <a:lvl2pPr marL="914400" lvl="1" indent="-406400" algn="l">
              <a:lnSpc>
                <a:spcPct val="100000"/>
              </a:lnSpc>
              <a:spcBef>
                <a:spcPts val="560"/>
              </a:spcBef>
              <a:spcAft>
                <a:spcPts val="0"/>
              </a:spcAft>
              <a:buClr>
                <a:schemeClr val="dk1"/>
              </a:buClr>
              <a:buSzPts val="2800"/>
              <a:buChar char="•"/>
              <a:defRPr sz="2800"/>
            </a:lvl2pPr>
            <a:lvl3pPr marL="1371600" lvl="2" indent="-381000" algn="l">
              <a:lnSpc>
                <a:spcPct val="100000"/>
              </a:lnSpc>
              <a:spcBef>
                <a:spcPts val="480"/>
              </a:spcBef>
              <a:spcAft>
                <a:spcPts val="0"/>
              </a:spcAft>
              <a:buClr>
                <a:schemeClr val="dk1"/>
              </a:buClr>
              <a:buSzPts val="2400"/>
              <a:buChar char="o"/>
              <a:defRPr sz="2400"/>
            </a:lvl3pPr>
            <a:lvl4pPr marL="1828800" lvl="3" indent="-342900" algn="l">
              <a:lnSpc>
                <a:spcPct val="100000"/>
              </a:lnSpc>
              <a:spcBef>
                <a:spcPts val="400"/>
              </a:spcBef>
              <a:spcAft>
                <a:spcPts val="0"/>
              </a:spcAft>
              <a:buClr>
                <a:schemeClr val="dk1"/>
              </a:buClr>
              <a:buSzPts val="1800"/>
              <a:buChar char="•"/>
              <a:defRPr sz="2000"/>
            </a:lvl4pPr>
            <a:lvl5pPr marL="2286000" lvl="4" indent="-330200" algn="l">
              <a:lnSpc>
                <a:spcPct val="100000"/>
              </a:lnSpc>
              <a:spcBef>
                <a:spcPts val="400"/>
              </a:spcBef>
              <a:spcAft>
                <a:spcPts val="0"/>
              </a:spcAft>
              <a:buClr>
                <a:schemeClr val="dk1"/>
              </a:buClr>
              <a:buSzPts val="1600"/>
              <a:buChar char="o"/>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47" name="Google Shape;47;p11"/>
          <p:cNvSpPr txBox="1">
            <a:spLocks noGrp="1"/>
          </p:cNvSpPr>
          <p:nvPr>
            <p:ph type="body" idx="2"/>
          </p:nvPr>
        </p:nvSpPr>
        <p:spPr>
          <a:xfrm>
            <a:off x="457201" y="1076326"/>
            <a:ext cx="3008313" cy="3230961"/>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810"/>
              <a:buNone/>
              <a:defRPr sz="900"/>
            </a:lvl4pPr>
            <a:lvl5pPr marL="2286000" lvl="4" indent="-228600" algn="l">
              <a:lnSpc>
                <a:spcPct val="100000"/>
              </a:lnSpc>
              <a:spcBef>
                <a:spcPts val="180"/>
              </a:spcBef>
              <a:spcAft>
                <a:spcPts val="0"/>
              </a:spcAft>
              <a:buClr>
                <a:schemeClr val="dk1"/>
              </a:buClr>
              <a:buSzPts val="72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image" Target="../media/image1.png"/><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theme" Target="../theme/theme2.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3.xml"/><Relationship Id="rId1"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5"/>
        <p:cNvGrpSpPr/>
        <p:nvPr/>
      </p:nvGrpSpPr>
      <p:grpSpPr>
        <a:xfrm>
          <a:off x="0" y="0"/>
          <a:ext cx="0" cy="0"/>
          <a:chOff x="0" y="0"/>
          <a:chExt cx="0" cy="0"/>
        </a:xfrm>
      </p:grpSpPr>
      <p:sp>
        <p:nvSpPr>
          <p:cNvPr id="6" name="Google Shape;6;p1"/>
          <p:cNvSpPr/>
          <p:nvPr/>
        </p:nvSpPr>
        <p:spPr>
          <a:xfrm>
            <a:off x="0" y="4628628"/>
            <a:ext cx="9144000" cy="514872"/>
          </a:xfrm>
          <a:prstGeom prst="rect">
            <a:avLst/>
          </a:prstGeom>
          <a:solidFill>
            <a:schemeClr val="accent1"/>
          </a:solidFill>
          <a:ln>
            <a:noFill/>
          </a:ln>
          <a:effectLst>
            <a:outerShdw blurRad="50800" dist="38100" dir="16200000" rotWithShape="0">
              <a:srgbClr val="000000">
                <a:alpha val="2941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rebuchet MS"/>
              <a:ea typeface="Trebuchet MS"/>
              <a:cs typeface="Trebuchet MS"/>
              <a:sym typeface="Trebuchet MS"/>
            </a:endParaRPr>
          </a:p>
        </p:txBody>
      </p:sp>
      <p:pic>
        <p:nvPicPr>
          <p:cNvPr id="7" name="Google Shape;7;p1"/>
          <p:cNvPicPr preferRelativeResize="0"/>
          <p:nvPr/>
        </p:nvPicPr>
        <p:blipFill rotWithShape="1">
          <a:blip r:embed="rId5">
            <a:alphaModFix/>
          </a:blip>
          <a:srcRect/>
          <a:stretch/>
        </p:blipFill>
        <p:spPr>
          <a:xfrm>
            <a:off x="336826" y="252905"/>
            <a:ext cx="2280287" cy="1429139"/>
          </a:xfrm>
          <a:prstGeom prst="rect">
            <a:avLst/>
          </a:prstGeom>
          <a:noFill/>
          <a:ln>
            <a:noFill/>
          </a:ln>
          <a:effectLst>
            <a:outerShdw blurRad="82550" dist="88900" dir="2700000" algn="tl" rotWithShape="0">
              <a:srgbClr val="000000">
                <a:alpha val="29411"/>
              </a:srgbClr>
            </a:outerShdw>
          </a:effectLst>
        </p:spPr>
      </p:pic>
      <p:sp>
        <p:nvSpPr>
          <p:cNvPr id="8" name="Google Shape;8;p1"/>
          <p:cNvSpPr txBox="1"/>
          <p:nvPr/>
        </p:nvSpPr>
        <p:spPr>
          <a:xfrm>
            <a:off x="7596524" y="4899475"/>
            <a:ext cx="1450975" cy="215403"/>
          </a:xfrm>
          <a:prstGeom prst="rect">
            <a:avLst/>
          </a:prstGeom>
          <a:noFill/>
          <a:ln>
            <a:noFill/>
          </a:ln>
        </p:spPr>
        <p:txBody>
          <a:bodyPr spcFirstLastPara="1" wrap="square" lIns="91425" tIns="45700" rIns="0" bIns="45700" anchor="t" anchorCtr="0">
            <a:spAutoFit/>
          </a:bodyPr>
          <a:lstStyle/>
          <a:p>
            <a:pPr marL="0" marR="0" lvl="0" indent="0" algn="r" rtl="0">
              <a:lnSpc>
                <a:spcPct val="100000"/>
              </a:lnSpc>
              <a:spcBef>
                <a:spcPts val="0"/>
              </a:spcBef>
              <a:spcAft>
                <a:spcPts val="0"/>
              </a:spcAft>
              <a:buClr>
                <a:srgbClr val="000000"/>
              </a:buClr>
              <a:buSzPts val="800"/>
              <a:buFont typeface="Arial"/>
              <a:buNone/>
            </a:pPr>
            <a:r>
              <a:rPr lang="en-US" sz="800" b="0" i="0" u="none" strike="noStrike" cap="none">
                <a:solidFill>
                  <a:schemeClr val="lt2"/>
                </a:solidFill>
                <a:latin typeface="Calibri"/>
                <a:ea typeface="Calibri"/>
                <a:cs typeface="Calibri"/>
                <a:sym typeface="Calibri"/>
              </a:rPr>
              <a:t>©2022 Quality Matters</a:t>
            </a:r>
            <a:endParaRPr sz="1400" b="0" i="0" u="none" strike="noStrike" cap="none">
              <a:solidFill>
                <a:srgbClr val="000000"/>
              </a:solidFill>
              <a:latin typeface="Arial"/>
              <a:ea typeface="Arial"/>
              <a:cs typeface="Arial"/>
              <a:sym typeface="Arial"/>
            </a:endParaRPr>
          </a:p>
        </p:txBody>
      </p:sp>
      <p:sp>
        <p:nvSpPr>
          <p:cNvPr id="9" name="Google Shape;9;p1"/>
          <p:cNvSpPr txBox="1"/>
          <p:nvPr/>
        </p:nvSpPr>
        <p:spPr>
          <a:xfrm>
            <a:off x="110425" y="4760975"/>
            <a:ext cx="5755104"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lt1"/>
                </a:solidFill>
                <a:latin typeface="Calibri"/>
                <a:ea typeface="Calibri"/>
                <a:cs typeface="Calibri"/>
                <a:sym typeface="Calibri"/>
              </a:rPr>
              <a:t>Join the community of people that believes quality matters | </a:t>
            </a:r>
            <a:r>
              <a:rPr lang="en-US" sz="1000" b="0" i="0" u="none" strike="noStrike" cap="none">
                <a:solidFill>
                  <a:schemeClr val="lt1"/>
                </a:solidFill>
                <a:latin typeface="Calibri"/>
                <a:ea typeface="Calibri"/>
                <a:cs typeface="Calibri"/>
                <a:sym typeface="Calibri"/>
              </a:rPr>
              <a:t>qualitymatters.org/events</a:t>
            </a:r>
            <a:endParaRPr sz="1400" b="0" i="0" u="none" strike="noStrike" cap="none">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
        <p:cNvGrpSpPr/>
        <p:nvPr/>
      </p:nvGrpSpPr>
      <p:grpSpPr>
        <a:xfrm>
          <a:off x="0" y="0"/>
          <a:ext cx="0" cy="0"/>
          <a:chOff x="0" y="0"/>
          <a:chExt cx="0" cy="0"/>
        </a:xfrm>
      </p:grpSpPr>
      <p:sp>
        <p:nvSpPr>
          <p:cNvPr id="18" name="Google Shape;18;p5"/>
          <p:cNvSpPr/>
          <p:nvPr/>
        </p:nvSpPr>
        <p:spPr>
          <a:xfrm>
            <a:off x="0" y="4425950"/>
            <a:ext cx="9144000" cy="717550"/>
          </a:xfrm>
          <a:prstGeom prst="rect">
            <a:avLst/>
          </a:prstGeom>
          <a:solidFill>
            <a:schemeClr val="lt2"/>
          </a:solidFill>
          <a:ln>
            <a:noFill/>
          </a:ln>
          <a:effectLst>
            <a:outerShdw blurRad="50800" dist="38100" dir="16200000" rotWithShape="0">
              <a:srgbClr val="000000">
                <a:alpha val="2941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Trebuchet MS"/>
              <a:ea typeface="Trebuchet MS"/>
              <a:cs typeface="Trebuchet MS"/>
              <a:sym typeface="Trebuchet MS"/>
            </a:endParaRPr>
          </a:p>
        </p:txBody>
      </p:sp>
      <p:sp>
        <p:nvSpPr>
          <p:cNvPr id="19" name="Google Shape;19;p5"/>
          <p:cNvSpPr txBox="1">
            <a:spLocks noGrp="1"/>
          </p:cNvSpPr>
          <p:nvPr>
            <p:ph type="title"/>
          </p:nvPr>
        </p:nvSpPr>
        <p:spPr>
          <a:xfrm>
            <a:off x="457200" y="206375"/>
            <a:ext cx="8229600" cy="85725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4400" b="0" i="0" u="none" strike="noStrike" cap="none">
                <a:solidFill>
                  <a:schemeClr val="accent2"/>
                </a:solidFill>
                <a:latin typeface="Trebuchet MS"/>
                <a:ea typeface="Trebuchet MS"/>
                <a:cs typeface="Trebuchet MS"/>
                <a:sym typeface="Trebuchet MS"/>
              </a:defRPr>
            </a:lvl1pPr>
            <a:lvl2pPr marR="0" lvl="1" algn="ctr" rtl="0">
              <a:lnSpc>
                <a:spcPct val="100000"/>
              </a:lnSpc>
              <a:spcBef>
                <a:spcPts val="0"/>
              </a:spcBef>
              <a:spcAft>
                <a:spcPts val="0"/>
              </a:spcAft>
              <a:buClr>
                <a:srgbClr val="000000"/>
              </a:buClr>
              <a:buSzPts val="1400"/>
              <a:buFont typeface="Arial"/>
              <a:buNone/>
              <a:defRPr sz="4400" b="0" i="0" u="none" strike="noStrike" cap="none">
                <a:solidFill>
                  <a:schemeClr val="accent2"/>
                </a:solidFill>
                <a:latin typeface="Calibri"/>
                <a:ea typeface="Calibri"/>
                <a:cs typeface="Calibri"/>
                <a:sym typeface="Calibri"/>
              </a:defRPr>
            </a:lvl2pPr>
            <a:lvl3pPr marR="0" lvl="2" algn="ctr" rtl="0">
              <a:lnSpc>
                <a:spcPct val="100000"/>
              </a:lnSpc>
              <a:spcBef>
                <a:spcPts val="0"/>
              </a:spcBef>
              <a:spcAft>
                <a:spcPts val="0"/>
              </a:spcAft>
              <a:buClr>
                <a:srgbClr val="000000"/>
              </a:buClr>
              <a:buSzPts val="1400"/>
              <a:buFont typeface="Arial"/>
              <a:buNone/>
              <a:defRPr sz="4400" b="0" i="0" u="none" strike="noStrike" cap="none">
                <a:solidFill>
                  <a:schemeClr val="accent2"/>
                </a:solidFill>
                <a:latin typeface="Calibri"/>
                <a:ea typeface="Calibri"/>
                <a:cs typeface="Calibri"/>
                <a:sym typeface="Calibri"/>
              </a:defRPr>
            </a:lvl3pPr>
            <a:lvl4pPr marR="0" lvl="3" algn="ctr" rtl="0">
              <a:lnSpc>
                <a:spcPct val="100000"/>
              </a:lnSpc>
              <a:spcBef>
                <a:spcPts val="0"/>
              </a:spcBef>
              <a:spcAft>
                <a:spcPts val="0"/>
              </a:spcAft>
              <a:buClr>
                <a:srgbClr val="000000"/>
              </a:buClr>
              <a:buSzPts val="1400"/>
              <a:buFont typeface="Arial"/>
              <a:buNone/>
              <a:defRPr sz="4400" b="0" i="0" u="none" strike="noStrike" cap="none">
                <a:solidFill>
                  <a:schemeClr val="accent2"/>
                </a:solidFill>
                <a:latin typeface="Calibri"/>
                <a:ea typeface="Calibri"/>
                <a:cs typeface="Calibri"/>
                <a:sym typeface="Calibri"/>
              </a:defRPr>
            </a:lvl4pPr>
            <a:lvl5pPr marR="0" lvl="4" algn="ctr" rtl="0">
              <a:lnSpc>
                <a:spcPct val="100000"/>
              </a:lnSpc>
              <a:spcBef>
                <a:spcPts val="0"/>
              </a:spcBef>
              <a:spcAft>
                <a:spcPts val="0"/>
              </a:spcAft>
              <a:buClr>
                <a:srgbClr val="000000"/>
              </a:buClr>
              <a:buSzPts val="1400"/>
              <a:buFont typeface="Arial"/>
              <a:buNone/>
              <a:defRPr sz="4400" b="0" i="0" u="none" strike="noStrike" cap="none">
                <a:solidFill>
                  <a:schemeClr val="accent2"/>
                </a:solidFill>
                <a:latin typeface="Calibri"/>
                <a:ea typeface="Calibri"/>
                <a:cs typeface="Calibri"/>
                <a:sym typeface="Calibri"/>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chemeClr val="accent2"/>
                </a:solidFill>
                <a:latin typeface="Calibri"/>
                <a:ea typeface="Calibri"/>
                <a:cs typeface="Calibri"/>
                <a:sym typeface="Calibri"/>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chemeClr val="accent2"/>
                </a:solidFill>
                <a:latin typeface="Calibri"/>
                <a:ea typeface="Calibri"/>
                <a:cs typeface="Calibri"/>
                <a:sym typeface="Calibri"/>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chemeClr val="accent2"/>
                </a:solidFill>
                <a:latin typeface="Calibri"/>
                <a:ea typeface="Calibri"/>
                <a:cs typeface="Calibri"/>
                <a:sym typeface="Calibri"/>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chemeClr val="accent2"/>
                </a:solidFill>
                <a:latin typeface="Calibri"/>
                <a:ea typeface="Calibri"/>
                <a:cs typeface="Calibri"/>
                <a:sym typeface="Calibri"/>
              </a:defRPr>
            </a:lvl9pPr>
          </a:lstStyle>
          <a:p>
            <a:endParaRPr/>
          </a:p>
        </p:txBody>
      </p:sp>
      <p:sp>
        <p:nvSpPr>
          <p:cNvPr id="20" name="Google Shape;20;p5"/>
          <p:cNvSpPr txBox="1">
            <a:spLocks noGrp="1"/>
          </p:cNvSpPr>
          <p:nvPr>
            <p:ph type="body" idx="1"/>
          </p:nvPr>
        </p:nvSpPr>
        <p:spPr>
          <a:xfrm>
            <a:off x="457200" y="1200150"/>
            <a:ext cx="8229600" cy="308292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640"/>
              </a:spcBef>
              <a:spcAft>
                <a:spcPts val="0"/>
              </a:spcAft>
              <a:buClr>
                <a:schemeClr val="dk1"/>
              </a:buClr>
              <a:buSzPts val="3200"/>
              <a:buFont typeface="Arial"/>
              <a:buNone/>
              <a:defRPr sz="3200" b="0" i="0" u="none" strike="noStrike" cap="none">
                <a:solidFill>
                  <a:schemeClr val="dk1"/>
                </a:solidFill>
                <a:latin typeface="Trebuchet MS"/>
                <a:ea typeface="Trebuchet MS"/>
                <a:cs typeface="Trebuchet MS"/>
                <a:sym typeface="Trebuchet MS"/>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Trebuchet MS"/>
                <a:ea typeface="Trebuchet MS"/>
                <a:cs typeface="Trebuchet MS"/>
                <a:sym typeface="Trebuchet MS"/>
              </a:defRPr>
            </a:lvl2pPr>
            <a:lvl3pPr marL="1371600" marR="0" lvl="2" indent="-381000" algn="l" rtl="0">
              <a:lnSpc>
                <a:spcPct val="100000"/>
              </a:lnSpc>
              <a:spcBef>
                <a:spcPts val="480"/>
              </a:spcBef>
              <a:spcAft>
                <a:spcPts val="0"/>
              </a:spcAft>
              <a:buClr>
                <a:schemeClr val="dk1"/>
              </a:buClr>
              <a:buSzPts val="2400"/>
              <a:buFont typeface="Courier New"/>
              <a:buChar char="o"/>
              <a:defRPr sz="2400" b="0" i="0" u="none" strike="noStrike" cap="none">
                <a:solidFill>
                  <a:schemeClr val="dk1"/>
                </a:solidFill>
                <a:latin typeface="Trebuchet MS"/>
                <a:ea typeface="Trebuchet MS"/>
                <a:cs typeface="Trebuchet MS"/>
                <a:sym typeface="Trebuchet MS"/>
              </a:defRPr>
            </a:lvl3pPr>
            <a:lvl4pPr marL="1828800" marR="0" lvl="3" indent="-342900" algn="l" rtl="0">
              <a:lnSpc>
                <a:spcPct val="100000"/>
              </a:lnSpc>
              <a:spcBef>
                <a:spcPts val="400"/>
              </a:spcBef>
              <a:spcAft>
                <a:spcPts val="0"/>
              </a:spcAft>
              <a:buClr>
                <a:schemeClr val="dk1"/>
              </a:buClr>
              <a:buSzPts val="1800"/>
              <a:buFont typeface="Arial"/>
              <a:buChar char="•"/>
              <a:defRPr sz="2000" b="0" i="0" u="none" strike="noStrike" cap="none">
                <a:solidFill>
                  <a:schemeClr val="dk1"/>
                </a:solidFill>
                <a:latin typeface="Trebuchet MS"/>
                <a:ea typeface="Trebuchet MS"/>
                <a:cs typeface="Trebuchet MS"/>
                <a:sym typeface="Trebuchet MS"/>
              </a:defRPr>
            </a:lvl4pPr>
            <a:lvl5pPr marL="2286000" marR="0" lvl="4" indent="-330200" algn="l" rtl="0">
              <a:lnSpc>
                <a:spcPct val="100000"/>
              </a:lnSpc>
              <a:spcBef>
                <a:spcPts val="400"/>
              </a:spcBef>
              <a:spcAft>
                <a:spcPts val="0"/>
              </a:spcAft>
              <a:buClr>
                <a:schemeClr val="dk1"/>
              </a:buClr>
              <a:buSzPts val="1600"/>
              <a:buFont typeface="Courier New"/>
              <a:buChar char="o"/>
              <a:defRPr sz="2000" b="0" i="0" u="none" strike="noStrike" cap="none">
                <a:solidFill>
                  <a:schemeClr val="dk1"/>
                </a:solidFill>
                <a:latin typeface="Trebuchet MS"/>
                <a:ea typeface="Trebuchet MS"/>
                <a:cs typeface="Trebuchet MS"/>
                <a:sym typeface="Trebuchet MS"/>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9pPr>
          </a:lstStyle>
          <a:p>
            <a:endParaRPr/>
          </a:p>
        </p:txBody>
      </p:sp>
      <p:pic>
        <p:nvPicPr>
          <p:cNvPr id="21" name="Google Shape;21;p5"/>
          <p:cNvPicPr preferRelativeResize="0"/>
          <p:nvPr/>
        </p:nvPicPr>
        <p:blipFill rotWithShape="1">
          <a:blip r:embed="rId12">
            <a:alphaModFix/>
          </a:blip>
          <a:srcRect/>
          <a:stretch/>
        </p:blipFill>
        <p:spPr>
          <a:xfrm>
            <a:off x="169333" y="4476093"/>
            <a:ext cx="912286" cy="571762"/>
          </a:xfrm>
          <a:prstGeom prst="rect">
            <a:avLst/>
          </a:prstGeom>
          <a:noFill/>
          <a:ln>
            <a:noFill/>
          </a:ln>
          <a:effectLst>
            <a:outerShdw blurRad="76200" dist="88900" dir="2700000" sx="95000" sy="95000" algn="tl" rotWithShape="0">
              <a:srgbClr val="000000">
                <a:alpha val="29411"/>
              </a:srgbClr>
            </a:outerShdw>
          </a:effectLst>
        </p:spPr>
      </p:pic>
      <p:sp>
        <p:nvSpPr>
          <p:cNvPr id="22" name="Google Shape;22;p5"/>
          <p:cNvSpPr txBox="1"/>
          <p:nvPr/>
        </p:nvSpPr>
        <p:spPr>
          <a:xfrm>
            <a:off x="7604879" y="4899475"/>
            <a:ext cx="1450975" cy="215444"/>
          </a:xfrm>
          <a:prstGeom prst="rect">
            <a:avLst/>
          </a:prstGeom>
          <a:noFill/>
          <a:ln>
            <a:noFill/>
          </a:ln>
        </p:spPr>
        <p:txBody>
          <a:bodyPr spcFirstLastPara="1" wrap="square" lIns="91425" tIns="45700" rIns="0" bIns="45700" anchor="t" anchorCtr="0">
            <a:spAutoFit/>
          </a:bodyPr>
          <a:lstStyle/>
          <a:p>
            <a:pPr marL="0" marR="0" lvl="0" indent="0" algn="r" rtl="0">
              <a:lnSpc>
                <a:spcPct val="100000"/>
              </a:lnSpc>
              <a:spcBef>
                <a:spcPts val="0"/>
              </a:spcBef>
              <a:spcAft>
                <a:spcPts val="0"/>
              </a:spcAft>
              <a:buClr>
                <a:srgbClr val="000000"/>
              </a:buClr>
              <a:buSzPts val="800"/>
              <a:buFont typeface="Arial"/>
              <a:buNone/>
            </a:pPr>
            <a:r>
              <a:rPr lang="en-US" sz="800" b="0" i="0" u="none" strike="noStrike" cap="none">
                <a:solidFill>
                  <a:schemeClr val="accent2"/>
                </a:solidFill>
                <a:latin typeface="Calibri"/>
                <a:ea typeface="Calibri"/>
                <a:cs typeface="Calibri"/>
                <a:sym typeface="Calibri"/>
              </a:rPr>
              <a:t>©2022 Quality Matters</a:t>
            </a:r>
            <a:endParaRPr sz="1400" b="0" i="0" u="none" strike="noStrike" cap="none">
              <a:solidFill>
                <a:srgbClr val="000000"/>
              </a:solidFill>
              <a:latin typeface="Arial"/>
              <a:ea typeface="Arial"/>
              <a:cs typeface="Arial"/>
              <a:sym typeface="Arial"/>
            </a:endParaRPr>
          </a:p>
        </p:txBody>
      </p:sp>
      <p:sp>
        <p:nvSpPr>
          <p:cNvPr id="23" name="Google Shape;23;p5"/>
          <p:cNvSpPr txBox="1"/>
          <p:nvPr/>
        </p:nvSpPr>
        <p:spPr>
          <a:xfrm>
            <a:off x="1169765" y="4512545"/>
            <a:ext cx="5840461" cy="46935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accent1"/>
              </a:buClr>
              <a:buSzPts val="1200"/>
              <a:buFont typeface="Calibri"/>
              <a:buNone/>
            </a:pPr>
            <a:r>
              <a:rPr lang="en-US" sz="1200" b="0" i="0" u="none" strike="noStrike" cap="none">
                <a:solidFill>
                  <a:schemeClr val="accent1"/>
                </a:solidFill>
                <a:latin typeface="Calibri"/>
                <a:ea typeface="Calibri"/>
                <a:cs typeface="Calibri"/>
                <a:sym typeface="Calibri"/>
              </a:rPr>
              <a:t>Active/Applied Research on Online Learning and Quality Assurance</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300"/>
              </a:spcBef>
              <a:spcAft>
                <a:spcPts val="0"/>
              </a:spcAft>
              <a:buClr>
                <a:schemeClr val="accent1"/>
              </a:buClr>
              <a:buSzPts val="1000"/>
              <a:buFont typeface="Calibri"/>
              <a:buNone/>
            </a:pPr>
            <a:r>
              <a:rPr lang="en-US" sz="1000" b="0" i="0" u="none" strike="noStrike" cap="none">
                <a:solidFill>
                  <a:schemeClr val="accent1"/>
                </a:solidFill>
                <a:latin typeface="Calibri"/>
                <a:ea typeface="Calibri"/>
                <a:cs typeface="Calibri"/>
                <a:sym typeface="Calibri"/>
              </a:rPr>
              <a:t>February 17 | Online</a:t>
            </a:r>
            <a:endParaRPr sz="1400" b="0" i="0" u="none" strike="noStrike" cap="none">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67"/>
        <p:cNvGrpSpPr/>
        <p:nvPr/>
      </p:nvGrpSpPr>
      <p:grpSpPr>
        <a:xfrm>
          <a:off x="0" y="0"/>
          <a:ext cx="0" cy="0"/>
          <a:chOff x="0" y="0"/>
          <a:chExt cx="0" cy="0"/>
        </a:xfrm>
      </p:grpSpPr>
      <p:sp>
        <p:nvSpPr>
          <p:cNvPr id="68" name="Google Shape;68;p16"/>
          <p:cNvSpPr/>
          <p:nvPr/>
        </p:nvSpPr>
        <p:spPr>
          <a:xfrm>
            <a:off x="0" y="0"/>
            <a:ext cx="9144000" cy="1837267"/>
          </a:xfrm>
          <a:prstGeom prst="rect">
            <a:avLst/>
          </a:prstGeom>
          <a:solidFill>
            <a:schemeClr val="lt2"/>
          </a:solidFill>
          <a:ln>
            <a:noFill/>
          </a:ln>
          <a:effectLst>
            <a:outerShdw blurRad="69850" dist="889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rebuchet MS"/>
              <a:ea typeface="Trebuchet MS"/>
              <a:cs typeface="Trebuchet MS"/>
              <a:sym typeface="Trebuchet MS"/>
            </a:endParaRPr>
          </a:p>
        </p:txBody>
      </p:sp>
      <p:pic>
        <p:nvPicPr>
          <p:cNvPr id="69" name="Google Shape;69;p16"/>
          <p:cNvPicPr preferRelativeResize="0"/>
          <p:nvPr/>
        </p:nvPicPr>
        <p:blipFill rotWithShape="1">
          <a:blip r:embed="rId3">
            <a:alphaModFix/>
          </a:blip>
          <a:srcRect/>
          <a:stretch/>
        </p:blipFill>
        <p:spPr>
          <a:xfrm>
            <a:off x="3398310" y="202050"/>
            <a:ext cx="2415468" cy="1513861"/>
          </a:xfrm>
          <a:prstGeom prst="rect">
            <a:avLst/>
          </a:prstGeom>
          <a:noFill/>
          <a:ln>
            <a:noFill/>
          </a:ln>
          <a:effectLst>
            <a:outerShdw blurRad="82550" dist="88900" dir="2700000" algn="tl" rotWithShape="0">
              <a:srgbClr val="000000">
                <a:alpha val="29411"/>
              </a:srgbClr>
            </a:outerShdw>
          </a:effectLst>
        </p:spPr>
      </p:pic>
      <p:sp>
        <p:nvSpPr>
          <p:cNvPr id="70" name="Google Shape;70;p16"/>
          <p:cNvSpPr txBox="1"/>
          <p:nvPr/>
        </p:nvSpPr>
        <p:spPr>
          <a:xfrm>
            <a:off x="7604879" y="4874410"/>
            <a:ext cx="1450975" cy="215444"/>
          </a:xfrm>
          <a:prstGeom prst="rect">
            <a:avLst/>
          </a:prstGeom>
          <a:noFill/>
          <a:ln>
            <a:noFill/>
          </a:ln>
        </p:spPr>
        <p:txBody>
          <a:bodyPr spcFirstLastPara="1" wrap="square" lIns="91425" tIns="45700" rIns="0" bIns="45700" anchor="t" anchorCtr="0">
            <a:spAutoFit/>
          </a:bodyPr>
          <a:lstStyle/>
          <a:p>
            <a:pPr marL="0" marR="0" lvl="0" indent="0" algn="r" rtl="0">
              <a:lnSpc>
                <a:spcPct val="100000"/>
              </a:lnSpc>
              <a:spcBef>
                <a:spcPts val="0"/>
              </a:spcBef>
              <a:spcAft>
                <a:spcPts val="0"/>
              </a:spcAft>
              <a:buClr>
                <a:srgbClr val="000000"/>
              </a:buClr>
              <a:buSzPts val="800"/>
              <a:buFont typeface="Arial"/>
              <a:buNone/>
            </a:pPr>
            <a:r>
              <a:rPr lang="en-US" sz="800" b="0" i="0" u="none" strike="noStrike" cap="none">
                <a:solidFill>
                  <a:schemeClr val="lt1"/>
                </a:solidFill>
                <a:latin typeface="Calibri"/>
                <a:ea typeface="Calibri"/>
                <a:cs typeface="Calibri"/>
                <a:sym typeface="Calibri"/>
              </a:rPr>
              <a:t>©2022 Quality Matters</a:t>
            </a:r>
            <a:endParaRPr sz="1400" b="0" i="0" u="none" strike="noStrike" cap="none">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61"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11.xml"/><Relationship Id="rId5" Type="http://schemas.openxmlformats.org/officeDocument/2006/relationships/image" Target="../media/image7.png"/><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11.xml"/><Relationship Id="rId5" Type="http://schemas.openxmlformats.org/officeDocument/2006/relationships/image" Target="../media/image13.png"/><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1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2.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3.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4.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5.xml"/><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8.xml"/><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9.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1.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0.xml"/><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1.xml"/><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p18"/>
          <p:cNvSpPr txBox="1">
            <a:spLocks noGrp="1"/>
          </p:cNvSpPr>
          <p:nvPr>
            <p:ph type="ctrTitle"/>
          </p:nvPr>
        </p:nvSpPr>
        <p:spPr>
          <a:xfrm>
            <a:off x="2957688" y="485423"/>
            <a:ext cx="5500511" cy="2149586"/>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chemeClr val="dk1"/>
              </a:buClr>
              <a:buSzPts val="1100"/>
              <a:buFont typeface="Arial"/>
              <a:buNone/>
            </a:pPr>
            <a:r>
              <a:rPr lang="en-US">
                <a:solidFill>
                  <a:srgbClr val="526C7C"/>
                </a:solidFill>
                <a:latin typeface="Lato"/>
                <a:ea typeface="Lato"/>
                <a:cs typeface="Lato"/>
                <a:sym typeface="Lato"/>
              </a:rPr>
              <a:t>Active/Applied Research on Online Learning and</a:t>
            </a:r>
            <a:endParaRPr>
              <a:solidFill>
                <a:srgbClr val="526C7C"/>
              </a:solidFill>
              <a:latin typeface="Lato"/>
              <a:ea typeface="Lato"/>
              <a:cs typeface="Lato"/>
              <a:sym typeface="Lato"/>
            </a:endParaRPr>
          </a:p>
          <a:p>
            <a:pPr marL="0" lvl="0" indent="0" algn="ctr" rtl="0">
              <a:lnSpc>
                <a:spcPct val="100000"/>
              </a:lnSpc>
              <a:spcBef>
                <a:spcPts val="0"/>
              </a:spcBef>
              <a:spcAft>
                <a:spcPts val="0"/>
              </a:spcAft>
              <a:buSzPts val="1400"/>
              <a:buNone/>
            </a:pPr>
            <a:r>
              <a:rPr lang="en-US">
                <a:solidFill>
                  <a:srgbClr val="526C7C"/>
                </a:solidFill>
                <a:latin typeface="Lato"/>
                <a:ea typeface="Lato"/>
                <a:cs typeface="Lato"/>
                <a:sym typeface="Lato"/>
              </a:rPr>
              <a:t>Quality Assurance</a:t>
            </a:r>
            <a:endParaRPr/>
          </a:p>
        </p:txBody>
      </p:sp>
      <p:sp>
        <p:nvSpPr>
          <p:cNvPr id="79" name="Google Shape;79;p18"/>
          <p:cNvSpPr txBox="1">
            <a:spLocks noGrp="1"/>
          </p:cNvSpPr>
          <p:nvPr>
            <p:ph type="subTitle" idx="1"/>
          </p:nvPr>
        </p:nvSpPr>
        <p:spPr>
          <a:xfrm>
            <a:off x="2957688" y="3498182"/>
            <a:ext cx="5500512" cy="631104"/>
          </a:xfrm>
          <a:prstGeom prst="rect">
            <a:avLst/>
          </a:prstGeom>
          <a:noFill/>
          <a:ln>
            <a:noFill/>
          </a:ln>
        </p:spPr>
        <p:txBody>
          <a:bodyPr spcFirstLastPara="1" wrap="square" lIns="91425" tIns="45700" rIns="91425" bIns="45700" anchor="t" anchorCtr="0">
            <a:noAutofit/>
          </a:bodyPr>
          <a:lstStyle/>
          <a:p>
            <a:pPr marL="0" lvl="0" indent="0" algn="ctr" rtl="0">
              <a:lnSpc>
                <a:spcPct val="115000"/>
              </a:lnSpc>
              <a:spcBef>
                <a:spcPts val="800"/>
              </a:spcBef>
              <a:spcAft>
                <a:spcPts val="0"/>
              </a:spcAft>
              <a:buClr>
                <a:schemeClr val="dk1"/>
              </a:buClr>
              <a:buSzPts val="1100"/>
              <a:buNone/>
            </a:pPr>
            <a:r>
              <a:rPr lang="en-US" sz="3200"/>
              <a:t>February 17, 2022| Online</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27"/>
          <p:cNvSpPr txBox="1">
            <a:spLocks noGrp="1"/>
          </p:cNvSpPr>
          <p:nvPr>
            <p:ph type="ctrTitle"/>
          </p:nvPr>
        </p:nvSpPr>
        <p:spPr>
          <a:xfrm>
            <a:off x="685800" y="1843746"/>
            <a:ext cx="7772400" cy="9108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chemeClr val="dk1"/>
              </a:buClr>
              <a:buSzPts val="1100"/>
              <a:buFont typeface="Arial"/>
              <a:buNone/>
            </a:pPr>
            <a:r>
              <a:rPr lang="en-US" sz="4100"/>
              <a:t>Learning Theories &amp; Frameworks for Inclusive Design</a:t>
            </a:r>
            <a:endParaRPr sz="4100"/>
          </a:p>
          <a:p>
            <a:pPr marL="0" lvl="0" indent="0" algn="ctr" rtl="0">
              <a:lnSpc>
                <a:spcPct val="100000"/>
              </a:lnSpc>
              <a:spcBef>
                <a:spcPts val="0"/>
              </a:spcBef>
              <a:spcAft>
                <a:spcPts val="0"/>
              </a:spcAft>
              <a:buClr>
                <a:schemeClr val="dk1"/>
              </a:buClr>
              <a:buSzPts val="1100"/>
              <a:buFont typeface="Arial"/>
              <a:buNone/>
            </a:pPr>
            <a:endParaRPr sz="4100"/>
          </a:p>
          <a:p>
            <a:pPr marL="0" lvl="0" indent="0" algn="ctr" rtl="0">
              <a:lnSpc>
                <a:spcPct val="100000"/>
              </a:lnSpc>
              <a:spcBef>
                <a:spcPts val="0"/>
              </a:spcBef>
              <a:spcAft>
                <a:spcPts val="0"/>
              </a:spcAft>
              <a:buSzPts val="1400"/>
              <a:buNone/>
            </a:pPr>
            <a:endParaRPr sz="41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80"/>
        <p:cNvGrpSpPr/>
        <p:nvPr/>
      </p:nvGrpSpPr>
      <p:grpSpPr>
        <a:xfrm>
          <a:off x="0" y="0"/>
          <a:ext cx="0" cy="0"/>
          <a:chOff x="0" y="0"/>
          <a:chExt cx="0" cy="0"/>
        </a:xfrm>
      </p:grpSpPr>
      <p:sp>
        <p:nvSpPr>
          <p:cNvPr id="181" name="Google Shape;181;p28">
            <a:extLst>
              <a:ext uri="{C183D7F6-B498-43B3-948B-1728B52AA6E4}">
                <adec:decorative xmlns:adec="http://schemas.microsoft.com/office/drawing/2017/decorative" val="1"/>
              </a:ext>
            </a:extLst>
          </p:cNvPr>
          <p:cNvSpPr/>
          <p:nvPr/>
        </p:nvSpPr>
        <p:spPr>
          <a:xfrm>
            <a:off x="0" y="0"/>
            <a:ext cx="137100" cy="51435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28"/>
          <p:cNvSpPr txBox="1">
            <a:spLocks noGrp="1"/>
          </p:cNvSpPr>
          <p:nvPr>
            <p:ph type="title"/>
          </p:nvPr>
        </p:nvSpPr>
        <p:spPr>
          <a:xfrm>
            <a:off x="861750" y="163275"/>
            <a:ext cx="7420500" cy="960600"/>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rgbClr val="262626"/>
              </a:buClr>
              <a:buSzPts val="2800"/>
              <a:buFont typeface="Century Gothic"/>
              <a:buNone/>
            </a:pPr>
            <a:r>
              <a:rPr lang="en-US" sz="2800"/>
              <a:t>Social Emotional Learning (SEL) Framework</a:t>
            </a:r>
            <a:endParaRPr/>
          </a:p>
        </p:txBody>
      </p:sp>
      <p:grpSp>
        <p:nvGrpSpPr>
          <p:cNvPr id="183" name="Google Shape;183;p28">
            <a:extLst>
              <a:ext uri="{C183D7F6-B498-43B3-948B-1728B52AA6E4}">
                <adec:decorative xmlns:adec="http://schemas.microsoft.com/office/drawing/2017/decorative" val="1"/>
              </a:ext>
            </a:extLst>
          </p:cNvPr>
          <p:cNvGrpSpPr/>
          <p:nvPr/>
        </p:nvGrpSpPr>
        <p:grpSpPr>
          <a:xfrm>
            <a:off x="1593012" y="3381579"/>
            <a:ext cx="5957975" cy="643500"/>
            <a:chOff x="1593000" y="2322568"/>
            <a:chExt cx="5957975" cy="643500"/>
          </a:xfrm>
        </p:grpSpPr>
        <p:sp>
          <p:nvSpPr>
            <p:cNvPr id="184" name="Google Shape;184;p28"/>
            <p:cNvSpPr/>
            <p:nvPr/>
          </p:nvSpPr>
          <p:spPr>
            <a:xfrm>
              <a:off x="3728375" y="2322568"/>
              <a:ext cx="3822600" cy="643500"/>
            </a:xfrm>
            <a:prstGeom prst="rect">
              <a:avLst/>
            </a:pr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28"/>
            <p:cNvSpPr/>
            <p:nvPr/>
          </p:nvSpPr>
          <p:spPr>
            <a:xfrm flipH="1">
              <a:off x="2283025" y="2322575"/>
              <a:ext cx="1844400" cy="642600"/>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28"/>
            <p:cNvSpPr/>
            <p:nvPr/>
          </p:nvSpPr>
          <p:spPr>
            <a:xfrm rot="-5400000">
              <a:off x="3501574" y="1934671"/>
              <a:ext cx="643356" cy="1419149"/>
            </a:xfrm>
            <a:prstGeom prst="flowChartOffpageConnector">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28"/>
            <p:cNvSpPr/>
            <p:nvPr/>
          </p:nvSpPr>
          <p:spPr>
            <a:xfrm>
              <a:off x="2342625" y="2399951"/>
              <a:ext cx="1940700" cy="4959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US" sz="1500" b="1">
                  <a:solidFill>
                    <a:srgbClr val="FFFFFF"/>
                  </a:solidFill>
                  <a:latin typeface="Century Gothic"/>
                  <a:ea typeface="Century Gothic"/>
                  <a:cs typeface="Century Gothic"/>
                  <a:sym typeface="Century Gothic"/>
                </a:rPr>
                <a:t>Social Awareness</a:t>
              </a:r>
              <a:endParaRPr sz="1500" b="1">
                <a:solidFill>
                  <a:srgbClr val="FFFFFF"/>
                </a:solidFill>
                <a:latin typeface="Century Gothic"/>
                <a:ea typeface="Century Gothic"/>
                <a:cs typeface="Century Gothic"/>
                <a:sym typeface="Century Gothic"/>
              </a:endParaRPr>
            </a:p>
          </p:txBody>
        </p:sp>
        <p:sp>
          <p:nvSpPr>
            <p:cNvPr id="188" name="Google Shape;188;p28"/>
            <p:cNvSpPr/>
            <p:nvPr/>
          </p:nvSpPr>
          <p:spPr>
            <a:xfrm>
              <a:off x="1593000" y="2322568"/>
              <a:ext cx="690000" cy="642300"/>
            </a:xfrm>
            <a:prstGeom prst="rect">
              <a:avLst/>
            </a:prstGeom>
            <a:gradFill>
              <a:gsLst>
                <a:gs pos="0">
                  <a:srgbClr val="E7C500"/>
                </a:gs>
                <a:gs pos="100000">
                  <a:srgbClr val="605304"/>
                </a:gs>
              </a:gsLst>
              <a:lin ang="5400012" scaled="0"/>
            </a:gradFill>
            <a:ln>
              <a:noFill/>
            </a:ln>
            <a:effectLst>
              <a:outerShdw blurRad="71438" dist="28575" dir="2700000" algn="bl" rotWithShape="0">
                <a:srgbClr val="000000">
                  <a:alpha val="1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28"/>
            <p:cNvSpPr/>
            <p:nvPr/>
          </p:nvSpPr>
          <p:spPr>
            <a:xfrm>
              <a:off x="4387850" y="2323750"/>
              <a:ext cx="2971200" cy="642300"/>
            </a:xfrm>
            <a:prstGeom prst="rect">
              <a:avLst/>
            </a:prstGeom>
            <a:noFill/>
            <a:ln>
              <a:noFill/>
            </a:ln>
          </p:spPr>
          <p:txBody>
            <a:bodyPr spcFirstLastPara="1" wrap="square" lIns="91425" tIns="91425" rIns="91425" bIns="91425" anchor="ctr" anchorCtr="0">
              <a:noAutofit/>
            </a:bodyPr>
            <a:lstStyle/>
            <a:p>
              <a:pPr marL="457200" lvl="0" indent="0" algn="l" rtl="0">
                <a:lnSpc>
                  <a:spcPct val="115000"/>
                </a:lnSpc>
                <a:spcBef>
                  <a:spcPts val="0"/>
                </a:spcBef>
                <a:spcAft>
                  <a:spcPts val="0"/>
                </a:spcAft>
                <a:buNone/>
              </a:pPr>
              <a:r>
                <a:rPr lang="en-US" sz="900">
                  <a:solidFill>
                    <a:schemeClr val="dk1"/>
                  </a:solidFill>
                  <a:latin typeface="Century Gothic"/>
                  <a:ea typeface="Century Gothic"/>
                  <a:cs typeface="Century Gothic"/>
                  <a:sym typeface="Century Gothic"/>
                </a:rPr>
                <a:t>A learner’s ability to be responsive to the needs, concerns, and perspectives of others </a:t>
              </a:r>
              <a:endParaRPr sz="900">
                <a:solidFill>
                  <a:schemeClr val="dk1"/>
                </a:solidFill>
                <a:latin typeface="Century Gothic"/>
                <a:ea typeface="Century Gothic"/>
                <a:cs typeface="Century Gothic"/>
                <a:sym typeface="Century Gothic"/>
              </a:endParaRPr>
            </a:p>
          </p:txBody>
        </p:sp>
      </p:grpSp>
      <p:grpSp>
        <p:nvGrpSpPr>
          <p:cNvPr id="190" name="Google Shape;190;p28">
            <a:extLst>
              <a:ext uri="{C183D7F6-B498-43B3-948B-1728B52AA6E4}">
                <adec:decorative xmlns:adec="http://schemas.microsoft.com/office/drawing/2017/decorative" val="1"/>
              </a:ext>
            </a:extLst>
          </p:cNvPr>
          <p:cNvGrpSpPr/>
          <p:nvPr/>
        </p:nvGrpSpPr>
        <p:grpSpPr>
          <a:xfrm>
            <a:off x="1593012" y="2726712"/>
            <a:ext cx="5957975" cy="643500"/>
            <a:chOff x="1593000" y="2322568"/>
            <a:chExt cx="5957975" cy="643500"/>
          </a:xfrm>
        </p:grpSpPr>
        <p:sp>
          <p:nvSpPr>
            <p:cNvPr id="191" name="Google Shape;191;p28"/>
            <p:cNvSpPr/>
            <p:nvPr/>
          </p:nvSpPr>
          <p:spPr>
            <a:xfrm>
              <a:off x="3728375" y="2322568"/>
              <a:ext cx="3822600" cy="643500"/>
            </a:xfrm>
            <a:prstGeom prst="rect">
              <a:avLst/>
            </a:pr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28"/>
            <p:cNvSpPr/>
            <p:nvPr/>
          </p:nvSpPr>
          <p:spPr>
            <a:xfrm flipH="1">
              <a:off x="2283025" y="2322575"/>
              <a:ext cx="1844400" cy="6426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28"/>
            <p:cNvSpPr/>
            <p:nvPr/>
          </p:nvSpPr>
          <p:spPr>
            <a:xfrm rot="-5400000">
              <a:off x="3501574" y="1934671"/>
              <a:ext cx="643356" cy="1419149"/>
            </a:xfrm>
            <a:prstGeom prst="flowChartOffpageConnector">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28"/>
            <p:cNvSpPr/>
            <p:nvPr/>
          </p:nvSpPr>
          <p:spPr>
            <a:xfrm>
              <a:off x="2342625" y="2399951"/>
              <a:ext cx="1940700" cy="4959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US" sz="1500" b="1">
                  <a:solidFill>
                    <a:srgbClr val="FFFFFF"/>
                  </a:solidFill>
                  <a:latin typeface="Century Gothic"/>
                  <a:ea typeface="Century Gothic"/>
                  <a:cs typeface="Century Gothic"/>
                  <a:sym typeface="Century Gothic"/>
                </a:rPr>
                <a:t>Relationship Skills</a:t>
              </a:r>
              <a:endParaRPr sz="1500" b="1">
                <a:solidFill>
                  <a:srgbClr val="FFFFFF"/>
                </a:solidFill>
                <a:latin typeface="Century Gothic"/>
                <a:ea typeface="Century Gothic"/>
                <a:cs typeface="Century Gothic"/>
                <a:sym typeface="Century Gothic"/>
              </a:endParaRPr>
            </a:p>
          </p:txBody>
        </p:sp>
        <p:sp>
          <p:nvSpPr>
            <p:cNvPr id="195" name="Google Shape;195;p28"/>
            <p:cNvSpPr/>
            <p:nvPr/>
          </p:nvSpPr>
          <p:spPr>
            <a:xfrm>
              <a:off x="1593000" y="2322568"/>
              <a:ext cx="690000" cy="642300"/>
            </a:xfrm>
            <a:prstGeom prst="rect">
              <a:avLst/>
            </a:prstGeom>
            <a:gradFill>
              <a:gsLst>
                <a:gs pos="0">
                  <a:srgbClr val="95A4C2"/>
                </a:gs>
                <a:gs pos="100000">
                  <a:srgbClr val="556380"/>
                </a:gs>
              </a:gsLst>
              <a:lin ang="5400012" scaled="0"/>
            </a:gradFill>
            <a:ln>
              <a:noFill/>
            </a:ln>
            <a:effectLst>
              <a:outerShdw blurRad="71438" dist="28575" dir="2700000" algn="bl" rotWithShape="0">
                <a:srgbClr val="000000">
                  <a:alpha val="1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28"/>
            <p:cNvSpPr/>
            <p:nvPr/>
          </p:nvSpPr>
          <p:spPr>
            <a:xfrm>
              <a:off x="4387850" y="2323750"/>
              <a:ext cx="2971200" cy="642300"/>
            </a:xfrm>
            <a:prstGeom prst="rect">
              <a:avLst/>
            </a:prstGeom>
            <a:noFill/>
            <a:ln>
              <a:noFill/>
            </a:ln>
          </p:spPr>
          <p:txBody>
            <a:bodyPr spcFirstLastPara="1" wrap="square" lIns="91425" tIns="91425" rIns="91425" bIns="91425" anchor="ctr" anchorCtr="0">
              <a:noAutofit/>
            </a:bodyPr>
            <a:lstStyle/>
            <a:p>
              <a:pPr marL="457200" lvl="0" indent="0" algn="l" rtl="0">
                <a:lnSpc>
                  <a:spcPct val="115000"/>
                </a:lnSpc>
                <a:spcBef>
                  <a:spcPts val="0"/>
                </a:spcBef>
                <a:spcAft>
                  <a:spcPts val="0"/>
                </a:spcAft>
                <a:buNone/>
              </a:pPr>
              <a:r>
                <a:rPr lang="en-US" sz="900">
                  <a:solidFill>
                    <a:schemeClr val="dk1"/>
                  </a:solidFill>
                  <a:latin typeface="Century Gothic"/>
                  <a:ea typeface="Century Gothic"/>
                  <a:cs typeface="Century Gothic"/>
                  <a:sym typeface="Century Gothic"/>
                </a:rPr>
                <a:t>A learner’s  capacity to manage emotions and behaviors that contribute to healthy relationships</a:t>
              </a:r>
              <a:endParaRPr sz="900">
                <a:solidFill>
                  <a:schemeClr val="dk1"/>
                </a:solidFill>
                <a:latin typeface="Century Gothic"/>
                <a:ea typeface="Century Gothic"/>
                <a:cs typeface="Century Gothic"/>
                <a:sym typeface="Century Gothic"/>
              </a:endParaRPr>
            </a:p>
          </p:txBody>
        </p:sp>
      </p:grpSp>
      <p:grpSp>
        <p:nvGrpSpPr>
          <p:cNvPr id="197" name="Google Shape;197;p28">
            <a:extLst>
              <a:ext uri="{C183D7F6-B498-43B3-948B-1728B52AA6E4}">
                <adec:decorative xmlns:adec="http://schemas.microsoft.com/office/drawing/2017/decorative" val="1"/>
              </a:ext>
            </a:extLst>
          </p:cNvPr>
          <p:cNvGrpSpPr/>
          <p:nvPr/>
        </p:nvGrpSpPr>
        <p:grpSpPr>
          <a:xfrm>
            <a:off x="1593012" y="2071819"/>
            <a:ext cx="5957975" cy="643500"/>
            <a:chOff x="1593000" y="2322568"/>
            <a:chExt cx="5957975" cy="643500"/>
          </a:xfrm>
        </p:grpSpPr>
        <p:sp>
          <p:nvSpPr>
            <p:cNvPr id="198" name="Google Shape;198;p28"/>
            <p:cNvSpPr/>
            <p:nvPr/>
          </p:nvSpPr>
          <p:spPr>
            <a:xfrm>
              <a:off x="3728375" y="2322568"/>
              <a:ext cx="3822600" cy="643500"/>
            </a:xfrm>
            <a:prstGeom prst="rect">
              <a:avLst/>
            </a:pr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28"/>
            <p:cNvSpPr/>
            <p:nvPr/>
          </p:nvSpPr>
          <p:spPr>
            <a:xfrm flipH="1">
              <a:off x="2283025" y="2322575"/>
              <a:ext cx="1844400" cy="6426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28"/>
            <p:cNvSpPr/>
            <p:nvPr/>
          </p:nvSpPr>
          <p:spPr>
            <a:xfrm rot="-5400000">
              <a:off x="3501574" y="1934671"/>
              <a:ext cx="643356" cy="1419149"/>
            </a:xfrm>
            <a:prstGeom prst="flowChartOffpageConnector">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28"/>
            <p:cNvSpPr/>
            <p:nvPr/>
          </p:nvSpPr>
          <p:spPr>
            <a:xfrm>
              <a:off x="2342625" y="2399951"/>
              <a:ext cx="1940700" cy="4959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US" sz="1500" b="1">
                  <a:solidFill>
                    <a:srgbClr val="FFFFFF"/>
                  </a:solidFill>
                  <a:latin typeface="Century Gothic"/>
                  <a:ea typeface="Century Gothic"/>
                  <a:cs typeface="Century Gothic"/>
                  <a:sym typeface="Century Gothic"/>
                </a:rPr>
                <a:t>Responsible Decision-Making</a:t>
              </a:r>
              <a:endParaRPr sz="1500" b="1">
                <a:solidFill>
                  <a:srgbClr val="FFFFFF"/>
                </a:solidFill>
                <a:latin typeface="Century Gothic"/>
                <a:ea typeface="Century Gothic"/>
                <a:cs typeface="Century Gothic"/>
                <a:sym typeface="Century Gothic"/>
              </a:endParaRPr>
            </a:p>
          </p:txBody>
        </p:sp>
        <p:sp>
          <p:nvSpPr>
            <p:cNvPr id="202" name="Google Shape;202;p28"/>
            <p:cNvSpPr/>
            <p:nvPr/>
          </p:nvSpPr>
          <p:spPr>
            <a:xfrm>
              <a:off x="1593000" y="2322568"/>
              <a:ext cx="690000" cy="642300"/>
            </a:xfrm>
            <a:prstGeom prst="rect">
              <a:avLst/>
            </a:prstGeom>
            <a:gradFill>
              <a:gsLst>
                <a:gs pos="0">
                  <a:srgbClr val="2C68B2"/>
                </a:gs>
                <a:gs pos="100000">
                  <a:srgbClr val="162B46"/>
                </a:gs>
              </a:gsLst>
              <a:lin ang="5400012" scaled="0"/>
            </a:gradFill>
            <a:ln>
              <a:noFill/>
            </a:ln>
            <a:effectLst>
              <a:outerShdw blurRad="71438" dist="28575" dir="2700000" algn="bl" rotWithShape="0">
                <a:srgbClr val="000000">
                  <a:alpha val="1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28"/>
            <p:cNvSpPr/>
            <p:nvPr/>
          </p:nvSpPr>
          <p:spPr>
            <a:xfrm>
              <a:off x="4387850" y="2323750"/>
              <a:ext cx="2971200" cy="642300"/>
            </a:xfrm>
            <a:prstGeom prst="rect">
              <a:avLst/>
            </a:prstGeom>
            <a:noFill/>
            <a:ln>
              <a:noFill/>
            </a:ln>
          </p:spPr>
          <p:txBody>
            <a:bodyPr spcFirstLastPara="1" wrap="square" lIns="91425" tIns="91425" rIns="91425" bIns="91425" anchor="ctr" anchorCtr="0">
              <a:noAutofit/>
            </a:bodyPr>
            <a:lstStyle/>
            <a:p>
              <a:pPr marL="457200" lvl="0" indent="0" algn="l" rtl="0">
                <a:lnSpc>
                  <a:spcPct val="115000"/>
                </a:lnSpc>
                <a:spcBef>
                  <a:spcPts val="0"/>
                </a:spcBef>
                <a:spcAft>
                  <a:spcPts val="0"/>
                </a:spcAft>
                <a:buNone/>
              </a:pPr>
              <a:r>
                <a:rPr lang="en-US" sz="900">
                  <a:solidFill>
                    <a:schemeClr val="dk1"/>
                  </a:solidFill>
                  <a:latin typeface="Century Gothic"/>
                  <a:ea typeface="Century Gothic"/>
                  <a:cs typeface="Century Gothic"/>
                  <a:sym typeface="Century Gothic"/>
                </a:rPr>
                <a:t>A learner’s ability to assess and make constructive choices about their  behaviors and engagement with others in various contexts</a:t>
              </a:r>
              <a:endParaRPr sz="900">
                <a:solidFill>
                  <a:schemeClr val="dk1"/>
                </a:solidFill>
                <a:latin typeface="Century Gothic"/>
                <a:ea typeface="Century Gothic"/>
                <a:cs typeface="Century Gothic"/>
                <a:sym typeface="Century Gothic"/>
              </a:endParaRPr>
            </a:p>
          </p:txBody>
        </p:sp>
      </p:grpSp>
      <p:grpSp>
        <p:nvGrpSpPr>
          <p:cNvPr id="204" name="Google Shape;204;p28">
            <a:extLst>
              <a:ext uri="{C183D7F6-B498-43B3-948B-1728B52AA6E4}">
                <adec:decorative xmlns:adec="http://schemas.microsoft.com/office/drawing/2017/decorative" val="1"/>
              </a:ext>
            </a:extLst>
          </p:cNvPr>
          <p:cNvGrpSpPr/>
          <p:nvPr/>
        </p:nvGrpSpPr>
        <p:grpSpPr>
          <a:xfrm>
            <a:off x="1593012" y="1416960"/>
            <a:ext cx="5957975" cy="643500"/>
            <a:chOff x="1593000" y="2322568"/>
            <a:chExt cx="5957975" cy="643500"/>
          </a:xfrm>
        </p:grpSpPr>
        <p:sp>
          <p:nvSpPr>
            <p:cNvPr id="205" name="Google Shape;205;p28"/>
            <p:cNvSpPr/>
            <p:nvPr/>
          </p:nvSpPr>
          <p:spPr>
            <a:xfrm>
              <a:off x="3728375" y="2322568"/>
              <a:ext cx="3822600" cy="643500"/>
            </a:xfrm>
            <a:prstGeom prst="rect">
              <a:avLst/>
            </a:pr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28"/>
            <p:cNvSpPr/>
            <p:nvPr/>
          </p:nvSpPr>
          <p:spPr>
            <a:xfrm flipH="1">
              <a:off x="2283025" y="2322575"/>
              <a:ext cx="1844400" cy="6426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28"/>
            <p:cNvSpPr/>
            <p:nvPr/>
          </p:nvSpPr>
          <p:spPr>
            <a:xfrm rot="-5400000">
              <a:off x="3501574" y="1934671"/>
              <a:ext cx="643356" cy="1419149"/>
            </a:xfrm>
            <a:prstGeom prst="flowChartOffpageConnector">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28"/>
            <p:cNvSpPr/>
            <p:nvPr/>
          </p:nvSpPr>
          <p:spPr>
            <a:xfrm>
              <a:off x="2342625" y="2399951"/>
              <a:ext cx="1940700" cy="4959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US" sz="1500" b="1">
                  <a:solidFill>
                    <a:srgbClr val="FFFFFF"/>
                  </a:solidFill>
                  <a:latin typeface="Century Gothic"/>
                  <a:ea typeface="Century Gothic"/>
                  <a:cs typeface="Century Gothic"/>
                  <a:sym typeface="Century Gothic"/>
                </a:rPr>
                <a:t>Self-Management</a:t>
              </a:r>
              <a:endParaRPr sz="1500" b="1">
                <a:solidFill>
                  <a:srgbClr val="FFFFFF"/>
                </a:solidFill>
                <a:latin typeface="Century Gothic"/>
                <a:ea typeface="Century Gothic"/>
                <a:cs typeface="Century Gothic"/>
                <a:sym typeface="Century Gothic"/>
              </a:endParaRPr>
            </a:p>
          </p:txBody>
        </p:sp>
        <p:sp>
          <p:nvSpPr>
            <p:cNvPr id="209" name="Google Shape;209;p28"/>
            <p:cNvSpPr/>
            <p:nvPr/>
          </p:nvSpPr>
          <p:spPr>
            <a:xfrm>
              <a:off x="1593000" y="2322568"/>
              <a:ext cx="690000" cy="642300"/>
            </a:xfrm>
            <a:prstGeom prst="rect">
              <a:avLst/>
            </a:prstGeom>
            <a:gradFill>
              <a:gsLst>
                <a:gs pos="0">
                  <a:srgbClr val="F1F3F4"/>
                </a:gs>
                <a:gs pos="100000">
                  <a:srgbClr val="ABB3B7"/>
                </a:gs>
              </a:gsLst>
              <a:lin ang="5400012" scaled="0"/>
            </a:gradFill>
            <a:ln>
              <a:noFill/>
            </a:ln>
            <a:effectLst>
              <a:outerShdw blurRad="71438" dist="28575" dir="2700000" algn="bl" rotWithShape="0">
                <a:srgbClr val="000000">
                  <a:alpha val="1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28"/>
            <p:cNvSpPr/>
            <p:nvPr/>
          </p:nvSpPr>
          <p:spPr>
            <a:xfrm>
              <a:off x="4387850" y="2323750"/>
              <a:ext cx="2971200" cy="642300"/>
            </a:xfrm>
            <a:prstGeom prst="rect">
              <a:avLst/>
            </a:prstGeom>
            <a:noFill/>
            <a:ln>
              <a:noFill/>
            </a:ln>
          </p:spPr>
          <p:txBody>
            <a:bodyPr spcFirstLastPara="1" wrap="square" lIns="91425" tIns="91425" rIns="91425" bIns="91425" anchor="ctr" anchorCtr="0">
              <a:noAutofit/>
            </a:bodyPr>
            <a:lstStyle/>
            <a:p>
              <a:pPr marL="457200" lvl="0" indent="0" algn="l" rtl="0">
                <a:lnSpc>
                  <a:spcPct val="115000"/>
                </a:lnSpc>
                <a:spcBef>
                  <a:spcPts val="0"/>
                </a:spcBef>
                <a:spcAft>
                  <a:spcPts val="0"/>
                </a:spcAft>
                <a:buNone/>
              </a:pPr>
              <a:r>
                <a:rPr lang="en-US" sz="900">
                  <a:solidFill>
                    <a:schemeClr val="dk1"/>
                  </a:solidFill>
                  <a:latin typeface="Century Gothic"/>
                  <a:ea typeface="Century Gothic"/>
                  <a:cs typeface="Century Gothic"/>
                  <a:sym typeface="Century Gothic"/>
                </a:rPr>
                <a:t>A learner’s capacity to control their emotions, behaviors, and thoughts in various contexts in order to meet set goals</a:t>
              </a:r>
              <a:endParaRPr sz="900">
                <a:solidFill>
                  <a:schemeClr val="dk1"/>
                </a:solidFill>
                <a:latin typeface="Century Gothic"/>
                <a:ea typeface="Century Gothic"/>
                <a:cs typeface="Century Gothic"/>
                <a:sym typeface="Century Gothic"/>
              </a:endParaRPr>
            </a:p>
          </p:txBody>
        </p:sp>
      </p:grpSp>
      <p:grpSp>
        <p:nvGrpSpPr>
          <p:cNvPr id="211" name="Google Shape;211;p28">
            <a:extLst>
              <a:ext uri="{C183D7F6-B498-43B3-948B-1728B52AA6E4}">
                <adec:decorative xmlns:adec="http://schemas.microsoft.com/office/drawing/2017/decorative" val="1"/>
              </a:ext>
            </a:extLst>
          </p:cNvPr>
          <p:cNvGrpSpPr/>
          <p:nvPr/>
        </p:nvGrpSpPr>
        <p:grpSpPr>
          <a:xfrm>
            <a:off x="1593012" y="762085"/>
            <a:ext cx="5957975" cy="643500"/>
            <a:chOff x="1593000" y="2322568"/>
            <a:chExt cx="5957975" cy="643500"/>
          </a:xfrm>
        </p:grpSpPr>
        <p:sp>
          <p:nvSpPr>
            <p:cNvPr id="212" name="Google Shape;212;p28"/>
            <p:cNvSpPr/>
            <p:nvPr/>
          </p:nvSpPr>
          <p:spPr>
            <a:xfrm>
              <a:off x="3728375" y="2322568"/>
              <a:ext cx="3822600" cy="643500"/>
            </a:xfrm>
            <a:prstGeom prst="rect">
              <a:avLst/>
            </a:pr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28"/>
            <p:cNvSpPr/>
            <p:nvPr/>
          </p:nvSpPr>
          <p:spPr>
            <a:xfrm flipH="1">
              <a:off x="2283025" y="2322575"/>
              <a:ext cx="1844400" cy="6426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28"/>
            <p:cNvSpPr/>
            <p:nvPr/>
          </p:nvSpPr>
          <p:spPr>
            <a:xfrm rot="-5400000">
              <a:off x="3501574" y="1934671"/>
              <a:ext cx="643356" cy="1419149"/>
            </a:xfrm>
            <a:prstGeom prst="flowChartOffpageConnector">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28"/>
            <p:cNvSpPr/>
            <p:nvPr/>
          </p:nvSpPr>
          <p:spPr>
            <a:xfrm>
              <a:off x="2342625" y="2399951"/>
              <a:ext cx="1940700" cy="4959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US" sz="1500" b="1">
                  <a:solidFill>
                    <a:srgbClr val="FFFFFF"/>
                  </a:solidFill>
                  <a:latin typeface="Century Gothic"/>
                  <a:ea typeface="Century Gothic"/>
                  <a:cs typeface="Century Gothic"/>
                  <a:sym typeface="Century Gothic"/>
                </a:rPr>
                <a:t>Self-Awareness</a:t>
              </a:r>
              <a:endParaRPr sz="1500" b="1">
                <a:solidFill>
                  <a:srgbClr val="FFFFFF"/>
                </a:solidFill>
                <a:latin typeface="Century Gothic"/>
                <a:ea typeface="Century Gothic"/>
                <a:cs typeface="Century Gothic"/>
                <a:sym typeface="Century Gothic"/>
              </a:endParaRPr>
            </a:p>
          </p:txBody>
        </p:sp>
        <p:sp>
          <p:nvSpPr>
            <p:cNvPr id="216" name="Google Shape;216;p28"/>
            <p:cNvSpPr/>
            <p:nvPr/>
          </p:nvSpPr>
          <p:spPr>
            <a:xfrm>
              <a:off x="1593000" y="2322568"/>
              <a:ext cx="690000" cy="642300"/>
            </a:xfrm>
            <a:prstGeom prst="rect">
              <a:avLst/>
            </a:prstGeom>
            <a:gradFill>
              <a:gsLst>
                <a:gs pos="0">
                  <a:srgbClr val="708EA0"/>
                </a:gs>
                <a:gs pos="100000">
                  <a:srgbClr val="3D4951"/>
                </a:gs>
              </a:gsLst>
              <a:lin ang="5400012" scaled="0"/>
            </a:gradFill>
            <a:ln>
              <a:noFill/>
            </a:ln>
            <a:effectLst>
              <a:outerShdw blurRad="71438" dist="28575" dir="2700000" algn="bl" rotWithShape="0">
                <a:srgbClr val="000000">
                  <a:alpha val="1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28"/>
            <p:cNvSpPr/>
            <p:nvPr/>
          </p:nvSpPr>
          <p:spPr>
            <a:xfrm>
              <a:off x="4387850" y="2323750"/>
              <a:ext cx="2971200" cy="642300"/>
            </a:xfrm>
            <a:prstGeom prst="rect">
              <a:avLst/>
            </a:prstGeom>
            <a:noFill/>
            <a:ln>
              <a:noFill/>
            </a:ln>
          </p:spPr>
          <p:txBody>
            <a:bodyPr spcFirstLastPara="1" wrap="square" lIns="91425" tIns="91425" rIns="91425" bIns="91425" anchor="ctr" anchorCtr="0">
              <a:noAutofit/>
            </a:bodyPr>
            <a:lstStyle/>
            <a:p>
              <a:pPr marL="457200" lvl="0" indent="0" algn="l" rtl="0">
                <a:lnSpc>
                  <a:spcPct val="115000"/>
                </a:lnSpc>
                <a:spcBef>
                  <a:spcPts val="0"/>
                </a:spcBef>
                <a:spcAft>
                  <a:spcPts val="0"/>
                </a:spcAft>
                <a:buNone/>
              </a:pPr>
              <a:r>
                <a:rPr lang="en-US" sz="900">
                  <a:solidFill>
                    <a:schemeClr val="dk1"/>
                  </a:solidFill>
                  <a:latin typeface="Century Gothic"/>
                  <a:ea typeface="Century Gothic"/>
                  <a:cs typeface="Century Gothic"/>
                  <a:sym typeface="Century Gothic"/>
                </a:rPr>
                <a:t>A learner’s ability to identify and understand their motivations, emotions, beliefs, and values and how they can impact behaviors in varying situations</a:t>
              </a:r>
              <a:endParaRPr sz="900">
                <a:solidFill>
                  <a:schemeClr val="dk1"/>
                </a:solidFill>
                <a:latin typeface="Century Gothic"/>
                <a:ea typeface="Century Gothic"/>
                <a:cs typeface="Century Gothic"/>
                <a:sym typeface="Century Gothic"/>
              </a:endParaRPr>
            </a:p>
          </p:txBody>
        </p:sp>
      </p:grpSp>
      <p:sp>
        <p:nvSpPr>
          <p:cNvPr id="218" name="Google Shape;218;p28"/>
          <p:cNvSpPr txBox="1"/>
          <p:nvPr/>
        </p:nvSpPr>
        <p:spPr>
          <a:xfrm>
            <a:off x="1587450" y="4036450"/>
            <a:ext cx="5969100" cy="307800"/>
          </a:xfrm>
          <a:prstGeom prst="rect">
            <a:avLst/>
          </a:prstGeom>
          <a:noFill/>
          <a:ln>
            <a:noFill/>
          </a:ln>
        </p:spPr>
        <p:txBody>
          <a:bodyPr spcFirstLastPara="1" wrap="square" lIns="91425" tIns="91425" rIns="91425" bIns="91425" anchor="t" anchorCtr="0">
            <a:spAutoFit/>
          </a:bodyPr>
          <a:lstStyle/>
          <a:p>
            <a:pPr marL="0" marR="0" lvl="0" indent="0" algn="ctr" rtl="0">
              <a:lnSpc>
                <a:spcPct val="115000"/>
              </a:lnSpc>
              <a:spcBef>
                <a:spcPts val="0"/>
              </a:spcBef>
              <a:spcAft>
                <a:spcPts val="0"/>
              </a:spcAft>
              <a:buClr>
                <a:schemeClr val="dk1"/>
              </a:buClr>
              <a:buSzPts val="1100"/>
              <a:buFont typeface="Arial"/>
              <a:buNone/>
            </a:pPr>
            <a:r>
              <a:rPr lang="en-US" sz="800">
                <a:solidFill>
                  <a:schemeClr val="dk1"/>
                </a:solidFill>
                <a:latin typeface="Century Gothic"/>
                <a:ea typeface="Century Gothic"/>
                <a:cs typeface="Century Gothic"/>
                <a:sym typeface="Century Gothic"/>
              </a:rPr>
              <a:t>Collaborative for Academic, Social, and Emotional Learning (CASEL)’s Social Emotional Learning Framework</a:t>
            </a:r>
            <a:endParaRPr sz="200">
              <a:solidFill>
                <a:schemeClr val="dk1"/>
              </a:solidFill>
              <a:latin typeface="Century Gothic"/>
              <a:ea typeface="Century Gothic"/>
              <a:cs typeface="Century Gothic"/>
              <a:sym typeface="Century Gothic"/>
            </a:endParaRPr>
          </a:p>
        </p:txBody>
      </p:sp>
      <p:sp>
        <p:nvSpPr>
          <p:cNvPr id="219" name="Google Shape;219;p2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lnSpcReduction="10000"/>
          </a:bodyPr>
          <a:lstStyle/>
          <a:p>
            <a:pPr marL="0" lvl="0" indent="0" algn="r" rtl="0">
              <a:spcBef>
                <a:spcPts val="0"/>
              </a:spcBef>
              <a:spcAft>
                <a:spcPts val="0"/>
              </a:spcAft>
              <a:buClr>
                <a:srgbClr val="FEFFFF"/>
              </a:buClr>
              <a:buSzPts val="1500"/>
              <a:buFont typeface="Century Gothic"/>
              <a:buNone/>
            </a:pPr>
            <a:fld id="{00000000-1234-1234-1234-123412341234}" type="slidenum">
              <a:rPr lang="en-US">
                <a:solidFill>
                  <a:schemeClr val="lt2"/>
                </a:solidFill>
              </a:rPr>
              <a:t>11</a:t>
            </a:fld>
            <a:endParaRPr>
              <a:solidFill>
                <a:schemeClr val="lt2"/>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23"/>
        <p:cNvGrpSpPr/>
        <p:nvPr/>
      </p:nvGrpSpPr>
      <p:grpSpPr>
        <a:xfrm>
          <a:off x="0" y="0"/>
          <a:ext cx="0" cy="0"/>
          <a:chOff x="0" y="0"/>
          <a:chExt cx="0" cy="0"/>
        </a:xfrm>
      </p:grpSpPr>
      <p:sp>
        <p:nvSpPr>
          <p:cNvPr id="224" name="Google Shape;224;p29">
            <a:extLst>
              <a:ext uri="{C183D7F6-B498-43B3-948B-1728B52AA6E4}">
                <adec:decorative xmlns:adec="http://schemas.microsoft.com/office/drawing/2017/decorative" val="1"/>
              </a:ext>
            </a:extLst>
          </p:cNvPr>
          <p:cNvSpPr/>
          <p:nvPr/>
        </p:nvSpPr>
        <p:spPr>
          <a:xfrm>
            <a:off x="0" y="0"/>
            <a:ext cx="137100" cy="51435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29"/>
          <p:cNvSpPr txBox="1">
            <a:spLocks noGrp="1"/>
          </p:cNvSpPr>
          <p:nvPr>
            <p:ph type="title"/>
          </p:nvPr>
        </p:nvSpPr>
        <p:spPr>
          <a:xfrm>
            <a:off x="1285358" y="87082"/>
            <a:ext cx="6098700" cy="960600"/>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rgbClr val="262626"/>
              </a:buClr>
              <a:buSzPts val="2800"/>
              <a:buFont typeface="Century Gothic"/>
              <a:buNone/>
            </a:pPr>
            <a:r>
              <a:rPr lang="en-US" sz="2800"/>
              <a:t>Psychosociocultural Framework</a:t>
            </a:r>
            <a:endParaRPr/>
          </a:p>
        </p:txBody>
      </p:sp>
      <p:grpSp>
        <p:nvGrpSpPr>
          <p:cNvPr id="2" name="Group 1" descr="Castellanos and Gloria's Psychosociocultural Framework for Latina/os in Higher Education demonstrates persistence within the university context is impacted by the combined interaction of the psychological (self-efficacy and self-esteem), social (family and mentors), and cultural (congruity and ethnic identity) elements.">
            <a:extLst>
              <a:ext uri="{FF2B5EF4-FFF2-40B4-BE49-F238E27FC236}">
                <a16:creationId xmlns:a16="http://schemas.microsoft.com/office/drawing/2014/main" id="{3F95DF9F-94E6-B74C-BB3D-5CFE5707465E}"/>
              </a:ext>
            </a:extLst>
          </p:cNvPr>
          <p:cNvGrpSpPr/>
          <p:nvPr/>
        </p:nvGrpSpPr>
        <p:grpSpPr>
          <a:xfrm>
            <a:off x="985087" y="576113"/>
            <a:ext cx="6851730" cy="3546787"/>
            <a:chOff x="985087" y="576113"/>
            <a:chExt cx="6851730" cy="3546787"/>
          </a:xfrm>
        </p:grpSpPr>
        <p:sp>
          <p:nvSpPr>
            <p:cNvPr id="226" name="Google Shape;226;p29">
              <a:extLst>
                <a:ext uri="{C183D7F6-B498-43B3-948B-1728B52AA6E4}">
                  <adec:decorative xmlns:adec="http://schemas.microsoft.com/office/drawing/2017/decorative" val="1"/>
                </a:ext>
              </a:extLst>
            </p:cNvPr>
            <p:cNvSpPr/>
            <p:nvPr/>
          </p:nvSpPr>
          <p:spPr>
            <a:xfrm>
              <a:off x="5018762" y="2350450"/>
              <a:ext cx="257100" cy="199200"/>
            </a:xfrm>
            <a:prstGeom prst="rightArrow">
              <a:avLst>
                <a:gd name="adj1" fmla="val 50000"/>
                <a:gd name="adj2" fmla="val 50000"/>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29"/>
            <p:cNvSpPr/>
            <p:nvPr/>
          </p:nvSpPr>
          <p:spPr>
            <a:xfrm rot="-1639681">
              <a:off x="3221031" y="1493908"/>
              <a:ext cx="1853909" cy="1853909"/>
            </a:xfrm>
            <a:prstGeom prst="ellipse">
              <a:avLst/>
            </a:prstGeom>
            <a:solidFill>
              <a:schemeClr val="accent6"/>
            </a:solidFill>
            <a:ln w="2857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29"/>
            <p:cNvSpPr txBox="1"/>
            <p:nvPr/>
          </p:nvSpPr>
          <p:spPr>
            <a:xfrm>
              <a:off x="3797123" y="2185884"/>
              <a:ext cx="1075200" cy="521400"/>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US" b="1">
                  <a:solidFill>
                    <a:srgbClr val="FFFFFF"/>
                  </a:solidFill>
                  <a:latin typeface="Roboto"/>
                  <a:ea typeface="Roboto"/>
                  <a:cs typeface="Roboto"/>
                  <a:sym typeface="Roboto"/>
                </a:rPr>
                <a:t>Social</a:t>
              </a:r>
              <a:endParaRPr b="1">
                <a:solidFill>
                  <a:srgbClr val="FFFFFF"/>
                </a:solidFill>
                <a:latin typeface="Roboto"/>
                <a:ea typeface="Roboto"/>
                <a:cs typeface="Roboto"/>
                <a:sym typeface="Roboto"/>
              </a:endParaRPr>
            </a:p>
          </p:txBody>
        </p:sp>
        <p:sp>
          <p:nvSpPr>
            <p:cNvPr id="229" name="Google Shape;229;p29"/>
            <p:cNvSpPr/>
            <p:nvPr/>
          </p:nvSpPr>
          <p:spPr>
            <a:xfrm rot="-1639681">
              <a:off x="2175227" y="878031"/>
              <a:ext cx="1853909" cy="1853909"/>
            </a:xfrm>
            <a:prstGeom prst="ellipse">
              <a:avLst/>
            </a:prstGeom>
            <a:solidFill>
              <a:schemeClr val="accent2"/>
            </a:solidFill>
            <a:ln w="2857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29"/>
            <p:cNvSpPr txBox="1"/>
            <p:nvPr/>
          </p:nvSpPr>
          <p:spPr>
            <a:xfrm>
              <a:off x="2380661" y="1468125"/>
              <a:ext cx="1393800" cy="521400"/>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US" b="1">
                  <a:solidFill>
                    <a:srgbClr val="FFFFFF"/>
                  </a:solidFill>
                  <a:latin typeface="Roboto"/>
                  <a:ea typeface="Roboto"/>
                  <a:cs typeface="Roboto"/>
                  <a:sym typeface="Roboto"/>
                </a:rPr>
                <a:t>Psychological</a:t>
              </a:r>
              <a:endParaRPr b="1">
                <a:solidFill>
                  <a:srgbClr val="FFFFFF"/>
                </a:solidFill>
                <a:latin typeface="Roboto"/>
                <a:ea typeface="Roboto"/>
                <a:cs typeface="Roboto"/>
                <a:sym typeface="Roboto"/>
              </a:endParaRPr>
            </a:p>
          </p:txBody>
        </p:sp>
        <p:sp>
          <p:nvSpPr>
            <p:cNvPr id="231" name="Google Shape;231;p29"/>
            <p:cNvSpPr/>
            <p:nvPr/>
          </p:nvSpPr>
          <p:spPr>
            <a:xfrm rot="-1639681">
              <a:off x="2051383" y="2098218"/>
              <a:ext cx="1853909" cy="1853909"/>
            </a:xfrm>
            <a:prstGeom prst="ellipse">
              <a:avLst/>
            </a:prstGeom>
            <a:solidFill>
              <a:schemeClr val="bg2"/>
            </a:solidFill>
            <a:ln w="28575"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29"/>
            <p:cNvSpPr txBox="1"/>
            <p:nvPr/>
          </p:nvSpPr>
          <p:spPr>
            <a:xfrm>
              <a:off x="2440727" y="2764568"/>
              <a:ext cx="1075200" cy="521400"/>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US" b="1">
                  <a:solidFill>
                    <a:srgbClr val="FFFFFF"/>
                  </a:solidFill>
                  <a:latin typeface="Roboto"/>
                  <a:ea typeface="Roboto"/>
                  <a:cs typeface="Roboto"/>
                  <a:sym typeface="Roboto"/>
                </a:rPr>
                <a:t>Cultural</a:t>
              </a:r>
              <a:endParaRPr b="1">
                <a:solidFill>
                  <a:srgbClr val="FFFFFF"/>
                </a:solidFill>
                <a:latin typeface="Roboto"/>
                <a:ea typeface="Roboto"/>
                <a:cs typeface="Roboto"/>
                <a:sym typeface="Roboto"/>
              </a:endParaRPr>
            </a:p>
          </p:txBody>
        </p:sp>
        <p:sp>
          <p:nvSpPr>
            <p:cNvPr id="233" name="Google Shape;233;p29"/>
            <p:cNvSpPr/>
            <p:nvPr/>
          </p:nvSpPr>
          <p:spPr>
            <a:xfrm rot="-1639681">
              <a:off x="5982908" y="1519618"/>
              <a:ext cx="1853909" cy="1853909"/>
            </a:xfrm>
            <a:prstGeom prst="ellipse">
              <a:avLst/>
            </a:prstGeom>
            <a:solidFill>
              <a:schemeClr val="accent5"/>
            </a:solidFill>
            <a:ln w="2857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29"/>
            <p:cNvSpPr txBox="1"/>
            <p:nvPr/>
          </p:nvSpPr>
          <p:spPr>
            <a:xfrm>
              <a:off x="6287360" y="2185875"/>
              <a:ext cx="1245000" cy="521400"/>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US" b="1">
                  <a:solidFill>
                    <a:srgbClr val="FFFFFF"/>
                  </a:solidFill>
                  <a:latin typeface="Roboto"/>
                  <a:ea typeface="Roboto"/>
                  <a:cs typeface="Roboto"/>
                  <a:sym typeface="Roboto"/>
                </a:rPr>
                <a:t>Persistence</a:t>
              </a:r>
              <a:endParaRPr b="1">
                <a:solidFill>
                  <a:srgbClr val="FFFFFF"/>
                </a:solidFill>
                <a:latin typeface="Roboto"/>
                <a:ea typeface="Roboto"/>
                <a:cs typeface="Roboto"/>
                <a:sym typeface="Roboto"/>
              </a:endParaRPr>
            </a:p>
          </p:txBody>
        </p:sp>
        <p:sp>
          <p:nvSpPr>
            <p:cNvPr id="235" name="Google Shape;235;p29"/>
            <p:cNvSpPr txBox="1"/>
            <p:nvPr/>
          </p:nvSpPr>
          <p:spPr>
            <a:xfrm>
              <a:off x="4460137" y="1620000"/>
              <a:ext cx="936900" cy="369300"/>
            </a:xfrm>
            <a:prstGeom prst="rect">
              <a:avLst/>
            </a:prstGeom>
            <a:solidFill>
              <a:srgbClr val="F2F2F2"/>
            </a:solidFill>
            <a:ln>
              <a:noFill/>
            </a:ln>
            <a:effectLst>
              <a:outerShdw blurRad="57150" dist="19050" dir="5400000" algn="bl" rotWithShape="0">
                <a:srgbClr val="000000">
                  <a:alpha val="50000"/>
                </a:srgbClr>
              </a:outerShdw>
            </a:effectLst>
          </p:spPr>
          <p:txBody>
            <a:bodyPr spcFirstLastPara="1" wrap="square" lIns="91425" tIns="91425" rIns="91425" bIns="91425" anchor="t" anchorCtr="0">
              <a:spAutoFit/>
            </a:bodyPr>
            <a:lstStyle/>
            <a:p>
              <a:pPr marL="0" lvl="0" indent="0" algn="ctr" rtl="0">
                <a:spcBef>
                  <a:spcPts val="0"/>
                </a:spcBef>
                <a:spcAft>
                  <a:spcPts val="0"/>
                </a:spcAft>
                <a:buNone/>
              </a:pPr>
              <a:r>
                <a:rPr lang="en-US" sz="1200" b="1">
                  <a:latin typeface="Century Gothic"/>
                  <a:ea typeface="Century Gothic"/>
                  <a:cs typeface="Century Gothic"/>
                  <a:sym typeface="Century Gothic"/>
                </a:rPr>
                <a:t>Family</a:t>
              </a:r>
              <a:endParaRPr sz="1200" b="1">
                <a:latin typeface="Century Gothic"/>
                <a:ea typeface="Century Gothic"/>
                <a:cs typeface="Century Gothic"/>
                <a:sym typeface="Century Gothic"/>
              </a:endParaRPr>
            </a:p>
          </p:txBody>
        </p:sp>
        <p:sp>
          <p:nvSpPr>
            <p:cNvPr id="236" name="Google Shape;236;p29"/>
            <p:cNvSpPr txBox="1"/>
            <p:nvPr/>
          </p:nvSpPr>
          <p:spPr>
            <a:xfrm>
              <a:off x="4460137" y="2764575"/>
              <a:ext cx="936900" cy="369300"/>
            </a:xfrm>
            <a:prstGeom prst="rect">
              <a:avLst/>
            </a:prstGeom>
            <a:solidFill>
              <a:srgbClr val="F2F2F2"/>
            </a:solidFill>
            <a:ln>
              <a:noFill/>
            </a:ln>
            <a:effectLst>
              <a:outerShdw blurRad="57150" dist="19050" dir="5400000" algn="bl" rotWithShape="0">
                <a:srgbClr val="000000">
                  <a:alpha val="50000"/>
                </a:srgbClr>
              </a:outerShdw>
            </a:effectLst>
          </p:spPr>
          <p:txBody>
            <a:bodyPr spcFirstLastPara="1" wrap="square" lIns="91425" tIns="91425" rIns="91425" bIns="91425" anchor="t" anchorCtr="0">
              <a:spAutoFit/>
            </a:bodyPr>
            <a:lstStyle/>
            <a:p>
              <a:pPr marL="0" lvl="0" indent="0" algn="ctr" rtl="0">
                <a:spcBef>
                  <a:spcPts val="0"/>
                </a:spcBef>
                <a:spcAft>
                  <a:spcPts val="0"/>
                </a:spcAft>
                <a:buNone/>
              </a:pPr>
              <a:r>
                <a:rPr lang="en-US" sz="1200" b="1">
                  <a:latin typeface="Century Gothic"/>
                  <a:ea typeface="Century Gothic"/>
                  <a:cs typeface="Century Gothic"/>
                  <a:sym typeface="Century Gothic"/>
                </a:rPr>
                <a:t>Mentors</a:t>
              </a:r>
              <a:endParaRPr sz="1200" b="1">
                <a:latin typeface="Century Gothic"/>
                <a:ea typeface="Century Gothic"/>
                <a:cs typeface="Century Gothic"/>
                <a:sym typeface="Century Gothic"/>
              </a:endParaRPr>
            </a:p>
          </p:txBody>
        </p:sp>
        <p:sp>
          <p:nvSpPr>
            <p:cNvPr id="237" name="Google Shape;237;p29"/>
            <p:cNvSpPr txBox="1"/>
            <p:nvPr/>
          </p:nvSpPr>
          <p:spPr>
            <a:xfrm>
              <a:off x="3327562" y="3182100"/>
              <a:ext cx="936900" cy="369300"/>
            </a:xfrm>
            <a:prstGeom prst="rect">
              <a:avLst/>
            </a:prstGeom>
            <a:solidFill>
              <a:srgbClr val="F2F2F2"/>
            </a:solidFill>
            <a:ln>
              <a:noFill/>
            </a:ln>
            <a:effectLst>
              <a:outerShdw blurRad="57150" dist="19050" dir="5400000" algn="bl" rotWithShape="0">
                <a:srgbClr val="000000">
                  <a:alpha val="50000"/>
                </a:srgbClr>
              </a:outerShdw>
            </a:effectLst>
          </p:spPr>
          <p:txBody>
            <a:bodyPr spcFirstLastPara="1" wrap="square" lIns="91425" tIns="91425" rIns="91425" bIns="91425" anchor="t" anchorCtr="0">
              <a:spAutoFit/>
            </a:bodyPr>
            <a:lstStyle/>
            <a:p>
              <a:pPr marL="0" lvl="0" indent="0" algn="ctr" rtl="0">
                <a:spcBef>
                  <a:spcPts val="0"/>
                </a:spcBef>
                <a:spcAft>
                  <a:spcPts val="0"/>
                </a:spcAft>
                <a:buNone/>
              </a:pPr>
              <a:r>
                <a:rPr lang="en-US" sz="1200" b="1">
                  <a:latin typeface="Century Gothic"/>
                  <a:ea typeface="Century Gothic"/>
                  <a:cs typeface="Century Gothic"/>
                  <a:sym typeface="Century Gothic"/>
                </a:rPr>
                <a:t>Congruity</a:t>
              </a:r>
              <a:endParaRPr sz="1200" b="1">
                <a:latin typeface="Century Gothic"/>
                <a:ea typeface="Century Gothic"/>
                <a:cs typeface="Century Gothic"/>
                <a:sym typeface="Century Gothic"/>
              </a:endParaRPr>
            </a:p>
          </p:txBody>
        </p:sp>
        <p:sp>
          <p:nvSpPr>
            <p:cNvPr id="238" name="Google Shape;238;p29"/>
            <p:cNvSpPr txBox="1"/>
            <p:nvPr/>
          </p:nvSpPr>
          <p:spPr>
            <a:xfrm>
              <a:off x="2621812" y="3753600"/>
              <a:ext cx="1245000" cy="369300"/>
            </a:xfrm>
            <a:prstGeom prst="rect">
              <a:avLst/>
            </a:prstGeom>
            <a:solidFill>
              <a:srgbClr val="F2F2F2"/>
            </a:solidFill>
            <a:ln>
              <a:noFill/>
            </a:ln>
            <a:effectLst>
              <a:outerShdw blurRad="57150" dist="19050" dir="5400000" algn="bl" rotWithShape="0">
                <a:srgbClr val="000000">
                  <a:alpha val="50000"/>
                </a:srgbClr>
              </a:outerShdw>
            </a:effectLst>
          </p:spPr>
          <p:txBody>
            <a:bodyPr spcFirstLastPara="1" wrap="square" lIns="91425" tIns="91425" rIns="91425" bIns="91425" anchor="t" anchorCtr="0">
              <a:spAutoFit/>
            </a:bodyPr>
            <a:lstStyle/>
            <a:p>
              <a:pPr marL="0" lvl="0" indent="0" algn="ctr" rtl="0">
                <a:spcBef>
                  <a:spcPts val="0"/>
                </a:spcBef>
                <a:spcAft>
                  <a:spcPts val="0"/>
                </a:spcAft>
                <a:buNone/>
              </a:pPr>
              <a:r>
                <a:rPr lang="en-US" sz="1200" b="1">
                  <a:latin typeface="Century Gothic"/>
                  <a:ea typeface="Century Gothic"/>
                  <a:cs typeface="Century Gothic"/>
                  <a:sym typeface="Century Gothic"/>
                </a:rPr>
                <a:t>Ethnic Identity</a:t>
              </a:r>
              <a:endParaRPr sz="1200" b="1">
                <a:latin typeface="Century Gothic"/>
                <a:ea typeface="Century Gothic"/>
                <a:cs typeface="Century Gothic"/>
                <a:sym typeface="Century Gothic"/>
              </a:endParaRPr>
            </a:p>
          </p:txBody>
        </p:sp>
        <p:sp>
          <p:nvSpPr>
            <p:cNvPr id="239" name="Google Shape;239;p29"/>
            <p:cNvSpPr txBox="1"/>
            <p:nvPr/>
          </p:nvSpPr>
          <p:spPr>
            <a:xfrm>
              <a:off x="2898937" y="1026250"/>
              <a:ext cx="1075200" cy="369300"/>
            </a:xfrm>
            <a:prstGeom prst="rect">
              <a:avLst/>
            </a:prstGeom>
            <a:solidFill>
              <a:srgbClr val="F2F2F2"/>
            </a:solidFill>
            <a:ln>
              <a:noFill/>
            </a:ln>
            <a:effectLst>
              <a:outerShdw blurRad="57150" dist="19050" dir="5400000" algn="bl" rotWithShape="0">
                <a:srgbClr val="000000">
                  <a:alpha val="50000"/>
                </a:srgbClr>
              </a:outerShdw>
            </a:effectLst>
          </p:spPr>
          <p:txBody>
            <a:bodyPr spcFirstLastPara="1" wrap="square" lIns="91425" tIns="91425" rIns="91425" bIns="91425" anchor="t" anchorCtr="0">
              <a:spAutoFit/>
            </a:bodyPr>
            <a:lstStyle/>
            <a:p>
              <a:pPr marL="0" lvl="0" indent="0" algn="ctr" rtl="0">
                <a:spcBef>
                  <a:spcPts val="0"/>
                </a:spcBef>
                <a:spcAft>
                  <a:spcPts val="0"/>
                </a:spcAft>
                <a:buNone/>
              </a:pPr>
              <a:r>
                <a:rPr lang="en-US" sz="1200" b="1">
                  <a:latin typeface="Century Gothic"/>
                  <a:ea typeface="Century Gothic"/>
                  <a:cs typeface="Century Gothic"/>
                  <a:sym typeface="Century Gothic"/>
                </a:rPr>
                <a:t>Self-Esteem</a:t>
              </a:r>
              <a:endParaRPr sz="1200" b="1">
                <a:latin typeface="Century Gothic"/>
                <a:ea typeface="Century Gothic"/>
                <a:cs typeface="Century Gothic"/>
                <a:sym typeface="Century Gothic"/>
              </a:endParaRPr>
            </a:p>
          </p:txBody>
        </p:sp>
        <p:sp>
          <p:nvSpPr>
            <p:cNvPr id="240" name="Google Shape;240;p29"/>
            <p:cNvSpPr txBox="1"/>
            <p:nvPr/>
          </p:nvSpPr>
          <p:spPr>
            <a:xfrm>
              <a:off x="2440743" y="576113"/>
              <a:ext cx="1393800" cy="369300"/>
            </a:xfrm>
            <a:prstGeom prst="rect">
              <a:avLst/>
            </a:prstGeom>
            <a:solidFill>
              <a:srgbClr val="F2F2F2"/>
            </a:solidFill>
            <a:ln>
              <a:noFill/>
            </a:ln>
            <a:effectLst>
              <a:outerShdw blurRad="57150" dist="19050" dir="5400000" algn="bl" rotWithShape="0">
                <a:srgbClr val="000000">
                  <a:alpha val="50000"/>
                </a:srgbClr>
              </a:outerShdw>
            </a:effectLst>
          </p:spPr>
          <p:txBody>
            <a:bodyPr spcFirstLastPara="1" wrap="square" lIns="91425" tIns="91425" rIns="91425" bIns="91425" anchor="t" anchorCtr="0">
              <a:spAutoFit/>
            </a:bodyPr>
            <a:lstStyle/>
            <a:p>
              <a:pPr marL="0" lvl="0" indent="0" algn="ctr" rtl="0">
                <a:spcBef>
                  <a:spcPts val="0"/>
                </a:spcBef>
                <a:spcAft>
                  <a:spcPts val="0"/>
                </a:spcAft>
                <a:buNone/>
              </a:pPr>
              <a:r>
                <a:rPr lang="en-US" sz="1200" b="1">
                  <a:latin typeface="Century Gothic"/>
                  <a:ea typeface="Century Gothic"/>
                  <a:cs typeface="Century Gothic"/>
                  <a:sym typeface="Century Gothic"/>
                </a:rPr>
                <a:t>Self-Efficacy</a:t>
              </a:r>
              <a:endParaRPr sz="1200" b="1">
                <a:latin typeface="Century Gothic"/>
                <a:ea typeface="Century Gothic"/>
                <a:cs typeface="Century Gothic"/>
                <a:sym typeface="Century Gothic"/>
              </a:endParaRPr>
            </a:p>
          </p:txBody>
        </p:sp>
        <p:sp>
          <p:nvSpPr>
            <p:cNvPr id="241" name="Google Shape;241;p29"/>
            <p:cNvSpPr txBox="1"/>
            <p:nvPr/>
          </p:nvSpPr>
          <p:spPr>
            <a:xfrm>
              <a:off x="985087" y="2127825"/>
              <a:ext cx="936900" cy="554100"/>
            </a:xfrm>
            <a:prstGeom prst="rect">
              <a:avLst/>
            </a:prstGeom>
            <a:solidFill>
              <a:srgbClr val="F2F2F2"/>
            </a:solidFill>
            <a:ln>
              <a:noFill/>
            </a:ln>
            <a:effectLst>
              <a:outerShdw blurRad="57150" dist="19050" dir="5400000" algn="bl" rotWithShape="0">
                <a:srgbClr val="000000">
                  <a:alpha val="50000"/>
                </a:srgbClr>
              </a:outerShdw>
            </a:effectLst>
          </p:spPr>
          <p:txBody>
            <a:bodyPr spcFirstLastPara="1" wrap="square" lIns="91425" tIns="91425" rIns="91425" bIns="91425" anchor="t" anchorCtr="0">
              <a:spAutoFit/>
            </a:bodyPr>
            <a:lstStyle/>
            <a:p>
              <a:pPr marL="0" lvl="0" indent="0" algn="ctr" rtl="0">
                <a:spcBef>
                  <a:spcPts val="0"/>
                </a:spcBef>
                <a:spcAft>
                  <a:spcPts val="0"/>
                </a:spcAft>
                <a:buNone/>
              </a:pPr>
              <a:r>
                <a:rPr lang="en-US" sz="1200" b="1">
                  <a:latin typeface="Century Gothic"/>
                  <a:ea typeface="Century Gothic"/>
                  <a:cs typeface="Century Gothic"/>
                  <a:sym typeface="Century Gothic"/>
                </a:rPr>
                <a:t>University Context</a:t>
              </a:r>
              <a:endParaRPr sz="1200" b="1">
                <a:latin typeface="Century Gothic"/>
                <a:ea typeface="Century Gothic"/>
                <a:cs typeface="Century Gothic"/>
                <a:sym typeface="Century Gothic"/>
              </a:endParaRPr>
            </a:p>
          </p:txBody>
        </p:sp>
        <p:sp>
          <p:nvSpPr>
            <p:cNvPr id="242" name="Google Shape;242;p29"/>
            <p:cNvSpPr/>
            <p:nvPr/>
          </p:nvSpPr>
          <p:spPr>
            <a:xfrm>
              <a:off x="5179437" y="1171925"/>
              <a:ext cx="869700" cy="199200"/>
            </a:xfrm>
            <a:prstGeom prst="rightArrow">
              <a:avLst>
                <a:gd name="adj1" fmla="val 50000"/>
                <a:gd name="adj2" fmla="val 50000"/>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29"/>
            <p:cNvSpPr/>
            <p:nvPr/>
          </p:nvSpPr>
          <p:spPr>
            <a:xfrm>
              <a:off x="5179437" y="3470800"/>
              <a:ext cx="869700" cy="199200"/>
            </a:xfrm>
            <a:prstGeom prst="rightArrow">
              <a:avLst>
                <a:gd name="adj1" fmla="val 50000"/>
                <a:gd name="adj2" fmla="val 50000"/>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4" name="Google Shape;244;p29"/>
          <p:cNvSpPr txBox="1"/>
          <p:nvPr/>
        </p:nvSpPr>
        <p:spPr>
          <a:xfrm>
            <a:off x="1587450" y="4122900"/>
            <a:ext cx="5969100" cy="307800"/>
          </a:xfrm>
          <a:prstGeom prst="rect">
            <a:avLst/>
          </a:prstGeom>
          <a:noFill/>
          <a:ln>
            <a:noFill/>
          </a:ln>
        </p:spPr>
        <p:txBody>
          <a:bodyPr spcFirstLastPara="1" wrap="square" lIns="91425" tIns="91425" rIns="91425" bIns="91425" anchor="t" anchorCtr="0">
            <a:spAutoFit/>
          </a:bodyPr>
          <a:lstStyle/>
          <a:p>
            <a:pPr marL="0" marR="0" lvl="0" indent="0" algn="ctr" rtl="0">
              <a:lnSpc>
                <a:spcPct val="115000"/>
              </a:lnSpc>
              <a:spcBef>
                <a:spcPts val="0"/>
              </a:spcBef>
              <a:spcAft>
                <a:spcPts val="0"/>
              </a:spcAft>
              <a:buClr>
                <a:schemeClr val="dk1"/>
              </a:buClr>
              <a:buSzPts val="1100"/>
              <a:buFont typeface="Arial"/>
              <a:buNone/>
            </a:pPr>
            <a:r>
              <a:rPr lang="en-US" sz="800">
                <a:solidFill>
                  <a:schemeClr val="dk1"/>
                </a:solidFill>
                <a:latin typeface="Century Gothic"/>
                <a:ea typeface="Century Gothic"/>
                <a:cs typeface="Century Gothic"/>
                <a:sym typeface="Century Gothic"/>
              </a:rPr>
              <a:t>Castellanos and Gloria’s Psychosociocultural Framework for Latina/os in Higher Education</a:t>
            </a:r>
            <a:endParaRPr sz="200">
              <a:solidFill>
                <a:schemeClr val="dk1"/>
              </a:solidFill>
              <a:latin typeface="Century Gothic"/>
              <a:ea typeface="Century Gothic"/>
              <a:cs typeface="Century Gothic"/>
              <a:sym typeface="Century Gothic"/>
            </a:endParaRPr>
          </a:p>
        </p:txBody>
      </p:sp>
      <p:sp>
        <p:nvSpPr>
          <p:cNvPr id="245" name="Google Shape;245;p2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lnSpcReduction="10000"/>
          </a:bodyPr>
          <a:lstStyle/>
          <a:p>
            <a:pPr marL="0" lvl="0" indent="0" algn="r" rtl="0">
              <a:spcBef>
                <a:spcPts val="0"/>
              </a:spcBef>
              <a:spcAft>
                <a:spcPts val="0"/>
              </a:spcAft>
              <a:buClr>
                <a:srgbClr val="FEFFFF"/>
              </a:buClr>
              <a:buSzPts val="1500"/>
              <a:buFont typeface="Century Gothic"/>
              <a:buNone/>
            </a:pPr>
            <a:fld id="{00000000-1234-1234-1234-123412341234}" type="slidenum">
              <a:rPr lang="en-US">
                <a:solidFill>
                  <a:schemeClr val="lt2"/>
                </a:solidFill>
              </a:rPr>
              <a:t>12</a:t>
            </a:fld>
            <a:endParaRPr>
              <a:solidFill>
                <a:schemeClr val="lt2"/>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49"/>
        <p:cNvGrpSpPr/>
        <p:nvPr/>
      </p:nvGrpSpPr>
      <p:grpSpPr>
        <a:xfrm>
          <a:off x="0" y="0"/>
          <a:ext cx="0" cy="0"/>
          <a:chOff x="0" y="0"/>
          <a:chExt cx="0" cy="0"/>
        </a:xfrm>
      </p:grpSpPr>
      <p:sp>
        <p:nvSpPr>
          <p:cNvPr id="250" name="Google Shape;250;p30">
            <a:extLst>
              <a:ext uri="{C183D7F6-B498-43B3-948B-1728B52AA6E4}">
                <adec:decorative xmlns:adec="http://schemas.microsoft.com/office/drawing/2017/decorative" val="1"/>
              </a:ext>
            </a:extLst>
          </p:cNvPr>
          <p:cNvSpPr/>
          <p:nvPr/>
        </p:nvSpPr>
        <p:spPr>
          <a:xfrm>
            <a:off x="0" y="0"/>
            <a:ext cx="137100" cy="51435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30"/>
          <p:cNvSpPr txBox="1">
            <a:spLocks noGrp="1"/>
          </p:cNvSpPr>
          <p:nvPr>
            <p:ph type="title"/>
          </p:nvPr>
        </p:nvSpPr>
        <p:spPr>
          <a:xfrm>
            <a:off x="1524097" y="10882"/>
            <a:ext cx="6098700" cy="960600"/>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rgbClr val="262626"/>
              </a:buClr>
              <a:buSzPts val="2800"/>
              <a:buFont typeface="Century Gothic"/>
              <a:buNone/>
            </a:pPr>
            <a:r>
              <a:rPr lang="en-US" sz="2800"/>
              <a:t>Validation Theory</a:t>
            </a:r>
            <a:endParaRPr/>
          </a:p>
        </p:txBody>
      </p:sp>
      <p:sp>
        <p:nvSpPr>
          <p:cNvPr id="252" name="Google Shape;252;p30"/>
          <p:cNvSpPr txBox="1"/>
          <p:nvPr/>
        </p:nvSpPr>
        <p:spPr>
          <a:xfrm>
            <a:off x="1588900" y="4139550"/>
            <a:ext cx="5969100" cy="307800"/>
          </a:xfrm>
          <a:prstGeom prst="rect">
            <a:avLst/>
          </a:prstGeom>
          <a:noFill/>
          <a:ln>
            <a:noFill/>
          </a:ln>
        </p:spPr>
        <p:txBody>
          <a:bodyPr spcFirstLastPara="1" wrap="square" lIns="91425" tIns="91425" rIns="91425" bIns="91425" anchor="t" anchorCtr="0">
            <a:spAutoFit/>
          </a:bodyPr>
          <a:lstStyle/>
          <a:p>
            <a:pPr marL="0" marR="0" lvl="0" indent="0" algn="ctr" rtl="0">
              <a:lnSpc>
                <a:spcPct val="115000"/>
              </a:lnSpc>
              <a:spcBef>
                <a:spcPts val="0"/>
              </a:spcBef>
              <a:spcAft>
                <a:spcPts val="0"/>
              </a:spcAft>
              <a:buClr>
                <a:schemeClr val="dk1"/>
              </a:buClr>
              <a:buSzPts val="1100"/>
              <a:buFont typeface="Arial"/>
              <a:buNone/>
            </a:pPr>
            <a:r>
              <a:rPr lang="en-US" sz="800">
                <a:solidFill>
                  <a:schemeClr val="dk1"/>
                </a:solidFill>
                <a:latin typeface="Century Gothic"/>
                <a:ea typeface="Century Gothic"/>
                <a:cs typeface="Century Gothic"/>
                <a:sym typeface="Century Gothic"/>
              </a:rPr>
              <a:t>Rendón’s Validation Theory</a:t>
            </a:r>
            <a:endParaRPr sz="200">
              <a:solidFill>
                <a:schemeClr val="dk1"/>
              </a:solidFill>
              <a:latin typeface="Century Gothic"/>
              <a:ea typeface="Century Gothic"/>
              <a:cs typeface="Century Gothic"/>
              <a:sym typeface="Century Gothic"/>
            </a:endParaRPr>
          </a:p>
        </p:txBody>
      </p:sp>
      <p:sp>
        <p:nvSpPr>
          <p:cNvPr id="254" name="Google Shape;254;p30">
            <a:extLst>
              <a:ext uri="{C183D7F6-B498-43B3-948B-1728B52AA6E4}">
                <adec:decorative xmlns:adec="http://schemas.microsoft.com/office/drawing/2017/decorative" val="1"/>
              </a:ext>
            </a:extLst>
          </p:cNvPr>
          <p:cNvSpPr/>
          <p:nvPr/>
        </p:nvSpPr>
        <p:spPr>
          <a:xfrm>
            <a:off x="3190339" y="781179"/>
            <a:ext cx="2775000" cy="2736000"/>
          </a:xfrm>
          <a:prstGeom prst="donut">
            <a:avLst>
              <a:gd name="adj" fmla="val 8728"/>
            </a:avLst>
          </a:prstGeom>
          <a:solidFill>
            <a:srgbClr val="000000">
              <a:alpha val="10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5" name="Google Shape;255;p30">
            <a:extLst>
              <a:ext uri="{C183D7F6-B498-43B3-948B-1728B52AA6E4}">
                <adec:decorative xmlns:adec="http://schemas.microsoft.com/office/drawing/2017/decorative" val="1"/>
              </a:ext>
            </a:extLst>
          </p:cNvPr>
          <p:cNvGrpSpPr/>
          <p:nvPr/>
        </p:nvGrpSpPr>
        <p:grpSpPr>
          <a:xfrm>
            <a:off x="5284148" y="442950"/>
            <a:ext cx="2542622" cy="732826"/>
            <a:chOff x="5214050" y="851703"/>
            <a:chExt cx="2327343" cy="680369"/>
          </a:xfrm>
        </p:grpSpPr>
        <p:cxnSp>
          <p:nvCxnSpPr>
            <p:cNvPr id="256" name="Google Shape;256;p30"/>
            <p:cNvCxnSpPr/>
            <p:nvPr/>
          </p:nvCxnSpPr>
          <p:spPr>
            <a:xfrm flipH="1">
              <a:off x="5214050" y="1153772"/>
              <a:ext cx="273000" cy="378300"/>
            </a:xfrm>
            <a:prstGeom prst="straightConnector1">
              <a:avLst/>
            </a:prstGeom>
            <a:noFill/>
            <a:ln w="19050" cap="flat" cmpd="sng">
              <a:solidFill>
                <a:schemeClr val="accent2"/>
              </a:solidFill>
              <a:prstDash val="solid"/>
              <a:round/>
              <a:headEnd type="oval" w="med" len="med"/>
              <a:tailEnd type="none" w="sm" len="sm"/>
            </a:ln>
          </p:spPr>
        </p:cxnSp>
        <p:sp>
          <p:nvSpPr>
            <p:cNvPr id="257" name="Google Shape;257;p30"/>
            <p:cNvSpPr txBox="1"/>
            <p:nvPr/>
          </p:nvSpPr>
          <p:spPr>
            <a:xfrm>
              <a:off x="5583893" y="851703"/>
              <a:ext cx="1957500" cy="6696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US" sz="1000">
                  <a:latin typeface="Roboto"/>
                  <a:ea typeface="Roboto"/>
                  <a:cs typeface="Roboto"/>
                  <a:sym typeface="Roboto"/>
                </a:rPr>
                <a:t>Faculty, advisers, coaches, and instructional personnel should actively offer assistance and encouragement to learners</a:t>
              </a:r>
              <a:endParaRPr sz="1000" b="1">
                <a:latin typeface="Roboto"/>
                <a:ea typeface="Roboto"/>
                <a:cs typeface="Roboto"/>
                <a:sym typeface="Roboto"/>
              </a:endParaRPr>
            </a:p>
          </p:txBody>
        </p:sp>
      </p:grpSp>
      <p:grpSp>
        <p:nvGrpSpPr>
          <p:cNvPr id="258" name="Google Shape;258;p30">
            <a:extLst>
              <a:ext uri="{C183D7F6-B498-43B3-948B-1728B52AA6E4}">
                <adec:decorative xmlns:adec="http://schemas.microsoft.com/office/drawing/2017/decorative" val="1"/>
              </a:ext>
            </a:extLst>
          </p:cNvPr>
          <p:cNvGrpSpPr/>
          <p:nvPr/>
        </p:nvGrpSpPr>
        <p:grpSpPr>
          <a:xfrm>
            <a:off x="1506253" y="442950"/>
            <a:ext cx="2350993" cy="732826"/>
            <a:chOff x="1756023" y="851703"/>
            <a:chExt cx="2151939" cy="680369"/>
          </a:xfrm>
        </p:grpSpPr>
        <p:cxnSp>
          <p:nvCxnSpPr>
            <p:cNvPr id="259" name="Google Shape;259;p30"/>
            <p:cNvCxnSpPr/>
            <p:nvPr/>
          </p:nvCxnSpPr>
          <p:spPr>
            <a:xfrm>
              <a:off x="3634961" y="1153772"/>
              <a:ext cx="273000" cy="378300"/>
            </a:xfrm>
            <a:prstGeom prst="straightConnector1">
              <a:avLst/>
            </a:prstGeom>
            <a:noFill/>
            <a:ln w="19050" cap="flat" cmpd="sng">
              <a:solidFill>
                <a:schemeClr val="accent1"/>
              </a:solidFill>
              <a:prstDash val="solid"/>
              <a:round/>
              <a:headEnd type="oval" w="med" len="med"/>
              <a:tailEnd type="none" w="sm" len="sm"/>
            </a:ln>
          </p:spPr>
        </p:cxnSp>
        <p:sp>
          <p:nvSpPr>
            <p:cNvPr id="260" name="Google Shape;260;p30"/>
            <p:cNvSpPr txBox="1"/>
            <p:nvPr/>
          </p:nvSpPr>
          <p:spPr>
            <a:xfrm>
              <a:off x="1756023" y="851703"/>
              <a:ext cx="1771800" cy="669600"/>
            </a:xfrm>
            <a:prstGeom prst="rect">
              <a:avLst/>
            </a:prstGeom>
            <a:noFill/>
            <a:ln>
              <a:noFill/>
            </a:ln>
          </p:spPr>
          <p:txBody>
            <a:bodyPr spcFirstLastPara="1" wrap="square" lIns="91425" tIns="91425" rIns="91425" bIns="91425" anchor="t" anchorCtr="0">
              <a:noAutofit/>
            </a:bodyPr>
            <a:lstStyle/>
            <a:p>
              <a:pPr marL="0" lvl="0" indent="0" algn="r" rtl="0">
                <a:lnSpc>
                  <a:spcPct val="115000"/>
                </a:lnSpc>
                <a:spcBef>
                  <a:spcPts val="0"/>
                </a:spcBef>
                <a:spcAft>
                  <a:spcPts val="0"/>
                </a:spcAft>
                <a:buNone/>
              </a:pPr>
              <a:r>
                <a:rPr lang="en-US" sz="1000">
                  <a:latin typeface="Roboto"/>
                  <a:ea typeface="Roboto"/>
                  <a:cs typeface="Roboto"/>
                  <a:sym typeface="Roboto"/>
                </a:rPr>
                <a:t>Early validation of learners is critical to their success in the remaining years of matriculation</a:t>
              </a:r>
              <a:endParaRPr sz="1000" b="1">
                <a:latin typeface="Roboto"/>
                <a:ea typeface="Roboto"/>
                <a:cs typeface="Roboto"/>
                <a:sym typeface="Roboto"/>
              </a:endParaRPr>
            </a:p>
          </p:txBody>
        </p:sp>
      </p:grpSp>
      <p:cxnSp>
        <p:nvCxnSpPr>
          <p:cNvPr id="261" name="Google Shape;261;p30">
            <a:extLst>
              <a:ext uri="{C183D7F6-B498-43B3-948B-1728B52AA6E4}">
                <adec:decorative xmlns:adec="http://schemas.microsoft.com/office/drawing/2017/decorative" val="1"/>
              </a:ext>
            </a:extLst>
          </p:cNvPr>
          <p:cNvCxnSpPr>
            <a:stCxn id="262" idx="1"/>
          </p:cNvCxnSpPr>
          <p:nvPr/>
        </p:nvCxnSpPr>
        <p:spPr>
          <a:xfrm rot="10800000">
            <a:off x="5823808" y="2290562"/>
            <a:ext cx="471900" cy="3600"/>
          </a:xfrm>
          <a:prstGeom prst="straightConnector1">
            <a:avLst/>
          </a:prstGeom>
          <a:noFill/>
          <a:ln w="19050" cap="flat" cmpd="sng">
            <a:solidFill>
              <a:schemeClr val="accent3"/>
            </a:solidFill>
            <a:prstDash val="solid"/>
            <a:round/>
            <a:headEnd type="oval" w="med" len="med"/>
            <a:tailEnd type="none" w="sm" len="sm"/>
          </a:ln>
        </p:spPr>
      </p:cxnSp>
      <p:sp>
        <p:nvSpPr>
          <p:cNvPr id="262" name="Google Shape;262;p30"/>
          <p:cNvSpPr txBox="1"/>
          <p:nvPr/>
        </p:nvSpPr>
        <p:spPr>
          <a:xfrm>
            <a:off x="6295708" y="1933562"/>
            <a:ext cx="1633500" cy="7212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US" sz="1000">
                <a:latin typeface="Roboto"/>
                <a:ea typeface="Roboto"/>
                <a:cs typeface="Roboto"/>
                <a:sym typeface="Roboto"/>
              </a:rPr>
              <a:t>Learners who are validated feel self-worth, self-value, and believe in their ability to succeed</a:t>
            </a:r>
            <a:endParaRPr sz="1000" b="1">
              <a:latin typeface="Roboto"/>
              <a:ea typeface="Roboto"/>
              <a:cs typeface="Roboto"/>
              <a:sym typeface="Roboto"/>
            </a:endParaRPr>
          </a:p>
        </p:txBody>
      </p:sp>
      <p:cxnSp>
        <p:nvCxnSpPr>
          <p:cNvPr id="263" name="Google Shape;263;p30">
            <a:extLst>
              <a:ext uri="{C183D7F6-B498-43B3-948B-1728B52AA6E4}">
                <adec:decorative xmlns:adec="http://schemas.microsoft.com/office/drawing/2017/decorative" val="1"/>
              </a:ext>
            </a:extLst>
          </p:cNvPr>
          <p:cNvCxnSpPr>
            <a:stCxn id="264" idx="3"/>
          </p:cNvCxnSpPr>
          <p:nvPr/>
        </p:nvCxnSpPr>
        <p:spPr>
          <a:xfrm rot="10800000" flipH="1">
            <a:off x="2848292" y="2290561"/>
            <a:ext cx="467100" cy="3600"/>
          </a:xfrm>
          <a:prstGeom prst="straightConnector1">
            <a:avLst/>
          </a:prstGeom>
          <a:noFill/>
          <a:ln w="19050" cap="flat" cmpd="sng">
            <a:solidFill>
              <a:schemeClr val="accent6"/>
            </a:solidFill>
            <a:prstDash val="solid"/>
            <a:round/>
            <a:headEnd type="oval" w="med" len="med"/>
            <a:tailEnd type="none" w="sm" len="sm"/>
          </a:ln>
        </p:spPr>
      </p:cxnSp>
      <p:sp>
        <p:nvSpPr>
          <p:cNvPr id="264" name="Google Shape;264;p30"/>
          <p:cNvSpPr txBox="1"/>
          <p:nvPr/>
        </p:nvSpPr>
        <p:spPr>
          <a:xfrm>
            <a:off x="1214792" y="1933561"/>
            <a:ext cx="1633500" cy="721200"/>
          </a:xfrm>
          <a:prstGeom prst="rect">
            <a:avLst/>
          </a:prstGeom>
          <a:noFill/>
          <a:ln>
            <a:noFill/>
          </a:ln>
        </p:spPr>
        <p:txBody>
          <a:bodyPr spcFirstLastPara="1" wrap="square" lIns="91425" tIns="91425" rIns="91425" bIns="91425" anchor="t" anchorCtr="0">
            <a:noAutofit/>
          </a:bodyPr>
          <a:lstStyle/>
          <a:p>
            <a:pPr marL="0" lvl="0" indent="0" algn="r" rtl="0">
              <a:lnSpc>
                <a:spcPct val="115000"/>
              </a:lnSpc>
              <a:spcBef>
                <a:spcPts val="0"/>
              </a:spcBef>
              <a:spcAft>
                <a:spcPts val="0"/>
              </a:spcAft>
              <a:buNone/>
            </a:pPr>
            <a:r>
              <a:rPr lang="en-US" sz="1000">
                <a:latin typeface="Roboto"/>
                <a:ea typeface="Roboto"/>
                <a:cs typeface="Roboto"/>
                <a:sym typeface="Roboto"/>
              </a:rPr>
              <a:t>Validation is not a singular goal, but an integral component in the process of student development</a:t>
            </a:r>
            <a:endParaRPr sz="1000" b="1">
              <a:latin typeface="Roboto"/>
              <a:ea typeface="Roboto"/>
              <a:cs typeface="Roboto"/>
              <a:sym typeface="Roboto"/>
            </a:endParaRPr>
          </a:p>
        </p:txBody>
      </p:sp>
      <p:cxnSp>
        <p:nvCxnSpPr>
          <p:cNvPr id="265" name="Google Shape;265;p30">
            <a:extLst>
              <a:ext uri="{C183D7F6-B498-43B3-948B-1728B52AA6E4}">
                <adec:decorative xmlns:adec="http://schemas.microsoft.com/office/drawing/2017/decorative" val="1"/>
              </a:ext>
            </a:extLst>
          </p:cNvPr>
          <p:cNvCxnSpPr/>
          <p:nvPr/>
        </p:nvCxnSpPr>
        <p:spPr>
          <a:xfrm rot="10800000" flipH="1">
            <a:off x="3532101" y="3213525"/>
            <a:ext cx="325200" cy="319800"/>
          </a:xfrm>
          <a:prstGeom prst="straightConnector1">
            <a:avLst/>
          </a:prstGeom>
          <a:noFill/>
          <a:ln w="19050" cap="flat" cmpd="sng">
            <a:solidFill>
              <a:schemeClr val="accent5"/>
            </a:solidFill>
            <a:prstDash val="solid"/>
            <a:round/>
            <a:headEnd type="oval" w="med" len="med"/>
            <a:tailEnd type="none" w="sm" len="sm"/>
          </a:ln>
        </p:spPr>
      </p:cxnSp>
      <p:sp>
        <p:nvSpPr>
          <p:cNvPr id="266" name="Google Shape;266;p30"/>
          <p:cNvSpPr txBox="1"/>
          <p:nvPr/>
        </p:nvSpPr>
        <p:spPr>
          <a:xfrm>
            <a:off x="1582449" y="3547700"/>
            <a:ext cx="1983900" cy="721200"/>
          </a:xfrm>
          <a:prstGeom prst="rect">
            <a:avLst/>
          </a:prstGeom>
          <a:noFill/>
          <a:ln>
            <a:noFill/>
          </a:ln>
        </p:spPr>
        <p:txBody>
          <a:bodyPr spcFirstLastPara="1" wrap="square" lIns="91425" tIns="91425" rIns="91425" bIns="91425" anchor="t" anchorCtr="0">
            <a:noAutofit/>
          </a:bodyPr>
          <a:lstStyle/>
          <a:p>
            <a:pPr marL="0" lvl="0" indent="0" algn="r" rtl="0">
              <a:lnSpc>
                <a:spcPct val="115000"/>
              </a:lnSpc>
              <a:spcBef>
                <a:spcPts val="0"/>
              </a:spcBef>
              <a:spcAft>
                <a:spcPts val="0"/>
              </a:spcAft>
              <a:buNone/>
            </a:pPr>
            <a:r>
              <a:rPr lang="en-US" sz="1000">
                <a:latin typeface="Roboto"/>
                <a:ea typeface="Roboto"/>
                <a:cs typeface="Roboto"/>
                <a:sym typeface="Roboto"/>
              </a:rPr>
              <a:t>Validation should be a consistent presence in- and outside of the classroom</a:t>
            </a:r>
            <a:endParaRPr sz="1000" b="1">
              <a:latin typeface="Roboto"/>
              <a:ea typeface="Roboto"/>
              <a:cs typeface="Roboto"/>
              <a:sym typeface="Roboto"/>
            </a:endParaRPr>
          </a:p>
        </p:txBody>
      </p:sp>
      <p:sp>
        <p:nvSpPr>
          <p:cNvPr id="267" name="Google Shape;267;p30">
            <a:extLst>
              <a:ext uri="{C183D7F6-B498-43B3-948B-1728B52AA6E4}">
                <adec:decorative xmlns:adec="http://schemas.microsoft.com/office/drawing/2017/decorative" val="1"/>
              </a:ext>
            </a:extLst>
          </p:cNvPr>
          <p:cNvSpPr/>
          <p:nvPr/>
        </p:nvSpPr>
        <p:spPr>
          <a:xfrm rot="1778973">
            <a:off x="3110630" y="690583"/>
            <a:ext cx="2929692" cy="2908866"/>
          </a:xfrm>
          <a:prstGeom prst="blockArc">
            <a:avLst>
              <a:gd name="adj1" fmla="val 14414370"/>
              <a:gd name="adj2" fmla="val 18064403"/>
              <a:gd name="adj3" fmla="val 8568"/>
            </a:avLst>
          </a:prstGeom>
          <a:solidFill>
            <a:schemeClr val="accent2"/>
          </a:solidFill>
          <a:ln>
            <a:noFill/>
          </a:ln>
          <a:effectLst>
            <a:outerShdw blurRad="71438" dist="9525" dir="5400000" algn="b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30">
            <a:extLst>
              <a:ext uri="{C183D7F6-B498-43B3-948B-1728B52AA6E4}">
                <adec:decorative xmlns:adec="http://schemas.microsoft.com/office/drawing/2017/decorative" val="1"/>
              </a:ext>
            </a:extLst>
          </p:cNvPr>
          <p:cNvSpPr/>
          <p:nvPr/>
        </p:nvSpPr>
        <p:spPr>
          <a:xfrm rot="12578097" flipH="1">
            <a:off x="3117154" y="688609"/>
            <a:ext cx="2928577" cy="2908152"/>
          </a:xfrm>
          <a:prstGeom prst="blockArc">
            <a:avLst>
              <a:gd name="adj1" fmla="val 21550975"/>
              <a:gd name="adj2" fmla="val 3506625"/>
              <a:gd name="adj3" fmla="val 8976"/>
            </a:avLst>
          </a:prstGeom>
          <a:solidFill>
            <a:schemeClr val="accent3"/>
          </a:solidFill>
          <a:ln>
            <a:noFill/>
          </a:ln>
          <a:effectLst>
            <a:outerShdw blurRad="71438" dist="9525" dir="5400000" algn="b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30">
            <a:extLst>
              <a:ext uri="{C183D7F6-B498-43B3-948B-1728B52AA6E4}">
                <adec:decorative xmlns:adec="http://schemas.microsoft.com/office/drawing/2017/decorative" val="1"/>
              </a:ext>
            </a:extLst>
          </p:cNvPr>
          <p:cNvSpPr/>
          <p:nvPr/>
        </p:nvSpPr>
        <p:spPr>
          <a:xfrm rot="19821102" flipH="1">
            <a:off x="3105522" y="686177"/>
            <a:ext cx="2935869" cy="2915193"/>
          </a:xfrm>
          <a:prstGeom prst="blockArc">
            <a:avLst>
              <a:gd name="adj1" fmla="val 14334136"/>
              <a:gd name="adj2" fmla="val 17825963"/>
              <a:gd name="adj3" fmla="val 8585"/>
            </a:avLst>
          </a:prstGeom>
          <a:solidFill>
            <a:schemeClr val="accent1"/>
          </a:solidFill>
          <a:ln>
            <a:noFill/>
          </a:ln>
          <a:effectLst>
            <a:outerShdw blurRad="71438" dist="9525" dir="5400000" algn="b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30">
            <a:extLst>
              <a:ext uri="{C183D7F6-B498-43B3-948B-1728B52AA6E4}">
                <adec:decorative xmlns:adec="http://schemas.microsoft.com/office/drawing/2017/decorative" val="1"/>
              </a:ext>
            </a:extLst>
          </p:cNvPr>
          <p:cNvSpPr/>
          <p:nvPr/>
        </p:nvSpPr>
        <p:spPr>
          <a:xfrm rot="9021903">
            <a:off x="3097213" y="691651"/>
            <a:ext cx="2928577" cy="2908152"/>
          </a:xfrm>
          <a:prstGeom prst="blockArc">
            <a:avLst>
              <a:gd name="adj1" fmla="val 21488833"/>
              <a:gd name="adj2" fmla="val 3806360"/>
              <a:gd name="adj3" fmla="val 8199"/>
            </a:avLst>
          </a:prstGeom>
          <a:solidFill>
            <a:schemeClr val="accent6"/>
          </a:solidFill>
          <a:ln w="9525" cap="flat" cmpd="sng">
            <a:solidFill>
              <a:schemeClr val="accent6"/>
            </a:solidFill>
            <a:prstDash val="solid"/>
            <a:round/>
            <a:headEnd type="none" w="sm" len="sm"/>
            <a:tailEnd type="none" w="sm" len="sm"/>
          </a:ln>
          <a:effectLst>
            <a:outerShdw blurRad="71438" dist="9525" dir="5400000" algn="b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30">
            <a:extLst>
              <a:ext uri="{C183D7F6-B498-43B3-948B-1728B52AA6E4}">
                <adec:decorative xmlns:adec="http://schemas.microsoft.com/office/drawing/2017/decorative" val="1"/>
              </a:ext>
            </a:extLst>
          </p:cNvPr>
          <p:cNvSpPr/>
          <p:nvPr/>
        </p:nvSpPr>
        <p:spPr>
          <a:xfrm rot="12578097" flipH="1">
            <a:off x="3097284" y="693294"/>
            <a:ext cx="2928577" cy="2908152"/>
          </a:xfrm>
          <a:prstGeom prst="blockArc">
            <a:avLst>
              <a:gd name="adj1" fmla="val 14497774"/>
              <a:gd name="adj2" fmla="val 18059726"/>
              <a:gd name="adj3" fmla="val 9097"/>
            </a:avLst>
          </a:prstGeom>
          <a:solidFill>
            <a:schemeClr val="accent5"/>
          </a:solidFill>
          <a:ln>
            <a:noFill/>
          </a:ln>
          <a:effectLst>
            <a:outerShdw blurRad="71438" dist="9525" dir="5400000" algn="b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30">
            <a:extLst>
              <a:ext uri="{C183D7F6-B498-43B3-948B-1728B52AA6E4}">
                <adec:decorative xmlns:adec="http://schemas.microsoft.com/office/drawing/2017/decorative" val="1"/>
              </a:ext>
            </a:extLst>
          </p:cNvPr>
          <p:cNvSpPr/>
          <p:nvPr/>
        </p:nvSpPr>
        <p:spPr>
          <a:xfrm rot="9095256" flipH="1">
            <a:off x="3108384" y="695263"/>
            <a:ext cx="2929922" cy="2907623"/>
          </a:xfrm>
          <a:prstGeom prst="blockArc">
            <a:avLst>
              <a:gd name="adj1" fmla="val 14505357"/>
              <a:gd name="adj2" fmla="val 18059726"/>
              <a:gd name="adj3" fmla="val 9097"/>
            </a:avLst>
          </a:prstGeom>
          <a:solidFill>
            <a:schemeClr val="accent4"/>
          </a:solidFill>
          <a:ln>
            <a:noFill/>
          </a:ln>
          <a:effectLst>
            <a:outerShdw blurRad="71438" dist="9525" dir="5400000" algn="b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30"/>
          <p:cNvSpPr txBox="1"/>
          <p:nvPr/>
        </p:nvSpPr>
        <p:spPr>
          <a:xfrm>
            <a:off x="5580376" y="3547700"/>
            <a:ext cx="2238600" cy="7212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US" sz="1000">
                <a:latin typeface="Roboto"/>
                <a:ea typeface="Roboto"/>
                <a:cs typeface="Roboto"/>
                <a:sym typeface="Roboto"/>
              </a:rPr>
              <a:t>Learners who feel valued and validated display confidence in their learning experiences and campus engagement</a:t>
            </a:r>
            <a:endParaRPr sz="1000" b="1">
              <a:latin typeface="Roboto"/>
              <a:ea typeface="Roboto"/>
              <a:cs typeface="Roboto"/>
              <a:sym typeface="Roboto"/>
            </a:endParaRPr>
          </a:p>
        </p:txBody>
      </p:sp>
      <p:cxnSp>
        <p:nvCxnSpPr>
          <p:cNvPr id="274" name="Google Shape;274;p30">
            <a:extLst>
              <a:ext uri="{C183D7F6-B498-43B3-948B-1728B52AA6E4}">
                <adec:decorative xmlns:adec="http://schemas.microsoft.com/office/drawing/2017/decorative" val="1"/>
              </a:ext>
            </a:extLst>
          </p:cNvPr>
          <p:cNvCxnSpPr/>
          <p:nvPr/>
        </p:nvCxnSpPr>
        <p:spPr>
          <a:xfrm rot="10800000">
            <a:off x="5255176" y="3171725"/>
            <a:ext cx="325200" cy="319800"/>
          </a:xfrm>
          <a:prstGeom prst="straightConnector1">
            <a:avLst/>
          </a:prstGeom>
          <a:noFill/>
          <a:ln w="19050" cap="flat" cmpd="sng">
            <a:solidFill>
              <a:schemeClr val="accent4"/>
            </a:solidFill>
            <a:prstDash val="solid"/>
            <a:round/>
            <a:headEnd type="oval" w="med" len="med"/>
            <a:tailEnd type="none" w="sm" len="sm"/>
          </a:ln>
        </p:spPr>
      </p:cxnSp>
      <p:cxnSp>
        <p:nvCxnSpPr>
          <p:cNvPr id="275" name="Google Shape;275;p30">
            <a:extLst>
              <a:ext uri="{C183D7F6-B498-43B3-948B-1728B52AA6E4}">
                <adec:decorative xmlns:adec="http://schemas.microsoft.com/office/drawing/2017/decorative" val="1"/>
              </a:ext>
            </a:extLst>
          </p:cNvPr>
          <p:cNvCxnSpPr/>
          <p:nvPr/>
        </p:nvCxnSpPr>
        <p:spPr>
          <a:xfrm rot="10800000" flipH="1">
            <a:off x="3395276" y="2168775"/>
            <a:ext cx="2382900" cy="26400"/>
          </a:xfrm>
          <a:prstGeom prst="straightConnector1">
            <a:avLst/>
          </a:prstGeom>
          <a:noFill/>
          <a:ln w="9525" cap="flat" cmpd="sng">
            <a:solidFill>
              <a:srgbClr val="B1AB92"/>
            </a:solidFill>
            <a:prstDash val="solid"/>
            <a:round/>
            <a:headEnd type="none" w="med" len="med"/>
            <a:tailEnd type="none" w="med" len="med"/>
          </a:ln>
        </p:spPr>
      </p:cxnSp>
      <p:sp>
        <p:nvSpPr>
          <p:cNvPr id="276" name="Google Shape;276;p30"/>
          <p:cNvSpPr txBox="1"/>
          <p:nvPr/>
        </p:nvSpPr>
        <p:spPr>
          <a:xfrm>
            <a:off x="3424201" y="1203750"/>
            <a:ext cx="2314500" cy="7212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US" sz="900" b="1" dirty="0">
                <a:latin typeface="Century Gothic"/>
                <a:ea typeface="Century Gothic"/>
                <a:cs typeface="Century Gothic"/>
                <a:sym typeface="Century Gothic"/>
              </a:rPr>
              <a:t>ACADEMIC VALIDATION</a:t>
            </a:r>
            <a:endParaRPr sz="900" b="1" dirty="0">
              <a:latin typeface="Century Gothic"/>
              <a:ea typeface="Century Gothic"/>
              <a:cs typeface="Century Gothic"/>
              <a:sym typeface="Century Gothic"/>
            </a:endParaRPr>
          </a:p>
          <a:p>
            <a:pPr marL="0" lvl="0" indent="0" algn="ctr" rtl="0">
              <a:lnSpc>
                <a:spcPct val="115000"/>
              </a:lnSpc>
              <a:spcBef>
                <a:spcPts val="0"/>
              </a:spcBef>
              <a:spcAft>
                <a:spcPts val="0"/>
              </a:spcAft>
              <a:buNone/>
            </a:pPr>
            <a:endParaRPr sz="600" dirty="0">
              <a:latin typeface="Century Gothic"/>
              <a:ea typeface="Century Gothic"/>
              <a:cs typeface="Century Gothic"/>
              <a:sym typeface="Century Gothic"/>
            </a:endParaRPr>
          </a:p>
          <a:p>
            <a:pPr marL="0" lvl="0" indent="0" algn="ctr" rtl="0">
              <a:lnSpc>
                <a:spcPct val="115000"/>
              </a:lnSpc>
              <a:spcBef>
                <a:spcPts val="0"/>
              </a:spcBef>
              <a:spcAft>
                <a:spcPts val="0"/>
              </a:spcAft>
              <a:buNone/>
            </a:pPr>
            <a:r>
              <a:rPr lang="en-US" sz="900" dirty="0">
                <a:latin typeface="Century Gothic"/>
                <a:ea typeface="Century Gothic"/>
                <a:cs typeface="Century Gothic"/>
                <a:sym typeface="Century Gothic"/>
              </a:rPr>
              <a:t>Entities within and outside the classroom encourage students to believe they can learn and succeed</a:t>
            </a:r>
            <a:endParaRPr sz="900" dirty="0">
              <a:latin typeface="Century Gothic"/>
              <a:ea typeface="Century Gothic"/>
              <a:cs typeface="Century Gothic"/>
              <a:sym typeface="Century Gothic"/>
            </a:endParaRPr>
          </a:p>
        </p:txBody>
      </p:sp>
      <p:sp>
        <p:nvSpPr>
          <p:cNvPr id="277" name="Google Shape;277;p30"/>
          <p:cNvSpPr txBox="1"/>
          <p:nvPr/>
        </p:nvSpPr>
        <p:spPr>
          <a:xfrm>
            <a:off x="3414751" y="2135075"/>
            <a:ext cx="2314500" cy="7212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US" sz="900" dirty="0">
                <a:latin typeface="Century Gothic"/>
                <a:ea typeface="Century Gothic"/>
                <a:cs typeface="Century Gothic"/>
                <a:sym typeface="Century Gothic"/>
              </a:rPr>
              <a:t>Entities in- and outside the classroom support learners’ self-development and social networking skills</a:t>
            </a:r>
            <a:endParaRPr sz="900" dirty="0">
              <a:latin typeface="Century Gothic"/>
              <a:ea typeface="Century Gothic"/>
              <a:cs typeface="Century Gothic"/>
              <a:sym typeface="Century Gothic"/>
            </a:endParaRPr>
          </a:p>
          <a:p>
            <a:pPr marL="0" lvl="0" indent="0" algn="ctr" rtl="0">
              <a:lnSpc>
                <a:spcPct val="115000"/>
              </a:lnSpc>
              <a:spcBef>
                <a:spcPts val="0"/>
              </a:spcBef>
              <a:spcAft>
                <a:spcPts val="0"/>
              </a:spcAft>
              <a:buNone/>
            </a:pPr>
            <a:endParaRPr sz="900" b="1" dirty="0">
              <a:solidFill>
                <a:schemeClr val="dk1"/>
              </a:solidFill>
              <a:latin typeface="Century Gothic"/>
              <a:ea typeface="Century Gothic"/>
              <a:cs typeface="Century Gothic"/>
              <a:sym typeface="Century Gothic"/>
            </a:endParaRPr>
          </a:p>
          <a:p>
            <a:pPr marL="0" lvl="0" indent="0" algn="ctr" rtl="0">
              <a:lnSpc>
                <a:spcPct val="115000"/>
              </a:lnSpc>
              <a:spcBef>
                <a:spcPts val="0"/>
              </a:spcBef>
              <a:spcAft>
                <a:spcPts val="0"/>
              </a:spcAft>
              <a:buClr>
                <a:schemeClr val="dk1"/>
              </a:buClr>
              <a:buSzPts val="1100"/>
              <a:buFont typeface="Arial"/>
              <a:buNone/>
            </a:pPr>
            <a:r>
              <a:rPr lang="en-US" sz="900" b="1" dirty="0">
                <a:solidFill>
                  <a:schemeClr val="dk1"/>
                </a:solidFill>
                <a:latin typeface="Century Gothic"/>
                <a:ea typeface="Century Gothic"/>
                <a:cs typeface="Century Gothic"/>
                <a:sym typeface="Century Gothic"/>
              </a:rPr>
              <a:t>INTERPERSONAL VALIDATION</a:t>
            </a:r>
            <a:endParaRPr sz="900" b="1" dirty="0">
              <a:solidFill>
                <a:schemeClr val="dk1"/>
              </a:solidFill>
              <a:latin typeface="Century Gothic"/>
              <a:ea typeface="Century Gothic"/>
              <a:cs typeface="Century Gothic"/>
              <a:sym typeface="Century Gothic"/>
            </a:endParaRPr>
          </a:p>
          <a:p>
            <a:pPr marL="0" lvl="0" indent="0" algn="l" rtl="0">
              <a:lnSpc>
                <a:spcPct val="115000"/>
              </a:lnSpc>
              <a:spcBef>
                <a:spcPts val="0"/>
              </a:spcBef>
              <a:spcAft>
                <a:spcPts val="0"/>
              </a:spcAft>
              <a:buNone/>
            </a:pPr>
            <a:endParaRPr sz="900" dirty="0">
              <a:latin typeface="Century Gothic"/>
              <a:ea typeface="Century Gothic"/>
              <a:cs typeface="Century Gothic"/>
              <a:sym typeface="Century Gothic"/>
            </a:endParaRPr>
          </a:p>
        </p:txBody>
      </p:sp>
      <p:sp>
        <p:nvSpPr>
          <p:cNvPr id="278" name="Google Shape;278;p3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lnSpcReduction="10000"/>
          </a:bodyPr>
          <a:lstStyle/>
          <a:p>
            <a:pPr marL="0" lvl="0" indent="0" algn="r" rtl="0">
              <a:spcBef>
                <a:spcPts val="0"/>
              </a:spcBef>
              <a:spcAft>
                <a:spcPts val="0"/>
              </a:spcAft>
              <a:buClr>
                <a:srgbClr val="FEFFFF"/>
              </a:buClr>
              <a:buSzPts val="1500"/>
              <a:buFont typeface="Century Gothic"/>
              <a:buNone/>
            </a:pPr>
            <a:fld id="{00000000-1234-1234-1234-123412341234}" type="slidenum">
              <a:rPr lang="en-US">
                <a:solidFill>
                  <a:schemeClr val="lt2"/>
                </a:solidFill>
              </a:rPr>
              <a:t>13</a:t>
            </a:fld>
            <a:endParaRPr>
              <a:solidFill>
                <a:schemeClr val="lt2"/>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82"/>
        <p:cNvGrpSpPr/>
        <p:nvPr/>
      </p:nvGrpSpPr>
      <p:grpSpPr>
        <a:xfrm>
          <a:off x="0" y="0"/>
          <a:ext cx="0" cy="0"/>
          <a:chOff x="0" y="0"/>
          <a:chExt cx="0" cy="0"/>
        </a:xfrm>
      </p:grpSpPr>
      <p:sp>
        <p:nvSpPr>
          <p:cNvPr id="283" name="Google Shape;283;p3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lnSpcReduction="10000"/>
          </a:bodyPr>
          <a:lstStyle/>
          <a:p>
            <a:pPr marL="0" lvl="0" indent="0" algn="r" rtl="0">
              <a:spcBef>
                <a:spcPts val="0"/>
              </a:spcBef>
              <a:spcAft>
                <a:spcPts val="0"/>
              </a:spcAft>
              <a:buClr>
                <a:srgbClr val="FEFFFF"/>
              </a:buClr>
              <a:buSzPts val="1500"/>
              <a:buFont typeface="Century Gothic"/>
              <a:buNone/>
            </a:pPr>
            <a:fld id="{00000000-1234-1234-1234-123412341234}" type="slidenum">
              <a:rPr lang="en-US">
                <a:solidFill>
                  <a:schemeClr val="lt2"/>
                </a:solidFill>
              </a:rPr>
              <a:t>14</a:t>
            </a:fld>
            <a:endParaRPr>
              <a:solidFill>
                <a:schemeClr val="lt2"/>
              </a:solidFill>
            </a:endParaRPr>
          </a:p>
        </p:txBody>
      </p:sp>
      <p:sp>
        <p:nvSpPr>
          <p:cNvPr id="285" name="Google Shape;285;p31">
            <a:extLst>
              <a:ext uri="{C183D7F6-B498-43B3-948B-1728B52AA6E4}">
                <adec:decorative xmlns:adec="http://schemas.microsoft.com/office/drawing/2017/decorative" val="1"/>
              </a:ext>
            </a:extLst>
          </p:cNvPr>
          <p:cNvSpPr/>
          <p:nvPr/>
        </p:nvSpPr>
        <p:spPr>
          <a:xfrm>
            <a:off x="0" y="0"/>
            <a:ext cx="137100" cy="51435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31"/>
          <p:cNvSpPr txBox="1">
            <a:spLocks noGrp="1"/>
          </p:cNvSpPr>
          <p:nvPr>
            <p:ph type="title"/>
          </p:nvPr>
        </p:nvSpPr>
        <p:spPr>
          <a:xfrm>
            <a:off x="340352" y="329250"/>
            <a:ext cx="2589900" cy="2271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lt1"/>
              </a:buClr>
              <a:buSzPts val="2800"/>
              <a:buFont typeface="Century Gothic"/>
              <a:buNone/>
            </a:pPr>
            <a:r>
              <a:rPr lang="en-US" sz="3000"/>
              <a:t>Personalized Learning Environment</a:t>
            </a:r>
            <a:endParaRPr sz="3000"/>
          </a:p>
        </p:txBody>
      </p:sp>
      <p:sp>
        <p:nvSpPr>
          <p:cNvPr id="288" name="Google Shape;288;p31">
            <a:extLst>
              <a:ext uri="{C183D7F6-B498-43B3-948B-1728B52AA6E4}">
                <adec:decorative xmlns:adec="http://schemas.microsoft.com/office/drawing/2017/decorative" val="1"/>
              </a:ext>
            </a:extLst>
          </p:cNvPr>
          <p:cNvSpPr/>
          <p:nvPr/>
        </p:nvSpPr>
        <p:spPr>
          <a:xfrm>
            <a:off x="3382450" y="329250"/>
            <a:ext cx="5406649" cy="1128000"/>
          </a:xfrm>
          <a:prstGeom prst="roundRect">
            <a:avLst>
              <a:gd name="adj" fmla="val 10000"/>
            </a:avLst>
          </a:pr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31">
            <a:extLst>
              <a:ext uri="{C183D7F6-B498-43B3-948B-1728B52AA6E4}">
                <adec:decorative xmlns:adec="http://schemas.microsoft.com/office/drawing/2017/decorative" val="1"/>
              </a:ext>
            </a:extLst>
          </p:cNvPr>
          <p:cNvSpPr/>
          <p:nvPr/>
        </p:nvSpPr>
        <p:spPr>
          <a:xfrm>
            <a:off x="4756944" y="329250"/>
            <a:ext cx="4031959" cy="1128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31"/>
          <p:cNvSpPr txBox="1"/>
          <p:nvPr/>
        </p:nvSpPr>
        <p:spPr>
          <a:xfrm>
            <a:off x="4756944" y="329250"/>
            <a:ext cx="4031959" cy="1128000"/>
          </a:xfrm>
          <a:prstGeom prst="rect">
            <a:avLst/>
          </a:prstGeom>
          <a:noFill/>
          <a:ln>
            <a:noFill/>
          </a:ln>
        </p:spPr>
        <p:txBody>
          <a:bodyPr spcFirstLastPara="1" wrap="square" lIns="119350" tIns="119350" rIns="119350" bIns="119350" anchor="ctr" anchorCtr="0">
            <a:noAutofit/>
          </a:bodyPr>
          <a:lstStyle/>
          <a:p>
            <a:pPr marL="0" marR="0" lvl="0" indent="0" algn="l" rtl="0">
              <a:lnSpc>
                <a:spcPct val="90000"/>
              </a:lnSpc>
              <a:spcBef>
                <a:spcPts val="0"/>
              </a:spcBef>
              <a:spcAft>
                <a:spcPts val="0"/>
              </a:spcAft>
              <a:buClr>
                <a:schemeClr val="dk1"/>
              </a:buClr>
              <a:buSzPts val="2100"/>
              <a:buFont typeface="Century Gothic"/>
              <a:buNone/>
            </a:pPr>
            <a:r>
              <a:rPr lang="en-US" sz="2000" b="1">
                <a:solidFill>
                  <a:schemeClr val="dk1"/>
                </a:solidFill>
                <a:latin typeface="Century Gothic"/>
                <a:ea typeface="Century Gothic"/>
                <a:cs typeface="Century Gothic"/>
                <a:sym typeface="Century Gothic"/>
              </a:rPr>
              <a:t>Stage 1: </a:t>
            </a:r>
            <a:endParaRPr sz="2000" b="1">
              <a:solidFill>
                <a:schemeClr val="dk1"/>
              </a:solidFill>
              <a:latin typeface="Century Gothic"/>
              <a:ea typeface="Century Gothic"/>
              <a:cs typeface="Century Gothic"/>
              <a:sym typeface="Century Gothic"/>
            </a:endParaRPr>
          </a:p>
          <a:p>
            <a:pPr marL="0" marR="0" lvl="0" indent="0" algn="l" rtl="0">
              <a:lnSpc>
                <a:spcPct val="90000"/>
              </a:lnSpc>
              <a:spcBef>
                <a:spcPts val="0"/>
              </a:spcBef>
              <a:spcAft>
                <a:spcPts val="0"/>
              </a:spcAft>
              <a:buClr>
                <a:schemeClr val="dk1"/>
              </a:buClr>
              <a:buSzPts val="2100"/>
              <a:buFont typeface="Century Gothic"/>
              <a:buNone/>
            </a:pPr>
            <a:r>
              <a:rPr lang="en-US" sz="1800">
                <a:solidFill>
                  <a:schemeClr val="dk1"/>
                </a:solidFill>
                <a:latin typeface="Century Gothic"/>
                <a:ea typeface="Century Gothic"/>
                <a:cs typeface="Century Gothic"/>
                <a:sym typeface="Century Gothic"/>
              </a:rPr>
              <a:t>Instructor-centered with learner voice and choice</a:t>
            </a:r>
            <a:endParaRPr sz="1100"/>
          </a:p>
        </p:txBody>
      </p:sp>
      <p:sp>
        <p:nvSpPr>
          <p:cNvPr id="284" name="Google Shape;284;p31">
            <a:extLst>
              <a:ext uri="{C183D7F6-B498-43B3-948B-1728B52AA6E4}">
                <adec:decorative xmlns:adec="http://schemas.microsoft.com/office/drawing/2017/decorative" val="1"/>
              </a:ext>
            </a:extLst>
          </p:cNvPr>
          <p:cNvSpPr/>
          <p:nvPr/>
        </p:nvSpPr>
        <p:spPr>
          <a:xfrm>
            <a:off x="3382475" y="1739113"/>
            <a:ext cx="5406600" cy="1128000"/>
          </a:xfrm>
          <a:prstGeom prst="roundRect">
            <a:avLst>
              <a:gd name="adj" fmla="val 10000"/>
            </a:avLst>
          </a:pr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31">
            <a:extLst>
              <a:ext uri="{C183D7F6-B498-43B3-948B-1728B52AA6E4}">
                <adec:decorative xmlns:adec="http://schemas.microsoft.com/office/drawing/2017/decorative" val="1"/>
              </a:ext>
            </a:extLst>
          </p:cNvPr>
          <p:cNvSpPr/>
          <p:nvPr/>
        </p:nvSpPr>
        <p:spPr>
          <a:xfrm>
            <a:off x="4756944" y="1739114"/>
            <a:ext cx="4031959" cy="1128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31"/>
          <p:cNvSpPr txBox="1"/>
          <p:nvPr/>
        </p:nvSpPr>
        <p:spPr>
          <a:xfrm>
            <a:off x="4756944" y="1739114"/>
            <a:ext cx="4031959" cy="1128000"/>
          </a:xfrm>
          <a:prstGeom prst="rect">
            <a:avLst/>
          </a:prstGeom>
          <a:noFill/>
          <a:ln>
            <a:noFill/>
          </a:ln>
        </p:spPr>
        <p:txBody>
          <a:bodyPr spcFirstLastPara="1" wrap="square" lIns="119350" tIns="119350" rIns="119350" bIns="119350" anchor="ctr" anchorCtr="0">
            <a:noAutofit/>
          </a:bodyPr>
          <a:lstStyle/>
          <a:p>
            <a:pPr marL="0" marR="0" lvl="0" indent="0" algn="l" rtl="0">
              <a:lnSpc>
                <a:spcPct val="90000"/>
              </a:lnSpc>
              <a:spcBef>
                <a:spcPts val="0"/>
              </a:spcBef>
              <a:spcAft>
                <a:spcPts val="0"/>
              </a:spcAft>
              <a:buClr>
                <a:schemeClr val="dk1"/>
              </a:buClr>
              <a:buSzPts val="2100"/>
              <a:buFont typeface="Century Gothic"/>
              <a:buNone/>
            </a:pPr>
            <a:r>
              <a:rPr lang="en-US" sz="2000" b="1">
                <a:solidFill>
                  <a:schemeClr val="dk1"/>
                </a:solidFill>
                <a:latin typeface="Century Gothic"/>
                <a:ea typeface="Century Gothic"/>
                <a:cs typeface="Century Gothic"/>
                <a:sym typeface="Century Gothic"/>
              </a:rPr>
              <a:t>Stage 2:</a:t>
            </a:r>
            <a:r>
              <a:rPr lang="en-US" sz="2100">
                <a:solidFill>
                  <a:schemeClr val="dk1"/>
                </a:solidFill>
                <a:latin typeface="Century Gothic"/>
                <a:ea typeface="Century Gothic"/>
                <a:cs typeface="Century Gothic"/>
                <a:sym typeface="Century Gothic"/>
              </a:rPr>
              <a:t> </a:t>
            </a:r>
            <a:endParaRPr sz="2100">
              <a:solidFill>
                <a:schemeClr val="dk1"/>
              </a:solidFill>
              <a:latin typeface="Century Gothic"/>
              <a:ea typeface="Century Gothic"/>
              <a:cs typeface="Century Gothic"/>
              <a:sym typeface="Century Gothic"/>
            </a:endParaRPr>
          </a:p>
          <a:p>
            <a:pPr marL="0" marR="0" lvl="0" indent="0" algn="l" rtl="0">
              <a:lnSpc>
                <a:spcPct val="90000"/>
              </a:lnSpc>
              <a:spcBef>
                <a:spcPts val="0"/>
              </a:spcBef>
              <a:spcAft>
                <a:spcPts val="0"/>
              </a:spcAft>
              <a:buClr>
                <a:schemeClr val="dk1"/>
              </a:buClr>
              <a:buSzPts val="2100"/>
              <a:buFont typeface="Century Gothic"/>
              <a:buNone/>
            </a:pPr>
            <a:r>
              <a:rPr lang="en-US" sz="1800">
                <a:solidFill>
                  <a:schemeClr val="dk1"/>
                </a:solidFill>
                <a:latin typeface="Century Gothic"/>
                <a:ea typeface="Century Gothic"/>
                <a:cs typeface="Century Gothic"/>
                <a:sym typeface="Century Gothic"/>
              </a:rPr>
              <a:t>Learner-centered with instructor and learner as co-designers</a:t>
            </a:r>
            <a:endParaRPr sz="1100"/>
          </a:p>
        </p:txBody>
      </p:sp>
      <p:sp>
        <p:nvSpPr>
          <p:cNvPr id="293" name="Google Shape;293;p31">
            <a:extLst>
              <a:ext uri="{C183D7F6-B498-43B3-948B-1728B52AA6E4}">
                <adec:decorative xmlns:adec="http://schemas.microsoft.com/office/drawing/2017/decorative" val="1"/>
              </a:ext>
            </a:extLst>
          </p:cNvPr>
          <p:cNvSpPr/>
          <p:nvPr/>
        </p:nvSpPr>
        <p:spPr>
          <a:xfrm>
            <a:off x="3382450" y="3148978"/>
            <a:ext cx="5406649" cy="1128000"/>
          </a:xfrm>
          <a:prstGeom prst="roundRect">
            <a:avLst>
              <a:gd name="adj" fmla="val 10000"/>
            </a:avLst>
          </a:pr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31">
            <a:extLst>
              <a:ext uri="{C183D7F6-B498-43B3-948B-1728B52AA6E4}">
                <adec:decorative xmlns:adec="http://schemas.microsoft.com/office/drawing/2017/decorative" val="1"/>
              </a:ext>
            </a:extLst>
          </p:cNvPr>
          <p:cNvSpPr/>
          <p:nvPr/>
        </p:nvSpPr>
        <p:spPr>
          <a:xfrm>
            <a:off x="4756944" y="3148978"/>
            <a:ext cx="4031959" cy="1128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31"/>
          <p:cNvSpPr txBox="1"/>
          <p:nvPr/>
        </p:nvSpPr>
        <p:spPr>
          <a:xfrm>
            <a:off x="4756944" y="3148978"/>
            <a:ext cx="4031959" cy="1128000"/>
          </a:xfrm>
          <a:prstGeom prst="rect">
            <a:avLst/>
          </a:prstGeom>
          <a:noFill/>
          <a:ln>
            <a:noFill/>
          </a:ln>
        </p:spPr>
        <p:txBody>
          <a:bodyPr spcFirstLastPara="1" wrap="square" lIns="119350" tIns="119350" rIns="119350" bIns="119350" anchor="ctr" anchorCtr="0">
            <a:noAutofit/>
          </a:bodyPr>
          <a:lstStyle/>
          <a:p>
            <a:pPr marL="0" marR="0" lvl="0" indent="0" algn="l" rtl="0">
              <a:lnSpc>
                <a:spcPct val="90000"/>
              </a:lnSpc>
              <a:spcBef>
                <a:spcPts val="0"/>
              </a:spcBef>
              <a:spcAft>
                <a:spcPts val="0"/>
              </a:spcAft>
              <a:buClr>
                <a:schemeClr val="dk1"/>
              </a:buClr>
              <a:buSzPts val="2100"/>
              <a:buFont typeface="Century Gothic"/>
              <a:buNone/>
            </a:pPr>
            <a:r>
              <a:rPr lang="en-US" sz="2000" b="1">
                <a:solidFill>
                  <a:schemeClr val="dk1"/>
                </a:solidFill>
                <a:latin typeface="Century Gothic"/>
                <a:ea typeface="Century Gothic"/>
                <a:cs typeface="Century Gothic"/>
                <a:sym typeface="Century Gothic"/>
              </a:rPr>
              <a:t>Stage 3: </a:t>
            </a:r>
            <a:endParaRPr sz="2000" b="1">
              <a:solidFill>
                <a:schemeClr val="dk1"/>
              </a:solidFill>
              <a:latin typeface="Century Gothic"/>
              <a:ea typeface="Century Gothic"/>
              <a:cs typeface="Century Gothic"/>
              <a:sym typeface="Century Gothic"/>
            </a:endParaRPr>
          </a:p>
          <a:p>
            <a:pPr marL="0" marR="0" lvl="0" indent="0" algn="l" rtl="0">
              <a:lnSpc>
                <a:spcPct val="90000"/>
              </a:lnSpc>
              <a:spcBef>
                <a:spcPts val="0"/>
              </a:spcBef>
              <a:spcAft>
                <a:spcPts val="0"/>
              </a:spcAft>
              <a:buClr>
                <a:schemeClr val="dk1"/>
              </a:buClr>
              <a:buSzPts val="2100"/>
              <a:buFont typeface="Century Gothic"/>
              <a:buNone/>
            </a:pPr>
            <a:r>
              <a:rPr lang="en-US" sz="1800">
                <a:solidFill>
                  <a:schemeClr val="dk1"/>
                </a:solidFill>
                <a:latin typeface="Century Gothic"/>
                <a:ea typeface="Century Gothic"/>
                <a:cs typeface="Century Gothic"/>
                <a:sym typeface="Century Gothic"/>
              </a:rPr>
              <a:t>Learner driven, with instructor and learner as partners in learning</a:t>
            </a:r>
            <a:endParaRPr sz="1800"/>
          </a:p>
        </p:txBody>
      </p:sp>
      <p:pic>
        <p:nvPicPr>
          <p:cNvPr id="296" name="Google Shape;296;p31" descr="Teacher"/>
          <p:cNvPicPr preferRelativeResize="0"/>
          <p:nvPr/>
        </p:nvPicPr>
        <p:blipFill rotWithShape="1">
          <a:blip r:embed="rId3">
            <a:alphaModFix/>
          </a:blip>
          <a:srcRect/>
          <a:stretch/>
        </p:blipFill>
        <p:spPr>
          <a:xfrm>
            <a:off x="3743725" y="644750"/>
            <a:ext cx="603900" cy="603900"/>
          </a:xfrm>
          <a:prstGeom prst="rect">
            <a:avLst/>
          </a:prstGeom>
          <a:noFill/>
          <a:ln>
            <a:noFill/>
          </a:ln>
        </p:spPr>
      </p:pic>
      <p:pic>
        <p:nvPicPr>
          <p:cNvPr id="297" name="Google Shape;297;p31">
            <a:extLst>
              <a:ext uri="{C183D7F6-B498-43B3-948B-1728B52AA6E4}">
                <adec:decorative xmlns:adec="http://schemas.microsoft.com/office/drawing/2017/decorative" val="1"/>
              </a:ext>
            </a:extLst>
          </p:cNvPr>
          <p:cNvPicPr preferRelativeResize="0"/>
          <p:nvPr/>
        </p:nvPicPr>
        <p:blipFill>
          <a:blip r:embed="rId4">
            <a:alphaModFix/>
          </a:blip>
          <a:stretch>
            <a:fillRect/>
          </a:stretch>
        </p:blipFill>
        <p:spPr>
          <a:xfrm>
            <a:off x="3743725" y="2202693"/>
            <a:ext cx="603900" cy="369055"/>
          </a:xfrm>
          <a:prstGeom prst="rect">
            <a:avLst/>
          </a:prstGeom>
          <a:noFill/>
          <a:ln>
            <a:noFill/>
          </a:ln>
        </p:spPr>
      </p:pic>
      <p:pic>
        <p:nvPicPr>
          <p:cNvPr id="298" name="Google Shape;298;p31">
            <a:extLst>
              <a:ext uri="{C183D7F6-B498-43B3-948B-1728B52AA6E4}">
                <adec:decorative xmlns:adec="http://schemas.microsoft.com/office/drawing/2017/decorative" val="1"/>
              </a:ext>
            </a:extLst>
          </p:cNvPr>
          <p:cNvPicPr preferRelativeResize="0"/>
          <p:nvPr/>
        </p:nvPicPr>
        <p:blipFill>
          <a:blip r:embed="rId5">
            <a:alphaModFix/>
          </a:blip>
          <a:stretch>
            <a:fillRect/>
          </a:stretch>
        </p:blipFill>
        <p:spPr>
          <a:xfrm>
            <a:off x="3743725" y="3525799"/>
            <a:ext cx="603900" cy="50604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02"/>
        <p:cNvGrpSpPr/>
        <p:nvPr/>
      </p:nvGrpSpPr>
      <p:grpSpPr>
        <a:xfrm>
          <a:off x="0" y="0"/>
          <a:ext cx="0" cy="0"/>
          <a:chOff x="0" y="0"/>
          <a:chExt cx="0" cy="0"/>
        </a:xfrm>
      </p:grpSpPr>
      <p:sp>
        <p:nvSpPr>
          <p:cNvPr id="303" name="Google Shape;303;p32">
            <a:extLst>
              <a:ext uri="{C183D7F6-B498-43B3-948B-1728B52AA6E4}">
                <adec:decorative xmlns:adec="http://schemas.microsoft.com/office/drawing/2017/decorative" val="1"/>
              </a:ext>
            </a:extLst>
          </p:cNvPr>
          <p:cNvSpPr/>
          <p:nvPr/>
        </p:nvSpPr>
        <p:spPr>
          <a:xfrm>
            <a:off x="0" y="0"/>
            <a:ext cx="137100" cy="51435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32"/>
          <p:cNvSpPr txBox="1">
            <a:spLocks noGrp="1"/>
          </p:cNvSpPr>
          <p:nvPr>
            <p:ph type="title"/>
          </p:nvPr>
        </p:nvSpPr>
        <p:spPr>
          <a:xfrm>
            <a:off x="438819" y="329244"/>
            <a:ext cx="1840500" cy="22719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chemeClr val="lt1"/>
              </a:buClr>
              <a:buSzPts val="2800"/>
              <a:buFont typeface="Century Gothic"/>
              <a:buNone/>
            </a:pPr>
            <a:r>
              <a:rPr lang="en-US" sz="3000"/>
              <a:t>Universal Design for Learning</a:t>
            </a:r>
            <a:endParaRPr sz="3000"/>
          </a:p>
        </p:txBody>
      </p:sp>
      <p:sp>
        <p:nvSpPr>
          <p:cNvPr id="305" name="Google Shape;305;p32">
            <a:extLst>
              <a:ext uri="{C183D7F6-B498-43B3-948B-1728B52AA6E4}">
                <adec:decorative xmlns:adec="http://schemas.microsoft.com/office/drawing/2017/decorative" val="1"/>
              </a:ext>
            </a:extLst>
          </p:cNvPr>
          <p:cNvSpPr/>
          <p:nvPr/>
        </p:nvSpPr>
        <p:spPr>
          <a:xfrm>
            <a:off x="3534858" y="329245"/>
            <a:ext cx="5124300" cy="1128000"/>
          </a:xfrm>
          <a:prstGeom prst="roundRect">
            <a:avLst>
              <a:gd name="adj" fmla="val 10000"/>
            </a:avLst>
          </a:pr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32">
            <a:extLst>
              <a:ext uri="{C183D7F6-B498-43B3-948B-1728B52AA6E4}">
                <adec:decorative xmlns:adec="http://schemas.microsoft.com/office/drawing/2017/decorative" val="1"/>
              </a:ext>
            </a:extLst>
          </p:cNvPr>
          <p:cNvSpPr/>
          <p:nvPr/>
        </p:nvSpPr>
        <p:spPr>
          <a:xfrm>
            <a:off x="4837572" y="329245"/>
            <a:ext cx="2305800" cy="1128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32"/>
          <p:cNvSpPr txBox="1"/>
          <p:nvPr/>
        </p:nvSpPr>
        <p:spPr>
          <a:xfrm>
            <a:off x="4837572" y="329245"/>
            <a:ext cx="2305800" cy="1128000"/>
          </a:xfrm>
          <a:prstGeom prst="rect">
            <a:avLst/>
          </a:prstGeom>
          <a:noFill/>
          <a:ln>
            <a:noFill/>
          </a:ln>
        </p:spPr>
        <p:txBody>
          <a:bodyPr spcFirstLastPara="1" wrap="square" lIns="119350" tIns="119350" rIns="119350" bIns="119350" anchor="ctr" anchorCtr="0">
            <a:noAutofit/>
          </a:bodyPr>
          <a:lstStyle/>
          <a:p>
            <a:pPr marL="0" marR="0" lvl="0" indent="0" algn="l" rtl="0">
              <a:lnSpc>
                <a:spcPct val="90000"/>
              </a:lnSpc>
              <a:spcBef>
                <a:spcPts val="0"/>
              </a:spcBef>
              <a:spcAft>
                <a:spcPts val="0"/>
              </a:spcAft>
              <a:buClr>
                <a:schemeClr val="dk1"/>
              </a:buClr>
              <a:buSzPts val="2000"/>
              <a:buFont typeface="Century Gothic"/>
              <a:buNone/>
            </a:pPr>
            <a:r>
              <a:rPr lang="en-US" sz="2000">
                <a:solidFill>
                  <a:schemeClr val="dk1"/>
                </a:solidFill>
                <a:latin typeface="Century Gothic"/>
                <a:ea typeface="Century Gothic"/>
                <a:cs typeface="Century Gothic"/>
                <a:sym typeface="Century Gothic"/>
              </a:rPr>
              <a:t>Provide multiple means of </a:t>
            </a:r>
            <a:r>
              <a:rPr lang="en-US" sz="2000" b="1">
                <a:solidFill>
                  <a:schemeClr val="dk1"/>
                </a:solidFill>
                <a:latin typeface="Century Gothic"/>
                <a:ea typeface="Century Gothic"/>
                <a:cs typeface="Century Gothic"/>
                <a:sym typeface="Century Gothic"/>
              </a:rPr>
              <a:t>Engagement</a:t>
            </a:r>
            <a:endParaRPr sz="2000">
              <a:solidFill>
                <a:schemeClr val="dk1"/>
              </a:solidFill>
              <a:latin typeface="Century Gothic"/>
              <a:ea typeface="Century Gothic"/>
              <a:cs typeface="Century Gothic"/>
              <a:sym typeface="Century Gothic"/>
            </a:endParaRPr>
          </a:p>
        </p:txBody>
      </p:sp>
      <p:sp>
        <p:nvSpPr>
          <p:cNvPr id="308" name="Google Shape;308;p32">
            <a:extLst>
              <a:ext uri="{C183D7F6-B498-43B3-948B-1728B52AA6E4}">
                <adec:decorative xmlns:adec="http://schemas.microsoft.com/office/drawing/2017/decorative" val="1"/>
              </a:ext>
            </a:extLst>
          </p:cNvPr>
          <p:cNvSpPr/>
          <p:nvPr/>
        </p:nvSpPr>
        <p:spPr>
          <a:xfrm>
            <a:off x="7143444" y="329245"/>
            <a:ext cx="1515600" cy="1128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32"/>
          <p:cNvSpPr txBox="1"/>
          <p:nvPr/>
        </p:nvSpPr>
        <p:spPr>
          <a:xfrm>
            <a:off x="7143444" y="329245"/>
            <a:ext cx="1515600" cy="1128000"/>
          </a:xfrm>
          <a:prstGeom prst="rect">
            <a:avLst/>
          </a:prstGeom>
          <a:noFill/>
          <a:ln>
            <a:noFill/>
          </a:ln>
        </p:spPr>
        <p:txBody>
          <a:bodyPr spcFirstLastPara="1" wrap="square" lIns="119350" tIns="119350" rIns="119350" bIns="119350" anchor="ctr" anchorCtr="0">
            <a:noAutofit/>
          </a:bodyPr>
          <a:lstStyle/>
          <a:p>
            <a:pPr marL="0" marR="0" lvl="0" indent="0" algn="l" rtl="0">
              <a:lnSpc>
                <a:spcPct val="90000"/>
              </a:lnSpc>
              <a:spcBef>
                <a:spcPts val="0"/>
              </a:spcBef>
              <a:spcAft>
                <a:spcPts val="0"/>
              </a:spcAft>
              <a:buClr>
                <a:schemeClr val="dk1"/>
              </a:buClr>
              <a:buSzPts val="1400"/>
              <a:buFont typeface="Century Gothic"/>
              <a:buNone/>
            </a:pPr>
            <a:r>
              <a:rPr lang="en-US" sz="1400">
                <a:solidFill>
                  <a:schemeClr val="dk1"/>
                </a:solidFill>
                <a:latin typeface="Century Gothic"/>
                <a:ea typeface="Century Gothic"/>
                <a:cs typeface="Century Gothic"/>
                <a:sym typeface="Century Gothic"/>
              </a:rPr>
              <a:t>Affective Networks</a:t>
            </a:r>
            <a:endParaRPr/>
          </a:p>
          <a:p>
            <a:pPr marL="0" marR="0" lvl="0" indent="0" algn="l" rtl="0">
              <a:lnSpc>
                <a:spcPct val="90000"/>
              </a:lnSpc>
              <a:spcBef>
                <a:spcPts val="490"/>
              </a:spcBef>
              <a:spcAft>
                <a:spcPts val="0"/>
              </a:spcAft>
              <a:buClr>
                <a:schemeClr val="dk1"/>
              </a:buClr>
              <a:buSzPts val="1400"/>
              <a:buFont typeface="Century Gothic"/>
              <a:buNone/>
            </a:pPr>
            <a:r>
              <a:rPr lang="en-US" sz="1400">
                <a:solidFill>
                  <a:schemeClr val="dk1"/>
                </a:solidFill>
                <a:latin typeface="Century Gothic"/>
                <a:ea typeface="Century Gothic"/>
                <a:cs typeface="Century Gothic"/>
                <a:sym typeface="Century Gothic"/>
              </a:rPr>
              <a:t>The “Why” of Learning</a:t>
            </a:r>
            <a:endParaRPr/>
          </a:p>
        </p:txBody>
      </p:sp>
      <p:sp>
        <p:nvSpPr>
          <p:cNvPr id="310" name="Google Shape;310;p32">
            <a:extLst>
              <a:ext uri="{C183D7F6-B498-43B3-948B-1728B52AA6E4}">
                <adec:decorative xmlns:adec="http://schemas.microsoft.com/office/drawing/2017/decorative" val="1"/>
              </a:ext>
            </a:extLst>
          </p:cNvPr>
          <p:cNvSpPr/>
          <p:nvPr/>
        </p:nvSpPr>
        <p:spPr>
          <a:xfrm>
            <a:off x="3534858" y="1739109"/>
            <a:ext cx="5124300" cy="1128000"/>
          </a:xfrm>
          <a:prstGeom prst="roundRect">
            <a:avLst>
              <a:gd name="adj" fmla="val 10000"/>
            </a:avLst>
          </a:pr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32">
            <a:extLst>
              <a:ext uri="{C183D7F6-B498-43B3-948B-1728B52AA6E4}">
                <adec:decorative xmlns:adec="http://schemas.microsoft.com/office/drawing/2017/decorative" val="1"/>
              </a:ext>
            </a:extLst>
          </p:cNvPr>
          <p:cNvSpPr/>
          <p:nvPr/>
        </p:nvSpPr>
        <p:spPr>
          <a:xfrm>
            <a:off x="4837572" y="1739109"/>
            <a:ext cx="2305800" cy="1128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32"/>
          <p:cNvSpPr txBox="1"/>
          <p:nvPr/>
        </p:nvSpPr>
        <p:spPr>
          <a:xfrm>
            <a:off x="4837572" y="1739109"/>
            <a:ext cx="2305800" cy="1128000"/>
          </a:xfrm>
          <a:prstGeom prst="rect">
            <a:avLst/>
          </a:prstGeom>
          <a:noFill/>
          <a:ln>
            <a:noFill/>
          </a:ln>
        </p:spPr>
        <p:txBody>
          <a:bodyPr spcFirstLastPara="1" wrap="square" lIns="119350" tIns="119350" rIns="119350" bIns="119350" anchor="ctr" anchorCtr="0">
            <a:noAutofit/>
          </a:bodyPr>
          <a:lstStyle/>
          <a:p>
            <a:pPr marL="0" marR="0" lvl="0" indent="0" algn="l" rtl="0">
              <a:lnSpc>
                <a:spcPct val="90000"/>
              </a:lnSpc>
              <a:spcBef>
                <a:spcPts val="0"/>
              </a:spcBef>
              <a:spcAft>
                <a:spcPts val="0"/>
              </a:spcAft>
              <a:buClr>
                <a:schemeClr val="dk1"/>
              </a:buClr>
              <a:buSzPts val="2000"/>
              <a:buFont typeface="Century Gothic"/>
              <a:buNone/>
            </a:pPr>
            <a:r>
              <a:rPr lang="en-US" sz="2000">
                <a:solidFill>
                  <a:schemeClr val="dk1"/>
                </a:solidFill>
                <a:latin typeface="Century Gothic"/>
                <a:ea typeface="Century Gothic"/>
                <a:cs typeface="Century Gothic"/>
                <a:sym typeface="Century Gothic"/>
              </a:rPr>
              <a:t>Provide multiple means of </a:t>
            </a:r>
            <a:r>
              <a:rPr lang="en-US" sz="2000" b="1">
                <a:solidFill>
                  <a:schemeClr val="dk1"/>
                </a:solidFill>
                <a:latin typeface="Century Gothic"/>
                <a:ea typeface="Century Gothic"/>
                <a:cs typeface="Century Gothic"/>
                <a:sym typeface="Century Gothic"/>
              </a:rPr>
              <a:t>Representation</a:t>
            </a:r>
            <a:endParaRPr sz="2000">
              <a:solidFill>
                <a:schemeClr val="dk1"/>
              </a:solidFill>
              <a:latin typeface="Century Gothic"/>
              <a:ea typeface="Century Gothic"/>
              <a:cs typeface="Century Gothic"/>
              <a:sym typeface="Century Gothic"/>
            </a:endParaRPr>
          </a:p>
        </p:txBody>
      </p:sp>
      <p:sp>
        <p:nvSpPr>
          <p:cNvPr id="313" name="Google Shape;313;p32">
            <a:extLst>
              <a:ext uri="{C183D7F6-B498-43B3-948B-1728B52AA6E4}">
                <adec:decorative xmlns:adec="http://schemas.microsoft.com/office/drawing/2017/decorative" val="1"/>
              </a:ext>
            </a:extLst>
          </p:cNvPr>
          <p:cNvSpPr/>
          <p:nvPr/>
        </p:nvSpPr>
        <p:spPr>
          <a:xfrm>
            <a:off x="7143444" y="1739109"/>
            <a:ext cx="1515600" cy="1128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32"/>
          <p:cNvSpPr txBox="1"/>
          <p:nvPr/>
        </p:nvSpPr>
        <p:spPr>
          <a:xfrm>
            <a:off x="7143444" y="1739109"/>
            <a:ext cx="1515600" cy="1128000"/>
          </a:xfrm>
          <a:prstGeom prst="rect">
            <a:avLst/>
          </a:prstGeom>
          <a:noFill/>
          <a:ln>
            <a:noFill/>
          </a:ln>
        </p:spPr>
        <p:txBody>
          <a:bodyPr spcFirstLastPara="1" wrap="square" lIns="119350" tIns="119350" rIns="119350" bIns="119350" anchor="ctr" anchorCtr="0">
            <a:noAutofit/>
          </a:bodyPr>
          <a:lstStyle/>
          <a:p>
            <a:pPr marL="0" marR="0" lvl="0" indent="0" algn="l" rtl="0">
              <a:lnSpc>
                <a:spcPct val="90000"/>
              </a:lnSpc>
              <a:spcBef>
                <a:spcPts val="0"/>
              </a:spcBef>
              <a:spcAft>
                <a:spcPts val="0"/>
              </a:spcAft>
              <a:buClr>
                <a:schemeClr val="dk1"/>
              </a:buClr>
              <a:buSzPts val="1400"/>
              <a:buFont typeface="Century Gothic"/>
              <a:buNone/>
            </a:pPr>
            <a:r>
              <a:rPr lang="en-US" sz="1400">
                <a:solidFill>
                  <a:schemeClr val="dk1"/>
                </a:solidFill>
                <a:latin typeface="Century Gothic"/>
                <a:ea typeface="Century Gothic"/>
                <a:cs typeface="Century Gothic"/>
                <a:sym typeface="Century Gothic"/>
              </a:rPr>
              <a:t>Recognition Networks</a:t>
            </a:r>
            <a:endParaRPr/>
          </a:p>
          <a:p>
            <a:pPr marL="0" marR="0" lvl="0" indent="0" algn="l" rtl="0">
              <a:lnSpc>
                <a:spcPct val="90000"/>
              </a:lnSpc>
              <a:spcBef>
                <a:spcPts val="490"/>
              </a:spcBef>
              <a:spcAft>
                <a:spcPts val="0"/>
              </a:spcAft>
              <a:buClr>
                <a:schemeClr val="dk1"/>
              </a:buClr>
              <a:buSzPts val="1400"/>
              <a:buFont typeface="Century Gothic"/>
              <a:buNone/>
            </a:pPr>
            <a:r>
              <a:rPr lang="en-US" sz="1400">
                <a:solidFill>
                  <a:schemeClr val="dk1"/>
                </a:solidFill>
                <a:latin typeface="Century Gothic"/>
                <a:ea typeface="Century Gothic"/>
                <a:cs typeface="Century Gothic"/>
                <a:sym typeface="Century Gothic"/>
              </a:rPr>
              <a:t>The “What” of Learning</a:t>
            </a:r>
            <a:endParaRPr/>
          </a:p>
        </p:txBody>
      </p:sp>
      <p:sp>
        <p:nvSpPr>
          <p:cNvPr id="315" name="Google Shape;315;p32">
            <a:extLst>
              <a:ext uri="{C183D7F6-B498-43B3-948B-1728B52AA6E4}">
                <adec:decorative xmlns:adec="http://schemas.microsoft.com/office/drawing/2017/decorative" val="1"/>
              </a:ext>
            </a:extLst>
          </p:cNvPr>
          <p:cNvSpPr/>
          <p:nvPr/>
        </p:nvSpPr>
        <p:spPr>
          <a:xfrm>
            <a:off x="3534858" y="3148973"/>
            <a:ext cx="5124300" cy="1128000"/>
          </a:xfrm>
          <a:prstGeom prst="roundRect">
            <a:avLst>
              <a:gd name="adj" fmla="val 10000"/>
            </a:avLst>
          </a:prstGeom>
          <a:solidFill>
            <a:srgbClr val="F2F2F2"/>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32">
            <a:extLst>
              <a:ext uri="{C183D7F6-B498-43B3-948B-1728B52AA6E4}">
                <adec:decorative xmlns:adec="http://schemas.microsoft.com/office/drawing/2017/decorative" val="1"/>
              </a:ext>
            </a:extLst>
          </p:cNvPr>
          <p:cNvSpPr/>
          <p:nvPr/>
        </p:nvSpPr>
        <p:spPr>
          <a:xfrm>
            <a:off x="4837572" y="3148973"/>
            <a:ext cx="2305800" cy="1128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32"/>
          <p:cNvSpPr txBox="1"/>
          <p:nvPr/>
        </p:nvSpPr>
        <p:spPr>
          <a:xfrm>
            <a:off x="4837572" y="3148973"/>
            <a:ext cx="2305800" cy="1128000"/>
          </a:xfrm>
          <a:prstGeom prst="rect">
            <a:avLst/>
          </a:prstGeom>
          <a:noFill/>
          <a:ln>
            <a:noFill/>
          </a:ln>
        </p:spPr>
        <p:txBody>
          <a:bodyPr spcFirstLastPara="1" wrap="square" lIns="119350" tIns="119350" rIns="119350" bIns="119350" anchor="ctr" anchorCtr="0">
            <a:noAutofit/>
          </a:bodyPr>
          <a:lstStyle/>
          <a:p>
            <a:pPr marL="0" marR="0" lvl="0" indent="0" algn="l" rtl="0">
              <a:lnSpc>
                <a:spcPct val="90000"/>
              </a:lnSpc>
              <a:spcBef>
                <a:spcPts val="0"/>
              </a:spcBef>
              <a:spcAft>
                <a:spcPts val="0"/>
              </a:spcAft>
              <a:buClr>
                <a:schemeClr val="dk1"/>
              </a:buClr>
              <a:buSzPts val="2000"/>
              <a:buFont typeface="Century Gothic"/>
              <a:buNone/>
            </a:pPr>
            <a:r>
              <a:rPr lang="en-US" sz="2000">
                <a:solidFill>
                  <a:schemeClr val="dk1"/>
                </a:solidFill>
                <a:latin typeface="Century Gothic"/>
                <a:ea typeface="Century Gothic"/>
                <a:cs typeface="Century Gothic"/>
                <a:sym typeface="Century Gothic"/>
              </a:rPr>
              <a:t>Provide multiple means of </a:t>
            </a:r>
            <a:r>
              <a:rPr lang="en-US" sz="2000" b="1">
                <a:solidFill>
                  <a:schemeClr val="dk1"/>
                </a:solidFill>
                <a:latin typeface="Century Gothic"/>
                <a:ea typeface="Century Gothic"/>
                <a:cs typeface="Century Gothic"/>
                <a:sym typeface="Century Gothic"/>
              </a:rPr>
              <a:t>Action and Expression</a:t>
            </a:r>
            <a:endParaRPr sz="2000">
              <a:solidFill>
                <a:schemeClr val="dk1"/>
              </a:solidFill>
              <a:latin typeface="Century Gothic"/>
              <a:ea typeface="Century Gothic"/>
              <a:cs typeface="Century Gothic"/>
              <a:sym typeface="Century Gothic"/>
            </a:endParaRPr>
          </a:p>
        </p:txBody>
      </p:sp>
      <p:sp>
        <p:nvSpPr>
          <p:cNvPr id="318" name="Google Shape;318;p32">
            <a:extLst>
              <a:ext uri="{C183D7F6-B498-43B3-948B-1728B52AA6E4}">
                <adec:decorative xmlns:adec="http://schemas.microsoft.com/office/drawing/2017/decorative" val="1"/>
              </a:ext>
            </a:extLst>
          </p:cNvPr>
          <p:cNvSpPr/>
          <p:nvPr/>
        </p:nvSpPr>
        <p:spPr>
          <a:xfrm>
            <a:off x="7143444" y="3148973"/>
            <a:ext cx="1515600" cy="1128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32"/>
          <p:cNvSpPr txBox="1"/>
          <p:nvPr/>
        </p:nvSpPr>
        <p:spPr>
          <a:xfrm>
            <a:off x="7143444" y="3148973"/>
            <a:ext cx="1515600" cy="1128000"/>
          </a:xfrm>
          <a:prstGeom prst="rect">
            <a:avLst/>
          </a:prstGeom>
          <a:noFill/>
          <a:ln>
            <a:noFill/>
          </a:ln>
        </p:spPr>
        <p:txBody>
          <a:bodyPr spcFirstLastPara="1" wrap="square" lIns="119350" tIns="119350" rIns="119350" bIns="119350" anchor="ctr" anchorCtr="0">
            <a:noAutofit/>
          </a:bodyPr>
          <a:lstStyle/>
          <a:p>
            <a:pPr marL="0" marR="0" lvl="0" indent="0" algn="l" rtl="0">
              <a:lnSpc>
                <a:spcPct val="90000"/>
              </a:lnSpc>
              <a:spcBef>
                <a:spcPts val="0"/>
              </a:spcBef>
              <a:spcAft>
                <a:spcPts val="0"/>
              </a:spcAft>
              <a:buClr>
                <a:schemeClr val="dk1"/>
              </a:buClr>
              <a:buSzPts val="1400"/>
              <a:buFont typeface="Century Gothic"/>
              <a:buNone/>
            </a:pPr>
            <a:r>
              <a:rPr lang="en-US" sz="1400">
                <a:solidFill>
                  <a:schemeClr val="dk1"/>
                </a:solidFill>
                <a:latin typeface="Century Gothic"/>
                <a:ea typeface="Century Gothic"/>
                <a:cs typeface="Century Gothic"/>
                <a:sym typeface="Century Gothic"/>
              </a:rPr>
              <a:t>Strategic Networks</a:t>
            </a:r>
            <a:endParaRPr/>
          </a:p>
          <a:p>
            <a:pPr marL="0" marR="0" lvl="0" indent="0" algn="l" rtl="0">
              <a:lnSpc>
                <a:spcPct val="90000"/>
              </a:lnSpc>
              <a:spcBef>
                <a:spcPts val="490"/>
              </a:spcBef>
              <a:spcAft>
                <a:spcPts val="0"/>
              </a:spcAft>
              <a:buClr>
                <a:schemeClr val="dk1"/>
              </a:buClr>
              <a:buSzPts val="1400"/>
              <a:buFont typeface="Century Gothic"/>
              <a:buNone/>
            </a:pPr>
            <a:r>
              <a:rPr lang="en-US" sz="1400">
                <a:solidFill>
                  <a:schemeClr val="dk1"/>
                </a:solidFill>
                <a:latin typeface="Century Gothic"/>
                <a:ea typeface="Century Gothic"/>
                <a:cs typeface="Century Gothic"/>
                <a:sym typeface="Century Gothic"/>
              </a:rPr>
              <a:t>The “How” of Learning</a:t>
            </a:r>
            <a:endParaRPr/>
          </a:p>
        </p:txBody>
      </p:sp>
      <p:sp>
        <p:nvSpPr>
          <p:cNvPr id="320" name="Google Shape;320;p3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lnSpcReduction="10000"/>
          </a:bodyPr>
          <a:lstStyle/>
          <a:p>
            <a:pPr marL="0" lvl="0" indent="0" algn="r" rtl="0">
              <a:spcBef>
                <a:spcPts val="0"/>
              </a:spcBef>
              <a:spcAft>
                <a:spcPts val="0"/>
              </a:spcAft>
              <a:buClr>
                <a:srgbClr val="FEFFFF"/>
              </a:buClr>
              <a:buSzPts val="1500"/>
              <a:buFont typeface="Century Gothic"/>
              <a:buNone/>
            </a:pPr>
            <a:fld id="{00000000-1234-1234-1234-123412341234}" type="slidenum">
              <a:rPr lang="en-US">
                <a:solidFill>
                  <a:schemeClr val="lt2"/>
                </a:solidFill>
              </a:rPr>
              <a:t>15</a:t>
            </a:fld>
            <a:endParaRPr>
              <a:solidFill>
                <a:schemeClr val="lt2"/>
              </a:solidFill>
            </a:endParaRPr>
          </a:p>
        </p:txBody>
      </p:sp>
      <p:pic>
        <p:nvPicPr>
          <p:cNvPr id="321" name="Google Shape;321;p32">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3876050" y="3402775"/>
            <a:ext cx="620400" cy="620400"/>
          </a:xfrm>
          <a:prstGeom prst="rect">
            <a:avLst/>
          </a:prstGeom>
          <a:noFill/>
          <a:ln>
            <a:noFill/>
          </a:ln>
        </p:spPr>
      </p:pic>
      <p:pic>
        <p:nvPicPr>
          <p:cNvPr id="322" name="Google Shape;322;p32">
            <a:extLst>
              <a:ext uri="{C183D7F6-B498-43B3-948B-1728B52AA6E4}">
                <adec:decorative xmlns:adec="http://schemas.microsoft.com/office/drawing/2017/decorative" val="1"/>
              </a:ext>
            </a:extLst>
          </p:cNvPr>
          <p:cNvPicPr preferRelativeResize="0"/>
          <p:nvPr/>
        </p:nvPicPr>
        <p:blipFill>
          <a:blip r:embed="rId4">
            <a:alphaModFix/>
          </a:blip>
          <a:stretch>
            <a:fillRect/>
          </a:stretch>
        </p:blipFill>
        <p:spPr>
          <a:xfrm>
            <a:off x="3876048" y="1941516"/>
            <a:ext cx="620400" cy="723188"/>
          </a:xfrm>
          <a:prstGeom prst="rect">
            <a:avLst/>
          </a:prstGeom>
          <a:noFill/>
          <a:ln>
            <a:noFill/>
          </a:ln>
        </p:spPr>
      </p:pic>
      <p:pic>
        <p:nvPicPr>
          <p:cNvPr id="323" name="Google Shape;323;p32">
            <a:extLst>
              <a:ext uri="{C183D7F6-B498-43B3-948B-1728B52AA6E4}">
                <adec:decorative xmlns:adec="http://schemas.microsoft.com/office/drawing/2017/decorative" val="1"/>
              </a:ext>
            </a:extLst>
          </p:cNvPr>
          <p:cNvPicPr preferRelativeResize="0"/>
          <p:nvPr/>
        </p:nvPicPr>
        <p:blipFill>
          <a:blip r:embed="rId5">
            <a:alphaModFix/>
          </a:blip>
          <a:stretch>
            <a:fillRect/>
          </a:stretch>
        </p:blipFill>
        <p:spPr>
          <a:xfrm>
            <a:off x="3876051" y="583024"/>
            <a:ext cx="620400" cy="6204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27"/>
          <p:cNvSpPr txBox="1">
            <a:spLocks noGrp="1"/>
          </p:cNvSpPr>
          <p:nvPr>
            <p:ph type="ctrTitle"/>
          </p:nvPr>
        </p:nvSpPr>
        <p:spPr>
          <a:xfrm>
            <a:off x="685800" y="2262199"/>
            <a:ext cx="7772400" cy="9108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chemeClr val="dk1"/>
              </a:buClr>
              <a:buSzPts val="1100"/>
              <a:buFont typeface="Arial"/>
              <a:buNone/>
            </a:pPr>
            <a:r>
              <a:rPr lang="en-US" sz="4100" dirty="0"/>
              <a:t>Learner Agency</a:t>
            </a:r>
            <a:endParaRPr sz="4100" dirty="0"/>
          </a:p>
          <a:p>
            <a:pPr marL="0" lvl="0" indent="0" algn="ctr" rtl="0">
              <a:lnSpc>
                <a:spcPct val="100000"/>
              </a:lnSpc>
              <a:spcBef>
                <a:spcPts val="0"/>
              </a:spcBef>
              <a:spcAft>
                <a:spcPts val="0"/>
              </a:spcAft>
              <a:buClr>
                <a:schemeClr val="dk1"/>
              </a:buClr>
              <a:buSzPts val="1100"/>
              <a:buFont typeface="Arial"/>
              <a:buNone/>
            </a:pPr>
            <a:endParaRPr sz="4100" dirty="0"/>
          </a:p>
          <a:p>
            <a:pPr marL="0" lvl="0" indent="0" algn="ctr" rtl="0">
              <a:lnSpc>
                <a:spcPct val="100000"/>
              </a:lnSpc>
              <a:spcBef>
                <a:spcPts val="0"/>
              </a:spcBef>
              <a:spcAft>
                <a:spcPts val="0"/>
              </a:spcAft>
              <a:buSzPts val="1400"/>
              <a:buNone/>
            </a:pPr>
            <a:endParaRPr sz="4100" dirty="0"/>
          </a:p>
        </p:txBody>
      </p:sp>
    </p:spTree>
    <p:extLst>
      <p:ext uri="{BB962C8B-B14F-4D97-AF65-F5344CB8AC3E}">
        <p14:creationId xmlns:p14="http://schemas.microsoft.com/office/powerpoint/2010/main" val="21218375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27"/>
        <p:cNvGrpSpPr/>
        <p:nvPr/>
      </p:nvGrpSpPr>
      <p:grpSpPr>
        <a:xfrm>
          <a:off x="0" y="0"/>
          <a:ext cx="0" cy="0"/>
          <a:chOff x="0" y="0"/>
          <a:chExt cx="0" cy="0"/>
        </a:xfrm>
      </p:grpSpPr>
      <p:sp>
        <p:nvSpPr>
          <p:cNvPr id="328" name="Google Shape;328;p33">
            <a:extLst>
              <a:ext uri="{C183D7F6-B498-43B3-948B-1728B52AA6E4}">
                <adec:decorative xmlns:adec="http://schemas.microsoft.com/office/drawing/2017/decorative" val="1"/>
              </a:ext>
            </a:extLst>
          </p:cNvPr>
          <p:cNvSpPr/>
          <p:nvPr/>
        </p:nvSpPr>
        <p:spPr>
          <a:xfrm>
            <a:off x="0" y="0"/>
            <a:ext cx="137100" cy="51435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33"/>
          <p:cNvSpPr txBox="1">
            <a:spLocks noGrp="1"/>
          </p:cNvSpPr>
          <p:nvPr>
            <p:ph type="title"/>
          </p:nvPr>
        </p:nvSpPr>
        <p:spPr>
          <a:xfrm>
            <a:off x="521244" y="456469"/>
            <a:ext cx="1840500" cy="22719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chemeClr val="lt1"/>
              </a:buClr>
              <a:buSzPts val="2800"/>
              <a:buFont typeface="Century Gothic"/>
              <a:buNone/>
            </a:pPr>
            <a:r>
              <a:rPr lang="en-US" sz="3000"/>
              <a:t>Learner Agency</a:t>
            </a:r>
            <a:endParaRPr sz="3000"/>
          </a:p>
        </p:txBody>
      </p:sp>
      <p:sp>
        <p:nvSpPr>
          <p:cNvPr id="329" name="Google Shape;329;p33">
            <a:extLst>
              <a:ext uri="{C183D7F6-B498-43B3-948B-1728B52AA6E4}">
                <adec:decorative xmlns:adec="http://schemas.microsoft.com/office/drawing/2017/decorative" val="1"/>
              </a:ext>
            </a:extLst>
          </p:cNvPr>
          <p:cNvSpPr/>
          <p:nvPr/>
        </p:nvSpPr>
        <p:spPr>
          <a:xfrm>
            <a:off x="3006315" y="204225"/>
            <a:ext cx="2359453" cy="1540065"/>
          </a:xfrm>
          <a:prstGeom prst="roundRect">
            <a:avLst>
              <a:gd name="adj" fmla="val 10000"/>
            </a:avLst>
          </a:prstGeom>
          <a:solidFill>
            <a:schemeClr val="accent6"/>
          </a:solidFill>
          <a:ln w="1587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33"/>
          <p:cNvSpPr txBox="1"/>
          <p:nvPr/>
        </p:nvSpPr>
        <p:spPr>
          <a:xfrm>
            <a:off x="3047779" y="249331"/>
            <a:ext cx="2276526" cy="1449855"/>
          </a:xfrm>
          <a:prstGeom prst="rect">
            <a:avLst/>
          </a:prstGeom>
          <a:noFill/>
          <a:ln>
            <a:noFill/>
          </a:ln>
        </p:spPr>
        <p:txBody>
          <a:bodyPr spcFirstLastPara="1" wrap="square" lIns="49525" tIns="49525" rIns="49525" bIns="49525" anchor="ctr" anchorCtr="0">
            <a:noAutofit/>
          </a:bodyPr>
          <a:lstStyle/>
          <a:p>
            <a:pPr marL="0" marR="0" lvl="0" indent="0" algn="ctr" rtl="0">
              <a:lnSpc>
                <a:spcPct val="90000"/>
              </a:lnSpc>
              <a:spcBef>
                <a:spcPts val="0"/>
              </a:spcBef>
              <a:spcAft>
                <a:spcPts val="0"/>
              </a:spcAft>
              <a:buClr>
                <a:schemeClr val="lt1"/>
              </a:buClr>
              <a:buSzPts val="1300"/>
              <a:buFont typeface="Century Gothic"/>
              <a:buNone/>
            </a:pPr>
            <a:r>
              <a:rPr lang="en-US" sz="1300">
                <a:solidFill>
                  <a:schemeClr val="lt1"/>
                </a:solidFill>
                <a:latin typeface="Century Gothic"/>
                <a:ea typeface="Century Gothic"/>
                <a:cs typeface="Century Gothic"/>
                <a:sym typeface="Century Gothic"/>
              </a:rPr>
              <a:t>Learners have voice, choice and ownership for their own learning. </a:t>
            </a:r>
            <a:endParaRPr/>
          </a:p>
        </p:txBody>
      </p:sp>
      <p:sp>
        <p:nvSpPr>
          <p:cNvPr id="331" name="Google Shape;331;p33">
            <a:extLst>
              <a:ext uri="{C183D7F6-B498-43B3-948B-1728B52AA6E4}">
                <adec:decorative xmlns:adec="http://schemas.microsoft.com/office/drawing/2017/decorative" val="1"/>
              </a:ext>
            </a:extLst>
          </p:cNvPr>
          <p:cNvSpPr/>
          <p:nvPr/>
        </p:nvSpPr>
        <p:spPr>
          <a:xfrm>
            <a:off x="5573487" y="655971"/>
            <a:ext cx="500219" cy="636522"/>
          </a:xfrm>
          <a:prstGeom prst="rightArrow">
            <a:avLst>
              <a:gd name="adj1" fmla="val 60000"/>
              <a:gd name="adj2"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33">
            <a:extLst>
              <a:ext uri="{C183D7F6-B498-43B3-948B-1728B52AA6E4}">
                <adec:decorative xmlns:adec="http://schemas.microsoft.com/office/drawing/2017/decorative" val="1"/>
              </a:ext>
            </a:extLst>
          </p:cNvPr>
          <p:cNvSpPr txBox="1"/>
          <p:nvPr/>
        </p:nvSpPr>
        <p:spPr>
          <a:xfrm>
            <a:off x="5573487" y="783282"/>
            <a:ext cx="350286" cy="381769"/>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1000"/>
              <a:buFont typeface="Century Gothic"/>
              <a:buNone/>
            </a:pPr>
            <a:endParaRPr sz="1000">
              <a:solidFill>
                <a:schemeClr val="lt1"/>
              </a:solidFill>
              <a:latin typeface="Century Gothic"/>
              <a:ea typeface="Century Gothic"/>
              <a:cs typeface="Century Gothic"/>
              <a:sym typeface="Century Gothic"/>
            </a:endParaRPr>
          </a:p>
        </p:txBody>
      </p:sp>
      <p:sp>
        <p:nvSpPr>
          <p:cNvPr id="333" name="Google Shape;333;p33">
            <a:extLst>
              <a:ext uri="{C183D7F6-B498-43B3-948B-1728B52AA6E4}">
                <adec:decorative xmlns:adec="http://schemas.microsoft.com/office/drawing/2017/decorative" val="1"/>
              </a:ext>
            </a:extLst>
          </p:cNvPr>
          <p:cNvSpPr/>
          <p:nvPr/>
        </p:nvSpPr>
        <p:spPr>
          <a:xfrm>
            <a:off x="6309661" y="204225"/>
            <a:ext cx="2359453" cy="1540065"/>
          </a:xfrm>
          <a:prstGeom prst="roundRect">
            <a:avLst>
              <a:gd name="adj" fmla="val 10000"/>
            </a:avLst>
          </a:prstGeom>
          <a:solidFill>
            <a:schemeClr val="accent2"/>
          </a:solidFill>
          <a:ln w="1587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33"/>
          <p:cNvSpPr txBox="1"/>
          <p:nvPr/>
        </p:nvSpPr>
        <p:spPr>
          <a:xfrm>
            <a:off x="6351126" y="249331"/>
            <a:ext cx="2276400" cy="1449900"/>
          </a:xfrm>
          <a:prstGeom prst="rect">
            <a:avLst/>
          </a:prstGeom>
          <a:noFill/>
          <a:ln>
            <a:noFill/>
          </a:ln>
        </p:spPr>
        <p:txBody>
          <a:bodyPr spcFirstLastPara="1" wrap="square" lIns="49525" tIns="49525" rIns="49525" bIns="49525" anchor="ctr" anchorCtr="0">
            <a:noAutofit/>
          </a:bodyPr>
          <a:lstStyle/>
          <a:p>
            <a:pPr marL="0" marR="0" lvl="0" indent="0" algn="ctr" rtl="0">
              <a:lnSpc>
                <a:spcPct val="90000"/>
              </a:lnSpc>
              <a:spcBef>
                <a:spcPts val="0"/>
              </a:spcBef>
              <a:spcAft>
                <a:spcPts val="0"/>
              </a:spcAft>
              <a:buClr>
                <a:schemeClr val="lt1"/>
              </a:buClr>
              <a:buSzPts val="1300"/>
              <a:buFont typeface="Century Gothic"/>
              <a:buNone/>
            </a:pPr>
            <a:r>
              <a:rPr lang="en-US" sz="1300">
                <a:solidFill>
                  <a:schemeClr val="lt1"/>
                </a:solidFill>
                <a:latin typeface="Century Gothic"/>
                <a:ea typeface="Century Gothic"/>
                <a:cs typeface="Century Gothic"/>
                <a:sym typeface="Century Gothic"/>
              </a:rPr>
              <a:t>When learners’ have agency, the relationship between the instructor and learners becomes a partnership.</a:t>
            </a:r>
            <a:endParaRPr/>
          </a:p>
        </p:txBody>
      </p:sp>
      <p:sp>
        <p:nvSpPr>
          <p:cNvPr id="335" name="Google Shape;335;p33">
            <a:extLst>
              <a:ext uri="{C183D7F6-B498-43B3-948B-1728B52AA6E4}">
                <adec:decorative xmlns:adec="http://schemas.microsoft.com/office/drawing/2017/decorative" val="1"/>
              </a:ext>
            </a:extLst>
          </p:cNvPr>
          <p:cNvSpPr/>
          <p:nvPr/>
        </p:nvSpPr>
        <p:spPr>
          <a:xfrm rot="5400000">
            <a:off x="7217367" y="1949648"/>
            <a:ext cx="544147" cy="585136"/>
          </a:xfrm>
          <a:prstGeom prst="rightArrow">
            <a:avLst>
              <a:gd name="adj1" fmla="val 60000"/>
              <a:gd name="adj2"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33">
            <a:extLst>
              <a:ext uri="{C183D7F6-B498-43B3-948B-1728B52AA6E4}">
                <adec:decorative xmlns:adec="http://schemas.microsoft.com/office/drawing/2017/decorative" val="1"/>
              </a:ext>
            </a:extLst>
          </p:cNvPr>
          <p:cNvSpPr txBox="1"/>
          <p:nvPr/>
        </p:nvSpPr>
        <p:spPr>
          <a:xfrm>
            <a:off x="7313879" y="1970144"/>
            <a:ext cx="350949" cy="381047"/>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1000"/>
              <a:buFont typeface="Century Gothic"/>
              <a:buNone/>
            </a:pPr>
            <a:endParaRPr sz="1000">
              <a:solidFill>
                <a:schemeClr val="lt1"/>
              </a:solidFill>
              <a:latin typeface="Century Gothic"/>
              <a:ea typeface="Century Gothic"/>
              <a:cs typeface="Century Gothic"/>
              <a:sym typeface="Century Gothic"/>
            </a:endParaRPr>
          </a:p>
        </p:txBody>
      </p:sp>
      <p:sp>
        <p:nvSpPr>
          <p:cNvPr id="337" name="Google Shape;337;p33">
            <a:extLst>
              <a:ext uri="{C183D7F6-B498-43B3-948B-1728B52AA6E4}">
                <adec:decorative xmlns:adec="http://schemas.microsoft.com/office/drawing/2017/decorative" val="1"/>
              </a:ext>
            </a:extLst>
          </p:cNvPr>
          <p:cNvSpPr/>
          <p:nvPr/>
        </p:nvSpPr>
        <p:spPr>
          <a:xfrm>
            <a:off x="6309661" y="2770966"/>
            <a:ext cx="2359453" cy="1540065"/>
          </a:xfrm>
          <a:prstGeom prst="roundRect">
            <a:avLst>
              <a:gd name="adj" fmla="val 10000"/>
            </a:avLst>
          </a:prstGeom>
          <a:solidFill>
            <a:schemeClr val="dk2"/>
          </a:solidFill>
          <a:ln w="1587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33"/>
          <p:cNvSpPr txBox="1"/>
          <p:nvPr/>
        </p:nvSpPr>
        <p:spPr>
          <a:xfrm>
            <a:off x="6351126" y="2816073"/>
            <a:ext cx="2276526" cy="1449855"/>
          </a:xfrm>
          <a:prstGeom prst="rect">
            <a:avLst/>
          </a:prstGeom>
          <a:noFill/>
          <a:ln>
            <a:noFill/>
          </a:ln>
        </p:spPr>
        <p:txBody>
          <a:bodyPr spcFirstLastPara="1" wrap="square" lIns="49525" tIns="49525" rIns="49525" bIns="49525" anchor="ctr" anchorCtr="0">
            <a:noAutofit/>
          </a:bodyPr>
          <a:lstStyle/>
          <a:p>
            <a:pPr marL="0" marR="0" lvl="0" indent="0" algn="ctr" rtl="0">
              <a:lnSpc>
                <a:spcPct val="90000"/>
              </a:lnSpc>
              <a:spcBef>
                <a:spcPts val="0"/>
              </a:spcBef>
              <a:spcAft>
                <a:spcPts val="0"/>
              </a:spcAft>
              <a:buClr>
                <a:schemeClr val="lt1"/>
              </a:buClr>
              <a:buSzPts val="1300"/>
              <a:buFont typeface="Century Gothic"/>
              <a:buNone/>
            </a:pPr>
            <a:r>
              <a:rPr lang="en-US" sz="1300">
                <a:solidFill>
                  <a:schemeClr val="lt1"/>
                </a:solidFill>
                <a:latin typeface="Century Gothic"/>
                <a:ea typeface="Century Gothic"/>
                <a:cs typeface="Century Gothic"/>
                <a:sym typeface="Century Gothic"/>
              </a:rPr>
              <a:t>Learners with a strong sense of self-efficacy bring a stronger sense of agency to the learning community. </a:t>
            </a:r>
            <a:endParaRPr/>
          </a:p>
        </p:txBody>
      </p:sp>
      <p:sp>
        <p:nvSpPr>
          <p:cNvPr id="339" name="Google Shape;339;p33">
            <a:extLst>
              <a:ext uri="{C183D7F6-B498-43B3-948B-1728B52AA6E4}">
                <adec:decorative xmlns:adec="http://schemas.microsoft.com/office/drawing/2017/decorative" val="1"/>
              </a:ext>
            </a:extLst>
          </p:cNvPr>
          <p:cNvSpPr/>
          <p:nvPr/>
        </p:nvSpPr>
        <p:spPr>
          <a:xfrm rot="10800000">
            <a:off x="5601803" y="3222743"/>
            <a:ext cx="500219" cy="636522"/>
          </a:xfrm>
          <a:prstGeom prst="rightArrow">
            <a:avLst>
              <a:gd name="adj1" fmla="val 60000"/>
              <a:gd name="adj2"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33">
            <a:extLst>
              <a:ext uri="{C183D7F6-B498-43B3-948B-1728B52AA6E4}">
                <adec:decorative xmlns:adec="http://schemas.microsoft.com/office/drawing/2017/decorative" val="1"/>
              </a:ext>
            </a:extLst>
          </p:cNvPr>
          <p:cNvSpPr txBox="1"/>
          <p:nvPr/>
        </p:nvSpPr>
        <p:spPr>
          <a:xfrm>
            <a:off x="5751867" y="3350023"/>
            <a:ext cx="350286" cy="381769"/>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1000"/>
              <a:buFont typeface="Century Gothic"/>
              <a:buNone/>
            </a:pPr>
            <a:endParaRPr sz="1000">
              <a:solidFill>
                <a:schemeClr val="lt1"/>
              </a:solidFill>
              <a:latin typeface="Century Gothic"/>
              <a:ea typeface="Century Gothic"/>
              <a:cs typeface="Century Gothic"/>
              <a:sym typeface="Century Gothic"/>
            </a:endParaRPr>
          </a:p>
        </p:txBody>
      </p:sp>
      <p:sp>
        <p:nvSpPr>
          <p:cNvPr id="341" name="Google Shape;341;p33">
            <a:extLst>
              <a:ext uri="{C183D7F6-B498-43B3-948B-1728B52AA6E4}">
                <adec:decorative xmlns:adec="http://schemas.microsoft.com/office/drawing/2017/decorative" val="1"/>
              </a:ext>
            </a:extLst>
          </p:cNvPr>
          <p:cNvSpPr/>
          <p:nvPr/>
        </p:nvSpPr>
        <p:spPr>
          <a:xfrm>
            <a:off x="3006315" y="2770966"/>
            <a:ext cx="2359453" cy="1540065"/>
          </a:xfrm>
          <a:prstGeom prst="roundRect">
            <a:avLst>
              <a:gd name="adj" fmla="val 10000"/>
            </a:avLst>
          </a:prstGeom>
          <a:solidFill>
            <a:schemeClr val="accent5"/>
          </a:solidFill>
          <a:ln w="1587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33"/>
          <p:cNvSpPr txBox="1"/>
          <p:nvPr/>
        </p:nvSpPr>
        <p:spPr>
          <a:xfrm>
            <a:off x="3047779" y="2816073"/>
            <a:ext cx="2276526" cy="1449855"/>
          </a:xfrm>
          <a:prstGeom prst="rect">
            <a:avLst/>
          </a:prstGeom>
          <a:noFill/>
          <a:ln>
            <a:noFill/>
          </a:ln>
        </p:spPr>
        <p:txBody>
          <a:bodyPr spcFirstLastPara="1" wrap="square" lIns="49525" tIns="49525" rIns="49525" bIns="49525" anchor="ctr" anchorCtr="0">
            <a:noAutofit/>
          </a:bodyPr>
          <a:lstStyle/>
          <a:p>
            <a:pPr marL="0" marR="0" lvl="0" indent="0" algn="ctr" rtl="0">
              <a:lnSpc>
                <a:spcPct val="90000"/>
              </a:lnSpc>
              <a:spcBef>
                <a:spcPts val="0"/>
              </a:spcBef>
              <a:spcAft>
                <a:spcPts val="0"/>
              </a:spcAft>
              <a:buClr>
                <a:schemeClr val="lt1"/>
              </a:buClr>
              <a:buSzPts val="1300"/>
              <a:buFont typeface="Century Gothic"/>
              <a:buNone/>
            </a:pPr>
            <a:r>
              <a:rPr lang="en-US" sz="1300">
                <a:solidFill>
                  <a:schemeClr val="lt1"/>
                </a:solidFill>
                <a:latin typeface="Century Gothic"/>
                <a:ea typeface="Century Gothic"/>
                <a:cs typeface="Century Gothic"/>
                <a:sym typeface="Century Gothic"/>
              </a:rPr>
              <a:t>The learning community supports agency and fosters self-efficacy.</a:t>
            </a:r>
            <a:endParaRPr/>
          </a:p>
        </p:txBody>
      </p:sp>
      <p:sp>
        <p:nvSpPr>
          <p:cNvPr id="343" name="Google Shape;343;p33">
            <a:extLst>
              <a:ext uri="{C183D7F6-B498-43B3-948B-1728B52AA6E4}">
                <adec:decorative xmlns:adec="http://schemas.microsoft.com/office/drawing/2017/decorative" val="1"/>
              </a:ext>
            </a:extLst>
          </p:cNvPr>
          <p:cNvSpPr/>
          <p:nvPr/>
        </p:nvSpPr>
        <p:spPr>
          <a:xfrm>
            <a:off x="3685082" y="2045065"/>
            <a:ext cx="644700" cy="502200"/>
          </a:xfrm>
          <a:prstGeom prst="upArrow">
            <a:avLst>
              <a:gd name="adj1" fmla="val 50000"/>
              <a:gd name="adj2" fmla="val 50000"/>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345" name="Google Shape;345;p3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lnSpcReduction="10000"/>
          </a:bodyPr>
          <a:lstStyle/>
          <a:p>
            <a:pPr marL="0" lvl="0" indent="0" algn="r" rtl="0">
              <a:spcBef>
                <a:spcPts val="0"/>
              </a:spcBef>
              <a:spcAft>
                <a:spcPts val="0"/>
              </a:spcAft>
              <a:buClr>
                <a:srgbClr val="FEFFFF"/>
              </a:buClr>
              <a:buSzPts val="1500"/>
              <a:buFont typeface="Century Gothic"/>
              <a:buNone/>
            </a:pPr>
            <a:fld id="{00000000-1234-1234-1234-123412341234}" type="slidenum">
              <a:rPr lang="en-US">
                <a:solidFill>
                  <a:schemeClr val="lt2"/>
                </a:solidFill>
              </a:rPr>
              <a:t>17</a:t>
            </a:fld>
            <a:endParaRPr>
              <a:solidFill>
                <a:schemeClr val="lt2"/>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49"/>
        <p:cNvGrpSpPr/>
        <p:nvPr/>
      </p:nvGrpSpPr>
      <p:grpSpPr>
        <a:xfrm>
          <a:off x="0" y="0"/>
          <a:ext cx="0" cy="0"/>
          <a:chOff x="0" y="0"/>
          <a:chExt cx="0" cy="0"/>
        </a:xfrm>
      </p:grpSpPr>
      <p:sp>
        <p:nvSpPr>
          <p:cNvPr id="350" name="Google Shape;350;p34">
            <a:extLst>
              <a:ext uri="{C183D7F6-B498-43B3-948B-1728B52AA6E4}">
                <adec:decorative xmlns:adec="http://schemas.microsoft.com/office/drawing/2017/decorative" val="1"/>
              </a:ext>
            </a:extLst>
          </p:cNvPr>
          <p:cNvSpPr/>
          <p:nvPr/>
        </p:nvSpPr>
        <p:spPr>
          <a:xfrm>
            <a:off x="0" y="0"/>
            <a:ext cx="137100" cy="51435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34"/>
          <p:cNvSpPr txBox="1">
            <a:spLocks noGrp="1"/>
          </p:cNvSpPr>
          <p:nvPr>
            <p:ph type="title"/>
          </p:nvPr>
        </p:nvSpPr>
        <p:spPr>
          <a:xfrm>
            <a:off x="1346172" y="468082"/>
            <a:ext cx="7284600" cy="960600"/>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rgbClr val="262626"/>
              </a:buClr>
              <a:buSzPts val="2800"/>
              <a:buFont typeface="Century Gothic"/>
              <a:buNone/>
            </a:pPr>
            <a:r>
              <a:rPr lang="en-US" sz="3100" b="1"/>
              <a:t>Voice and Choice are one path to Learner Agency</a:t>
            </a:r>
            <a:endParaRPr b="1"/>
          </a:p>
        </p:txBody>
      </p:sp>
      <p:sp>
        <p:nvSpPr>
          <p:cNvPr id="353" name="Google Shape;353;p34">
            <a:extLst>
              <a:ext uri="{C183D7F6-B498-43B3-948B-1728B52AA6E4}">
                <adec:decorative xmlns:adec="http://schemas.microsoft.com/office/drawing/2017/decorative" val="1"/>
              </a:ext>
            </a:extLst>
          </p:cNvPr>
          <p:cNvSpPr/>
          <p:nvPr/>
        </p:nvSpPr>
        <p:spPr>
          <a:xfrm>
            <a:off x="0" y="0"/>
            <a:ext cx="137100" cy="51435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34" descr="Depth"/>
          <p:cNvSpPr/>
          <p:nvPr/>
        </p:nvSpPr>
        <p:spPr>
          <a:xfrm>
            <a:off x="1353363" y="2046935"/>
            <a:ext cx="2170200" cy="651000"/>
          </a:xfrm>
          <a:prstGeom prst="rect">
            <a:avLst/>
          </a:prstGeom>
          <a:gradFill>
            <a:gsLst>
              <a:gs pos="0">
                <a:srgbClr val="DF8A47"/>
              </a:gs>
              <a:gs pos="100000">
                <a:srgbClr val="CC7213"/>
              </a:gs>
            </a:gsLst>
            <a:lin ang="5400012" scaled="0"/>
          </a:gradFill>
          <a:ln w="9525" cap="rnd" cmpd="sng">
            <a:solidFill>
              <a:srgbClr val="DD7C16"/>
            </a:solidFill>
            <a:prstDash val="solid"/>
            <a:round/>
            <a:headEnd type="none" w="sm" len="sm"/>
            <a:tailEnd type="none" w="sm" len="sm"/>
          </a:ln>
          <a:effectLst>
            <a:outerShdw blurRad="38100" dist="25400" dir="5400000" rotWithShape="0">
              <a:srgbClr val="000000">
                <a:alpha val="2471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34"/>
          <p:cNvSpPr txBox="1"/>
          <p:nvPr/>
        </p:nvSpPr>
        <p:spPr>
          <a:xfrm>
            <a:off x="1353363" y="2046935"/>
            <a:ext cx="2170200" cy="651000"/>
          </a:xfrm>
          <a:prstGeom prst="rect">
            <a:avLst/>
          </a:prstGeom>
          <a:solidFill>
            <a:schemeClr val="accent6"/>
          </a:solidFill>
          <a:ln w="9525" cap="flat" cmpd="sng">
            <a:solidFill>
              <a:schemeClr val="accent6"/>
            </a:solidFill>
            <a:prstDash val="solid"/>
            <a:round/>
            <a:headEnd type="none" w="sm" len="sm"/>
            <a:tailEnd type="none" w="sm" len="sm"/>
          </a:ln>
        </p:spPr>
        <p:txBody>
          <a:bodyPr spcFirstLastPara="1" wrap="square" lIns="171475" tIns="171475" rIns="171475" bIns="171475" anchor="ctr" anchorCtr="0">
            <a:noAutofit/>
          </a:bodyPr>
          <a:lstStyle/>
          <a:p>
            <a:pPr marL="0" marR="0" lvl="0" indent="0" algn="ctr" rtl="0">
              <a:lnSpc>
                <a:spcPct val="90000"/>
              </a:lnSpc>
              <a:spcBef>
                <a:spcPts val="0"/>
              </a:spcBef>
              <a:spcAft>
                <a:spcPts val="0"/>
              </a:spcAft>
              <a:buClr>
                <a:schemeClr val="lt1"/>
              </a:buClr>
              <a:buSzPts val="2100"/>
              <a:buFont typeface="Century Gothic"/>
              <a:buNone/>
            </a:pPr>
            <a:r>
              <a:rPr lang="en-US" sz="2400" b="1">
                <a:solidFill>
                  <a:schemeClr val="lt1"/>
                </a:solidFill>
                <a:latin typeface="Century Gothic"/>
                <a:ea typeface="Century Gothic"/>
                <a:cs typeface="Century Gothic"/>
                <a:sym typeface="Century Gothic"/>
              </a:rPr>
              <a:t>Depth</a:t>
            </a:r>
            <a:endParaRPr sz="2400" b="1"/>
          </a:p>
        </p:txBody>
      </p:sp>
      <p:sp>
        <p:nvSpPr>
          <p:cNvPr id="357" name="Google Shape;357;p34">
            <a:extLst>
              <a:ext uri="{C183D7F6-B498-43B3-948B-1728B52AA6E4}">
                <adec:decorative xmlns:adec="http://schemas.microsoft.com/office/drawing/2017/decorative" val="1"/>
              </a:ext>
            </a:extLst>
          </p:cNvPr>
          <p:cNvSpPr/>
          <p:nvPr/>
        </p:nvSpPr>
        <p:spPr>
          <a:xfrm>
            <a:off x="1353363" y="2697973"/>
            <a:ext cx="2170200" cy="1329900"/>
          </a:xfrm>
          <a:prstGeom prst="rect">
            <a:avLst/>
          </a:prstGeom>
          <a:solidFill>
            <a:srgbClr val="F2D7CB">
              <a:alpha val="89800"/>
            </a:srgbClr>
          </a:solidFill>
          <a:ln w="9525" cap="rnd" cmpd="sng">
            <a:solidFill>
              <a:srgbClr val="F2D7CB">
                <a:alpha val="89800"/>
              </a:srgb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34" descr="Personalization can offer choices for level of depth "/>
          <p:cNvSpPr txBox="1"/>
          <p:nvPr/>
        </p:nvSpPr>
        <p:spPr>
          <a:xfrm>
            <a:off x="1353363" y="2697973"/>
            <a:ext cx="2170200" cy="1329900"/>
          </a:xfrm>
          <a:prstGeom prst="rect">
            <a:avLst/>
          </a:prstGeom>
          <a:solidFill>
            <a:schemeClr val="accent4"/>
          </a:solidFill>
          <a:ln w="9525" cap="flat" cmpd="sng">
            <a:solidFill>
              <a:schemeClr val="accent4"/>
            </a:solidFill>
            <a:prstDash val="solid"/>
            <a:round/>
            <a:headEnd type="none" w="sm" len="sm"/>
            <a:tailEnd type="none" w="sm" len="sm"/>
          </a:ln>
        </p:spPr>
        <p:txBody>
          <a:bodyPr spcFirstLastPara="1" wrap="square" lIns="214350" tIns="214350" rIns="214350" bIns="214350" anchor="t" anchorCtr="0">
            <a:noAutofit/>
          </a:bodyPr>
          <a:lstStyle/>
          <a:p>
            <a:pPr marL="0" marR="0" lvl="0" indent="0" algn="l" rtl="0">
              <a:lnSpc>
                <a:spcPct val="90000"/>
              </a:lnSpc>
              <a:spcBef>
                <a:spcPts val="0"/>
              </a:spcBef>
              <a:spcAft>
                <a:spcPts val="0"/>
              </a:spcAft>
              <a:buClr>
                <a:schemeClr val="dk1"/>
              </a:buClr>
              <a:buSzPts val="1600"/>
              <a:buFont typeface="Century Gothic"/>
              <a:buNone/>
            </a:pPr>
            <a:r>
              <a:rPr lang="en-US" sz="1600" dirty="0">
                <a:solidFill>
                  <a:schemeClr val="dk1"/>
                </a:solidFill>
                <a:latin typeface="Century Gothic"/>
                <a:ea typeface="Century Gothic"/>
                <a:cs typeface="Century Gothic"/>
                <a:sym typeface="Century Gothic"/>
              </a:rPr>
              <a:t>Personalization can offer choices for level of depth </a:t>
            </a:r>
            <a:endParaRPr dirty="0"/>
          </a:p>
        </p:txBody>
      </p:sp>
      <p:sp>
        <p:nvSpPr>
          <p:cNvPr id="359" name="Google Shape;359;p34">
            <a:extLst>
              <a:ext uri="{C183D7F6-B498-43B3-948B-1728B52AA6E4}">
                <adec:decorative xmlns:adec="http://schemas.microsoft.com/office/drawing/2017/decorative" val="1"/>
              </a:ext>
            </a:extLst>
          </p:cNvPr>
          <p:cNvSpPr/>
          <p:nvPr/>
        </p:nvSpPr>
        <p:spPr>
          <a:xfrm>
            <a:off x="3631384" y="2046935"/>
            <a:ext cx="2170200" cy="651000"/>
          </a:xfrm>
          <a:prstGeom prst="rect">
            <a:avLst/>
          </a:prstGeom>
          <a:gradFill>
            <a:gsLst>
              <a:gs pos="0">
                <a:srgbClr val="C19053"/>
              </a:gs>
              <a:gs pos="100000">
                <a:srgbClr val="AE792F"/>
              </a:gs>
            </a:gsLst>
            <a:lin ang="5400012" scaled="0"/>
          </a:gradFill>
          <a:ln w="9525" cap="rnd" cmpd="sng">
            <a:solidFill>
              <a:srgbClr val="BC8334"/>
            </a:solidFill>
            <a:prstDash val="solid"/>
            <a:round/>
            <a:headEnd type="none" w="sm" len="sm"/>
            <a:tailEnd type="none" w="sm" len="sm"/>
          </a:ln>
          <a:effectLst>
            <a:outerShdw blurRad="38100" dist="25400" dir="5400000" rotWithShape="0">
              <a:srgbClr val="000000">
                <a:alpha val="2471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34" descr="Group Size"/>
          <p:cNvSpPr txBox="1"/>
          <p:nvPr/>
        </p:nvSpPr>
        <p:spPr>
          <a:xfrm>
            <a:off x="3631384" y="2046935"/>
            <a:ext cx="2170200" cy="651000"/>
          </a:xfrm>
          <a:prstGeom prst="rect">
            <a:avLst/>
          </a:prstGeom>
          <a:solidFill>
            <a:schemeClr val="accent1"/>
          </a:solidFill>
          <a:ln w="9525" cap="flat" cmpd="sng">
            <a:solidFill>
              <a:schemeClr val="accent1"/>
            </a:solidFill>
            <a:prstDash val="solid"/>
            <a:round/>
            <a:headEnd type="none" w="sm" len="sm"/>
            <a:tailEnd type="none" w="sm" len="sm"/>
          </a:ln>
        </p:spPr>
        <p:txBody>
          <a:bodyPr spcFirstLastPara="1" wrap="square" lIns="171475" tIns="171475" rIns="171475" bIns="171475" anchor="ctr" anchorCtr="0">
            <a:noAutofit/>
          </a:bodyPr>
          <a:lstStyle/>
          <a:p>
            <a:pPr marL="0" marR="0" lvl="0" indent="0" algn="ctr" rtl="0">
              <a:lnSpc>
                <a:spcPct val="90000"/>
              </a:lnSpc>
              <a:spcBef>
                <a:spcPts val="0"/>
              </a:spcBef>
              <a:spcAft>
                <a:spcPts val="0"/>
              </a:spcAft>
              <a:buClr>
                <a:schemeClr val="lt1"/>
              </a:buClr>
              <a:buSzPts val="2100"/>
              <a:buFont typeface="Century Gothic"/>
              <a:buNone/>
            </a:pPr>
            <a:r>
              <a:rPr lang="en-US" sz="2400" b="1" dirty="0">
                <a:solidFill>
                  <a:schemeClr val="lt1"/>
                </a:solidFill>
                <a:latin typeface="Century Gothic"/>
                <a:ea typeface="Century Gothic"/>
                <a:cs typeface="Century Gothic"/>
                <a:sym typeface="Century Gothic"/>
              </a:rPr>
              <a:t>Group Size</a:t>
            </a:r>
            <a:endParaRPr sz="2400" b="1" dirty="0"/>
          </a:p>
        </p:txBody>
      </p:sp>
      <p:sp>
        <p:nvSpPr>
          <p:cNvPr id="361" name="Google Shape;361;p34" descr="Personalization can work for different group sizes of students"/>
          <p:cNvSpPr/>
          <p:nvPr/>
        </p:nvSpPr>
        <p:spPr>
          <a:xfrm>
            <a:off x="3631384" y="2697973"/>
            <a:ext cx="2170200" cy="1329900"/>
          </a:xfrm>
          <a:prstGeom prst="rect">
            <a:avLst/>
          </a:prstGeom>
          <a:solidFill>
            <a:srgbClr val="E8D8CB">
              <a:alpha val="89800"/>
            </a:srgbClr>
          </a:solidFill>
          <a:ln w="9525" cap="rnd" cmpd="sng">
            <a:solidFill>
              <a:srgbClr val="E8D8CB">
                <a:alpha val="89800"/>
              </a:srgb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34"/>
          <p:cNvSpPr txBox="1"/>
          <p:nvPr/>
        </p:nvSpPr>
        <p:spPr>
          <a:xfrm>
            <a:off x="3631384" y="2697973"/>
            <a:ext cx="2170200" cy="1329900"/>
          </a:xfrm>
          <a:prstGeom prst="rect">
            <a:avLst/>
          </a:prstGeom>
          <a:solidFill>
            <a:schemeClr val="accent1">
              <a:lumMod val="20000"/>
              <a:lumOff val="80000"/>
            </a:schemeClr>
          </a:solidFill>
          <a:ln w="9525" cap="flat" cmpd="sng">
            <a:solidFill>
              <a:schemeClr val="accent3"/>
            </a:solidFill>
            <a:prstDash val="solid"/>
            <a:round/>
            <a:headEnd type="none" w="sm" len="sm"/>
            <a:tailEnd type="none" w="sm" len="sm"/>
          </a:ln>
        </p:spPr>
        <p:txBody>
          <a:bodyPr spcFirstLastPara="1" wrap="square" lIns="214350" tIns="214350" rIns="214350" bIns="214350" anchor="t" anchorCtr="0">
            <a:noAutofit/>
          </a:bodyPr>
          <a:lstStyle/>
          <a:p>
            <a:pPr marL="0" marR="0" lvl="0" indent="0" algn="l" rtl="0">
              <a:lnSpc>
                <a:spcPct val="90000"/>
              </a:lnSpc>
              <a:spcBef>
                <a:spcPts val="0"/>
              </a:spcBef>
              <a:spcAft>
                <a:spcPts val="0"/>
              </a:spcAft>
              <a:buClr>
                <a:schemeClr val="dk1"/>
              </a:buClr>
              <a:buSzPts val="1600"/>
              <a:buFont typeface="Century Gothic"/>
              <a:buNone/>
            </a:pPr>
            <a:r>
              <a:rPr lang="en-US" sz="1600" dirty="0">
                <a:solidFill>
                  <a:schemeClr val="dk1"/>
                </a:solidFill>
                <a:latin typeface="Century Gothic"/>
                <a:ea typeface="Century Gothic"/>
                <a:cs typeface="Century Gothic"/>
                <a:sym typeface="Century Gothic"/>
              </a:rPr>
              <a:t>Personalization can work for different group sizes of students</a:t>
            </a:r>
            <a:endParaRPr dirty="0"/>
          </a:p>
        </p:txBody>
      </p:sp>
      <p:sp>
        <p:nvSpPr>
          <p:cNvPr id="363" name="Google Shape;363;p34">
            <a:extLst>
              <a:ext uri="{C183D7F6-B498-43B3-948B-1728B52AA6E4}">
                <adec:decorative xmlns:adec="http://schemas.microsoft.com/office/drawing/2017/decorative" val="1"/>
              </a:ext>
            </a:extLst>
          </p:cNvPr>
          <p:cNvSpPr/>
          <p:nvPr/>
        </p:nvSpPr>
        <p:spPr>
          <a:xfrm>
            <a:off x="5909406" y="2046935"/>
            <a:ext cx="2170200" cy="651000"/>
          </a:xfrm>
          <a:prstGeom prst="rect">
            <a:avLst/>
          </a:prstGeom>
          <a:gradFill>
            <a:gsLst>
              <a:gs pos="0">
                <a:srgbClr val="A68D65"/>
              </a:gs>
              <a:gs pos="100000">
                <a:srgbClr val="927749"/>
              </a:gs>
            </a:gsLst>
            <a:lin ang="5400012" scaled="0"/>
          </a:gradFill>
          <a:ln w="9525" cap="rnd" cmpd="sng">
            <a:solidFill>
              <a:srgbClr val="9E814F"/>
            </a:solidFill>
            <a:prstDash val="solid"/>
            <a:round/>
            <a:headEnd type="none" w="sm" len="sm"/>
            <a:tailEnd type="none" w="sm" len="sm"/>
          </a:ln>
          <a:effectLst>
            <a:outerShdw blurRad="38100" dist="25400" dir="5400000" rotWithShape="0">
              <a:srgbClr val="000000">
                <a:alpha val="2471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34" descr="Ownership"/>
          <p:cNvSpPr txBox="1"/>
          <p:nvPr/>
        </p:nvSpPr>
        <p:spPr>
          <a:xfrm>
            <a:off x="5909406" y="2046935"/>
            <a:ext cx="2170200" cy="651000"/>
          </a:xfrm>
          <a:prstGeom prst="rect">
            <a:avLst/>
          </a:prstGeom>
          <a:solidFill>
            <a:schemeClr val="dk2"/>
          </a:solidFill>
          <a:ln w="9525" cap="flat" cmpd="sng">
            <a:solidFill>
              <a:schemeClr val="dk2"/>
            </a:solidFill>
            <a:prstDash val="solid"/>
            <a:round/>
            <a:headEnd type="none" w="sm" len="sm"/>
            <a:tailEnd type="none" w="sm" len="sm"/>
          </a:ln>
        </p:spPr>
        <p:txBody>
          <a:bodyPr spcFirstLastPara="1" wrap="square" lIns="171475" tIns="171475" rIns="171475" bIns="171475" anchor="ctr" anchorCtr="0">
            <a:noAutofit/>
          </a:bodyPr>
          <a:lstStyle/>
          <a:p>
            <a:pPr marL="0" marR="0" lvl="0" indent="0" algn="ctr" rtl="0">
              <a:lnSpc>
                <a:spcPct val="90000"/>
              </a:lnSpc>
              <a:spcBef>
                <a:spcPts val="0"/>
              </a:spcBef>
              <a:spcAft>
                <a:spcPts val="0"/>
              </a:spcAft>
              <a:buClr>
                <a:schemeClr val="lt1"/>
              </a:buClr>
              <a:buSzPts val="2100"/>
              <a:buFont typeface="Century Gothic"/>
              <a:buNone/>
            </a:pPr>
            <a:r>
              <a:rPr lang="en-US" sz="2400" b="1" dirty="0">
                <a:solidFill>
                  <a:schemeClr val="lt1"/>
                </a:solidFill>
                <a:latin typeface="Century Gothic"/>
                <a:ea typeface="Century Gothic"/>
                <a:cs typeface="Century Gothic"/>
                <a:sym typeface="Century Gothic"/>
              </a:rPr>
              <a:t>Ownership</a:t>
            </a:r>
            <a:endParaRPr sz="2400" b="1" dirty="0"/>
          </a:p>
        </p:txBody>
      </p:sp>
      <p:sp>
        <p:nvSpPr>
          <p:cNvPr id="365" name="Google Shape;365;p34" descr="Personalization can vary with respect to ownership"/>
          <p:cNvSpPr/>
          <p:nvPr/>
        </p:nvSpPr>
        <p:spPr>
          <a:xfrm>
            <a:off x="5909406" y="2697973"/>
            <a:ext cx="2170200" cy="1329900"/>
          </a:xfrm>
          <a:prstGeom prst="rect">
            <a:avLst/>
          </a:prstGeom>
          <a:solidFill>
            <a:srgbClr val="DDD7CF">
              <a:alpha val="89800"/>
            </a:srgbClr>
          </a:solidFill>
          <a:ln w="9525" cap="rnd" cmpd="sng">
            <a:solidFill>
              <a:srgbClr val="DDD7CF">
                <a:alpha val="89800"/>
              </a:srgb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34"/>
          <p:cNvSpPr txBox="1"/>
          <p:nvPr/>
        </p:nvSpPr>
        <p:spPr>
          <a:xfrm>
            <a:off x="5909406" y="2697973"/>
            <a:ext cx="2170200" cy="1329900"/>
          </a:xfrm>
          <a:prstGeom prst="rect">
            <a:avLst/>
          </a:prstGeom>
          <a:solidFill>
            <a:schemeClr val="accent5">
              <a:lumMod val="20000"/>
              <a:lumOff val="80000"/>
            </a:schemeClr>
          </a:solidFill>
          <a:ln w="9525" cap="flat" cmpd="sng">
            <a:noFill/>
            <a:prstDash val="solid"/>
            <a:round/>
            <a:headEnd type="none" w="sm" len="sm"/>
            <a:tailEnd type="none" w="sm" len="sm"/>
          </a:ln>
        </p:spPr>
        <p:txBody>
          <a:bodyPr spcFirstLastPara="1" wrap="square" lIns="214350" tIns="214350" rIns="214350" bIns="214350" anchor="t" anchorCtr="0">
            <a:noAutofit/>
          </a:bodyPr>
          <a:lstStyle/>
          <a:p>
            <a:pPr marL="0" marR="0" lvl="0" indent="0" algn="l" rtl="0">
              <a:lnSpc>
                <a:spcPct val="90000"/>
              </a:lnSpc>
              <a:spcBef>
                <a:spcPts val="0"/>
              </a:spcBef>
              <a:spcAft>
                <a:spcPts val="0"/>
              </a:spcAft>
              <a:buClr>
                <a:schemeClr val="dk1"/>
              </a:buClr>
              <a:buSzPts val="1600"/>
              <a:buFont typeface="Century Gothic"/>
              <a:buNone/>
            </a:pPr>
            <a:r>
              <a:rPr lang="en-US" sz="1600" dirty="0">
                <a:solidFill>
                  <a:schemeClr val="dk1"/>
                </a:solidFill>
                <a:latin typeface="Century Gothic"/>
                <a:ea typeface="Century Gothic"/>
                <a:cs typeface="Century Gothic"/>
                <a:sym typeface="Century Gothic"/>
              </a:rPr>
              <a:t>Personalization can vary with respect to ownership</a:t>
            </a:r>
            <a:endParaRPr dirty="0"/>
          </a:p>
        </p:txBody>
      </p:sp>
      <p:sp>
        <p:nvSpPr>
          <p:cNvPr id="367" name="Google Shape;367;p3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lnSpcReduction="10000"/>
          </a:bodyPr>
          <a:lstStyle/>
          <a:p>
            <a:pPr marL="0" lvl="0" indent="0" algn="r" rtl="0">
              <a:spcBef>
                <a:spcPts val="0"/>
              </a:spcBef>
              <a:spcAft>
                <a:spcPts val="0"/>
              </a:spcAft>
              <a:buClr>
                <a:srgbClr val="FEFFFF"/>
              </a:buClr>
              <a:buSzPts val="1500"/>
              <a:buFont typeface="Century Gothic"/>
              <a:buNone/>
            </a:pPr>
            <a:fld id="{00000000-1234-1234-1234-123412341234}" type="slidenum">
              <a:rPr lang="en-US">
                <a:solidFill>
                  <a:schemeClr val="lt2"/>
                </a:solidFill>
              </a:rPr>
              <a:t>18</a:t>
            </a:fld>
            <a:endParaRPr>
              <a:solidFill>
                <a:schemeClr val="lt2"/>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71"/>
        <p:cNvGrpSpPr/>
        <p:nvPr/>
      </p:nvGrpSpPr>
      <p:grpSpPr>
        <a:xfrm>
          <a:off x="0" y="0"/>
          <a:ext cx="0" cy="0"/>
          <a:chOff x="0" y="0"/>
          <a:chExt cx="0" cy="0"/>
        </a:xfrm>
      </p:grpSpPr>
      <p:sp>
        <p:nvSpPr>
          <p:cNvPr id="372" name="Google Shape;372;p35">
            <a:extLst>
              <a:ext uri="{C183D7F6-B498-43B3-948B-1728B52AA6E4}">
                <adec:decorative xmlns:adec="http://schemas.microsoft.com/office/drawing/2017/decorative" val="1"/>
              </a:ext>
            </a:extLst>
          </p:cNvPr>
          <p:cNvSpPr/>
          <p:nvPr/>
        </p:nvSpPr>
        <p:spPr>
          <a:xfrm>
            <a:off x="0" y="0"/>
            <a:ext cx="137100" cy="51435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35"/>
          <p:cNvSpPr txBox="1">
            <a:spLocks noGrp="1"/>
          </p:cNvSpPr>
          <p:nvPr>
            <p:ph type="title"/>
          </p:nvPr>
        </p:nvSpPr>
        <p:spPr>
          <a:xfrm>
            <a:off x="1346172" y="468082"/>
            <a:ext cx="7284600" cy="960600"/>
          </a:xfrm>
          <a:prstGeom prst="rect">
            <a:avLst/>
          </a:prstGeom>
          <a:noFill/>
          <a:ln>
            <a:noFill/>
          </a:ln>
        </p:spPr>
        <p:txBody>
          <a:bodyPr spcFirstLastPara="1" wrap="square" lIns="91425" tIns="45700" rIns="91425" bIns="45700" anchor="t" anchorCtr="0">
            <a:normAutofit fontScale="90000"/>
          </a:bodyPr>
          <a:lstStyle/>
          <a:p>
            <a:pPr marL="0" lvl="0" indent="0" algn="l" rtl="0">
              <a:spcBef>
                <a:spcPts val="0"/>
              </a:spcBef>
              <a:spcAft>
                <a:spcPts val="0"/>
              </a:spcAft>
              <a:buClr>
                <a:srgbClr val="262626"/>
              </a:buClr>
              <a:buSzPct val="77777"/>
              <a:buFont typeface="Century Gothic"/>
              <a:buNone/>
            </a:pPr>
            <a:r>
              <a:rPr lang="en-US" sz="3600" b="1"/>
              <a:t>Barriers to Personalized Learning</a:t>
            </a:r>
            <a:endParaRPr b="1"/>
          </a:p>
        </p:txBody>
      </p:sp>
      <p:sp>
        <p:nvSpPr>
          <p:cNvPr id="374" name="Google Shape;374;p35">
            <a:extLst>
              <a:ext uri="{C183D7F6-B498-43B3-948B-1728B52AA6E4}">
                <adec:decorative xmlns:adec="http://schemas.microsoft.com/office/drawing/2017/decorative" val="1"/>
              </a:ext>
            </a:extLst>
          </p:cNvPr>
          <p:cNvSpPr/>
          <p:nvPr/>
        </p:nvSpPr>
        <p:spPr>
          <a:xfrm>
            <a:off x="0" y="0"/>
            <a:ext cx="137100" cy="51435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35">
            <a:extLst>
              <a:ext uri="{C183D7F6-B498-43B3-948B-1728B52AA6E4}">
                <adec:decorative xmlns:adec="http://schemas.microsoft.com/office/drawing/2017/decorative" val="1"/>
              </a:ext>
            </a:extLst>
          </p:cNvPr>
          <p:cNvSpPr/>
          <p:nvPr/>
        </p:nvSpPr>
        <p:spPr>
          <a:xfrm>
            <a:off x="433264" y="1170689"/>
            <a:ext cx="1722000" cy="861000"/>
          </a:xfrm>
          <a:prstGeom prst="roundRect">
            <a:avLst>
              <a:gd name="adj" fmla="val 10000"/>
            </a:avLst>
          </a:prstGeom>
          <a:solidFill>
            <a:schemeClr val="accent6"/>
          </a:solidFill>
          <a:ln>
            <a:noFill/>
          </a:ln>
          <a:effectLst>
            <a:outerShdw blurRad="38100" dist="25400" dir="5400000" rotWithShape="0">
              <a:srgbClr val="000000">
                <a:alpha val="2471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35"/>
          <p:cNvSpPr txBox="1"/>
          <p:nvPr/>
        </p:nvSpPr>
        <p:spPr>
          <a:xfrm>
            <a:off x="458480" y="1195905"/>
            <a:ext cx="1671600" cy="810600"/>
          </a:xfrm>
          <a:prstGeom prst="rect">
            <a:avLst/>
          </a:prstGeom>
          <a:noFill/>
          <a:ln>
            <a:noFill/>
          </a:ln>
        </p:spPr>
        <p:txBody>
          <a:bodyPr spcFirstLastPara="1" wrap="square" lIns="19050" tIns="12700" rIns="19050" bIns="12700" anchor="ctr" anchorCtr="0">
            <a:noAutofit/>
          </a:bodyPr>
          <a:lstStyle/>
          <a:p>
            <a:pPr marL="0" marR="0" lvl="0" indent="0" algn="ctr" rtl="0">
              <a:lnSpc>
                <a:spcPct val="90000"/>
              </a:lnSpc>
              <a:spcBef>
                <a:spcPts val="0"/>
              </a:spcBef>
              <a:spcAft>
                <a:spcPts val="0"/>
              </a:spcAft>
              <a:buClr>
                <a:schemeClr val="lt1"/>
              </a:buClr>
              <a:buSzPts val="1000"/>
              <a:buFont typeface="Century Gothic"/>
              <a:buNone/>
            </a:pPr>
            <a:r>
              <a:rPr lang="en-US" sz="1000" dirty="0">
                <a:solidFill>
                  <a:schemeClr val="lt1"/>
                </a:solidFill>
                <a:latin typeface="Century Gothic"/>
                <a:ea typeface="Century Gothic"/>
                <a:cs typeface="Century Gothic"/>
                <a:sym typeface="Century Gothic"/>
              </a:rPr>
              <a:t>Difficult to do in an planned, asynchronous environment</a:t>
            </a:r>
            <a:endParaRPr dirty="0"/>
          </a:p>
        </p:txBody>
      </p:sp>
      <p:sp>
        <p:nvSpPr>
          <p:cNvPr id="377" name="Google Shape;377;p35">
            <a:extLst>
              <a:ext uri="{C183D7F6-B498-43B3-948B-1728B52AA6E4}">
                <adec:decorative xmlns:adec="http://schemas.microsoft.com/office/drawing/2017/decorative" val="1"/>
              </a:ext>
            </a:extLst>
          </p:cNvPr>
          <p:cNvSpPr/>
          <p:nvPr/>
        </p:nvSpPr>
        <p:spPr>
          <a:xfrm>
            <a:off x="605453" y="2031635"/>
            <a:ext cx="172200" cy="645600"/>
          </a:xfrm>
          <a:custGeom>
            <a:avLst/>
            <a:gdLst/>
            <a:ahLst/>
            <a:cxnLst/>
            <a:rect l="l" t="t" r="r" b="b"/>
            <a:pathLst>
              <a:path w="120000" h="120000" extrusionOk="0">
                <a:moveTo>
                  <a:pt x="0" y="0"/>
                </a:moveTo>
                <a:lnTo>
                  <a:pt x="0" y="120000"/>
                </a:lnTo>
                <a:lnTo>
                  <a:pt x="120000" y="120000"/>
                </a:lnTo>
              </a:path>
            </a:pathLst>
          </a:custGeom>
          <a:noFill/>
          <a:ln w="9525" cap="rnd" cmpd="sng">
            <a:solidFill>
              <a:schemeClr val="accent6"/>
            </a:solidFill>
            <a:prstDash val="solid"/>
            <a:round/>
            <a:headEnd type="none" w="sm" len="sm"/>
            <a:tailEnd type="none" w="sm" len="sm"/>
          </a:ln>
        </p:spPr>
      </p:sp>
      <p:sp>
        <p:nvSpPr>
          <p:cNvPr id="378" name="Google Shape;378;p35">
            <a:extLst>
              <a:ext uri="{C183D7F6-B498-43B3-948B-1728B52AA6E4}">
                <adec:decorative xmlns:adec="http://schemas.microsoft.com/office/drawing/2017/decorative" val="1"/>
              </a:ext>
            </a:extLst>
          </p:cNvPr>
          <p:cNvSpPr/>
          <p:nvPr/>
        </p:nvSpPr>
        <p:spPr>
          <a:xfrm>
            <a:off x="777642" y="2246871"/>
            <a:ext cx="1377600" cy="861000"/>
          </a:xfrm>
          <a:prstGeom prst="roundRect">
            <a:avLst>
              <a:gd name="adj" fmla="val 10000"/>
            </a:avLst>
          </a:prstGeom>
          <a:solidFill>
            <a:schemeClr val="lt1">
              <a:alpha val="89800"/>
            </a:schemeClr>
          </a:solidFill>
          <a:ln w="9525"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35"/>
          <p:cNvSpPr txBox="1"/>
          <p:nvPr/>
        </p:nvSpPr>
        <p:spPr>
          <a:xfrm>
            <a:off x="802858" y="2272087"/>
            <a:ext cx="1327200" cy="810600"/>
          </a:xfrm>
          <a:prstGeom prst="rect">
            <a:avLst/>
          </a:prstGeom>
          <a:noFill/>
          <a:ln>
            <a:noFill/>
          </a:ln>
        </p:spPr>
        <p:txBody>
          <a:bodyPr spcFirstLastPara="1" wrap="square" lIns="19050" tIns="12700" rIns="19050" bIns="12700" anchor="ctr" anchorCtr="0">
            <a:noAutofit/>
          </a:bodyPr>
          <a:lstStyle/>
          <a:p>
            <a:pPr marL="0" marR="0" lvl="0" indent="0" algn="ctr" rtl="0">
              <a:lnSpc>
                <a:spcPct val="90000"/>
              </a:lnSpc>
              <a:spcBef>
                <a:spcPts val="0"/>
              </a:spcBef>
              <a:spcAft>
                <a:spcPts val="0"/>
              </a:spcAft>
              <a:buClr>
                <a:schemeClr val="dk1"/>
              </a:buClr>
              <a:buSzPts val="1000"/>
              <a:buFont typeface="Century Gothic"/>
              <a:buNone/>
            </a:pPr>
            <a:r>
              <a:rPr lang="en-US" sz="1000" dirty="0">
                <a:solidFill>
                  <a:schemeClr val="dk1"/>
                </a:solidFill>
                <a:latin typeface="Century Gothic"/>
                <a:ea typeface="Century Gothic"/>
                <a:cs typeface="Century Gothic"/>
                <a:sym typeface="Century Gothic"/>
              </a:rPr>
              <a:t>Similar to presence, voice &amp; choice activities must be designed into the course</a:t>
            </a:r>
            <a:endParaRPr dirty="0"/>
          </a:p>
        </p:txBody>
      </p:sp>
      <p:sp>
        <p:nvSpPr>
          <p:cNvPr id="380" name="Google Shape;380;p35">
            <a:extLst>
              <a:ext uri="{C183D7F6-B498-43B3-948B-1728B52AA6E4}">
                <adec:decorative xmlns:adec="http://schemas.microsoft.com/office/drawing/2017/decorative" val="1"/>
              </a:ext>
            </a:extLst>
          </p:cNvPr>
          <p:cNvSpPr/>
          <p:nvPr/>
        </p:nvSpPr>
        <p:spPr>
          <a:xfrm>
            <a:off x="605453" y="2031635"/>
            <a:ext cx="172200" cy="1722000"/>
          </a:xfrm>
          <a:custGeom>
            <a:avLst/>
            <a:gdLst/>
            <a:ahLst/>
            <a:cxnLst/>
            <a:rect l="l" t="t" r="r" b="b"/>
            <a:pathLst>
              <a:path w="120000" h="120000" extrusionOk="0">
                <a:moveTo>
                  <a:pt x="0" y="0"/>
                </a:moveTo>
                <a:lnTo>
                  <a:pt x="0" y="120000"/>
                </a:lnTo>
                <a:lnTo>
                  <a:pt x="120000" y="120000"/>
                </a:lnTo>
              </a:path>
            </a:pathLst>
          </a:custGeom>
          <a:noFill/>
          <a:ln w="9525" cap="rnd" cmpd="sng">
            <a:solidFill>
              <a:schemeClr val="accent6"/>
            </a:solidFill>
            <a:prstDash val="solid"/>
            <a:round/>
            <a:headEnd type="none" w="sm" len="sm"/>
            <a:tailEnd type="none" w="sm" len="sm"/>
          </a:ln>
        </p:spPr>
      </p:sp>
      <p:sp>
        <p:nvSpPr>
          <p:cNvPr id="381" name="Google Shape;381;p35">
            <a:extLst>
              <a:ext uri="{C183D7F6-B498-43B3-948B-1728B52AA6E4}">
                <adec:decorative xmlns:adec="http://schemas.microsoft.com/office/drawing/2017/decorative" val="1"/>
              </a:ext>
            </a:extLst>
          </p:cNvPr>
          <p:cNvSpPr/>
          <p:nvPr/>
        </p:nvSpPr>
        <p:spPr>
          <a:xfrm>
            <a:off x="777642" y="3323053"/>
            <a:ext cx="1377600" cy="861000"/>
          </a:xfrm>
          <a:prstGeom prst="roundRect">
            <a:avLst>
              <a:gd name="adj" fmla="val 10000"/>
            </a:avLst>
          </a:prstGeom>
          <a:solidFill>
            <a:schemeClr val="lt1">
              <a:alpha val="89800"/>
            </a:schemeClr>
          </a:solidFill>
          <a:ln w="9525"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35"/>
          <p:cNvSpPr txBox="1"/>
          <p:nvPr/>
        </p:nvSpPr>
        <p:spPr>
          <a:xfrm>
            <a:off x="802858" y="3348269"/>
            <a:ext cx="1327200" cy="810600"/>
          </a:xfrm>
          <a:prstGeom prst="rect">
            <a:avLst/>
          </a:prstGeom>
          <a:noFill/>
          <a:ln>
            <a:noFill/>
          </a:ln>
        </p:spPr>
        <p:txBody>
          <a:bodyPr spcFirstLastPara="1" wrap="square" lIns="19050" tIns="12700" rIns="19050" bIns="12700" anchor="ctr" anchorCtr="0">
            <a:noAutofit/>
          </a:bodyPr>
          <a:lstStyle/>
          <a:p>
            <a:pPr marL="0" marR="0" lvl="0" indent="0" algn="ctr" rtl="0">
              <a:lnSpc>
                <a:spcPct val="90000"/>
              </a:lnSpc>
              <a:spcBef>
                <a:spcPts val="0"/>
              </a:spcBef>
              <a:spcAft>
                <a:spcPts val="0"/>
              </a:spcAft>
              <a:buClr>
                <a:schemeClr val="dk1"/>
              </a:buClr>
              <a:buSzPts val="1000"/>
              <a:buFont typeface="Century Gothic"/>
              <a:buNone/>
            </a:pPr>
            <a:r>
              <a:rPr lang="en-US" sz="1000">
                <a:solidFill>
                  <a:schemeClr val="dk1"/>
                </a:solidFill>
                <a:latin typeface="Century Gothic"/>
                <a:ea typeface="Century Gothic"/>
                <a:cs typeface="Century Gothic"/>
                <a:sym typeface="Century Gothic"/>
              </a:rPr>
              <a:t>Does not happen organically or spontaneously</a:t>
            </a:r>
            <a:endParaRPr/>
          </a:p>
        </p:txBody>
      </p:sp>
      <p:sp>
        <p:nvSpPr>
          <p:cNvPr id="383" name="Google Shape;383;p35">
            <a:extLst>
              <a:ext uri="{C183D7F6-B498-43B3-948B-1728B52AA6E4}">
                <adec:decorative xmlns:adec="http://schemas.microsoft.com/office/drawing/2017/decorative" val="1"/>
              </a:ext>
            </a:extLst>
          </p:cNvPr>
          <p:cNvSpPr/>
          <p:nvPr/>
        </p:nvSpPr>
        <p:spPr>
          <a:xfrm>
            <a:off x="2585628" y="1170689"/>
            <a:ext cx="1722000" cy="861000"/>
          </a:xfrm>
          <a:prstGeom prst="roundRect">
            <a:avLst>
              <a:gd name="adj" fmla="val 10000"/>
            </a:avLst>
          </a:prstGeom>
          <a:solidFill>
            <a:schemeClr val="accent2"/>
          </a:solidFill>
          <a:ln>
            <a:noFill/>
          </a:ln>
          <a:effectLst>
            <a:outerShdw blurRad="38100" dist="25400" dir="5400000" rotWithShape="0">
              <a:srgbClr val="000000">
                <a:alpha val="2471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35"/>
          <p:cNvSpPr txBox="1"/>
          <p:nvPr/>
        </p:nvSpPr>
        <p:spPr>
          <a:xfrm>
            <a:off x="2610844" y="1195905"/>
            <a:ext cx="1671600" cy="810600"/>
          </a:xfrm>
          <a:prstGeom prst="rect">
            <a:avLst/>
          </a:prstGeom>
          <a:noFill/>
          <a:ln>
            <a:noFill/>
          </a:ln>
        </p:spPr>
        <p:txBody>
          <a:bodyPr spcFirstLastPara="1" wrap="square" lIns="19050" tIns="12700" rIns="19050" bIns="12700" anchor="ctr" anchorCtr="0">
            <a:noAutofit/>
          </a:bodyPr>
          <a:lstStyle/>
          <a:p>
            <a:pPr marL="0" marR="0" lvl="0" indent="0" algn="ctr" rtl="0">
              <a:lnSpc>
                <a:spcPct val="90000"/>
              </a:lnSpc>
              <a:spcBef>
                <a:spcPts val="0"/>
              </a:spcBef>
              <a:spcAft>
                <a:spcPts val="0"/>
              </a:spcAft>
              <a:buClr>
                <a:schemeClr val="lt1"/>
              </a:buClr>
              <a:buSzPts val="1000"/>
              <a:buFont typeface="Century Gothic"/>
              <a:buNone/>
            </a:pPr>
            <a:r>
              <a:rPr lang="en-US" sz="1000">
                <a:solidFill>
                  <a:schemeClr val="lt1"/>
                </a:solidFill>
                <a:latin typeface="Century Gothic"/>
                <a:ea typeface="Century Gothic"/>
                <a:cs typeface="Century Gothic"/>
                <a:sym typeface="Century Gothic"/>
              </a:rPr>
              <a:t>A single course might be taught by multiple instructors</a:t>
            </a:r>
            <a:endParaRPr/>
          </a:p>
        </p:txBody>
      </p:sp>
      <p:sp>
        <p:nvSpPr>
          <p:cNvPr id="385" name="Google Shape;385;p35">
            <a:extLst>
              <a:ext uri="{C183D7F6-B498-43B3-948B-1728B52AA6E4}">
                <adec:decorative xmlns:adec="http://schemas.microsoft.com/office/drawing/2017/decorative" val="1"/>
              </a:ext>
            </a:extLst>
          </p:cNvPr>
          <p:cNvSpPr/>
          <p:nvPr/>
        </p:nvSpPr>
        <p:spPr>
          <a:xfrm>
            <a:off x="2757818" y="2031635"/>
            <a:ext cx="172200" cy="645600"/>
          </a:xfrm>
          <a:custGeom>
            <a:avLst/>
            <a:gdLst/>
            <a:ahLst/>
            <a:cxnLst/>
            <a:rect l="l" t="t" r="r" b="b"/>
            <a:pathLst>
              <a:path w="120000" h="120000" extrusionOk="0">
                <a:moveTo>
                  <a:pt x="0" y="0"/>
                </a:moveTo>
                <a:lnTo>
                  <a:pt x="0" y="120000"/>
                </a:lnTo>
                <a:lnTo>
                  <a:pt x="120000" y="120000"/>
                </a:lnTo>
              </a:path>
            </a:pathLst>
          </a:custGeom>
          <a:noFill/>
          <a:ln w="9525" cap="rnd" cmpd="sng">
            <a:solidFill>
              <a:schemeClr val="accent2"/>
            </a:solidFill>
            <a:prstDash val="solid"/>
            <a:round/>
            <a:headEnd type="none" w="sm" len="sm"/>
            <a:tailEnd type="none" w="sm" len="sm"/>
          </a:ln>
        </p:spPr>
      </p:sp>
      <p:sp>
        <p:nvSpPr>
          <p:cNvPr id="386" name="Google Shape;386;p35">
            <a:extLst>
              <a:ext uri="{C183D7F6-B498-43B3-948B-1728B52AA6E4}">
                <adec:decorative xmlns:adec="http://schemas.microsoft.com/office/drawing/2017/decorative" val="1"/>
              </a:ext>
            </a:extLst>
          </p:cNvPr>
          <p:cNvSpPr/>
          <p:nvPr/>
        </p:nvSpPr>
        <p:spPr>
          <a:xfrm>
            <a:off x="2930007" y="2246871"/>
            <a:ext cx="1377600" cy="861000"/>
          </a:xfrm>
          <a:prstGeom prst="roundRect">
            <a:avLst>
              <a:gd name="adj" fmla="val 10000"/>
            </a:avLst>
          </a:prstGeom>
          <a:solidFill>
            <a:schemeClr val="lt1">
              <a:alpha val="89800"/>
            </a:schemeClr>
          </a:solidFill>
          <a:ln w="9525"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35"/>
          <p:cNvSpPr txBox="1"/>
          <p:nvPr/>
        </p:nvSpPr>
        <p:spPr>
          <a:xfrm>
            <a:off x="2955223" y="2272087"/>
            <a:ext cx="1327200" cy="810600"/>
          </a:xfrm>
          <a:prstGeom prst="rect">
            <a:avLst/>
          </a:prstGeom>
          <a:noFill/>
          <a:ln>
            <a:noFill/>
          </a:ln>
        </p:spPr>
        <p:txBody>
          <a:bodyPr spcFirstLastPara="1" wrap="square" lIns="19050" tIns="12700" rIns="19050" bIns="12700" anchor="ctr" anchorCtr="0">
            <a:noAutofit/>
          </a:bodyPr>
          <a:lstStyle/>
          <a:p>
            <a:pPr marL="0" marR="0" lvl="0" indent="0" algn="ctr" rtl="0">
              <a:lnSpc>
                <a:spcPct val="90000"/>
              </a:lnSpc>
              <a:spcBef>
                <a:spcPts val="0"/>
              </a:spcBef>
              <a:spcAft>
                <a:spcPts val="0"/>
              </a:spcAft>
              <a:buClr>
                <a:schemeClr val="dk1"/>
              </a:buClr>
              <a:buSzPts val="1000"/>
              <a:buFont typeface="Century Gothic"/>
              <a:buNone/>
            </a:pPr>
            <a:r>
              <a:rPr lang="en-US" sz="1000">
                <a:solidFill>
                  <a:schemeClr val="dk1"/>
                </a:solidFill>
                <a:latin typeface="Century Gothic"/>
                <a:ea typeface="Century Gothic"/>
                <a:cs typeface="Century Gothic"/>
                <a:sym typeface="Century Gothic"/>
              </a:rPr>
              <a:t>One option is to collaborate with colleagues on the design of “master courses”</a:t>
            </a:r>
            <a:endParaRPr/>
          </a:p>
        </p:txBody>
      </p:sp>
      <p:sp>
        <p:nvSpPr>
          <p:cNvPr id="388" name="Google Shape;388;p35">
            <a:extLst>
              <a:ext uri="{C183D7F6-B498-43B3-948B-1728B52AA6E4}">
                <adec:decorative xmlns:adec="http://schemas.microsoft.com/office/drawing/2017/decorative" val="1"/>
              </a:ext>
            </a:extLst>
          </p:cNvPr>
          <p:cNvSpPr/>
          <p:nvPr/>
        </p:nvSpPr>
        <p:spPr>
          <a:xfrm>
            <a:off x="4737994" y="1170689"/>
            <a:ext cx="1722000" cy="861000"/>
          </a:xfrm>
          <a:prstGeom prst="roundRect">
            <a:avLst>
              <a:gd name="adj" fmla="val 10000"/>
            </a:avLst>
          </a:prstGeom>
          <a:solidFill>
            <a:schemeClr val="dk2"/>
          </a:solidFill>
          <a:ln>
            <a:noFill/>
          </a:ln>
          <a:effectLst>
            <a:outerShdw blurRad="38100" dist="25400" dir="5400000" rotWithShape="0">
              <a:srgbClr val="000000">
                <a:alpha val="2471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35"/>
          <p:cNvSpPr txBox="1"/>
          <p:nvPr/>
        </p:nvSpPr>
        <p:spPr>
          <a:xfrm>
            <a:off x="4763210" y="1195905"/>
            <a:ext cx="1671600" cy="810600"/>
          </a:xfrm>
          <a:prstGeom prst="rect">
            <a:avLst/>
          </a:prstGeom>
          <a:noFill/>
          <a:ln>
            <a:noFill/>
          </a:ln>
        </p:spPr>
        <p:txBody>
          <a:bodyPr spcFirstLastPara="1" wrap="square" lIns="19050" tIns="12700" rIns="19050" bIns="12700" anchor="ctr" anchorCtr="0">
            <a:noAutofit/>
          </a:bodyPr>
          <a:lstStyle/>
          <a:p>
            <a:pPr marL="0" marR="0" lvl="0" indent="0" algn="ctr" rtl="0">
              <a:lnSpc>
                <a:spcPct val="90000"/>
              </a:lnSpc>
              <a:spcBef>
                <a:spcPts val="0"/>
              </a:spcBef>
              <a:spcAft>
                <a:spcPts val="0"/>
              </a:spcAft>
              <a:buClr>
                <a:schemeClr val="lt1"/>
              </a:buClr>
              <a:buSzPts val="1000"/>
              <a:buFont typeface="Century Gothic"/>
              <a:buNone/>
            </a:pPr>
            <a:r>
              <a:rPr lang="en-US" sz="1000">
                <a:solidFill>
                  <a:schemeClr val="lt1"/>
                </a:solidFill>
                <a:latin typeface="Century Gothic"/>
                <a:ea typeface="Century Gothic"/>
                <a:cs typeface="Century Gothic"/>
                <a:sym typeface="Century Gothic"/>
              </a:rPr>
              <a:t>Potentially increases workload for instructors (e.g., grading)</a:t>
            </a:r>
            <a:endParaRPr/>
          </a:p>
        </p:txBody>
      </p:sp>
      <p:sp>
        <p:nvSpPr>
          <p:cNvPr id="390" name="Google Shape;390;p35">
            <a:extLst>
              <a:ext uri="{C183D7F6-B498-43B3-948B-1728B52AA6E4}">
                <adec:decorative xmlns:adec="http://schemas.microsoft.com/office/drawing/2017/decorative" val="1"/>
              </a:ext>
            </a:extLst>
          </p:cNvPr>
          <p:cNvSpPr/>
          <p:nvPr/>
        </p:nvSpPr>
        <p:spPr>
          <a:xfrm>
            <a:off x="4910183" y="2031635"/>
            <a:ext cx="172200" cy="645600"/>
          </a:xfrm>
          <a:custGeom>
            <a:avLst/>
            <a:gdLst/>
            <a:ahLst/>
            <a:cxnLst/>
            <a:rect l="l" t="t" r="r" b="b"/>
            <a:pathLst>
              <a:path w="120000" h="120000" extrusionOk="0">
                <a:moveTo>
                  <a:pt x="0" y="0"/>
                </a:moveTo>
                <a:lnTo>
                  <a:pt x="0" y="120000"/>
                </a:lnTo>
                <a:lnTo>
                  <a:pt x="120000" y="120000"/>
                </a:lnTo>
              </a:path>
            </a:pathLst>
          </a:custGeom>
          <a:noFill/>
          <a:ln w="9525" cap="rnd" cmpd="sng">
            <a:solidFill>
              <a:schemeClr val="dk2"/>
            </a:solidFill>
            <a:prstDash val="solid"/>
            <a:round/>
            <a:headEnd type="none" w="sm" len="sm"/>
            <a:tailEnd type="none" w="sm" len="sm"/>
          </a:ln>
        </p:spPr>
      </p:sp>
      <p:sp>
        <p:nvSpPr>
          <p:cNvPr id="391" name="Google Shape;391;p35">
            <a:extLst>
              <a:ext uri="{C183D7F6-B498-43B3-948B-1728B52AA6E4}">
                <adec:decorative xmlns:adec="http://schemas.microsoft.com/office/drawing/2017/decorative" val="1"/>
              </a:ext>
            </a:extLst>
          </p:cNvPr>
          <p:cNvSpPr/>
          <p:nvPr/>
        </p:nvSpPr>
        <p:spPr>
          <a:xfrm>
            <a:off x="5082372" y="2246871"/>
            <a:ext cx="1377600" cy="861000"/>
          </a:xfrm>
          <a:prstGeom prst="roundRect">
            <a:avLst>
              <a:gd name="adj" fmla="val 10000"/>
            </a:avLst>
          </a:prstGeom>
          <a:solidFill>
            <a:schemeClr val="lt1">
              <a:alpha val="89800"/>
            </a:schemeClr>
          </a:solidFill>
          <a:ln w="95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35"/>
          <p:cNvSpPr txBox="1"/>
          <p:nvPr/>
        </p:nvSpPr>
        <p:spPr>
          <a:xfrm>
            <a:off x="5107588" y="2272087"/>
            <a:ext cx="1327200" cy="810600"/>
          </a:xfrm>
          <a:prstGeom prst="rect">
            <a:avLst/>
          </a:prstGeom>
          <a:noFill/>
          <a:ln>
            <a:noFill/>
          </a:ln>
        </p:spPr>
        <p:txBody>
          <a:bodyPr spcFirstLastPara="1" wrap="square" lIns="19050" tIns="12700" rIns="19050" bIns="12700" anchor="ctr" anchorCtr="0">
            <a:noAutofit/>
          </a:bodyPr>
          <a:lstStyle/>
          <a:p>
            <a:pPr marL="0" marR="0" lvl="0" indent="0" algn="ctr" rtl="0">
              <a:lnSpc>
                <a:spcPct val="90000"/>
              </a:lnSpc>
              <a:spcBef>
                <a:spcPts val="0"/>
              </a:spcBef>
              <a:spcAft>
                <a:spcPts val="0"/>
              </a:spcAft>
              <a:buClr>
                <a:schemeClr val="dk1"/>
              </a:buClr>
              <a:buSzPts val="1000"/>
              <a:buFont typeface="Century Gothic"/>
              <a:buNone/>
            </a:pPr>
            <a:r>
              <a:rPr lang="en-US" sz="1000">
                <a:solidFill>
                  <a:schemeClr val="dk1"/>
                </a:solidFill>
                <a:latin typeface="Century Gothic"/>
                <a:ea typeface="Century Gothic"/>
                <a:cs typeface="Century Gothic"/>
                <a:sym typeface="Century Gothic"/>
              </a:rPr>
              <a:t>May be more difficult to grade student work when it’s on different topics, use different approaches, etc.</a:t>
            </a:r>
            <a:endParaRPr/>
          </a:p>
        </p:txBody>
      </p:sp>
      <p:sp>
        <p:nvSpPr>
          <p:cNvPr id="393" name="Google Shape;393;p35">
            <a:extLst>
              <a:ext uri="{C183D7F6-B498-43B3-948B-1728B52AA6E4}">
                <adec:decorative xmlns:adec="http://schemas.microsoft.com/office/drawing/2017/decorative" val="1"/>
              </a:ext>
            </a:extLst>
          </p:cNvPr>
          <p:cNvSpPr/>
          <p:nvPr/>
        </p:nvSpPr>
        <p:spPr>
          <a:xfrm>
            <a:off x="4910183" y="2031635"/>
            <a:ext cx="172200" cy="1722000"/>
          </a:xfrm>
          <a:custGeom>
            <a:avLst/>
            <a:gdLst/>
            <a:ahLst/>
            <a:cxnLst/>
            <a:rect l="l" t="t" r="r" b="b"/>
            <a:pathLst>
              <a:path w="120000" h="120000" extrusionOk="0">
                <a:moveTo>
                  <a:pt x="0" y="0"/>
                </a:moveTo>
                <a:lnTo>
                  <a:pt x="0" y="120000"/>
                </a:lnTo>
                <a:lnTo>
                  <a:pt x="120000" y="120000"/>
                </a:lnTo>
              </a:path>
            </a:pathLst>
          </a:custGeom>
          <a:noFill/>
          <a:ln w="9525" cap="rnd" cmpd="sng">
            <a:solidFill>
              <a:schemeClr val="dk2"/>
            </a:solidFill>
            <a:prstDash val="solid"/>
            <a:round/>
            <a:headEnd type="none" w="sm" len="sm"/>
            <a:tailEnd type="none" w="sm" len="sm"/>
          </a:ln>
        </p:spPr>
      </p:sp>
      <p:sp>
        <p:nvSpPr>
          <p:cNvPr id="394" name="Google Shape;394;p35">
            <a:extLst>
              <a:ext uri="{C183D7F6-B498-43B3-948B-1728B52AA6E4}">
                <adec:decorative xmlns:adec="http://schemas.microsoft.com/office/drawing/2017/decorative" val="1"/>
              </a:ext>
            </a:extLst>
          </p:cNvPr>
          <p:cNvSpPr/>
          <p:nvPr/>
        </p:nvSpPr>
        <p:spPr>
          <a:xfrm>
            <a:off x="5082372" y="3323053"/>
            <a:ext cx="1377600" cy="861000"/>
          </a:xfrm>
          <a:prstGeom prst="roundRect">
            <a:avLst>
              <a:gd name="adj" fmla="val 10000"/>
            </a:avLst>
          </a:prstGeom>
          <a:solidFill>
            <a:schemeClr val="lt1">
              <a:alpha val="89800"/>
            </a:schemeClr>
          </a:solidFill>
          <a:ln w="95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35"/>
          <p:cNvSpPr txBox="1"/>
          <p:nvPr/>
        </p:nvSpPr>
        <p:spPr>
          <a:xfrm>
            <a:off x="5107588" y="3348269"/>
            <a:ext cx="1327200" cy="810600"/>
          </a:xfrm>
          <a:prstGeom prst="rect">
            <a:avLst/>
          </a:prstGeom>
          <a:noFill/>
          <a:ln>
            <a:noFill/>
          </a:ln>
        </p:spPr>
        <p:txBody>
          <a:bodyPr spcFirstLastPara="1" wrap="square" lIns="19050" tIns="12700" rIns="19050" bIns="12700" anchor="ctr" anchorCtr="0">
            <a:noAutofit/>
          </a:bodyPr>
          <a:lstStyle/>
          <a:p>
            <a:pPr marL="0" marR="0" lvl="0" indent="0" algn="ctr" rtl="0">
              <a:lnSpc>
                <a:spcPct val="90000"/>
              </a:lnSpc>
              <a:spcBef>
                <a:spcPts val="0"/>
              </a:spcBef>
              <a:spcAft>
                <a:spcPts val="0"/>
              </a:spcAft>
              <a:buClr>
                <a:schemeClr val="dk1"/>
              </a:buClr>
              <a:buSzPts val="1000"/>
              <a:buFont typeface="Century Gothic"/>
              <a:buNone/>
            </a:pPr>
            <a:r>
              <a:rPr lang="en-US" sz="1000">
                <a:solidFill>
                  <a:schemeClr val="dk1"/>
                </a:solidFill>
                <a:latin typeface="Century Gothic"/>
                <a:ea typeface="Century Gothic"/>
                <a:cs typeface="Century Gothic"/>
                <a:sym typeface="Century Gothic"/>
              </a:rPr>
              <a:t>Can provide options, but create a common rubric </a:t>
            </a:r>
            <a:endParaRPr/>
          </a:p>
        </p:txBody>
      </p:sp>
      <p:sp>
        <p:nvSpPr>
          <p:cNvPr id="396" name="Google Shape;396;p35">
            <a:extLst>
              <a:ext uri="{C183D7F6-B498-43B3-948B-1728B52AA6E4}">
                <adec:decorative xmlns:adec="http://schemas.microsoft.com/office/drawing/2017/decorative" val="1"/>
              </a:ext>
            </a:extLst>
          </p:cNvPr>
          <p:cNvSpPr/>
          <p:nvPr/>
        </p:nvSpPr>
        <p:spPr>
          <a:xfrm>
            <a:off x="6890358" y="1170689"/>
            <a:ext cx="1722000" cy="861000"/>
          </a:xfrm>
          <a:prstGeom prst="roundRect">
            <a:avLst>
              <a:gd name="adj" fmla="val 10000"/>
            </a:avLst>
          </a:prstGeom>
          <a:solidFill>
            <a:schemeClr val="accent5"/>
          </a:solidFill>
          <a:ln>
            <a:noFill/>
          </a:ln>
          <a:effectLst>
            <a:outerShdw blurRad="38100" dist="25400" dir="5400000" rotWithShape="0">
              <a:srgbClr val="000000">
                <a:alpha val="2471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35"/>
          <p:cNvSpPr txBox="1"/>
          <p:nvPr/>
        </p:nvSpPr>
        <p:spPr>
          <a:xfrm>
            <a:off x="6915574" y="1195905"/>
            <a:ext cx="1671600" cy="810600"/>
          </a:xfrm>
          <a:prstGeom prst="rect">
            <a:avLst/>
          </a:prstGeom>
          <a:noFill/>
          <a:ln>
            <a:noFill/>
          </a:ln>
        </p:spPr>
        <p:txBody>
          <a:bodyPr spcFirstLastPara="1" wrap="square" lIns="19050" tIns="12700" rIns="19050" bIns="12700" anchor="ctr" anchorCtr="0">
            <a:noAutofit/>
          </a:bodyPr>
          <a:lstStyle/>
          <a:p>
            <a:pPr marL="0" marR="0" lvl="0" indent="0" algn="ctr" rtl="0">
              <a:lnSpc>
                <a:spcPct val="90000"/>
              </a:lnSpc>
              <a:spcBef>
                <a:spcPts val="0"/>
              </a:spcBef>
              <a:spcAft>
                <a:spcPts val="0"/>
              </a:spcAft>
              <a:buClr>
                <a:schemeClr val="lt1"/>
              </a:buClr>
              <a:buSzPts val="1000"/>
              <a:buFont typeface="Century Gothic"/>
              <a:buNone/>
            </a:pPr>
            <a:r>
              <a:rPr lang="en-US" sz="1000">
                <a:solidFill>
                  <a:schemeClr val="lt1"/>
                </a:solidFill>
                <a:latin typeface="Century Gothic"/>
                <a:ea typeface="Century Gothic"/>
                <a:cs typeface="Century Gothic"/>
                <a:sym typeface="Century Gothic"/>
              </a:rPr>
              <a:t>Can be challenging to create content, assessment, and/or activity options that are equal in breadth and depth</a:t>
            </a:r>
            <a:endParaRPr/>
          </a:p>
        </p:txBody>
      </p:sp>
      <p:sp>
        <p:nvSpPr>
          <p:cNvPr id="398" name="Google Shape;398;p35">
            <a:extLst>
              <a:ext uri="{C183D7F6-B498-43B3-948B-1728B52AA6E4}">
                <adec:decorative xmlns:adec="http://schemas.microsoft.com/office/drawing/2017/decorative" val="1"/>
              </a:ext>
            </a:extLst>
          </p:cNvPr>
          <p:cNvSpPr/>
          <p:nvPr/>
        </p:nvSpPr>
        <p:spPr>
          <a:xfrm>
            <a:off x="7062547" y="2031635"/>
            <a:ext cx="172200" cy="788700"/>
          </a:xfrm>
          <a:custGeom>
            <a:avLst/>
            <a:gdLst/>
            <a:ahLst/>
            <a:cxnLst/>
            <a:rect l="l" t="t" r="r" b="b"/>
            <a:pathLst>
              <a:path w="120000" h="120000" extrusionOk="0">
                <a:moveTo>
                  <a:pt x="0" y="0"/>
                </a:moveTo>
                <a:lnTo>
                  <a:pt x="0" y="120000"/>
                </a:lnTo>
                <a:lnTo>
                  <a:pt x="120000" y="120000"/>
                </a:lnTo>
              </a:path>
            </a:pathLst>
          </a:custGeom>
          <a:noFill/>
          <a:ln w="9525" cap="rnd" cmpd="sng">
            <a:solidFill>
              <a:schemeClr val="accent5"/>
            </a:solidFill>
            <a:prstDash val="solid"/>
            <a:round/>
            <a:headEnd type="none" w="sm" len="sm"/>
            <a:tailEnd type="none" w="sm" len="sm"/>
          </a:ln>
        </p:spPr>
      </p:sp>
      <p:sp>
        <p:nvSpPr>
          <p:cNvPr id="399" name="Google Shape;399;p35">
            <a:extLst>
              <a:ext uri="{C183D7F6-B498-43B3-948B-1728B52AA6E4}">
                <adec:decorative xmlns:adec="http://schemas.microsoft.com/office/drawing/2017/decorative" val="1"/>
              </a:ext>
            </a:extLst>
          </p:cNvPr>
          <p:cNvSpPr/>
          <p:nvPr/>
        </p:nvSpPr>
        <p:spPr>
          <a:xfrm>
            <a:off x="7234736" y="2246871"/>
            <a:ext cx="1476000" cy="1146900"/>
          </a:xfrm>
          <a:prstGeom prst="roundRect">
            <a:avLst>
              <a:gd name="adj" fmla="val 10000"/>
            </a:avLst>
          </a:prstGeom>
          <a:solidFill>
            <a:schemeClr val="lt1">
              <a:alpha val="89800"/>
            </a:schemeClr>
          </a:solidFill>
          <a:ln w="952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35"/>
          <p:cNvSpPr txBox="1"/>
          <p:nvPr/>
        </p:nvSpPr>
        <p:spPr>
          <a:xfrm>
            <a:off x="7268329" y="2280464"/>
            <a:ext cx="1408800" cy="1079700"/>
          </a:xfrm>
          <a:prstGeom prst="rect">
            <a:avLst/>
          </a:prstGeom>
          <a:noFill/>
          <a:ln>
            <a:noFill/>
          </a:ln>
        </p:spPr>
        <p:txBody>
          <a:bodyPr spcFirstLastPara="1" wrap="square" lIns="19050" tIns="12700" rIns="19050" bIns="12700" anchor="ctr" anchorCtr="0">
            <a:noAutofit/>
          </a:bodyPr>
          <a:lstStyle/>
          <a:p>
            <a:pPr marL="0" marR="0" lvl="0" indent="0" algn="ctr" rtl="0">
              <a:lnSpc>
                <a:spcPct val="90000"/>
              </a:lnSpc>
              <a:spcBef>
                <a:spcPts val="0"/>
              </a:spcBef>
              <a:spcAft>
                <a:spcPts val="0"/>
              </a:spcAft>
              <a:buClr>
                <a:schemeClr val="dk1"/>
              </a:buClr>
              <a:buSzPts val="1000"/>
              <a:buFont typeface="Century Gothic"/>
              <a:buNone/>
            </a:pPr>
            <a:r>
              <a:rPr lang="en-US" sz="1000">
                <a:solidFill>
                  <a:schemeClr val="dk1"/>
                </a:solidFill>
                <a:latin typeface="Century Gothic"/>
                <a:ea typeface="Century Gothic"/>
                <a:cs typeface="Century Gothic"/>
                <a:sym typeface="Century Gothic"/>
              </a:rPr>
              <a:t>Return to pedagogical goals for the item so all learners can demonstrate knowledge/skills/achievement, but in different ways</a:t>
            </a:r>
            <a:endParaRPr/>
          </a:p>
        </p:txBody>
      </p:sp>
      <p:sp>
        <p:nvSpPr>
          <p:cNvPr id="401" name="Google Shape;401;p3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lnSpcReduction="10000"/>
          </a:bodyPr>
          <a:lstStyle/>
          <a:p>
            <a:pPr marL="0" lvl="0" indent="0" algn="r" rtl="0">
              <a:spcBef>
                <a:spcPts val="0"/>
              </a:spcBef>
              <a:spcAft>
                <a:spcPts val="0"/>
              </a:spcAft>
              <a:buClr>
                <a:srgbClr val="FEFFFF"/>
              </a:buClr>
              <a:buSzPts val="1500"/>
              <a:buFont typeface="Century Gothic"/>
              <a:buNone/>
            </a:pPr>
            <a:fld id="{00000000-1234-1234-1234-123412341234}" type="slidenum">
              <a:rPr lang="en-US">
                <a:solidFill>
                  <a:schemeClr val="lt2"/>
                </a:solidFill>
              </a:rPr>
              <a:t>19</a:t>
            </a:fld>
            <a:endParaRPr>
              <a:solidFill>
                <a:schemeClr val="lt2"/>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9"/>
          <p:cNvSpPr txBox="1">
            <a:spLocks noGrp="1"/>
          </p:cNvSpPr>
          <p:nvPr>
            <p:ph type="ctrTitle"/>
          </p:nvPr>
        </p:nvSpPr>
        <p:spPr>
          <a:xfrm>
            <a:off x="685800" y="1843746"/>
            <a:ext cx="7772400" cy="9108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SzPts val="1400"/>
              <a:buNone/>
            </a:pPr>
            <a:r>
              <a:rPr lang="en-US" sz="3600"/>
              <a:t>Centering Learner Agency and Empowerment</a:t>
            </a:r>
            <a:endParaRPr sz="3600"/>
          </a:p>
        </p:txBody>
      </p:sp>
      <p:sp>
        <p:nvSpPr>
          <p:cNvPr id="85" name="Google Shape;85;p19"/>
          <p:cNvSpPr txBox="1">
            <a:spLocks noGrp="1"/>
          </p:cNvSpPr>
          <p:nvPr>
            <p:ph type="subTitle" idx="1"/>
          </p:nvPr>
        </p:nvSpPr>
        <p:spPr>
          <a:xfrm>
            <a:off x="1121100" y="3059350"/>
            <a:ext cx="6901800" cy="6312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chemeClr val="accent5"/>
              </a:buClr>
              <a:buSzPts val="3000"/>
              <a:buNone/>
            </a:pPr>
            <a:r>
              <a:rPr lang="en-US"/>
              <a:t>Online Instructional Design Strategies to Promote Voice and Choice</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05"/>
        <p:cNvGrpSpPr/>
        <p:nvPr/>
      </p:nvGrpSpPr>
      <p:grpSpPr>
        <a:xfrm>
          <a:off x="0" y="0"/>
          <a:ext cx="0" cy="0"/>
          <a:chOff x="0" y="0"/>
          <a:chExt cx="0" cy="0"/>
        </a:xfrm>
      </p:grpSpPr>
      <p:sp>
        <p:nvSpPr>
          <p:cNvPr id="406" name="Google Shape;406;p36">
            <a:extLst>
              <a:ext uri="{C183D7F6-B498-43B3-948B-1728B52AA6E4}">
                <adec:decorative xmlns:adec="http://schemas.microsoft.com/office/drawing/2017/decorative" val="1"/>
              </a:ext>
            </a:extLst>
          </p:cNvPr>
          <p:cNvSpPr/>
          <p:nvPr/>
        </p:nvSpPr>
        <p:spPr>
          <a:xfrm>
            <a:off x="0" y="0"/>
            <a:ext cx="137100" cy="51435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36"/>
          <p:cNvSpPr txBox="1">
            <a:spLocks noGrp="1"/>
          </p:cNvSpPr>
          <p:nvPr>
            <p:ph type="title"/>
          </p:nvPr>
        </p:nvSpPr>
        <p:spPr>
          <a:xfrm>
            <a:off x="1346172" y="468082"/>
            <a:ext cx="7284600" cy="960600"/>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rgbClr val="262626"/>
              </a:buClr>
              <a:buSzPts val="2800"/>
              <a:buFont typeface="Century Gothic"/>
              <a:buNone/>
            </a:pPr>
            <a:r>
              <a:rPr lang="en-US" sz="3100" b="1"/>
              <a:t>Opportunities Afforded by </a:t>
            </a:r>
            <a:endParaRPr sz="3100" b="1"/>
          </a:p>
          <a:p>
            <a:pPr marL="0" lvl="0" indent="0" algn="ctr" rtl="0">
              <a:lnSpc>
                <a:spcPct val="90000"/>
              </a:lnSpc>
              <a:spcBef>
                <a:spcPts val="0"/>
              </a:spcBef>
              <a:spcAft>
                <a:spcPts val="0"/>
              </a:spcAft>
              <a:buClr>
                <a:srgbClr val="262626"/>
              </a:buClr>
              <a:buSzPts val="2800"/>
              <a:buFont typeface="Century Gothic"/>
              <a:buNone/>
            </a:pPr>
            <a:r>
              <a:rPr lang="en-US" sz="3100" b="1"/>
              <a:t>Learner Agency</a:t>
            </a:r>
            <a:r>
              <a:rPr lang="en-US" sz="3100"/>
              <a:t> </a:t>
            </a:r>
            <a:endParaRPr/>
          </a:p>
        </p:txBody>
      </p:sp>
      <p:sp>
        <p:nvSpPr>
          <p:cNvPr id="408" name="Google Shape;408;p36">
            <a:extLst>
              <a:ext uri="{C183D7F6-B498-43B3-948B-1728B52AA6E4}">
                <adec:decorative xmlns:adec="http://schemas.microsoft.com/office/drawing/2017/decorative" val="1"/>
              </a:ext>
            </a:extLst>
          </p:cNvPr>
          <p:cNvSpPr/>
          <p:nvPr/>
        </p:nvSpPr>
        <p:spPr>
          <a:xfrm>
            <a:off x="0" y="0"/>
            <a:ext cx="137100" cy="51435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36">
            <a:extLst>
              <a:ext uri="{C183D7F6-B498-43B3-948B-1728B52AA6E4}">
                <adec:decorative xmlns:adec="http://schemas.microsoft.com/office/drawing/2017/decorative" val="1"/>
              </a:ext>
            </a:extLst>
          </p:cNvPr>
          <p:cNvSpPr/>
          <p:nvPr/>
        </p:nvSpPr>
        <p:spPr>
          <a:xfrm>
            <a:off x="1030373" y="2239191"/>
            <a:ext cx="1494000" cy="11781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36"/>
          <p:cNvSpPr txBox="1"/>
          <p:nvPr/>
        </p:nvSpPr>
        <p:spPr>
          <a:xfrm>
            <a:off x="1030375" y="2239200"/>
            <a:ext cx="1395600" cy="1178100"/>
          </a:xfrm>
          <a:prstGeom prst="rect">
            <a:avLst/>
          </a:prstGeom>
          <a:noFill/>
          <a:ln>
            <a:noFill/>
          </a:ln>
        </p:spPr>
        <p:txBody>
          <a:bodyPr spcFirstLastPara="1" wrap="square" lIns="0" tIns="0" rIns="0" bIns="0" anchor="t" anchorCtr="0">
            <a:noAutofit/>
          </a:bodyPr>
          <a:lstStyle/>
          <a:p>
            <a:pPr marL="0" marR="0" lvl="0" indent="0" algn="ctr" rtl="0">
              <a:lnSpc>
                <a:spcPct val="90000"/>
              </a:lnSpc>
              <a:spcBef>
                <a:spcPts val="0"/>
              </a:spcBef>
              <a:spcAft>
                <a:spcPts val="0"/>
              </a:spcAft>
              <a:buClr>
                <a:schemeClr val="dk1"/>
              </a:buClr>
              <a:buSzPts val="1400"/>
              <a:buFont typeface="Century Gothic"/>
              <a:buNone/>
            </a:pPr>
            <a:r>
              <a:rPr lang="en-US" sz="1300" b="1" dirty="0">
                <a:solidFill>
                  <a:schemeClr val="dk1"/>
                </a:solidFill>
                <a:latin typeface="Century Gothic"/>
                <a:ea typeface="Century Gothic"/>
                <a:cs typeface="Century Gothic"/>
                <a:sym typeface="Century Gothic"/>
              </a:rPr>
              <a:t>Democratization</a:t>
            </a:r>
            <a:r>
              <a:rPr lang="en-US" sz="1400" b="1" dirty="0">
                <a:solidFill>
                  <a:schemeClr val="dk1"/>
                </a:solidFill>
                <a:latin typeface="Century Gothic"/>
                <a:ea typeface="Century Gothic"/>
                <a:cs typeface="Century Gothic"/>
                <a:sym typeface="Century Gothic"/>
              </a:rPr>
              <a:t> of the learning experience</a:t>
            </a:r>
            <a:endParaRPr dirty="0"/>
          </a:p>
        </p:txBody>
      </p:sp>
      <p:sp>
        <p:nvSpPr>
          <p:cNvPr id="411" name="Google Shape;411;p36">
            <a:extLst>
              <a:ext uri="{C183D7F6-B498-43B3-948B-1728B52AA6E4}">
                <adec:decorative xmlns:adec="http://schemas.microsoft.com/office/drawing/2017/decorative" val="1"/>
              </a:ext>
            </a:extLst>
          </p:cNvPr>
          <p:cNvSpPr/>
          <p:nvPr/>
        </p:nvSpPr>
        <p:spPr>
          <a:xfrm>
            <a:off x="1129017" y="3472063"/>
            <a:ext cx="1296900" cy="935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36" descr="Students can help to co-construct an inclusive learning environment "/>
          <p:cNvSpPr txBox="1"/>
          <p:nvPr/>
        </p:nvSpPr>
        <p:spPr>
          <a:xfrm>
            <a:off x="1129017" y="3472063"/>
            <a:ext cx="1296900" cy="935400"/>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1100"/>
              <a:buFont typeface="Century Gothic"/>
              <a:buNone/>
            </a:pPr>
            <a:r>
              <a:rPr lang="en-US" sz="1100" dirty="0">
                <a:solidFill>
                  <a:schemeClr val="dk1"/>
                </a:solidFill>
                <a:latin typeface="Century Gothic"/>
                <a:ea typeface="Century Gothic"/>
                <a:cs typeface="Century Gothic"/>
                <a:sym typeface="Century Gothic"/>
              </a:rPr>
              <a:t>Students can help to co-construct an inclusive learning environment </a:t>
            </a:r>
            <a:endParaRPr dirty="0"/>
          </a:p>
        </p:txBody>
      </p:sp>
      <p:sp>
        <p:nvSpPr>
          <p:cNvPr id="413" name="Google Shape;413;p36">
            <a:extLst>
              <a:ext uri="{C183D7F6-B498-43B3-948B-1728B52AA6E4}">
                <adec:decorative xmlns:adec="http://schemas.microsoft.com/office/drawing/2017/decorative" val="1"/>
              </a:ext>
            </a:extLst>
          </p:cNvPr>
          <p:cNvSpPr/>
          <p:nvPr/>
        </p:nvSpPr>
        <p:spPr>
          <a:xfrm>
            <a:off x="3172919" y="1667458"/>
            <a:ext cx="453900" cy="453900"/>
          </a:xfrm>
          <a:prstGeom prst="rect">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36">
            <a:extLst>
              <a:ext uri="{C183D7F6-B498-43B3-948B-1728B52AA6E4}">
                <adec:decorative xmlns:adec="http://schemas.microsoft.com/office/drawing/2017/decorative" val="1"/>
              </a:ext>
            </a:extLst>
          </p:cNvPr>
          <p:cNvSpPr/>
          <p:nvPr/>
        </p:nvSpPr>
        <p:spPr>
          <a:xfrm>
            <a:off x="2751446" y="2239191"/>
            <a:ext cx="1296900" cy="11781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36" descr="Increased diversity of ideas and perspectives"/>
          <p:cNvSpPr txBox="1"/>
          <p:nvPr/>
        </p:nvSpPr>
        <p:spPr>
          <a:xfrm>
            <a:off x="2751446" y="2239191"/>
            <a:ext cx="1296900" cy="1178100"/>
          </a:xfrm>
          <a:prstGeom prst="rect">
            <a:avLst/>
          </a:prstGeom>
          <a:noFill/>
          <a:ln>
            <a:noFill/>
          </a:ln>
        </p:spPr>
        <p:txBody>
          <a:bodyPr spcFirstLastPara="1" wrap="square" lIns="0" tIns="0" rIns="0" bIns="0" anchor="t" anchorCtr="0">
            <a:noAutofit/>
          </a:bodyPr>
          <a:lstStyle/>
          <a:p>
            <a:pPr marL="0" marR="0" lvl="0" indent="0" algn="ctr" rtl="0">
              <a:lnSpc>
                <a:spcPct val="90000"/>
              </a:lnSpc>
              <a:spcBef>
                <a:spcPts val="0"/>
              </a:spcBef>
              <a:spcAft>
                <a:spcPts val="0"/>
              </a:spcAft>
              <a:buClr>
                <a:schemeClr val="dk1"/>
              </a:buClr>
              <a:buSzPts val="1400"/>
              <a:buFont typeface="Century Gothic"/>
              <a:buNone/>
            </a:pPr>
            <a:r>
              <a:rPr lang="en-US" sz="1400" b="1" dirty="0">
                <a:solidFill>
                  <a:schemeClr val="dk1"/>
                </a:solidFill>
                <a:latin typeface="Century Gothic"/>
                <a:ea typeface="Century Gothic"/>
                <a:cs typeface="Century Gothic"/>
                <a:sym typeface="Century Gothic"/>
              </a:rPr>
              <a:t>Increased diversity of ideas and perspectives</a:t>
            </a:r>
            <a:endParaRPr dirty="0"/>
          </a:p>
        </p:txBody>
      </p:sp>
      <p:sp>
        <p:nvSpPr>
          <p:cNvPr id="416" name="Google Shape;416;p36" descr="Counteracts the inherent bias for certain theories, scholars, and approaches"/>
          <p:cNvSpPr/>
          <p:nvPr/>
        </p:nvSpPr>
        <p:spPr>
          <a:xfrm>
            <a:off x="2751446" y="3472063"/>
            <a:ext cx="1296900" cy="935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36"/>
          <p:cNvSpPr txBox="1"/>
          <p:nvPr/>
        </p:nvSpPr>
        <p:spPr>
          <a:xfrm>
            <a:off x="2751446" y="3472063"/>
            <a:ext cx="1296900" cy="935400"/>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1100"/>
              <a:buFont typeface="Century Gothic"/>
              <a:buNone/>
            </a:pPr>
            <a:r>
              <a:rPr lang="en-US" sz="1100" dirty="0">
                <a:solidFill>
                  <a:schemeClr val="dk1"/>
                </a:solidFill>
                <a:latin typeface="Century Gothic"/>
                <a:ea typeface="Century Gothic"/>
                <a:cs typeface="Century Gothic"/>
                <a:sym typeface="Century Gothic"/>
              </a:rPr>
              <a:t>Counteracts the inherent bias for certain theories, scholars, and approaches</a:t>
            </a:r>
            <a:endParaRPr dirty="0"/>
          </a:p>
        </p:txBody>
      </p:sp>
      <p:sp>
        <p:nvSpPr>
          <p:cNvPr id="418" name="Google Shape;418;p36">
            <a:extLst>
              <a:ext uri="{C183D7F6-B498-43B3-948B-1728B52AA6E4}">
                <adec:decorative xmlns:adec="http://schemas.microsoft.com/office/drawing/2017/decorative" val="1"/>
              </a:ext>
            </a:extLst>
          </p:cNvPr>
          <p:cNvSpPr/>
          <p:nvPr/>
        </p:nvSpPr>
        <p:spPr>
          <a:xfrm>
            <a:off x="4275231" y="2239191"/>
            <a:ext cx="1296900" cy="11781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36"/>
          <p:cNvSpPr txBox="1"/>
          <p:nvPr/>
        </p:nvSpPr>
        <p:spPr>
          <a:xfrm>
            <a:off x="4275231" y="2121341"/>
            <a:ext cx="1296900" cy="1178100"/>
          </a:xfrm>
          <a:prstGeom prst="rect">
            <a:avLst/>
          </a:prstGeom>
          <a:noFill/>
          <a:ln>
            <a:noFill/>
          </a:ln>
        </p:spPr>
        <p:txBody>
          <a:bodyPr spcFirstLastPara="1" wrap="square" lIns="0" tIns="0" rIns="0" bIns="0" anchor="t" anchorCtr="0">
            <a:noAutofit/>
          </a:bodyPr>
          <a:lstStyle/>
          <a:p>
            <a:pPr marL="0" marR="0" lvl="0" indent="0" algn="ctr" rtl="0">
              <a:lnSpc>
                <a:spcPct val="90000"/>
              </a:lnSpc>
              <a:spcBef>
                <a:spcPts val="0"/>
              </a:spcBef>
              <a:spcAft>
                <a:spcPts val="0"/>
              </a:spcAft>
              <a:buClr>
                <a:schemeClr val="dk1"/>
              </a:buClr>
              <a:buSzPts val="1400"/>
              <a:buFont typeface="Century Gothic"/>
              <a:buNone/>
            </a:pPr>
            <a:r>
              <a:rPr lang="en-US" sz="1400" b="1" dirty="0">
                <a:solidFill>
                  <a:schemeClr val="dk1"/>
                </a:solidFill>
                <a:latin typeface="Century Gothic"/>
                <a:ea typeface="Century Gothic"/>
                <a:cs typeface="Century Gothic"/>
                <a:sym typeface="Century Gothic"/>
              </a:rPr>
              <a:t>Recognition and appreciation for students’ lived experiences</a:t>
            </a:r>
            <a:endParaRPr dirty="0"/>
          </a:p>
        </p:txBody>
      </p:sp>
      <p:sp>
        <p:nvSpPr>
          <p:cNvPr id="420" name="Google Shape;420;p36" descr="Provides a more inclusive environment, especially for minoritized students"/>
          <p:cNvSpPr/>
          <p:nvPr/>
        </p:nvSpPr>
        <p:spPr>
          <a:xfrm>
            <a:off x="4275231" y="3472063"/>
            <a:ext cx="1296900" cy="935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36"/>
          <p:cNvSpPr txBox="1"/>
          <p:nvPr/>
        </p:nvSpPr>
        <p:spPr>
          <a:xfrm>
            <a:off x="4275231" y="3472063"/>
            <a:ext cx="1296900" cy="935400"/>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1100"/>
              <a:buFont typeface="Century Gothic"/>
              <a:buNone/>
            </a:pPr>
            <a:r>
              <a:rPr lang="en-US" sz="1100" dirty="0">
                <a:solidFill>
                  <a:schemeClr val="dk1"/>
                </a:solidFill>
                <a:latin typeface="Century Gothic"/>
                <a:ea typeface="Century Gothic"/>
                <a:cs typeface="Century Gothic"/>
                <a:sym typeface="Century Gothic"/>
              </a:rPr>
              <a:t>Provides a more inclusive environment, especially for minoritized students</a:t>
            </a:r>
            <a:endParaRPr dirty="0"/>
          </a:p>
        </p:txBody>
      </p:sp>
      <p:sp>
        <p:nvSpPr>
          <p:cNvPr id="422" name="Google Shape;422;p36" descr="Well-designed opportunities for dialogue and collaboration &#13;&#10;"/>
          <p:cNvSpPr/>
          <p:nvPr/>
        </p:nvSpPr>
        <p:spPr>
          <a:xfrm>
            <a:off x="5799016" y="2239191"/>
            <a:ext cx="1296900" cy="11781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36"/>
          <p:cNvSpPr txBox="1"/>
          <p:nvPr/>
        </p:nvSpPr>
        <p:spPr>
          <a:xfrm>
            <a:off x="5799016" y="2239191"/>
            <a:ext cx="1296900" cy="1178100"/>
          </a:xfrm>
          <a:prstGeom prst="rect">
            <a:avLst/>
          </a:prstGeom>
          <a:noFill/>
          <a:ln>
            <a:noFill/>
          </a:ln>
        </p:spPr>
        <p:txBody>
          <a:bodyPr spcFirstLastPara="1" wrap="square" lIns="0" tIns="0" rIns="0" bIns="0" anchor="t" anchorCtr="0">
            <a:noAutofit/>
          </a:bodyPr>
          <a:lstStyle/>
          <a:p>
            <a:pPr marL="0" marR="0" lvl="0" indent="0" algn="ctr" rtl="0">
              <a:lnSpc>
                <a:spcPct val="90000"/>
              </a:lnSpc>
              <a:spcBef>
                <a:spcPts val="0"/>
              </a:spcBef>
              <a:spcAft>
                <a:spcPts val="0"/>
              </a:spcAft>
              <a:buClr>
                <a:schemeClr val="dk1"/>
              </a:buClr>
              <a:buSzPts val="1400"/>
              <a:buFont typeface="Century Gothic"/>
              <a:buNone/>
            </a:pPr>
            <a:r>
              <a:rPr lang="en-US" sz="1400" b="1" dirty="0">
                <a:solidFill>
                  <a:schemeClr val="dk1"/>
                </a:solidFill>
                <a:latin typeface="Century Gothic"/>
                <a:ea typeface="Century Gothic"/>
                <a:cs typeface="Century Gothic"/>
                <a:sym typeface="Century Gothic"/>
              </a:rPr>
              <a:t>Well-designed opportunities for dialogue and collaboration </a:t>
            </a:r>
            <a:endParaRPr dirty="0"/>
          </a:p>
        </p:txBody>
      </p:sp>
      <p:sp>
        <p:nvSpPr>
          <p:cNvPr id="424" name="Google Shape;424;p36" descr="Can promote equity and empower all learners    &#13;&#10;"/>
          <p:cNvSpPr/>
          <p:nvPr/>
        </p:nvSpPr>
        <p:spPr>
          <a:xfrm>
            <a:off x="5799016" y="3472063"/>
            <a:ext cx="1296900" cy="935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36"/>
          <p:cNvSpPr txBox="1"/>
          <p:nvPr/>
        </p:nvSpPr>
        <p:spPr>
          <a:xfrm>
            <a:off x="5799016" y="3472063"/>
            <a:ext cx="1296900" cy="935400"/>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1100"/>
              <a:buFont typeface="Century Gothic"/>
              <a:buNone/>
            </a:pPr>
            <a:r>
              <a:rPr lang="en-US" sz="1100" dirty="0">
                <a:solidFill>
                  <a:schemeClr val="dk1"/>
                </a:solidFill>
                <a:latin typeface="Century Gothic"/>
                <a:ea typeface="Century Gothic"/>
                <a:cs typeface="Century Gothic"/>
                <a:sym typeface="Century Gothic"/>
              </a:rPr>
              <a:t>Can promote equity and empower all learners    </a:t>
            </a:r>
            <a:endParaRPr dirty="0"/>
          </a:p>
        </p:txBody>
      </p:sp>
      <p:sp>
        <p:nvSpPr>
          <p:cNvPr id="426" name="Google Shape;426;p36" descr="Promotes increased student engagement&#13;&#10;"/>
          <p:cNvSpPr/>
          <p:nvPr/>
        </p:nvSpPr>
        <p:spPr>
          <a:xfrm>
            <a:off x="7322802" y="2239191"/>
            <a:ext cx="1296900" cy="11781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36"/>
          <p:cNvSpPr txBox="1"/>
          <p:nvPr/>
        </p:nvSpPr>
        <p:spPr>
          <a:xfrm>
            <a:off x="7322802" y="2239191"/>
            <a:ext cx="1296900" cy="1178100"/>
          </a:xfrm>
          <a:prstGeom prst="rect">
            <a:avLst/>
          </a:prstGeom>
          <a:noFill/>
          <a:ln>
            <a:noFill/>
          </a:ln>
        </p:spPr>
        <p:txBody>
          <a:bodyPr spcFirstLastPara="1" wrap="square" lIns="0" tIns="0" rIns="0" bIns="0" anchor="t" anchorCtr="0">
            <a:noAutofit/>
          </a:bodyPr>
          <a:lstStyle/>
          <a:p>
            <a:pPr marL="0" marR="0" lvl="0" indent="0" algn="ctr" rtl="0">
              <a:lnSpc>
                <a:spcPct val="90000"/>
              </a:lnSpc>
              <a:spcBef>
                <a:spcPts val="0"/>
              </a:spcBef>
              <a:spcAft>
                <a:spcPts val="0"/>
              </a:spcAft>
              <a:buClr>
                <a:schemeClr val="dk1"/>
              </a:buClr>
              <a:buSzPts val="1400"/>
              <a:buFont typeface="Century Gothic"/>
              <a:buNone/>
            </a:pPr>
            <a:r>
              <a:rPr lang="en-US" sz="1400" b="1" dirty="0">
                <a:solidFill>
                  <a:schemeClr val="dk1"/>
                </a:solidFill>
                <a:latin typeface="Century Gothic"/>
                <a:ea typeface="Century Gothic"/>
                <a:cs typeface="Century Gothic"/>
                <a:sym typeface="Century Gothic"/>
              </a:rPr>
              <a:t>Promotes increased student engagement</a:t>
            </a:r>
            <a:endParaRPr dirty="0"/>
          </a:p>
        </p:txBody>
      </p:sp>
      <p:sp>
        <p:nvSpPr>
          <p:cNvPr id="428" name="Google Shape;428;p36" descr="Elevates motivation, meaning, connection, and relevance &#13;&#10;"/>
          <p:cNvSpPr/>
          <p:nvPr/>
        </p:nvSpPr>
        <p:spPr>
          <a:xfrm>
            <a:off x="7322802" y="3472063"/>
            <a:ext cx="1296900" cy="935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36"/>
          <p:cNvSpPr txBox="1"/>
          <p:nvPr/>
        </p:nvSpPr>
        <p:spPr>
          <a:xfrm>
            <a:off x="7322802" y="3472063"/>
            <a:ext cx="1296900" cy="935400"/>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1100"/>
              <a:buFont typeface="Century Gothic"/>
              <a:buNone/>
            </a:pPr>
            <a:r>
              <a:rPr lang="en-US" sz="1100" dirty="0">
                <a:solidFill>
                  <a:schemeClr val="dk1"/>
                </a:solidFill>
                <a:latin typeface="Century Gothic"/>
                <a:ea typeface="Century Gothic"/>
                <a:cs typeface="Century Gothic"/>
                <a:sym typeface="Century Gothic"/>
              </a:rPr>
              <a:t>Elevates motivation, meaning, connection, and relevance </a:t>
            </a:r>
            <a:endParaRPr dirty="0"/>
          </a:p>
        </p:txBody>
      </p:sp>
      <p:sp>
        <p:nvSpPr>
          <p:cNvPr id="430" name="Google Shape;430;p3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lnSpcReduction="10000"/>
          </a:bodyPr>
          <a:lstStyle/>
          <a:p>
            <a:pPr marL="0" lvl="0" indent="0" algn="r" rtl="0">
              <a:spcBef>
                <a:spcPts val="0"/>
              </a:spcBef>
              <a:spcAft>
                <a:spcPts val="0"/>
              </a:spcAft>
              <a:buClr>
                <a:srgbClr val="FEFFFF"/>
              </a:buClr>
              <a:buSzPts val="1500"/>
              <a:buFont typeface="Century Gothic"/>
              <a:buNone/>
            </a:pPr>
            <a:fld id="{00000000-1234-1234-1234-123412341234}" type="slidenum">
              <a:rPr lang="en-US">
                <a:solidFill>
                  <a:schemeClr val="lt2"/>
                </a:solidFill>
              </a:rPr>
              <a:t>20</a:t>
            </a:fld>
            <a:endParaRPr>
              <a:solidFill>
                <a:schemeClr val="lt2"/>
              </a:solidFill>
            </a:endParaRPr>
          </a:p>
        </p:txBody>
      </p:sp>
      <p:pic>
        <p:nvPicPr>
          <p:cNvPr id="431" name="Google Shape;431;p36">
            <a:extLst>
              <a:ext uri="{C183D7F6-B498-43B3-948B-1728B52AA6E4}">
                <adec:decorative xmlns:adec="http://schemas.microsoft.com/office/drawing/2017/decorative" val="1"/>
              </a:ext>
            </a:extLst>
          </p:cNvPr>
          <p:cNvPicPr preferRelativeResize="0"/>
          <p:nvPr/>
        </p:nvPicPr>
        <p:blipFill>
          <a:blip r:embed="rId4">
            <a:alphaModFix/>
          </a:blip>
          <a:stretch>
            <a:fillRect/>
          </a:stretch>
        </p:blipFill>
        <p:spPr>
          <a:xfrm>
            <a:off x="1501225" y="1704222"/>
            <a:ext cx="453900" cy="380352"/>
          </a:xfrm>
          <a:prstGeom prst="rect">
            <a:avLst/>
          </a:prstGeom>
          <a:noFill/>
          <a:ln>
            <a:noFill/>
          </a:ln>
        </p:spPr>
      </p:pic>
      <p:pic>
        <p:nvPicPr>
          <p:cNvPr id="432" name="Google Shape;432;p36">
            <a:extLst>
              <a:ext uri="{C183D7F6-B498-43B3-948B-1728B52AA6E4}">
                <adec:decorative xmlns:adec="http://schemas.microsoft.com/office/drawing/2017/decorative" val="1"/>
              </a:ext>
            </a:extLst>
          </p:cNvPr>
          <p:cNvPicPr preferRelativeResize="0"/>
          <p:nvPr/>
        </p:nvPicPr>
        <p:blipFill>
          <a:blip r:embed="rId5">
            <a:alphaModFix/>
          </a:blip>
          <a:stretch>
            <a:fillRect/>
          </a:stretch>
        </p:blipFill>
        <p:spPr>
          <a:xfrm>
            <a:off x="4696712" y="1729184"/>
            <a:ext cx="453900" cy="330438"/>
          </a:xfrm>
          <a:prstGeom prst="rect">
            <a:avLst/>
          </a:prstGeom>
          <a:noFill/>
          <a:ln>
            <a:noFill/>
          </a:ln>
        </p:spPr>
      </p:pic>
      <p:pic>
        <p:nvPicPr>
          <p:cNvPr id="433" name="Google Shape;433;p36">
            <a:extLst>
              <a:ext uri="{C183D7F6-B498-43B3-948B-1728B52AA6E4}">
                <adec:decorative xmlns:adec="http://schemas.microsoft.com/office/drawing/2017/decorative" val="1"/>
              </a:ext>
            </a:extLst>
          </p:cNvPr>
          <p:cNvPicPr preferRelativeResize="0"/>
          <p:nvPr/>
        </p:nvPicPr>
        <p:blipFill>
          <a:blip r:embed="rId6">
            <a:alphaModFix/>
          </a:blip>
          <a:stretch>
            <a:fillRect/>
          </a:stretch>
        </p:blipFill>
        <p:spPr>
          <a:xfrm>
            <a:off x="6220488" y="1717885"/>
            <a:ext cx="453900" cy="353041"/>
          </a:xfrm>
          <a:prstGeom prst="rect">
            <a:avLst/>
          </a:prstGeom>
          <a:noFill/>
          <a:ln>
            <a:noFill/>
          </a:ln>
        </p:spPr>
      </p:pic>
      <p:pic>
        <p:nvPicPr>
          <p:cNvPr id="434" name="Google Shape;434;p36">
            <a:extLst>
              <a:ext uri="{C183D7F6-B498-43B3-948B-1728B52AA6E4}">
                <adec:decorative xmlns:adec="http://schemas.microsoft.com/office/drawing/2017/decorative" val="1"/>
              </a:ext>
            </a:extLst>
          </p:cNvPr>
          <p:cNvPicPr preferRelativeResize="0"/>
          <p:nvPr/>
        </p:nvPicPr>
        <p:blipFill>
          <a:blip r:embed="rId7">
            <a:alphaModFix/>
          </a:blip>
          <a:stretch>
            <a:fillRect/>
          </a:stretch>
        </p:blipFill>
        <p:spPr>
          <a:xfrm>
            <a:off x="7744300" y="1606988"/>
            <a:ext cx="453900" cy="4539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38"/>
        <p:cNvGrpSpPr/>
        <p:nvPr/>
      </p:nvGrpSpPr>
      <p:grpSpPr>
        <a:xfrm>
          <a:off x="0" y="0"/>
          <a:ext cx="0" cy="0"/>
          <a:chOff x="0" y="0"/>
          <a:chExt cx="0" cy="0"/>
        </a:xfrm>
      </p:grpSpPr>
      <p:sp>
        <p:nvSpPr>
          <p:cNvPr id="439" name="Google Shape;439;p37"/>
          <p:cNvSpPr txBox="1">
            <a:spLocks noGrp="1"/>
          </p:cNvSpPr>
          <p:nvPr>
            <p:ph type="ctrTitle"/>
          </p:nvPr>
        </p:nvSpPr>
        <p:spPr>
          <a:xfrm>
            <a:off x="685800" y="1843746"/>
            <a:ext cx="7772400" cy="9108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SzPts val="1400"/>
              <a:buNone/>
            </a:pPr>
            <a:r>
              <a:rPr lang="en-US" sz="4100"/>
              <a:t>Application Strategies to Promote Voice and Choice</a:t>
            </a:r>
            <a:endParaRPr sz="410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52"/>
        <p:cNvGrpSpPr/>
        <p:nvPr/>
      </p:nvGrpSpPr>
      <p:grpSpPr>
        <a:xfrm>
          <a:off x="0" y="0"/>
          <a:ext cx="0" cy="0"/>
          <a:chOff x="0" y="0"/>
          <a:chExt cx="0" cy="0"/>
        </a:xfrm>
      </p:grpSpPr>
      <p:sp>
        <p:nvSpPr>
          <p:cNvPr id="453" name="Google Shape;453;p39">
            <a:extLst>
              <a:ext uri="{C183D7F6-B498-43B3-948B-1728B52AA6E4}">
                <adec:decorative xmlns:adec="http://schemas.microsoft.com/office/drawing/2017/decorative" val="1"/>
              </a:ext>
            </a:extLst>
          </p:cNvPr>
          <p:cNvSpPr/>
          <p:nvPr/>
        </p:nvSpPr>
        <p:spPr>
          <a:xfrm>
            <a:off x="0" y="0"/>
            <a:ext cx="137100" cy="51435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39"/>
          <p:cNvSpPr txBox="1">
            <a:spLocks noGrp="1"/>
          </p:cNvSpPr>
          <p:nvPr>
            <p:ph type="title"/>
          </p:nvPr>
        </p:nvSpPr>
        <p:spPr>
          <a:xfrm>
            <a:off x="1408368" y="369757"/>
            <a:ext cx="6683700" cy="9606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262626"/>
              </a:buClr>
              <a:buSzPts val="2800"/>
              <a:buFont typeface="Century Gothic"/>
              <a:buNone/>
            </a:pPr>
            <a:r>
              <a:rPr lang="en-US" sz="3100" b="1"/>
              <a:t>Application Strategies: </a:t>
            </a:r>
            <a:br>
              <a:rPr lang="en-US" sz="3100" b="1"/>
            </a:br>
            <a:r>
              <a:rPr lang="en-US" sz="3100" i="1">
                <a:solidFill>
                  <a:srgbClr val="595959"/>
                </a:solidFill>
              </a:rPr>
              <a:t>Preparing Learners</a:t>
            </a:r>
            <a:endParaRPr i="1">
              <a:solidFill>
                <a:srgbClr val="595959"/>
              </a:solidFill>
            </a:endParaRPr>
          </a:p>
        </p:txBody>
      </p:sp>
      <p:sp>
        <p:nvSpPr>
          <p:cNvPr id="455" name="Google Shape;455;p39"/>
          <p:cNvSpPr txBox="1">
            <a:spLocks noGrp="1"/>
          </p:cNvSpPr>
          <p:nvPr>
            <p:ph type="body" idx="1"/>
          </p:nvPr>
        </p:nvSpPr>
        <p:spPr>
          <a:xfrm>
            <a:off x="1530725" y="1468900"/>
            <a:ext cx="5606100" cy="3405600"/>
          </a:xfrm>
          <a:prstGeom prst="rect">
            <a:avLst/>
          </a:prstGeom>
          <a:noFill/>
          <a:ln>
            <a:noFill/>
          </a:ln>
        </p:spPr>
        <p:txBody>
          <a:bodyPr spcFirstLastPara="1" wrap="square" lIns="91425" tIns="45700" rIns="91425" bIns="45700" anchor="t" anchorCtr="0">
            <a:noAutofit/>
          </a:bodyPr>
          <a:lstStyle/>
          <a:p>
            <a:pPr lvl="0" indent="-371475">
              <a:lnSpc>
                <a:spcPct val="90000"/>
              </a:lnSpc>
              <a:spcBef>
                <a:spcPts val="1000"/>
              </a:spcBef>
              <a:buSzPts val="2250"/>
            </a:pPr>
            <a:r>
              <a:rPr lang="en-US" sz="2000" dirty="0"/>
              <a:t>Acknowledge potential concerns students may have. </a:t>
            </a:r>
            <a:br>
              <a:rPr lang="en-US" sz="2000" dirty="0"/>
            </a:br>
            <a:endParaRPr lang="en-US" sz="2000" dirty="0"/>
          </a:p>
          <a:p>
            <a:pPr lvl="0" indent="-371475">
              <a:lnSpc>
                <a:spcPct val="90000"/>
              </a:lnSpc>
              <a:buSzPts val="2250"/>
            </a:pPr>
            <a:r>
              <a:rPr lang="en-US" sz="2000" dirty="0"/>
              <a:t>Openly indicate willingness to support learners with diverse needs. </a:t>
            </a:r>
          </a:p>
        </p:txBody>
      </p:sp>
      <p:pic>
        <p:nvPicPr>
          <p:cNvPr id="456" name="Google Shape;456;p39" descr="Teacher"/>
          <p:cNvPicPr preferRelativeResize="0"/>
          <p:nvPr/>
        </p:nvPicPr>
        <p:blipFill rotWithShape="1">
          <a:blip r:embed="rId3">
            <a:alphaModFix/>
          </a:blip>
          <a:srcRect/>
          <a:stretch/>
        </p:blipFill>
        <p:spPr>
          <a:xfrm>
            <a:off x="6872904" y="1259985"/>
            <a:ext cx="2154869" cy="2154869"/>
          </a:xfrm>
          <a:prstGeom prst="rect">
            <a:avLst/>
          </a:prstGeom>
          <a:noFill/>
          <a:ln>
            <a:noFill/>
          </a:ln>
        </p:spPr>
      </p:pic>
      <p:sp>
        <p:nvSpPr>
          <p:cNvPr id="457" name="Google Shape;457;p3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lnSpcReduction="10000"/>
          </a:bodyPr>
          <a:lstStyle/>
          <a:p>
            <a:pPr marL="0" lvl="0" indent="0" algn="r" rtl="0">
              <a:spcBef>
                <a:spcPts val="0"/>
              </a:spcBef>
              <a:spcAft>
                <a:spcPts val="0"/>
              </a:spcAft>
              <a:buClr>
                <a:srgbClr val="FEFFFF"/>
              </a:buClr>
              <a:buSzPts val="1500"/>
              <a:buFont typeface="Century Gothic"/>
              <a:buNone/>
            </a:pPr>
            <a:fld id="{00000000-1234-1234-1234-123412341234}" type="slidenum">
              <a:rPr lang="en-US">
                <a:solidFill>
                  <a:schemeClr val="lt2"/>
                </a:solidFill>
              </a:rPr>
              <a:t>22</a:t>
            </a:fld>
            <a:endParaRPr>
              <a:solidFill>
                <a:schemeClr val="lt2"/>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52"/>
        <p:cNvGrpSpPr/>
        <p:nvPr/>
      </p:nvGrpSpPr>
      <p:grpSpPr>
        <a:xfrm>
          <a:off x="0" y="0"/>
          <a:ext cx="0" cy="0"/>
          <a:chOff x="0" y="0"/>
          <a:chExt cx="0" cy="0"/>
        </a:xfrm>
      </p:grpSpPr>
      <p:sp>
        <p:nvSpPr>
          <p:cNvPr id="453" name="Google Shape;453;p39">
            <a:extLst>
              <a:ext uri="{C183D7F6-B498-43B3-948B-1728B52AA6E4}">
                <adec:decorative xmlns:adec="http://schemas.microsoft.com/office/drawing/2017/decorative" val="1"/>
              </a:ext>
            </a:extLst>
          </p:cNvPr>
          <p:cNvSpPr/>
          <p:nvPr/>
        </p:nvSpPr>
        <p:spPr>
          <a:xfrm>
            <a:off x="0" y="0"/>
            <a:ext cx="137100" cy="51435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39"/>
          <p:cNvSpPr txBox="1">
            <a:spLocks noGrp="1"/>
          </p:cNvSpPr>
          <p:nvPr>
            <p:ph type="title"/>
          </p:nvPr>
        </p:nvSpPr>
        <p:spPr>
          <a:xfrm>
            <a:off x="1408368" y="369757"/>
            <a:ext cx="6683700" cy="9606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262626"/>
              </a:buClr>
              <a:buSzPts val="2800"/>
              <a:buFont typeface="Century Gothic"/>
              <a:buNone/>
            </a:pPr>
            <a:r>
              <a:rPr lang="en-US" sz="3100" b="1" dirty="0"/>
              <a:t>Application Strategies: </a:t>
            </a:r>
            <a:br>
              <a:rPr lang="en-US" sz="3100" b="1" dirty="0"/>
            </a:br>
            <a:r>
              <a:rPr lang="en-US" sz="3100" i="1" dirty="0">
                <a:solidFill>
                  <a:srgbClr val="595959"/>
                </a:solidFill>
              </a:rPr>
              <a:t>Preparing Learners </a:t>
            </a:r>
            <a:r>
              <a:rPr lang="en-US" sz="3100" i="1" dirty="0">
                <a:solidFill>
                  <a:schemeClr val="bg1"/>
                </a:solidFill>
              </a:rPr>
              <a:t>(continued)</a:t>
            </a:r>
            <a:endParaRPr i="1" dirty="0">
              <a:solidFill>
                <a:schemeClr val="bg1"/>
              </a:solidFill>
            </a:endParaRPr>
          </a:p>
        </p:txBody>
      </p:sp>
      <p:sp>
        <p:nvSpPr>
          <p:cNvPr id="455" name="Google Shape;455;p39"/>
          <p:cNvSpPr txBox="1">
            <a:spLocks noGrp="1"/>
          </p:cNvSpPr>
          <p:nvPr>
            <p:ph type="body" idx="1"/>
          </p:nvPr>
        </p:nvSpPr>
        <p:spPr>
          <a:xfrm>
            <a:off x="1530725" y="1468900"/>
            <a:ext cx="5606100" cy="3405600"/>
          </a:xfrm>
          <a:prstGeom prst="rect">
            <a:avLst/>
          </a:prstGeom>
          <a:noFill/>
          <a:ln>
            <a:noFill/>
          </a:ln>
        </p:spPr>
        <p:txBody>
          <a:bodyPr spcFirstLastPara="1" wrap="square" lIns="91425" tIns="45700" rIns="91425" bIns="45700" anchor="t" anchorCtr="0">
            <a:noAutofit/>
          </a:bodyPr>
          <a:lstStyle/>
          <a:p>
            <a:pPr marL="457200" lvl="0" indent="-361950" algn="l" rtl="0">
              <a:lnSpc>
                <a:spcPct val="90000"/>
              </a:lnSpc>
              <a:spcBef>
                <a:spcPts val="1000"/>
              </a:spcBef>
              <a:spcAft>
                <a:spcPts val="0"/>
              </a:spcAft>
              <a:buSzPts val="2100"/>
              <a:buChar char="●"/>
            </a:pPr>
            <a:r>
              <a:rPr lang="en-US" sz="2100" dirty="0"/>
              <a:t>Build in opportunities for students to ask for and receive assistance in order to readjust their approach. </a:t>
            </a:r>
            <a:endParaRPr sz="500" dirty="0"/>
          </a:p>
          <a:p>
            <a:pPr marL="457200" lvl="0" indent="-361950" algn="l" rtl="0">
              <a:lnSpc>
                <a:spcPct val="90000"/>
              </a:lnSpc>
              <a:spcBef>
                <a:spcPts val="1000"/>
              </a:spcBef>
              <a:spcAft>
                <a:spcPts val="1000"/>
              </a:spcAft>
              <a:buSzPts val="2100"/>
              <a:buChar char="●"/>
            </a:pPr>
            <a:r>
              <a:rPr lang="en-US" sz="2100" dirty="0"/>
              <a:t>Consider that students have been socialized into a particular type of learning; explain the purpose of a more personalized approach, and how to engage with activities that promote voice and choice.</a:t>
            </a:r>
            <a:endParaRPr sz="2100" dirty="0"/>
          </a:p>
        </p:txBody>
      </p:sp>
      <p:pic>
        <p:nvPicPr>
          <p:cNvPr id="456" name="Google Shape;456;p39" descr="Teacher"/>
          <p:cNvPicPr preferRelativeResize="0"/>
          <p:nvPr/>
        </p:nvPicPr>
        <p:blipFill rotWithShape="1">
          <a:blip r:embed="rId3">
            <a:alphaModFix/>
          </a:blip>
          <a:srcRect/>
          <a:stretch/>
        </p:blipFill>
        <p:spPr>
          <a:xfrm>
            <a:off x="6872904" y="1259985"/>
            <a:ext cx="2154869" cy="2154869"/>
          </a:xfrm>
          <a:prstGeom prst="rect">
            <a:avLst/>
          </a:prstGeom>
          <a:noFill/>
          <a:ln>
            <a:noFill/>
          </a:ln>
        </p:spPr>
      </p:pic>
      <p:sp>
        <p:nvSpPr>
          <p:cNvPr id="457" name="Google Shape;457;p3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lnSpcReduction="10000"/>
          </a:bodyPr>
          <a:lstStyle/>
          <a:p>
            <a:pPr marL="0" lvl="0" indent="0" algn="r" rtl="0">
              <a:spcBef>
                <a:spcPts val="0"/>
              </a:spcBef>
              <a:spcAft>
                <a:spcPts val="0"/>
              </a:spcAft>
              <a:buClr>
                <a:srgbClr val="FEFFFF"/>
              </a:buClr>
              <a:buSzPts val="1500"/>
              <a:buFont typeface="Century Gothic"/>
              <a:buNone/>
            </a:pPr>
            <a:fld id="{00000000-1234-1234-1234-123412341234}" type="slidenum">
              <a:rPr lang="en-US">
                <a:solidFill>
                  <a:schemeClr val="lt2"/>
                </a:solidFill>
              </a:rPr>
              <a:t>23</a:t>
            </a:fld>
            <a:endParaRPr>
              <a:solidFill>
                <a:schemeClr val="lt2"/>
              </a:solidFill>
            </a:endParaRPr>
          </a:p>
        </p:txBody>
      </p:sp>
    </p:spTree>
    <p:extLst>
      <p:ext uri="{BB962C8B-B14F-4D97-AF65-F5344CB8AC3E}">
        <p14:creationId xmlns:p14="http://schemas.microsoft.com/office/powerpoint/2010/main" val="19123417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61"/>
        <p:cNvGrpSpPr/>
        <p:nvPr/>
      </p:nvGrpSpPr>
      <p:grpSpPr>
        <a:xfrm>
          <a:off x="0" y="0"/>
          <a:ext cx="0" cy="0"/>
          <a:chOff x="0" y="0"/>
          <a:chExt cx="0" cy="0"/>
        </a:xfrm>
      </p:grpSpPr>
      <p:sp>
        <p:nvSpPr>
          <p:cNvPr id="462" name="Google Shape;462;p40">
            <a:extLst>
              <a:ext uri="{C183D7F6-B498-43B3-948B-1728B52AA6E4}">
                <adec:decorative xmlns:adec="http://schemas.microsoft.com/office/drawing/2017/decorative" val="1"/>
              </a:ext>
            </a:extLst>
          </p:cNvPr>
          <p:cNvSpPr/>
          <p:nvPr/>
        </p:nvSpPr>
        <p:spPr>
          <a:xfrm>
            <a:off x="0" y="0"/>
            <a:ext cx="137100" cy="51435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40"/>
          <p:cNvSpPr txBox="1">
            <a:spLocks noGrp="1"/>
          </p:cNvSpPr>
          <p:nvPr>
            <p:ph type="title"/>
          </p:nvPr>
        </p:nvSpPr>
        <p:spPr>
          <a:xfrm>
            <a:off x="1274318" y="378682"/>
            <a:ext cx="6683700" cy="9606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262626"/>
              </a:buClr>
              <a:buSzPts val="2800"/>
              <a:buFont typeface="Century Gothic"/>
              <a:buNone/>
            </a:pPr>
            <a:r>
              <a:rPr lang="en-US" sz="3100" b="1"/>
              <a:t>Application Strategies:</a:t>
            </a:r>
            <a:r>
              <a:rPr lang="en-US" sz="3100"/>
              <a:t> </a:t>
            </a:r>
            <a:br>
              <a:rPr lang="en-US" sz="3100"/>
            </a:br>
            <a:r>
              <a:rPr lang="en-US" sz="3100" i="1">
                <a:solidFill>
                  <a:srgbClr val="595959"/>
                </a:solidFill>
              </a:rPr>
              <a:t>Supporting Learners</a:t>
            </a:r>
            <a:endParaRPr i="1">
              <a:solidFill>
                <a:srgbClr val="595959"/>
              </a:solidFill>
            </a:endParaRPr>
          </a:p>
        </p:txBody>
      </p:sp>
      <p:pic>
        <p:nvPicPr>
          <p:cNvPr id="465" name="Google Shape;465;p40" descr="Customer Review"/>
          <p:cNvPicPr preferRelativeResize="0"/>
          <p:nvPr/>
        </p:nvPicPr>
        <p:blipFill rotWithShape="1">
          <a:blip r:embed="rId3">
            <a:alphaModFix/>
          </a:blip>
          <a:srcRect/>
          <a:stretch/>
        </p:blipFill>
        <p:spPr>
          <a:xfrm>
            <a:off x="6925957" y="1590605"/>
            <a:ext cx="2154869" cy="2154869"/>
          </a:xfrm>
          <a:prstGeom prst="rect">
            <a:avLst/>
          </a:prstGeom>
          <a:noFill/>
          <a:ln>
            <a:noFill/>
          </a:ln>
        </p:spPr>
      </p:pic>
      <p:sp>
        <p:nvSpPr>
          <p:cNvPr id="466" name="Google Shape;466;p4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lnSpcReduction="10000"/>
          </a:bodyPr>
          <a:lstStyle/>
          <a:p>
            <a:pPr marL="0" lvl="0" indent="0" algn="r" rtl="0">
              <a:spcBef>
                <a:spcPts val="0"/>
              </a:spcBef>
              <a:spcAft>
                <a:spcPts val="0"/>
              </a:spcAft>
              <a:buClr>
                <a:srgbClr val="FEFFFF"/>
              </a:buClr>
              <a:buSzPts val="1500"/>
              <a:buFont typeface="Century Gothic"/>
              <a:buNone/>
            </a:pPr>
            <a:fld id="{00000000-1234-1234-1234-123412341234}" type="slidenum">
              <a:rPr lang="en-US">
                <a:solidFill>
                  <a:schemeClr val="lt2"/>
                </a:solidFill>
              </a:rPr>
              <a:t>24</a:t>
            </a:fld>
            <a:endParaRPr>
              <a:solidFill>
                <a:schemeClr val="lt2"/>
              </a:solidFill>
            </a:endParaRPr>
          </a:p>
        </p:txBody>
      </p:sp>
      <p:sp>
        <p:nvSpPr>
          <p:cNvPr id="9" name="Google Shape;455;p39">
            <a:extLst>
              <a:ext uri="{FF2B5EF4-FFF2-40B4-BE49-F238E27FC236}">
                <a16:creationId xmlns:a16="http://schemas.microsoft.com/office/drawing/2014/main" id="{FC3F52AA-3628-0E40-AC43-82DA3182442A}"/>
              </a:ext>
            </a:extLst>
          </p:cNvPr>
          <p:cNvSpPr txBox="1">
            <a:spLocks/>
          </p:cNvSpPr>
          <p:nvPr/>
        </p:nvSpPr>
        <p:spPr>
          <a:xfrm>
            <a:off x="1530725" y="1468900"/>
            <a:ext cx="5606100" cy="34056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dk1"/>
              </a:buClr>
              <a:buSzPts val="1800"/>
              <a:buFont typeface="Arial"/>
              <a:buChar char="●"/>
              <a:defRPr sz="3200" b="0" i="0" u="none" strike="noStrike" cap="none">
                <a:solidFill>
                  <a:schemeClr val="dk1"/>
                </a:solidFill>
                <a:latin typeface="Trebuchet MS"/>
                <a:ea typeface="Trebuchet MS"/>
                <a:cs typeface="Trebuchet MS"/>
                <a:sym typeface="Trebuchet MS"/>
              </a:defRPr>
            </a:lvl1pPr>
            <a:lvl2pPr marL="914400" marR="0" lvl="1" indent="-317500" algn="l" rtl="0">
              <a:lnSpc>
                <a:spcPct val="100000"/>
              </a:lnSpc>
              <a:spcBef>
                <a:spcPts val="0"/>
              </a:spcBef>
              <a:spcAft>
                <a:spcPts val="0"/>
              </a:spcAft>
              <a:buClr>
                <a:schemeClr val="dk1"/>
              </a:buClr>
              <a:buSzPts val="1400"/>
              <a:buFont typeface="Arial"/>
              <a:buChar char="○"/>
              <a:defRPr sz="2800" b="0" i="0" u="none" strike="noStrike" cap="none">
                <a:solidFill>
                  <a:schemeClr val="dk1"/>
                </a:solidFill>
                <a:latin typeface="Trebuchet MS"/>
                <a:ea typeface="Trebuchet MS"/>
                <a:cs typeface="Trebuchet MS"/>
                <a:sym typeface="Trebuchet MS"/>
              </a:defRPr>
            </a:lvl2pPr>
            <a:lvl3pPr marL="1371600" marR="0" lvl="2" indent="-317500" algn="l" rtl="0">
              <a:lnSpc>
                <a:spcPct val="100000"/>
              </a:lnSpc>
              <a:spcBef>
                <a:spcPts val="0"/>
              </a:spcBef>
              <a:spcAft>
                <a:spcPts val="0"/>
              </a:spcAft>
              <a:buClr>
                <a:schemeClr val="dk1"/>
              </a:buClr>
              <a:buSzPts val="1400"/>
              <a:buFont typeface="Courier New"/>
              <a:buChar char="■"/>
              <a:defRPr sz="2400" b="0" i="0" u="none" strike="noStrike" cap="none">
                <a:solidFill>
                  <a:schemeClr val="dk1"/>
                </a:solidFill>
                <a:latin typeface="Trebuchet MS"/>
                <a:ea typeface="Trebuchet MS"/>
                <a:cs typeface="Trebuchet MS"/>
                <a:sym typeface="Trebuchet MS"/>
              </a:defRPr>
            </a:lvl3pPr>
            <a:lvl4pPr marL="1828800" marR="0" lvl="3" indent="-317500" algn="l" rtl="0">
              <a:lnSpc>
                <a:spcPct val="100000"/>
              </a:lnSpc>
              <a:spcBef>
                <a:spcPts val="0"/>
              </a:spcBef>
              <a:spcAft>
                <a:spcPts val="0"/>
              </a:spcAft>
              <a:buClr>
                <a:schemeClr val="dk1"/>
              </a:buClr>
              <a:buSzPts val="1400"/>
              <a:buFont typeface="Arial"/>
              <a:buChar char="●"/>
              <a:defRPr sz="2000" b="0" i="0" u="none" strike="noStrike" cap="none">
                <a:solidFill>
                  <a:schemeClr val="dk1"/>
                </a:solidFill>
                <a:latin typeface="Trebuchet MS"/>
                <a:ea typeface="Trebuchet MS"/>
                <a:cs typeface="Trebuchet MS"/>
                <a:sym typeface="Trebuchet MS"/>
              </a:defRPr>
            </a:lvl4pPr>
            <a:lvl5pPr marL="2286000" marR="0" lvl="4" indent="-317500" algn="l" rtl="0">
              <a:lnSpc>
                <a:spcPct val="100000"/>
              </a:lnSpc>
              <a:spcBef>
                <a:spcPts val="0"/>
              </a:spcBef>
              <a:spcAft>
                <a:spcPts val="0"/>
              </a:spcAft>
              <a:buClr>
                <a:schemeClr val="dk1"/>
              </a:buClr>
              <a:buSzPts val="1400"/>
              <a:buFont typeface="Courier New"/>
              <a:buChar char="○"/>
              <a:defRPr sz="2000" b="0" i="0" u="none" strike="noStrike" cap="none">
                <a:solidFill>
                  <a:schemeClr val="dk1"/>
                </a:solidFill>
                <a:latin typeface="Trebuchet MS"/>
                <a:ea typeface="Trebuchet MS"/>
                <a:cs typeface="Trebuchet MS"/>
                <a:sym typeface="Trebuchet MS"/>
              </a:defRPr>
            </a:lvl5pPr>
            <a:lvl6pPr marL="2743200" marR="0" lvl="5" indent="-317500" algn="l" rtl="0">
              <a:lnSpc>
                <a:spcPct val="100000"/>
              </a:lnSpc>
              <a:spcBef>
                <a:spcPts val="0"/>
              </a:spcBef>
              <a:spcAft>
                <a:spcPts val="0"/>
              </a:spcAft>
              <a:buClr>
                <a:schemeClr val="dk1"/>
              </a:buClr>
              <a:buSzPts val="1400"/>
              <a:buFont typeface="Arial"/>
              <a:buChar char="■"/>
              <a:defRPr sz="2000" b="0" i="0" u="none" strike="noStrike" cap="none">
                <a:solidFill>
                  <a:schemeClr val="dk1"/>
                </a:solidFill>
                <a:latin typeface="Trebuchet MS"/>
                <a:ea typeface="Trebuchet MS"/>
                <a:cs typeface="Trebuchet MS"/>
                <a:sym typeface="Trebuchet MS"/>
              </a:defRPr>
            </a:lvl6pPr>
            <a:lvl7pPr marL="3200400" marR="0" lvl="6" indent="-317500" algn="l" rtl="0">
              <a:lnSpc>
                <a:spcPct val="100000"/>
              </a:lnSpc>
              <a:spcBef>
                <a:spcPts val="0"/>
              </a:spcBef>
              <a:spcAft>
                <a:spcPts val="0"/>
              </a:spcAft>
              <a:buClr>
                <a:schemeClr val="dk1"/>
              </a:buClr>
              <a:buSzPts val="1400"/>
              <a:buFont typeface="Arial"/>
              <a:buChar char="●"/>
              <a:defRPr sz="2000" b="0" i="0" u="none" strike="noStrike" cap="none">
                <a:solidFill>
                  <a:schemeClr val="dk1"/>
                </a:solidFill>
                <a:latin typeface="Trebuchet MS"/>
                <a:ea typeface="Trebuchet MS"/>
                <a:cs typeface="Trebuchet MS"/>
                <a:sym typeface="Trebuchet MS"/>
              </a:defRPr>
            </a:lvl7pPr>
            <a:lvl8pPr marL="3657600" marR="0" lvl="7" indent="-317500" algn="l" rtl="0">
              <a:lnSpc>
                <a:spcPct val="100000"/>
              </a:lnSpc>
              <a:spcBef>
                <a:spcPts val="0"/>
              </a:spcBef>
              <a:spcAft>
                <a:spcPts val="0"/>
              </a:spcAft>
              <a:buClr>
                <a:schemeClr val="dk1"/>
              </a:buClr>
              <a:buSzPts val="1400"/>
              <a:buFont typeface="Arial"/>
              <a:buChar char="○"/>
              <a:defRPr sz="2000" b="0" i="0" u="none" strike="noStrike" cap="none">
                <a:solidFill>
                  <a:schemeClr val="dk1"/>
                </a:solidFill>
                <a:latin typeface="Trebuchet MS"/>
                <a:ea typeface="Trebuchet MS"/>
                <a:cs typeface="Trebuchet MS"/>
                <a:sym typeface="Trebuchet MS"/>
              </a:defRPr>
            </a:lvl8pPr>
            <a:lvl9pPr marL="4114800" marR="0" lvl="8" indent="-317500" algn="l" rtl="0">
              <a:lnSpc>
                <a:spcPct val="100000"/>
              </a:lnSpc>
              <a:spcBef>
                <a:spcPts val="0"/>
              </a:spcBef>
              <a:spcAft>
                <a:spcPts val="0"/>
              </a:spcAft>
              <a:buClr>
                <a:schemeClr val="dk1"/>
              </a:buClr>
              <a:buSzPts val="1400"/>
              <a:buFont typeface="Arial"/>
              <a:buChar char="■"/>
              <a:defRPr sz="2000" b="0" i="0" u="none" strike="noStrike" cap="none">
                <a:solidFill>
                  <a:schemeClr val="dk1"/>
                </a:solidFill>
                <a:latin typeface="Trebuchet MS"/>
                <a:ea typeface="Trebuchet MS"/>
                <a:cs typeface="Trebuchet MS"/>
                <a:sym typeface="Trebuchet MS"/>
              </a:defRPr>
            </a:lvl9pPr>
          </a:lstStyle>
          <a:p>
            <a:pPr lvl="0" indent="-369570">
              <a:spcBef>
                <a:spcPts val="1000"/>
              </a:spcBef>
              <a:buSzPct val="100000"/>
            </a:pPr>
            <a:r>
              <a:rPr lang="en-US" sz="2000" dirty="0"/>
              <a:t>Provide prompt, consistent, &amp; reassuring communication. </a:t>
            </a:r>
            <a:r>
              <a:rPr lang="en-US" sz="900" dirty="0"/>
              <a:t> </a:t>
            </a:r>
            <a:br>
              <a:rPr lang="en-US" sz="900" dirty="0"/>
            </a:br>
            <a:endParaRPr lang="en-US" sz="1200" dirty="0"/>
          </a:p>
          <a:p>
            <a:pPr lvl="0" indent="-369570">
              <a:buSzPct val="100000"/>
            </a:pPr>
            <a:r>
              <a:rPr lang="en-US" sz="2000" dirty="0"/>
              <a:t>Host live, consistent check-ins to help learners stay organized, assess their growth, and monitor their progress. </a:t>
            </a:r>
            <a:r>
              <a:rPr lang="en-US" sz="900" dirty="0"/>
              <a:t> </a:t>
            </a:r>
            <a:br>
              <a:rPr lang="en-US" sz="900" dirty="0"/>
            </a:br>
            <a:endParaRPr lang="en-US" sz="1200" dirty="0"/>
          </a:p>
          <a:p>
            <a:pPr lvl="0" indent="-369570">
              <a:buSzPct val="100000"/>
            </a:pPr>
            <a:r>
              <a:rPr lang="en-US" sz="2000" dirty="0"/>
              <a:t>Give frequent, timely, &amp; meaningful feedback. </a:t>
            </a:r>
          </a:p>
        </p:txBody>
      </p:sp>
    </p:spTree>
    <p:extLst>
      <p:ext uri="{BB962C8B-B14F-4D97-AF65-F5344CB8AC3E}">
        <p14:creationId xmlns:p14="http://schemas.microsoft.com/office/powerpoint/2010/main" val="30088521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61"/>
        <p:cNvGrpSpPr/>
        <p:nvPr/>
      </p:nvGrpSpPr>
      <p:grpSpPr>
        <a:xfrm>
          <a:off x="0" y="0"/>
          <a:ext cx="0" cy="0"/>
          <a:chOff x="0" y="0"/>
          <a:chExt cx="0" cy="0"/>
        </a:xfrm>
      </p:grpSpPr>
      <p:sp>
        <p:nvSpPr>
          <p:cNvPr id="462" name="Google Shape;462;p40">
            <a:extLst>
              <a:ext uri="{C183D7F6-B498-43B3-948B-1728B52AA6E4}">
                <adec:decorative xmlns:adec="http://schemas.microsoft.com/office/drawing/2017/decorative" val="1"/>
              </a:ext>
            </a:extLst>
          </p:cNvPr>
          <p:cNvSpPr/>
          <p:nvPr/>
        </p:nvSpPr>
        <p:spPr>
          <a:xfrm>
            <a:off x="0" y="0"/>
            <a:ext cx="137100" cy="51435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40"/>
          <p:cNvSpPr txBox="1">
            <a:spLocks noGrp="1"/>
          </p:cNvSpPr>
          <p:nvPr>
            <p:ph type="title"/>
          </p:nvPr>
        </p:nvSpPr>
        <p:spPr>
          <a:xfrm>
            <a:off x="1274318" y="378682"/>
            <a:ext cx="6683700" cy="9606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262626"/>
              </a:buClr>
              <a:buSzPts val="2800"/>
              <a:buFont typeface="Century Gothic"/>
              <a:buNone/>
            </a:pPr>
            <a:r>
              <a:rPr lang="en-US" sz="3100" b="1" dirty="0"/>
              <a:t>Application Strategies:</a:t>
            </a:r>
            <a:r>
              <a:rPr lang="en-US" sz="3100" dirty="0"/>
              <a:t> </a:t>
            </a:r>
            <a:br>
              <a:rPr lang="en-US" sz="3100" dirty="0"/>
            </a:br>
            <a:r>
              <a:rPr lang="en-US" sz="3100" i="1" dirty="0">
                <a:solidFill>
                  <a:srgbClr val="595959"/>
                </a:solidFill>
              </a:rPr>
              <a:t>Supporting Learners </a:t>
            </a:r>
            <a:r>
              <a:rPr lang="en-US" sz="3100" i="1" dirty="0">
                <a:solidFill>
                  <a:schemeClr val="bg1"/>
                </a:solidFill>
              </a:rPr>
              <a:t>(continued 2)</a:t>
            </a:r>
            <a:endParaRPr i="1" dirty="0">
              <a:solidFill>
                <a:schemeClr val="bg1"/>
              </a:solidFill>
            </a:endParaRPr>
          </a:p>
        </p:txBody>
      </p:sp>
      <p:pic>
        <p:nvPicPr>
          <p:cNvPr id="465" name="Google Shape;465;p40" descr="Customer Review"/>
          <p:cNvPicPr preferRelativeResize="0"/>
          <p:nvPr/>
        </p:nvPicPr>
        <p:blipFill rotWithShape="1">
          <a:blip r:embed="rId3">
            <a:alphaModFix/>
          </a:blip>
          <a:srcRect/>
          <a:stretch/>
        </p:blipFill>
        <p:spPr>
          <a:xfrm>
            <a:off x="6925957" y="1590605"/>
            <a:ext cx="2154869" cy="2154869"/>
          </a:xfrm>
          <a:prstGeom prst="rect">
            <a:avLst/>
          </a:prstGeom>
          <a:noFill/>
          <a:ln>
            <a:noFill/>
          </a:ln>
        </p:spPr>
      </p:pic>
      <p:sp>
        <p:nvSpPr>
          <p:cNvPr id="466" name="Google Shape;466;p4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lnSpcReduction="10000"/>
          </a:bodyPr>
          <a:lstStyle/>
          <a:p>
            <a:pPr marL="0" lvl="0" indent="0" algn="r" rtl="0">
              <a:spcBef>
                <a:spcPts val="0"/>
              </a:spcBef>
              <a:spcAft>
                <a:spcPts val="0"/>
              </a:spcAft>
              <a:buClr>
                <a:srgbClr val="FEFFFF"/>
              </a:buClr>
              <a:buSzPts val="1500"/>
              <a:buFont typeface="Century Gothic"/>
              <a:buNone/>
            </a:pPr>
            <a:fld id="{00000000-1234-1234-1234-123412341234}" type="slidenum">
              <a:rPr lang="en-US">
                <a:solidFill>
                  <a:schemeClr val="lt2"/>
                </a:solidFill>
              </a:rPr>
              <a:t>25</a:t>
            </a:fld>
            <a:endParaRPr>
              <a:solidFill>
                <a:schemeClr val="lt2"/>
              </a:solidFill>
            </a:endParaRPr>
          </a:p>
        </p:txBody>
      </p:sp>
      <p:sp>
        <p:nvSpPr>
          <p:cNvPr id="9" name="Google Shape;455;p39">
            <a:extLst>
              <a:ext uri="{FF2B5EF4-FFF2-40B4-BE49-F238E27FC236}">
                <a16:creationId xmlns:a16="http://schemas.microsoft.com/office/drawing/2014/main" id="{FC3F52AA-3628-0E40-AC43-82DA3182442A}"/>
              </a:ext>
            </a:extLst>
          </p:cNvPr>
          <p:cNvSpPr txBox="1">
            <a:spLocks/>
          </p:cNvSpPr>
          <p:nvPr/>
        </p:nvSpPr>
        <p:spPr>
          <a:xfrm>
            <a:off x="1530725" y="1468900"/>
            <a:ext cx="5606100" cy="34056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dk1"/>
              </a:buClr>
              <a:buSzPts val="1800"/>
              <a:buFont typeface="Arial"/>
              <a:buChar char="●"/>
              <a:defRPr sz="3200" b="0" i="0" u="none" strike="noStrike" cap="none">
                <a:solidFill>
                  <a:schemeClr val="dk1"/>
                </a:solidFill>
                <a:latin typeface="Trebuchet MS"/>
                <a:ea typeface="Trebuchet MS"/>
                <a:cs typeface="Trebuchet MS"/>
                <a:sym typeface="Trebuchet MS"/>
              </a:defRPr>
            </a:lvl1pPr>
            <a:lvl2pPr marL="914400" marR="0" lvl="1" indent="-317500" algn="l" rtl="0">
              <a:lnSpc>
                <a:spcPct val="100000"/>
              </a:lnSpc>
              <a:spcBef>
                <a:spcPts val="0"/>
              </a:spcBef>
              <a:spcAft>
                <a:spcPts val="0"/>
              </a:spcAft>
              <a:buClr>
                <a:schemeClr val="dk1"/>
              </a:buClr>
              <a:buSzPts val="1400"/>
              <a:buFont typeface="Arial"/>
              <a:buChar char="○"/>
              <a:defRPr sz="2800" b="0" i="0" u="none" strike="noStrike" cap="none">
                <a:solidFill>
                  <a:schemeClr val="dk1"/>
                </a:solidFill>
                <a:latin typeface="Trebuchet MS"/>
                <a:ea typeface="Trebuchet MS"/>
                <a:cs typeface="Trebuchet MS"/>
                <a:sym typeface="Trebuchet MS"/>
              </a:defRPr>
            </a:lvl2pPr>
            <a:lvl3pPr marL="1371600" marR="0" lvl="2" indent="-317500" algn="l" rtl="0">
              <a:lnSpc>
                <a:spcPct val="100000"/>
              </a:lnSpc>
              <a:spcBef>
                <a:spcPts val="0"/>
              </a:spcBef>
              <a:spcAft>
                <a:spcPts val="0"/>
              </a:spcAft>
              <a:buClr>
                <a:schemeClr val="dk1"/>
              </a:buClr>
              <a:buSzPts val="1400"/>
              <a:buFont typeface="Courier New"/>
              <a:buChar char="■"/>
              <a:defRPr sz="2400" b="0" i="0" u="none" strike="noStrike" cap="none">
                <a:solidFill>
                  <a:schemeClr val="dk1"/>
                </a:solidFill>
                <a:latin typeface="Trebuchet MS"/>
                <a:ea typeface="Trebuchet MS"/>
                <a:cs typeface="Trebuchet MS"/>
                <a:sym typeface="Trebuchet MS"/>
              </a:defRPr>
            </a:lvl3pPr>
            <a:lvl4pPr marL="1828800" marR="0" lvl="3" indent="-317500" algn="l" rtl="0">
              <a:lnSpc>
                <a:spcPct val="100000"/>
              </a:lnSpc>
              <a:spcBef>
                <a:spcPts val="0"/>
              </a:spcBef>
              <a:spcAft>
                <a:spcPts val="0"/>
              </a:spcAft>
              <a:buClr>
                <a:schemeClr val="dk1"/>
              </a:buClr>
              <a:buSzPts val="1400"/>
              <a:buFont typeface="Arial"/>
              <a:buChar char="●"/>
              <a:defRPr sz="2000" b="0" i="0" u="none" strike="noStrike" cap="none">
                <a:solidFill>
                  <a:schemeClr val="dk1"/>
                </a:solidFill>
                <a:latin typeface="Trebuchet MS"/>
                <a:ea typeface="Trebuchet MS"/>
                <a:cs typeface="Trebuchet MS"/>
                <a:sym typeface="Trebuchet MS"/>
              </a:defRPr>
            </a:lvl4pPr>
            <a:lvl5pPr marL="2286000" marR="0" lvl="4" indent="-317500" algn="l" rtl="0">
              <a:lnSpc>
                <a:spcPct val="100000"/>
              </a:lnSpc>
              <a:spcBef>
                <a:spcPts val="0"/>
              </a:spcBef>
              <a:spcAft>
                <a:spcPts val="0"/>
              </a:spcAft>
              <a:buClr>
                <a:schemeClr val="dk1"/>
              </a:buClr>
              <a:buSzPts val="1400"/>
              <a:buFont typeface="Courier New"/>
              <a:buChar char="○"/>
              <a:defRPr sz="2000" b="0" i="0" u="none" strike="noStrike" cap="none">
                <a:solidFill>
                  <a:schemeClr val="dk1"/>
                </a:solidFill>
                <a:latin typeface="Trebuchet MS"/>
                <a:ea typeface="Trebuchet MS"/>
                <a:cs typeface="Trebuchet MS"/>
                <a:sym typeface="Trebuchet MS"/>
              </a:defRPr>
            </a:lvl5pPr>
            <a:lvl6pPr marL="2743200" marR="0" lvl="5" indent="-317500" algn="l" rtl="0">
              <a:lnSpc>
                <a:spcPct val="100000"/>
              </a:lnSpc>
              <a:spcBef>
                <a:spcPts val="0"/>
              </a:spcBef>
              <a:spcAft>
                <a:spcPts val="0"/>
              </a:spcAft>
              <a:buClr>
                <a:schemeClr val="dk1"/>
              </a:buClr>
              <a:buSzPts val="1400"/>
              <a:buFont typeface="Arial"/>
              <a:buChar char="■"/>
              <a:defRPr sz="2000" b="0" i="0" u="none" strike="noStrike" cap="none">
                <a:solidFill>
                  <a:schemeClr val="dk1"/>
                </a:solidFill>
                <a:latin typeface="Trebuchet MS"/>
                <a:ea typeface="Trebuchet MS"/>
                <a:cs typeface="Trebuchet MS"/>
                <a:sym typeface="Trebuchet MS"/>
              </a:defRPr>
            </a:lvl6pPr>
            <a:lvl7pPr marL="3200400" marR="0" lvl="6" indent="-317500" algn="l" rtl="0">
              <a:lnSpc>
                <a:spcPct val="100000"/>
              </a:lnSpc>
              <a:spcBef>
                <a:spcPts val="0"/>
              </a:spcBef>
              <a:spcAft>
                <a:spcPts val="0"/>
              </a:spcAft>
              <a:buClr>
                <a:schemeClr val="dk1"/>
              </a:buClr>
              <a:buSzPts val="1400"/>
              <a:buFont typeface="Arial"/>
              <a:buChar char="●"/>
              <a:defRPr sz="2000" b="0" i="0" u="none" strike="noStrike" cap="none">
                <a:solidFill>
                  <a:schemeClr val="dk1"/>
                </a:solidFill>
                <a:latin typeface="Trebuchet MS"/>
                <a:ea typeface="Trebuchet MS"/>
                <a:cs typeface="Trebuchet MS"/>
                <a:sym typeface="Trebuchet MS"/>
              </a:defRPr>
            </a:lvl7pPr>
            <a:lvl8pPr marL="3657600" marR="0" lvl="7" indent="-317500" algn="l" rtl="0">
              <a:lnSpc>
                <a:spcPct val="100000"/>
              </a:lnSpc>
              <a:spcBef>
                <a:spcPts val="0"/>
              </a:spcBef>
              <a:spcAft>
                <a:spcPts val="0"/>
              </a:spcAft>
              <a:buClr>
                <a:schemeClr val="dk1"/>
              </a:buClr>
              <a:buSzPts val="1400"/>
              <a:buFont typeface="Arial"/>
              <a:buChar char="○"/>
              <a:defRPr sz="2000" b="0" i="0" u="none" strike="noStrike" cap="none">
                <a:solidFill>
                  <a:schemeClr val="dk1"/>
                </a:solidFill>
                <a:latin typeface="Trebuchet MS"/>
                <a:ea typeface="Trebuchet MS"/>
                <a:cs typeface="Trebuchet MS"/>
                <a:sym typeface="Trebuchet MS"/>
              </a:defRPr>
            </a:lvl8pPr>
            <a:lvl9pPr marL="4114800" marR="0" lvl="8" indent="-317500" algn="l" rtl="0">
              <a:lnSpc>
                <a:spcPct val="100000"/>
              </a:lnSpc>
              <a:spcBef>
                <a:spcPts val="0"/>
              </a:spcBef>
              <a:spcAft>
                <a:spcPts val="0"/>
              </a:spcAft>
              <a:buClr>
                <a:schemeClr val="dk1"/>
              </a:buClr>
              <a:buSzPts val="1400"/>
              <a:buFont typeface="Arial"/>
              <a:buChar char="■"/>
              <a:defRPr sz="2000" b="0" i="0" u="none" strike="noStrike" cap="none">
                <a:solidFill>
                  <a:schemeClr val="dk1"/>
                </a:solidFill>
                <a:latin typeface="Trebuchet MS"/>
                <a:ea typeface="Trebuchet MS"/>
                <a:cs typeface="Trebuchet MS"/>
                <a:sym typeface="Trebuchet MS"/>
              </a:defRPr>
            </a:lvl9pPr>
          </a:lstStyle>
          <a:p>
            <a:pPr lvl="0" indent="-368300">
              <a:spcBef>
                <a:spcPts val="1000"/>
              </a:spcBef>
              <a:buSzPts val="2200"/>
              <a:buFont typeface="Noto Sans Symbols"/>
              <a:buChar char="●"/>
            </a:pPr>
            <a:r>
              <a:rPr lang="en-US" sz="2000" dirty="0"/>
              <a:t>Provide representative exemplars that allow students to imagine their future successful selves.</a:t>
            </a:r>
          </a:p>
          <a:p>
            <a:pPr lvl="0" indent="-368300">
              <a:spcBef>
                <a:spcPts val="1000"/>
              </a:spcBef>
              <a:buSzPts val="2200"/>
              <a:buFont typeface="Noto Sans Symbols"/>
              <a:buChar char="●"/>
            </a:pPr>
            <a:r>
              <a:rPr lang="en-US" sz="2000" dirty="0"/>
              <a:t>Employ means of continuous and authentic communication that foster supportive and caring learner-instructor relationships </a:t>
            </a:r>
          </a:p>
        </p:txBody>
      </p:sp>
    </p:spTree>
    <p:extLst>
      <p:ext uri="{BB962C8B-B14F-4D97-AF65-F5344CB8AC3E}">
        <p14:creationId xmlns:p14="http://schemas.microsoft.com/office/powerpoint/2010/main" val="24848328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79"/>
        <p:cNvGrpSpPr/>
        <p:nvPr/>
      </p:nvGrpSpPr>
      <p:grpSpPr>
        <a:xfrm>
          <a:off x="0" y="0"/>
          <a:ext cx="0" cy="0"/>
          <a:chOff x="0" y="0"/>
          <a:chExt cx="0" cy="0"/>
        </a:xfrm>
      </p:grpSpPr>
      <p:sp>
        <p:nvSpPr>
          <p:cNvPr id="480" name="Google Shape;480;p42">
            <a:extLst>
              <a:ext uri="{C183D7F6-B498-43B3-948B-1728B52AA6E4}">
                <adec:decorative xmlns:adec="http://schemas.microsoft.com/office/drawing/2017/decorative" val="1"/>
              </a:ext>
            </a:extLst>
          </p:cNvPr>
          <p:cNvSpPr/>
          <p:nvPr/>
        </p:nvSpPr>
        <p:spPr>
          <a:xfrm>
            <a:off x="0" y="0"/>
            <a:ext cx="137100" cy="51435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42"/>
          <p:cNvSpPr txBox="1">
            <a:spLocks noGrp="1"/>
          </p:cNvSpPr>
          <p:nvPr>
            <p:ph type="title"/>
          </p:nvPr>
        </p:nvSpPr>
        <p:spPr>
          <a:xfrm>
            <a:off x="1346172" y="163282"/>
            <a:ext cx="7284600" cy="9606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262626"/>
              </a:buClr>
              <a:buSzPts val="2800"/>
              <a:buFont typeface="Century Gothic"/>
              <a:buNone/>
            </a:pPr>
            <a:r>
              <a:rPr lang="en-US" sz="3100" b="1"/>
              <a:t>Application Strategies:</a:t>
            </a:r>
            <a:r>
              <a:rPr lang="en-US" sz="3100"/>
              <a:t> </a:t>
            </a:r>
            <a:br>
              <a:rPr lang="en-US" sz="3100"/>
            </a:br>
            <a:r>
              <a:rPr lang="en-US" sz="3100" i="1">
                <a:solidFill>
                  <a:srgbClr val="595959"/>
                </a:solidFill>
              </a:rPr>
              <a:t>Design considerations</a:t>
            </a:r>
            <a:endParaRPr i="1">
              <a:solidFill>
                <a:srgbClr val="595959"/>
              </a:solidFill>
            </a:endParaRPr>
          </a:p>
        </p:txBody>
      </p:sp>
      <p:sp>
        <p:nvSpPr>
          <p:cNvPr id="482" name="Google Shape;482;p42">
            <a:extLst>
              <a:ext uri="{C183D7F6-B498-43B3-948B-1728B52AA6E4}">
                <adec:decorative xmlns:adec="http://schemas.microsoft.com/office/drawing/2017/decorative" val="1"/>
              </a:ext>
            </a:extLst>
          </p:cNvPr>
          <p:cNvSpPr/>
          <p:nvPr/>
        </p:nvSpPr>
        <p:spPr>
          <a:xfrm>
            <a:off x="0" y="0"/>
            <a:ext cx="137100" cy="51435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42">
            <a:extLst>
              <a:ext uri="{C183D7F6-B498-43B3-948B-1728B52AA6E4}">
                <adec:decorative xmlns:adec="http://schemas.microsoft.com/office/drawing/2017/decorative" val="1"/>
              </a:ext>
            </a:extLst>
          </p:cNvPr>
          <p:cNvSpPr/>
          <p:nvPr/>
        </p:nvSpPr>
        <p:spPr>
          <a:xfrm>
            <a:off x="758569" y="1268399"/>
            <a:ext cx="7651368" cy="895047"/>
          </a:xfrm>
          <a:prstGeom prst="roundRect">
            <a:avLst>
              <a:gd name="adj" fmla="val 16667"/>
            </a:avLst>
          </a:prstGeom>
          <a:gradFill>
            <a:gsLst>
              <a:gs pos="0">
                <a:srgbClr val="E7C500"/>
              </a:gs>
              <a:gs pos="100000">
                <a:srgbClr val="605304"/>
              </a:gs>
            </a:gsLst>
            <a:lin ang="5400012" scaled="0"/>
          </a:gradFill>
          <a:ln>
            <a:noFill/>
          </a:ln>
          <a:effectLst>
            <a:outerShdw blurRad="38100" dist="25400" dir="5400000" rotWithShape="0">
              <a:srgbClr val="000000">
                <a:alpha val="2471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42"/>
          <p:cNvSpPr txBox="1"/>
          <p:nvPr/>
        </p:nvSpPr>
        <p:spPr>
          <a:xfrm>
            <a:off x="883225" y="1245225"/>
            <a:ext cx="7497789" cy="895047"/>
          </a:xfrm>
          <a:prstGeom prst="rect">
            <a:avLst/>
          </a:prstGeom>
          <a:noFill/>
          <a:ln>
            <a:noFill/>
          </a:ln>
        </p:spPr>
        <p:txBody>
          <a:bodyPr spcFirstLastPara="1" wrap="square" lIns="49525" tIns="49525" rIns="49525" bIns="49525" anchor="ctr" anchorCtr="0">
            <a:noAutofit/>
          </a:bodyPr>
          <a:lstStyle/>
          <a:p>
            <a:pPr marL="0" marR="0" lvl="0" indent="0" algn="l" rtl="0">
              <a:lnSpc>
                <a:spcPct val="90000"/>
              </a:lnSpc>
              <a:spcBef>
                <a:spcPts val="0"/>
              </a:spcBef>
              <a:spcAft>
                <a:spcPts val="0"/>
              </a:spcAft>
              <a:buClr>
                <a:schemeClr val="lt1"/>
              </a:buClr>
              <a:buSzPts val="1300"/>
              <a:buFont typeface="Century Gothic"/>
              <a:buNone/>
            </a:pPr>
            <a:r>
              <a:rPr lang="en-US" sz="1800">
                <a:solidFill>
                  <a:schemeClr val="lt1"/>
                </a:solidFill>
                <a:latin typeface="Century Gothic"/>
                <a:ea typeface="Century Gothic"/>
                <a:cs typeface="Century Gothic"/>
                <a:sym typeface="Century Gothic"/>
              </a:rPr>
              <a:t>Select instructional materials and learning activities that are applicable, interesting, and reflective of diverse backgrounds and value systems. </a:t>
            </a:r>
            <a:endParaRPr sz="1800"/>
          </a:p>
        </p:txBody>
      </p:sp>
      <p:sp>
        <p:nvSpPr>
          <p:cNvPr id="486" name="Google Shape;486;p42">
            <a:extLst>
              <a:ext uri="{C183D7F6-B498-43B3-948B-1728B52AA6E4}">
                <adec:decorative xmlns:adec="http://schemas.microsoft.com/office/drawing/2017/decorative" val="1"/>
              </a:ext>
            </a:extLst>
          </p:cNvPr>
          <p:cNvSpPr/>
          <p:nvPr/>
        </p:nvSpPr>
        <p:spPr>
          <a:xfrm>
            <a:off x="758525" y="2378351"/>
            <a:ext cx="7651368" cy="895047"/>
          </a:xfrm>
          <a:prstGeom prst="roundRect">
            <a:avLst>
              <a:gd name="adj" fmla="val 16667"/>
            </a:avLst>
          </a:prstGeom>
          <a:gradFill>
            <a:gsLst>
              <a:gs pos="0">
                <a:srgbClr val="95A4C2"/>
              </a:gs>
              <a:gs pos="100000">
                <a:srgbClr val="556380"/>
              </a:gs>
            </a:gsLst>
            <a:lin ang="5400012" scaled="0"/>
          </a:gradFill>
          <a:ln>
            <a:noFill/>
          </a:ln>
          <a:effectLst>
            <a:outerShdw blurRad="38100" dist="25400" dir="5400000" rotWithShape="0">
              <a:srgbClr val="000000">
                <a:alpha val="2471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42"/>
          <p:cNvSpPr txBox="1"/>
          <p:nvPr/>
        </p:nvSpPr>
        <p:spPr>
          <a:xfrm>
            <a:off x="871050" y="2481175"/>
            <a:ext cx="7497789" cy="716985"/>
          </a:xfrm>
          <a:prstGeom prst="rect">
            <a:avLst/>
          </a:prstGeom>
          <a:noFill/>
          <a:ln>
            <a:noFill/>
          </a:ln>
        </p:spPr>
        <p:txBody>
          <a:bodyPr spcFirstLastPara="1" wrap="square" lIns="49525" tIns="49525" rIns="49525" bIns="49525" anchor="ctr" anchorCtr="0">
            <a:noAutofit/>
          </a:bodyPr>
          <a:lstStyle/>
          <a:p>
            <a:pPr marL="0" marR="0" lvl="0" indent="0" algn="l" rtl="0">
              <a:lnSpc>
                <a:spcPct val="90000"/>
              </a:lnSpc>
              <a:spcBef>
                <a:spcPts val="0"/>
              </a:spcBef>
              <a:spcAft>
                <a:spcPts val="0"/>
              </a:spcAft>
              <a:buClr>
                <a:schemeClr val="lt1"/>
              </a:buClr>
              <a:buSzPts val="1300"/>
              <a:buFont typeface="Century Gothic"/>
              <a:buNone/>
            </a:pPr>
            <a:r>
              <a:rPr lang="en-US" sz="1800">
                <a:solidFill>
                  <a:schemeClr val="lt1"/>
                </a:solidFill>
                <a:latin typeface="Century Gothic"/>
                <a:ea typeface="Century Gothic"/>
                <a:cs typeface="Century Gothic"/>
                <a:sym typeface="Century Gothic"/>
              </a:rPr>
              <a:t>Promote pluralist education via relevant, authentic, and meaningful planned interaction.</a:t>
            </a:r>
            <a:endParaRPr sz="1800"/>
          </a:p>
        </p:txBody>
      </p:sp>
      <p:sp>
        <p:nvSpPr>
          <p:cNvPr id="488" name="Google Shape;488;p42">
            <a:extLst>
              <a:ext uri="{C183D7F6-B498-43B3-948B-1728B52AA6E4}">
                <adec:decorative xmlns:adec="http://schemas.microsoft.com/office/drawing/2017/decorative" val="1"/>
              </a:ext>
            </a:extLst>
          </p:cNvPr>
          <p:cNvSpPr/>
          <p:nvPr/>
        </p:nvSpPr>
        <p:spPr>
          <a:xfrm>
            <a:off x="758525" y="3515899"/>
            <a:ext cx="7651368" cy="811094"/>
          </a:xfrm>
          <a:prstGeom prst="roundRect">
            <a:avLst>
              <a:gd name="adj" fmla="val 16667"/>
            </a:avLst>
          </a:prstGeom>
          <a:gradFill>
            <a:gsLst>
              <a:gs pos="0">
                <a:srgbClr val="708EA0"/>
              </a:gs>
              <a:gs pos="100000">
                <a:srgbClr val="3D4951"/>
              </a:gs>
            </a:gsLst>
            <a:lin ang="5400012" scaled="0"/>
          </a:gradFill>
          <a:ln>
            <a:noFill/>
          </a:ln>
          <a:effectLst>
            <a:outerShdw blurRad="38100" dist="25400" dir="5400000" rotWithShape="0">
              <a:srgbClr val="000000">
                <a:alpha val="2471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42"/>
          <p:cNvSpPr txBox="1"/>
          <p:nvPr/>
        </p:nvSpPr>
        <p:spPr>
          <a:xfrm>
            <a:off x="912151" y="3515900"/>
            <a:ext cx="7497789" cy="828020"/>
          </a:xfrm>
          <a:prstGeom prst="rect">
            <a:avLst/>
          </a:prstGeom>
          <a:noFill/>
          <a:ln>
            <a:noFill/>
          </a:ln>
        </p:spPr>
        <p:txBody>
          <a:bodyPr spcFirstLastPara="1" wrap="square" lIns="49525" tIns="49525" rIns="49525" bIns="49525" anchor="ctr" anchorCtr="0">
            <a:noAutofit/>
          </a:bodyPr>
          <a:lstStyle/>
          <a:p>
            <a:pPr marL="0" marR="0" lvl="0" indent="0" algn="l" rtl="0">
              <a:lnSpc>
                <a:spcPct val="90000"/>
              </a:lnSpc>
              <a:spcBef>
                <a:spcPts val="0"/>
              </a:spcBef>
              <a:spcAft>
                <a:spcPts val="0"/>
              </a:spcAft>
              <a:buClr>
                <a:schemeClr val="lt1"/>
              </a:buClr>
              <a:buSzPts val="1300"/>
              <a:buFont typeface="Century Gothic"/>
              <a:buNone/>
            </a:pPr>
            <a:r>
              <a:rPr lang="en-US" sz="1800">
                <a:solidFill>
                  <a:schemeClr val="lt1"/>
                </a:solidFill>
                <a:latin typeface="Century Gothic"/>
                <a:ea typeface="Century Gothic"/>
                <a:cs typeface="Century Gothic"/>
                <a:sym typeface="Century Gothic"/>
              </a:rPr>
              <a:t>Build in opportunities for students to ask for and receive assistance in order to readjust their approach. </a:t>
            </a:r>
            <a:endParaRPr sz="1800"/>
          </a:p>
        </p:txBody>
      </p:sp>
      <p:sp>
        <p:nvSpPr>
          <p:cNvPr id="490" name="Google Shape;490;p4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lnSpcReduction="10000"/>
          </a:bodyPr>
          <a:lstStyle/>
          <a:p>
            <a:pPr marL="0" lvl="0" indent="0" algn="r" rtl="0">
              <a:spcBef>
                <a:spcPts val="0"/>
              </a:spcBef>
              <a:spcAft>
                <a:spcPts val="0"/>
              </a:spcAft>
              <a:buClr>
                <a:srgbClr val="FEFFFF"/>
              </a:buClr>
              <a:buSzPts val="1500"/>
              <a:buFont typeface="Century Gothic"/>
              <a:buNone/>
            </a:pPr>
            <a:fld id="{00000000-1234-1234-1234-123412341234}" type="slidenum">
              <a:rPr lang="en-US">
                <a:solidFill>
                  <a:schemeClr val="lt2"/>
                </a:solidFill>
              </a:rPr>
              <a:t>26</a:t>
            </a:fld>
            <a:endParaRPr>
              <a:solidFill>
                <a:schemeClr val="lt2"/>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94"/>
        <p:cNvGrpSpPr/>
        <p:nvPr/>
      </p:nvGrpSpPr>
      <p:grpSpPr>
        <a:xfrm>
          <a:off x="0" y="0"/>
          <a:ext cx="0" cy="0"/>
          <a:chOff x="0" y="0"/>
          <a:chExt cx="0" cy="0"/>
        </a:xfrm>
      </p:grpSpPr>
      <p:sp>
        <p:nvSpPr>
          <p:cNvPr id="495" name="Google Shape;495;p43">
            <a:extLst>
              <a:ext uri="{C183D7F6-B498-43B3-948B-1728B52AA6E4}">
                <adec:decorative xmlns:adec="http://schemas.microsoft.com/office/drawing/2017/decorative" val="1"/>
              </a:ext>
            </a:extLst>
          </p:cNvPr>
          <p:cNvSpPr/>
          <p:nvPr/>
        </p:nvSpPr>
        <p:spPr>
          <a:xfrm>
            <a:off x="0" y="0"/>
            <a:ext cx="137100" cy="51435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43"/>
          <p:cNvSpPr txBox="1">
            <a:spLocks noGrp="1"/>
          </p:cNvSpPr>
          <p:nvPr>
            <p:ph type="title"/>
          </p:nvPr>
        </p:nvSpPr>
        <p:spPr>
          <a:xfrm>
            <a:off x="1346172" y="468082"/>
            <a:ext cx="7284600" cy="9606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262626"/>
              </a:buClr>
              <a:buSzPts val="2800"/>
              <a:buFont typeface="Century Gothic"/>
              <a:buNone/>
            </a:pPr>
            <a:r>
              <a:rPr lang="en-US" sz="3100" b="1" dirty="0"/>
              <a:t>Application Strategies: </a:t>
            </a:r>
            <a:br>
              <a:rPr lang="en-US" sz="3100" dirty="0"/>
            </a:br>
            <a:r>
              <a:rPr lang="en-US" sz="3100" i="1" dirty="0">
                <a:solidFill>
                  <a:srgbClr val="595959"/>
                </a:solidFill>
              </a:rPr>
              <a:t>Design considerations </a:t>
            </a:r>
            <a:r>
              <a:rPr lang="en-US" sz="3100" i="1" dirty="0">
                <a:solidFill>
                  <a:schemeClr val="bg1"/>
                </a:solidFill>
              </a:rPr>
              <a:t>(continued)</a:t>
            </a:r>
            <a:endParaRPr i="1" dirty="0">
              <a:solidFill>
                <a:schemeClr val="bg1"/>
              </a:solidFill>
            </a:endParaRPr>
          </a:p>
        </p:txBody>
      </p:sp>
      <p:sp>
        <p:nvSpPr>
          <p:cNvPr id="497" name="Google Shape;497;p43">
            <a:extLst>
              <a:ext uri="{C183D7F6-B498-43B3-948B-1728B52AA6E4}">
                <adec:decorative xmlns:adec="http://schemas.microsoft.com/office/drawing/2017/decorative" val="1"/>
              </a:ext>
            </a:extLst>
          </p:cNvPr>
          <p:cNvSpPr/>
          <p:nvPr/>
        </p:nvSpPr>
        <p:spPr>
          <a:xfrm>
            <a:off x="0" y="0"/>
            <a:ext cx="137100" cy="51435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43">
            <a:extLst>
              <a:ext uri="{C183D7F6-B498-43B3-948B-1728B52AA6E4}">
                <adec:decorative xmlns:adec="http://schemas.microsoft.com/office/drawing/2017/decorative" val="1"/>
              </a:ext>
            </a:extLst>
          </p:cNvPr>
          <p:cNvSpPr/>
          <p:nvPr/>
        </p:nvSpPr>
        <p:spPr>
          <a:xfrm>
            <a:off x="1188250" y="1612050"/>
            <a:ext cx="6994584" cy="1041160"/>
          </a:xfrm>
          <a:prstGeom prst="roundRect">
            <a:avLst>
              <a:gd name="adj" fmla="val 16667"/>
            </a:avLst>
          </a:prstGeom>
          <a:gradFill>
            <a:gsLst>
              <a:gs pos="0">
                <a:srgbClr val="E7C500"/>
              </a:gs>
              <a:gs pos="100000">
                <a:srgbClr val="605304"/>
              </a:gs>
            </a:gsLst>
            <a:lin ang="5400012" scaled="0"/>
          </a:gradFill>
          <a:ln>
            <a:noFill/>
          </a:ln>
          <a:effectLst>
            <a:outerShdw blurRad="38100" dist="25400" dir="5400000" rotWithShape="0">
              <a:srgbClr val="000000">
                <a:alpha val="2471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43"/>
          <p:cNvSpPr txBox="1"/>
          <p:nvPr/>
        </p:nvSpPr>
        <p:spPr>
          <a:xfrm>
            <a:off x="1356525" y="1656175"/>
            <a:ext cx="6698848" cy="888993"/>
          </a:xfrm>
          <a:prstGeom prst="rect">
            <a:avLst/>
          </a:prstGeom>
          <a:noFill/>
          <a:ln>
            <a:noFill/>
          </a:ln>
        </p:spPr>
        <p:txBody>
          <a:bodyPr spcFirstLastPara="1" wrap="square" lIns="49525" tIns="49525" rIns="49525" bIns="49525" anchor="ctr" anchorCtr="0">
            <a:noAutofit/>
          </a:bodyPr>
          <a:lstStyle/>
          <a:p>
            <a:pPr marL="0" marR="0" lvl="0" indent="0" algn="l" rtl="0">
              <a:lnSpc>
                <a:spcPct val="90000"/>
              </a:lnSpc>
              <a:spcBef>
                <a:spcPts val="0"/>
              </a:spcBef>
              <a:spcAft>
                <a:spcPts val="0"/>
              </a:spcAft>
              <a:buClr>
                <a:schemeClr val="lt1"/>
              </a:buClr>
              <a:buSzPts val="1300"/>
              <a:buFont typeface="Century Gothic"/>
              <a:buNone/>
            </a:pPr>
            <a:r>
              <a:rPr lang="en-US" sz="2000">
                <a:solidFill>
                  <a:schemeClr val="lt1"/>
                </a:solidFill>
                <a:latin typeface="Century Gothic"/>
                <a:ea typeface="Century Gothic"/>
                <a:cs typeface="Century Gothic"/>
                <a:sym typeface="Century Gothic"/>
              </a:rPr>
              <a:t>Incorporate learning activities framed by topics grounded in learners’ diverse histories and experiences. </a:t>
            </a:r>
            <a:endParaRPr sz="2000"/>
          </a:p>
        </p:txBody>
      </p:sp>
      <p:sp>
        <p:nvSpPr>
          <p:cNvPr id="501" name="Google Shape;501;p43">
            <a:extLst>
              <a:ext uri="{C183D7F6-B498-43B3-948B-1728B52AA6E4}">
                <adec:decorative xmlns:adec="http://schemas.microsoft.com/office/drawing/2017/decorative" val="1"/>
              </a:ext>
            </a:extLst>
          </p:cNvPr>
          <p:cNvSpPr/>
          <p:nvPr/>
        </p:nvSpPr>
        <p:spPr>
          <a:xfrm>
            <a:off x="1188175" y="3010225"/>
            <a:ext cx="6994500" cy="1041300"/>
          </a:xfrm>
          <a:prstGeom prst="roundRect">
            <a:avLst>
              <a:gd name="adj" fmla="val 16667"/>
            </a:avLst>
          </a:prstGeom>
          <a:gradFill>
            <a:gsLst>
              <a:gs pos="0">
                <a:srgbClr val="95A4C2"/>
              </a:gs>
              <a:gs pos="100000">
                <a:srgbClr val="556380"/>
              </a:gs>
            </a:gsLst>
            <a:lin ang="5400012" scaled="0"/>
          </a:gradFill>
          <a:ln>
            <a:noFill/>
          </a:ln>
          <a:effectLst>
            <a:outerShdw blurRad="38100" dist="25400" dir="5400000" rotWithShape="0">
              <a:srgbClr val="000000">
                <a:alpha val="2471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43"/>
          <p:cNvSpPr txBox="1"/>
          <p:nvPr/>
        </p:nvSpPr>
        <p:spPr>
          <a:xfrm>
            <a:off x="1407350" y="2938700"/>
            <a:ext cx="6698700" cy="1152300"/>
          </a:xfrm>
          <a:prstGeom prst="rect">
            <a:avLst/>
          </a:prstGeom>
          <a:noFill/>
          <a:ln>
            <a:noFill/>
          </a:ln>
        </p:spPr>
        <p:txBody>
          <a:bodyPr spcFirstLastPara="1" wrap="square" lIns="49525" tIns="49525" rIns="49525" bIns="49525" anchor="ctr" anchorCtr="0">
            <a:noAutofit/>
          </a:bodyPr>
          <a:lstStyle/>
          <a:p>
            <a:pPr marL="0" marR="0" lvl="0" indent="0" algn="l" rtl="0">
              <a:lnSpc>
                <a:spcPct val="90000"/>
              </a:lnSpc>
              <a:spcBef>
                <a:spcPts val="0"/>
              </a:spcBef>
              <a:spcAft>
                <a:spcPts val="0"/>
              </a:spcAft>
              <a:buClr>
                <a:schemeClr val="lt1"/>
              </a:buClr>
              <a:buSzPts val="1300"/>
              <a:buFont typeface="Century Gothic"/>
              <a:buNone/>
            </a:pPr>
            <a:r>
              <a:rPr lang="en-US" sz="2000">
                <a:solidFill>
                  <a:schemeClr val="lt1"/>
                </a:solidFill>
                <a:latin typeface="Century Gothic"/>
                <a:ea typeface="Century Gothic"/>
                <a:cs typeface="Century Gothic"/>
                <a:sym typeface="Century Gothic"/>
              </a:rPr>
              <a:t>Intentional curricular alignment that integrates and encourages diverse ways of knowing.</a:t>
            </a:r>
            <a:endParaRPr sz="2000"/>
          </a:p>
        </p:txBody>
      </p:sp>
      <p:sp>
        <p:nvSpPr>
          <p:cNvPr id="503" name="Google Shape;503;p4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lnSpcReduction="10000"/>
          </a:bodyPr>
          <a:lstStyle/>
          <a:p>
            <a:pPr marL="0" lvl="0" indent="0" algn="r" rtl="0">
              <a:spcBef>
                <a:spcPts val="0"/>
              </a:spcBef>
              <a:spcAft>
                <a:spcPts val="0"/>
              </a:spcAft>
              <a:buClr>
                <a:srgbClr val="FEFFFF"/>
              </a:buClr>
              <a:buSzPts val="1500"/>
              <a:buFont typeface="Century Gothic"/>
              <a:buNone/>
            </a:pPr>
            <a:fld id="{00000000-1234-1234-1234-123412341234}" type="slidenum">
              <a:rPr lang="en-US">
                <a:solidFill>
                  <a:schemeClr val="lt2"/>
                </a:solidFill>
              </a:rPr>
              <a:t>27</a:t>
            </a:fld>
            <a:endParaRPr>
              <a:solidFill>
                <a:schemeClr val="lt2"/>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7"/>
        <p:cNvGrpSpPr/>
        <p:nvPr/>
      </p:nvGrpSpPr>
      <p:grpSpPr>
        <a:xfrm>
          <a:off x="0" y="0"/>
          <a:ext cx="0" cy="0"/>
          <a:chOff x="0" y="0"/>
          <a:chExt cx="0" cy="0"/>
        </a:xfrm>
      </p:grpSpPr>
      <p:sp>
        <p:nvSpPr>
          <p:cNvPr id="508" name="Google Shape;508;p44">
            <a:extLst>
              <a:ext uri="{C183D7F6-B498-43B3-948B-1728B52AA6E4}">
                <adec:decorative xmlns:adec="http://schemas.microsoft.com/office/drawing/2017/decorative" val="1"/>
              </a:ext>
            </a:extLst>
          </p:cNvPr>
          <p:cNvSpPr/>
          <p:nvPr/>
        </p:nvSpPr>
        <p:spPr>
          <a:xfrm>
            <a:off x="0" y="0"/>
            <a:ext cx="137100" cy="51435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44"/>
          <p:cNvSpPr txBox="1">
            <a:spLocks noGrp="1"/>
          </p:cNvSpPr>
          <p:nvPr>
            <p:ph type="title"/>
          </p:nvPr>
        </p:nvSpPr>
        <p:spPr>
          <a:xfrm>
            <a:off x="1346172" y="468082"/>
            <a:ext cx="7284600" cy="9606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262626"/>
              </a:buClr>
              <a:buSzPts val="2800"/>
              <a:buFont typeface="Century Gothic"/>
              <a:buNone/>
            </a:pPr>
            <a:r>
              <a:rPr lang="en-US" sz="3100" b="1"/>
              <a:t>Practical Examples &amp; Ideas for Elevating Voice &amp; Choice</a:t>
            </a:r>
            <a:endParaRPr b="1"/>
          </a:p>
        </p:txBody>
      </p:sp>
      <p:sp>
        <p:nvSpPr>
          <p:cNvPr id="510" name="Google Shape;510;p44">
            <a:extLst>
              <a:ext uri="{C183D7F6-B498-43B3-948B-1728B52AA6E4}">
                <adec:decorative xmlns:adec="http://schemas.microsoft.com/office/drawing/2017/decorative" val="1"/>
              </a:ext>
            </a:extLst>
          </p:cNvPr>
          <p:cNvSpPr/>
          <p:nvPr/>
        </p:nvSpPr>
        <p:spPr>
          <a:xfrm>
            <a:off x="0" y="0"/>
            <a:ext cx="137100" cy="51435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44"/>
          <p:cNvSpPr txBox="1"/>
          <p:nvPr/>
        </p:nvSpPr>
        <p:spPr>
          <a:xfrm>
            <a:off x="866395" y="3101650"/>
            <a:ext cx="7411200" cy="1234433"/>
          </a:xfrm>
          <a:prstGeom prst="rect">
            <a:avLst/>
          </a:prstGeom>
          <a:noFill/>
          <a:ln>
            <a:noFill/>
          </a:ln>
        </p:spPr>
        <p:txBody>
          <a:bodyPr spcFirstLastPara="1" wrap="square" lIns="0" tIns="0" rIns="0" bIns="0" anchor="t" anchorCtr="0">
            <a:noAutofit/>
          </a:bodyPr>
          <a:lstStyle/>
          <a:p>
            <a:pPr marL="0" marR="0" lvl="0" indent="0" algn="ctr" rtl="0">
              <a:lnSpc>
                <a:spcPct val="90000"/>
              </a:lnSpc>
              <a:spcBef>
                <a:spcPts val="0"/>
              </a:spcBef>
              <a:spcAft>
                <a:spcPts val="0"/>
              </a:spcAft>
              <a:buClr>
                <a:schemeClr val="dk1"/>
              </a:buClr>
              <a:buSzPts val="1100"/>
              <a:buFont typeface="Century Gothic"/>
              <a:buNone/>
            </a:pPr>
            <a:r>
              <a:rPr lang="en-US" sz="2100" dirty="0">
                <a:solidFill>
                  <a:schemeClr val="dk1"/>
                </a:solidFill>
                <a:latin typeface="Century Gothic"/>
                <a:ea typeface="Century Gothic"/>
                <a:cs typeface="Century Gothic"/>
                <a:sym typeface="Century Gothic"/>
              </a:rPr>
              <a:t>Students in a literature course might be able to choose between various novels (or nominate their own) to read and report on which meet the specific requirements that align with course learning outcomes. </a:t>
            </a:r>
            <a:endParaRPr sz="2100" dirty="0"/>
          </a:p>
        </p:txBody>
      </p:sp>
      <p:pic>
        <p:nvPicPr>
          <p:cNvPr id="516" name="Google Shape;516;p44">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3824053" y="1638413"/>
            <a:ext cx="1495889" cy="1271017"/>
          </a:xfrm>
          <a:prstGeom prst="rect">
            <a:avLst/>
          </a:prstGeom>
          <a:noFill/>
          <a:ln>
            <a:noFill/>
          </a:ln>
        </p:spPr>
      </p:pic>
      <p:sp>
        <p:nvSpPr>
          <p:cNvPr id="517" name="Google Shape;517;p4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lnSpcReduction="10000"/>
          </a:bodyPr>
          <a:lstStyle/>
          <a:p>
            <a:pPr marL="0" lvl="0" indent="0" algn="r" rtl="0">
              <a:spcBef>
                <a:spcPts val="0"/>
              </a:spcBef>
              <a:spcAft>
                <a:spcPts val="0"/>
              </a:spcAft>
              <a:buClr>
                <a:srgbClr val="FEFFFF"/>
              </a:buClr>
              <a:buSzPts val="1500"/>
              <a:buFont typeface="Century Gothic"/>
              <a:buNone/>
            </a:pPr>
            <a:fld id="{00000000-1234-1234-1234-123412341234}" type="slidenum">
              <a:rPr lang="en-US">
                <a:solidFill>
                  <a:schemeClr val="lt2"/>
                </a:solidFill>
              </a:rPr>
              <a:t>28</a:t>
            </a:fld>
            <a:endParaRPr>
              <a:solidFill>
                <a:schemeClr val="lt2"/>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21"/>
        <p:cNvGrpSpPr/>
        <p:nvPr/>
      </p:nvGrpSpPr>
      <p:grpSpPr>
        <a:xfrm>
          <a:off x="0" y="0"/>
          <a:ext cx="0" cy="0"/>
          <a:chOff x="0" y="0"/>
          <a:chExt cx="0" cy="0"/>
        </a:xfrm>
      </p:grpSpPr>
      <p:sp>
        <p:nvSpPr>
          <p:cNvPr id="522" name="Google Shape;522;p45">
            <a:extLst>
              <a:ext uri="{C183D7F6-B498-43B3-948B-1728B52AA6E4}">
                <adec:decorative xmlns:adec="http://schemas.microsoft.com/office/drawing/2017/decorative" val="1"/>
              </a:ext>
            </a:extLst>
          </p:cNvPr>
          <p:cNvSpPr/>
          <p:nvPr/>
        </p:nvSpPr>
        <p:spPr>
          <a:xfrm>
            <a:off x="0" y="0"/>
            <a:ext cx="137100" cy="51435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45"/>
          <p:cNvSpPr txBox="1">
            <a:spLocks noGrp="1"/>
          </p:cNvSpPr>
          <p:nvPr>
            <p:ph type="title"/>
          </p:nvPr>
        </p:nvSpPr>
        <p:spPr>
          <a:xfrm>
            <a:off x="1346172" y="468082"/>
            <a:ext cx="7284600" cy="9606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262626"/>
              </a:buClr>
              <a:buSzPts val="2800"/>
              <a:buFont typeface="Century Gothic"/>
              <a:buNone/>
            </a:pPr>
            <a:r>
              <a:rPr lang="en-US" sz="3100" b="1" dirty="0"/>
              <a:t>Practical Examples &amp; Ideas for Elevating Voice &amp; Choice </a:t>
            </a:r>
            <a:r>
              <a:rPr lang="en-US" sz="3100" b="1" dirty="0">
                <a:solidFill>
                  <a:schemeClr val="bg1"/>
                </a:solidFill>
              </a:rPr>
              <a:t>(continued)</a:t>
            </a:r>
            <a:endParaRPr b="1" dirty="0">
              <a:solidFill>
                <a:schemeClr val="bg1"/>
              </a:solidFill>
            </a:endParaRPr>
          </a:p>
        </p:txBody>
      </p:sp>
      <p:sp>
        <p:nvSpPr>
          <p:cNvPr id="524" name="Google Shape;524;p45">
            <a:extLst>
              <a:ext uri="{C183D7F6-B498-43B3-948B-1728B52AA6E4}">
                <adec:decorative xmlns:adec="http://schemas.microsoft.com/office/drawing/2017/decorative" val="1"/>
              </a:ext>
            </a:extLst>
          </p:cNvPr>
          <p:cNvSpPr/>
          <p:nvPr/>
        </p:nvSpPr>
        <p:spPr>
          <a:xfrm>
            <a:off x="0" y="0"/>
            <a:ext cx="137100" cy="51435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45"/>
          <p:cNvSpPr txBox="1"/>
          <p:nvPr/>
        </p:nvSpPr>
        <p:spPr>
          <a:xfrm>
            <a:off x="879970" y="3244225"/>
            <a:ext cx="7704900" cy="1552500"/>
          </a:xfrm>
          <a:prstGeom prst="rect">
            <a:avLst/>
          </a:prstGeom>
          <a:noFill/>
          <a:ln>
            <a:noFill/>
          </a:ln>
        </p:spPr>
        <p:txBody>
          <a:bodyPr spcFirstLastPara="1" wrap="square" lIns="0" tIns="0" rIns="0" bIns="0" anchor="t" anchorCtr="0">
            <a:noAutofit/>
          </a:bodyPr>
          <a:lstStyle/>
          <a:p>
            <a:pPr marL="0" marR="0" lvl="0" indent="0" algn="ctr" rtl="0">
              <a:lnSpc>
                <a:spcPct val="90000"/>
              </a:lnSpc>
              <a:spcBef>
                <a:spcPts val="0"/>
              </a:spcBef>
              <a:spcAft>
                <a:spcPts val="0"/>
              </a:spcAft>
              <a:buClr>
                <a:schemeClr val="dk1"/>
              </a:buClr>
              <a:buSzPts val="1100"/>
              <a:buFont typeface="Century Gothic"/>
              <a:buNone/>
            </a:pPr>
            <a:r>
              <a:rPr lang="en-US" sz="2200">
                <a:solidFill>
                  <a:schemeClr val="dk1"/>
                </a:solidFill>
                <a:latin typeface="Century Gothic"/>
                <a:ea typeface="Century Gothic"/>
                <a:cs typeface="Century Gothic"/>
                <a:sym typeface="Century Gothic"/>
              </a:rPr>
              <a:t>Students in a history course could select one of several relevant historical events to explore on their own and create a peer lesson. </a:t>
            </a:r>
            <a:endParaRPr sz="2200"/>
          </a:p>
        </p:txBody>
      </p:sp>
      <p:pic>
        <p:nvPicPr>
          <p:cNvPr id="530" name="Google Shape;530;p45">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3999706" y="1700938"/>
            <a:ext cx="1144591" cy="1271017"/>
          </a:xfrm>
          <a:prstGeom prst="rect">
            <a:avLst/>
          </a:prstGeom>
          <a:noFill/>
          <a:ln>
            <a:noFill/>
          </a:ln>
        </p:spPr>
      </p:pic>
      <p:sp>
        <p:nvSpPr>
          <p:cNvPr id="531" name="Google Shape;531;p4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lnSpcReduction="10000"/>
          </a:bodyPr>
          <a:lstStyle/>
          <a:p>
            <a:pPr marL="0" lvl="0" indent="0" algn="r" rtl="0">
              <a:spcBef>
                <a:spcPts val="0"/>
              </a:spcBef>
              <a:spcAft>
                <a:spcPts val="0"/>
              </a:spcAft>
              <a:buClr>
                <a:srgbClr val="FEFFFF"/>
              </a:buClr>
              <a:buSzPts val="1500"/>
              <a:buFont typeface="Century Gothic"/>
              <a:buNone/>
            </a:pPr>
            <a:fld id="{00000000-1234-1234-1234-123412341234}" type="slidenum">
              <a:rPr lang="en-US">
                <a:solidFill>
                  <a:schemeClr val="lt2"/>
                </a:solidFill>
              </a:rPr>
              <a:t>29</a:t>
            </a:fld>
            <a:endParaRPr>
              <a:solidFill>
                <a:schemeClr val="lt2"/>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20"/>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spcBef>
                <a:spcPts val="0"/>
              </a:spcBef>
              <a:spcAft>
                <a:spcPts val="0"/>
              </a:spcAft>
              <a:buClr>
                <a:srgbClr val="262626"/>
              </a:buClr>
              <a:buSzPct val="70707"/>
              <a:buFont typeface="Century Gothic"/>
              <a:buNone/>
            </a:pPr>
            <a:r>
              <a:rPr lang="en-US" b="1"/>
              <a:t>Welcome!</a:t>
            </a:r>
            <a:endParaRPr b="1"/>
          </a:p>
        </p:txBody>
      </p:sp>
      <p:pic>
        <p:nvPicPr>
          <p:cNvPr id="91" name="Google Shape;91;p20" descr="Racheal Brooks, PhD&#10;North Carolina Central University"/>
          <p:cNvPicPr preferRelativeResize="0"/>
          <p:nvPr/>
        </p:nvPicPr>
        <p:blipFill rotWithShape="1">
          <a:blip r:embed="rId3">
            <a:alphaModFix/>
          </a:blip>
          <a:srcRect/>
          <a:stretch/>
        </p:blipFill>
        <p:spPr>
          <a:xfrm>
            <a:off x="2025337" y="1355393"/>
            <a:ext cx="1850113" cy="2523743"/>
          </a:xfrm>
          <a:prstGeom prst="rect">
            <a:avLst/>
          </a:prstGeom>
          <a:noFill/>
          <a:ln>
            <a:noFill/>
          </a:ln>
          <a:effectLst>
            <a:outerShdw blurRad="57150" dist="19050" dir="5400000" algn="bl" rotWithShape="0">
              <a:srgbClr val="000000">
                <a:alpha val="50000"/>
              </a:srgbClr>
            </a:outerShdw>
          </a:effectLst>
        </p:spPr>
      </p:pic>
      <p:pic>
        <p:nvPicPr>
          <p:cNvPr id="92" name="Google Shape;92;p20" descr="Amy M Grincewicz, PhD&#10;Kent State University"/>
          <p:cNvPicPr preferRelativeResize="0"/>
          <p:nvPr/>
        </p:nvPicPr>
        <p:blipFill rotWithShape="1">
          <a:blip r:embed="rId4">
            <a:alphaModFix/>
          </a:blip>
          <a:srcRect/>
          <a:stretch/>
        </p:blipFill>
        <p:spPr>
          <a:xfrm>
            <a:off x="4994786" y="1378306"/>
            <a:ext cx="1695450" cy="2533649"/>
          </a:xfrm>
          <a:prstGeom prst="rect">
            <a:avLst/>
          </a:prstGeom>
          <a:noFill/>
          <a:ln>
            <a:noFill/>
          </a:ln>
          <a:effectLst>
            <a:outerShdw blurRad="57150" dist="19050" dir="5400000" algn="bl" rotWithShape="0">
              <a:srgbClr val="000000">
                <a:alpha val="50000"/>
              </a:srgbClr>
            </a:outerShdw>
          </a:effectLst>
        </p:spPr>
      </p:pic>
      <p:sp>
        <p:nvSpPr>
          <p:cNvPr id="93" name="Google Shape;93;p20"/>
          <p:cNvSpPr txBox="1"/>
          <p:nvPr/>
        </p:nvSpPr>
        <p:spPr>
          <a:xfrm>
            <a:off x="1525850" y="3883050"/>
            <a:ext cx="2935500" cy="4617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200" b="1" i="0" u="none" strike="noStrike" cap="none">
                <a:solidFill>
                  <a:schemeClr val="dk1"/>
                </a:solidFill>
                <a:latin typeface="Century Gothic"/>
                <a:ea typeface="Century Gothic"/>
                <a:cs typeface="Century Gothic"/>
                <a:sym typeface="Century Gothic"/>
              </a:rPr>
              <a:t>Racheal Brooks, PhD</a:t>
            </a:r>
            <a:endParaRPr/>
          </a:p>
          <a:p>
            <a:pPr marL="0" marR="0" lvl="0" indent="0" algn="ctr" rtl="0">
              <a:spcBef>
                <a:spcPts val="0"/>
              </a:spcBef>
              <a:spcAft>
                <a:spcPts val="0"/>
              </a:spcAft>
              <a:buNone/>
            </a:pPr>
            <a:r>
              <a:rPr lang="en-US" sz="1200">
                <a:solidFill>
                  <a:schemeClr val="dk1"/>
                </a:solidFill>
                <a:latin typeface="Century Gothic"/>
                <a:ea typeface="Century Gothic"/>
                <a:cs typeface="Century Gothic"/>
                <a:sym typeface="Century Gothic"/>
              </a:rPr>
              <a:t>North Carolina Central University</a:t>
            </a:r>
            <a:endParaRPr/>
          </a:p>
        </p:txBody>
      </p:sp>
      <p:sp>
        <p:nvSpPr>
          <p:cNvPr id="94" name="Google Shape;94;p20"/>
          <p:cNvSpPr txBox="1"/>
          <p:nvPr/>
        </p:nvSpPr>
        <p:spPr>
          <a:xfrm>
            <a:off x="4758626" y="3911956"/>
            <a:ext cx="2087100" cy="4617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200" b="1" dirty="0">
                <a:solidFill>
                  <a:schemeClr val="dk1"/>
                </a:solidFill>
                <a:latin typeface="Century Gothic"/>
                <a:ea typeface="Century Gothic"/>
                <a:cs typeface="Century Gothic"/>
                <a:sym typeface="Century Gothic"/>
              </a:rPr>
              <a:t>Amy M </a:t>
            </a:r>
            <a:r>
              <a:rPr lang="en-US" sz="1200" b="1" dirty="0" err="1">
                <a:solidFill>
                  <a:schemeClr val="dk1"/>
                </a:solidFill>
                <a:latin typeface="Century Gothic"/>
                <a:ea typeface="Century Gothic"/>
                <a:cs typeface="Century Gothic"/>
                <a:sym typeface="Century Gothic"/>
              </a:rPr>
              <a:t>Grincewicz</a:t>
            </a:r>
            <a:r>
              <a:rPr lang="en-US" sz="1200" b="1" dirty="0">
                <a:solidFill>
                  <a:schemeClr val="dk1"/>
                </a:solidFill>
                <a:latin typeface="Century Gothic"/>
                <a:ea typeface="Century Gothic"/>
                <a:cs typeface="Century Gothic"/>
                <a:sym typeface="Century Gothic"/>
              </a:rPr>
              <a:t>, PhD</a:t>
            </a:r>
            <a:endParaRPr dirty="0"/>
          </a:p>
          <a:p>
            <a:pPr marL="0" marR="0" lvl="0" indent="0" algn="ctr" rtl="0">
              <a:spcBef>
                <a:spcPts val="0"/>
              </a:spcBef>
              <a:spcAft>
                <a:spcPts val="0"/>
              </a:spcAft>
              <a:buNone/>
            </a:pPr>
            <a:r>
              <a:rPr lang="en-US" sz="1200" dirty="0">
                <a:solidFill>
                  <a:schemeClr val="dk1"/>
                </a:solidFill>
                <a:latin typeface="Century Gothic"/>
                <a:ea typeface="Century Gothic"/>
                <a:cs typeface="Century Gothic"/>
                <a:sym typeface="Century Gothic"/>
              </a:rPr>
              <a:t>Kent State University</a:t>
            </a:r>
            <a:endParaRPr dirty="0"/>
          </a:p>
        </p:txBody>
      </p:sp>
      <p:sp>
        <p:nvSpPr>
          <p:cNvPr id="95" name="Google Shape;95;p2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lnSpcReduction="10000"/>
          </a:bodyPr>
          <a:lstStyle/>
          <a:p>
            <a:pPr marL="0" lvl="0" indent="0" algn="r" rtl="0">
              <a:spcBef>
                <a:spcPts val="0"/>
              </a:spcBef>
              <a:spcAft>
                <a:spcPts val="0"/>
              </a:spcAft>
              <a:buClr>
                <a:srgbClr val="FEFFFF"/>
              </a:buClr>
              <a:buSzPts val="1500"/>
              <a:buFont typeface="Century Gothic"/>
              <a:buNone/>
            </a:pPr>
            <a:fld id="{00000000-1234-1234-1234-123412341234}" type="slidenum">
              <a:rPr lang="en-US">
                <a:solidFill>
                  <a:schemeClr val="tx2"/>
                </a:solidFill>
              </a:rPr>
              <a:t>3</a:t>
            </a:fld>
            <a:endParaRPr dirty="0">
              <a:solidFill>
                <a:schemeClr val="tx2"/>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35"/>
        <p:cNvGrpSpPr/>
        <p:nvPr/>
      </p:nvGrpSpPr>
      <p:grpSpPr>
        <a:xfrm>
          <a:off x="0" y="0"/>
          <a:ext cx="0" cy="0"/>
          <a:chOff x="0" y="0"/>
          <a:chExt cx="0" cy="0"/>
        </a:xfrm>
      </p:grpSpPr>
      <p:sp>
        <p:nvSpPr>
          <p:cNvPr id="536" name="Google Shape;536;p46">
            <a:extLst>
              <a:ext uri="{C183D7F6-B498-43B3-948B-1728B52AA6E4}">
                <adec:decorative xmlns:adec="http://schemas.microsoft.com/office/drawing/2017/decorative" val="1"/>
              </a:ext>
            </a:extLst>
          </p:cNvPr>
          <p:cNvSpPr/>
          <p:nvPr/>
        </p:nvSpPr>
        <p:spPr>
          <a:xfrm>
            <a:off x="0" y="0"/>
            <a:ext cx="137100" cy="51435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46"/>
          <p:cNvSpPr txBox="1">
            <a:spLocks noGrp="1"/>
          </p:cNvSpPr>
          <p:nvPr>
            <p:ph type="title"/>
          </p:nvPr>
        </p:nvSpPr>
        <p:spPr>
          <a:xfrm>
            <a:off x="1346172" y="468082"/>
            <a:ext cx="7284600" cy="9606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262626"/>
              </a:buClr>
              <a:buSzPts val="2800"/>
              <a:buFont typeface="Century Gothic"/>
              <a:buNone/>
            </a:pPr>
            <a:r>
              <a:rPr lang="en-US" sz="3100" b="1" dirty="0"/>
              <a:t>Practical Examples &amp; Ideas for Elevating Voice &amp; Choice </a:t>
            </a:r>
            <a:r>
              <a:rPr lang="en-US" sz="3100" b="1" dirty="0">
                <a:solidFill>
                  <a:schemeClr val="bg1"/>
                </a:solidFill>
              </a:rPr>
              <a:t>(cont’d 2)</a:t>
            </a:r>
            <a:endParaRPr b="1" dirty="0">
              <a:solidFill>
                <a:schemeClr val="bg1"/>
              </a:solidFill>
            </a:endParaRPr>
          </a:p>
        </p:txBody>
      </p:sp>
      <p:sp>
        <p:nvSpPr>
          <p:cNvPr id="543" name="Google Shape;543;p46"/>
          <p:cNvSpPr txBox="1"/>
          <p:nvPr/>
        </p:nvSpPr>
        <p:spPr>
          <a:xfrm>
            <a:off x="798282" y="3091825"/>
            <a:ext cx="7793400" cy="1552500"/>
          </a:xfrm>
          <a:prstGeom prst="rect">
            <a:avLst/>
          </a:prstGeom>
          <a:noFill/>
          <a:ln>
            <a:noFill/>
          </a:ln>
        </p:spPr>
        <p:txBody>
          <a:bodyPr spcFirstLastPara="1" wrap="square" lIns="0" tIns="0" rIns="0" bIns="0" anchor="t" anchorCtr="0">
            <a:noAutofit/>
          </a:bodyPr>
          <a:lstStyle/>
          <a:p>
            <a:pPr marL="0" marR="0" lvl="0" indent="0" algn="ctr" rtl="0">
              <a:lnSpc>
                <a:spcPct val="90000"/>
              </a:lnSpc>
              <a:spcBef>
                <a:spcPts val="0"/>
              </a:spcBef>
              <a:spcAft>
                <a:spcPts val="0"/>
              </a:spcAft>
              <a:buClr>
                <a:schemeClr val="dk1"/>
              </a:buClr>
              <a:buSzPts val="1100"/>
              <a:buFont typeface="Century Gothic"/>
              <a:buNone/>
            </a:pPr>
            <a:r>
              <a:rPr lang="en-US" sz="1800">
                <a:solidFill>
                  <a:schemeClr val="dk1"/>
                </a:solidFill>
                <a:latin typeface="Century Gothic"/>
                <a:ea typeface="Century Gothic"/>
                <a:cs typeface="Century Gothic"/>
                <a:sym typeface="Century Gothic"/>
              </a:rPr>
              <a:t>Even within a given assessment that stems from the same instructional material, students could be provided a choice for how they complete a related project, including creating a presentation, writing a report, designing a multimedia piece, or working with their instructor on a unique output idea of their own creation.  </a:t>
            </a:r>
            <a:endParaRPr sz="1800"/>
          </a:p>
        </p:txBody>
      </p:sp>
      <p:pic>
        <p:nvPicPr>
          <p:cNvPr id="544" name="Google Shape;544;p46">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4059488" y="1700938"/>
            <a:ext cx="1271016" cy="1271017"/>
          </a:xfrm>
          <a:prstGeom prst="rect">
            <a:avLst/>
          </a:prstGeom>
          <a:noFill/>
          <a:ln>
            <a:noFill/>
          </a:ln>
        </p:spPr>
      </p:pic>
      <p:sp>
        <p:nvSpPr>
          <p:cNvPr id="545" name="Google Shape;545;p4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lnSpcReduction="10000"/>
          </a:bodyPr>
          <a:lstStyle/>
          <a:p>
            <a:pPr marL="0" lvl="0" indent="0" algn="r" rtl="0">
              <a:spcBef>
                <a:spcPts val="0"/>
              </a:spcBef>
              <a:spcAft>
                <a:spcPts val="0"/>
              </a:spcAft>
              <a:buClr>
                <a:srgbClr val="FEFFFF"/>
              </a:buClr>
              <a:buSzPts val="1500"/>
              <a:buFont typeface="Century Gothic"/>
              <a:buNone/>
            </a:pPr>
            <a:fld id="{00000000-1234-1234-1234-123412341234}" type="slidenum">
              <a:rPr lang="en-US">
                <a:solidFill>
                  <a:schemeClr val="lt2"/>
                </a:solidFill>
              </a:rPr>
              <a:t>30</a:t>
            </a:fld>
            <a:endParaRPr>
              <a:solidFill>
                <a:schemeClr val="lt2"/>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549"/>
        <p:cNvGrpSpPr/>
        <p:nvPr/>
      </p:nvGrpSpPr>
      <p:grpSpPr>
        <a:xfrm>
          <a:off x="0" y="0"/>
          <a:ext cx="0" cy="0"/>
          <a:chOff x="0" y="0"/>
          <a:chExt cx="0" cy="0"/>
        </a:xfrm>
      </p:grpSpPr>
      <p:sp>
        <p:nvSpPr>
          <p:cNvPr id="550" name="Google Shape;550;p47"/>
          <p:cNvSpPr txBox="1">
            <a:spLocks noGrp="1"/>
          </p:cNvSpPr>
          <p:nvPr>
            <p:ph type="ctrTitle"/>
          </p:nvPr>
        </p:nvSpPr>
        <p:spPr>
          <a:xfrm>
            <a:off x="685800" y="2980267"/>
            <a:ext cx="7772400" cy="15213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SzPts val="1400"/>
              <a:buNone/>
            </a:pPr>
            <a:r>
              <a:rPr lang="en-US"/>
              <a:t>Questions or Comments?</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9"/>
        <p:cNvGrpSpPr/>
        <p:nvPr/>
      </p:nvGrpSpPr>
      <p:grpSpPr>
        <a:xfrm>
          <a:off x="0" y="0"/>
          <a:ext cx="0" cy="0"/>
          <a:chOff x="0" y="0"/>
          <a:chExt cx="0" cy="0"/>
        </a:xfrm>
      </p:grpSpPr>
      <p:sp>
        <p:nvSpPr>
          <p:cNvPr id="100" name="Google Shape;100;p21">
            <a:extLst>
              <a:ext uri="{C183D7F6-B498-43B3-948B-1728B52AA6E4}">
                <adec:decorative xmlns:adec="http://schemas.microsoft.com/office/drawing/2017/decorative" val="1"/>
              </a:ext>
            </a:extLst>
          </p:cNvPr>
          <p:cNvSpPr/>
          <p:nvPr/>
        </p:nvSpPr>
        <p:spPr>
          <a:xfrm>
            <a:off x="0" y="0"/>
            <a:ext cx="137100" cy="51435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21"/>
          <p:cNvSpPr txBox="1">
            <a:spLocks noGrp="1"/>
          </p:cNvSpPr>
          <p:nvPr>
            <p:ph type="title"/>
          </p:nvPr>
        </p:nvSpPr>
        <p:spPr>
          <a:xfrm>
            <a:off x="287650" y="253050"/>
            <a:ext cx="3247200" cy="10572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lt1"/>
              </a:buClr>
              <a:buSzPts val="2800"/>
              <a:buFont typeface="Century Gothic"/>
              <a:buNone/>
            </a:pPr>
            <a:r>
              <a:rPr lang="en-US" sz="3950" b="1"/>
              <a:t>Session Objectives</a:t>
            </a:r>
            <a:endParaRPr sz="3950" b="1"/>
          </a:p>
        </p:txBody>
      </p:sp>
      <p:sp>
        <p:nvSpPr>
          <p:cNvPr id="103" name="Google Shape;103;p21">
            <a:extLst>
              <a:ext uri="{C183D7F6-B498-43B3-948B-1728B52AA6E4}">
                <adec:decorative xmlns:adec="http://schemas.microsoft.com/office/drawing/2017/decorative" val="1"/>
              </a:ext>
            </a:extLst>
          </p:cNvPr>
          <p:cNvSpPr/>
          <p:nvPr/>
        </p:nvSpPr>
        <p:spPr>
          <a:xfrm>
            <a:off x="3534858" y="253045"/>
            <a:ext cx="5124300" cy="1128000"/>
          </a:xfrm>
          <a:prstGeom prst="roundRect">
            <a:avLst>
              <a:gd name="adj" fmla="val 10000"/>
            </a:avLst>
          </a:pr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21">
            <a:extLst>
              <a:ext uri="{C183D7F6-B498-43B3-948B-1728B52AA6E4}">
                <adec:decorative xmlns:adec="http://schemas.microsoft.com/office/drawing/2017/decorative" val="1"/>
              </a:ext>
            </a:extLst>
          </p:cNvPr>
          <p:cNvSpPr/>
          <p:nvPr/>
        </p:nvSpPr>
        <p:spPr>
          <a:xfrm>
            <a:off x="4837572" y="253045"/>
            <a:ext cx="3821400" cy="1128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21"/>
          <p:cNvSpPr txBox="1"/>
          <p:nvPr/>
        </p:nvSpPr>
        <p:spPr>
          <a:xfrm>
            <a:off x="4837572" y="253045"/>
            <a:ext cx="3821400" cy="1128000"/>
          </a:xfrm>
          <a:prstGeom prst="rect">
            <a:avLst/>
          </a:prstGeom>
          <a:noFill/>
          <a:ln>
            <a:noFill/>
          </a:ln>
        </p:spPr>
        <p:txBody>
          <a:bodyPr spcFirstLastPara="1" wrap="square" lIns="119350" tIns="119350" rIns="119350" bIns="119350" anchor="ctr" anchorCtr="0">
            <a:noAutofit/>
          </a:bodyPr>
          <a:lstStyle/>
          <a:p>
            <a:pPr marL="0" marR="0" lvl="0" indent="0" algn="l" rtl="0">
              <a:lnSpc>
                <a:spcPct val="90000"/>
              </a:lnSpc>
              <a:spcBef>
                <a:spcPts val="0"/>
              </a:spcBef>
              <a:spcAft>
                <a:spcPts val="0"/>
              </a:spcAft>
              <a:buClr>
                <a:schemeClr val="dk1"/>
              </a:buClr>
              <a:buSzPts val="1900"/>
              <a:buFont typeface="Century Gothic"/>
              <a:buNone/>
            </a:pPr>
            <a:r>
              <a:rPr lang="en-US" sz="1900">
                <a:solidFill>
                  <a:schemeClr val="dk1"/>
                </a:solidFill>
                <a:latin typeface="Century Gothic"/>
                <a:ea typeface="Century Gothic"/>
                <a:cs typeface="Century Gothic"/>
                <a:sym typeface="Century Gothic"/>
              </a:rPr>
              <a:t>Define voice and choice as a part of culturally-inclusive design.</a:t>
            </a:r>
            <a:endParaRPr/>
          </a:p>
        </p:txBody>
      </p:sp>
      <p:sp>
        <p:nvSpPr>
          <p:cNvPr id="106" name="Google Shape;106;p21">
            <a:extLst>
              <a:ext uri="{C183D7F6-B498-43B3-948B-1728B52AA6E4}">
                <adec:decorative xmlns:adec="http://schemas.microsoft.com/office/drawing/2017/decorative" val="1"/>
              </a:ext>
            </a:extLst>
          </p:cNvPr>
          <p:cNvSpPr/>
          <p:nvPr/>
        </p:nvSpPr>
        <p:spPr>
          <a:xfrm>
            <a:off x="3534858" y="1662909"/>
            <a:ext cx="5124300" cy="1128000"/>
          </a:xfrm>
          <a:prstGeom prst="roundRect">
            <a:avLst>
              <a:gd name="adj" fmla="val 10000"/>
            </a:avLst>
          </a:pr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21">
            <a:extLst>
              <a:ext uri="{C183D7F6-B498-43B3-948B-1728B52AA6E4}">
                <adec:decorative xmlns:adec="http://schemas.microsoft.com/office/drawing/2017/decorative" val="1"/>
              </a:ext>
            </a:extLst>
          </p:cNvPr>
          <p:cNvSpPr/>
          <p:nvPr/>
        </p:nvSpPr>
        <p:spPr>
          <a:xfrm>
            <a:off x="3876045" y="1916684"/>
            <a:ext cx="620400" cy="620400"/>
          </a:xfrm>
          <a:prstGeom prst="rect">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21">
            <a:extLst>
              <a:ext uri="{C183D7F6-B498-43B3-948B-1728B52AA6E4}">
                <adec:decorative xmlns:adec="http://schemas.microsoft.com/office/drawing/2017/decorative" val="1"/>
              </a:ext>
            </a:extLst>
          </p:cNvPr>
          <p:cNvSpPr/>
          <p:nvPr/>
        </p:nvSpPr>
        <p:spPr>
          <a:xfrm>
            <a:off x="4837572" y="1662909"/>
            <a:ext cx="3821400" cy="1128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21"/>
          <p:cNvSpPr txBox="1"/>
          <p:nvPr/>
        </p:nvSpPr>
        <p:spPr>
          <a:xfrm>
            <a:off x="4837572" y="1662909"/>
            <a:ext cx="3821400" cy="1128000"/>
          </a:xfrm>
          <a:prstGeom prst="rect">
            <a:avLst/>
          </a:prstGeom>
          <a:noFill/>
          <a:ln>
            <a:noFill/>
          </a:ln>
        </p:spPr>
        <p:txBody>
          <a:bodyPr spcFirstLastPara="1" wrap="square" lIns="119350" tIns="119350" rIns="119350" bIns="119350" anchor="ctr" anchorCtr="0">
            <a:noAutofit/>
          </a:bodyPr>
          <a:lstStyle/>
          <a:p>
            <a:pPr marL="0" marR="0" lvl="0" indent="0" algn="l" rtl="0">
              <a:lnSpc>
                <a:spcPct val="90000"/>
              </a:lnSpc>
              <a:spcBef>
                <a:spcPts val="0"/>
              </a:spcBef>
              <a:spcAft>
                <a:spcPts val="0"/>
              </a:spcAft>
              <a:buClr>
                <a:schemeClr val="dk1"/>
              </a:buClr>
              <a:buSzPts val="1900"/>
              <a:buFont typeface="Century Gothic"/>
              <a:buNone/>
            </a:pPr>
            <a:r>
              <a:rPr lang="en-US" sz="1900">
                <a:solidFill>
                  <a:schemeClr val="dk1"/>
                </a:solidFill>
                <a:latin typeface="Century Gothic"/>
                <a:ea typeface="Century Gothic"/>
                <a:cs typeface="Century Gothic"/>
                <a:sym typeface="Century Gothic"/>
              </a:rPr>
              <a:t>Describe the impact of voice and choice on agency and cognitive engagement.</a:t>
            </a:r>
            <a:endParaRPr/>
          </a:p>
        </p:txBody>
      </p:sp>
      <p:sp>
        <p:nvSpPr>
          <p:cNvPr id="110" name="Google Shape;110;p21">
            <a:extLst>
              <a:ext uri="{C183D7F6-B498-43B3-948B-1728B52AA6E4}">
                <adec:decorative xmlns:adec="http://schemas.microsoft.com/office/drawing/2017/decorative" val="1"/>
              </a:ext>
            </a:extLst>
          </p:cNvPr>
          <p:cNvSpPr/>
          <p:nvPr/>
        </p:nvSpPr>
        <p:spPr>
          <a:xfrm>
            <a:off x="3534858" y="3072773"/>
            <a:ext cx="5124300" cy="1128000"/>
          </a:xfrm>
          <a:prstGeom prst="roundRect">
            <a:avLst>
              <a:gd name="adj" fmla="val 10000"/>
            </a:avLst>
          </a:pr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21">
            <a:extLst>
              <a:ext uri="{C183D7F6-B498-43B3-948B-1728B52AA6E4}">
                <adec:decorative xmlns:adec="http://schemas.microsoft.com/office/drawing/2017/decorative" val="1"/>
              </a:ext>
            </a:extLst>
          </p:cNvPr>
          <p:cNvSpPr/>
          <p:nvPr/>
        </p:nvSpPr>
        <p:spPr>
          <a:xfrm>
            <a:off x="4837572" y="3072773"/>
            <a:ext cx="3821400" cy="1128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21"/>
          <p:cNvSpPr txBox="1"/>
          <p:nvPr/>
        </p:nvSpPr>
        <p:spPr>
          <a:xfrm>
            <a:off x="4837572" y="3072773"/>
            <a:ext cx="3821400" cy="1128000"/>
          </a:xfrm>
          <a:prstGeom prst="rect">
            <a:avLst/>
          </a:prstGeom>
          <a:noFill/>
          <a:ln>
            <a:noFill/>
          </a:ln>
        </p:spPr>
        <p:txBody>
          <a:bodyPr spcFirstLastPara="1" wrap="square" lIns="119350" tIns="119350" rIns="119350" bIns="119350" anchor="ctr" anchorCtr="0">
            <a:noAutofit/>
          </a:bodyPr>
          <a:lstStyle/>
          <a:p>
            <a:pPr marL="0" marR="0" lvl="0" indent="0" algn="l" rtl="0">
              <a:lnSpc>
                <a:spcPct val="90000"/>
              </a:lnSpc>
              <a:spcBef>
                <a:spcPts val="0"/>
              </a:spcBef>
              <a:spcAft>
                <a:spcPts val="0"/>
              </a:spcAft>
              <a:buClr>
                <a:schemeClr val="dk1"/>
              </a:buClr>
              <a:buSzPts val="1900"/>
              <a:buFont typeface="Century Gothic"/>
              <a:buNone/>
            </a:pPr>
            <a:r>
              <a:rPr lang="en-US" sz="1900">
                <a:solidFill>
                  <a:schemeClr val="dk1"/>
                </a:solidFill>
                <a:latin typeface="Century Gothic"/>
                <a:ea typeface="Century Gothic"/>
                <a:cs typeface="Century Gothic"/>
                <a:sym typeface="Century Gothic"/>
              </a:rPr>
              <a:t>Identify ways to incorporate learner agency within the course design.</a:t>
            </a:r>
            <a:endParaRPr/>
          </a:p>
        </p:txBody>
      </p:sp>
      <p:sp>
        <p:nvSpPr>
          <p:cNvPr id="113" name="Google Shape;113;p2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lnSpcReduction="10000"/>
          </a:bodyPr>
          <a:lstStyle/>
          <a:p>
            <a:pPr marL="0" lvl="0" indent="0" algn="r" rtl="0">
              <a:spcBef>
                <a:spcPts val="0"/>
              </a:spcBef>
              <a:spcAft>
                <a:spcPts val="0"/>
              </a:spcAft>
              <a:buClr>
                <a:srgbClr val="FEFFFF"/>
              </a:buClr>
              <a:buSzPts val="1500"/>
              <a:buFont typeface="Century Gothic"/>
              <a:buNone/>
            </a:pPr>
            <a:fld id="{00000000-1234-1234-1234-123412341234}" type="slidenum">
              <a:rPr lang="en-US">
                <a:solidFill>
                  <a:schemeClr val="tx2"/>
                </a:solidFill>
              </a:rPr>
              <a:t>4</a:t>
            </a:fld>
            <a:endParaRPr dirty="0">
              <a:solidFill>
                <a:schemeClr val="tx2"/>
              </a:solidFill>
            </a:endParaRPr>
          </a:p>
        </p:txBody>
      </p:sp>
      <p:pic>
        <p:nvPicPr>
          <p:cNvPr id="114" name="Google Shape;114;p21">
            <a:extLst>
              <a:ext uri="{C183D7F6-B498-43B3-948B-1728B52AA6E4}">
                <adec:decorative xmlns:adec="http://schemas.microsoft.com/office/drawing/2017/decorative" val="1"/>
              </a:ext>
            </a:extLst>
          </p:cNvPr>
          <p:cNvPicPr preferRelativeResize="0"/>
          <p:nvPr/>
        </p:nvPicPr>
        <p:blipFill>
          <a:blip r:embed="rId4">
            <a:alphaModFix/>
          </a:blip>
          <a:stretch>
            <a:fillRect/>
          </a:stretch>
        </p:blipFill>
        <p:spPr>
          <a:xfrm>
            <a:off x="3922075" y="530162"/>
            <a:ext cx="548700" cy="502975"/>
          </a:xfrm>
          <a:prstGeom prst="rect">
            <a:avLst/>
          </a:prstGeom>
          <a:noFill/>
          <a:ln>
            <a:noFill/>
          </a:ln>
        </p:spPr>
      </p:pic>
      <p:pic>
        <p:nvPicPr>
          <p:cNvPr id="115" name="Google Shape;115;p21">
            <a:extLst>
              <a:ext uri="{C183D7F6-B498-43B3-948B-1728B52AA6E4}">
                <adec:decorative xmlns:adec="http://schemas.microsoft.com/office/drawing/2017/decorative" val="1"/>
              </a:ext>
            </a:extLst>
          </p:cNvPr>
          <p:cNvPicPr preferRelativeResize="0"/>
          <p:nvPr/>
        </p:nvPicPr>
        <p:blipFill>
          <a:blip r:embed="rId5">
            <a:alphaModFix/>
          </a:blip>
          <a:stretch>
            <a:fillRect/>
          </a:stretch>
        </p:blipFill>
        <p:spPr>
          <a:xfrm>
            <a:off x="3961566" y="3454052"/>
            <a:ext cx="469709" cy="3936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22"/>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spcBef>
                <a:spcPts val="0"/>
              </a:spcBef>
              <a:spcAft>
                <a:spcPts val="0"/>
              </a:spcAft>
              <a:buClr>
                <a:srgbClr val="262626"/>
              </a:buClr>
              <a:buSzPct val="70707"/>
              <a:buFont typeface="Century Gothic"/>
              <a:buNone/>
            </a:pPr>
            <a:r>
              <a:rPr lang="en-US" b="1"/>
              <a:t>Voice &amp; Choice Defined</a:t>
            </a:r>
            <a:endParaRPr b="1"/>
          </a:p>
        </p:txBody>
      </p:sp>
      <p:sp>
        <p:nvSpPr>
          <p:cNvPr id="121" name="Google Shape;121;p22"/>
          <p:cNvSpPr txBox="1">
            <a:spLocks noGrp="1"/>
          </p:cNvSpPr>
          <p:nvPr>
            <p:ph type="body" idx="1"/>
          </p:nvPr>
        </p:nvSpPr>
        <p:spPr>
          <a:xfrm>
            <a:off x="486204" y="1160205"/>
            <a:ext cx="3999900" cy="1707300"/>
          </a:xfrm>
          <a:prstGeom prst="rect">
            <a:avLst/>
          </a:prstGeom>
          <a:noFill/>
          <a:ln w="38100" cap="flat" cmpd="sng">
            <a:solidFill>
              <a:schemeClr val="accent6"/>
            </a:solidFill>
            <a:prstDash val="solid"/>
            <a:round/>
            <a:headEnd type="none" w="sm" len="sm"/>
            <a:tailEnd type="none" w="sm" len="sm"/>
          </a:ln>
        </p:spPr>
        <p:txBody>
          <a:bodyPr spcFirstLastPara="1" wrap="square" lIns="91425" tIns="91425" rIns="91425" bIns="91425" anchor="t" anchorCtr="0">
            <a:normAutofit/>
          </a:bodyPr>
          <a:lstStyle/>
          <a:p>
            <a:pPr marL="0" lvl="0" indent="0" algn="l" rtl="0">
              <a:spcBef>
                <a:spcPts val="0"/>
              </a:spcBef>
              <a:spcAft>
                <a:spcPts val="0"/>
              </a:spcAft>
              <a:buSzPts val="1400"/>
              <a:buNone/>
            </a:pPr>
            <a:r>
              <a:rPr lang="en-US" b="1"/>
              <a:t>Voice</a:t>
            </a:r>
            <a:endParaRPr b="1"/>
          </a:p>
          <a:p>
            <a:pPr marL="0" lvl="0" indent="0" algn="l" rtl="0">
              <a:spcBef>
                <a:spcPts val="1200"/>
              </a:spcBef>
              <a:spcAft>
                <a:spcPts val="1200"/>
              </a:spcAft>
              <a:buSzPts val="1400"/>
              <a:buNone/>
            </a:pPr>
            <a:r>
              <a:rPr lang="en-US"/>
              <a:t>refers to empowering students to contribute their ideas and perspectives based on their existing knowledge, experiences, and interests. </a:t>
            </a:r>
            <a:endParaRPr/>
          </a:p>
        </p:txBody>
      </p:sp>
      <p:sp>
        <p:nvSpPr>
          <p:cNvPr id="122" name="Google Shape;122;p22"/>
          <p:cNvSpPr txBox="1">
            <a:spLocks noGrp="1"/>
          </p:cNvSpPr>
          <p:nvPr>
            <p:ph type="body" idx="2"/>
          </p:nvPr>
        </p:nvSpPr>
        <p:spPr>
          <a:xfrm>
            <a:off x="4930122" y="1152475"/>
            <a:ext cx="3999900" cy="1707300"/>
          </a:xfrm>
          <a:prstGeom prst="rect">
            <a:avLst/>
          </a:prstGeom>
          <a:noFill/>
          <a:ln w="38100" cap="flat" cmpd="sng">
            <a:solidFill>
              <a:schemeClr val="accent5"/>
            </a:solidFill>
            <a:prstDash val="solid"/>
            <a:round/>
            <a:headEnd type="none" w="sm" len="sm"/>
            <a:tailEnd type="none" w="sm" len="sm"/>
          </a:ln>
        </p:spPr>
        <p:txBody>
          <a:bodyPr spcFirstLastPara="1" wrap="square" lIns="91425" tIns="91425" rIns="91425" bIns="91425" anchor="t" anchorCtr="0">
            <a:normAutofit/>
          </a:bodyPr>
          <a:lstStyle/>
          <a:p>
            <a:pPr marL="0" lvl="0" indent="0" algn="l" rtl="0">
              <a:spcBef>
                <a:spcPts val="0"/>
              </a:spcBef>
              <a:spcAft>
                <a:spcPts val="0"/>
              </a:spcAft>
              <a:buSzPts val="1400"/>
              <a:buNone/>
            </a:pPr>
            <a:r>
              <a:rPr lang="en-US" b="1"/>
              <a:t>Choice</a:t>
            </a:r>
            <a:endParaRPr b="1"/>
          </a:p>
          <a:p>
            <a:pPr marL="0" lvl="0" indent="0" algn="l" rtl="0">
              <a:spcBef>
                <a:spcPts val="1200"/>
              </a:spcBef>
              <a:spcAft>
                <a:spcPts val="1200"/>
              </a:spcAft>
              <a:buSzPts val="1400"/>
              <a:buNone/>
            </a:pPr>
            <a:r>
              <a:rPr lang="en-US"/>
              <a:t>refers to course learning situations where students are provided an opportunity to make decisions about their learning </a:t>
            </a:r>
            <a:endParaRPr/>
          </a:p>
        </p:txBody>
      </p:sp>
      <p:sp>
        <p:nvSpPr>
          <p:cNvPr id="123" name="Google Shape;123;p22"/>
          <p:cNvSpPr txBox="1"/>
          <p:nvPr/>
        </p:nvSpPr>
        <p:spPr>
          <a:xfrm>
            <a:off x="554950" y="3044900"/>
            <a:ext cx="7729200" cy="1864800"/>
          </a:xfrm>
          <a:prstGeom prst="rect">
            <a:avLst/>
          </a:prstGeom>
          <a:noFill/>
          <a:ln>
            <a:noFill/>
          </a:ln>
        </p:spPr>
        <p:txBody>
          <a:bodyPr spcFirstLastPara="1" wrap="square" lIns="91425" tIns="91425" rIns="91425" bIns="91425" anchor="t" anchorCtr="0">
            <a:spAutoFit/>
          </a:bodyPr>
          <a:lstStyle/>
          <a:p>
            <a:pPr marL="0" marR="0" lvl="0" indent="0" algn="ctr" rtl="0">
              <a:lnSpc>
                <a:spcPct val="115000"/>
              </a:lnSpc>
              <a:spcBef>
                <a:spcPts val="0"/>
              </a:spcBef>
              <a:spcAft>
                <a:spcPts val="0"/>
              </a:spcAft>
              <a:buClr>
                <a:schemeClr val="dk1"/>
              </a:buClr>
              <a:buSzPts val="1100"/>
              <a:buFont typeface="Arial"/>
              <a:buNone/>
            </a:pPr>
            <a:r>
              <a:rPr lang="en-US" sz="2200">
                <a:solidFill>
                  <a:schemeClr val="dk1"/>
                </a:solidFill>
                <a:latin typeface="Century Gothic"/>
                <a:ea typeface="Century Gothic"/>
                <a:cs typeface="Century Gothic"/>
                <a:sym typeface="Century Gothic"/>
              </a:rPr>
              <a:t>Taken together, these two student-centered strategies provide a platform to cognitively engage and empower students in their learning.</a:t>
            </a:r>
            <a:endParaRPr sz="2200">
              <a:solidFill>
                <a:schemeClr val="dk1"/>
              </a:solidFill>
              <a:latin typeface="Century Gothic"/>
              <a:ea typeface="Century Gothic"/>
              <a:cs typeface="Century Gothic"/>
              <a:sym typeface="Century Gothic"/>
            </a:endParaRPr>
          </a:p>
          <a:p>
            <a:pPr marL="0" marR="0" lvl="0" indent="0" algn="l" rtl="0">
              <a:lnSpc>
                <a:spcPct val="115000"/>
              </a:lnSpc>
              <a:spcBef>
                <a:spcPts val="0"/>
              </a:spcBef>
              <a:spcAft>
                <a:spcPts val="0"/>
              </a:spcAft>
              <a:buClr>
                <a:schemeClr val="dk1"/>
              </a:buClr>
              <a:buSzPts val="1100"/>
              <a:buFont typeface="Arial"/>
              <a:buNone/>
            </a:pPr>
            <a:endParaRPr sz="600">
              <a:solidFill>
                <a:schemeClr val="dk1"/>
              </a:solidFill>
              <a:latin typeface="Century Gothic"/>
              <a:ea typeface="Century Gothic"/>
              <a:cs typeface="Century Gothic"/>
              <a:sym typeface="Century Gothic"/>
            </a:endParaRPr>
          </a:p>
          <a:p>
            <a:pPr marL="0" marR="0" lvl="0" indent="0" algn="l" rtl="0">
              <a:lnSpc>
                <a:spcPct val="115000"/>
              </a:lnSpc>
              <a:spcBef>
                <a:spcPts val="0"/>
              </a:spcBef>
              <a:spcAft>
                <a:spcPts val="0"/>
              </a:spcAft>
              <a:buClr>
                <a:schemeClr val="dk1"/>
              </a:buClr>
              <a:buSzPts val="1100"/>
              <a:buFont typeface="Arial"/>
              <a:buNone/>
            </a:pPr>
            <a:endParaRPr sz="900">
              <a:solidFill>
                <a:schemeClr val="dk1"/>
              </a:solidFill>
              <a:latin typeface="Century Gothic"/>
              <a:ea typeface="Century Gothic"/>
              <a:cs typeface="Century Gothic"/>
              <a:sym typeface="Century Gothic"/>
            </a:endParaRPr>
          </a:p>
          <a:p>
            <a:pPr marL="0" marR="0" lvl="0" indent="0" algn="l" rtl="0">
              <a:spcBef>
                <a:spcPts val="0"/>
              </a:spcBef>
              <a:spcAft>
                <a:spcPts val="0"/>
              </a:spcAft>
              <a:buClr>
                <a:schemeClr val="dk1"/>
              </a:buClr>
              <a:buSzPts val="1800"/>
              <a:buFont typeface="Century Gothic"/>
              <a:buNone/>
            </a:pPr>
            <a:endParaRPr sz="1600">
              <a:solidFill>
                <a:schemeClr val="dk1"/>
              </a:solidFill>
              <a:latin typeface="Century Gothic"/>
              <a:ea typeface="Century Gothic"/>
              <a:cs typeface="Century Gothic"/>
              <a:sym typeface="Century Gothic"/>
            </a:endParaRPr>
          </a:p>
        </p:txBody>
      </p:sp>
      <p:sp>
        <p:nvSpPr>
          <p:cNvPr id="124" name="Google Shape;124;p2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lnSpcReduction="10000"/>
          </a:bodyPr>
          <a:lstStyle/>
          <a:p>
            <a:pPr marL="0" lvl="0" indent="0" algn="r" rtl="0">
              <a:spcBef>
                <a:spcPts val="0"/>
              </a:spcBef>
              <a:spcAft>
                <a:spcPts val="0"/>
              </a:spcAft>
              <a:buClr>
                <a:srgbClr val="FEFFFF"/>
              </a:buClr>
              <a:buSzPts val="1500"/>
              <a:buFont typeface="Century Gothic"/>
              <a:buNone/>
            </a:pPr>
            <a:fld id="{00000000-1234-1234-1234-123412341234}" type="slidenum">
              <a:rPr lang="en-US">
                <a:solidFill>
                  <a:schemeClr val="tx2"/>
                </a:solidFill>
              </a:rPr>
              <a:t>5</a:t>
            </a:fld>
            <a:endParaRPr>
              <a:solidFill>
                <a:schemeClr val="tx2"/>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8"/>
        <p:cNvGrpSpPr/>
        <p:nvPr/>
      </p:nvGrpSpPr>
      <p:grpSpPr>
        <a:xfrm>
          <a:off x="0" y="0"/>
          <a:ext cx="0" cy="0"/>
          <a:chOff x="0" y="0"/>
          <a:chExt cx="0" cy="0"/>
        </a:xfrm>
      </p:grpSpPr>
      <p:sp>
        <p:nvSpPr>
          <p:cNvPr id="129" name="Google Shape;129;p23">
            <a:extLst>
              <a:ext uri="{C183D7F6-B498-43B3-948B-1728B52AA6E4}">
                <adec:decorative xmlns:adec="http://schemas.microsoft.com/office/drawing/2017/decorative" val="1"/>
              </a:ext>
            </a:extLst>
          </p:cNvPr>
          <p:cNvSpPr/>
          <p:nvPr/>
        </p:nvSpPr>
        <p:spPr>
          <a:xfrm>
            <a:off x="0" y="0"/>
            <a:ext cx="137100" cy="51435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23"/>
          <p:cNvSpPr txBox="1">
            <a:spLocks noGrp="1"/>
          </p:cNvSpPr>
          <p:nvPr>
            <p:ph type="title"/>
          </p:nvPr>
        </p:nvSpPr>
        <p:spPr>
          <a:xfrm>
            <a:off x="1346172" y="468082"/>
            <a:ext cx="7284600" cy="9606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262626"/>
              </a:buClr>
              <a:buSzPts val="2800"/>
              <a:buFont typeface="Century Gothic"/>
              <a:buNone/>
            </a:pPr>
            <a:r>
              <a:rPr lang="en-US" sz="3100" b="1"/>
              <a:t>The Relation of Voice &amp; Choice to Inclusive Design</a:t>
            </a:r>
            <a:endParaRPr b="1"/>
          </a:p>
        </p:txBody>
      </p:sp>
      <p:sp>
        <p:nvSpPr>
          <p:cNvPr id="131" name="Google Shape;131;p23">
            <a:extLst>
              <a:ext uri="{C183D7F6-B498-43B3-948B-1728B52AA6E4}">
                <adec:decorative xmlns:adec="http://schemas.microsoft.com/office/drawing/2017/decorative" val="1"/>
              </a:ext>
            </a:extLst>
          </p:cNvPr>
          <p:cNvSpPr/>
          <p:nvPr/>
        </p:nvSpPr>
        <p:spPr>
          <a:xfrm>
            <a:off x="0" y="0"/>
            <a:ext cx="137100" cy="51435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23">
            <a:extLst>
              <a:ext uri="{C183D7F6-B498-43B3-948B-1728B52AA6E4}">
                <adec:decorative xmlns:adec="http://schemas.microsoft.com/office/drawing/2017/decorative" val="1"/>
              </a:ext>
            </a:extLst>
          </p:cNvPr>
          <p:cNvSpPr/>
          <p:nvPr/>
        </p:nvSpPr>
        <p:spPr>
          <a:xfrm>
            <a:off x="1346172" y="1578212"/>
            <a:ext cx="2106300" cy="2740500"/>
          </a:xfrm>
          <a:prstGeom prst="rect">
            <a:avLst/>
          </a:prstGeom>
          <a:solidFill>
            <a:schemeClr val="accent4"/>
          </a:solidFill>
          <a:ln w="9525" cap="rnd" cmpd="sng">
            <a:solidFill>
              <a:schemeClr val="accent4">
                <a:alpha val="898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23"/>
          <p:cNvSpPr txBox="1"/>
          <p:nvPr/>
        </p:nvSpPr>
        <p:spPr>
          <a:xfrm>
            <a:off x="1346172" y="2619585"/>
            <a:ext cx="2106300" cy="1644300"/>
          </a:xfrm>
          <a:prstGeom prst="rect">
            <a:avLst/>
          </a:prstGeom>
          <a:noFill/>
          <a:ln>
            <a:noFill/>
          </a:ln>
        </p:spPr>
        <p:txBody>
          <a:bodyPr spcFirstLastPara="1" wrap="square" lIns="164225" tIns="330200" rIns="164225" bIns="330200" anchor="t" anchorCtr="0">
            <a:noAutofit/>
          </a:bodyPr>
          <a:lstStyle/>
          <a:p>
            <a:pPr marL="0" marR="0" lvl="0" indent="0" algn="ctr" rtl="0">
              <a:lnSpc>
                <a:spcPct val="90000"/>
              </a:lnSpc>
              <a:spcBef>
                <a:spcPts val="0"/>
              </a:spcBef>
              <a:spcAft>
                <a:spcPts val="0"/>
              </a:spcAft>
              <a:buClr>
                <a:schemeClr val="dk1"/>
              </a:buClr>
              <a:buSzPts val="1700"/>
              <a:buFont typeface="Century Gothic"/>
              <a:buNone/>
            </a:pPr>
            <a:r>
              <a:rPr lang="en-US" sz="1800" b="1">
                <a:solidFill>
                  <a:schemeClr val="dk1"/>
                </a:solidFill>
                <a:latin typeface="Century Gothic"/>
                <a:ea typeface="Century Gothic"/>
                <a:cs typeface="Century Gothic"/>
                <a:sym typeface="Century Gothic"/>
              </a:rPr>
              <a:t>What is inclusive design?</a:t>
            </a:r>
            <a:endParaRPr sz="1800" b="1"/>
          </a:p>
        </p:txBody>
      </p:sp>
      <p:sp>
        <p:nvSpPr>
          <p:cNvPr id="134" name="Google Shape;134;p23">
            <a:extLst>
              <a:ext uri="{C183D7F6-B498-43B3-948B-1728B52AA6E4}">
                <adec:decorative xmlns:adec="http://schemas.microsoft.com/office/drawing/2017/decorative" val="1"/>
              </a:ext>
            </a:extLst>
          </p:cNvPr>
          <p:cNvSpPr/>
          <p:nvPr/>
        </p:nvSpPr>
        <p:spPr>
          <a:xfrm>
            <a:off x="1988315" y="1852257"/>
            <a:ext cx="822000" cy="822000"/>
          </a:xfrm>
          <a:prstGeom prst="ellipse">
            <a:avLst/>
          </a:prstGeom>
          <a:solidFill>
            <a:schemeClr val="accent6"/>
          </a:solidFill>
          <a:ln w="9525" cap="rnd" cmpd="sng">
            <a:solidFill>
              <a:schemeClr val="accent6"/>
            </a:solidFill>
            <a:prstDash val="solid"/>
            <a:round/>
            <a:headEnd type="none" w="sm" len="sm"/>
            <a:tailEnd type="none" w="sm" len="sm"/>
          </a:ln>
          <a:effectLst>
            <a:outerShdw blurRad="38100" dist="25400" dir="5400000" rotWithShape="0">
              <a:srgbClr val="000000">
                <a:alpha val="2471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23"/>
          <p:cNvSpPr txBox="1"/>
          <p:nvPr/>
        </p:nvSpPr>
        <p:spPr>
          <a:xfrm>
            <a:off x="2108714" y="1972656"/>
            <a:ext cx="581400" cy="581400"/>
          </a:xfrm>
          <a:prstGeom prst="rect">
            <a:avLst/>
          </a:prstGeom>
          <a:noFill/>
          <a:ln>
            <a:noFill/>
          </a:ln>
        </p:spPr>
        <p:txBody>
          <a:bodyPr spcFirstLastPara="1" wrap="square" lIns="64075" tIns="12700" rIns="64075" bIns="12700" anchor="ctr" anchorCtr="0">
            <a:noAutofit/>
          </a:bodyPr>
          <a:lstStyle/>
          <a:p>
            <a:pPr marL="0" marR="0" lvl="0" indent="0" algn="ctr" rtl="0">
              <a:lnSpc>
                <a:spcPct val="90000"/>
              </a:lnSpc>
              <a:spcBef>
                <a:spcPts val="0"/>
              </a:spcBef>
              <a:spcAft>
                <a:spcPts val="0"/>
              </a:spcAft>
              <a:buClr>
                <a:schemeClr val="lt1"/>
              </a:buClr>
              <a:buSzPts val="3900"/>
              <a:buFont typeface="Century Gothic"/>
              <a:buNone/>
            </a:pPr>
            <a:r>
              <a:rPr lang="en-US" sz="3900">
                <a:solidFill>
                  <a:schemeClr val="lt1"/>
                </a:solidFill>
                <a:latin typeface="Century Gothic"/>
                <a:ea typeface="Century Gothic"/>
                <a:cs typeface="Century Gothic"/>
                <a:sym typeface="Century Gothic"/>
              </a:rPr>
              <a:t>1</a:t>
            </a:r>
            <a:endParaRPr/>
          </a:p>
        </p:txBody>
      </p:sp>
      <p:sp>
        <p:nvSpPr>
          <p:cNvPr id="136" name="Google Shape;136;p23">
            <a:extLst>
              <a:ext uri="{C183D7F6-B498-43B3-948B-1728B52AA6E4}">
                <adec:decorative xmlns:adec="http://schemas.microsoft.com/office/drawing/2017/decorative" val="1"/>
              </a:ext>
            </a:extLst>
          </p:cNvPr>
          <p:cNvSpPr/>
          <p:nvPr/>
        </p:nvSpPr>
        <p:spPr>
          <a:xfrm>
            <a:off x="1346172" y="4318596"/>
            <a:ext cx="2106300" cy="0"/>
          </a:xfrm>
          <a:prstGeom prst="rect">
            <a:avLst/>
          </a:prstGeom>
          <a:solidFill>
            <a:schemeClr val="accent4"/>
          </a:solidFill>
          <a:ln w="9525" cap="rnd" cmpd="sng">
            <a:solidFill>
              <a:schemeClr val="accent4"/>
            </a:solidFill>
            <a:prstDash val="solid"/>
            <a:round/>
            <a:headEnd type="none" w="sm" len="sm"/>
            <a:tailEnd type="none" w="sm" len="sm"/>
          </a:ln>
          <a:effectLst>
            <a:outerShdw blurRad="38100" dist="25400" dir="5400000" rotWithShape="0">
              <a:srgbClr val="000000">
                <a:alpha val="2471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23">
            <a:extLst>
              <a:ext uri="{C183D7F6-B498-43B3-948B-1728B52AA6E4}">
                <adec:decorative xmlns:adec="http://schemas.microsoft.com/office/drawing/2017/decorative" val="1"/>
              </a:ext>
            </a:extLst>
          </p:cNvPr>
          <p:cNvSpPr/>
          <p:nvPr/>
        </p:nvSpPr>
        <p:spPr>
          <a:xfrm>
            <a:off x="3663237" y="1578212"/>
            <a:ext cx="2106300" cy="2740500"/>
          </a:xfrm>
          <a:prstGeom prst="rect">
            <a:avLst/>
          </a:prstGeom>
          <a:solidFill>
            <a:schemeClr val="accent1">
              <a:lumMod val="20000"/>
              <a:lumOff val="80000"/>
            </a:schemeClr>
          </a:solidFill>
          <a:ln w="9525" cap="rnd" cmpd="sng">
            <a:solidFill>
              <a:schemeClr val="accent3">
                <a:alpha val="898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23"/>
          <p:cNvSpPr txBox="1"/>
          <p:nvPr/>
        </p:nvSpPr>
        <p:spPr>
          <a:xfrm>
            <a:off x="3663237" y="2619585"/>
            <a:ext cx="2106300" cy="1644300"/>
          </a:xfrm>
          <a:prstGeom prst="rect">
            <a:avLst/>
          </a:prstGeom>
          <a:noFill/>
          <a:ln>
            <a:noFill/>
          </a:ln>
        </p:spPr>
        <p:txBody>
          <a:bodyPr spcFirstLastPara="1" wrap="square" lIns="164225" tIns="330200" rIns="164225" bIns="330200" anchor="t" anchorCtr="0">
            <a:noAutofit/>
          </a:bodyPr>
          <a:lstStyle/>
          <a:p>
            <a:pPr marL="0" marR="0" lvl="0" indent="0" algn="ctr" rtl="0">
              <a:lnSpc>
                <a:spcPct val="90000"/>
              </a:lnSpc>
              <a:spcBef>
                <a:spcPts val="0"/>
              </a:spcBef>
              <a:spcAft>
                <a:spcPts val="0"/>
              </a:spcAft>
              <a:buClr>
                <a:schemeClr val="dk1"/>
              </a:buClr>
              <a:buSzPts val="1700"/>
              <a:buFont typeface="Century Gothic"/>
              <a:buNone/>
            </a:pPr>
            <a:r>
              <a:rPr lang="en-US" sz="1800" b="1">
                <a:solidFill>
                  <a:schemeClr val="dk1"/>
                </a:solidFill>
                <a:latin typeface="Century Gothic"/>
                <a:ea typeface="Century Gothic"/>
                <a:cs typeface="Century Gothic"/>
                <a:sym typeface="Century Gothic"/>
              </a:rPr>
              <a:t>Why is it important?</a:t>
            </a:r>
            <a:endParaRPr sz="1800" b="1"/>
          </a:p>
        </p:txBody>
      </p:sp>
      <p:sp>
        <p:nvSpPr>
          <p:cNvPr id="139" name="Google Shape;139;p23">
            <a:extLst>
              <a:ext uri="{C183D7F6-B498-43B3-948B-1728B52AA6E4}">
                <adec:decorative xmlns:adec="http://schemas.microsoft.com/office/drawing/2017/decorative" val="1"/>
              </a:ext>
            </a:extLst>
          </p:cNvPr>
          <p:cNvSpPr/>
          <p:nvPr/>
        </p:nvSpPr>
        <p:spPr>
          <a:xfrm>
            <a:off x="4305380" y="1852257"/>
            <a:ext cx="822000" cy="822000"/>
          </a:xfrm>
          <a:prstGeom prst="ellipse">
            <a:avLst/>
          </a:prstGeom>
          <a:solidFill>
            <a:schemeClr val="accent1"/>
          </a:solidFill>
          <a:ln w="9525" cap="rnd" cmpd="sng">
            <a:solidFill>
              <a:schemeClr val="accent1"/>
            </a:solidFill>
            <a:prstDash val="solid"/>
            <a:round/>
            <a:headEnd type="none" w="sm" len="sm"/>
            <a:tailEnd type="none" w="sm" len="sm"/>
          </a:ln>
          <a:effectLst>
            <a:outerShdw blurRad="38100" dist="25400" dir="5400000" rotWithShape="0">
              <a:srgbClr val="000000">
                <a:alpha val="2471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23"/>
          <p:cNvSpPr txBox="1"/>
          <p:nvPr/>
        </p:nvSpPr>
        <p:spPr>
          <a:xfrm>
            <a:off x="4425779" y="1972656"/>
            <a:ext cx="581400" cy="581400"/>
          </a:xfrm>
          <a:prstGeom prst="rect">
            <a:avLst/>
          </a:prstGeom>
          <a:noFill/>
          <a:ln>
            <a:noFill/>
          </a:ln>
        </p:spPr>
        <p:txBody>
          <a:bodyPr spcFirstLastPara="1" wrap="square" lIns="64075" tIns="12700" rIns="64075" bIns="12700" anchor="ctr" anchorCtr="0">
            <a:noAutofit/>
          </a:bodyPr>
          <a:lstStyle/>
          <a:p>
            <a:pPr marL="0" marR="0" lvl="0" indent="0" algn="ctr" rtl="0">
              <a:lnSpc>
                <a:spcPct val="90000"/>
              </a:lnSpc>
              <a:spcBef>
                <a:spcPts val="0"/>
              </a:spcBef>
              <a:spcAft>
                <a:spcPts val="0"/>
              </a:spcAft>
              <a:buClr>
                <a:schemeClr val="lt1"/>
              </a:buClr>
              <a:buSzPts val="3900"/>
              <a:buFont typeface="Century Gothic"/>
              <a:buNone/>
            </a:pPr>
            <a:r>
              <a:rPr lang="en-US" sz="3900">
                <a:solidFill>
                  <a:schemeClr val="lt1"/>
                </a:solidFill>
                <a:latin typeface="Century Gothic"/>
                <a:ea typeface="Century Gothic"/>
                <a:cs typeface="Century Gothic"/>
                <a:sym typeface="Century Gothic"/>
              </a:rPr>
              <a:t>2</a:t>
            </a:r>
            <a:endParaRPr/>
          </a:p>
        </p:txBody>
      </p:sp>
      <p:sp>
        <p:nvSpPr>
          <p:cNvPr id="141" name="Google Shape;141;p23">
            <a:extLst>
              <a:ext uri="{C183D7F6-B498-43B3-948B-1728B52AA6E4}">
                <adec:decorative xmlns:adec="http://schemas.microsoft.com/office/drawing/2017/decorative" val="1"/>
              </a:ext>
            </a:extLst>
          </p:cNvPr>
          <p:cNvSpPr/>
          <p:nvPr/>
        </p:nvSpPr>
        <p:spPr>
          <a:xfrm>
            <a:off x="3663237" y="4318596"/>
            <a:ext cx="2106300" cy="0"/>
          </a:xfrm>
          <a:prstGeom prst="rect">
            <a:avLst/>
          </a:prstGeom>
          <a:solidFill>
            <a:schemeClr val="accent3"/>
          </a:solidFill>
          <a:ln w="9525" cap="rnd" cmpd="sng">
            <a:solidFill>
              <a:schemeClr val="accent3"/>
            </a:solidFill>
            <a:prstDash val="solid"/>
            <a:round/>
            <a:headEnd type="none" w="sm" len="sm"/>
            <a:tailEnd type="none" w="sm" len="sm"/>
          </a:ln>
          <a:effectLst>
            <a:outerShdw blurRad="38100" dist="25400" dir="5400000" rotWithShape="0">
              <a:srgbClr val="000000">
                <a:alpha val="2471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23">
            <a:extLst>
              <a:ext uri="{C183D7F6-B498-43B3-948B-1728B52AA6E4}">
                <adec:decorative xmlns:adec="http://schemas.microsoft.com/office/drawing/2017/decorative" val="1"/>
              </a:ext>
            </a:extLst>
          </p:cNvPr>
          <p:cNvSpPr/>
          <p:nvPr/>
        </p:nvSpPr>
        <p:spPr>
          <a:xfrm>
            <a:off x="5980302" y="1578212"/>
            <a:ext cx="2106300" cy="2740500"/>
          </a:xfrm>
          <a:prstGeom prst="rect">
            <a:avLst/>
          </a:prstGeom>
          <a:solidFill>
            <a:schemeClr val="accent5">
              <a:lumMod val="20000"/>
              <a:lumOff val="80000"/>
            </a:schemeClr>
          </a:solidFill>
          <a:ln w="9525" cap="rnd"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23"/>
          <p:cNvSpPr txBox="1"/>
          <p:nvPr/>
        </p:nvSpPr>
        <p:spPr>
          <a:xfrm>
            <a:off x="5980302" y="2619585"/>
            <a:ext cx="2106300" cy="1644300"/>
          </a:xfrm>
          <a:prstGeom prst="rect">
            <a:avLst/>
          </a:prstGeom>
          <a:noFill/>
          <a:ln>
            <a:noFill/>
          </a:ln>
        </p:spPr>
        <p:txBody>
          <a:bodyPr spcFirstLastPara="1" wrap="square" lIns="164225" tIns="330200" rIns="164225" bIns="330200" anchor="t" anchorCtr="0">
            <a:noAutofit/>
          </a:bodyPr>
          <a:lstStyle/>
          <a:p>
            <a:pPr marL="0" marR="0" lvl="0" indent="0" algn="ctr" rtl="0">
              <a:lnSpc>
                <a:spcPct val="90000"/>
              </a:lnSpc>
              <a:spcBef>
                <a:spcPts val="0"/>
              </a:spcBef>
              <a:spcAft>
                <a:spcPts val="0"/>
              </a:spcAft>
              <a:buClr>
                <a:schemeClr val="dk1"/>
              </a:buClr>
              <a:buSzPts val="1700"/>
              <a:buFont typeface="Century Gothic"/>
              <a:buNone/>
            </a:pPr>
            <a:r>
              <a:rPr lang="en-US" sz="1800" b="1">
                <a:solidFill>
                  <a:schemeClr val="dk1"/>
                </a:solidFill>
                <a:latin typeface="Century Gothic"/>
                <a:ea typeface="Century Gothic"/>
                <a:cs typeface="Century Gothic"/>
                <a:sym typeface="Century Gothic"/>
              </a:rPr>
              <a:t>How do voice &amp; choice promote inclusion?</a:t>
            </a:r>
            <a:r>
              <a:rPr lang="en-US" sz="1700">
                <a:solidFill>
                  <a:schemeClr val="dk1"/>
                </a:solidFill>
                <a:latin typeface="Century Gothic"/>
                <a:ea typeface="Century Gothic"/>
                <a:cs typeface="Century Gothic"/>
                <a:sym typeface="Century Gothic"/>
              </a:rPr>
              <a:t> </a:t>
            </a:r>
            <a:endParaRPr/>
          </a:p>
        </p:txBody>
      </p:sp>
      <p:sp>
        <p:nvSpPr>
          <p:cNvPr id="144" name="Google Shape;144;p23">
            <a:extLst>
              <a:ext uri="{C183D7F6-B498-43B3-948B-1728B52AA6E4}">
                <adec:decorative xmlns:adec="http://schemas.microsoft.com/office/drawing/2017/decorative" val="1"/>
              </a:ext>
            </a:extLst>
          </p:cNvPr>
          <p:cNvSpPr/>
          <p:nvPr/>
        </p:nvSpPr>
        <p:spPr>
          <a:xfrm>
            <a:off x="6622445" y="1852257"/>
            <a:ext cx="822000" cy="822000"/>
          </a:xfrm>
          <a:prstGeom prst="ellipse">
            <a:avLst/>
          </a:prstGeom>
          <a:solidFill>
            <a:schemeClr val="dk2"/>
          </a:solidFill>
          <a:ln w="9525" cap="rnd" cmpd="sng">
            <a:solidFill>
              <a:schemeClr val="dk2"/>
            </a:solidFill>
            <a:prstDash val="solid"/>
            <a:round/>
            <a:headEnd type="none" w="sm" len="sm"/>
            <a:tailEnd type="none" w="sm" len="sm"/>
          </a:ln>
          <a:effectLst>
            <a:outerShdw blurRad="38100" dist="25400" dir="5400000" rotWithShape="0">
              <a:srgbClr val="000000">
                <a:alpha val="2471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23"/>
          <p:cNvSpPr txBox="1"/>
          <p:nvPr/>
        </p:nvSpPr>
        <p:spPr>
          <a:xfrm>
            <a:off x="6742844" y="1972656"/>
            <a:ext cx="581400" cy="581400"/>
          </a:xfrm>
          <a:prstGeom prst="rect">
            <a:avLst/>
          </a:prstGeom>
          <a:noFill/>
          <a:ln>
            <a:noFill/>
          </a:ln>
        </p:spPr>
        <p:txBody>
          <a:bodyPr spcFirstLastPara="1" wrap="square" lIns="64075" tIns="12700" rIns="64075" bIns="12700" anchor="ctr" anchorCtr="0">
            <a:noAutofit/>
          </a:bodyPr>
          <a:lstStyle/>
          <a:p>
            <a:pPr marL="0" marR="0" lvl="0" indent="0" algn="ctr" rtl="0">
              <a:lnSpc>
                <a:spcPct val="90000"/>
              </a:lnSpc>
              <a:spcBef>
                <a:spcPts val="0"/>
              </a:spcBef>
              <a:spcAft>
                <a:spcPts val="0"/>
              </a:spcAft>
              <a:buClr>
                <a:schemeClr val="lt1"/>
              </a:buClr>
              <a:buSzPts val="3900"/>
              <a:buFont typeface="Century Gothic"/>
              <a:buNone/>
            </a:pPr>
            <a:r>
              <a:rPr lang="en-US" sz="3900">
                <a:solidFill>
                  <a:schemeClr val="lt1"/>
                </a:solidFill>
                <a:latin typeface="Century Gothic"/>
                <a:ea typeface="Century Gothic"/>
                <a:cs typeface="Century Gothic"/>
                <a:sym typeface="Century Gothic"/>
              </a:rPr>
              <a:t>3</a:t>
            </a:r>
            <a:endParaRPr/>
          </a:p>
        </p:txBody>
      </p:sp>
      <p:sp>
        <p:nvSpPr>
          <p:cNvPr id="146" name="Google Shape;146;p23">
            <a:extLst>
              <a:ext uri="{C183D7F6-B498-43B3-948B-1728B52AA6E4}">
                <adec:decorative xmlns:adec="http://schemas.microsoft.com/office/drawing/2017/decorative" val="1"/>
              </a:ext>
            </a:extLst>
          </p:cNvPr>
          <p:cNvSpPr/>
          <p:nvPr/>
        </p:nvSpPr>
        <p:spPr>
          <a:xfrm>
            <a:off x="5980302" y="4318596"/>
            <a:ext cx="2106300" cy="0"/>
          </a:xfrm>
          <a:prstGeom prst="rect">
            <a:avLst/>
          </a:prstGeom>
          <a:solidFill>
            <a:schemeClr val="accent5"/>
          </a:solidFill>
          <a:ln w="9525" cap="rnd" cmpd="sng">
            <a:solidFill>
              <a:schemeClr val="accent5"/>
            </a:solidFill>
            <a:prstDash val="solid"/>
            <a:round/>
            <a:headEnd type="none" w="sm" len="sm"/>
            <a:tailEnd type="none" w="sm" len="sm"/>
          </a:ln>
          <a:effectLst>
            <a:outerShdw blurRad="38100" dist="25400" dir="5400000" rotWithShape="0">
              <a:srgbClr val="000000">
                <a:alpha val="2471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2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lnSpcReduction="10000"/>
          </a:bodyPr>
          <a:lstStyle/>
          <a:p>
            <a:pPr marL="0" lvl="0" indent="0" algn="r" rtl="0">
              <a:spcBef>
                <a:spcPts val="0"/>
              </a:spcBef>
              <a:spcAft>
                <a:spcPts val="0"/>
              </a:spcAft>
              <a:buClr>
                <a:srgbClr val="FEFFFF"/>
              </a:buClr>
              <a:buSzPts val="1500"/>
              <a:buFont typeface="Century Gothic"/>
              <a:buNone/>
            </a:pPr>
            <a:fld id="{00000000-1234-1234-1234-123412341234}" type="slidenum">
              <a:rPr lang="en-US">
                <a:solidFill>
                  <a:schemeClr val="tx2"/>
                </a:solidFill>
              </a:rPr>
              <a:t>6</a:t>
            </a:fld>
            <a:endParaRPr dirty="0">
              <a:solidFill>
                <a:schemeClr val="tx2"/>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1"/>
        <p:cNvGrpSpPr/>
        <p:nvPr/>
      </p:nvGrpSpPr>
      <p:grpSpPr>
        <a:xfrm>
          <a:off x="0" y="0"/>
          <a:ext cx="0" cy="0"/>
          <a:chOff x="0" y="0"/>
          <a:chExt cx="0" cy="0"/>
        </a:xfrm>
      </p:grpSpPr>
      <p:sp>
        <p:nvSpPr>
          <p:cNvPr id="152" name="Google Shape;152;p24"/>
          <p:cNvSpPr txBox="1">
            <a:spLocks noGrp="1"/>
          </p:cNvSpPr>
          <p:nvPr>
            <p:ph type="title"/>
          </p:nvPr>
        </p:nvSpPr>
        <p:spPr>
          <a:xfrm>
            <a:off x="311700" y="32879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3060" b="1" i="1" dirty="0"/>
              <a:t>What is Inclusive Design?</a:t>
            </a:r>
            <a:endParaRPr sz="3060" b="1" i="1" dirty="0"/>
          </a:p>
        </p:txBody>
      </p:sp>
      <p:sp>
        <p:nvSpPr>
          <p:cNvPr id="153" name="Google Shape;153;p24"/>
          <p:cNvSpPr txBox="1">
            <a:spLocks noGrp="1"/>
          </p:cNvSpPr>
          <p:nvPr>
            <p:ph type="body" idx="1"/>
          </p:nvPr>
        </p:nvSpPr>
        <p:spPr>
          <a:xfrm>
            <a:off x="1195625" y="782265"/>
            <a:ext cx="6904800" cy="3883500"/>
          </a:xfrm>
          <a:prstGeom prst="rect">
            <a:avLst/>
          </a:prstGeom>
          <a:noFill/>
          <a:ln>
            <a:noFill/>
          </a:ln>
        </p:spPr>
        <p:txBody>
          <a:bodyPr spcFirstLastPara="1" wrap="square" lIns="91425" tIns="45700" rIns="91425" bIns="45700" anchor="t" anchorCtr="0">
            <a:noAutofit/>
          </a:bodyPr>
          <a:lstStyle/>
          <a:p>
            <a:pPr marL="0" lvl="0" indent="0" algn="l" rtl="0">
              <a:lnSpc>
                <a:spcPct val="70000"/>
              </a:lnSpc>
              <a:spcBef>
                <a:spcPts val="1000"/>
              </a:spcBef>
              <a:spcAft>
                <a:spcPts val="0"/>
              </a:spcAft>
              <a:buSzPts val="852"/>
              <a:buNone/>
            </a:pPr>
            <a:endParaRPr sz="1700" dirty="0"/>
          </a:p>
          <a:p>
            <a:pPr marL="457200" lvl="0" indent="-336550" algn="l" rtl="0">
              <a:lnSpc>
                <a:spcPct val="80000"/>
              </a:lnSpc>
              <a:spcBef>
                <a:spcPts val="1000"/>
              </a:spcBef>
              <a:spcAft>
                <a:spcPts val="0"/>
              </a:spcAft>
              <a:buSzPts val="1700"/>
              <a:buChar char="●"/>
            </a:pPr>
            <a:r>
              <a:rPr lang="en-US" sz="1700" dirty="0"/>
              <a:t>Focuses on student-centered approaches for creating learning environments that meet the needs of diverse learners.  </a:t>
            </a:r>
            <a:endParaRPr sz="1700" dirty="0"/>
          </a:p>
          <a:p>
            <a:pPr marL="457200" lvl="0" indent="0" algn="l" rtl="0">
              <a:lnSpc>
                <a:spcPct val="80000"/>
              </a:lnSpc>
              <a:spcBef>
                <a:spcPts val="0"/>
              </a:spcBef>
              <a:spcAft>
                <a:spcPts val="0"/>
              </a:spcAft>
              <a:buNone/>
            </a:pPr>
            <a:endParaRPr sz="1700" dirty="0"/>
          </a:p>
          <a:p>
            <a:pPr marL="457200" lvl="0" indent="-336550" algn="l" rtl="0">
              <a:lnSpc>
                <a:spcPct val="80000"/>
              </a:lnSpc>
              <a:spcBef>
                <a:spcPts val="0"/>
              </a:spcBef>
              <a:spcAft>
                <a:spcPts val="0"/>
              </a:spcAft>
              <a:buSzPts val="1700"/>
              <a:buChar char="●"/>
            </a:pPr>
            <a:r>
              <a:rPr lang="en-US" sz="1700" dirty="0"/>
              <a:t>Provides opportunities for learners to demonstrate understanding, skills, and competencies in a variety of formats</a:t>
            </a:r>
            <a:br>
              <a:rPr lang="en-US" sz="1700" dirty="0"/>
            </a:br>
            <a:endParaRPr sz="1700" dirty="0"/>
          </a:p>
          <a:p>
            <a:pPr marL="457200" lvl="0" indent="-336550" algn="l" rtl="0">
              <a:lnSpc>
                <a:spcPct val="80000"/>
              </a:lnSpc>
              <a:spcBef>
                <a:spcPts val="0"/>
              </a:spcBef>
              <a:spcAft>
                <a:spcPts val="0"/>
              </a:spcAft>
              <a:buSzPts val="1700"/>
              <a:buChar char="●"/>
            </a:pPr>
            <a:r>
              <a:rPr lang="en-US" sz="1700" b="1" dirty="0"/>
              <a:t>Common considerations include:</a:t>
            </a:r>
            <a:endParaRPr sz="1700" b="1" dirty="0"/>
          </a:p>
          <a:p>
            <a:pPr marL="914400" lvl="1" indent="-323850" algn="l" rtl="0">
              <a:lnSpc>
                <a:spcPct val="80000"/>
              </a:lnSpc>
              <a:spcBef>
                <a:spcPts val="0"/>
              </a:spcBef>
              <a:spcAft>
                <a:spcPts val="0"/>
              </a:spcAft>
              <a:buSzPts val="1500"/>
              <a:buChar char="○"/>
            </a:pPr>
            <a:r>
              <a:rPr lang="en-US" sz="1500" dirty="0"/>
              <a:t>Learner ability</a:t>
            </a:r>
            <a:endParaRPr sz="1500" dirty="0"/>
          </a:p>
          <a:p>
            <a:pPr marL="914400" lvl="1" indent="-323850" algn="l" rtl="0">
              <a:lnSpc>
                <a:spcPct val="80000"/>
              </a:lnSpc>
              <a:spcBef>
                <a:spcPts val="0"/>
              </a:spcBef>
              <a:spcAft>
                <a:spcPts val="0"/>
              </a:spcAft>
              <a:buSzPts val="1500"/>
              <a:buChar char="○"/>
            </a:pPr>
            <a:r>
              <a:rPr lang="en-US" sz="1500" dirty="0"/>
              <a:t>Learning Preferences</a:t>
            </a:r>
            <a:endParaRPr sz="1500" dirty="0"/>
          </a:p>
          <a:p>
            <a:pPr marL="914400" lvl="1" indent="-323850" algn="l" rtl="0">
              <a:lnSpc>
                <a:spcPct val="80000"/>
              </a:lnSpc>
              <a:spcBef>
                <a:spcPts val="0"/>
              </a:spcBef>
              <a:spcAft>
                <a:spcPts val="0"/>
              </a:spcAft>
              <a:buSzPts val="1500"/>
              <a:buChar char="○"/>
            </a:pPr>
            <a:r>
              <a:rPr lang="en-US" sz="1500" dirty="0"/>
              <a:t>Cultural knowledge</a:t>
            </a:r>
            <a:endParaRPr sz="1500" dirty="0"/>
          </a:p>
          <a:p>
            <a:pPr marL="914400" lvl="1" indent="-323850" algn="l" rtl="0">
              <a:lnSpc>
                <a:spcPct val="80000"/>
              </a:lnSpc>
              <a:spcBef>
                <a:spcPts val="0"/>
              </a:spcBef>
              <a:spcAft>
                <a:spcPts val="0"/>
              </a:spcAft>
              <a:buSzPts val="1500"/>
              <a:buChar char="○"/>
            </a:pPr>
            <a:r>
              <a:rPr lang="en-US" sz="1500" dirty="0"/>
              <a:t>Experiential knowledge</a:t>
            </a:r>
            <a:endParaRPr sz="1500" dirty="0"/>
          </a:p>
          <a:p>
            <a:pPr marL="914400" lvl="1" indent="-323850" algn="l" rtl="0">
              <a:lnSpc>
                <a:spcPct val="80000"/>
              </a:lnSpc>
              <a:spcBef>
                <a:spcPts val="0"/>
              </a:spcBef>
              <a:spcAft>
                <a:spcPts val="0"/>
              </a:spcAft>
              <a:buSzPts val="1500"/>
              <a:buChar char="○"/>
            </a:pPr>
            <a:r>
              <a:rPr lang="en-US" sz="1500" dirty="0"/>
              <a:t>Motivation</a:t>
            </a:r>
            <a:endParaRPr sz="1500" dirty="0"/>
          </a:p>
          <a:p>
            <a:pPr marL="914400" lvl="1" indent="-323850" algn="l" rtl="0">
              <a:lnSpc>
                <a:spcPct val="80000"/>
              </a:lnSpc>
              <a:spcBef>
                <a:spcPts val="0"/>
              </a:spcBef>
              <a:spcAft>
                <a:spcPts val="0"/>
              </a:spcAft>
              <a:buSzPts val="1500"/>
              <a:buChar char="○"/>
            </a:pPr>
            <a:r>
              <a:rPr lang="en-US" sz="1500" dirty="0"/>
              <a:t>Neurodiversity</a:t>
            </a:r>
            <a:endParaRPr sz="1500" dirty="0"/>
          </a:p>
          <a:p>
            <a:pPr marL="914400" lvl="1" indent="-323850" algn="l" rtl="0">
              <a:lnSpc>
                <a:spcPct val="80000"/>
              </a:lnSpc>
              <a:spcBef>
                <a:spcPts val="0"/>
              </a:spcBef>
              <a:spcAft>
                <a:spcPts val="0"/>
              </a:spcAft>
              <a:buSzPts val="1500"/>
              <a:buChar char="○"/>
            </a:pPr>
            <a:r>
              <a:rPr lang="en-US" sz="1500" dirty="0"/>
              <a:t>Technology limitations</a:t>
            </a:r>
            <a:endParaRPr sz="1500" dirty="0"/>
          </a:p>
          <a:p>
            <a:pPr marL="914400" lvl="1" indent="-323850" algn="l" rtl="0">
              <a:lnSpc>
                <a:spcPct val="80000"/>
              </a:lnSpc>
              <a:spcBef>
                <a:spcPts val="0"/>
              </a:spcBef>
              <a:spcAft>
                <a:spcPts val="0"/>
              </a:spcAft>
              <a:buSzPts val="1500"/>
              <a:buChar char="○"/>
            </a:pPr>
            <a:r>
              <a:rPr lang="en-US" sz="1500" dirty="0"/>
              <a:t>Power dynamics</a:t>
            </a:r>
            <a:endParaRPr sz="1500" dirty="0"/>
          </a:p>
          <a:p>
            <a:pPr marL="914400" lvl="1" indent="-323850" algn="l" rtl="0">
              <a:lnSpc>
                <a:spcPct val="80000"/>
              </a:lnSpc>
              <a:spcBef>
                <a:spcPts val="0"/>
              </a:spcBef>
              <a:spcAft>
                <a:spcPts val="0"/>
              </a:spcAft>
              <a:buSzPts val="1500"/>
              <a:buChar char="○"/>
            </a:pPr>
            <a:r>
              <a:rPr lang="en-US" sz="1500" dirty="0"/>
              <a:t>Systemic inequities</a:t>
            </a:r>
            <a:endParaRPr sz="1500" dirty="0"/>
          </a:p>
        </p:txBody>
      </p:sp>
      <p:pic>
        <p:nvPicPr>
          <p:cNvPr id="154" name="Google Shape;154;p24">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6916004" y="2455515"/>
            <a:ext cx="1916302" cy="1271017"/>
          </a:xfrm>
          <a:prstGeom prst="rect">
            <a:avLst/>
          </a:prstGeom>
          <a:noFill/>
          <a:ln>
            <a:noFill/>
          </a:ln>
        </p:spPr>
      </p:pic>
      <p:sp>
        <p:nvSpPr>
          <p:cNvPr id="155" name="Google Shape;155;p2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lnSpcReduction="10000"/>
          </a:bodyPr>
          <a:lstStyle/>
          <a:p>
            <a:pPr marL="0" lvl="0" indent="0" algn="r" rtl="0">
              <a:spcBef>
                <a:spcPts val="0"/>
              </a:spcBef>
              <a:spcAft>
                <a:spcPts val="0"/>
              </a:spcAft>
              <a:buClr>
                <a:srgbClr val="FEFFFF"/>
              </a:buClr>
              <a:buSzPts val="1500"/>
              <a:buFont typeface="Century Gothic"/>
              <a:buNone/>
            </a:pPr>
            <a:fld id="{00000000-1234-1234-1234-123412341234}" type="slidenum">
              <a:rPr lang="en-US">
                <a:solidFill>
                  <a:schemeClr val="tx2"/>
                </a:solidFill>
              </a:rPr>
              <a:t>7</a:t>
            </a:fld>
            <a:endParaRPr dirty="0">
              <a:solidFill>
                <a:schemeClr val="tx2"/>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25"/>
          <p:cNvSpPr txBox="1">
            <a:spLocks noGrp="1"/>
          </p:cNvSpPr>
          <p:nvPr>
            <p:ph type="title"/>
          </p:nvPr>
        </p:nvSpPr>
        <p:spPr>
          <a:xfrm>
            <a:off x="311700" y="32879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US" sz="3060" b="1" i="1" dirty="0"/>
              <a:t>Why is Inclusive Design so important?</a:t>
            </a:r>
            <a:endParaRPr sz="3060" b="1" i="1" dirty="0"/>
          </a:p>
        </p:txBody>
      </p:sp>
      <p:sp>
        <p:nvSpPr>
          <p:cNvPr id="161" name="Google Shape;161;p25"/>
          <p:cNvSpPr txBox="1">
            <a:spLocks noGrp="1"/>
          </p:cNvSpPr>
          <p:nvPr>
            <p:ph type="body" idx="1"/>
          </p:nvPr>
        </p:nvSpPr>
        <p:spPr>
          <a:xfrm>
            <a:off x="1011325" y="1026690"/>
            <a:ext cx="6245100" cy="3405600"/>
          </a:xfrm>
          <a:prstGeom prst="rect">
            <a:avLst/>
          </a:prstGeom>
          <a:noFill/>
          <a:ln>
            <a:noFill/>
          </a:ln>
        </p:spPr>
        <p:txBody>
          <a:bodyPr spcFirstLastPara="1" wrap="square" lIns="91425" tIns="45700" rIns="91425" bIns="45700" anchor="t" anchorCtr="0">
            <a:noAutofit/>
          </a:bodyPr>
          <a:lstStyle/>
          <a:p>
            <a:pPr marL="457200" lvl="0" indent="-336550" algn="l" rtl="0">
              <a:lnSpc>
                <a:spcPct val="80000"/>
              </a:lnSpc>
              <a:spcBef>
                <a:spcPts val="0"/>
              </a:spcBef>
              <a:spcAft>
                <a:spcPts val="0"/>
              </a:spcAft>
              <a:buSzPts val="1700"/>
              <a:buChar char="●"/>
            </a:pPr>
            <a:r>
              <a:rPr lang="en-US" sz="1700" dirty="0"/>
              <a:t>Diverse student populations often experience success when instructors communicate high expectations, foster a sense of belonging, and create safe spaces for learners to grow.  </a:t>
            </a:r>
            <a:br>
              <a:rPr lang="en-US" sz="1700" dirty="0"/>
            </a:br>
            <a:endParaRPr sz="1700" dirty="0"/>
          </a:p>
          <a:p>
            <a:pPr marL="457200" lvl="0" indent="-336550" algn="l" rtl="0">
              <a:lnSpc>
                <a:spcPct val="80000"/>
              </a:lnSpc>
              <a:spcBef>
                <a:spcPts val="0"/>
              </a:spcBef>
              <a:spcAft>
                <a:spcPts val="0"/>
              </a:spcAft>
              <a:buSzPts val="1700"/>
              <a:buChar char="●"/>
            </a:pPr>
            <a:r>
              <a:rPr lang="en-US" sz="1700" dirty="0"/>
              <a:t>Learning environments can support the development of individuals who recognize their importance in the global community, are confident in exercising their autonomy, and in turn, value the perspectives of others. </a:t>
            </a:r>
            <a:endParaRPr sz="1700" dirty="0"/>
          </a:p>
          <a:p>
            <a:pPr marL="457200" lvl="0" indent="0" algn="l" rtl="0">
              <a:lnSpc>
                <a:spcPct val="80000"/>
              </a:lnSpc>
              <a:spcBef>
                <a:spcPts val="0"/>
              </a:spcBef>
              <a:spcAft>
                <a:spcPts val="0"/>
              </a:spcAft>
              <a:buSzPts val="688"/>
              <a:buNone/>
            </a:pPr>
            <a:endParaRPr sz="1700" dirty="0"/>
          </a:p>
          <a:p>
            <a:pPr marL="457200" lvl="0" indent="-336550" algn="l" rtl="0">
              <a:lnSpc>
                <a:spcPct val="80000"/>
              </a:lnSpc>
              <a:spcBef>
                <a:spcPts val="0"/>
              </a:spcBef>
              <a:spcAft>
                <a:spcPts val="0"/>
              </a:spcAft>
              <a:buSzPts val="1700"/>
              <a:buChar char="●"/>
            </a:pPr>
            <a:r>
              <a:rPr lang="en-US" sz="1700" dirty="0"/>
              <a:t>Learners across identity groups broadly benefit in their development of critical thinking skills and cognitive engagement skills when they can learn from and engage with one another, particularly in the online space.</a:t>
            </a:r>
            <a:endParaRPr sz="1700" dirty="0"/>
          </a:p>
        </p:txBody>
      </p:sp>
      <p:sp>
        <p:nvSpPr>
          <p:cNvPr id="162" name="Google Shape;162;p2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lnSpcReduction="10000"/>
          </a:bodyPr>
          <a:lstStyle/>
          <a:p>
            <a:pPr marL="0" lvl="0" indent="0" algn="r" rtl="0">
              <a:spcBef>
                <a:spcPts val="0"/>
              </a:spcBef>
              <a:spcAft>
                <a:spcPts val="0"/>
              </a:spcAft>
              <a:buClr>
                <a:srgbClr val="FEFFFF"/>
              </a:buClr>
              <a:buSzPts val="1500"/>
              <a:buFont typeface="Century Gothic"/>
              <a:buNone/>
            </a:pPr>
            <a:fld id="{00000000-1234-1234-1234-123412341234}" type="slidenum">
              <a:rPr lang="en-US">
                <a:solidFill>
                  <a:schemeClr val="tx2"/>
                </a:solidFill>
              </a:rPr>
              <a:t>8</a:t>
            </a:fld>
            <a:endParaRPr dirty="0">
              <a:solidFill>
                <a:schemeClr val="tx2"/>
              </a:solidFill>
            </a:endParaRPr>
          </a:p>
        </p:txBody>
      </p:sp>
      <p:pic>
        <p:nvPicPr>
          <p:cNvPr id="163" name="Google Shape;163;p25">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7165404" y="1820003"/>
            <a:ext cx="1916302" cy="1271017"/>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26"/>
          <p:cNvSpPr txBox="1">
            <a:spLocks noGrp="1"/>
          </p:cNvSpPr>
          <p:nvPr>
            <p:ph type="title"/>
          </p:nvPr>
        </p:nvSpPr>
        <p:spPr>
          <a:xfrm>
            <a:off x="311700" y="32879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US" sz="3060" b="1" i="1" dirty="0"/>
              <a:t>How do Voice &amp; Choice promote inclusion?</a:t>
            </a:r>
            <a:endParaRPr sz="3060" b="1" i="1" dirty="0"/>
          </a:p>
        </p:txBody>
      </p:sp>
      <p:sp>
        <p:nvSpPr>
          <p:cNvPr id="169" name="Google Shape;169;p26"/>
          <p:cNvSpPr txBox="1">
            <a:spLocks noGrp="1"/>
          </p:cNvSpPr>
          <p:nvPr>
            <p:ph type="body" idx="1"/>
          </p:nvPr>
        </p:nvSpPr>
        <p:spPr>
          <a:xfrm>
            <a:off x="954675" y="965340"/>
            <a:ext cx="6514800" cy="3405600"/>
          </a:xfrm>
          <a:prstGeom prst="rect">
            <a:avLst/>
          </a:prstGeom>
          <a:noFill/>
          <a:ln>
            <a:noFill/>
          </a:ln>
        </p:spPr>
        <p:txBody>
          <a:bodyPr spcFirstLastPara="1" wrap="square" lIns="91425" tIns="45700" rIns="91425" bIns="45700" anchor="t" anchorCtr="0">
            <a:noAutofit/>
          </a:bodyPr>
          <a:lstStyle/>
          <a:p>
            <a:pPr marL="457200" lvl="0" indent="-330200" algn="l" rtl="0">
              <a:lnSpc>
                <a:spcPct val="90000"/>
              </a:lnSpc>
              <a:spcBef>
                <a:spcPts val="0"/>
              </a:spcBef>
              <a:spcAft>
                <a:spcPts val="0"/>
              </a:spcAft>
              <a:buSzPts val="1600"/>
              <a:buChar char="●"/>
            </a:pPr>
            <a:r>
              <a:rPr lang="en-US" sz="1600" dirty="0"/>
              <a:t>Voice and choice support the democratization of the learning experience.</a:t>
            </a:r>
            <a:endParaRPr sz="1600" dirty="0"/>
          </a:p>
          <a:p>
            <a:pPr marL="0" lvl="0" indent="0" algn="l" rtl="0">
              <a:lnSpc>
                <a:spcPct val="90000"/>
              </a:lnSpc>
              <a:spcBef>
                <a:spcPts val="0"/>
              </a:spcBef>
              <a:spcAft>
                <a:spcPts val="0"/>
              </a:spcAft>
              <a:buSzPts val="605"/>
              <a:buNone/>
            </a:pPr>
            <a:endParaRPr sz="400" dirty="0"/>
          </a:p>
          <a:p>
            <a:pPr marL="457200" lvl="0" indent="-330200" algn="l" rtl="0">
              <a:lnSpc>
                <a:spcPct val="90000"/>
              </a:lnSpc>
              <a:spcBef>
                <a:spcPts val="1000"/>
              </a:spcBef>
              <a:spcAft>
                <a:spcPts val="0"/>
              </a:spcAft>
              <a:buSzPts val="1600"/>
              <a:buChar char="●"/>
            </a:pPr>
            <a:r>
              <a:rPr lang="en-US" sz="1600" dirty="0"/>
              <a:t>Learners are empowered to co-construct inclusive learning environments that value diverse thought and learning practices.</a:t>
            </a:r>
            <a:endParaRPr sz="1600" dirty="0"/>
          </a:p>
          <a:p>
            <a:pPr marL="457200" lvl="0" indent="0" algn="l" rtl="0">
              <a:lnSpc>
                <a:spcPct val="90000"/>
              </a:lnSpc>
              <a:spcBef>
                <a:spcPts val="0"/>
              </a:spcBef>
              <a:spcAft>
                <a:spcPts val="0"/>
              </a:spcAft>
              <a:buSzPts val="605"/>
              <a:buNone/>
            </a:pPr>
            <a:endParaRPr sz="400" dirty="0"/>
          </a:p>
          <a:p>
            <a:pPr marL="457200" lvl="0" indent="-330200" algn="l" rtl="0">
              <a:lnSpc>
                <a:spcPct val="90000"/>
              </a:lnSpc>
              <a:spcBef>
                <a:spcPts val="1000"/>
              </a:spcBef>
              <a:spcAft>
                <a:spcPts val="0"/>
              </a:spcAft>
              <a:buSzPts val="1600"/>
              <a:buChar char="●"/>
            </a:pPr>
            <a:r>
              <a:rPr lang="en-US" sz="1600" dirty="0"/>
              <a:t>This approach promotes trusting relationships and engagement among students and faculty. </a:t>
            </a:r>
            <a:br>
              <a:rPr lang="en-US" sz="1600" dirty="0"/>
            </a:br>
            <a:endParaRPr sz="400" dirty="0"/>
          </a:p>
          <a:p>
            <a:pPr marL="457200" lvl="0" indent="-330200" algn="l" rtl="0">
              <a:lnSpc>
                <a:spcPct val="90000"/>
              </a:lnSpc>
              <a:spcBef>
                <a:spcPts val="0"/>
              </a:spcBef>
              <a:spcAft>
                <a:spcPts val="0"/>
              </a:spcAft>
              <a:buSzPts val="1600"/>
              <a:buChar char="●"/>
            </a:pPr>
            <a:r>
              <a:rPr lang="en-US" sz="1600" dirty="0"/>
              <a:t>It enhances curriculum rigor and fosters respect of diverse thought.</a:t>
            </a:r>
            <a:br>
              <a:rPr lang="en-US" sz="1600" dirty="0"/>
            </a:br>
            <a:endParaRPr sz="400" dirty="0"/>
          </a:p>
          <a:p>
            <a:pPr marL="457200" lvl="0" indent="-330200" algn="l" rtl="0">
              <a:lnSpc>
                <a:spcPct val="90000"/>
              </a:lnSpc>
              <a:spcBef>
                <a:spcPts val="0"/>
              </a:spcBef>
              <a:spcAft>
                <a:spcPts val="0"/>
              </a:spcAft>
              <a:buSzPts val="1600"/>
              <a:buChar char="●"/>
            </a:pPr>
            <a:r>
              <a:rPr lang="en-US" sz="1600" dirty="0"/>
              <a:t>This practice validates learners’ lived experiences, honors their cultural knowledge and proximity, and provides a platform by which they can contribute to the knowledge of the collective. </a:t>
            </a:r>
            <a:endParaRPr sz="1600" dirty="0"/>
          </a:p>
        </p:txBody>
      </p:sp>
      <p:pic>
        <p:nvPicPr>
          <p:cNvPr id="170" name="Google Shape;170;p26">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7165404" y="1820003"/>
            <a:ext cx="1916302" cy="1271017"/>
          </a:xfrm>
          <a:prstGeom prst="rect">
            <a:avLst/>
          </a:prstGeom>
          <a:noFill/>
          <a:ln>
            <a:noFill/>
          </a:ln>
        </p:spPr>
      </p:pic>
      <p:sp>
        <p:nvSpPr>
          <p:cNvPr id="171" name="Google Shape;171;p2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lnSpcReduction="10000"/>
          </a:bodyPr>
          <a:lstStyle/>
          <a:p>
            <a:pPr marL="0" lvl="0" indent="0" algn="r" rtl="0">
              <a:spcBef>
                <a:spcPts val="0"/>
              </a:spcBef>
              <a:spcAft>
                <a:spcPts val="0"/>
              </a:spcAft>
              <a:buClr>
                <a:srgbClr val="FEFFFF"/>
              </a:buClr>
              <a:buSzPts val="1500"/>
              <a:buFont typeface="Century Gothic"/>
              <a:buNone/>
            </a:pPr>
            <a:fld id="{00000000-1234-1234-1234-123412341234}" type="slidenum">
              <a:rPr lang="en-US">
                <a:solidFill>
                  <a:schemeClr val="tx2"/>
                </a:solidFill>
              </a:rPr>
              <a:t>9</a:t>
            </a:fld>
            <a:endParaRPr dirty="0">
              <a:solidFill>
                <a:schemeClr val="tx2"/>
              </a:solidFill>
            </a:endParaRPr>
          </a:p>
        </p:txBody>
      </p:sp>
    </p:spTree>
  </p:cSld>
  <p:clrMapOvr>
    <a:masterClrMapping/>
  </p:clrMapOvr>
</p:sld>
</file>

<file path=ppt/theme/theme1.xml><?xml version="1.0" encoding="utf-8"?>
<a:theme xmlns:a="http://schemas.openxmlformats.org/drawingml/2006/main" name="Title Master">
  <a:themeElements>
    <a:clrScheme name="QM color palette">
      <a:dk1>
        <a:srgbClr val="000000"/>
      </a:dk1>
      <a:lt1>
        <a:srgbClr val="FFFFFF"/>
      </a:lt1>
      <a:dk2>
        <a:srgbClr val="1F497D"/>
      </a:dk2>
      <a:lt2>
        <a:srgbClr val="E7E7E7"/>
      </a:lt2>
      <a:accent1>
        <a:srgbClr val="1F419A"/>
      </a:accent1>
      <a:accent2>
        <a:srgbClr val="526C7C"/>
      </a:accent2>
      <a:accent3>
        <a:srgbClr val="CBD3D8"/>
      </a:accent3>
      <a:accent4>
        <a:srgbClr val="F9F3D7"/>
      </a:accent4>
      <a:accent5>
        <a:srgbClr val="6B80AA"/>
      </a:accent5>
      <a:accent6>
        <a:srgbClr val="A58B00"/>
      </a:accent6>
      <a:hlink>
        <a:srgbClr val="2A5DB0"/>
      </a:hlink>
      <a:folHlink>
        <a:srgbClr val="2A5DB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Body master 1">
  <a:themeElements>
    <a:clrScheme name="QM color palette">
      <a:dk1>
        <a:srgbClr val="000000"/>
      </a:dk1>
      <a:lt1>
        <a:srgbClr val="FFFFFF"/>
      </a:lt1>
      <a:dk2>
        <a:srgbClr val="1F497D"/>
      </a:dk2>
      <a:lt2>
        <a:srgbClr val="E7E7E7"/>
      </a:lt2>
      <a:accent1>
        <a:srgbClr val="1F419A"/>
      </a:accent1>
      <a:accent2>
        <a:srgbClr val="526C7C"/>
      </a:accent2>
      <a:accent3>
        <a:srgbClr val="CBD3D8"/>
      </a:accent3>
      <a:accent4>
        <a:srgbClr val="F9F3D7"/>
      </a:accent4>
      <a:accent5>
        <a:srgbClr val="6B80AA"/>
      </a:accent5>
      <a:accent6>
        <a:srgbClr val="A58B00"/>
      </a:accent6>
      <a:hlink>
        <a:srgbClr val="2A5DB0"/>
      </a:hlink>
      <a:folHlink>
        <a:srgbClr val="2A5DB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New Section or Closing">
  <a:themeElements>
    <a:clrScheme name="QM color palette">
      <a:dk1>
        <a:srgbClr val="000000"/>
      </a:dk1>
      <a:lt1>
        <a:srgbClr val="FFFFFF"/>
      </a:lt1>
      <a:dk2>
        <a:srgbClr val="1F497D"/>
      </a:dk2>
      <a:lt2>
        <a:srgbClr val="E7E7E7"/>
      </a:lt2>
      <a:accent1>
        <a:srgbClr val="1F419A"/>
      </a:accent1>
      <a:accent2>
        <a:srgbClr val="526C7C"/>
      </a:accent2>
      <a:accent3>
        <a:srgbClr val="CBD3D8"/>
      </a:accent3>
      <a:accent4>
        <a:srgbClr val="F9F3D7"/>
      </a:accent4>
      <a:accent5>
        <a:srgbClr val="6B80AA"/>
      </a:accent5>
      <a:accent6>
        <a:srgbClr val="A58B00"/>
      </a:accent6>
      <a:hlink>
        <a:srgbClr val="2A5DB0"/>
      </a:hlink>
      <a:folHlink>
        <a:srgbClr val="2A5DB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48</TotalTime>
  <Words>3113</Words>
  <Application>Microsoft Macintosh PowerPoint</Application>
  <PresentationFormat>On-screen Show (16:9)</PresentationFormat>
  <Paragraphs>263</Paragraphs>
  <Slides>31</Slides>
  <Notes>31</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31</vt:i4>
      </vt:variant>
    </vt:vector>
  </HeadingPairs>
  <TitlesOfParts>
    <vt:vector size="43" baseType="lpstr">
      <vt:lpstr>Lato</vt:lpstr>
      <vt:lpstr>Calibri</vt:lpstr>
      <vt:lpstr>Arial</vt:lpstr>
      <vt:lpstr>Noto Sans Symbols</vt:lpstr>
      <vt:lpstr>Roboto</vt:lpstr>
      <vt:lpstr>Courier New</vt:lpstr>
      <vt:lpstr>Trebuchet MS</vt:lpstr>
      <vt:lpstr>Century Gothic</vt:lpstr>
      <vt:lpstr>Times New Roman</vt:lpstr>
      <vt:lpstr>Title Master</vt:lpstr>
      <vt:lpstr>Body master 1</vt:lpstr>
      <vt:lpstr>New Section or Closing</vt:lpstr>
      <vt:lpstr>Active/Applied Research on Online Learning and Quality Assurance</vt:lpstr>
      <vt:lpstr>Centering Learner Agency and Empowerment</vt:lpstr>
      <vt:lpstr>Welcome!</vt:lpstr>
      <vt:lpstr>Session Objectives</vt:lpstr>
      <vt:lpstr>Voice &amp; Choice Defined</vt:lpstr>
      <vt:lpstr>The Relation of Voice &amp; Choice to Inclusive Design</vt:lpstr>
      <vt:lpstr>What is Inclusive Design?</vt:lpstr>
      <vt:lpstr>Why is Inclusive Design so important?</vt:lpstr>
      <vt:lpstr>How do Voice &amp; Choice promote inclusion?</vt:lpstr>
      <vt:lpstr>Learning Theories &amp; Frameworks for Inclusive Design  </vt:lpstr>
      <vt:lpstr>Social Emotional Learning (SEL) Framework</vt:lpstr>
      <vt:lpstr>Psychosociocultural Framework</vt:lpstr>
      <vt:lpstr>Validation Theory</vt:lpstr>
      <vt:lpstr>Personalized Learning Environment</vt:lpstr>
      <vt:lpstr>Universal Design for Learning</vt:lpstr>
      <vt:lpstr>Learner Agency  </vt:lpstr>
      <vt:lpstr>Learner Agency</vt:lpstr>
      <vt:lpstr>Voice and Choice are one path to Learner Agency</vt:lpstr>
      <vt:lpstr>Barriers to Personalized Learning</vt:lpstr>
      <vt:lpstr>Opportunities Afforded by  Learner Agency </vt:lpstr>
      <vt:lpstr>Application Strategies to Promote Voice and Choice</vt:lpstr>
      <vt:lpstr>Application Strategies:  Preparing Learners</vt:lpstr>
      <vt:lpstr>Application Strategies:  Preparing Learners (continued)</vt:lpstr>
      <vt:lpstr>Application Strategies:  Supporting Learners</vt:lpstr>
      <vt:lpstr>Application Strategies:  Supporting Learners (continued 2)</vt:lpstr>
      <vt:lpstr>Application Strategies:  Design considerations</vt:lpstr>
      <vt:lpstr>Application Strategies:  Design considerations (continued)</vt:lpstr>
      <vt:lpstr>Practical Examples &amp; Ideas for Elevating Voice &amp; Choice</vt:lpstr>
      <vt:lpstr>Practical Examples &amp; Ideas for Elevating Voice &amp; Choice (continued)</vt:lpstr>
      <vt:lpstr>Practical Examples &amp; Ideas for Elevating Voice &amp; Choice (cont’d 2)</vt:lpstr>
      <vt:lpstr>Questions or Comments?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Active/Applied Research on Online Learning and Quality Assurance</dc:title>
  <cp:lastModifiedBy>Brooks, Racheal</cp:lastModifiedBy>
  <cp:revision>3</cp:revision>
  <dcterms:modified xsi:type="dcterms:W3CDTF">2022-02-10T16:52:11Z</dcterms:modified>
</cp:coreProperties>
</file>