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033CC"/>
    <a:srgbClr val="000099"/>
    <a:srgbClr val="0495D6"/>
    <a:srgbClr val="FF1171"/>
    <a:srgbClr val="9902C2"/>
    <a:srgbClr val="BB01BB"/>
    <a:srgbClr val="507DFA"/>
    <a:srgbClr val="69B7C7"/>
    <a:srgbClr val="9AB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B120-5326-4A86-8D7E-8B6FD7F0C9CD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1EA2-A8B5-4BA1-823C-5845CEA6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72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B120-5326-4A86-8D7E-8B6FD7F0C9CD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1EA2-A8B5-4BA1-823C-5845CEA6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5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B120-5326-4A86-8D7E-8B6FD7F0C9CD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1EA2-A8B5-4BA1-823C-5845CEA6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1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B120-5326-4A86-8D7E-8B6FD7F0C9CD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1EA2-A8B5-4BA1-823C-5845CEA6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B120-5326-4A86-8D7E-8B6FD7F0C9CD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1EA2-A8B5-4BA1-823C-5845CEA6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22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B120-5326-4A86-8D7E-8B6FD7F0C9CD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1EA2-A8B5-4BA1-823C-5845CEA6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5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B120-5326-4A86-8D7E-8B6FD7F0C9CD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1EA2-A8B5-4BA1-823C-5845CEA6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9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B120-5326-4A86-8D7E-8B6FD7F0C9CD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1EA2-A8B5-4BA1-823C-5845CEA6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11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B120-5326-4A86-8D7E-8B6FD7F0C9CD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1EA2-A8B5-4BA1-823C-5845CEA6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3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B120-5326-4A86-8D7E-8B6FD7F0C9CD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1EA2-A8B5-4BA1-823C-5845CEA6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B120-5326-4A86-8D7E-8B6FD7F0C9CD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1EA2-A8B5-4BA1-823C-5845CEA6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6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0B120-5326-4A86-8D7E-8B6FD7F0C9CD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41EA2-A8B5-4BA1-823C-5845CEA6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7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0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5.JP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bg1">
                <a:lumMod val="95000"/>
              </a:schemeClr>
            </a:gs>
            <a:gs pos="83000">
              <a:schemeClr val="bg1">
                <a:lumMod val="95000"/>
              </a:schemeClr>
            </a:gs>
            <a:gs pos="10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rapezoid 19"/>
          <p:cNvSpPr/>
          <p:nvPr/>
        </p:nvSpPr>
        <p:spPr>
          <a:xfrm flipV="1">
            <a:off x="314704" y="1119644"/>
            <a:ext cx="2185966" cy="2133196"/>
          </a:xfrm>
          <a:custGeom>
            <a:avLst/>
            <a:gdLst>
              <a:gd name="connsiteX0" fmla="*/ 0 w 2730321"/>
              <a:gd name="connsiteY0" fmla="*/ 1656678 h 1656678"/>
              <a:gd name="connsiteX1" fmla="*/ 414170 w 2730321"/>
              <a:gd name="connsiteY1" fmla="*/ 0 h 1656678"/>
              <a:gd name="connsiteX2" fmla="*/ 2316152 w 2730321"/>
              <a:gd name="connsiteY2" fmla="*/ 0 h 1656678"/>
              <a:gd name="connsiteX3" fmla="*/ 2730321 w 2730321"/>
              <a:gd name="connsiteY3" fmla="*/ 1656678 h 1656678"/>
              <a:gd name="connsiteX4" fmla="*/ 0 w 2730321"/>
              <a:gd name="connsiteY4" fmla="*/ 1656678 h 1656678"/>
              <a:gd name="connsiteX0" fmla="*/ 0 w 2730321"/>
              <a:gd name="connsiteY0" fmla="*/ 1656678 h 1656678"/>
              <a:gd name="connsiteX1" fmla="*/ 414170 w 2730321"/>
              <a:gd name="connsiteY1" fmla="*/ 0 h 1656678"/>
              <a:gd name="connsiteX2" fmla="*/ 1371600 w 2730321"/>
              <a:gd name="connsiteY2" fmla="*/ 6533 h 1656678"/>
              <a:gd name="connsiteX3" fmla="*/ 2316152 w 2730321"/>
              <a:gd name="connsiteY3" fmla="*/ 0 h 1656678"/>
              <a:gd name="connsiteX4" fmla="*/ 2730321 w 2730321"/>
              <a:gd name="connsiteY4" fmla="*/ 1656678 h 1656678"/>
              <a:gd name="connsiteX5" fmla="*/ 0 w 2730321"/>
              <a:gd name="connsiteY5" fmla="*/ 1656678 h 1656678"/>
              <a:gd name="connsiteX0" fmla="*/ 0 w 2730321"/>
              <a:gd name="connsiteY0" fmla="*/ 2210376 h 2210376"/>
              <a:gd name="connsiteX1" fmla="*/ 414170 w 2730321"/>
              <a:gd name="connsiteY1" fmla="*/ 553698 h 2210376"/>
              <a:gd name="connsiteX2" fmla="*/ 1365161 w 2730321"/>
              <a:gd name="connsiteY2" fmla="*/ 0 h 2210376"/>
              <a:gd name="connsiteX3" fmla="*/ 2316152 w 2730321"/>
              <a:gd name="connsiteY3" fmla="*/ 553698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81973 w 2730321"/>
              <a:gd name="connsiteY1" fmla="*/ 482864 h 2210376"/>
              <a:gd name="connsiteX2" fmla="*/ 1365161 w 2730321"/>
              <a:gd name="connsiteY2" fmla="*/ 0 h 2210376"/>
              <a:gd name="connsiteX3" fmla="*/ 2316152 w 2730321"/>
              <a:gd name="connsiteY3" fmla="*/ 553698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81973 w 2730321"/>
              <a:gd name="connsiteY1" fmla="*/ 482864 h 2210376"/>
              <a:gd name="connsiteX2" fmla="*/ 1365161 w 2730321"/>
              <a:gd name="connsiteY2" fmla="*/ 0 h 2210376"/>
              <a:gd name="connsiteX3" fmla="*/ 2329031 w 2730321"/>
              <a:gd name="connsiteY3" fmla="*/ 476424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81973 w 2730321"/>
              <a:gd name="connsiteY1" fmla="*/ 482864 h 2210376"/>
              <a:gd name="connsiteX2" fmla="*/ 1365161 w 2730321"/>
              <a:gd name="connsiteY2" fmla="*/ 0 h 2210376"/>
              <a:gd name="connsiteX3" fmla="*/ 2337498 w 2730321"/>
              <a:gd name="connsiteY3" fmla="*/ 463724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76777 w 2730321"/>
              <a:gd name="connsiteY1" fmla="*/ 456887 h 2210376"/>
              <a:gd name="connsiteX2" fmla="*/ 1365161 w 2730321"/>
              <a:gd name="connsiteY2" fmla="*/ 0 h 2210376"/>
              <a:gd name="connsiteX3" fmla="*/ 2337498 w 2730321"/>
              <a:gd name="connsiteY3" fmla="*/ 463724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76777 w 2730321"/>
              <a:gd name="connsiteY1" fmla="*/ 456887 h 2210376"/>
              <a:gd name="connsiteX2" fmla="*/ 1365161 w 2730321"/>
              <a:gd name="connsiteY2" fmla="*/ 0 h 2210376"/>
              <a:gd name="connsiteX3" fmla="*/ 2366073 w 2730321"/>
              <a:gd name="connsiteY3" fmla="*/ 409775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76777 w 2730321"/>
              <a:gd name="connsiteY1" fmla="*/ 456887 h 2210376"/>
              <a:gd name="connsiteX2" fmla="*/ 1365161 w 2730321"/>
              <a:gd name="connsiteY2" fmla="*/ 0 h 2210376"/>
              <a:gd name="connsiteX3" fmla="*/ 2385123 w 2730321"/>
              <a:gd name="connsiteY3" fmla="*/ 394361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57727 w 2730321"/>
              <a:gd name="connsiteY1" fmla="*/ 395231 h 2210376"/>
              <a:gd name="connsiteX2" fmla="*/ 1365161 w 2730321"/>
              <a:gd name="connsiteY2" fmla="*/ 0 h 2210376"/>
              <a:gd name="connsiteX3" fmla="*/ 2385123 w 2730321"/>
              <a:gd name="connsiteY3" fmla="*/ 394361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0321" h="2210376">
                <a:moveTo>
                  <a:pt x="0" y="2210376"/>
                </a:moveTo>
                <a:lnTo>
                  <a:pt x="357727" y="395231"/>
                </a:lnTo>
                <a:lnTo>
                  <a:pt x="1365161" y="0"/>
                </a:lnTo>
                <a:lnTo>
                  <a:pt x="2385123" y="394361"/>
                </a:lnTo>
                <a:lnTo>
                  <a:pt x="2730321" y="2210376"/>
                </a:lnTo>
                <a:lnTo>
                  <a:pt x="0" y="2210376"/>
                </a:lnTo>
                <a:close/>
              </a:path>
            </a:pathLst>
          </a:custGeom>
          <a:gradFill>
            <a:gsLst>
              <a:gs pos="22000">
                <a:srgbClr val="92D050">
                  <a:alpha val="0"/>
                </a:srgbClr>
              </a:gs>
              <a:gs pos="72000">
                <a:srgbClr val="92D050">
                  <a:alpha val="24000"/>
                </a:srgbClr>
              </a:gs>
              <a:gs pos="0">
                <a:srgbClr val="92D050"/>
              </a:gs>
              <a:gs pos="0">
                <a:srgbClr val="92D050">
                  <a:alpha val="0"/>
                </a:srgbClr>
              </a:gs>
              <a:gs pos="0">
                <a:srgbClr val="92D05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616" y="1435701"/>
            <a:ext cx="714061" cy="714061"/>
          </a:xfrm>
          <a:prstGeom prst="rect">
            <a:avLst/>
          </a:prstGeom>
        </p:spPr>
      </p:pic>
      <p:grpSp>
        <p:nvGrpSpPr>
          <p:cNvPr id="113" name="Group 112"/>
          <p:cNvGrpSpPr/>
          <p:nvPr/>
        </p:nvGrpSpPr>
        <p:grpSpPr>
          <a:xfrm>
            <a:off x="252133" y="4193952"/>
            <a:ext cx="2880977" cy="1527948"/>
            <a:chOff x="252133" y="4193952"/>
            <a:chExt cx="2880977" cy="1527948"/>
          </a:xfrm>
        </p:grpSpPr>
        <p:sp>
          <p:nvSpPr>
            <p:cNvPr id="24" name="TextBox 23"/>
            <p:cNvSpPr txBox="1"/>
            <p:nvPr/>
          </p:nvSpPr>
          <p:spPr>
            <a:xfrm>
              <a:off x="287358" y="4193952"/>
              <a:ext cx="2402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2885F"/>
                  </a:solidFill>
                  <a:latin typeface="Century Gothic" panose="020B0502020202020204" pitchFamily="34" charset="0"/>
                </a:rPr>
                <a:t>Collaboration Partners</a:t>
              </a:r>
              <a:endParaRPr lang="en-US" sz="1600" dirty="0">
                <a:solidFill>
                  <a:srgbClr val="02885F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2133" y="4521571"/>
              <a:ext cx="288097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Faculty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Academic Advisors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Admissions Advisors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Financial Aid Advisors</a:t>
              </a:r>
            </a:p>
          </p:txBody>
        </p:sp>
      </p:grpSp>
      <p:sp>
        <p:nvSpPr>
          <p:cNvPr id="36" name="Trapezoid 19"/>
          <p:cNvSpPr/>
          <p:nvPr/>
        </p:nvSpPr>
        <p:spPr>
          <a:xfrm flipV="1">
            <a:off x="3235751" y="1075621"/>
            <a:ext cx="2185966" cy="2219072"/>
          </a:xfrm>
          <a:custGeom>
            <a:avLst/>
            <a:gdLst>
              <a:gd name="connsiteX0" fmla="*/ 0 w 2730321"/>
              <a:gd name="connsiteY0" fmla="*/ 1656678 h 1656678"/>
              <a:gd name="connsiteX1" fmla="*/ 414170 w 2730321"/>
              <a:gd name="connsiteY1" fmla="*/ 0 h 1656678"/>
              <a:gd name="connsiteX2" fmla="*/ 2316152 w 2730321"/>
              <a:gd name="connsiteY2" fmla="*/ 0 h 1656678"/>
              <a:gd name="connsiteX3" fmla="*/ 2730321 w 2730321"/>
              <a:gd name="connsiteY3" fmla="*/ 1656678 h 1656678"/>
              <a:gd name="connsiteX4" fmla="*/ 0 w 2730321"/>
              <a:gd name="connsiteY4" fmla="*/ 1656678 h 1656678"/>
              <a:gd name="connsiteX0" fmla="*/ 0 w 2730321"/>
              <a:gd name="connsiteY0" fmla="*/ 1656678 h 1656678"/>
              <a:gd name="connsiteX1" fmla="*/ 414170 w 2730321"/>
              <a:gd name="connsiteY1" fmla="*/ 0 h 1656678"/>
              <a:gd name="connsiteX2" fmla="*/ 1371600 w 2730321"/>
              <a:gd name="connsiteY2" fmla="*/ 6533 h 1656678"/>
              <a:gd name="connsiteX3" fmla="*/ 2316152 w 2730321"/>
              <a:gd name="connsiteY3" fmla="*/ 0 h 1656678"/>
              <a:gd name="connsiteX4" fmla="*/ 2730321 w 2730321"/>
              <a:gd name="connsiteY4" fmla="*/ 1656678 h 1656678"/>
              <a:gd name="connsiteX5" fmla="*/ 0 w 2730321"/>
              <a:gd name="connsiteY5" fmla="*/ 1656678 h 1656678"/>
              <a:gd name="connsiteX0" fmla="*/ 0 w 2730321"/>
              <a:gd name="connsiteY0" fmla="*/ 2210376 h 2210376"/>
              <a:gd name="connsiteX1" fmla="*/ 414170 w 2730321"/>
              <a:gd name="connsiteY1" fmla="*/ 553698 h 2210376"/>
              <a:gd name="connsiteX2" fmla="*/ 1365161 w 2730321"/>
              <a:gd name="connsiteY2" fmla="*/ 0 h 2210376"/>
              <a:gd name="connsiteX3" fmla="*/ 2316152 w 2730321"/>
              <a:gd name="connsiteY3" fmla="*/ 553698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81973 w 2730321"/>
              <a:gd name="connsiteY1" fmla="*/ 482864 h 2210376"/>
              <a:gd name="connsiteX2" fmla="*/ 1365161 w 2730321"/>
              <a:gd name="connsiteY2" fmla="*/ 0 h 2210376"/>
              <a:gd name="connsiteX3" fmla="*/ 2316152 w 2730321"/>
              <a:gd name="connsiteY3" fmla="*/ 553698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81973 w 2730321"/>
              <a:gd name="connsiteY1" fmla="*/ 482864 h 2210376"/>
              <a:gd name="connsiteX2" fmla="*/ 1365161 w 2730321"/>
              <a:gd name="connsiteY2" fmla="*/ 0 h 2210376"/>
              <a:gd name="connsiteX3" fmla="*/ 2329031 w 2730321"/>
              <a:gd name="connsiteY3" fmla="*/ 476424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81973 w 2730321"/>
              <a:gd name="connsiteY1" fmla="*/ 482864 h 2210376"/>
              <a:gd name="connsiteX2" fmla="*/ 1365161 w 2730321"/>
              <a:gd name="connsiteY2" fmla="*/ 0 h 2210376"/>
              <a:gd name="connsiteX3" fmla="*/ 2337498 w 2730321"/>
              <a:gd name="connsiteY3" fmla="*/ 463724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76777 w 2730321"/>
              <a:gd name="connsiteY1" fmla="*/ 456887 h 2210376"/>
              <a:gd name="connsiteX2" fmla="*/ 1365161 w 2730321"/>
              <a:gd name="connsiteY2" fmla="*/ 0 h 2210376"/>
              <a:gd name="connsiteX3" fmla="*/ 2337498 w 2730321"/>
              <a:gd name="connsiteY3" fmla="*/ 463724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76777 w 2730321"/>
              <a:gd name="connsiteY1" fmla="*/ 456887 h 2210376"/>
              <a:gd name="connsiteX2" fmla="*/ 1365161 w 2730321"/>
              <a:gd name="connsiteY2" fmla="*/ 0 h 2210376"/>
              <a:gd name="connsiteX3" fmla="*/ 2366073 w 2730321"/>
              <a:gd name="connsiteY3" fmla="*/ 409775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76777 w 2730321"/>
              <a:gd name="connsiteY1" fmla="*/ 456887 h 2210376"/>
              <a:gd name="connsiteX2" fmla="*/ 1365161 w 2730321"/>
              <a:gd name="connsiteY2" fmla="*/ 0 h 2210376"/>
              <a:gd name="connsiteX3" fmla="*/ 2385123 w 2730321"/>
              <a:gd name="connsiteY3" fmla="*/ 394361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57727 w 2730321"/>
              <a:gd name="connsiteY1" fmla="*/ 395231 h 2210376"/>
              <a:gd name="connsiteX2" fmla="*/ 1365161 w 2730321"/>
              <a:gd name="connsiteY2" fmla="*/ 0 h 2210376"/>
              <a:gd name="connsiteX3" fmla="*/ 2385123 w 2730321"/>
              <a:gd name="connsiteY3" fmla="*/ 394361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0321" h="2210376">
                <a:moveTo>
                  <a:pt x="0" y="2210376"/>
                </a:moveTo>
                <a:lnTo>
                  <a:pt x="357727" y="395231"/>
                </a:lnTo>
                <a:lnTo>
                  <a:pt x="1365161" y="0"/>
                </a:lnTo>
                <a:lnTo>
                  <a:pt x="2385123" y="394361"/>
                </a:lnTo>
                <a:lnTo>
                  <a:pt x="2730321" y="2210376"/>
                </a:lnTo>
                <a:lnTo>
                  <a:pt x="0" y="2210376"/>
                </a:lnTo>
                <a:close/>
              </a:path>
            </a:pathLst>
          </a:custGeom>
          <a:gradFill>
            <a:gsLst>
              <a:gs pos="100000">
                <a:srgbClr val="FFFF00">
                  <a:alpha val="20000"/>
                </a:srgbClr>
              </a:gs>
              <a:gs pos="100000">
                <a:srgbClr val="35FB72">
                  <a:alpha val="14000"/>
                </a:srgbClr>
              </a:gs>
              <a:gs pos="100000">
                <a:srgbClr val="FFFF00">
                  <a:alpha val="0"/>
                </a:srgbClr>
              </a:gs>
              <a:gs pos="100000">
                <a:srgbClr val="FFFF00">
                  <a:alpha val="0"/>
                </a:srgbClr>
              </a:gs>
              <a:gs pos="100000">
                <a:srgbClr val="FFFF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4" name="Group 113"/>
          <p:cNvGrpSpPr/>
          <p:nvPr/>
        </p:nvGrpSpPr>
        <p:grpSpPr>
          <a:xfrm>
            <a:off x="3064942" y="4210050"/>
            <a:ext cx="3007218" cy="1535687"/>
            <a:chOff x="3064942" y="4210050"/>
            <a:chExt cx="3007218" cy="1535687"/>
          </a:xfrm>
        </p:grpSpPr>
        <p:sp>
          <p:nvSpPr>
            <p:cNvPr id="38" name="TextBox 37"/>
            <p:cNvSpPr txBox="1"/>
            <p:nvPr/>
          </p:nvSpPr>
          <p:spPr>
            <a:xfrm>
              <a:off x="3064942" y="4210050"/>
              <a:ext cx="29199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2885F"/>
                  </a:solidFill>
                  <a:latin typeface="Century Gothic" panose="020B0502020202020204" pitchFamily="34" charset="0"/>
                </a:rPr>
                <a:t>Collaboration Challenges</a:t>
              </a:r>
              <a:endParaRPr lang="en-US" sz="1600" dirty="0">
                <a:solidFill>
                  <a:srgbClr val="02885F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191183" y="4545408"/>
              <a:ext cx="288097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Communication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Different Objectives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Different Practices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Individualistic </a:t>
              </a:r>
              <a:r>
                <a:rPr lang="en-US" dirty="0" smtClean="0"/>
                <a:t>vs. Team</a:t>
              </a:r>
              <a:endParaRPr lang="en-US" dirty="0"/>
            </a:p>
          </p:txBody>
        </p:sp>
      </p:grpSp>
      <p:sp>
        <p:nvSpPr>
          <p:cNvPr id="50" name="Trapezoid 19"/>
          <p:cNvSpPr/>
          <p:nvPr/>
        </p:nvSpPr>
        <p:spPr>
          <a:xfrm flipV="1">
            <a:off x="6303323" y="1075620"/>
            <a:ext cx="2185966" cy="2316153"/>
          </a:xfrm>
          <a:custGeom>
            <a:avLst/>
            <a:gdLst>
              <a:gd name="connsiteX0" fmla="*/ 0 w 2730321"/>
              <a:gd name="connsiteY0" fmla="*/ 1656678 h 1656678"/>
              <a:gd name="connsiteX1" fmla="*/ 414170 w 2730321"/>
              <a:gd name="connsiteY1" fmla="*/ 0 h 1656678"/>
              <a:gd name="connsiteX2" fmla="*/ 2316152 w 2730321"/>
              <a:gd name="connsiteY2" fmla="*/ 0 h 1656678"/>
              <a:gd name="connsiteX3" fmla="*/ 2730321 w 2730321"/>
              <a:gd name="connsiteY3" fmla="*/ 1656678 h 1656678"/>
              <a:gd name="connsiteX4" fmla="*/ 0 w 2730321"/>
              <a:gd name="connsiteY4" fmla="*/ 1656678 h 1656678"/>
              <a:gd name="connsiteX0" fmla="*/ 0 w 2730321"/>
              <a:gd name="connsiteY0" fmla="*/ 1656678 h 1656678"/>
              <a:gd name="connsiteX1" fmla="*/ 414170 w 2730321"/>
              <a:gd name="connsiteY1" fmla="*/ 0 h 1656678"/>
              <a:gd name="connsiteX2" fmla="*/ 1371600 w 2730321"/>
              <a:gd name="connsiteY2" fmla="*/ 6533 h 1656678"/>
              <a:gd name="connsiteX3" fmla="*/ 2316152 w 2730321"/>
              <a:gd name="connsiteY3" fmla="*/ 0 h 1656678"/>
              <a:gd name="connsiteX4" fmla="*/ 2730321 w 2730321"/>
              <a:gd name="connsiteY4" fmla="*/ 1656678 h 1656678"/>
              <a:gd name="connsiteX5" fmla="*/ 0 w 2730321"/>
              <a:gd name="connsiteY5" fmla="*/ 1656678 h 1656678"/>
              <a:gd name="connsiteX0" fmla="*/ 0 w 2730321"/>
              <a:gd name="connsiteY0" fmla="*/ 2210376 h 2210376"/>
              <a:gd name="connsiteX1" fmla="*/ 414170 w 2730321"/>
              <a:gd name="connsiteY1" fmla="*/ 553698 h 2210376"/>
              <a:gd name="connsiteX2" fmla="*/ 1365161 w 2730321"/>
              <a:gd name="connsiteY2" fmla="*/ 0 h 2210376"/>
              <a:gd name="connsiteX3" fmla="*/ 2316152 w 2730321"/>
              <a:gd name="connsiteY3" fmla="*/ 553698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81973 w 2730321"/>
              <a:gd name="connsiteY1" fmla="*/ 482864 h 2210376"/>
              <a:gd name="connsiteX2" fmla="*/ 1365161 w 2730321"/>
              <a:gd name="connsiteY2" fmla="*/ 0 h 2210376"/>
              <a:gd name="connsiteX3" fmla="*/ 2316152 w 2730321"/>
              <a:gd name="connsiteY3" fmla="*/ 553698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81973 w 2730321"/>
              <a:gd name="connsiteY1" fmla="*/ 482864 h 2210376"/>
              <a:gd name="connsiteX2" fmla="*/ 1365161 w 2730321"/>
              <a:gd name="connsiteY2" fmla="*/ 0 h 2210376"/>
              <a:gd name="connsiteX3" fmla="*/ 2329031 w 2730321"/>
              <a:gd name="connsiteY3" fmla="*/ 476424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81973 w 2730321"/>
              <a:gd name="connsiteY1" fmla="*/ 482864 h 2210376"/>
              <a:gd name="connsiteX2" fmla="*/ 1365161 w 2730321"/>
              <a:gd name="connsiteY2" fmla="*/ 0 h 2210376"/>
              <a:gd name="connsiteX3" fmla="*/ 2337498 w 2730321"/>
              <a:gd name="connsiteY3" fmla="*/ 463724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76777 w 2730321"/>
              <a:gd name="connsiteY1" fmla="*/ 456887 h 2210376"/>
              <a:gd name="connsiteX2" fmla="*/ 1365161 w 2730321"/>
              <a:gd name="connsiteY2" fmla="*/ 0 h 2210376"/>
              <a:gd name="connsiteX3" fmla="*/ 2337498 w 2730321"/>
              <a:gd name="connsiteY3" fmla="*/ 463724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76777 w 2730321"/>
              <a:gd name="connsiteY1" fmla="*/ 456887 h 2210376"/>
              <a:gd name="connsiteX2" fmla="*/ 1365161 w 2730321"/>
              <a:gd name="connsiteY2" fmla="*/ 0 h 2210376"/>
              <a:gd name="connsiteX3" fmla="*/ 2366073 w 2730321"/>
              <a:gd name="connsiteY3" fmla="*/ 409775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76777 w 2730321"/>
              <a:gd name="connsiteY1" fmla="*/ 456887 h 2210376"/>
              <a:gd name="connsiteX2" fmla="*/ 1365161 w 2730321"/>
              <a:gd name="connsiteY2" fmla="*/ 0 h 2210376"/>
              <a:gd name="connsiteX3" fmla="*/ 2385123 w 2730321"/>
              <a:gd name="connsiteY3" fmla="*/ 394361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57727 w 2730321"/>
              <a:gd name="connsiteY1" fmla="*/ 395231 h 2210376"/>
              <a:gd name="connsiteX2" fmla="*/ 1365161 w 2730321"/>
              <a:gd name="connsiteY2" fmla="*/ 0 h 2210376"/>
              <a:gd name="connsiteX3" fmla="*/ 2385123 w 2730321"/>
              <a:gd name="connsiteY3" fmla="*/ 394361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0321" h="2210376">
                <a:moveTo>
                  <a:pt x="0" y="2210376"/>
                </a:moveTo>
                <a:lnTo>
                  <a:pt x="357727" y="395231"/>
                </a:lnTo>
                <a:lnTo>
                  <a:pt x="1365161" y="0"/>
                </a:lnTo>
                <a:lnTo>
                  <a:pt x="2385123" y="394361"/>
                </a:lnTo>
                <a:lnTo>
                  <a:pt x="2730321" y="2210376"/>
                </a:lnTo>
                <a:lnTo>
                  <a:pt x="0" y="2210376"/>
                </a:lnTo>
                <a:close/>
              </a:path>
            </a:pathLst>
          </a:custGeom>
          <a:gradFill>
            <a:gsLst>
              <a:gs pos="100000">
                <a:srgbClr val="BB01BB">
                  <a:alpha val="0"/>
                </a:srgbClr>
              </a:gs>
              <a:gs pos="98000">
                <a:srgbClr val="BB01BB">
                  <a:alpha val="8000"/>
                </a:srgbClr>
              </a:gs>
              <a:gs pos="100000">
                <a:srgbClr val="BB01BB">
                  <a:alpha val="0"/>
                </a:srgbClr>
              </a:gs>
              <a:gs pos="100000">
                <a:srgbClr val="35FB72">
                  <a:alpha val="14000"/>
                </a:srgbClr>
              </a:gs>
              <a:gs pos="100000">
                <a:srgbClr val="BB01BB">
                  <a:alpha val="0"/>
                </a:srgbClr>
              </a:gs>
              <a:gs pos="100000">
                <a:srgbClr val="BB01BB">
                  <a:alpha val="0"/>
                </a:srgbClr>
              </a:gs>
              <a:gs pos="100000">
                <a:srgbClr val="BB01BB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5" name="Group 114"/>
          <p:cNvGrpSpPr/>
          <p:nvPr/>
        </p:nvGrpSpPr>
        <p:grpSpPr>
          <a:xfrm>
            <a:off x="6062988" y="4204983"/>
            <a:ext cx="3376663" cy="1744552"/>
            <a:chOff x="6031289" y="4204983"/>
            <a:chExt cx="3223419" cy="1744552"/>
          </a:xfrm>
        </p:grpSpPr>
        <p:sp>
          <p:nvSpPr>
            <p:cNvPr id="52" name="TextBox 51"/>
            <p:cNvSpPr txBox="1"/>
            <p:nvPr/>
          </p:nvSpPr>
          <p:spPr>
            <a:xfrm>
              <a:off x="6031289" y="4204983"/>
              <a:ext cx="30880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2885F"/>
                  </a:solidFill>
                  <a:latin typeface="Century Gothic" panose="020B0502020202020204" pitchFamily="34" charset="0"/>
                </a:rPr>
                <a:t>Collaboration Best </a:t>
              </a:r>
              <a:r>
                <a:rPr lang="en-US" sz="1600" dirty="0">
                  <a:solidFill>
                    <a:srgbClr val="02885F"/>
                  </a:solidFill>
                  <a:latin typeface="Century Gothic" panose="020B0502020202020204" pitchFamily="34" charset="0"/>
                </a:rPr>
                <a:t>Practices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114173" y="4533763"/>
              <a:ext cx="3140535" cy="1415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/>
                <a:t>Collaboration Meetings</a:t>
              </a:r>
              <a:endParaRPr lang="en-US" dirty="0"/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Team Meetings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Advisor/Faculty Meetings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/>
                <a:t>Leverage Tools to share info real-time</a:t>
              </a:r>
              <a:endParaRPr lang="en-US" dirty="0"/>
            </a:p>
          </p:txBody>
        </p:sp>
      </p:grpSp>
      <p:sp>
        <p:nvSpPr>
          <p:cNvPr id="106" name="Trapezoid 19"/>
          <p:cNvSpPr/>
          <p:nvPr/>
        </p:nvSpPr>
        <p:spPr>
          <a:xfrm flipV="1">
            <a:off x="9307242" y="1119644"/>
            <a:ext cx="2185966" cy="2230644"/>
          </a:xfrm>
          <a:custGeom>
            <a:avLst/>
            <a:gdLst>
              <a:gd name="connsiteX0" fmla="*/ 0 w 2730321"/>
              <a:gd name="connsiteY0" fmla="*/ 1656678 h 1656678"/>
              <a:gd name="connsiteX1" fmla="*/ 414170 w 2730321"/>
              <a:gd name="connsiteY1" fmla="*/ 0 h 1656678"/>
              <a:gd name="connsiteX2" fmla="*/ 2316152 w 2730321"/>
              <a:gd name="connsiteY2" fmla="*/ 0 h 1656678"/>
              <a:gd name="connsiteX3" fmla="*/ 2730321 w 2730321"/>
              <a:gd name="connsiteY3" fmla="*/ 1656678 h 1656678"/>
              <a:gd name="connsiteX4" fmla="*/ 0 w 2730321"/>
              <a:gd name="connsiteY4" fmla="*/ 1656678 h 1656678"/>
              <a:gd name="connsiteX0" fmla="*/ 0 w 2730321"/>
              <a:gd name="connsiteY0" fmla="*/ 1656678 h 1656678"/>
              <a:gd name="connsiteX1" fmla="*/ 414170 w 2730321"/>
              <a:gd name="connsiteY1" fmla="*/ 0 h 1656678"/>
              <a:gd name="connsiteX2" fmla="*/ 1371600 w 2730321"/>
              <a:gd name="connsiteY2" fmla="*/ 6533 h 1656678"/>
              <a:gd name="connsiteX3" fmla="*/ 2316152 w 2730321"/>
              <a:gd name="connsiteY3" fmla="*/ 0 h 1656678"/>
              <a:gd name="connsiteX4" fmla="*/ 2730321 w 2730321"/>
              <a:gd name="connsiteY4" fmla="*/ 1656678 h 1656678"/>
              <a:gd name="connsiteX5" fmla="*/ 0 w 2730321"/>
              <a:gd name="connsiteY5" fmla="*/ 1656678 h 1656678"/>
              <a:gd name="connsiteX0" fmla="*/ 0 w 2730321"/>
              <a:gd name="connsiteY0" fmla="*/ 2210376 h 2210376"/>
              <a:gd name="connsiteX1" fmla="*/ 414170 w 2730321"/>
              <a:gd name="connsiteY1" fmla="*/ 553698 h 2210376"/>
              <a:gd name="connsiteX2" fmla="*/ 1365161 w 2730321"/>
              <a:gd name="connsiteY2" fmla="*/ 0 h 2210376"/>
              <a:gd name="connsiteX3" fmla="*/ 2316152 w 2730321"/>
              <a:gd name="connsiteY3" fmla="*/ 553698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81973 w 2730321"/>
              <a:gd name="connsiteY1" fmla="*/ 482864 h 2210376"/>
              <a:gd name="connsiteX2" fmla="*/ 1365161 w 2730321"/>
              <a:gd name="connsiteY2" fmla="*/ 0 h 2210376"/>
              <a:gd name="connsiteX3" fmla="*/ 2316152 w 2730321"/>
              <a:gd name="connsiteY3" fmla="*/ 553698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81973 w 2730321"/>
              <a:gd name="connsiteY1" fmla="*/ 482864 h 2210376"/>
              <a:gd name="connsiteX2" fmla="*/ 1365161 w 2730321"/>
              <a:gd name="connsiteY2" fmla="*/ 0 h 2210376"/>
              <a:gd name="connsiteX3" fmla="*/ 2329031 w 2730321"/>
              <a:gd name="connsiteY3" fmla="*/ 476424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81973 w 2730321"/>
              <a:gd name="connsiteY1" fmla="*/ 482864 h 2210376"/>
              <a:gd name="connsiteX2" fmla="*/ 1365161 w 2730321"/>
              <a:gd name="connsiteY2" fmla="*/ 0 h 2210376"/>
              <a:gd name="connsiteX3" fmla="*/ 2337498 w 2730321"/>
              <a:gd name="connsiteY3" fmla="*/ 463724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76777 w 2730321"/>
              <a:gd name="connsiteY1" fmla="*/ 456887 h 2210376"/>
              <a:gd name="connsiteX2" fmla="*/ 1365161 w 2730321"/>
              <a:gd name="connsiteY2" fmla="*/ 0 h 2210376"/>
              <a:gd name="connsiteX3" fmla="*/ 2337498 w 2730321"/>
              <a:gd name="connsiteY3" fmla="*/ 463724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76777 w 2730321"/>
              <a:gd name="connsiteY1" fmla="*/ 456887 h 2210376"/>
              <a:gd name="connsiteX2" fmla="*/ 1365161 w 2730321"/>
              <a:gd name="connsiteY2" fmla="*/ 0 h 2210376"/>
              <a:gd name="connsiteX3" fmla="*/ 2366073 w 2730321"/>
              <a:gd name="connsiteY3" fmla="*/ 409775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76777 w 2730321"/>
              <a:gd name="connsiteY1" fmla="*/ 456887 h 2210376"/>
              <a:gd name="connsiteX2" fmla="*/ 1365161 w 2730321"/>
              <a:gd name="connsiteY2" fmla="*/ 0 h 2210376"/>
              <a:gd name="connsiteX3" fmla="*/ 2385123 w 2730321"/>
              <a:gd name="connsiteY3" fmla="*/ 394361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  <a:gd name="connsiteX0" fmla="*/ 0 w 2730321"/>
              <a:gd name="connsiteY0" fmla="*/ 2210376 h 2210376"/>
              <a:gd name="connsiteX1" fmla="*/ 357727 w 2730321"/>
              <a:gd name="connsiteY1" fmla="*/ 395231 h 2210376"/>
              <a:gd name="connsiteX2" fmla="*/ 1365161 w 2730321"/>
              <a:gd name="connsiteY2" fmla="*/ 0 h 2210376"/>
              <a:gd name="connsiteX3" fmla="*/ 2385123 w 2730321"/>
              <a:gd name="connsiteY3" fmla="*/ 394361 h 2210376"/>
              <a:gd name="connsiteX4" fmla="*/ 2730321 w 2730321"/>
              <a:gd name="connsiteY4" fmla="*/ 2210376 h 2210376"/>
              <a:gd name="connsiteX5" fmla="*/ 0 w 2730321"/>
              <a:gd name="connsiteY5" fmla="*/ 2210376 h 2210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0321" h="2210376">
                <a:moveTo>
                  <a:pt x="0" y="2210376"/>
                </a:moveTo>
                <a:lnTo>
                  <a:pt x="357727" y="395231"/>
                </a:lnTo>
                <a:lnTo>
                  <a:pt x="1365161" y="0"/>
                </a:lnTo>
                <a:lnTo>
                  <a:pt x="2385123" y="394361"/>
                </a:lnTo>
                <a:lnTo>
                  <a:pt x="2730321" y="2210376"/>
                </a:lnTo>
                <a:lnTo>
                  <a:pt x="0" y="2210376"/>
                </a:lnTo>
                <a:close/>
              </a:path>
            </a:pathLst>
          </a:custGeom>
          <a:gradFill>
            <a:gsLst>
              <a:gs pos="100000">
                <a:srgbClr val="507DFA">
                  <a:alpha val="20000"/>
                </a:srgbClr>
              </a:gs>
              <a:gs pos="100000">
                <a:srgbClr val="507DFA"/>
              </a:gs>
              <a:gs pos="100000">
                <a:srgbClr val="507DFA"/>
              </a:gs>
              <a:gs pos="0">
                <a:srgbClr val="0495D6">
                  <a:alpha val="0"/>
                </a:srgbClr>
              </a:gs>
              <a:gs pos="100000">
                <a:srgbClr val="507DFA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6" name="Group 115"/>
          <p:cNvGrpSpPr/>
          <p:nvPr/>
        </p:nvGrpSpPr>
        <p:grpSpPr>
          <a:xfrm>
            <a:off x="9135643" y="4181921"/>
            <a:ext cx="2880977" cy="2064785"/>
            <a:chOff x="9193716" y="4169612"/>
            <a:chExt cx="2880977" cy="2064785"/>
          </a:xfrm>
        </p:grpSpPr>
        <p:sp>
          <p:nvSpPr>
            <p:cNvPr id="108" name="TextBox 107"/>
            <p:cNvSpPr txBox="1"/>
            <p:nvPr/>
          </p:nvSpPr>
          <p:spPr>
            <a:xfrm>
              <a:off x="9258746" y="4169612"/>
              <a:ext cx="26005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2885F"/>
                  </a:solidFill>
                  <a:latin typeface="Century Gothic" panose="020B0502020202020204" pitchFamily="34" charset="0"/>
                </a:rPr>
                <a:t>Collaboration In-Action</a:t>
              </a:r>
              <a:endParaRPr lang="en-US" sz="1600" dirty="0">
                <a:solidFill>
                  <a:srgbClr val="02885F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9193716" y="4480071"/>
              <a:ext cx="288097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/>
                <a:t>In this session, we will define the best student support plan to fit the individual student</a:t>
              </a:r>
              <a:endParaRPr lang="en-US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dirty="0"/>
            </a:p>
            <a:p>
              <a:endParaRPr lang="en-US" dirty="0"/>
            </a:p>
          </p:txBody>
        </p:sp>
      </p:grpSp>
      <p:pic>
        <p:nvPicPr>
          <p:cNvPr id="110" name="Picture 109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620" y="1402512"/>
            <a:ext cx="745372" cy="745372"/>
          </a:xfrm>
          <a:prstGeom prst="rect">
            <a:avLst/>
          </a:prstGeom>
        </p:spPr>
      </p:pic>
      <p:pic>
        <p:nvPicPr>
          <p:cNvPr id="111" name="Picture 110"/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537" y="1432645"/>
            <a:ext cx="678134" cy="678134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7913" y="1482435"/>
            <a:ext cx="591945" cy="591945"/>
          </a:xfrm>
          <a:prstGeom prst="rect">
            <a:avLst/>
          </a:prstGeom>
        </p:spPr>
      </p:pic>
      <p:pic>
        <p:nvPicPr>
          <p:cNvPr id="118" name="Picture 1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05" y="105110"/>
            <a:ext cx="2298393" cy="620937"/>
          </a:xfrm>
          <a:prstGeom prst="rect">
            <a:avLst/>
          </a:prstGeom>
        </p:spPr>
      </p:pic>
      <p:grpSp>
        <p:nvGrpSpPr>
          <p:cNvPr id="124" name="Group 123"/>
          <p:cNvGrpSpPr/>
          <p:nvPr/>
        </p:nvGrpSpPr>
        <p:grpSpPr>
          <a:xfrm>
            <a:off x="369726" y="2306602"/>
            <a:ext cx="2160691" cy="1915757"/>
            <a:chOff x="369346" y="2294293"/>
            <a:chExt cx="2160691" cy="1915757"/>
          </a:xfrm>
        </p:grpSpPr>
        <p:grpSp>
          <p:nvGrpSpPr>
            <p:cNvPr id="18" name="Group 17"/>
            <p:cNvGrpSpPr/>
            <p:nvPr/>
          </p:nvGrpSpPr>
          <p:grpSpPr>
            <a:xfrm>
              <a:off x="369346" y="2294293"/>
              <a:ext cx="2160691" cy="1915757"/>
              <a:chOff x="4205242" y="2217664"/>
              <a:chExt cx="3802288" cy="3647559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4205242" y="2409713"/>
                <a:ext cx="3802288" cy="3455510"/>
                <a:chOff x="4199210" y="2404231"/>
                <a:chExt cx="3808320" cy="3460992"/>
              </a:xfrm>
            </p:grpSpPr>
            <p:sp>
              <p:nvSpPr>
                <p:cNvPr id="11" name="Freeform 10"/>
                <p:cNvSpPr/>
                <p:nvPr/>
              </p:nvSpPr>
              <p:spPr>
                <a:xfrm>
                  <a:off x="6095996" y="3581399"/>
                  <a:ext cx="1615443" cy="2283824"/>
                </a:xfrm>
                <a:custGeom>
                  <a:avLst/>
                  <a:gdLst>
                    <a:gd name="connsiteX0" fmla="*/ 0 w 1615441"/>
                    <a:gd name="connsiteY0" fmla="*/ 0 h 2192385"/>
                    <a:gd name="connsiteX1" fmla="*/ 1615441 w 1615441"/>
                    <a:gd name="connsiteY1" fmla="*/ 0 h 2192385"/>
                    <a:gd name="connsiteX2" fmla="*/ 1615441 w 1615441"/>
                    <a:gd name="connsiteY2" fmla="*/ 2192385 h 2192385"/>
                    <a:gd name="connsiteX3" fmla="*/ 1615440 w 1615441"/>
                    <a:gd name="connsiteY3" fmla="*/ 2192385 h 2192385"/>
                    <a:gd name="connsiteX4" fmla="*/ 1615440 w 1615441"/>
                    <a:gd name="connsiteY4" fmla="*/ 1578431 h 2192385"/>
                    <a:gd name="connsiteX5" fmla="*/ 0 w 1615441"/>
                    <a:gd name="connsiteY5" fmla="*/ 2150735 h 21923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15441" h="2192385">
                      <a:moveTo>
                        <a:pt x="0" y="0"/>
                      </a:moveTo>
                      <a:lnTo>
                        <a:pt x="1615441" y="0"/>
                      </a:lnTo>
                      <a:lnTo>
                        <a:pt x="1615441" y="2192385"/>
                      </a:lnTo>
                      <a:lnTo>
                        <a:pt x="1615440" y="2192385"/>
                      </a:lnTo>
                      <a:lnTo>
                        <a:pt x="1615440" y="1578431"/>
                      </a:lnTo>
                      <a:lnTo>
                        <a:pt x="0" y="2150735"/>
                      </a:lnTo>
                      <a:close/>
                    </a:path>
                  </a:pathLst>
                </a:custGeom>
                <a:solidFill>
                  <a:srgbClr val="0080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Freeform 9"/>
                <p:cNvSpPr/>
                <p:nvPr/>
              </p:nvSpPr>
              <p:spPr>
                <a:xfrm>
                  <a:off x="4480560" y="3581397"/>
                  <a:ext cx="1615436" cy="2283826"/>
                </a:xfrm>
                <a:custGeom>
                  <a:avLst/>
                  <a:gdLst>
                    <a:gd name="connsiteX0" fmla="*/ 0 w 1615438"/>
                    <a:gd name="connsiteY0" fmla="*/ 0 h 2192384"/>
                    <a:gd name="connsiteX1" fmla="*/ 1615438 w 1615438"/>
                    <a:gd name="connsiteY1" fmla="*/ 0 h 2192384"/>
                    <a:gd name="connsiteX2" fmla="*/ 1615438 w 1615438"/>
                    <a:gd name="connsiteY2" fmla="*/ 2192384 h 2192384"/>
                    <a:gd name="connsiteX3" fmla="*/ 0 w 1615438"/>
                    <a:gd name="connsiteY3" fmla="*/ 1578432 h 21923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15438" h="2192384">
                      <a:moveTo>
                        <a:pt x="0" y="0"/>
                      </a:moveTo>
                      <a:lnTo>
                        <a:pt x="1615438" y="0"/>
                      </a:lnTo>
                      <a:lnTo>
                        <a:pt x="1615438" y="2192384"/>
                      </a:lnTo>
                      <a:lnTo>
                        <a:pt x="0" y="1578432"/>
                      </a:lnTo>
                      <a:close/>
                    </a:path>
                  </a:pathLst>
                </a:custGeom>
                <a:solidFill>
                  <a:srgbClr val="02986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" name="Isosceles Triangle 3"/>
                <p:cNvSpPr/>
                <p:nvPr/>
              </p:nvSpPr>
              <p:spPr>
                <a:xfrm rot="5400000" flipH="1">
                  <a:off x="6201592" y="2773678"/>
                  <a:ext cx="1404257" cy="1615440"/>
                </a:xfrm>
                <a:prstGeom prst="triangle">
                  <a:avLst/>
                </a:prstGeom>
                <a:solidFill>
                  <a:srgbClr val="02986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" name="Isosceles Triangle 4"/>
                <p:cNvSpPr/>
                <p:nvPr/>
              </p:nvSpPr>
              <p:spPr>
                <a:xfrm rot="16200000">
                  <a:off x="4586152" y="2773678"/>
                  <a:ext cx="1404257" cy="1615440"/>
                </a:xfrm>
                <a:prstGeom prst="triangle">
                  <a:avLst/>
                </a:prstGeom>
                <a:solidFill>
                  <a:srgbClr val="0080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6095995" y="3564062"/>
                  <a:ext cx="1911535" cy="1190817"/>
                </a:xfrm>
                <a:custGeom>
                  <a:avLst/>
                  <a:gdLst>
                    <a:gd name="connsiteX0" fmla="*/ 0 w 1950724"/>
                    <a:gd name="connsiteY0" fmla="*/ 0 h 575856"/>
                    <a:gd name="connsiteX1" fmla="*/ 1950724 w 1950724"/>
                    <a:gd name="connsiteY1" fmla="*/ 0 h 575856"/>
                    <a:gd name="connsiteX2" fmla="*/ 1950724 w 1950724"/>
                    <a:gd name="connsiteY2" fmla="*/ 575856 h 575856"/>
                    <a:gd name="connsiteX3" fmla="*/ 0 w 1950724"/>
                    <a:gd name="connsiteY3" fmla="*/ 575856 h 575856"/>
                    <a:gd name="connsiteX4" fmla="*/ 0 w 1950724"/>
                    <a:gd name="connsiteY4" fmla="*/ 0 h 575856"/>
                    <a:gd name="connsiteX0" fmla="*/ 0 w 1950724"/>
                    <a:gd name="connsiteY0" fmla="*/ 679269 h 1255125"/>
                    <a:gd name="connsiteX1" fmla="*/ 1611090 w 1950724"/>
                    <a:gd name="connsiteY1" fmla="*/ 0 h 1255125"/>
                    <a:gd name="connsiteX2" fmla="*/ 1950724 w 1950724"/>
                    <a:gd name="connsiteY2" fmla="*/ 1255125 h 1255125"/>
                    <a:gd name="connsiteX3" fmla="*/ 0 w 1950724"/>
                    <a:gd name="connsiteY3" fmla="*/ 1255125 h 1255125"/>
                    <a:gd name="connsiteX4" fmla="*/ 0 w 1950724"/>
                    <a:gd name="connsiteY4" fmla="*/ 679269 h 1255125"/>
                    <a:gd name="connsiteX0" fmla="*/ 0 w 1924598"/>
                    <a:gd name="connsiteY0" fmla="*/ 679269 h 1255125"/>
                    <a:gd name="connsiteX1" fmla="*/ 1611090 w 1924598"/>
                    <a:gd name="connsiteY1" fmla="*/ 0 h 1255125"/>
                    <a:gd name="connsiteX2" fmla="*/ 1924598 w 1924598"/>
                    <a:gd name="connsiteY2" fmla="*/ 419102 h 1255125"/>
                    <a:gd name="connsiteX3" fmla="*/ 0 w 1924598"/>
                    <a:gd name="connsiteY3" fmla="*/ 1255125 h 1255125"/>
                    <a:gd name="connsiteX4" fmla="*/ 0 w 1924598"/>
                    <a:gd name="connsiteY4" fmla="*/ 679269 h 1255125"/>
                    <a:gd name="connsiteX0" fmla="*/ 0 w 1924598"/>
                    <a:gd name="connsiteY0" fmla="*/ 679269 h 1137559"/>
                    <a:gd name="connsiteX1" fmla="*/ 1611090 w 1924598"/>
                    <a:gd name="connsiteY1" fmla="*/ 0 h 1137559"/>
                    <a:gd name="connsiteX2" fmla="*/ 1924598 w 1924598"/>
                    <a:gd name="connsiteY2" fmla="*/ 419102 h 1137559"/>
                    <a:gd name="connsiteX3" fmla="*/ 195943 w 1924598"/>
                    <a:gd name="connsiteY3" fmla="*/ 1137559 h 1137559"/>
                    <a:gd name="connsiteX4" fmla="*/ 0 w 1924598"/>
                    <a:gd name="connsiteY4" fmla="*/ 679269 h 1137559"/>
                    <a:gd name="connsiteX0" fmla="*/ 0 w 1924598"/>
                    <a:gd name="connsiteY0" fmla="*/ 679269 h 1085308"/>
                    <a:gd name="connsiteX1" fmla="*/ 1611090 w 1924598"/>
                    <a:gd name="connsiteY1" fmla="*/ 0 h 1085308"/>
                    <a:gd name="connsiteX2" fmla="*/ 1924598 w 1924598"/>
                    <a:gd name="connsiteY2" fmla="*/ 419102 h 1085308"/>
                    <a:gd name="connsiteX3" fmla="*/ 287383 w 1924598"/>
                    <a:gd name="connsiteY3" fmla="*/ 1085308 h 1085308"/>
                    <a:gd name="connsiteX4" fmla="*/ 0 w 1924598"/>
                    <a:gd name="connsiteY4" fmla="*/ 679269 h 1085308"/>
                    <a:gd name="connsiteX0" fmla="*/ 0 w 1924598"/>
                    <a:gd name="connsiteY0" fmla="*/ 679269 h 1150623"/>
                    <a:gd name="connsiteX1" fmla="*/ 1611090 w 1924598"/>
                    <a:gd name="connsiteY1" fmla="*/ 0 h 1150623"/>
                    <a:gd name="connsiteX2" fmla="*/ 1924598 w 1924598"/>
                    <a:gd name="connsiteY2" fmla="*/ 419102 h 1150623"/>
                    <a:gd name="connsiteX3" fmla="*/ 248195 w 1924598"/>
                    <a:gd name="connsiteY3" fmla="*/ 1150623 h 1150623"/>
                    <a:gd name="connsiteX4" fmla="*/ 0 w 1924598"/>
                    <a:gd name="connsiteY4" fmla="*/ 679269 h 1150623"/>
                    <a:gd name="connsiteX0" fmla="*/ 0 w 1911535"/>
                    <a:gd name="connsiteY0" fmla="*/ 679269 h 1150623"/>
                    <a:gd name="connsiteX1" fmla="*/ 1611090 w 1911535"/>
                    <a:gd name="connsiteY1" fmla="*/ 0 h 1150623"/>
                    <a:gd name="connsiteX2" fmla="*/ 1911535 w 1911535"/>
                    <a:gd name="connsiteY2" fmla="*/ 379914 h 1150623"/>
                    <a:gd name="connsiteX3" fmla="*/ 248195 w 1911535"/>
                    <a:gd name="connsiteY3" fmla="*/ 1150623 h 1150623"/>
                    <a:gd name="connsiteX4" fmla="*/ 0 w 1911535"/>
                    <a:gd name="connsiteY4" fmla="*/ 679269 h 1150623"/>
                    <a:gd name="connsiteX0" fmla="*/ 0 w 1911535"/>
                    <a:gd name="connsiteY0" fmla="*/ 694341 h 1165695"/>
                    <a:gd name="connsiteX1" fmla="*/ 1606066 w 1911535"/>
                    <a:gd name="connsiteY1" fmla="*/ 0 h 1165695"/>
                    <a:gd name="connsiteX2" fmla="*/ 1911535 w 1911535"/>
                    <a:gd name="connsiteY2" fmla="*/ 394986 h 1165695"/>
                    <a:gd name="connsiteX3" fmla="*/ 248195 w 1911535"/>
                    <a:gd name="connsiteY3" fmla="*/ 1165695 h 1165695"/>
                    <a:gd name="connsiteX4" fmla="*/ 0 w 1911535"/>
                    <a:gd name="connsiteY4" fmla="*/ 694341 h 1165695"/>
                    <a:gd name="connsiteX0" fmla="*/ 0 w 1911535"/>
                    <a:gd name="connsiteY0" fmla="*/ 704390 h 1175744"/>
                    <a:gd name="connsiteX1" fmla="*/ 1601042 w 1911535"/>
                    <a:gd name="connsiteY1" fmla="*/ 0 h 1175744"/>
                    <a:gd name="connsiteX2" fmla="*/ 1911535 w 1911535"/>
                    <a:gd name="connsiteY2" fmla="*/ 405035 h 1175744"/>
                    <a:gd name="connsiteX3" fmla="*/ 248195 w 1911535"/>
                    <a:gd name="connsiteY3" fmla="*/ 1175744 h 1175744"/>
                    <a:gd name="connsiteX4" fmla="*/ 0 w 1911535"/>
                    <a:gd name="connsiteY4" fmla="*/ 704390 h 1175744"/>
                    <a:gd name="connsiteX0" fmla="*/ 0 w 1911535"/>
                    <a:gd name="connsiteY0" fmla="*/ 719463 h 1190817"/>
                    <a:gd name="connsiteX1" fmla="*/ 1601042 w 1911535"/>
                    <a:gd name="connsiteY1" fmla="*/ 0 h 1190817"/>
                    <a:gd name="connsiteX2" fmla="*/ 1911535 w 1911535"/>
                    <a:gd name="connsiteY2" fmla="*/ 420108 h 1190817"/>
                    <a:gd name="connsiteX3" fmla="*/ 248195 w 1911535"/>
                    <a:gd name="connsiteY3" fmla="*/ 1190817 h 1190817"/>
                    <a:gd name="connsiteX4" fmla="*/ 0 w 1911535"/>
                    <a:gd name="connsiteY4" fmla="*/ 719463 h 11908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11535" h="1190817">
                      <a:moveTo>
                        <a:pt x="0" y="719463"/>
                      </a:moveTo>
                      <a:lnTo>
                        <a:pt x="1601042" y="0"/>
                      </a:lnTo>
                      <a:lnTo>
                        <a:pt x="1911535" y="420108"/>
                      </a:lnTo>
                      <a:lnTo>
                        <a:pt x="248195" y="1190817"/>
                      </a:lnTo>
                      <a:lnTo>
                        <a:pt x="0" y="719463"/>
                      </a:lnTo>
                      <a:close/>
                    </a:path>
                  </a:pathLst>
                </a:custGeom>
                <a:solidFill>
                  <a:srgbClr val="35FB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Rectangle 11"/>
                <p:cNvSpPr/>
                <p:nvPr/>
              </p:nvSpPr>
              <p:spPr>
                <a:xfrm rot="3045066">
                  <a:off x="4284119" y="3510311"/>
                  <a:ext cx="1744260" cy="1291133"/>
                </a:xfrm>
                <a:custGeom>
                  <a:avLst/>
                  <a:gdLst>
                    <a:gd name="connsiteX0" fmla="*/ 0 w 1950724"/>
                    <a:gd name="connsiteY0" fmla="*/ 0 h 575856"/>
                    <a:gd name="connsiteX1" fmla="*/ 1950724 w 1950724"/>
                    <a:gd name="connsiteY1" fmla="*/ 0 h 575856"/>
                    <a:gd name="connsiteX2" fmla="*/ 1950724 w 1950724"/>
                    <a:gd name="connsiteY2" fmla="*/ 575856 h 575856"/>
                    <a:gd name="connsiteX3" fmla="*/ 0 w 1950724"/>
                    <a:gd name="connsiteY3" fmla="*/ 575856 h 575856"/>
                    <a:gd name="connsiteX4" fmla="*/ 0 w 1950724"/>
                    <a:gd name="connsiteY4" fmla="*/ 0 h 575856"/>
                    <a:gd name="connsiteX0" fmla="*/ 0 w 1950724"/>
                    <a:gd name="connsiteY0" fmla="*/ 679269 h 1255125"/>
                    <a:gd name="connsiteX1" fmla="*/ 1611090 w 1950724"/>
                    <a:gd name="connsiteY1" fmla="*/ 0 h 1255125"/>
                    <a:gd name="connsiteX2" fmla="*/ 1950724 w 1950724"/>
                    <a:gd name="connsiteY2" fmla="*/ 1255125 h 1255125"/>
                    <a:gd name="connsiteX3" fmla="*/ 0 w 1950724"/>
                    <a:gd name="connsiteY3" fmla="*/ 1255125 h 1255125"/>
                    <a:gd name="connsiteX4" fmla="*/ 0 w 1950724"/>
                    <a:gd name="connsiteY4" fmla="*/ 679269 h 1255125"/>
                    <a:gd name="connsiteX0" fmla="*/ 0 w 1924598"/>
                    <a:gd name="connsiteY0" fmla="*/ 679269 h 1255125"/>
                    <a:gd name="connsiteX1" fmla="*/ 1611090 w 1924598"/>
                    <a:gd name="connsiteY1" fmla="*/ 0 h 1255125"/>
                    <a:gd name="connsiteX2" fmla="*/ 1924598 w 1924598"/>
                    <a:gd name="connsiteY2" fmla="*/ 419102 h 1255125"/>
                    <a:gd name="connsiteX3" fmla="*/ 0 w 1924598"/>
                    <a:gd name="connsiteY3" fmla="*/ 1255125 h 1255125"/>
                    <a:gd name="connsiteX4" fmla="*/ 0 w 1924598"/>
                    <a:gd name="connsiteY4" fmla="*/ 679269 h 1255125"/>
                    <a:gd name="connsiteX0" fmla="*/ 0 w 1924598"/>
                    <a:gd name="connsiteY0" fmla="*/ 679269 h 1137559"/>
                    <a:gd name="connsiteX1" fmla="*/ 1611090 w 1924598"/>
                    <a:gd name="connsiteY1" fmla="*/ 0 h 1137559"/>
                    <a:gd name="connsiteX2" fmla="*/ 1924598 w 1924598"/>
                    <a:gd name="connsiteY2" fmla="*/ 419102 h 1137559"/>
                    <a:gd name="connsiteX3" fmla="*/ 195943 w 1924598"/>
                    <a:gd name="connsiteY3" fmla="*/ 1137559 h 1137559"/>
                    <a:gd name="connsiteX4" fmla="*/ 0 w 1924598"/>
                    <a:gd name="connsiteY4" fmla="*/ 679269 h 1137559"/>
                    <a:gd name="connsiteX0" fmla="*/ 0 w 1924598"/>
                    <a:gd name="connsiteY0" fmla="*/ 679269 h 1085308"/>
                    <a:gd name="connsiteX1" fmla="*/ 1611090 w 1924598"/>
                    <a:gd name="connsiteY1" fmla="*/ 0 h 1085308"/>
                    <a:gd name="connsiteX2" fmla="*/ 1924598 w 1924598"/>
                    <a:gd name="connsiteY2" fmla="*/ 419102 h 1085308"/>
                    <a:gd name="connsiteX3" fmla="*/ 287383 w 1924598"/>
                    <a:gd name="connsiteY3" fmla="*/ 1085308 h 1085308"/>
                    <a:gd name="connsiteX4" fmla="*/ 0 w 1924598"/>
                    <a:gd name="connsiteY4" fmla="*/ 679269 h 1085308"/>
                    <a:gd name="connsiteX0" fmla="*/ 0 w 1924598"/>
                    <a:gd name="connsiteY0" fmla="*/ 679269 h 1150623"/>
                    <a:gd name="connsiteX1" fmla="*/ 1611090 w 1924598"/>
                    <a:gd name="connsiteY1" fmla="*/ 0 h 1150623"/>
                    <a:gd name="connsiteX2" fmla="*/ 1924598 w 1924598"/>
                    <a:gd name="connsiteY2" fmla="*/ 419102 h 1150623"/>
                    <a:gd name="connsiteX3" fmla="*/ 248195 w 1924598"/>
                    <a:gd name="connsiteY3" fmla="*/ 1150623 h 1150623"/>
                    <a:gd name="connsiteX4" fmla="*/ 0 w 1924598"/>
                    <a:gd name="connsiteY4" fmla="*/ 679269 h 1150623"/>
                    <a:gd name="connsiteX0" fmla="*/ 0 w 1911535"/>
                    <a:gd name="connsiteY0" fmla="*/ 679269 h 1150623"/>
                    <a:gd name="connsiteX1" fmla="*/ 1611090 w 1911535"/>
                    <a:gd name="connsiteY1" fmla="*/ 0 h 1150623"/>
                    <a:gd name="connsiteX2" fmla="*/ 1911535 w 1911535"/>
                    <a:gd name="connsiteY2" fmla="*/ 379914 h 1150623"/>
                    <a:gd name="connsiteX3" fmla="*/ 248195 w 1911535"/>
                    <a:gd name="connsiteY3" fmla="*/ 1150623 h 1150623"/>
                    <a:gd name="connsiteX4" fmla="*/ 0 w 1911535"/>
                    <a:gd name="connsiteY4" fmla="*/ 679269 h 1150623"/>
                    <a:gd name="connsiteX0" fmla="*/ 0 w 1911535"/>
                    <a:gd name="connsiteY0" fmla="*/ 679269 h 1101277"/>
                    <a:gd name="connsiteX1" fmla="*/ 1611090 w 1911535"/>
                    <a:gd name="connsiteY1" fmla="*/ 0 h 1101277"/>
                    <a:gd name="connsiteX2" fmla="*/ 1911535 w 1911535"/>
                    <a:gd name="connsiteY2" fmla="*/ 379914 h 1101277"/>
                    <a:gd name="connsiteX3" fmla="*/ 173718 w 1911535"/>
                    <a:gd name="connsiteY3" fmla="*/ 1101277 h 1101277"/>
                    <a:gd name="connsiteX4" fmla="*/ 0 w 1911535"/>
                    <a:gd name="connsiteY4" fmla="*/ 679269 h 1101277"/>
                    <a:gd name="connsiteX0" fmla="*/ 0 w 1808131"/>
                    <a:gd name="connsiteY0" fmla="*/ 679269 h 1101277"/>
                    <a:gd name="connsiteX1" fmla="*/ 1611090 w 1808131"/>
                    <a:gd name="connsiteY1" fmla="*/ 0 h 1101277"/>
                    <a:gd name="connsiteX2" fmla="*/ 1808131 w 1808131"/>
                    <a:gd name="connsiteY2" fmla="*/ 412116 h 1101277"/>
                    <a:gd name="connsiteX3" fmla="*/ 173718 w 1808131"/>
                    <a:gd name="connsiteY3" fmla="*/ 1101277 h 1101277"/>
                    <a:gd name="connsiteX4" fmla="*/ 0 w 1808131"/>
                    <a:gd name="connsiteY4" fmla="*/ 679269 h 1101277"/>
                    <a:gd name="connsiteX0" fmla="*/ 0 w 1818911"/>
                    <a:gd name="connsiteY0" fmla="*/ 683195 h 1101277"/>
                    <a:gd name="connsiteX1" fmla="*/ 1621870 w 1818911"/>
                    <a:gd name="connsiteY1" fmla="*/ 0 h 1101277"/>
                    <a:gd name="connsiteX2" fmla="*/ 1818911 w 1818911"/>
                    <a:gd name="connsiteY2" fmla="*/ 412116 h 1101277"/>
                    <a:gd name="connsiteX3" fmla="*/ 184498 w 1818911"/>
                    <a:gd name="connsiteY3" fmla="*/ 1101277 h 1101277"/>
                    <a:gd name="connsiteX4" fmla="*/ 0 w 1818911"/>
                    <a:gd name="connsiteY4" fmla="*/ 683195 h 1101277"/>
                    <a:gd name="connsiteX0" fmla="*/ 0 w 1827095"/>
                    <a:gd name="connsiteY0" fmla="*/ 677773 h 1101277"/>
                    <a:gd name="connsiteX1" fmla="*/ 1630054 w 1827095"/>
                    <a:gd name="connsiteY1" fmla="*/ 0 h 1101277"/>
                    <a:gd name="connsiteX2" fmla="*/ 1827095 w 1827095"/>
                    <a:gd name="connsiteY2" fmla="*/ 412116 h 1101277"/>
                    <a:gd name="connsiteX3" fmla="*/ 192682 w 1827095"/>
                    <a:gd name="connsiteY3" fmla="*/ 1101277 h 1101277"/>
                    <a:gd name="connsiteX4" fmla="*/ 0 w 1827095"/>
                    <a:gd name="connsiteY4" fmla="*/ 677773 h 1101277"/>
                    <a:gd name="connsiteX0" fmla="*/ 0 w 1834531"/>
                    <a:gd name="connsiteY0" fmla="*/ 678381 h 1101277"/>
                    <a:gd name="connsiteX1" fmla="*/ 1637490 w 1834531"/>
                    <a:gd name="connsiteY1" fmla="*/ 0 h 1101277"/>
                    <a:gd name="connsiteX2" fmla="*/ 1834531 w 1834531"/>
                    <a:gd name="connsiteY2" fmla="*/ 412116 h 1101277"/>
                    <a:gd name="connsiteX3" fmla="*/ 200118 w 1834531"/>
                    <a:gd name="connsiteY3" fmla="*/ 1101277 h 1101277"/>
                    <a:gd name="connsiteX4" fmla="*/ 0 w 1834531"/>
                    <a:gd name="connsiteY4" fmla="*/ 678381 h 1101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34531" h="1101277">
                      <a:moveTo>
                        <a:pt x="0" y="678381"/>
                      </a:moveTo>
                      <a:lnTo>
                        <a:pt x="1637490" y="0"/>
                      </a:lnTo>
                      <a:lnTo>
                        <a:pt x="1834531" y="412116"/>
                      </a:lnTo>
                      <a:lnTo>
                        <a:pt x="200118" y="1101277"/>
                      </a:lnTo>
                      <a:lnTo>
                        <a:pt x="0" y="678381"/>
                      </a:lnTo>
                      <a:close/>
                    </a:path>
                  </a:pathLst>
                </a:custGeom>
                <a:solidFill>
                  <a:srgbClr val="35FB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Rectangle 11"/>
                <p:cNvSpPr/>
                <p:nvPr/>
              </p:nvSpPr>
              <p:spPr>
                <a:xfrm rot="253629">
                  <a:off x="4199210" y="2404231"/>
                  <a:ext cx="1883215" cy="1213427"/>
                </a:xfrm>
                <a:custGeom>
                  <a:avLst/>
                  <a:gdLst>
                    <a:gd name="connsiteX0" fmla="*/ 0 w 1950724"/>
                    <a:gd name="connsiteY0" fmla="*/ 0 h 575856"/>
                    <a:gd name="connsiteX1" fmla="*/ 1950724 w 1950724"/>
                    <a:gd name="connsiteY1" fmla="*/ 0 h 575856"/>
                    <a:gd name="connsiteX2" fmla="*/ 1950724 w 1950724"/>
                    <a:gd name="connsiteY2" fmla="*/ 575856 h 575856"/>
                    <a:gd name="connsiteX3" fmla="*/ 0 w 1950724"/>
                    <a:gd name="connsiteY3" fmla="*/ 575856 h 575856"/>
                    <a:gd name="connsiteX4" fmla="*/ 0 w 1950724"/>
                    <a:gd name="connsiteY4" fmla="*/ 0 h 575856"/>
                    <a:gd name="connsiteX0" fmla="*/ 0 w 1950724"/>
                    <a:gd name="connsiteY0" fmla="*/ 679269 h 1255125"/>
                    <a:gd name="connsiteX1" fmla="*/ 1611090 w 1950724"/>
                    <a:gd name="connsiteY1" fmla="*/ 0 h 1255125"/>
                    <a:gd name="connsiteX2" fmla="*/ 1950724 w 1950724"/>
                    <a:gd name="connsiteY2" fmla="*/ 1255125 h 1255125"/>
                    <a:gd name="connsiteX3" fmla="*/ 0 w 1950724"/>
                    <a:gd name="connsiteY3" fmla="*/ 1255125 h 1255125"/>
                    <a:gd name="connsiteX4" fmla="*/ 0 w 1950724"/>
                    <a:gd name="connsiteY4" fmla="*/ 679269 h 1255125"/>
                    <a:gd name="connsiteX0" fmla="*/ 0 w 1924598"/>
                    <a:gd name="connsiteY0" fmla="*/ 679269 h 1255125"/>
                    <a:gd name="connsiteX1" fmla="*/ 1611090 w 1924598"/>
                    <a:gd name="connsiteY1" fmla="*/ 0 h 1255125"/>
                    <a:gd name="connsiteX2" fmla="*/ 1924598 w 1924598"/>
                    <a:gd name="connsiteY2" fmla="*/ 419102 h 1255125"/>
                    <a:gd name="connsiteX3" fmla="*/ 0 w 1924598"/>
                    <a:gd name="connsiteY3" fmla="*/ 1255125 h 1255125"/>
                    <a:gd name="connsiteX4" fmla="*/ 0 w 1924598"/>
                    <a:gd name="connsiteY4" fmla="*/ 679269 h 1255125"/>
                    <a:gd name="connsiteX0" fmla="*/ 0 w 1924598"/>
                    <a:gd name="connsiteY0" fmla="*/ 679269 h 1137559"/>
                    <a:gd name="connsiteX1" fmla="*/ 1611090 w 1924598"/>
                    <a:gd name="connsiteY1" fmla="*/ 0 h 1137559"/>
                    <a:gd name="connsiteX2" fmla="*/ 1924598 w 1924598"/>
                    <a:gd name="connsiteY2" fmla="*/ 419102 h 1137559"/>
                    <a:gd name="connsiteX3" fmla="*/ 195943 w 1924598"/>
                    <a:gd name="connsiteY3" fmla="*/ 1137559 h 1137559"/>
                    <a:gd name="connsiteX4" fmla="*/ 0 w 1924598"/>
                    <a:gd name="connsiteY4" fmla="*/ 679269 h 1137559"/>
                    <a:gd name="connsiteX0" fmla="*/ 0 w 1924598"/>
                    <a:gd name="connsiteY0" fmla="*/ 679269 h 1085308"/>
                    <a:gd name="connsiteX1" fmla="*/ 1611090 w 1924598"/>
                    <a:gd name="connsiteY1" fmla="*/ 0 h 1085308"/>
                    <a:gd name="connsiteX2" fmla="*/ 1924598 w 1924598"/>
                    <a:gd name="connsiteY2" fmla="*/ 419102 h 1085308"/>
                    <a:gd name="connsiteX3" fmla="*/ 287383 w 1924598"/>
                    <a:gd name="connsiteY3" fmla="*/ 1085308 h 1085308"/>
                    <a:gd name="connsiteX4" fmla="*/ 0 w 1924598"/>
                    <a:gd name="connsiteY4" fmla="*/ 679269 h 1085308"/>
                    <a:gd name="connsiteX0" fmla="*/ 0 w 1924598"/>
                    <a:gd name="connsiteY0" fmla="*/ 679269 h 1150623"/>
                    <a:gd name="connsiteX1" fmla="*/ 1611090 w 1924598"/>
                    <a:gd name="connsiteY1" fmla="*/ 0 h 1150623"/>
                    <a:gd name="connsiteX2" fmla="*/ 1924598 w 1924598"/>
                    <a:gd name="connsiteY2" fmla="*/ 419102 h 1150623"/>
                    <a:gd name="connsiteX3" fmla="*/ 248195 w 1924598"/>
                    <a:gd name="connsiteY3" fmla="*/ 1150623 h 1150623"/>
                    <a:gd name="connsiteX4" fmla="*/ 0 w 1924598"/>
                    <a:gd name="connsiteY4" fmla="*/ 679269 h 1150623"/>
                    <a:gd name="connsiteX0" fmla="*/ 0 w 1911535"/>
                    <a:gd name="connsiteY0" fmla="*/ 679269 h 1150623"/>
                    <a:gd name="connsiteX1" fmla="*/ 1611090 w 1911535"/>
                    <a:gd name="connsiteY1" fmla="*/ 0 h 1150623"/>
                    <a:gd name="connsiteX2" fmla="*/ 1911535 w 1911535"/>
                    <a:gd name="connsiteY2" fmla="*/ 379914 h 1150623"/>
                    <a:gd name="connsiteX3" fmla="*/ 248195 w 1911535"/>
                    <a:gd name="connsiteY3" fmla="*/ 1150623 h 1150623"/>
                    <a:gd name="connsiteX4" fmla="*/ 0 w 1911535"/>
                    <a:gd name="connsiteY4" fmla="*/ 679269 h 1150623"/>
                    <a:gd name="connsiteX0" fmla="*/ 0 w 1911535"/>
                    <a:gd name="connsiteY0" fmla="*/ 679269 h 1101277"/>
                    <a:gd name="connsiteX1" fmla="*/ 1611090 w 1911535"/>
                    <a:gd name="connsiteY1" fmla="*/ 0 h 1101277"/>
                    <a:gd name="connsiteX2" fmla="*/ 1911535 w 1911535"/>
                    <a:gd name="connsiteY2" fmla="*/ 379914 h 1101277"/>
                    <a:gd name="connsiteX3" fmla="*/ 173718 w 1911535"/>
                    <a:gd name="connsiteY3" fmla="*/ 1101277 h 1101277"/>
                    <a:gd name="connsiteX4" fmla="*/ 0 w 1911535"/>
                    <a:gd name="connsiteY4" fmla="*/ 679269 h 1101277"/>
                    <a:gd name="connsiteX0" fmla="*/ 0 w 1808131"/>
                    <a:gd name="connsiteY0" fmla="*/ 679269 h 1101277"/>
                    <a:gd name="connsiteX1" fmla="*/ 1611090 w 1808131"/>
                    <a:gd name="connsiteY1" fmla="*/ 0 h 1101277"/>
                    <a:gd name="connsiteX2" fmla="*/ 1808131 w 1808131"/>
                    <a:gd name="connsiteY2" fmla="*/ 412116 h 1101277"/>
                    <a:gd name="connsiteX3" fmla="*/ 173718 w 1808131"/>
                    <a:gd name="connsiteY3" fmla="*/ 1101277 h 1101277"/>
                    <a:gd name="connsiteX4" fmla="*/ 0 w 1808131"/>
                    <a:gd name="connsiteY4" fmla="*/ 679269 h 1101277"/>
                    <a:gd name="connsiteX0" fmla="*/ 0 w 1818911"/>
                    <a:gd name="connsiteY0" fmla="*/ 683195 h 1101277"/>
                    <a:gd name="connsiteX1" fmla="*/ 1621870 w 1818911"/>
                    <a:gd name="connsiteY1" fmla="*/ 0 h 1101277"/>
                    <a:gd name="connsiteX2" fmla="*/ 1818911 w 1818911"/>
                    <a:gd name="connsiteY2" fmla="*/ 412116 h 1101277"/>
                    <a:gd name="connsiteX3" fmla="*/ 184498 w 1818911"/>
                    <a:gd name="connsiteY3" fmla="*/ 1101277 h 1101277"/>
                    <a:gd name="connsiteX4" fmla="*/ 0 w 1818911"/>
                    <a:gd name="connsiteY4" fmla="*/ 683195 h 1101277"/>
                    <a:gd name="connsiteX0" fmla="*/ 0 w 1827095"/>
                    <a:gd name="connsiteY0" fmla="*/ 677773 h 1101277"/>
                    <a:gd name="connsiteX1" fmla="*/ 1630054 w 1827095"/>
                    <a:gd name="connsiteY1" fmla="*/ 0 h 1101277"/>
                    <a:gd name="connsiteX2" fmla="*/ 1827095 w 1827095"/>
                    <a:gd name="connsiteY2" fmla="*/ 412116 h 1101277"/>
                    <a:gd name="connsiteX3" fmla="*/ 192682 w 1827095"/>
                    <a:gd name="connsiteY3" fmla="*/ 1101277 h 1101277"/>
                    <a:gd name="connsiteX4" fmla="*/ 0 w 1827095"/>
                    <a:gd name="connsiteY4" fmla="*/ 677773 h 1101277"/>
                    <a:gd name="connsiteX0" fmla="*/ 0 w 1834531"/>
                    <a:gd name="connsiteY0" fmla="*/ 678381 h 1101277"/>
                    <a:gd name="connsiteX1" fmla="*/ 1637490 w 1834531"/>
                    <a:gd name="connsiteY1" fmla="*/ 0 h 1101277"/>
                    <a:gd name="connsiteX2" fmla="*/ 1834531 w 1834531"/>
                    <a:gd name="connsiteY2" fmla="*/ 412116 h 1101277"/>
                    <a:gd name="connsiteX3" fmla="*/ 200118 w 1834531"/>
                    <a:gd name="connsiteY3" fmla="*/ 1101277 h 1101277"/>
                    <a:gd name="connsiteX4" fmla="*/ 0 w 1834531"/>
                    <a:gd name="connsiteY4" fmla="*/ 678381 h 1101277"/>
                    <a:gd name="connsiteX0" fmla="*/ 0 w 1859071"/>
                    <a:gd name="connsiteY0" fmla="*/ 678381 h 1101277"/>
                    <a:gd name="connsiteX1" fmla="*/ 1637490 w 1859071"/>
                    <a:gd name="connsiteY1" fmla="*/ 0 h 1101277"/>
                    <a:gd name="connsiteX2" fmla="*/ 1859070 w 1859071"/>
                    <a:gd name="connsiteY2" fmla="*/ 424864 h 1101277"/>
                    <a:gd name="connsiteX3" fmla="*/ 200118 w 1859071"/>
                    <a:gd name="connsiteY3" fmla="*/ 1101277 h 1101277"/>
                    <a:gd name="connsiteX4" fmla="*/ 0 w 1859071"/>
                    <a:gd name="connsiteY4" fmla="*/ 678381 h 1101277"/>
                    <a:gd name="connsiteX0" fmla="*/ 0 w 1968021"/>
                    <a:gd name="connsiteY0" fmla="*/ 765489 h 1101277"/>
                    <a:gd name="connsiteX1" fmla="*/ 1746441 w 1968021"/>
                    <a:gd name="connsiteY1" fmla="*/ 0 h 1101277"/>
                    <a:gd name="connsiteX2" fmla="*/ 1968021 w 1968021"/>
                    <a:gd name="connsiteY2" fmla="*/ 424864 h 1101277"/>
                    <a:gd name="connsiteX3" fmla="*/ 309069 w 1968021"/>
                    <a:gd name="connsiteY3" fmla="*/ 1101277 h 1101277"/>
                    <a:gd name="connsiteX4" fmla="*/ 0 w 1968021"/>
                    <a:gd name="connsiteY4" fmla="*/ 765489 h 1101277"/>
                    <a:gd name="connsiteX0" fmla="*/ 0 w 1968021"/>
                    <a:gd name="connsiteY0" fmla="*/ 719414 h 1055202"/>
                    <a:gd name="connsiteX1" fmla="*/ 1610372 w 1968021"/>
                    <a:gd name="connsiteY1" fmla="*/ 0 h 1055202"/>
                    <a:gd name="connsiteX2" fmla="*/ 1968021 w 1968021"/>
                    <a:gd name="connsiteY2" fmla="*/ 378789 h 1055202"/>
                    <a:gd name="connsiteX3" fmla="*/ 309069 w 1968021"/>
                    <a:gd name="connsiteY3" fmla="*/ 1055202 h 1055202"/>
                    <a:gd name="connsiteX4" fmla="*/ 0 w 1968021"/>
                    <a:gd name="connsiteY4" fmla="*/ 719414 h 1055202"/>
                    <a:gd name="connsiteX0" fmla="*/ 0 w 1951444"/>
                    <a:gd name="connsiteY0" fmla="*/ 719414 h 1055202"/>
                    <a:gd name="connsiteX1" fmla="*/ 1610372 w 1951444"/>
                    <a:gd name="connsiteY1" fmla="*/ 0 h 1055202"/>
                    <a:gd name="connsiteX2" fmla="*/ 1951444 w 1951444"/>
                    <a:gd name="connsiteY2" fmla="*/ 389263 h 1055202"/>
                    <a:gd name="connsiteX3" fmla="*/ 309069 w 1951444"/>
                    <a:gd name="connsiteY3" fmla="*/ 1055202 h 1055202"/>
                    <a:gd name="connsiteX4" fmla="*/ 0 w 1951444"/>
                    <a:gd name="connsiteY4" fmla="*/ 719414 h 1055202"/>
                    <a:gd name="connsiteX0" fmla="*/ 0 w 1951444"/>
                    <a:gd name="connsiteY0" fmla="*/ 719414 h 1062539"/>
                    <a:gd name="connsiteX1" fmla="*/ 1610372 w 1951444"/>
                    <a:gd name="connsiteY1" fmla="*/ 0 h 1062539"/>
                    <a:gd name="connsiteX2" fmla="*/ 1951444 w 1951444"/>
                    <a:gd name="connsiteY2" fmla="*/ 389263 h 1062539"/>
                    <a:gd name="connsiteX3" fmla="*/ 344805 w 1951444"/>
                    <a:gd name="connsiteY3" fmla="*/ 1062539 h 1062539"/>
                    <a:gd name="connsiteX4" fmla="*/ 0 w 1951444"/>
                    <a:gd name="connsiteY4" fmla="*/ 719414 h 1062539"/>
                    <a:gd name="connsiteX0" fmla="*/ 0 w 1951444"/>
                    <a:gd name="connsiteY0" fmla="*/ 719414 h 1066208"/>
                    <a:gd name="connsiteX1" fmla="*/ 1610372 w 1951444"/>
                    <a:gd name="connsiteY1" fmla="*/ 0 h 1066208"/>
                    <a:gd name="connsiteX2" fmla="*/ 1951444 w 1951444"/>
                    <a:gd name="connsiteY2" fmla="*/ 389263 h 1066208"/>
                    <a:gd name="connsiteX3" fmla="*/ 362672 w 1951444"/>
                    <a:gd name="connsiteY3" fmla="*/ 1066208 h 1066208"/>
                    <a:gd name="connsiteX4" fmla="*/ 0 w 1951444"/>
                    <a:gd name="connsiteY4" fmla="*/ 719414 h 1066208"/>
                    <a:gd name="connsiteX0" fmla="*/ 0 w 1951444"/>
                    <a:gd name="connsiteY0" fmla="*/ 719414 h 1066208"/>
                    <a:gd name="connsiteX1" fmla="*/ 1610372 w 1951444"/>
                    <a:gd name="connsiteY1" fmla="*/ 0 h 1066208"/>
                    <a:gd name="connsiteX2" fmla="*/ 1951444 w 1951444"/>
                    <a:gd name="connsiteY2" fmla="*/ 389263 h 1066208"/>
                    <a:gd name="connsiteX3" fmla="*/ 362672 w 1951444"/>
                    <a:gd name="connsiteY3" fmla="*/ 1066208 h 1066208"/>
                    <a:gd name="connsiteX4" fmla="*/ 0 w 1951444"/>
                    <a:gd name="connsiteY4" fmla="*/ 719414 h 1066208"/>
                    <a:gd name="connsiteX0" fmla="*/ 0 w 1951444"/>
                    <a:gd name="connsiteY0" fmla="*/ 688203 h 1034997"/>
                    <a:gd name="connsiteX1" fmla="*/ 1633308 w 1951444"/>
                    <a:gd name="connsiteY1" fmla="*/ 0 h 1034997"/>
                    <a:gd name="connsiteX2" fmla="*/ 1951444 w 1951444"/>
                    <a:gd name="connsiteY2" fmla="*/ 358052 h 1034997"/>
                    <a:gd name="connsiteX3" fmla="*/ 362672 w 1951444"/>
                    <a:gd name="connsiteY3" fmla="*/ 1034997 h 1034997"/>
                    <a:gd name="connsiteX4" fmla="*/ 0 w 1951444"/>
                    <a:gd name="connsiteY4" fmla="*/ 688203 h 1034997"/>
                    <a:gd name="connsiteX0" fmla="*/ 0 w 1980677"/>
                    <a:gd name="connsiteY0" fmla="*/ 688203 h 1034997"/>
                    <a:gd name="connsiteX1" fmla="*/ 1633308 w 1980677"/>
                    <a:gd name="connsiteY1" fmla="*/ 0 h 1034997"/>
                    <a:gd name="connsiteX2" fmla="*/ 1980677 w 1980677"/>
                    <a:gd name="connsiteY2" fmla="*/ 348153 h 1034997"/>
                    <a:gd name="connsiteX3" fmla="*/ 362672 w 1980677"/>
                    <a:gd name="connsiteY3" fmla="*/ 1034997 h 1034997"/>
                    <a:gd name="connsiteX4" fmla="*/ 0 w 1980677"/>
                    <a:gd name="connsiteY4" fmla="*/ 688203 h 10349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80677" h="1034997">
                      <a:moveTo>
                        <a:pt x="0" y="688203"/>
                      </a:moveTo>
                      <a:cubicBezTo>
                        <a:pt x="536791" y="448398"/>
                        <a:pt x="1088003" y="256609"/>
                        <a:pt x="1633308" y="0"/>
                      </a:cubicBezTo>
                      <a:lnTo>
                        <a:pt x="1980677" y="348153"/>
                      </a:lnTo>
                      <a:lnTo>
                        <a:pt x="362672" y="1034997"/>
                      </a:lnTo>
                      <a:lnTo>
                        <a:pt x="0" y="688203"/>
                      </a:lnTo>
                      <a:close/>
                    </a:path>
                  </a:pathLst>
                </a:custGeom>
                <a:solidFill>
                  <a:srgbClr val="35FB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6" name="Rectangle 11"/>
              <p:cNvSpPr/>
              <p:nvPr/>
            </p:nvSpPr>
            <p:spPr>
              <a:xfrm rot="3020661">
                <a:off x="6262388" y="2357701"/>
                <a:ext cx="1604580" cy="1324505"/>
              </a:xfrm>
              <a:custGeom>
                <a:avLst/>
                <a:gdLst>
                  <a:gd name="connsiteX0" fmla="*/ 0 w 1950724"/>
                  <a:gd name="connsiteY0" fmla="*/ 0 h 575856"/>
                  <a:gd name="connsiteX1" fmla="*/ 1950724 w 1950724"/>
                  <a:gd name="connsiteY1" fmla="*/ 0 h 575856"/>
                  <a:gd name="connsiteX2" fmla="*/ 1950724 w 1950724"/>
                  <a:gd name="connsiteY2" fmla="*/ 575856 h 575856"/>
                  <a:gd name="connsiteX3" fmla="*/ 0 w 1950724"/>
                  <a:gd name="connsiteY3" fmla="*/ 575856 h 575856"/>
                  <a:gd name="connsiteX4" fmla="*/ 0 w 1950724"/>
                  <a:gd name="connsiteY4" fmla="*/ 0 h 575856"/>
                  <a:gd name="connsiteX0" fmla="*/ 0 w 1950724"/>
                  <a:gd name="connsiteY0" fmla="*/ 679269 h 1255125"/>
                  <a:gd name="connsiteX1" fmla="*/ 1611090 w 1950724"/>
                  <a:gd name="connsiteY1" fmla="*/ 0 h 1255125"/>
                  <a:gd name="connsiteX2" fmla="*/ 1950724 w 1950724"/>
                  <a:gd name="connsiteY2" fmla="*/ 1255125 h 1255125"/>
                  <a:gd name="connsiteX3" fmla="*/ 0 w 1950724"/>
                  <a:gd name="connsiteY3" fmla="*/ 1255125 h 1255125"/>
                  <a:gd name="connsiteX4" fmla="*/ 0 w 1950724"/>
                  <a:gd name="connsiteY4" fmla="*/ 679269 h 1255125"/>
                  <a:gd name="connsiteX0" fmla="*/ 0 w 1924598"/>
                  <a:gd name="connsiteY0" fmla="*/ 679269 h 1255125"/>
                  <a:gd name="connsiteX1" fmla="*/ 1611090 w 1924598"/>
                  <a:gd name="connsiteY1" fmla="*/ 0 h 1255125"/>
                  <a:gd name="connsiteX2" fmla="*/ 1924598 w 1924598"/>
                  <a:gd name="connsiteY2" fmla="*/ 419102 h 1255125"/>
                  <a:gd name="connsiteX3" fmla="*/ 0 w 1924598"/>
                  <a:gd name="connsiteY3" fmla="*/ 1255125 h 1255125"/>
                  <a:gd name="connsiteX4" fmla="*/ 0 w 1924598"/>
                  <a:gd name="connsiteY4" fmla="*/ 679269 h 1255125"/>
                  <a:gd name="connsiteX0" fmla="*/ 0 w 1924598"/>
                  <a:gd name="connsiteY0" fmla="*/ 679269 h 1137559"/>
                  <a:gd name="connsiteX1" fmla="*/ 1611090 w 1924598"/>
                  <a:gd name="connsiteY1" fmla="*/ 0 h 1137559"/>
                  <a:gd name="connsiteX2" fmla="*/ 1924598 w 1924598"/>
                  <a:gd name="connsiteY2" fmla="*/ 419102 h 1137559"/>
                  <a:gd name="connsiteX3" fmla="*/ 195943 w 1924598"/>
                  <a:gd name="connsiteY3" fmla="*/ 1137559 h 1137559"/>
                  <a:gd name="connsiteX4" fmla="*/ 0 w 1924598"/>
                  <a:gd name="connsiteY4" fmla="*/ 679269 h 1137559"/>
                  <a:gd name="connsiteX0" fmla="*/ 0 w 1924598"/>
                  <a:gd name="connsiteY0" fmla="*/ 679269 h 1085308"/>
                  <a:gd name="connsiteX1" fmla="*/ 1611090 w 1924598"/>
                  <a:gd name="connsiteY1" fmla="*/ 0 h 1085308"/>
                  <a:gd name="connsiteX2" fmla="*/ 1924598 w 1924598"/>
                  <a:gd name="connsiteY2" fmla="*/ 419102 h 1085308"/>
                  <a:gd name="connsiteX3" fmla="*/ 287383 w 1924598"/>
                  <a:gd name="connsiteY3" fmla="*/ 1085308 h 1085308"/>
                  <a:gd name="connsiteX4" fmla="*/ 0 w 1924598"/>
                  <a:gd name="connsiteY4" fmla="*/ 679269 h 1085308"/>
                  <a:gd name="connsiteX0" fmla="*/ 0 w 1924598"/>
                  <a:gd name="connsiteY0" fmla="*/ 679269 h 1150623"/>
                  <a:gd name="connsiteX1" fmla="*/ 1611090 w 1924598"/>
                  <a:gd name="connsiteY1" fmla="*/ 0 h 1150623"/>
                  <a:gd name="connsiteX2" fmla="*/ 1924598 w 1924598"/>
                  <a:gd name="connsiteY2" fmla="*/ 419102 h 1150623"/>
                  <a:gd name="connsiteX3" fmla="*/ 248195 w 1924598"/>
                  <a:gd name="connsiteY3" fmla="*/ 1150623 h 1150623"/>
                  <a:gd name="connsiteX4" fmla="*/ 0 w 1924598"/>
                  <a:gd name="connsiteY4" fmla="*/ 679269 h 1150623"/>
                  <a:gd name="connsiteX0" fmla="*/ 0 w 1911535"/>
                  <a:gd name="connsiteY0" fmla="*/ 679269 h 1150623"/>
                  <a:gd name="connsiteX1" fmla="*/ 1611090 w 1911535"/>
                  <a:gd name="connsiteY1" fmla="*/ 0 h 1150623"/>
                  <a:gd name="connsiteX2" fmla="*/ 1911535 w 1911535"/>
                  <a:gd name="connsiteY2" fmla="*/ 379914 h 1150623"/>
                  <a:gd name="connsiteX3" fmla="*/ 248195 w 1911535"/>
                  <a:gd name="connsiteY3" fmla="*/ 1150623 h 1150623"/>
                  <a:gd name="connsiteX4" fmla="*/ 0 w 1911535"/>
                  <a:gd name="connsiteY4" fmla="*/ 679269 h 1150623"/>
                  <a:gd name="connsiteX0" fmla="*/ 0 w 1911535"/>
                  <a:gd name="connsiteY0" fmla="*/ 679269 h 1101277"/>
                  <a:gd name="connsiteX1" fmla="*/ 1611090 w 1911535"/>
                  <a:gd name="connsiteY1" fmla="*/ 0 h 1101277"/>
                  <a:gd name="connsiteX2" fmla="*/ 1911535 w 1911535"/>
                  <a:gd name="connsiteY2" fmla="*/ 379914 h 1101277"/>
                  <a:gd name="connsiteX3" fmla="*/ 173718 w 1911535"/>
                  <a:gd name="connsiteY3" fmla="*/ 1101277 h 1101277"/>
                  <a:gd name="connsiteX4" fmla="*/ 0 w 1911535"/>
                  <a:gd name="connsiteY4" fmla="*/ 679269 h 1101277"/>
                  <a:gd name="connsiteX0" fmla="*/ 0 w 1808131"/>
                  <a:gd name="connsiteY0" fmla="*/ 679269 h 1101277"/>
                  <a:gd name="connsiteX1" fmla="*/ 1611090 w 1808131"/>
                  <a:gd name="connsiteY1" fmla="*/ 0 h 1101277"/>
                  <a:gd name="connsiteX2" fmla="*/ 1808131 w 1808131"/>
                  <a:gd name="connsiteY2" fmla="*/ 412116 h 1101277"/>
                  <a:gd name="connsiteX3" fmla="*/ 173718 w 1808131"/>
                  <a:gd name="connsiteY3" fmla="*/ 1101277 h 1101277"/>
                  <a:gd name="connsiteX4" fmla="*/ 0 w 1808131"/>
                  <a:gd name="connsiteY4" fmla="*/ 679269 h 1101277"/>
                  <a:gd name="connsiteX0" fmla="*/ 0 w 1818911"/>
                  <a:gd name="connsiteY0" fmla="*/ 683195 h 1101277"/>
                  <a:gd name="connsiteX1" fmla="*/ 1621870 w 1818911"/>
                  <a:gd name="connsiteY1" fmla="*/ 0 h 1101277"/>
                  <a:gd name="connsiteX2" fmla="*/ 1818911 w 1818911"/>
                  <a:gd name="connsiteY2" fmla="*/ 412116 h 1101277"/>
                  <a:gd name="connsiteX3" fmla="*/ 184498 w 1818911"/>
                  <a:gd name="connsiteY3" fmla="*/ 1101277 h 1101277"/>
                  <a:gd name="connsiteX4" fmla="*/ 0 w 1818911"/>
                  <a:gd name="connsiteY4" fmla="*/ 683195 h 1101277"/>
                  <a:gd name="connsiteX0" fmla="*/ 0 w 1827095"/>
                  <a:gd name="connsiteY0" fmla="*/ 677773 h 1101277"/>
                  <a:gd name="connsiteX1" fmla="*/ 1630054 w 1827095"/>
                  <a:gd name="connsiteY1" fmla="*/ 0 h 1101277"/>
                  <a:gd name="connsiteX2" fmla="*/ 1827095 w 1827095"/>
                  <a:gd name="connsiteY2" fmla="*/ 412116 h 1101277"/>
                  <a:gd name="connsiteX3" fmla="*/ 192682 w 1827095"/>
                  <a:gd name="connsiteY3" fmla="*/ 1101277 h 1101277"/>
                  <a:gd name="connsiteX4" fmla="*/ 0 w 1827095"/>
                  <a:gd name="connsiteY4" fmla="*/ 677773 h 1101277"/>
                  <a:gd name="connsiteX0" fmla="*/ 0 w 1834531"/>
                  <a:gd name="connsiteY0" fmla="*/ 678381 h 1101277"/>
                  <a:gd name="connsiteX1" fmla="*/ 1637490 w 1834531"/>
                  <a:gd name="connsiteY1" fmla="*/ 0 h 1101277"/>
                  <a:gd name="connsiteX2" fmla="*/ 1834531 w 1834531"/>
                  <a:gd name="connsiteY2" fmla="*/ 412116 h 1101277"/>
                  <a:gd name="connsiteX3" fmla="*/ 200118 w 1834531"/>
                  <a:gd name="connsiteY3" fmla="*/ 1101277 h 1101277"/>
                  <a:gd name="connsiteX4" fmla="*/ 0 w 1834531"/>
                  <a:gd name="connsiteY4" fmla="*/ 678381 h 1101277"/>
                  <a:gd name="connsiteX0" fmla="*/ 0 w 1859071"/>
                  <a:gd name="connsiteY0" fmla="*/ 678381 h 1101277"/>
                  <a:gd name="connsiteX1" fmla="*/ 1637490 w 1859071"/>
                  <a:gd name="connsiteY1" fmla="*/ 0 h 1101277"/>
                  <a:gd name="connsiteX2" fmla="*/ 1859070 w 1859071"/>
                  <a:gd name="connsiteY2" fmla="*/ 424864 h 1101277"/>
                  <a:gd name="connsiteX3" fmla="*/ 200118 w 1859071"/>
                  <a:gd name="connsiteY3" fmla="*/ 1101277 h 1101277"/>
                  <a:gd name="connsiteX4" fmla="*/ 0 w 1859071"/>
                  <a:gd name="connsiteY4" fmla="*/ 678381 h 1101277"/>
                  <a:gd name="connsiteX0" fmla="*/ 0 w 1968021"/>
                  <a:gd name="connsiteY0" fmla="*/ 765489 h 1101277"/>
                  <a:gd name="connsiteX1" fmla="*/ 1746441 w 1968021"/>
                  <a:gd name="connsiteY1" fmla="*/ 0 h 1101277"/>
                  <a:gd name="connsiteX2" fmla="*/ 1968021 w 1968021"/>
                  <a:gd name="connsiteY2" fmla="*/ 424864 h 1101277"/>
                  <a:gd name="connsiteX3" fmla="*/ 309069 w 1968021"/>
                  <a:gd name="connsiteY3" fmla="*/ 1101277 h 1101277"/>
                  <a:gd name="connsiteX4" fmla="*/ 0 w 1968021"/>
                  <a:gd name="connsiteY4" fmla="*/ 765489 h 1101277"/>
                  <a:gd name="connsiteX0" fmla="*/ 0 w 1968021"/>
                  <a:gd name="connsiteY0" fmla="*/ 719414 h 1055202"/>
                  <a:gd name="connsiteX1" fmla="*/ 1610372 w 1968021"/>
                  <a:gd name="connsiteY1" fmla="*/ 0 h 1055202"/>
                  <a:gd name="connsiteX2" fmla="*/ 1968021 w 1968021"/>
                  <a:gd name="connsiteY2" fmla="*/ 378789 h 1055202"/>
                  <a:gd name="connsiteX3" fmla="*/ 309069 w 1968021"/>
                  <a:gd name="connsiteY3" fmla="*/ 1055202 h 1055202"/>
                  <a:gd name="connsiteX4" fmla="*/ 0 w 1968021"/>
                  <a:gd name="connsiteY4" fmla="*/ 719414 h 1055202"/>
                  <a:gd name="connsiteX0" fmla="*/ 0 w 1951444"/>
                  <a:gd name="connsiteY0" fmla="*/ 719414 h 1055202"/>
                  <a:gd name="connsiteX1" fmla="*/ 1610372 w 1951444"/>
                  <a:gd name="connsiteY1" fmla="*/ 0 h 1055202"/>
                  <a:gd name="connsiteX2" fmla="*/ 1951444 w 1951444"/>
                  <a:gd name="connsiteY2" fmla="*/ 389263 h 1055202"/>
                  <a:gd name="connsiteX3" fmla="*/ 309069 w 1951444"/>
                  <a:gd name="connsiteY3" fmla="*/ 1055202 h 1055202"/>
                  <a:gd name="connsiteX4" fmla="*/ 0 w 1951444"/>
                  <a:gd name="connsiteY4" fmla="*/ 719414 h 1055202"/>
                  <a:gd name="connsiteX0" fmla="*/ 0 w 1951444"/>
                  <a:gd name="connsiteY0" fmla="*/ 719414 h 1062539"/>
                  <a:gd name="connsiteX1" fmla="*/ 1610372 w 1951444"/>
                  <a:gd name="connsiteY1" fmla="*/ 0 h 1062539"/>
                  <a:gd name="connsiteX2" fmla="*/ 1951444 w 1951444"/>
                  <a:gd name="connsiteY2" fmla="*/ 389263 h 1062539"/>
                  <a:gd name="connsiteX3" fmla="*/ 344805 w 1951444"/>
                  <a:gd name="connsiteY3" fmla="*/ 1062539 h 1062539"/>
                  <a:gd name="connsiteX4" fmla="*/ 0 w 1951444"/>
                  <a:gd name="connsiteY4" fmla="*/ 719414 h 1062539"/>
                  <a:gd name="connsiteX0" fmla="*/ 0 w 1951444"/>
                  <a:gd name="connsiteY0" fmla="*/ 719414 h 1066208"/>
                  <a:gd name="connsiteX1" fmla="*/ 1610372 w 1951444"/>
                  <a:gd name="connsiteY1" fmla="*/ 0 h 1066208"/>
                  <a:gd name="connsiteX2" fmla="*/ 1951444 w 1951444"/>
                  <a:gd name="connsiteY2" fmla="*/ 389263 h 1066208"/>
                  <a:gd name="connsiteX3" fmla="*/ 362672 w 1951444"/>
                  <a:gd name="connsiteY3" fmla="*/ 1066208 h 1066208"/>
                  <a:gd name="connsiteX4" fmla="*/ 0 w 1951444"/>
                  <a:gd name="connsiteY4" fmla="*/ 719414 h 1066208"/>
                  <a:gd name="connsiteX0" fmla="*/ 0 w 1951444"/>
                  <a:gd name="connsiteY0" fmla="*/ 719414 h 1066208"/>
                  <a:gd name="connsiteX1" fmla="*/ 1610372 w 1951444"/>
                  <a:gd name="connsiteY1" fmla="*/ 0 h 1066208"/>
                  <a:gd name="connsiteX2" fmla="*/ 1951444 w 1951444"/>
                  <a:gd name="connsiteY2" fmla="*/ 389263 h 1066208"/>
                  <a:gd name="connsiteX3" fmla="*/ 362672 w 1951444"/>
                  <a:gd name="connsiteY3" fmla="*/ 1066208 h 1066208"/>
                  <a:gd name="connsiteX4" fmla="*/ 0 w 1951444"/>
                  <a:gd name="connsiteY4" fmla="*/ 719414 h 1066208"/>
                  <a:gd name="connsiteX0" fmla="*/ 0 w 1951444"/>
                  <a:gd name="connsiteY0" fmla="*/ 688203 h 1034997"/>
                  <a:gd name="connsiteX1" fmla="*/ 1633308 w 1951444"/>
                  <a:gd name="connsiteY1" fmla="*/ 0 h 1034997"/>
                  <a:gd name="connsiteX2" fmla="*/ 1951444 w 1951444"/>
                  <a:gd name="connsiteY2" fmla="*/ 358052 h 1034997"/>
                  <a:gd name="connsiteX3" fmla="*/ 362672 w 1951444"/>
                  <a:gd name="connsiteY3" fmla="*/ 1034997 h 1034997"/>
                  <a:gd name="connsiteX4" fmla="*/ 0 w 1951444"/>
                  <a:gd name="connsiteY4" fmla="*/ 688203 h 1034997"/>
                  <a:gd name="connsiteX0" fmla="*/ 0 w 1980677"/>
                  <a:gd name="connsiteY0" fmla="*/ 688203 h 1034997"/>
                  <a:gd name="connsiteX1" fmla="*/ 1633308 w 1980677"/>
                  <a:gd name="connsiteY1" fmla="*/ 0 h 1034997"/>
                  <a:gd name="connsiteX2" fmla="*/ 1980677 w 1980677"/>
                  <a:gd name="connsiteY2" fmla="*/ 348153 h 1034997"/>
                  <a:gd name="connsiteX3" fmla="*/ 362672 w 1980677"/>
                  <a:gd name="connsiteY3" fmla="*/ 1034997 h 1034997"/>
                  <a:gd name="connsiteX4" fmla="*/ 0 w 1980677"/>
                  <a:gd name="connsiteY4" fmla="*/ 688203 h 1034997"/>
                  <a:gd name="connsiteX0" fmla="*/ 0 w 1966775"/>
                  <a:gd name="connsiteY0" fmla="*/ 688203 h 1034997"/>
                  <a:gd name="connsiteX1" fmla="*/ 1633308 w 1966775"/>
                  <a:gd name="connsiteY1" fmla="*/ 0 h 1034997"/>
                  <a:gd name="connsiteX2" fmla="*/ 1966775 w 1966775"/>
                  <a:gd name="connsiteY2" fmla="*/ 412676 h 1034997"/>
                  <a:gd name="connsiteX3" fmla="*/ 362672 w 1966775"/>
                  <a:gd name="connsiteY3" fmla="*/ 1034997 h 1034997"/>
                  <a:gd name="connsiteX4" fmla="*/ 0 w 1966775"/>
                  <a:gd name="connsiteY4" fmla="*/ 688203 h 1034997"/>
                  <a:gd name="connsiteX0" fmla="*/ 0 w 1966775"/>
                  <a:gd name="connsiteY0" fmla="*/ 688203 h 1068246"/>
                  <a:gd name="connsiteX1" fmla="*/ 1633308 w 1966775"/>
                  <a:gd name="connsiteY1" fmla="*/ 0 h 1068246"/>
                  <a:gd name="connsiteX2" fmla="*/ 1966775 w 1966775"/>
                  <a:gd name="connsiteY2" fmla="*/ 412676 h 1068246"/>
                  <a:gd name="connsiteX3" fmla="*/ 380737 w 1966775"/>
                  <a:gd name="connsiteY3" fmla="*/ 1068246 h 1068246"/>
                  <a:gd name="connsiteX4" fmla="*/ 0 w 1966775"/>
                  <a:gd name="connsiteY4" fmla="*/ 688203 h 1068246"/>
                  <a:gd name="connsiteX0" fmla="*/ 0 w 1960381"/>
                  <a:gd name="connsiteY0" fmla="*/ 688203 h 1068246"/>
                  <a:gd name="connsiteX1" fmla="*/ 1633308 w 1960381"/>
                  <a:gd name="connsiteY1" fmla="*/ 0 h 1068246"/>
                  <a:gd name="connsiteX2" fmla="*/ 1960381 w 1960381"/>
                  <a:gd name="connsiteY2" fmla="*/ 418932 h 1068246"/>
                  <a:gd name="connsiteX3" fmla="*/ 380737 w 1960381"/>
                  <a:gd name="connsiteY3" fmla="*/ 1068246 h 1068246"/>
                  <a:gd name="connsiteX4" fmla="*/ 0 w 1960381"/>
                  <a:gd name="connsiteY4" fmla="*/ 688203 h 1068246"/>
                  <a:gd name="connsiteX0" fmla="*/ 0 w 1960381"/>
                  <a:gd name="connsiteY0" fmla="*/ 688203 h 1080501"/>
                  <a:gd name="connsiteX1" fmla="*/ 1633308 w 1960381"/>
                  <a:gd name="connsiteY1" fmla="*/ 0 h 1080501"/>
                  <a:gd name="connsiteX2" fmla="*/ 1960381 w 1960381"/>
                  <a:gd name="connsiteY2" fmla="*/ 418932 h 1080501"/>
                  <a:gd name="connsiteX3" fmla="*/ 368210 w 1960381"/>
                  <a:gd name="connsiteY3" fmla="*/ 1080501 h 1080501"/>
                  <a:gd name="connsiteX4" fmla="*/ 0 w 1960381"/>
                  <a:gd name="connsiteY4" fmla="*/ 688203 h 1080501"/>
                  <a:gd name="connsiteX0" fmla="*/ 0 w 1960381"/>
                  <a:gd name="connsiteY0" fmla="*/ 744319 h 1136617"/>
                  <a:gd name="connsiteX1" fmla="*/ 1826627 w 1960381"/>
                  <a:gd name="connsiteY1" fmla="*/ 0 h 1136617"/>
                  <a:gd name="connsiteX2" fmla="*/ 1960381 w 1960381"/>
                  <a:gd name="connsiteY2" fmla="*/ 475048 h 1136617"/>
                  <a:gd name="connsiteX3" fmla="*/ 368210 w 1960381"/>
                  <a:gd name="connsiteY3" fmla="*/ 1136617 h 1136617"/>
                  <a:gd name="connsiteX4" fmla="*/ 0 w 1960381"/>
                  <a:gd name="connsiteY4" fmla="*/ 744319 h 1136617"/>
                  <a:gd name="connsiteX0" fmla="*/ 0 w 1806362"/>
                  <a:gd name="connsiteY0" fmla="*/ 710025 h 1136617"/>
                  <a:gd name="connsiteX1" fmla="*/ 1672608 w 1806362"/>
                  <a:gd name="connsiteY1" fmla="*/ 0 h 1136617"/>
                  <a:gd name="connsiteX2" fmla="*/ 1806362 w 1806362"/>
                  <a:gd name="connsiteY2" fmla="*/ 475048 h 1136617"/>
                  <a:gd name="connsiteX3" fmla="*/ 214191 w 1806362"/>
                  <a:gd name="connsiteY3" fmla="*/ 1136617 h 1136617"/>
                  <a:gd name="connsiteX4" fmla="*/ 0 w 1806362"/>
                  <a:gd name="connsiteY4" fmla="*/ 710025 h 1136617"/>
                  <a:gd name="connsiteX0" fmla="*/ 0 w 1687621"/>
                  <a:gd name="connsiteY0" fmla="*/ 694501 h 1136617"/>
                  <a:gd name="connsiteX1" fmla="*/ 1553867 w 1687621"/>
                  <a:gd name="connsiteY1" fmla="*/ 0 h 1136617"/>
                  <a:gd name="connsiteX2" fmla="*/ 1687621 w 1687621"/>
                  <a:gd name="connsiteY2" fmla="*/ 475048 h 1136617"/>
                  <a:gd name="connsiteX3" fmla="*/ 95450 w 1687621"/>
                  <a:gd name="connsiteY3" fmla="*/ 1136617 h 1136617"/>
                  <a:gd name="connsiteX4" fmla="*/ 0 w 1687621"/>
                  <a:gd name="connsiteY4" fmla="*/ 694501 h 1136617"/>
                  <a:gd name="connsiteX0" fmla="*/ 0 w 1687621"/>
                  <a:gd name="connsiteY0" fmla="*/ 687625 h 1129741"/>
                  <a:gd name="connsiteX1" fmla="*/ 1635016 w 1687621"/>
                  <a:gd name="connsiteY1" fmla="*/ 0 h 1129741"/>
                  <a:gd name="connsiteX2" fmla="*/ 1687621 w 1687621"/>
                  <a:gd name="connsiteY2" fmla="*/ 468172 h 1129741"/>
                  <a:gd name="connsiteX3" fmla="*/ 95450 w 1687621"/>
                  <a:gd name="connsiteY3" fmla="*/ 1129741 h 1129741"/>
                  <a:gd name="connsiteX4" fmla="*/ 0 w 1687621"/>
                  <a:gd name="connsiteY4" fmla="*/ 687625 h 11297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7621" h="1129741">
                    <a:moveTo>
                      <a:pt x="0" y="687625"/>
                    </a:moveTo>
                    <a:cubicBezTo>
                      <a:pt x="536791" y="447820"/>
                      <a:pt x="1089711" y="256609"/>
                      <a:pt x="1635016" y="0"/>
                    </a:cubicBezTo>
                    <a:lnTo>
                      <a:pt x="1687621" y="468172"/>
                    </a:lnTo>
                    <a:lnTo>
                      <a:pt x="95450" y="1129741"/>
                    </a:lnTo>
                    <a:lnTo>
                      <a:pt x="0" y="687625"/>
                    </a:lnTo>
                    <a:close/>
                  </a:path>
                </a:pathLst>
              </a:custGeom>
              <a:solidFill>
                <a:srgbClr val="35FB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19" name="Picture 11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4938" y="2614625"/>
              <a:ext cx="767942" cy="814446"/>
            </a:xfrm>
            <a:prstGeom prst="rect">
              <a:avLst/>
            </a:prstGeom>
          </p:spPr>
        </p:pic>
      </p:grpSp>
      <p:grpSp>
        <p:nvGrpSpPr>
          <p:cNvPr id="127" name="Group 126"/>
          <p:cNvGrpSpPr/>
          <p:nvPr/>
        </p:nvGrpSpPr>
        <p:grpSpPr>
          <a:xfrm>
            <a:off x="9319839" y="2294293"/>
            <a:ext cx="2160691" cy="1915757"/>
            <a:chOff x="9319839" y="2294293"/>
            <a:chExt cx="2160691" cy="1915757"/>
          </a:xfrm>
        </p:grpSpPr>
        <p:grpSp>
          <p:nvGrpSpPr>
            <p:cNvPr id="96" name="Group 95"/>
            <p:cNvGrpSpPr/>
            <p:nvPr/>
          </p:nvGrpSpPr>
          <p:grpSpPr>
            <a:xfrm>
              <a:off x="9319839" y="2294293"/>
              <a:ext cx="2160691" cy="1915757"/>
              <a:chOff x="4205242" y="2217664"/>
              <a:chExt cx="3802288" cy="3647559"/>
            </a:xfrm>
          </p:grpSpPr>
          <p:grpSp>
            <p:nvGrpSpPr>
              <p:cNvPr id="97" name="Group 96"/>
              <p:cNvGrpSpPr/>
              <p:nvPr/>
            </p:nvGrpSpPr>
            <p:grpSpPr>
              <a:xfrm>
                <a:off x="4205242" y="2409713"/>
                <a:ext cx="3802288" cy="3455510"/>
                <a:chOff x="4199210" y="2404231"/>
                <a:chExt cx="3808320" cy="3460992"/>
              </a:xfrm>
            </p:grpSpPr>
            <p:sp>
              <p:nvSpPr>
                <p:cNvPr id="99" name="Freeform 98"/>
                <p:cNvSpPr/>
                <p:nvPr/>
              </p:nvSpPr>
              <p:spPr>
                <a:xfrm>
                  <a:off x="6095996" y="3581399"/>
                  <a:ext cx="1615443" cy="2283824"/>
                </a:xfrm>
                <a:custGeom>
                  <a:avLst/>
                  <a:gdLst>
                    <a:gd name="connsiteX0" fmla="*/ 0 w 1615441"/>
                    <a:gd name="connsiteY0" fmla="*/ 0 h 2192385"/>
                    <a:gd name="connsiteX1" fmla="*/ 1615441 w 1615441"/>
                    <a:gd name="connsiteY1" fmla="*/ 0 h 2192385"/>
                    <a:gd name="connsiteX2" fmla="*/ 1615441 w 1615441"/>
                    <a:gd name="connsiteY2" fmla="*/ 2192385 h 2192385"/>
                    <a:gd name="connsiteX3" fmla="*/ 1615440 w 1615441"/>
                    <a:gd name="connsiteY3" fmla="*/ 2192385 h 2192385"/>
                    <a:gd name="connsiteX4" fmla="*/ 1615440 w 1615441"/>
                    <a:gd name="connsiteY4" fmla="*/ 1578431 h 2192385"/>
                    <a:gd name="connsiteX5" fmla="*/ 0 w 1615441"/>
                    <a:gd name="connsiteY5" fmla="*/ 2150735 h 21923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15441" h="2192385">
                      <a:moveTo>
                        <a:pt x="0" y="0"/>
                      </a:moveTo>
                      <a:lnTo>
                        <a:pt x="1615441" y="0"/>
                      </a:lnTo>
                      <a:lnTo>
                        <a:pt x="1615441" y="2192385"/>
                      </a:lnTo>
                      <a:lnTo>
                        <a:pt x="1615440" y="2192385"/>
                      </a:lnTo>
                      <a:lnTo>
                        <a:pt x="1615440" y="1578431"/>
                      </a:lnTo>
                      <a:lnTo>
                        <a:pt x="0" y="2150735"/>
                      </a:lnTo>
                      <a:close/>
                    </a:path>
                  </a:pathLst>
                </a:cu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Freeform 99"/>
                <p:cNvSpPr/>
                <p:nvPr/>
              </p:nvSpPr>
              <p:spPr>
                <a:xfrm>
                  <a:off x="4480560" y="3581397"/>
                  <a:ext cx="1615436" cy="2283826"/>
                </a:xfrm>
                <a:custGeom>
                  <a:avLst/>
                  <a:gdLst>
                    <a:gd name="connsiteX0" fmla="*/ 0 w 1615438"/>
                    <a:gd name="connsiteY0" fmla="*/ 0 h 2192384"/>
                    <a:gd name="connsiteX1" fmla="*/ 1615438 w 1615438"/>
                    <a:gd name="connsiteY1" fmla="*/ 0 h 2192384"/>
                    <a:gd name="connsiteX2" fmla="*/ 1615438 w 1615438"/>
                    <a:gd name="connsiteY2" fmla="*/ 2192384 h 2192384"/>
                    <a:gd name="connsiteX3" fmla="*/ 0 w 1615438"/>
                    <a:gd name="connsiteY3" fmla="*/ 1578432 h 21923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15438" h="2192384">
                      <a:moveTo>
                        <a:pt x="0" y="0"/>
                      </a:moveTo>
                      <a:lnTo>
                        <a:pt x="1615438" y="0"/>
                      </a:lnTo>
                      <a:lnTo>
                        <a:pt x="1615438" y="2192384"/>
                      </a:lnTo>
                      <a:lnTo>
                        <a:pt x="0" y="1578432"/>
                      </a:lnTo>
                      <a:close/>
                    </a:path>
                  </a:pathLst>
                </a:custGeom>
                <a:solidFill>
                  <a:srgbClr val="0495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Isosceles Triangle 100"/>
                <p:cNvSpPr/>
                <p:nvPr/>
              </p:nvSpPr>
              <p:spPr>
                <a:xfrm rot="5400000" flipH="1">
                  <a:off x="6201592" y="2773678"/>
                  <a:ext cx="1404257" cy="1615440"/>
                </a:xfrm>
                <a:prstGeom prst="triangle">
                  <a:avLst/>
                </a:prstGeom>
                <a:solidFill>
                  <a:srgbClr val="0495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Isosceles Triangle 101"/>
                <p:cNvSpPr/>
                <p:nvPr/>
              </p:nvSpPr>
              <p:spPr>
                <a:xfrm rot="16200000">
                  <a:off x="4586152" y="2773678"/>
                  <a:ext cx="1404257" cy="1615440"/>
                </a:xfrm>
                <a:prstGeom prst="triangl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Rectangle 11"/>
                <p:cNvSpPr/>
                <p:nvPr/>
              </p:nvSpPr>
              <p:spPr>
                <a:xfrm>
                  <a:off x="6095995" y="3564062"/>
                  <a:ext cx="1911535" cy="1190817"/>
                </a:xfrm>
                <a:custGeom>
                  <a:avLst/>
                  <a:gdLst>
                    <a:gd name="connsiteX0" fmla="*/ 0 w 1950724"/>
                    <a:gd name="connsiteY0" fmla="*/ 0 h 575856"/>
                    <a:gd name="connsiteX1" fmla="*/ 1950724 w 1950724"/>
                    <a:gd name="connsiteY1" fmla="*/ 0 h 575856"/>
                    <a:gd name="connsiteX2" fmla="*/ 1950724 w 1950724"/>
                    <a:gd name="connsiteY2" fmla="*/ 575856 h 575856"/>
                    <a:gd name="connsiteX3" fmla="*/ 0 w 1950724"/>
                    <a:gd name="connsiteY3" fmla="*/ 575856 h 575856"/>
                    <a:gd name="connsiteX4" fmla="*/ 0 w 1950724"/>
                    <a:gd name="connsiteY4" fmla="*/ 0 h 575856"/>
                    <a:gd name="connsiteX0" fmla="*/ 0 w 1950724"/>
                    <a:gd name="connsiteY0" fmla="*/ 679269 h 1255125"/>
                    <a:gd name="connsiteX1" fmla="*/ 1611090 w 1950724"/>
                    <a:gd name="connsiteY1" fmla="*/ 0 h 1255125"/>
                    <a:gd name="connsiteX2" fmla="*/ 1950724 w 1950724"/>
                    <a:gd name="connsiteY2" fmla="*/ 1255125 h 1255125"/>
                    <a:gd name="connsiteX3" fmla="*/ 0 w 1950724"/>
                    <a:gd name="connsiteY3" fmla="*/ 1255125 h 1255125"/>
                    <a:gd name="connsiteX4" fmla="*/ 0 w 1950724"/>
                    <a:gd name="connsiteY4" fmla="*/ 679269 h 1255125"/>
                    <a:gd name="connsiteX0" fmla="*/ 0 w 1924598"/>
                    <a:gd name="connsiteY0" fmla="*/ 679269 h 1255125"/>
                    <a:gd name="connsiteX1" fmla="*/ 1611090 w 1924598"/>
                    <a:gd name="connsiteY1" fmla="*/ 0 h 1255125"/>
                    <a:gd name="connsiteX2" fmla="*/ 1924598 w 1924598"/>
                    <a:gd name="connsiteY2" fmla="*/ 419102 h 1255125"/>
                    <a:gd name="connsiteX3" fmla="*/ 0 w 1924598"/>
                    <a:gd name="connsiteY3" fmla="*/ 1255125 h 1255125"/>
                    <a:gd name="connsiteX4" fmla="*/ 0 w 1924598"/>
                    <a:gd name="connsiteY4" fmla="*/ 679269 h 1255125"/>
                    <a:gd name="connsiteX0" fmla="*/ 0 w 1924598"/>
                    <a:gd name="connsiteY0" fmla="*/ 679269 h 1137559"/>
                    <a:gd name="connsiteX1" fmla="*/ 1611090 w 1924598"/>
                    <a:gd name="connsiteY1" fmla="*/ 0 h 1137559"/>
                    <a:gd name="connsiteX2" fmla="*/ 1924598 w 1924598"/>
                    <a:gd name="connsiteY2" fmla="*/ 419102 h 1137559"/>
                    <a:gd name="connsiteX3" fmla="*/ 195943 w 1924598"/>
                    <a:gd name="connsiteY3" fmla="*/ 1137559 h 1137559"/>
                    <a:gd name="connsiteX4" fmla="*/ 0 w 1924598"/>
                    <a:gd name="connsiteY4" fmla="*/ 679269 h 1137559"/>
                    <a:gd name="connsiteX0" fmla="*/ 0 w 1924598"/>
                    <a:gd name="connsiteY0" fmla="*/ 679269 h 1085308"/>
                    <a:gd name="connsiteX1" fmla="*/ 1611090 w 1924598"/>
                    <a:gd name="connsiteY1" fmla="*/ 0 h 1085308"/>
                    <a:gd name="connsiteX2" fmla="*/ 1924598 w 1924598"/>
                    <a:gd name="connsiteY2" fmla="*/ 419102 h 1085308"/>
                    <a:gd name="connsiteX3" fmla="*/ 287383 w 1924598"/>
                    <a:gd name="connsiteY3" fmla="*/ 1085308 h 1085308"/>
                    <a:gd name="connsiteX4" fmla="*/ 0 w 1924598"/>
                    <a:gd name="connsiteY4" fmla="*/ 679269 h 1085308"/>
                    <a:gd name="connsiteX0" fmla="*/ 0 w 1924598"/>
                    <a:gd name="connsiteY0" fmla="*/ 679269 h 1150623"/>
                    <a:gd name="connsiteX1" fmla="*/ 1611090 w 1924598"/>
                    <a:gd name="connsiteY1" fmla="*/ 0 h 1150623"/>
                    <a:gd name="connsiteX2" fmla="*/ 1924598 w 1924598"/>
                    <a:gd name="connsiteY2" fmla="*/ 419102 h 1150623"/>
                    <a:gd name="connsiteX3" fmla="*/ 248195 w 1924598"/>
                    <a:gd name="connsiteY3" fmla="*/ 1150623 h 1150623"/>
                    <a:gd name="connsiteX4" fmla="*/ 0 w 1924598"/>
                    <a:gd name="connsiteY4" fmla="*/ 679269 h 1150623"/>
                    <a:gd name="connsiteX0" fmla="*/ 0 w 1911535"/>
                    <a:gd name="connsiteY0" fmla="*/ 679269 h 1150623"/>
                    <a:gd name="connsiteX1" fmla="*/ 1611090 w 1911535"/>
                    <a:gd name="connsiteY1" fmla="*/ 0 h 1150623"/>
                    <a:gd name="connsiteX2" fmla="*/ 1911535 w 1911535"/>
                    <a:gd name="connsiteY2" fmla="*/ 379914 h 1150623"/>
                    <a:gd name="connsiteX3" fmla="*/ 248195 w 1911535"/>
                    <a:gd name="connsiteY3" fmla="*/ 1150623 h 1150623"/>
                    <a:gd name="connsiteX4" fmla="*/ 0 w 1911535"/>
                    <a:gd name="connsiteY4" fmla="*/ 679269 h 1150623"/>
                    <a:gd name="connsiteX0" fmla="*/ 0 w 1911535"/>
                    <a:gd name="connsiteY0" fmla="*/ 694341 h 1165695"/>
                    <a:gd name="connsiteX1" fmla="*/ 1606066 w 1911535"/>
                    <a:gd name="connsiteY1" fmla="*/ 0 h 1165695"/>
                    <a:gd name="connsiteX2" fmla="*/ 1911535 w 1911535"/>
                    <a:gd name="connsiteY2" fmla="*/ 394986 h 1165695"/>
                    <a:gd name="connsiteX3" fmla="*/ 248195 w 1911535"/>
                    <a:gd name="connsiteY3" fmla="*/ 1165695 h 1165695"/>
                    <a:gd name="connsiteX4" fmla="*/ 0 w 1911535"/>
                    <a:gd name="connsiteY4" fmla="*/ 694341 h 1165695"/>
                    <a:gd name="connsiteX0" fmla="*/ 0 w 1911535"/>
                    <a:gd name="connsiteY0" fmla="*/ 704390 h 1175744"/>
                    <a:gd name="connsiteX1" fmla="*/ 1601042 w 1911535"/>
                    <a:gd name="connsiteY1" fmla="*/ 0 h 1175744"/>
                    <a:gd name="connsiteX2" fmla="*/ 1911535 w 1911535"/>
                    <a:gd name="connsiteY2" fmla="*/ 405035 h 1175744"/>
                    <a:gd name="connsiteX3" fmla="*/ 248195 w 1911535"/>
                    <a:gd name="connsiteY3" fmla="*/ 1175744 h 1175744"/>
                    <a:gd name="connsiteX4" fmla="*/ 0 w 1911535"/>
                    <a:gd name="connsiteY4" fmla="*/ 704390 h 1175744"/>
                    <a:gd name="connsiteX0" fmla="*/ 0 w 1911535"/>
                    <a:gd name="connsiteY0" fmla="*/ 719463 h 1190817"/>
                    <a:gd name="connsiteX1" fmla="*/ 1601042 w 1911535"/>
                    <a:gd name="connsiteY1" fmla="*/ 0 h 1190817"/>
                    <a:gd name="connsiteX2" fmla="*/ 1911535 w 1911535"/>
                    <a:gd name="connsiteY2" fmla="*/ 420108 h 1190817"/>
                    <a:gd name="connsiteX3" fmla="*/ 248195 w 1911535"/>
                    <a:gd name="connsiteY3" fmla="*/ 1190817 h 1190817"/>
                    <a:gd name="connsiteX4" fmla="*/ 0 w 1911535"/>
                    <a:gd name="connsiteY4" fmla="*/ 719463 h 11908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11535" h="1190817">
                      <a:moveTo>
                        <a:pt x="0" y="719463"/>
                      </a:moveTo>
                      <a:lnTo>
                        <a:pt x="1601042" y="0"/>
                      </a:lnTo>
                      <a:lnTo>
                        <a:pt x="1911535" y="420108"/>
                      </a:lnTo>
                      <a:lnTo>
                        <a:pt x="248195" y="1190817"/>
                      </a:lnTo>
                      <a:lnTo>
                        <a:pt x="0" y="719463"/>
                      </a:lnTo>
                      <a:close/>
                    </a:path>
                  </a:pathLst>
                </a:custGeom>
                <a:solidFill>
                  <a:srgbClr val="96B1F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Rectangle 11"/>
                <p:cNvSpPr/>
                <p:nvPr/>
              </p:nvSpPr>
              <p:spPr>
                <a:xfrm rot="3045066">
                  <a:off x="4284119" y="3510311"/>
                  <a:ext cx="1744260" cy="1291133"/>
                </a:xfrm>
                <a:custGeom>
                  <a:avLst/>
                  <a:gdLst>
                    <a:gd name="connsiteX0" fmla="*/ 0 w 1950724"/>
                    <a:gd name="connsiteY0" fmla="*/ 0 h 575856"/>
                    <a:gd name="connsiteX1" fmla="*/ 1950724 w 1950724"/>
                    <a:gd name="connsiteY1" fmla="*/ 0 h 575856"/>
                    <a:gd name="connsiteX2" fmla="*/ 1950724 w 1950724"/>
                    <a:gd name="connsiteY2" fmla="*/ 575856 h 575856"/>
                    <a:gd name="connsiteX3" fmla="*/ 0 w 1950724"/>
                    <a:gd name="connsiteY3" fmla="*/ 575856 h 575856"/>
                    <a:gd name="connsiteX4" fmla="*/ 0 w 1950724"/>
                    <a:gd name="connsiteY4" fmla="*/ 0 h 575856"/>
                    <a:gd name="connsiteX0" fmla="*/ 0 w 1950724"/>
                    <a:gd name="connsiteY0" fmla="*/ 679269 h 1255125"/>
                    <a:gd name="connsiteX1" fmla="*/ 1611090 w 1950724"/>
                    <a:gd name="connsiteY1" fmla="*/ 0 h 1255125"/>
                    <a:gd name="connsiteX2" fmla="*/ 1950724 w 1950724"/>
                    <a:gd name="connsiteY2" fmla="*/ 1255125 h 1255125"/>
                    <a:gd name="connsiteX3" fmla="*/ 0 w 1950724"/>
                    <a:gd name="connsiteY3" fmla="*/ 1255125 h 1255125"/>
                    <a:gd name="connsiteX4" fmla="*/ 0 w 1950724"/>
                    <a:gd name="connsiteY4" fmla="*/ 679269 h 1255125"/>
                    <a:gd name="connsiteX0" fmla="*/ 0 w 1924598"/>
                    <a:gd name="connsiteY0" fmla="*/ 679269 h 1255125"/>
                    <a:gd name="connsiteX1" fmla="*/ 1611090 w 1924598"/>
                    <a:gd name="connsiteY1" fmla="*/ 0 h 1255125"/>
                    <a:gd name="connsiteX2" fmla="*/ 1924598 w 1924598"/>
                    <a:gd name="connsiteY2" fmla="*/ 419102 h 1255125"/>
                    <a:gd name="connsiteX3" fmla="*/ 0 w 1924598"/>
                    <a:gd name="connsiteY3" fmla="*/ 1255125 h 1255125"/>
                    <a:gd name="connsiteX4" fmla="*/ 0 w 1924598"/>
                    <a:gd name="connsiteY4" fmla="*/ 679269 h 1255125"/>
                    <a:gd name="connsiteX0" fmla="*/ 0 w 1924598"/>
                    <a:gd name="connsiteY0" fmla="*/ 679269 h 1137559"/>
                    <a:gd name="connsiteX1" fmla="*/ 1611090 w 1924598"/>
                    <a:gd name="connsiteY1" fmla="*/ 0 h 1137559"/>
                    <a:gd name="connsiteX2" fmla="*/ 1924598 w 1924598"/>
                    <a:gd name="connsiteY2" fmla="*/ 419102 h 1137559"/>
                    <a:gd name="connsiteX3" fmla="*/ 195943 w 1924598"/>
                    <a:gd name="connsiteY3" fmla="*/ 1137559 h 1137559"/>
                    <a:gd name="connsiteX4" fmla="*/ 0 w 1924598"/>
                    <a:gd name="connsiteY4" fmla="*/ 679269 h 1137559"/>
                    <a:gd name="connsiteX0" fmla="*/ 0 w 1924598"/>
                    <a:gd name="connsiteY0" fmla="*/ 679269 h 1085308"/>
                    <a:gd name="connsiteX1" fmla="*/ 1611090 w 1924598"/>
                    <a:gd name="connsiteY1" fmla="*/ 0 h 1085308"/>
                    <a:gd name="connsiteX2" fmla="*/ 1924598 w 1924598"/>
                    <a:gd name="connsiteY2" fmla="*/ 419102 h 1085308"/>
                    <a:gd name="connsiteX3" fmla="*/ 287383 w 1924598"/>
                    <a:gd name="connsiteY3" fmla="*/ 1085308 h 1085308"/>
                    <a:gd name="connsiteX4" fmla="*/ 0 w 1924598"/>
                    <a:gd name="connsiteY4" fmla="*/ 679269 h 1085308"/>
                    <a:gd name="connsiteX0" fmla="*/ 0 w 1924598"/>
                    <a:gd name="connsiteY0" fmla="*/ 679269 h 1150623"/>
                    <a:gd name="connsiteX1" fmla="*/ 1611090 w 1924598"/>
                    <a:gd name="connsiteY1" fmla="*/ 0 h 1150623"/>
                    <a:gd name="connsiteX2" fmla="*/ 1924598 w 1924598"/>
                    <a:gd name="connsiteY2" fmla="*/ 419102 h 1150623"/>
                    <a:gd name="connsiteX3" fmla="*/ 248195 w 1924598"/>
                    <a:gd name="connsiteY3" fmla="*/ 1150623 h 1150623"/>
                    <a:gd name="connsiteX4" fmla="*/ 0 w 1924598"/>
                    <a:gd name="connsiteY4" fmla="*/ 679269 h 1150623"/>
                    <a:gd name="connsiteX0" fmla="*/ 0 w 1911535"/>
                    <a:gd name="connsiteY0" fmla="*/ 679269 h 1150623"/>
                    <a:gd name="connsiteX1" fmla="*/ 1611090 w 1911535"/>
                    <a:gd name="connsiteY1" fmla="*/ 0 h 1150623"/>
                    <a:gd name="connsiteX2" fmla="*/ 1911535 w 1911535"/>
                    <a:gd name="connsiteY2" fmla="*/ 379914 h 1150623"/>
                    <a:gd name="connsiteX3" fmla="*/ 248195 w 1911535"/>
                    <a:gd name="connsiteY3" fmla="*/ 1150623 h 1150623"/>
                    <a:gd name="connsiteX4" fmla="*/ 0 w 1911535"/>
                    <a:gd name="connsiteY4" fmla="*/ 679269 h 1150623"/>
                    <a:gd name="connsiteX0" fmla="*/ 0 w 1911535"/>
                    <a:gd name="connsiteY0" fmla="*/ 679269 h 1101277"/>
                    <a:gd name="connsiteX1" fmla="*/ 1611090 w 1911535"/>
                    <a:gd name="connsiteY1" fmla="*/ 0 h 1101277"/>
                    <a:gd name="connsiteX2" fmla="*/ 1911535 w 1911535"/>
                    <a:gd name="connsiteY2" fmla="*/ 379914 h 1101277"/>
                    <a:gd name="connsiteX3" fmla="*/ 173718 w 1911535"/>
                    <a:gd name="connsiteY3" fmla="*/ 1101277 h 1101277"/>
                    <a:gd name="connsiteX4" fmla="*/ 0 w 1911535"/>
                    <a:gd name="connsiteY4" fmla="*/ 679269 h 1101277"/>
                    <a:gd name="connsiteX0" fmla="*/ 0 w 1808131"/>
                    <a:gd name="connsiteY0" fmla="*/ 679269 h 1101277"/>
                    <a:gd name="connsiteX1" fmla="*/ 1611090 w 1808131"/>
                    <a:gd name="connsiteY1" fmla="*/ 0 h 1101277"/>
                    <a:gd name="connsiteX2" fmla="*/ 1808131 w 1808131"/>
                    <a:gd name="connsiteY2" fmla="*/ 412116 h 1101277"/>
                    <a:gd name="connsiteX3" fmla="*/ 173718 w 1808131"/>
                    <a:gd name="connsiteY3" fmla="*/ 1101277 h 1101277"/>
                    <a:gd name="connsiteX4" fmla="*/ 0 w 1808131"/>
                    <a:gd name="connsiteY4" fmla="*/ 679269 h 1101277"/>
                    <a:gd name="connsiteX0" fmla="*/ 0 w 1818911"/>
                    <a:gd name="connsiteY0" fmla="*/ 683195 h 1101277"/>
                    <a:gd name="connsiteX1" fmla="*/ 1621870 w 1818911"/>
                    <a:gd name="connsiteY1" fmla="*/ 0 h 1101277"/>
                    <a:gd name="connsiteX2" fmla="*/ 1818911 w 1818911"/>
                    <a:gd name="connsiteY2" fmla="*/ 412116 h 1101277"/>
                    <a:gd name="connsiteX3" fmla="*/ 184498 w 1818911"/>
                    <a:gd name="connsiteY3" fmla="*/ 1101277 h 1101277"/>
                    <a:gd name="connsiteX4" fmla="*/ 0 w 1818911"/>
                    <a:gd name="connsiteY4" fmla="*/ 683195 h 1101277"/>
                    <a:gd name="connsiteX0" fmla="*/ 0 w 1827095"/>
                    <a:gd name="connsiteY0" fmla="*/ 677773 h 1101277"/>
                    <a:gd name="connsiteX1" fmla="*/ 1630054 w 1827095"/>
                    <a:gd name="connsiteY1" fmla="*/ 0 h 1101277"/>
                    <a:gd name="connsiteX2" fmla="*/ 1827095 w 1827095"/>
                    <a:gd name="connsiteY2" fmla="*/ 412116 h 1101277"/>
                    <a:gd name="connsiteX3" fmla="*/ 192682 w 1827095"/>
                    <a:gd name="connsiteY3" fmla="*/ 1101277 h 1101277"/>
                    <a:gd name="connsiteX4" fmla="*/ 0 w 1827095"/>
                    <a:gd name="connsiteY4" fmla="*/ 677773 h 1101277"/>
                    <a:gd name="connsiteX0" fmla="*/ 0 w 1834531"/>
                    <a:gd name="connsiteY0" fmla="*/ 678381 h 1101277"/>
                    <a:gd name="connsiteX1" fmla="*/ 1637490 w 1834531"/>
                    <a:gd name="connsiteY1" fmla="*/ 0 h 1101277"/>
                    <a:gd name="connsiteX2" fmla="*/ 1834531 w 1834531"/>
                    <a:gd name="connsiteY2" fmla="*/ 412116 h 1101277"/>
                    <a:gd name="connsiteX3" fmla="*/ 200118 w 1834531"/>
                    <a:gd name="connsiteY3" fmla="*/ 1101277 h 1101277"/>
                    <a:gd name="connsiteX4" fmla="*/ 0 w 1834531"/>
                    <a:gd name="connsiteY4" fmla="*/ 678381 h 1101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34531" h="1101277">
                      <a:moveTo>
                        <a:pt x="0" y="678381"/>
                      </a:moveTo>
                      <a:lnTo>
                        <a:pt x="1637490" y="0"/>
                      </a:lnTo>
                      <a:lnTo>
                        <a:pt x="1834531" y="412116"/>
                      </a:lnTo>
                      <a:lnTo>
                        <a:pt x="200118" y="1101277"/>
                      </a:lnTo>
                      <a:lnTo>
                        <a:pt x="0" y="678381"/>
                      </a:lnTo>
                      <a:close/>
                    </a:path>
                  </a:pathLst>
                </a:custGeom>
                <a:solidFill>
                  <a:srgbClr val="96B1F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ectangle 11"/>
                <p:cNvSpPr/>
                <p:nvPr/>
              </p:nvSpPr>
              <p:spPr>
                <a:xfrm rot="253629">
                  <a:off x="4199210" y="2404231"/>
                  <a:ext cx="1883215" cy="1213427"/>
                </a:xfrm>
                <a:custGeom>
                  <a:avLst/>
                  <a:gdLst>
                    <a:gd name="connsiteX0" fmla="*/ 0 w 1950724"/>
                    <a:gd name="connsiteY0" fmla="*/ 0 h 575856"/>
                    <a:gd name="connsiteX1" fmla="*/ 1950724 w 1950724"/>
                    <a:gd name="connsiteY1" fmla="*/ 0 h 575856"/>
                    <a:gd name="connsiteX2" fmla="*/ 1950724 w 1950724"/>
                    <a:gd name="connsiteY2" fmla="*/ 575856 h 575856"/>
                    <a:gd name="connsiteX3" fmla="*/ 0 w 1950724"/>
                    <a:gd name="connsiteY3" fmla="*/ 575856 h 575856"/>
                    <a:gd name="connsiteX4" fmla="*/ 0 w 1950724"/>
                    <a:gd name="connsiteY4" fmla="*/ 0 h 575856"/>
                    <a:gd name="connsiteX0" fmla="*/ 0 w 1950724"/>
                    <a:gd name="connsiteY0" fmla="*/ 679269 h 1255125"/>
                    <a:gd name="connsiteX1" fmla="*/ 1611090 w 1950724"/>
                    <a:gd name="connsiteY1" fmla="*/ 0 h 1255125"/>
                    <a:gd name="connsiteX2" fmla="*/ 1950724 w 1950724"/>
                    <a:gd name="connsiteY2" fmla="*/ 1255125 h 1255125"/>
                    <a:gd name="connsiteX3" fmla="*/ 0 w 1950724"/>
                    <a:gd name="connsiteY3" fmla="*/ 1255125 h 1255125"/>
                    <a:gd name="connsiteX4" fmla="*/ 0 w 1950724"/>
                    <a:gd name="connsiteY4" fmla="*/ 679269 h 1255125"/>
                    <a:gd name="connsiteX0" fmla="*/ 0 w 1924598"/>
                    <a:gd name="connsiteY0" fmla="*/ 679269 h 1255125"/>
                    <a:gd name="connsiteX1" fmla="*/ 1611090 w 1924598"/>
                    <a:gd name="connsiteY1" fmla="*/ 0 h 1255125"/>
                    <a:gd name="connsiteX2" fmla="*/ 1924598 w 1924598"/>
                    <a:gd name="connsiteY2" fmla="*/ 419102 h 1255125"/>
                    <a:gd name="connsiteX3" fmla="*/ 0 w 1924598"/>
                    <a:gd name="connsiteY3" fmla="*/ 1255125 h 1255125"/>
                    <a:gd name="connsiteX4" fmla="*/ 0 w 1924598"/>
                    <a:gd name="connsiteY4" fmla="*/ 679269 h 1255125"/>
                    <a:gd name="connsiteX0" fmla="*/ 0 w 1924598"/>
                    <a:gd name="connsiteY0" fmla="*/ 679269 h 1137559"/>
                    <a:gd name="connsiteX1" fmla="*/ 1611090 w 1924598"/>
                    <a:gd name="connsiteY1" fmla="*/ 0 h 1137559"/>
                    <a:gd name="connsiteX2" fmla="*/ 1924598 w 1924598"/>
                    <a:gd name="connsiteY2" fmla="*/ 419102 h 1137559"/>
                    <a:gd name="connsiteX3" fmla="*/ 195943 w 1924598"/>
                    <a:gd name="connsiteY3" fmla="*/ 1137559 h 1137559"/>
                    <a:gd name="connsiteX4" fmla="*/ 0 w 1924598"/>
                    <a:gd name="connsiteY4" fmla="*/ 679269 h 1137559"/>
                    <a:gd name="connsiteX0" fmla="*/ 0 w 1924598"/>
                    <a:gd name="connsiteY0" fmla="*/ 679269 h 1085308"/>
                    <a:gd name="connsiteX1" fmla="*/ 1611090 w 1924598"/>
                    <a:gd name="connsiteY1" fmla="*/ 0 h 1085308"/>
                    <a:gd name="connsiteX2" fmla="*/ 1924598 w 1924598"/>
                    <a:gd name="connsiteY2" fmla="*/ 419102 h 1085308"/>
                    <a:gd name="connsiteX3" fmla="*/ 287383 w 1924598"/>
                    <a:gd name="connsiteY3" fmla="*/ 1085308 h 1085308"/>
                    <a:gd name="connsiteX4" fmla="*/ 0 w 1924598"/>
                    <a:gd name="connsiteY4" fmla="*/ 679269 h 1085308"/>
                    <a:gd name="connsiteX0" fmla="*/ 0 w 1924598"/>
                    <a:gd name="connsiteY0" fmla="*/ 679269 h 1150623"/>
                    <a:gd name="connsiteX1" fmla="*/ 1611090 w 1924598"/>
                    <a:gd name="connsiteY1" fmla="*/ 0 h 1150623"/>
                    <a:gd name="connsiteX2" fmla="*/ 1924598 w 1924598"/>
                    <a:gd name="connsiteY2" fmla="*/ 419102 h 1150623"/>
                    <a:gd name="connsiteX3" fmla="*/ 248195 w 1924598"/>
                    <a:gd name="connsiteY3" fmla="*/ 1150623 h 1150623"/>
                    <a:gd name="connsiteX4" fmla="*/ 0 w 1924598"/>
                    <a:gd name="connsiteY4" fmla="*/ 679269 h 1150623"/>
                    <a:gd name="connsiteX0" fmla="*/ 0 w 1911535"/>
                    <a:gd name="connsiteY0" fmla="*/ 679269 h 1150623"/>
                    <a:gd name="connsiteX1" fmla="*/ 1611090 w 1911535"/>
                    <a:gd name="connsiteY1" fmla="*/ 0 h 1150623"/>
                    <a:gd name="connsiteX2" fmla="*/ 1911535 w 1911535"/>
                    <a:gd name="connsiteY2" fmla="*/ 379914 h 1150623"/>
                    <a:gd name="connsiteX3" fmla="*/ 248195 w 1911535"/>
                    <a:gd name="connsiteY3" fmla="*/ 1150623 h 1150623"/>
                    <a:gd name="connsiteX4" fmla="*/ 0 w 1911535"/>
                    <a:gd name="connsiteY4" fmla="*/ 679269 h 1150623"/>
                    <a:gd name="connsiteX0" fmla="*/ 0 w 1911535"/>
                    <a:gd name="connsiteY0" fmla="*/ 679269 h 1101277"/>
                    <a:gd name="connsiteX1" fmla="*/ 1611090 w 1911535"/>
                    <a:gd name="connsiteY1" fmla="*/ 0 h 1101277"/>
                    <a:gd name="connsiteX2" fmla="*/ 1911535 w 1911535"/>
                    <a:gd name="connsiteY2" fmla="*/ 379914 h 1101277"/>
                    <a:gd name="connsiteX3" fmla="*/ 173718 w 1911535"/>
                    <a:gd name="connsiteY3" fmla="*/ 1101277 h 1101277"/>
                    <a:gd name="connsiteX4" fmla="*/ 0 w 1911535"/>
                    <a:gd name="connsiteY4" fmla="*/ 679269 h 1101277"/>
                    <a:gd name="connsiteX0" fmla="*/ 0 w 1808131"/>
                    <a:gd name="connsiteY0" fmla="*/ 679269 h 1101277"/>
                    <a:gd name="connsiteX1" fmla="*/ 1611090 w 1808131"/>
                    <a:gd name="connsiteY1" fmla="*/ 0 h 1101277"/>
                    <a:gd name="connsiteX2" fmla="*/ 1808131 w 1808131"/>
                    <a:gd name="connsiteY2" fmla="*/ 412116 h 1101277"/>
                    <a:gd name="connsiteX3" fmla="*/ 173718 w 1808131"/>
                    <a:gd name="connsiteY3" fmla="*/ 1101277 h 1101277"/>
                    <a:gd name="connsiteX4" fmla="*/ 0 w 1808131"/>
                    <a:gd name="connsiteY4" fmla="*/ 679269 h 1101277"/>
                    <a:gd name="connsiteX0" fmla="*/ 0 w 1818911"/>
                    <a:gd name="connsiteY0" fmla="*/ 683195 h 1101277"/>
                    <a:gd name="connsiteX1" fmla="*/ 1621870 w 1818911"/>
                    <a:gd name="connsiteY1" fmla="*/ 0 h 1101277"/>
                    <a:gd name="connsiteX2" fmla="*/ 1818911 w 1818911"/>
                    <a:gd name="connsiteY2" fmla="*/ 412116 h 1101277"/>
                    <a:gd name="connsiteX3" fmla="*/ 184498 w 1818911"/>
                    <a:gd name="connsiteY3" fmla="*/ 1101277 h 1101277"/>
                    <a:gd name="connsiteX4" fmla="*/ 0 w 1818911"/>
                    <a:gd name="connsiteY4" fmla="*/ 683195 h 1101277"/>
                    <a:gd name="connsiteX0" fmla="*/ 0 w 1827095"/>
                    <a:gd name="connsiteY0" fmla="*/ 677773 h 1101277"/>
                    <a:gd name="connsiteX1" fmla="*/ 1630054 w 1827095"/>
                    <a:gd name="connsiteY1" fmla="*/ 0 h 1101277"/>
                    <a:gd name="connsiteX2" fmla="*/ 1827095 w 1827095"/>
                    <a:gd name="connsiteY2" fmla="*/ 412116 h 1101277"/>
                    <a:gd name="connsiteX3" fmla="*/ 192682 w 1827095"/>
                    <a:gd name="connsiteY3" fmla="*/ 1101277 h 1101277"/>
                    <a:gd name="connsiteX4" fmla="*/ 0 w 1827095"/>
                    <a:gd name="connsiteY4" fmla="*/ 677773 h 1101277"/>
                    <a:gd name="connsiteX0" fmla="*/ 0 w 1834531"/>
                    <a:gd name="connsiteY0" fmla="*/ 678381 h 1101277"/>
                    <a:gd name="connsiteX1" fmla="*/ 1637490 w 1834531"/>
                    <a:gd name="connsiteY1" fmla="*/ 0 h 1101277"/>
                    <a:gd name="connsiteX2" fmla="*/ 1834531 w 1834531"/>
                    <a:gd name="connsiteY2" fmla="*/ 412116 h 1101277"/>
                    <a:gd name="connsiteX3" fmla="*/ 200118 w 1834531"/>
                    <a:gd name="connsiteY3" fmla="*/ 1101277 h 1101277"/>
                    <a:gd name="connsiteX4" fmla="*/ 0 w 1834531"/>
                    <a:gd name="connsiteY4" fmla="*/ 678381 h 1101277"/>
                    <a:gd name="connsiteX0" fmla="*/ 0 w 1859071"/>
                    <a:gd name="connsiteY0" fmla="*/ 678381 h 1101277"/>
                    <a:gd name="connsiteX1" fmla="*/ 1637490 w 1859071"/>
                    <a:gd name="connsiteY1" fmla="*/ 0 h 1101277"/>
                    <a:gd name="connsiteX2" fmla="*/ 1859070 w 1859071"/>
                    <a:gd name="connsiteY2" fmla="*/ 424864 h 1101277"/>
                    <a:gd name="connsiteX3" fmla="*/ 200118 w 1859071"/>
                    <a:gd name="connsiteY3" fmla="*/ 1101277 h 1101277"/>
                    <a:gd name="connsiteX4" fmla="*/ 0 w 1859071"/>
                    <a:gd name="connsiteY4" fmla="*/ 678381 h 1101277"/>
                    <a:gd name="connsiteX0" fmla="*/ 0 w 1968021"/>
                    <a:gd name="connsiteY0" fmla="*/ 765489 h 1101277"/>
                    <a:gd name="connsiteX1" fmla="*/ 1746441 w 1968021"/>
                    <a:gd name="connsiteY1" fmla="*/ 0 h 1101277"/>
                    <a:gd name="connsiteX2" fmla="*/ 1968021 w 1968021"/>
                    <a:gd name="connsiteY2" fmla="*/ 424864 h 1101277"/>
                    <a:gd name="connsiteX3" fmla="*/ 309069 w 1968021"/>
                    <a:gd name="connsiteY3" fmla="*/ 1101277 h 1101277"/>
                    <a:gd name="connsiteX4" fmla="*/ 0 w 1968021"/>
                    <a:gd name="connsiteY4" fmla="*/ 765489 h 1101277"/>
                    <a:gd name="connsiteX0" fmla="*/ 0 w 1968021"/>
                    <a:gd name="connsiteY0" fmla="*/ 719414 h 1055202"/>
                    <a:gd name="connsiteX1" fmla="*/ 1610372 w 1968021"/>
                    <a:gd name="connsiteY1" fmla="*/ 0 h 1055202"/>
                    <a:gd name="connsiteX2" fmla="*/ 1968021 w 1968021"/>
                    <a:gd name="connsiteY2" fmla="*/ 378789 h 1055202"/>
                    <a:gd name="connsiteX3" fmla="*/ 309069 w 1968021"/>
                    <a:gd name="connsiteY3" fmla="*/ 1055202 h 1055202"/>
                    <a:gd name="connsiteX4" fmla="*/ 0 w 1968021"/>
                    <a:gd name="connsiteY4" fmla="*/ 719414 h 1055202"/>
                    <a:gd name="connsiteX0" fmla="*/ 0 w 1951444"/>
                    <a:gd name="connsiteY0" fmla="*/ 719414 h 1055202"/>
                    <a:gd name="connsiteX1" fmla="*/ 1610372 w 1951444"/>
                    <a:gd name="connsiteY1" fmla="*/ 0 h 1055202"/>
                    <a:gd name="connsiteX2" fmla="*/ 1951444 w 1951444"/>
                    <a:gd name="connsiteY2" fmla="*/ 389263 h 1055202"/>
                    <a:gd name="connsiteX3" fmla="*/ 309069 w 1951444"/>
                    <a:gd name="connsiteY3" fmla="*/ 1055202 h 1055202"/>
                    <a:gd name="connsiteX4" fmla="*/ 0 w 1951444"/>
                    <a:gd name="connsiteY4" fmla="*/ 719414 h 1055202"/>
                    <a:gd name="connsiteX0" fmla="*/ 0 w 1951444"/>
                    <a:gd name="connsiteY0" fmla="*/ 719414 h 1062539"/>
                    <a:gd name="connsiteX1" fmla="*/ 1610372 w 1951444"/>
                    <a:gd name="connsiteY1" fmla="*/ 0 h 1062539"/>
                    <a:gd name="connsiteX2" fmla="*/ 1951444 w 1951444"/>
                    <a:gd name="connsiteY2" fmla="*/ 389263 h 1062539"/>
                    <a:gd name="connsiteX3" fmla="*/ 344805 w 1951444"/>
                    <a:gd name="connsiteY3" fmla="*/ 1062539 h 1062539"/>
                    <a:gd name="connsiteX4" fmla="*/ 0 w 1951444"/>
                    <a:gd name="connsiteY4" fmla="*/ 719414 h 1062539"/>
                    <a:gd name="connsiteX0" fmla="*/ 0 w 1951444"/>
                    <a:gd name="connsiteY0" fmla="*/ 719414 h 1066208"/>
                    <a:gd name="connsiteX1" fmla="*/ 1610372 w 1951444"/>
                    <a:gd name="connsiteY1" fmla="*/ 0 h 1066208"/>
                    <a:gd name="connsiteX2" fmla="*/ 1951444 w 1951444"/>
                    <a:gd name="connsiteY2" fmla="*/ 389263 h 1066208"/>
                    <a:gd name="connsiteX3" fmla="*/ 362672 w 1951444"/>
                    <a:gd name="connsiteY3" fmla="*/ 1066208 h 1066208"/>
                    <a:gd name="connsiteX4" fmla="*/ 0 w 1951444"/>
                    <a:gd name="connsiteY4" fmla="*/ 719414 h 1066208"/>
                    <a:gd name="connsiteX0" fmla="*/ 0 w 1951444"/>
                    <a:gd name="connsiteY0" fmla="*/ 719414 h 1066208"/>
                    <a:gd name="connsiteX1" fmla="*/ 1610372 w 1951444"/>
                    <a:gd name="connsiteY1" fmla="*/ 0 h 1066208"/>
                    <a:gd name="connsiteX2" fmla="*/ 1951444 w 1951444"/>
                    <a:gd name="connsiteY2" fmla="*/ 389263 h 1066208"/>
                    <a:gd name="connsiteX3" fmla="*/ 362672 w 1951444"/>
                    <a:gd name="connsiteY3" fmla="*/ 1066208 h 1066208"/>
                    <a:gd name="connsiteX4" fmla="*/ 0 w 1951444"/>
                    <a:gd name="connsiteY4" fmla="*/ 719414 h 1066208"/>
                    <a:gd name="connsiteX0" fmla="*/ 0 w 1951444"/>
                    <a:gd name="connsiteY0" fmla="*/ 688203 h 1034997"/>
                    <a:gd name="connsiteX1" fmla="*/ 1633308 w 1951444"/>
                    <a:gd name="connsiteY1" fmla="*/ 0 h 1034997"/>
                    <a:gd name="connsiteX2" fmla="*/ 1951444 w 1951444"/>
                    <a:gd name="connsiteY2" fmla="*/ 358052 h 1034997"/>
                    <a:gd name="connsiteX3" fmla="*/ 362672 w 1951444"/>
                    <a:gd name="connsiteY3" fmla="*/ 1034997 h 1034997"/>
                    <a:gd name="connsiteX4" fmla="*/ 0 w 1951444"/>
                    <a:gd name="connsiteY4" fmla="*/ 688203 h 1034997"/>
                    <a:gd name="connsiteX0" fmla="*/ 0 w 1980677"/>
                    <a:gd name="connsiteY0" fmla="*/ 688203 h 1034997"/>
                    <a:gd name="connsiteX1" fmla="*/ 1633308 w 1980677"/>
                    <a:gd name="connsiteY1" fmla="*/ 0 h 1034997"/>
                    <a:gd name="connsiteX2" fmla="*/ 1980677 w 1980677"/>
                    <a:gd name="connsiteY2" fmla="*/ 348153 h 1034997"/>
                    <a:gd name="connsiteX3" fmla="*/ 362672 w 1980677"/>
                    <a:gd name="connsiteY3" fmla="*/ 1034997 h 1034997"/>
                    <a:gd name="connsiteX4" fmla="*/ 0 w 1980677"/>
                    <a:gd name="connsiteY4" fmla="*/ 688203 h 10349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80677" h="1034997">
                      <a:moveTo>
                        <a:pt x="0" y="688203"/>
                      </a:moveTo>
                      <a:cubicBezTo>
                        <a:pt x="536791" y="448398"/>
                        <a:pt x="1088003" y="256609"/>
                        <a:pt x="1633308" y="0"/>
                      </a:cubicBezTo>
                      <a:lnTo>
                        <a:pt x="1980677" y="348153"/>
                      </a:lnTo>
                      <a:lnTo>
                        <a:pt x="362672" y="1034997"/>
                      </a:lnTo>
                      <a:lnTo>
                        <a:pt x="0" y="688203"/>
                      </a:lnTo>
                      <a:close/>
                    </a:path>
                  </a:pathLst>
                </a:custGeom>
                <a:solidFill>
                  <a:srgbClr val="96B1F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8" name="Rectangle 11"/>
              <p:cNvSpPr/>
              <p:nvPr/>
            </p:nvSpPr>
            <p:spPr>
              <a:xfrm rot="3020661">
                <a:off x="6262388" y="2357701"/>
                <a:ext cx="1604580" cy="1324505"/>
              </a:xfrm>
              <a:custGeom>
                <a:avLst/>
                <a:gdLst>
                  <a:gd name="connsiteX0" fmla="*/ 0 w 1950724"/>
                  <a:gd name="connsiteY0" fmla="*/ 0 h 575856"/>
                  <a:gd name="connsiteX1" fmla="*/ 1950724 w 1950724"/>
                  <a:gd name="connsiteY1" fmla="*/ 0 h 575856"/>
                  <a:gd name="connsiteX2" fmla="*/ 1950724 w 1950724"/>
                  <a:gd name="connsiteY2" fmla="*/ 575856 h 575856"/>
                  <a:gd name="connsiteX3" fmla="*/ 0 w 1950724"/>
                  <a:gd name="connsiteY3" fmla="*/ 575856 h 575856"/>
                  <a:gd name="connsiteX4" fmla="*/ 0 w 1950724"/>
                  <a:gd name="connsiteY4" fmla="*/ 0 h 575856"/>
                  <a:gd name="connsiteX0" fmla="*/ 0 w 1950724"/>
                  <a:gd name="connsiteY0" fmla="*/ 679269 h 1255125"/>
                  <a:gd name="connsiteX1" fmla="*/ 1611090 w 1950724"/>
                  <a:gd name="connsiteY1" fmla="*/ 0 h 1255125"/>
                  <a:gd name="connsiteX2" fmla="*/ 1950724 w 1950724"/>
                  <a:gd name="connsiteY2" fmla="*/ 1255125 h 1255125"/>
                  <a:gd name="connsiteX3" fmla="*/ 0 w 1950724"/>
                  <a:gd name="connsiteY3" fmla="*/ 1255125 h 1255125"/>
                  <a:gd name="connsiteX4" fmla="*/ 0 w 1950724"/>
                  <a:gd name="connsiteY4" fmla="*/ 679269 h 1255125"/>
                  <a:gd name="connsiteX0" fmla="*/ 0 w 1924598"/>
                  <a:gd name="connsiteY0" fmla="*/ 679269 h 1255125"/>
                  <a:gd name="connsiteX1" fmla="*/ 1611090 w 1924598"/>
                  <a:gd name="connsiteY1" fmla="*/ 0 h 1255125"/>
                  <a:gd name="connsiteX2" fmla="*/ 1924598 w 1924598"/>
                  <a:gd name="connsiteY2" fmla="*/ 419102 h 1255125"/>
                  <a:gd name="connsiteX3" fmla="*/ 0 w 1924598"/>
                  <a:gd name="connsiteY3" fmla="*/ 1255125 h 1255125"/>
                  <a:gd name="connsiteX4" fmla="*/ 0 w 1924598"/>
                  <a:gd name="connsiteY4" fmla="*/ 679269 h 1255125"/>
                  <a:gd name="connsiteX0" fmla="*/ 0 w 1924598"/>
                  <a:gd name="connsiteY0" fmla="*/ 679269 h 1137559"/>
                  <a:gd name="connsiteX1" fmla="*/ 1611090 w 1924598"/>
                  <a:gd name="connsiteY1" fmla="*/ 0 h 1137559"/>
                  <a:gd name="connsiteX2" fmla="*/ 1924598 w 1924598"/>
                  <a:gd name="connsiteY2" fmla="*/ 419102 h 1137559"/>
                  <a:gd name="connsiteX3" fmla="*/ 195943 w 1924598"/>
                  <a:gd name="connsiteY3" fmla="*/ 1137559 h 1137559"/>
                  <a:gd name="connsiteX4" fmla="*/ 0 w 1924598"/>
                  <a:gd name="connsiteY4" fmla="*/ 679269 h 1137559"/>
                  <a:gd name="connsiteX0" fmla="*/ 0 w 1924598"/>
                  <a:gd name="connsiteY0" fmla="*/ 679269 h 1085308"/>
                  <a:gd name="connsiteX1" fmla="*/ 1611090 w 1924598"/>
                  <a:gd name="connsiteY1" fmla="*/ 0 h 1085308"/>
                  <a:gd name="connsiteX2" fmla="*/ 1924598 w 1924598"/>
                  <a:gd name="connsiteY2" fmla="*/ 419102 h 1085308"/>
                  <a:gd name="connsiteX3" fmla="*/ 287383 w 1924598"/>
                  <a:gd name="connsiteY3" fmla="*/ 1085308 h 1085308"/>
                  <a:gd name="connsiteX4" fmla="*/ 0 w 1924598"/>
                  <a:gd name="connsiteY4" fmla="*/ 679269 h 1085308"/>
                  <a:gd name="connsiteX0" fmla="*/ 0 w 1924598"/>
                  <a:gd name="connsiteY0" fmla="*/ 679269 h 1150623"/>
                  <a:gd name="connsiteX1" fmla="*/ 1611090 w 1924598"/>
                  <a:gd name="connsiteY1" fmla="*/ 0 h 1150623"/>
                  <a:gd name="connsiteX2" fmla="*/ 1924598 w 1924598"/>
                  <a:gd name="connsiteY2" fmla="*/ 419102 h 1150623"/>
                  <a:gd name="connsiteX3" fmla="*/ 248195 w 1924598"/>
                  <a:gd name="connsiteY3" fmla="*/ 1150623 h 1150623"/>
                  <a:gd name="connsiteX4" fmla="*/ 0 w 1924598"/>
                  <a:gd name="connsiteY4" fmla="*/ 679269 h 1150623"/>
                  <a:gd name="connsiteX0" fmla="*/ 0 w 1911535"/>
                  <a:gd name="connsiteY0" fmla="*/ 679269 h 1150623"/>
                  <a:gd name="connsiteX1" fmla="*/ 1611090 w 1911535"/>
                  <a:gd name="connsiteY1" fmla="*/ 0 h 1150623"/>
                  <a:gd name="connsiteX2" fmla="*/ 1911535 w 1911535"/>
                  <a:gd name="connsiteY2" fmla="*/ 379914 h 1150623"/>
                  <a:gd name="connsiteX3" fmla="*/ 248195 w 1911535"/>
                  <a:gd name="connsiteY3" fmla="*/ 1150623 h 1150623"/>
                  <a:gd name="connsiteX4" fmla="*/ 0 w 1911535"/>
                  <a:gd name="connsiteY4" fmla="*/ 679269 h 1150623"/>
                  <a:gd name="connsiteX0" fmla="*/ 0 w 1911535"/>
                  <a:gd name="connsiteY0" fmla="*/ 679269 h 1101277"/>
                  <a:gd name="connsiteX1" fmla="*/ 1611090 w 1911535"/>
                  <a:gd name="connsiteY1" fmla="*/ 0 h 1101277"/>
                  <a:gd name="connsiteX2" fmla="*/ 1911535 w 1911535"/>
                  <a:gd name="connsiteY2" fmla="*/ 379914 h 1101277"/>
                  <a:gd name="connsiteX3" fmla="*/ 173718 w 1911535"/>
                  <a:gd name="connsiteY3" fmla="*/ 1101277 h 1101277"/>
                  <a:gd name="connsiteX4" fmla="*/ 0 w 1911535"/>
                  <a:gd name="connsiteY4" fmla="*/ 679269 h 1101277"/>
                  <a:gd name="connsiteX0" fmla="*/ 0 w 1808131"/>
                  <a:gd name="connsiteY0" fmla="*/ 679269 h 1101277"/>
                  <a:gd name="connsiteX1" fmla="*/ 1611090 w 1808131"/>
                  <a:gd name="connsiteY1" fmla="*/ 0 h 1101277"/>
                  <a:gd name="connsiteX2" fmla="*/ 1808131 w 1808131"/>
                  <a:gd name="connsiteY2" fmla="*/ 412116 h 1101277"/>
                  <a:gd name="connsiteX3" fmla="*/ 173718 w 1808131"/>
                  <a:gd name="connsiteY3" fmla="*/ 1101277 h 1101277"/>
                  <a:gd name="connsiteX4" fmla="*/ 0 w 1808131"/>
                  <a:gd name="connsiteY4" fmla="*/ 679269 h 1101277"/>
                  <a:gd name="connsiteX0" fmla="*/ 0 w 1818911"/>
                  <a:gd name="connsiteY0" fmla="*/ 683195 h 1101277"/>
                  <a:gd name="connsiteX1" fmla="*/ 1621870 w 1818911"/>
                  <a:gd name="connsiteY1" fmla="*/ 0 h 1101277"/>
                  <a:gd name="connsiteX2" fmla="*/ 1818911 w 1818911"/>
                  <a:gd name="connsiteY2" fmla="*/ 412116 h 1101277"/>
                  <a:gd name="connsiteX3" fmla="*/ 184498 w 1818911"/>
                  <a:gd name="connsiteY3" fmla="*/ 1101277 h 1101277"/>
                  <a:gd name="connsiteX4" fmla="*/ 0 w 1818911"/>
                  <a:gd name="connsiteY4" fmla="*/ 683195 h 1101277"/>
                  <a:gd name="connsiteX0" fmla="*/ 0 w 1827095"/>
                  <a:gd name="connsiteY0" fmla="*/ 677773 h 1101277"/>
                  <a:gd name="connsiteX1" fmla="*/ 1630054 w 1827095"/>
                  <a:gd name="connsiteY1" fmla="*/ 0 h 1101277"/>
                  <a:gd name="connsiteX2" fmla="*/ 1827095 w 1827095"/>
                  <a:gd name="connsiteY2" fmla="*/ 412116 h 1101277"/>
                  <a:gd name="connsiteX3" fmla="*/ 192682 w 1827095"/>
                  <a:gd name="connsiteY3" fmla="*/ 1101277 h 1101277"/>
                  <a:gd name="connsiteX4" fmla="*/ 0 w 1827095"/>
                  <a:gd name="connsiteY4" fmla="*/ 677773 h 1101277"/>
                  <a:gd name="connsiteX0" fmla="*/ 0 w 1834531"/>
                  <a:gd name="connsiteY0" fmla="*/ 678381 h 1101277"/>
                  <a:gd name="connsiteX1" fmla="*/ 1637490 w 1834531"/>
                  <a:gd name="connsiteY1" fmla="*/ 0 h 1101277"/>
                  <a:gd name="connsiteX2" fmla="*/ 1834531 w 1834531"/>
                  <a:gd name="connsiteY2" fmla="*/ 412116 h 1101277"/>
                  <a:gd name="connsiteX3" fmla="*/ 200118 w 1834531"/>
                  <a:gd name="connsiteY3" fmla="*/ 1101277 h 1101277"/>
                  <a:gd name="connsiteX4" fmla="*/ 0 w 1834531"/>
                  <a:gd name="connsiteY4" fmla="*/ 678381 h 1101277"/>
                  <a:gd name="connsiteX0" fmla="*/ 0 w 1859071"/>
                  <a:gd name="connsiteY0" fmla="*/ 678381 h 1101277"/>
                  <a:gd name="connsiteX1" fmla="*/ 1637490 w 1859071"/>
                  <a:gd name="connsiteY1" fmla="*/ 0 h 1101277"/>
                  <a:gd name="connsiteX2" fmla="*/ 1859070 w 1859071"/>
                  <a:gd name="connsiteY2" fmla="*/ 424864 h 1101277"/>
                  <a:gd name="connsiteX3" fmla="*/ 200118 w 1859071"/>
                  <a:gd name="connsiteY3" fmla="*/ 1101277 h 1101277"/>
                  <a:gd name="connsiteX4" fmla="*/ 0 w 1859071"/>
                  <a:gd name="connsiteY4" fmla="*/ 678381 h 1101277"/>
                  <a:gd name="connsiteX0" fmla="*/ 0 w 1968021"/>
                  <a:gd name="connsiteY0" fmla="*/ 765489 h 1101277"/>
                  <a:gd name="connsiteX1" fmla="*/ 1746441 w 1968021"/>
                  <a:gd name="connsiteY1" fmla="*/ 0 h 1101277"/>
                  <a:gd name="connsiteX2" fmla="*/ 1968021 w 1968021"/>
                  <a:gd name="connsiteY2" fmla="*/ 424864 h 1101277"/>
                  <a:gd name="connsiteX3" fmla="*/ 309069 w 1968021"/>
                  <a:gd name="connsiteY3" fmla="*/ 1101277 h 1101277"/>
                  <a:gd name="connsiteX4" fmla="*/ 0 w 1968021"/>
                  <a:gd name="connsiteY4" fmla="*/ 765489 h 1101277"/>
                  <a:gd name="connsiteX0" fmla="*/ 0 w 1968021"/>
                  <a:gd name="connsiteY0" fmla="*/ 719414 h 1055202"/>
                  <a:gd name="connsiteX1" fmla="*/ 1610372 w 1968021"/>
                  <a:gd name="connsiteY1" fmla="*/ 0 h 1055202"/>
                  <a:gd name="connsiteX2" fmla="*/ 1968021 w 1968021"/>
                  <a:gd name="connsiteY2" fmla="*/ 378789 h 1055202"/>
                  <a:gd name="connsiteX3" fmla="*/ 309069 w 1968021"/>
                  <a:gd name="connsiteY3" fmla="*/ 1055202 h 1055202"/>
                  <a:gd name="connsiteX4" fmla="*/ 0 w 1968021"/>
                  <a:gd name="connsiteY4" fmla="*/ 719414 h 1055202"/>
                  <a:gd name="connsiteX0" fmla="*/ 0 w 1951444"/>
                  <a:gd name="connsiteY0" fmla="*/ 719414 h 1055202"/>
                  <a:gd name="connsiteX1" fmla="*/ 1610372 w 1951444"/>
                  <a:gd name="connsiteY1" fmla="*/ 0 h 1055202"/>
                  <a:gd name="connsiteX2" fmla="*/ 1951444 w 1951444"/>
                  <a:gd name="connsiteY2" fmla="*/ 389263 h 1055202"/>
                  <a:gd name="connsiteX3" fmla="*/ 309069 w 1951444"/>
                  <a:gd name="connsiteY3" fmla="*/ 1055202 h 1055202"/>
                  <a:gd name="connsiteX4" fmla="*/ 0 w 1951444"/>
                  <a:gd name="connsiteY4" fmla="*/ 719414 h 1055202"/>
                  <a:gd name="connsiteX0" fmla="*/ 0 w 1951444"/>
                  <a:gd name="connsiteY0" fmla="*/ 719414 h 1062539"/>
                  <a:gd name="connsiteX1" fmla="*/ 1610372 w 1951444"/>
                  <a:gd name="connsiteY1" fmla="*/ 0 h 1062539"/>
                  <a:gd name="connsiteX2" fmla="*/ 1951444 w 1951444"/>
                  <a:gd name="connsiteY2" fmla="*/ 389263 h 1062539"/>
                  <a:gd name="connsiteX3" fmla="*/ 344805 w 1951444"/>
                  <a:gd name="connsiteY3" fmla="*/ 1062539 h 1062539"/>
                  <a:gd name="connsiteX4" fmla="*/ 0 w 1951444"/>
                  <a:gd name="connsiteY4" fmla="*/ 719414 h 1062539"/>
                  <a:gd name="connsiteX0" fmla="*/ 0 w 1951444"/>
                  <a:gd name="connsiteY0" fmla="*/ 719414 h 1066208"/>
                  <a:gd name="connsiteX1" fmla="*/ 1610372 w 1951444"/>
                  <a:gd name="connsiteY1" fmla="*/ 0 h 1066208"/>
                  <a:gd name="connsiteX2" fmla="*/ 1951444 w 1951444"/>
                  <a:gd name="connsiteY2" fmla="*/ 389263 h 1066208"/>
                  <a:gd name="connsiteX3" fmla="*/ 362672 w 1951444"/>
                  <a:gd name="connsiteY3" fmla="*/ 1066208 h 1066208"/>
                  <a:gd name="connsiteX4" fmla="*/ 0 w 1951444"/>
                  <a:gd name="connsiteY4" fmla="*/ 719414 h 1066208"/>
                  <a:gd name="connsiteX0" fmla="*/ 0 w 1951444"/>
                  <a:gd name="connsiteY0" fmla="*/ 719414 h 1066208"/>
                  <a:gd name="connsiteX1" fmla="*/ 1610372 w 1951444"/>
                  <a:gd name="connsiteY1" fmla="*/ 0 h 1066208"/>
                  <a:gd name="connsiteX2" fmla="*/ 1951444 w 1951444"/>
                  <a:gd name="connsiteY2" fmla="*/ 389263 h 1066208"/>
                  <a:gd name="connsiteX3" fmla="*/ 362672 w 1951444"/>
                  <a:gd name="connsiteY3" fmla="*/ 1066208 h 1066208"/>
                  <a:gd name="connsiteX4" fmla="*/ 0 w 1951444"/>
                  <a:gd name="connsiteY4" fmla="*/ 719414 h 1066208"/>
                  <a:gd name="connsiteX0" fmla="*/ 0 w 1951444"/>
                  <a:gd name="connsiteY0" fmla="*/ 688203 h 1034997"/>
                  <a:gd name="connsiteX1" fmla="*/ 1633308 w 1951444"/>
                  <a:gd name="connsiteY1" fmla="*/ 0 h 1034997"/>
                  <a:gd name="connsiteX2" fmla="*/ 1951444 w 1951444"/>
                  <a:gd name="connsiteY2" fmla="*/ 358052 h 1034997"/>
                  <a:gd name="connsiteX3" fmla="*/ 362672 w 1951444"/>
                  <a:gd name="connsiteY3" fmla="*/ 1034997 h 1034997"/>
                  <a:gd name="connsiteX4" fmla="*/ 0 w 1951444"/>
                  <a:gd name="connsiteY4" fmla="*/ 688203 h 1034997"/>
                  <a:gd name="connsiteX0" fmla="*/ 0 w 1980677"/>
                  <a:gd name="connsiteY0" fmla="*/ 688203 h 1034997"/>
                  <a:gd name="connsiteX1" fmla="*/ 1633308 w 1980677"/>
                  <a:gd name="connsiteY1" fmla="*/ 0 h 1034997"/>
                  <a:gd name="connsiteX2" fmla="*/ 1980677 w 1980677"/>
                  <a:gd name="connsiteY2" fmla="*/ 348153 h 1034997"/>
                  <a:gd name="connsiteX3" fmla="*/ 362672 w 1980677"/>
                  <a:gd name="connsiteY3" fmla="*/ 1034997 h 1034997"/>
                  <a:gd name="connsiteX4" fmla="*/ 0 w 1980677"/>
                  <a:gd name="connsiteY4" fmla="*/ 688203 h 1034997"/>
                  <a:gd name="connsiteX0" fmla="*/ 0 w 1966775"/>
                  <a:gd name="connsiteY0" fmla="*/ 688203 h 1034997"/>
                  <a:gd name="connsiteX1" fmla="*/ 1633308 w 1966775"/>
                  <a:gd name="connsiteY1" fmla="*/ 0 h 1034997"/>
                  <a:gd name="connsiteX2" fmla="*/ 1966775 w 1966775"/>
                  <a:gd name="connsiteY2" fmla="*/ 412676 h 1034997"/>
                  <a:gd name="connsiteX3" fmla="*/ 362672 w 1966775"/>
                  <a:gd name="connsiteY3" fmla="*/ 1034997 h 1034997"/>
                  <a:gd name="connsiteX4" fmla="*/ 0 w 1966775"/>
                  <a:gd name="connsiteY4" fmla="*/ 688203 h 1034997"/>
                  <a:gd name="connsiteX0" fmla="*/ 0 w 1966775"/>
                  <a:gd name="connsiteY0" fmla="*/ 688203 h 1068246"/>
                  <a:gd name="connsiteX1" fmla="*/ 1633308 w 1966775"/>
                  <a:gd name="connsiteY1" fmla="*/ 0 h 1068246"/>
                  <a:gd name="connsiteX2" fmla="*/ 1966775 w 1966775"/>
                  <a:gd name="connsiteY2" fmla="*/ 412676 h 1068246"/>
                  <a:gd name="connsiteX3" fmla="*/ 380737 w 1966775"/>
                  <a:gd name="connsiteY3" fmla="*/ 1068246 h 1068246"/>
                  <a:gd name="connsiteX4" fmla="*/ 0 w 1966775"/>
                  <a:gd name="connsiteY4" fmla="*/ 688203 h 1068246"/>
                  <a:gd name="connsiteX0" fmla="*/ 0 w 1960381"/>
                  <a:gd name="connsiteY0" fmla="*/ 688203 h 1068246"/>
                  <a:gd name="connsiteX1" fmla="*/ 1633308 w 1960381"/>
                  <a:gd name="connsiteY1" fmla="*/ 0 h 1068246"/>
                  <a:gd name="connsiteX2" fmla="*/ 1960381 w 1960381"/>
                  <a:gd name="connsiteY2" fmla="*/ 418932 h 1068246"/>
                  <a:gd name="connsiteX3" fmla="*/ 380737 w 1960381"/>
                  <a:gd name="connsiteY3" fmla="*/ 1068246 h 1068246"/>
                  <a:gd name="connsiteX4" fmla="*/ 0 w 1960381"/>
                  <a:gd name="connsiteY4" fmla="*/ 688203 h 1068246"/>
                  <a:gd name="connsiteX0" fmla="*/ 0 w 1960381"/>
                  <a:gd name="connsiteY0" fmla="*/ 688203 h 1080501"/>
                  <a:gd name="connsiteX1" fmla="*/ 1633308 w 1960381"/>
                  <a:gd name="connsiteY1" fmla="*/ 0 h 1080501"/>
                  <a:gd name="connsiteX2" fmla="*/ 1960381 w 1960381"/>
                  <a:gd name="connsiteY2" fmla="*/ 418932 h 1080501"/>
                  <a:gd name="connsiteX3" fmla="*/ 368210 w 1960381"/>
                  <a:gd name="connsiteY3" fmla="*/ 1080501 h 1080501"/>
                  <a:gd name="connsiteX4" fmla="*/ 0 w 1960381"/>
                  <a:gd name="connsiteY4" fmla="*/ 688203 h 1080501"/>
                  <a:gd name="connsiteX0" fmla="*/ 0 w 1960381"/>
                  <a:gd name="connsiteY0" fmla="*/ 744319 h 1136617"/>
                  <a:gd name="connsiteX1" fmla="*/ 1826627 w 1960381"/>
                  <a:gd name="connsiteY1" fmla="*/ 0 h 1136617"/>
                  <a:gd name="connsiteX2" fmla="*/ 1960381 w 1960381"/>
                  <a:gd name="connsiteY2" fmla="*/ 475048 h 1136617"/>
                  <a:gd name="connsiteX3" fmla="*/ 368210 w 1960381"/>
                  <a:gd name="connsiteY3" fmla="*/ 1136617 h 1136617"/>
                  <a:gd name="connsiteX4" fmla="*/ 0 w 1960381"/>
                  <a:gd name="connsiteY4" fmla="*/ 744319 h 1136617"/>
                  <a:gd name="connsiteX0" fmla="*/ 0 w 1806362"/>
                  <a:gd name="connsiteY0" fmla="*/ 710025 h 1136617"/>
                  <a:gd name="connsiteX1" fmla="*/ 1672608 w 1806362"/>
                  <a:gd name="connsiteY1" fmla="*/ 0 h 1136617"/>
                  <a:gd name="connsiteX2" fmla="*/ 1806362 w 1806362"/>
                  <a:gd name="connsiteY2" fmla="*/ 475048 h 1136617"/>
                  <a:gd name="connsiteX3" fmla="*/ 214191 w 1806362"/>
                  <a:gd name="connsiteY3" fmla="*/ 1136617 h 1136617"/>
                  <a:gd name="connsiteX4" fmla="*/ 0 w 1806362"/>
                  <a:gd name="connsiteY4" fmla="*/ 710025 h 1136617"/>
                  <a:gd name="connsiteX0" fmla="*/ 0 w 1687621"/>
                  <a:gd name="connsiteY0" fmla="*/ 694501 h 1136617"/>
                  <a:gd name="connsiteX1" fmla="*/ 1553867 w 1687621"/>
                  <a:gd name="connsiteY1" fmla="*/ 0 h 1136617"/>
                  <a:gd name="connsiteX2" fmla="*/ 1687621 w 1687621"/>
                  <a:gd name="connsiteY2" fmla="*/ 475048 h 1136617"/>
                  <a:gd name="connsiteX3" fmla="*/ 95450 w 1687621"/>
                  <a:gd name="connsiteY3" fmla="*/ 1136617 h 1136617"/>
                  <a:gd name="connsiteX4" fmla="*/ 0 w 1687621"/>
                  <a:gd name="connsiteY4" fmla="*/ 694501 h 1136617"/>
                  <a:gd name="connsiteX0" fmla="*/ 0 w 1687621"/>
                  <a:gd name="connsiteY0" fmla="*/ 687625 h 1129741"/>
                  <a:gd name="connsiteX1" fmla="*/ 1635016 w 1687621"/>
                  <a:gd name="connsiteY1" fmla="*/ 0 h 1129741"/>
                  <a:gd name="connsiteX2" fmla="*/ 1687621 w 1687621"/>
                  <a:gd name="connsiteY2" fmla="*/ 468172 h 1129741"/>
                  <a:gd name="connsiteX3" fmla="*/ 95450 w 1687621"/>
                  <a:gd name="connsiteY3" fmla="*/ 1129741 h 1129741"/>
                  <a:gd name="connsiteX4" fmla="*/ 0 w 1687621"/>
                  <a:gd name="connsiteY4" fmla="*/ 687625 h 11297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7621" h="1129741">
                    <a:moveTo>
                      <a:pt x="0" y="687625"/>
                    </a:moveTo>
                    <a:cubicBezTo>
                      <a:pt x="536791" y="447820"/>
                      <a:pt x="1089711" y="256609"/>
                      <a:pt x="1635016" y="0"/>
                    </a:cubicBezTo>
                    <a:lnTo>
                      <a:pt x="1687621" y="468172"/>
                    </a:lnTo>
                    <a:lnTo>
                      <a:pt x="95450" y="1129741"/>
                    </a:lnTo>
                    <a:lnTo>
                      <a:pt x="0" y="687625"/>
                    </a:lnTo>
                    <a:close/>
                  </a:path>
                </a:pathLst>
              </a:custGeom>
              <a:solidFill>
                <a:srgbClr val="96B1F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20" name="Picture 11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11579" y="2628654"/>
              <a:ext cx="776701" cy="823735"/>
            </a:xfrm>
            <a:prstGeom prst="rect">
              <a:avLst/>
            </a:prstGeom>
          </p:spPr>
        </p:pic>
      </p:grpSp>
      <p:grpSp>
        <p:nvGrpSpPr>
          <p:cNvPr id="126" name="Group 125"/>
          <p:cNvGrpSpPr/>
          <p:nvPr/>
        </p:nvGrpSpPr>
        <p:grpSpPr>
          <a:xfrm>
            <a:off x="6345662" y="2294293"/>
            <a:ext cx="2160691" cy="1915757"/>
            <a:chOff x="6345662" y="2294293"/>
            <a:chExt cx="2160691" cy="1915757"/>
          </a:xfrm>
        </p:grpSpPr>
        <p:grpSp>
          <p:nvGrpSpPr>
            <p:cNvPr id="40" name="Group 39"/>
            <p:cNvGrpSpPr/>
            <p:nvPr/>
          </p:nvGrpSpPr>
          <p:grpSpPr>
            <a:xfrm>
              <a:off x="6345662" y="2294293"/>
              <a:ext cx="2160691" cy="1915757"/>
              <a:chOff x="4205242" y="2217664"/>
              <a:chExt cx="3802288" cy="3647559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4205242" y="2409713"/>
                <a:ext cx="3802288" cy="3455510"/>
                <a:chOff x="4199210" y="2404231"/>
                <a:chExt cx="3808320" cy="3460992"/>
              </a:xfrm>
            </p:grpSpPr>
            <p:sp>
              <p:nvSpPr>
                <p:cNvPr id="43" name="Freeform 42"/>
                <p:cNvSpPr/>
                <p:nvPr/>
              </p:nvSpPr>
              <p:spPr>
                <a:xfrm>
                  <a:off x="6095996" y="3581399"/>
                  <a:ext cx="1615443" cy="2283824"/>
                </a:xfrm>
                <a:custGeom>
                  <a:avLst/>
                  <a:gdLst>
                    <a:gd name="connsiteX0" fmla="*/ 0 w 1615441"/>
                    <a:gd name="connsiteY0" fmla="*/ 0 h 2192385"/>
                    <a:gd name="connsiteX1" fmla="*/ 1615441 w 1615441"/>
                    <a:gd name="connsiteY1" fmla="*/ 0 h 2192385"/>
                    <a:gd name="connsiteX2" fmla="*/ 1615441 w 1615441"/>
                    <a:gd name="connsiteY2" fmla="*/ 2192385 h 2192385"/>
                    <a:gd name="connsiteX3" fmla="*/ 1615440 w 1615441"/>
                    <a:gd name="connsiteY3" fmla="*/ 2192385 h 2192385"/>
                    <a:gd name="connsiteX4" fmla="*/ 1615440 w 1615441"/>
                    <a:gd name="connsiteY4" fmla="*/ 1578431 h 2192385"/>
                    <a:gd name="connsiteX5" fmla="*/ 0 w 1615441"/>
                    <a:gd name="connsiteY5" fmla="*/ 2150735 h 21923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15441" h="2192385">
                      <a:moveTo>
                        <a:pt x="0" y="0"/>
                      </a:moveTo>
                      <a:lnTo>
                        <a:pt x="1615441" y="0"/>
                      </a:lnTo>
                      <a:lnTo>
                        <a:pt x="1615441" y="2192385"/>
                      </a:lnTo>
                      <a:lnTo>
                        <a:pt x="1615440" y="2192385"/>
                      </a:lnTo>
                      <a:lnTo>
                        <a:pt x="1615440" y="1578431"/>
                      </a:lnTo>
                      <a:lnTo>
                        <a:pt x="0" y="2150735"/>
                      </a:lnTo>
                      <a:close/>
                    </a:path>
                  </a:pathLst>
                </a:custGeom>
                <a:solidFill>
                  <a:srgbClr val="EF03D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Freeform 43"/>
                <p:cNvSpPr/>
                <p:nvPr/>
              </p:nvSpPr>
              <p:spPr>
                <a:xfrm>
                  <a:off x="4480560" y="3581397"/>
                  <a:ext cx="1615436" cy="2283826"/>
                </a:xfrm>
                <a:custGeom>
                  <a:avLst/>
                  <a:gdLst>
                    <a:gd name="connsiteX0" fmla="*/ 0 w 1615438"/>
                    <a:gd name="connsiteY0" fmla="*/ 0 h 2192384"/>
                    <a:gd name="connsiteX1" fmla="*/ 1615438 w 1615438"/>
                    <a:gd name="connsiteY1" fmla="*/ 0 h 2192384"/>
                    <a:gd name="connsiteX2" fmla="*/ 1615438 w 1615438"/>
                    <a:gd name="connsiteY2" fmla="*/ 2192384 h 2192384"/>
                    <a:gd name="connsiteX3" fmla="*/ 0 w 1615438"/>
                    <a:gd name="connsiteY3" fmla="*/ 1578432 h 21923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15438" h="2192384">
                      <a:moveTo>
                        <a:pt x="0" y="0"/>
                      </a:moveTo>
                      <a:lnTo>
                        <a:pt x="1615438" y="0"/>
                      </a:lnTo>
                      <a:lnTo>
                        <a:pt x="1615438" y="2192384"/>
                      </a:lnTo>
                      <a:lnTo>
                        <a:pt x="0" y="1578432"/>
                      </a:lnTo>
                      <a:close/>
                    </a:path>
                  </a:pathLst>
                </a:custGeom>
                <a:solidFill>
                  <a:srgbClr val="BB01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Isosceles Triangle 44"/>
                <p:cNvSpPr/>
                <p:nvPr/>
              </p:nvSpPr>
              <p:spPr>
                <a:xfrm rot="5400000" flipH="1">
                  <a:off x="6201592" y="2773678"/>
                  <a:ext cx="1404257" cy="1615440"/>
                </a:xfrm>
                <a:prstGeom prst="triangle">
                  <a:avLst/>
                </a:prstGeom>
                <a:solidFill>
                  <a:srgbClr val="BB01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Isosceles Triangle 45"/>
                <p:cNvSpPr/>
                <p:nvPr/>
              </p:nvSpPr>
              <p:spPr>
                <a:xfrm rot="16200000">
                  <a:off x="4586152" y="2773678"/>
                  <a:ext cx="1404257" cy="1615440"/>
                </a:xfrm>
                <a:prstGeom prst="triangle">
                  <a:avLst/>
                </a:prstGeom>
                <a:solidFill>
                  <a:srgbClr val="EF03D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Rectangle 11"/>
                <p:cNvSpPr/>
                <p:nvPr/>
              </p:nvSpPr>
              <p:spPr>
                <a:xfrm>
                  <a:off x="6095995" y="3564062"/>
                  <a:ext cx="1911535" cy="1190817"/>
                </a:xfrm>
                <a:custGeom>
                  <a:avLst/>
                  <a:gdLst>
                    <a:gd name="connsiteX0" fmla="*/ 0 w 1950724"/>
                    <a:gd name="connsiteY0" fmla="*/ 0 h 575856"/>
                    <a:gd name="connsiteX1" fmla="*/ 1950724 w 1950724"/>
                    <a:gd name="connsiteY1" fmla="*/ 0 h 575856"/>
                    <a:gd name="connsiteX2" fmla="*/ 1950724 w 1950724"/>
                    <a:gd name="connsiteY2" fmla="*/ 575856 h 575856"/>
                    <a:gd name="connsiteX3" fmla="*/ 0 w 1950724"/>
                    <a:gd name="connsiteY3" fmla="*/ 575856 h 575856"/>
                    <a:gd name="connsiteX4" fmla="*/ 0 w 1950724"/>
                    <a:gd name="connsiteY4" fmla="*/ 0 h 575856"/>
                    <a:gd name="connsiteX0" fmla="*/ 0 w 1950724"/>
                    <a:gd name="connsiteY0" fmla="*/ 679269 h 1255125"/>
                    <a:gd name="connsiteX1" fmla="*/ 1611090 w 1950724"/>
                    <a:gd name="connsiteY1" fmla="*/ 0 h 1255125"/>
                    <a:gd name="connsiteX2" fmla="*/ 1950724 w 1950724"/>
                    <a:gd name="connsiteY2" fmla="*/ 1255125 h 1255125"/>
                    <a:gd name="connsiteX3" fmla="*/ 0 w 1950724"/>
                    <a:gd name="connsiteY3" fmla="*/ 1255125 h 1255125"/>
                    <a:gd name="connsiteX4" fmla="*/ 0 w 1950724"/>
                    <a:gd name="connsiteY4" fmla="*/ 679269 h 1255125"/>
                    <a:gd name="connsiteX0" fmla="*/ 0 w 1924598"/>
                    <a:gd name="connsiteY0" fmla="*/ 679269 h 1255125"/>
                    <a:gd name="connsiteX1" fmla="*/ 1611090 w 1924598"/>
                    <a:gd name="connsiteY1" fmla="*/ 0 h 1255125"/>
                    <a:gd name="connsiteX2" fmla="*/ 1924598 w 1924598"/>
                    <a:gd name="connsiteY2" fmla="*/ 419102 h 1255125"/>
                    <a:gd name="connsiteX3" fmla="*/ 0 w 1924598"/>
                    <a:gd name="connsiteY3" fmla="*/ 1255125 h 1255125"/>
                    <a:gd name="connsiteX4" fmla="*/ 0 w 1924598"/>
                    <a:gd name="connsiteY4" fmla="*/ 679269 h 1255125"/>
                    <a:gd name="connsiteX0" fmla="*/ 0 w 1924598"/>
                    <a:gd name="connsiteY0" fmla="*/ 679269 h 1137559"/>
                    <a:gd name="connsiteX1" fmla="*/ 1611090 w 1924598"/>
                    <a:gd name="connsiteY1" fmla="*/ 0 h 1137559"/>
                    <a:gd name="connsiteX2" fmla="*/ 1924598 w 1924598"/>
                    <a:gd name="connsiteY2" fmla="*/ 419102 h 1137559"/>
                    <a:gd name="connsiteX3" fmla="*/ 195943 w 1924598"/>
                    <a:gd name="connsiteY3" fmla="*/ 1137559 h 1137559"/>
                    <a:gd name="connsiteX4" fmla="*/ 0 w 1924598"/>
                    <a:gd name="connsiteY4" fmla="*/ 679269 h 1137559"/>
                    <a:gd name="connsiteX0" fmla="*/ 0 w 1924598"/>
                    <a:gd name="connsiteY0" fmla="*/ 679269 h 1085308"/>
                    <a:gd name="connsiteX1" fmla="*/ 1611090 w 1924598"/>
                    <a:gd name="connsiteY1" fmla="*/ 0 h 1085308"/>
                    <a:gd name="connsiteX2" fmla="*/ 1924598 w 1924598"/>
                    <a:gd name="connsiteY2" fmla="*/ 419102 h 1085308"/>
                    <a:gd name="connsiteX3" fmla="*/ 287383 w 1924598"/>
                    <a:gd name="connsiteY3" fmla="*/ 1085308 h 1085308"/>
                    <a:gd name="connsiteX4" fmla="*/ 0 w 1924598"/>
                    <a:gd name="connsiteY4" fmla="*/ 679269 h 1085308"/>
                    <a:gd name="connsiteX0" fmla="*/ 0 w 1924598"/>
                    <a:gd name="connsiteY0" fmla="*/ 679269 h 1150623"/>
                    <a:gd name="connsiteX1" fmla="*/ 1611090 w 1924598"/>
                    <a:gd name="connsiteY1" fmla="*/ 0 h 1150623"/>
                    <a:gd name="connsiteX2" fmla="*/ 1924598 w 1924598"/>
                    <a:gd name="connsiteY2" fmla="*/ 419102 h 1150623"/>
                    <a:gd name="connsiteX3" fmla="*/ 248195 w 1924598"/>
                    <a:gd name="connsiteY3" fmla="*/ 1150623 h 1150623"/>
                    <a:gd name="connsiteX4" fmla="*/ 0 w 1924598"/>
                    <a:gd name="connsiteY4" fmla="*/ 679269 h 1150623"/>
                    <a:gd name="connsiteX0" fmla="*/ 0 w 1911535"/>
                    <a:gd name="connsiteY0" fmla="*/ 679269 h 1150623"/>
                    <a:gd name="connsiteX1" fmla="*/ 1611090 w 1911535"/>
                    <a:gd name="connsiteY1" fmla="*/ 0 h 1150623"/>
                    <a:gd name="connsiteX2" fmla="*/ 1911535 w 1911535"/>
                    <a:gd name="connsiteY2" fmla="*/ 379914 h 1150623"/>
                    <a:gd name="connsiteX3" fmla="*/ 248195 w 1911535"/>
                    <a:gd name="connsiteY3" fmla="*/ 1150623 h 1150623"/>
                    <a:gd name="connsiteX4" fmla="*/ 0 w 1911535"/>
                    <a:gd name="connsiteY4" fmla="*/ 679269 h 1150623"/>
                    <a:gd name="connsiteX0" fmla="*/ 0 w 1911535"/>
                    <a:gd name="connsiteY0" fmla="*/ 694341 h 1165695"/>
                    <a:gd name="connsiteX1" fmla="*/ 1606066 w 1911535"/>
                    <a:gd name="connsiteY1" fmla="*/ 0 h 1165695"/>
                    <a:gd name="connsiteX2" fmla="*/ 1911535 w 1911535"/>
                    <a:gd name="connsiteY2" fmla="*/ 394986 h 1165695"/>
                    <a:gd name="connsiteX3" fmla="*/ 248195 w 1911535"/>
                    <a:gd name="connsiteY3" fmla="*/ 1165695 h 1165695"/>
                    <a:gd name="connsiteX4" fmla="*/ 0 w 1911535"/>
                    <a:gd name="connsiteY4" fmla="*/ 694341 h 1165695"/>
                    <a:gd name="connsiteX0" fmla="*/ 0 w 1911535"/>
                    <a:gd name="connsiteY0" fmla="*/ 704390 h 1175744"/>
                    <a:gd name="connsiteX1" fmla="*/ 1601042 w 1911535"/>
                    <a:gd name="connsiteY1" fmla="*/ 0 h 1175744"/>
                    <a:gd name="connsiteX2" fmla="*/ 1911535 w 1911535"/>
                    <a:gd name="connsiteY2" fmla="*/ 405035 h 1175744"/>
                    <a:gd name="connsiteX3" fmla="*/ 248195 w 1911535"/>
                    <a:gd name="connsiteY3" fmla="*/ 1175744 h 1175744"/>
                    <a:gd name="connsiteX4" fmla="*/ 0 w 1911535"/>
                    <a:gd name="connsiteY4" fmla="*/ 704390 h 1175744"/>
                    <a:gd name="connsiteX0" fmla="*/ 0 w 1911535"/>
                    <a:gd name="connsiteY0" fmla="*/ 719463 h 1190817"/>
                    <a:gd name="connsiteX1" fmla="*/ 1601042 w 1911535"/>
                    <a:gd name="connsiteY1" fmla="*/ 0 h 1190817"/>
                    <a:gd name="connsiteX2" fmla="*/ 1911535 w 1911535"/>
                    <a:gd name="connsiteY2" fmla="*/ 420108 h 1190817"/>
                    <a:gd name="connsiteX3" fmla="*/ 248195 w 1911535"/>
                    <a:gd name="connsiteY3" fmla="*/ 1190817 h 1190817"/>
                    <a:gd name="connsiteX4" fmla="*/ 0 w 1911535"/>
                    <a:gd name="connsiteY4" fmla="*/ 719463 h 11908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11535" h="1190817">
                      <a:moveTo>
                        <a:pt x="0" y="719463"/>
                      </a:moveTo>
                      <a:lnTo>
                        <a:pt x="1601042" y="0"/>
                      </a:lnTo>
                      <a:lnTo>
                        <a:pt x="1911535" y="420108"/>
                      </a:lnTo>
                      <a:lnTo>
                        <a:pt x="248195" y="1190817"/>
                      </a:lnTo>
                      <a:lnTo>
                        <a:pt x="0" y="719463"/>
                      </a:lnTo>
                      <a:close/>
                    </a:path>
                  </a:pathLst>
                </a:custGeom>
                <a:solidFill>
                  <a:srgbClr val="FC52C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11"/>
                <p:cNvSpPr/>
                <p:nvPr/>
              </p:nvSpPr>
              <p:spPr>
                <a:xfrm rot="3045066">
                  <a:off x="4284119" y="3510311"/>
                  <a:ext cx="1744260" cy="1291133"/>
                </a:xfrm>
                <a:custGeom>
                  <a:avLst/>
                  <a:gdLst>
                    <a:gd name="connsiteX0" fmla="*/ 0 w 1950724"/>
                    <a:gd name="connsiteY0" fmla="*/ 0 h 575856"/>
                    <a:gd name="connsiteX1" fmla="*/ 1950724 w 1950724"/>
                    <a:gd name="connsiteY1" fmla="*/ 0 h 575856"/>
                    <a:gd name="connsiteX2" fmla="*/ 1950724 w 1950724"/>
                    <a:gd name="connsiteY2" fmla="*/ 575856 h 575856"/>
                    <a:gd name="connsiteX3" fmla="*/ 0 w 1950724"/>
                    <a:gd name="connsiteY3" fmla="*/ 575856 h 575856"/>
                    <a:gd name="connsiteX4" fmla="*/ 0 w 1950724"/>
                    <a:gd name="connsiteY4" fmla="*/ 0 h 575856"/>
                    <a:gd name="connsiteX0" fmla="*/ 0 w 1950724"/>
                    <a:gd name="connsiteY0" fmla="*/ 679269 h 1255125"/>
                    <a:gd name="connsiteX1" fmla="*/ 1611090 w 1950724"/>
                    <a:gd name="connsiteY1" fmla="*/ 0 h 1255125"/>
                    <a:gd name="connsiteX2" fmla="*/ 1950724 w 1950724"/>
                    <a:gd name="connsiteY2" fmla="*/ 1255125 h 1255125"/>
                    <a:gd name="connsiteX3" fmla="*/ 0 w 1950724"/>
                    <a:gd name="connsiteY3" fmla="*/ 1255125 h 1255125"/>
                    <a:gd name="connsiteX4" fmla="*/ 0 w 1950724"/>
                    <a:gd name="connsiteY4" fmla="*/ 679269 h 1255125"/>
                    <a:gd name="connsiteX0" fmla="*/ 0 w 1924598"/>
                    <a:gd name="connsiteY0" fmla="*/ 679269 h 1255125"/>
                    <a:gd name="connsiteX1" fmla="*/ 1611090 w 1924598"/>
                    <a:gd name="connsiteY1" fmla="*/ 0 h 1255125"/>
                    <a:gd name="connsiteX2" fmla="*/ 1924598 w 1924598"/>
                    <a:gd name="connsiteY2" fmla="*/ 419102 h 1255125"/>
                    <a:gd name="connsiteX3" fmla="*/ 0 w 1924598"/>
                    <a:gd name="connsiteY3" fmla="*/ 1255125 h 1255125"/>
                    <a:gd name="connsiteX4" fmla="*/ 0 w 1924598"/>
                    <a:gd name="connsiteY4" fmla="*/ 679269 h 1255125"/>
                    <a:gd name="connsiteX0" fmla="*/ 0 w 1924598"/>
                    <a:gd name="connsiteY0" fmla="*/ 679269 h 1137559"/>
                    <a:gd name="connsiteX1" fmla="*/ 1611090 w 1924598"/>
                    <a:gd name="connsiteY1" fmla="*/ 0 h 1137559"/>
                    <a:gd name="connsiteX2" fmla="*/ 1924598 w 1924598"/>
                    <a:gd name="connsiteY2" fmla="*/ 419102 h 1137559"/>
                    <a:gd name="connsiteX3" fmla="*/ 195943 w 1924598"/>
                    <a:gd name="connsiteY3" fmla="*/ 1137559 h 1137559"/>
                    <a:gd name="connsiteX4" fmla="*/ 0 w 1924598"/>
                    <a:gd name="connsiteY4" fmla="*/ 679269 h 1137559"/>
                    <a:gd name="connsiteX0" fmla="*/ 0 w 1924598"/>
                    <a:gd name="connsiteY0" fmla="*/ 679269 h 1085308"/>
                    <a:gd name="connsiteX1" fmla="*/ 1611090 w 1924598"/>
                    <a:gd name="connsiteY1" fmla="*/ 0 h 1085308"/>
                    <a:gd name="connsiteX2" fmla="*/ 1924598 w 1924598"/>
                    <a:gd name="connsiteY2" fmla="*/ 419102 h 1085308"/>
                    <a:gd name="connsiteX3" fmla="*/ 287383 w 1924598"/>
                    <a:gd name="connsiteY3" fmla="*/ 1085308 h 1085308"/>
                    <a:gd name="connsiteX4" fmla="*/ 0 w 1924598"/>
                    <a:gd name="connsiteY4" fmla="*/ 679269 h 1085308"/>
                    <a:gd name="connsiteX0" fmla="*/ 0 w 1924598"/>
                    <a:gd name="connsiteY0" fmla="*/ 679269 h 1150623"/>
                    <a:gd name="connsiteX1" fmla="*/ 1611090 w 1924598"/>
                    <a:gd name="connsiteY1" fmla="*/ 0 h 1150623"/>
                    <a:gd name="connsiteX2" fmla="*/ 1924598 w 1924598"/>
                    <a:gd name="connsiteY2" fmla="*/ 419102 h 1150623"/>
                    <a:gd name="connsiteX3" fmla="*/ 248195 w 1924598"/>
                    <a:gd name="connsiteY3" fmla="*/ 1150623 h 1150623"/>
                    <a:gd name="connsiteX4" fmla="*/ 0 w 1924598"/>
                    <a:gd name="connsiteY4" fmla="*/ 679269 h 1150623"/>
                    <a:gd name="connsiteX0" fmla="*/ 0 w 1911535"/>
                    <a:gd name="connsiteY0" fmla="*/ 679269 h 1150623"/>
                    <a:gd name="connsiteX1" fmla="*/ 1611090 w 1911535"/>
                    <a:gd name="connsiteY1" fmla="*/ 0 h 1150623"/>
                    <a:gd name="connsiteX2" fmla="*/ 1911535 w 1911535"/>
                    <a:gd name="connsiteY2" fmla="*/ 379914 h 1150623"/>
                    <a:gd name="connsiteX3" fmla="*/ 248195 w 1911535"/>
                    <a:gd name="connsiteY3" fmla="*/ 1150623 h 1150623"/>
                    <a:gd name="connsiteX4" fmla="*/ 0 w 1911535"/>
                    <a:gd name="connsiteY4" fmla="*/ 679269 h 1150623"/>
                    <a:gd name="connsiteX0" fmla="*/ 0 w 1911535"/>
                    <a:gd name="connsiteY0" fmla="*/ 679269 h 1101277"/>
                    <a:gd name="connsiteX1" fmla="*/ 1611090 w 1911535"/>
                    <a:gd name="connsiteY1" fmla="*/ 0 h 1101277"/>
                    <a:gd name="connsiteX2" fmla="*/ 1911535 w 1911535"/>
                    <a:gd name="connsiteY2" fmla="*/ 379914 h 1101277"/>
                    <a:gd name="connsiteX3" fmla="*/ 173718 w 1911535"/>
                    <a:gd name="connsiteY3" fmla="*/ 1101277 h 1101277"/>
                    <a:gd name="connsiteX4" fmla="*/ 0 w 1911535"/>
                    <a:gd name="connsiteY4" fmla="*/ 679269 h 1101277"/>
                    <a:gd name="connsiteX0" fmla="*/ 0 w 1808131"/>
                    <a:gd name="connsiteY0" fmla="*/ 679269 h 1101277"/>
                    <a:gd name="connsiteX1" fmla="*/ 1611090 w 1808131"/>
                    <a:gd name="connsiteY1" fmla="*/ 0 h 1101277"/>
                    <a:gd name="connsiteX2" fmla="*/ 1808131 w 1808131"/>
                    <a:gd name="connsiteY2" fmla="*/ 412116 h 1101277"/>
                    <a:gd name="connsiteX3" fmla="*/ 173718 w 1808131"/>
                    <a:gd name="connsiteY3" fmla="*/ 1101277 h 1101277"/>
                    <a:gd name="connsiteX4" fmla="*/ 0 w 1808131"/>
                    <a:gd name="connsiteY4" fmla="*/ 679269 h 1101277"/>
                    <a:gd name="connsiteX0" fmla="*/ 0 w 1818911"/>
                    <a:gd name="connsiteY0" fmla="*/ 683195 h 1101277"/>
                    <a:gd name="connsiteX1" fmla="*/ 1621870 w 1818911"/>
                    <a:gd name="connsiteY1" fmla="*/ 0 h 1101277"/>
                    <a:gd name="connsiteX2" fmla="*/ 1818911 w 1818911"/>
                    <a:gd name="connsiteY2" fmla="*/ 412116 h 1101277"/>
                    <a:gd name="connsiteX3" fmla="*/ 184498 w 1818911"/>
                    <a:gd name="connsiteY3" fmla="*/ 1101277 h 1101277"/>
                    <a:gd name="connsiteX4" fmla="*/ 0 w 1818911"/>
                    <a:gd name="connsiteY4" fmla="*/ 683195 h 1101277"/>
                    <a:gd name="connsiteX0" fmla="*/ 0 w 1827095"/>
                    <a:gd name="connsiteY0" fmla="*/ 677773 h 1101277"/>
                    <a:gd name="connsiteX1" fmla="*/ 1630054 w 1827095"/>
                    <a:gd name="connsiteY1" fmla="*/ 0 h 1101277"/>
                    <a:gd name="connsiteX2" fmla="*/ 1827095 w 1827095"/>
                    <a:gd name="connsiteY2" fmla="*/ 412116 h 1101277"/>
                    <a:gd name="connsiteX3" fmla="*/ 192682 w 1827095"/>
                    <a:gd name="connsiteY3" fmla="*/ 1101277 h 1101277"/>
                    <a:gd name="connsiteX4" fmla="*/ 0 w 1827095"/>
                    <a:gd name="connsiteY4" fmla="*/ 677773 h 1101277"/>
                    <a:gd name="connsiteX0" fmla="*/ 0 w 1834531"/>
                    <a:gd name="connsiteY0" fmla="*/ 678381 h 1101277"/>
                    <a:gd name="connsiteX1" fmla="*/ 1637490 w 1834531"/>
                    <a:gd name="connsiteY1" fmla="*/ 0 h 1101277"/>
                    <a:gd name="connsiteX2" fmla="*/ 1834531 w 1834531"/>
                    <a:gd name="connsiteY2" fmla="*/ 412116 h 1101277"/>
                    <a:gd name="connsiteX3" fmla="*/ 200118 w 1834531"/>
                    <a:gd name="connsiteY3" fmla="*/ 1101277 h 1101277"/>
                    <a:gd name="connsiteX4" fmla="*/ 0 w 1834531"/>
                    <a:gd name="connsiteY4" fmla="*/ 678381 h 1101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34531" h="1101277">
                      <a:moveTo>
                        <a:pt x="0" y="678381"/>
                      </a:moveTo>
                      <a:lnTo>
                        <a:pt x="1637490" y="0"/>
                      </a:lnTo>
                      <a:lnTo>
                        <a:pt x="1834531" y="412116"/>
                      </a:lnTo>
                      <a:lnTo>
                        <a:pt x="200118" y="1101277"/>
                      </a:lnTo>
                      <a:lnTo>
                        <a:pt x="0" y="678381"/>
                      </a:lnTo>
                      <a:close/>
                    </a:path>
                  </a:pathLst>
                </a:custGeom>
                <a:solidFill>
                  <a:srgbClr val="FC52C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11"/>
                <p:cNvSpPr/>
                <p:nvPr/>
              </p:nvSpPr>
              <p:spPr>
                <a:xfrm rot="253629">
                  <a:off x="4199210" y="2404231"/>
                  <a:ext cx="1883215" cy="1213427"/>
                </a:xfrm>
                <a:custGeom>
                  <a:avLst/>
                  <a:gdLst>
                    <a:gd name="connsiteX0" fmla="*/ 0 w 1950724"/>
                    <a:gd name="connsiteY0" fmla="*/ 0 h 575856"/>
                    <a:gd name="connsiteX1" fmla="*/ 1950724 w 1950724"/>
                    <a:gd name="connsiteY1" fmla="*/ 0 h 575856"/>
                    <a:gd name="connsiteX2" fmla="*/ 1950724 w 1950724"/>
                    <a:gd name="connsiteY2" fmla="*/ 575856 h 575856"/>
                    <a:gd name="connsiteX3" fmla="*/ 0 w 1950724"/>
                    <a:gd name="connsiteY3" fmla="*/ 575856 h 575856"/>
                    <a:gd name="connsiteX4" fmla="*/ 0 w 1950724"/>
                    <a:gd name="connsiteY4" fmla="*/ 0 h 575856"/>
                    <a:gd name="connsiteX0" fmla="*/ 0 w 1950724"/>
                    <a:gd name="connsiteY0" fmla="*/ 679269 h 1255125"/>
                    <a:gd name="connsiteX1" fmla="*/ 1611090 w 1950724"/>
                    <a:gd name="connsiteY1" fmla="*/ 0 h 1255125"/>
                    <a:gd name="connsiteX2" fmla="*/ 1950724 w 1950724"/>
                    <a:gd name="connsiteY2" fmla="*/ 1255125 h 1255125"/>
                    <a:gd name="connsiteX3" fmla="*/ 0 w 1950724"/>
                    <a:gd name="connsiteY3" fmla="*/ 1255125 h 1255125"/>
                    <a:gd name="connsiteX4" fmla="*/ 0 w 1950724"/>
                    <a:gd name="connsiteY4" fmla="*/ 679269 h 1255125"/>
                    <a:gd name="connsiteX0" fmla="*/ 0 w 1924598"/>
                    <a:gd name="connsiteY0" fmla="*/ 679269 h 1255125"/>
                    <a:gd name="connsiteX1" fmla="*/ 1611090 w 1924598"/>
                    <a:gd name="connsiteY1" fmla="*/ 0 h 1255125"/>
                    <a:gd name="connsiteX2" fmla="*/ 1924598 w 1924598"/>
                    <a:gd name="connsiteY2" fmla="*/ 419102 h 1255125"/>
                    <a:gd name="connsiteX3" fmla="*/ 0 w 1924598"/>
                    <a:gd name="connsiteY3" fmla="*/ 1255125 h 1255125"/>
                    <a:gd name="connsiteX4" fmla="*/ 0 w 1924598"/>
                    <a:gd name="connsiteY4" fmla="*/ 679269 h 1255125"/>
                    <a:gd name="connsiteX0" fmla="*/ 0 w 1924598"/>
                    <a:gd name="connsiteY0" fmla="*/ 679269 h 1137559"/>
                    <a:gd name="connsiteX1" fmla="*/ 1611090 w 1924598"/>
                    <a:gd name="connsiteY1" fmla="*/ 0 h 1137559"/>
                    <a:gd name="connsiteX2" fmla="*/ 1924598 w 1924598"/>
                    <a:gd name="connsiteY2" fmla="*/ 419102 h 1137559"/>
                    <a:gd name="connsiteX3" fmla="*/ 195943 w 1924598"/>
                    <a:gd name="connsiteY3" fmla="*/ 1137559 h 1137559"/>
                    <a:gd name="connsiteX4" fmla="*/ 0 w 1924598"/>
                    <a:gd name="connsiteY4" fmla="*/ 679269 h 1137559"/>
                    <a:gd name="connsiteX0" fmla="*/ 0 w 1924598"/>
                    <a:gd name="connsiteY0" fmla="*/ 679269 h 1085308"/>
                    <a:gd name="connsiteX1" fmla="*/ 1611090 w 1924598"/>
                    <a:gd name="connsiteY1" fmla="*/ 0 h 1085308"/>
                    <a:gd name="connsiteX2" fmla="*/ 1924598 w 1924598"/>
                    <a:gd name="connsiteY2" fmla="*/ 419102 h 1085308"/>
                    <a:gd name="connsiteX3" fmla="*/ 287383 w 1924598"/>
                    <a:gd name="connsiteY3" fmla="*/ 1085308 h 1085308"/>
                    <a:gd name="connsiteX4" fmla="*/ 0 w 1924598"/>
                    <a:gd name="connsiteY4" fmla="*/ 679269 h 1085308"/>
                    <a:gd name="connsiteX0" fmla="*/ 0 w 1924598"/>
                    <a:gd name="connsiteY0" fmla="*/ 679269 h 1150623"/>
                    <a:gd name="connsiteX1" fmla="*/ 1611090 w 1924598"/>
                    <a:gd name="connsiteY1" fmla="*/ 0 h 1150623"/>
                    <a:gd name="connsiteX2" fmla="*/ 1924598 w 1924598"/>
                    <a:gd name="connsiteY2" fmla="*/ 419102 h 1150623"/>
                    <a:gd name="connsiteX3" fmla="*/ 248195 w 1924598"/>
                    <a:gd name="connsiteY3" fmla="*/ 1150623 h 1150623"/>
                    <a:gd name="connsiteX4" fmla="*/ 0 w 1924598"/>
                    <a:gd name="connsiteY4" fmla="*/ 679269 h 1150623"/>
                    <a:gd name="connsiteX0" fmla="*/ 0 w 1911535"/>
                    <a:gd name="connsiteY0" fmla="*/ 679269 h 1150623"/>
                    <a:gd name="connsiteX1" fmla="*/ 1611090 w 1911535"/>
                    <a:gd name="connsiteY1" fmla="*/ 0 h 1150623"/>
                    <a:gd name="connsiteX2" fmla="*/ 1911535 w 1911535"/>
                    <a:gd name="connsiteY2" fmla="*/ 379914 h 1150623"/>
                    <a:gd name="connsiteX3" fmla="*/ 248195 w 1911535"/>
                    <a:gd name="connsiteY3" fmla="*/ 1150623 h 1150623"/>
                    <a:gd name="connsiteX4" fmla="*/ 0 w 1911535"/>
                    <a:gd name="connsiteY4" fmla="*/ 679269 h 1150623"/>
                    <a:gd name="connsiteX0" fmla="*/ 0 w 1911535"/>
                    <a:gd name="connsiteY0" fmla="*/ 679269 h 1101277"/>
                    <a:gd name="connsiteX1" fmla="*/ 1611090 w 1911535"/>
                    <a:gd name="connsiteY1" fmla="*/ 0 h 1101277"/>
                    <a:gd name="connsiteX2" fmla="*/ 1911535 w 1911535"/>
                    <a:gd name="connsiteY2" fmla="*/ 379914 h 1101277"/>
                    <a:gd name="connsiteX3" fmla="*/ 173718 w 1911535"/>
                    <a:gd name="connsiteY3" fmla="*/ 1101277 h 1101277"/>
                    <a:gd name="connsiteX4" fmla="*/ 0 w 1911535"/>
                    <a:gd name="connsiteY4" fmla="*/ 679269 h 1101277"/>
                    <a:gd name="connsiteX0" fmla="*/ 0 w 1808131"/>
                    <a:gd name="connsiteY0" fmla="*/ 679269 h 1101277"/>
                    <a:gd name="connsiteX1" fmla="*/ 1611090 w 1808131"/>
                    <a:gd name="connsiteY1" fmla="*/ 0 h 1101277"/>
                    <a:gd name="connsiteX2" fmla="*/ 1808131 w 1808131"/>
                    <a:gd name="connsiteY2" fmla="*/ 412116 h 1101277"/>
                    <a:gd name="connsiteX3" fmla="*/ 173718 w 1808131"/>
                    <a:gd name="connsiteY3" fmla="*/ 1101277 h 1101277"/>
                    <a:gd name="connsiteX4" fmla="*/ 0 w 1808131"/>
                    <a:gd name="connsiteY4" fmla="*/ 679269 h 1101277"/>
                    <a:gd name="connsiteX0" fmla="*/ 0 w 1818911"/>
                    <a:gd name="connsiteY0" fmla="*/ 683195 h 1101277"/>
                    <a:gd name="connsiteX1" fmla="*/ 1621870 w 1818911"/>
                    <a:gd name="connsiteY1" fmla="*/ 0 h 1101277"/>
                    <a:gd name="connsiteX2" fmla="*/ 1818911 w 1818911"/>
                    <a:gd name="connsiteY2" fmla="*/ 412116 h 1101277"/>
                    <a:gd name="connsiteX3" fmla="*/ 184498 w 1818911"/>
                    <a:gd name="connsiteY3" fmla="*/ 1101277 h 1101277"/>
                    <a:gd name="connsiteX4" fmla="*/ 0 w 1818911"/>
                    <a:gd name="connsiteY4" fmla="*/ 683195 h 1101277"/>
                    <a:gd name="connsiteX0" fmla="*/ 0 w 1827095"/>
                    <a:gd name="connsiteY0" fmla="*/ 677773 h 1101277"/>
                    <a:gd name="connsiteX1" fmla="*/ 1630054 w 1827095"/>
                    <a:gd name="connsiteY1" fmla="*/ 0 h 1101277"/>
                    <a:gd name="connsiteX2" fmla="*/ 1827095 w 1827095"/>
                    <a:gd name="connsiteY2" fmla="*/ 412116 h 1101277"/>
                    <a:gd name="connsiteX3" fmla="*/ 192682 w 1827095"/>
                    <a:gd name="connsiteY3" fmla="*/ 1101277 h 1101277"/>
                    <a:gd name="connsiteX4" fmla="*/ 0 w 1827095"/>
                    <a:gd name="connsiteY4" fmla="*/ 677773 h 1101277"/>
                    <a:gd name="connsiteX0" fmla="*/ 0 w 1834531"/>
                    <a:gd name="connsiteY0" fmla="*/ 678381 h 1101277"/>
                    <a:gd name="connsiteX1" fmla="*/ 1637490 w 1834531"/>
                    <a:gd name="connsiteY1" fmla="*/ 0 h 1101277"/>
                    <a:gd name="connsiteX2" fmla="*/ 1834531 w 1834531"/>
                    <a:gd name="connsiteY2" fmla="*/ 412116 h 1101277"/>
                    <a:gd name="connsiteX3" fmla="*/ 200118 w 1834531"/>
                    <a:gd name="connsiteY3" fmla="*/ 1101277 h 1101277"/>
                    <a:gd name="connsiteX4" fmla="*/ 0 w 1834531"/>
                    <a:gd name="connsiteY4" fmla="*/ 678381 h 1101277"/>
                    <a:gd name="connsiteX0" fmla="*/ 0 w 1859071"/>
                    <a:gd name="connsiteY0" fmla="*/ 678381 h 1101277"/>
                    <a:gd name="connsiteX1" fmla="*/ 1637490 w 1859071"/>
                    <a:gd name="connsiteY1" fmla="*/ 0 h 1101277"/>
                    <a:gd name="connsiteX2" fmla="*/ 1859070 w 1859071"/>
                    <a:gd name="connsiteY2" fmla="*/ 424864 h 1101277"/>
                    <a:gd name="connsiteX3" fmla="*/ 200118 w 1859071"/>
                    <a:gd name="connsiteY3" fmla="*/ 1101277 h 1101277"/>
                    <a:gd name="connsiteX4" fmla="*/ 0 w 1859071"/>
                    <a:gd name="connsiteY4" fmla="*/ 678381 h 1101277"/>
                    <a:gd name="connsiteX0" fmla="*/ 0 w 1968021"/>
                    <a:gd name="connsiteY0" fmla="*/ 765489 h 1101277"/>
                    <a:gd name="connsiteX1" fmla="*/ 1746441 w 1968021"/>
                    <a:gd name="connsiteY1" fmla="*/ 0 h 1101277"/>
                    <a:gd name="connsiteX2" fmla="*/ 1968021 w 1968021"/>
                    <a:gd name="connsiteY2" fmla="*/ 424864 h 1101277"/>
                    <a:gd name="connsiteX3" fmla="*/ 309069 w 1968021"/>
                    <a:gd name="connsiteY3" fmla="*/ 1101277 h 1101277"/>
                    <a:gd name="connsiteX4" fmla="*/ 0 w 1968021"/>
                    <a:gd name="connsiteY4" fmla="*/ 765489 h 1101277"/>
                    <a:gd name="connsiteX0" fmla="*/ 0 w 1968021"/>
                    <a:gd name="connsiteY0" fmla="*/ 719414 h 1055202"/>
                    <a:gd name="connsiteX1" fmla="*/ 1610372 w 1968021"/>
                    <a:gd name="connsiteY1" fmla="*/ 0 h 1055202"/>
                    <a:gd name="connsiteX2" fmla="*/ 1968021 w 1968021"/>
                    <a:gd name="connsiteY2" fmla="*/ 378789 h 1055202"/>
                    <a:gd name="connsiteX3" fmla="*/ 309069 w 1968021"/>
                    <a:gd name="connsiteY3" fmla="*/ 1055202 h 1055202"/>
                    <a:gd name="connsiteX4" fmla="*/ 0 w 1968021"/>
                    <a:gd name="connsiteY4" fmla="*/ 719414 h 1055202"/>
                    <a:gd name="connsiteX0" fmla="*/ 0 w 1951444"/>
                    <a:gd name="connsiteY0" fmla="*/ 719414 h 1055202"/>
                    <a:gd name="connsiteX1" fmla="*/ 1610372 w 1951444"/>
                    <a:gd name="connsiteY1" fmla="*/ 0 h 1055202"/>
                    <a:gd name="connsiteX2" fmla="*/ 1951444 w 1951444"/>
                    <a:gd name="connsiteY2" fmla="*/ 389263 h 1055202"/>
                    <a:gd name="connsiteX3" fmla="*/ 309069 w 1951444"/>
                    <a:gd name="connsiteY3" fmla="*/ 1055202 h 1055202"/>
                    <a:gd name="connsiteX4" fmla="*/ 0 w 1951444"/>
                    <a:gd name="connsiteY4" fmla="*/ 719414 h 1055202"/>
                    <a:gd name="connsiteX0" fmla="*/ 0 w 1951444"/>
                    <a:gd name="connsiteY0" fmla="*/ 719414 h 1062539"/>
                    <a:gd name="connsiteX1" fmla="*/ 1610372 w 1951444"/>
                    <a:gd name="connsiteY1" fmla="*/ 0 h 1062539"/>
                    <a:gd name="connsiteX2" fmla="*/ 1951444 w 1951444"/>
                    <a:gd name="connsiteY2" fmla="*/ 389263 h 1062539"/>
                    <a:gd name="connsiteX3" fmla="*/ 344805 w 1951444"/>
                    <a:gd name="connsiteY3" fmla="*/ 1062539 h 1062539"/>
                    <a:gd name="connsiteX4" fmla="*/ 0 w 1951444"/>
                    <a:gd name="connsiteY4" fmla="*/ 719414 h 1062539"/>
                    <a:gd name="connsiteX0" fmla="*/ 0 w 1951444"/>
                    <a:gd name="connsiteY0" fmla="*/ 719414 h 1066208"/>
                    <a:gd name="connsiteX1" fmla="*/ 1610372 w 1951444"/>
                    <a:gd name="connsiteY1" fmla="*/ 0 h 1066208"/>
                    <a:gd name="connsiteX2" fmla="*/ 1951444 w 1951444"/>
                    <a:gd name="connsiteY2" fmla="*/ 389263 h 1066208"/>
                    <a:gd name="connsiteX3" fmla="*/ 362672 w 1951444"/>
                    <a:gd name="connsiteY3" fmla="*/ 1066208 h 1066208"/>
                    <a:gd name="connsiteX4" fmla="*/ 0 w 1951444"/>
                    <a:gd name="connsiteY4" fmla="*/ 719414 h 1066208"/>
                    <a:gd name="connsiteX0" fmla="*/ 0 w 1951444"/>
                    <a:gd name="connsiteY0" fmla="*/ 719414 h 1066208"/>
                    <a:gd name="connsiteX1" fmla="*/ 1610372 w 1951444"/>
                    <a:gd name="connsiteY1" fmla="*/ 0 h 1066208"/>
                    <a:gd name="connsiteX2" fmla="*/ 1951444 w 1951444"/>
                    <a:gd name="connsiteY2" fmla="*/ 389263 h 1066208"/>
                    <a:gd name="connsiteX3" fmla="*/ 362672 w 1951444"/>
                    <a:gd name="connsiteY3" fmla="*/ 1066208 h 1066208"/>
                    <a:gd name="connsiteX4" fmla="*/ 0 w 1951444"/>
                    <a:gd name="connsiteY4" fmla="*/ 719414 h 1066208"/>
                    <a:gd name="connsiteX0" fmla="*/ 0 w 1951444"/>
                    <a:gd name="connsiteY0" fmla="*/ 688203 h 1034997"/>
                    <a:gd name="connsiteX1" fmla="*/ 1633308 w 1951444"/>
                    <a:gd name="connsiteY1" fmla="*/ 0 h 1034997"/>
                    <a:gd name="connsiteX2" fmla="*/ 1951444 w 1951444"/>
                    <a:gd name="connsiteY2" fmla="*/ 358052 h 1034997"/>
                    <a:gd name="connsiteX3" fmla="*/ 362672 w 1951444"/>
                    <a:gd name="connsiteY3" fmla="*/ 1034997 h 1034997"/>
                    <a:gd name="connsiteX4" fmla="*/ 0 w 1951444"/>
                    <a:gd name="connsiteY4" fmla="*/ 688203 h 1034997"/>
                    <a:gd name="connsiteX0" fmla="*/ 0 w 1980677"/>
                    <a:gd name="connsiteY0" fmla="*/ 688203 h 1034997"/>
                    <a:gd name="connsiteX1" fmla="*/ 1633308 w 1980677"/>
                    <a:gd name="connsiteY1" fmla="*/ 0 h 1034997"/>
                    <a:gd name="connsiteX2" fmla="*/ 1980677 w 1980677"/>
                    <a:gd name="connsiteY2" fmla="*/ 348153 h 1034997"/>
                    <a:gd name="connsiteX3" fmla="*/ 362672 w 1980677"/>
                    <a:gd name="connsiteY3" fmla="*/ 1034997 h 1034997"/>
                    <a:gd name="connsiteX4" fmla="*/ 0 w 1980677"/>
                    <a:gd name="connsiteY4" fmla="*/ 688203 h 10349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80677" h="1034997">
                      <a:moveTo>
                        <a:pt x="0" y="688203"/>
                      </a:moveTo>
                      <a:cubicBezTo>
                        <a:pt x="536791" y="448398"/>
                        <a:pt x="1088003" y="256609"/>
                        <a:pt x="1633308" y="0"/>
                      </a:cubicBezTo>
                      <a:lnTo>
                        <a:pt x="1980677" y="348153"/>
                      </a:lnTo>
                      <a:lnTo>
                        <a:pt x="362672" y="1034997"/>
                      </a:lnTo>
                      <a:lnTo>
                        <a:pt x="0" y="688203"/>
                      </a:lnTo>
                      <a:close/>
                    </a:path>
                  </a:pathLst>
                </a:custGeom>
                <a:solidFill>
                  <a:srgbClr val="FC52C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2" name="Rectangle 11"/>
              <p:cNvSpPr/>
              <p:nvPr/>
            </p:nvSpPr>
            <p:spPr>
              <a:xfrm rot="3020661">
                <a:off x="6262388" y="2357701"/>
                <a:ext cx="1604580" cy="1324505"/>
              </a:xfrm>
              <a:custGeom>
                <a:avLst/>
                <a:gdLst>
                  <a:gd name="connsiteX0" fmla="*/ 0 w 1950724"/>
                  <a:gd name="connsiteY0" fmla="*/ 0 h 575856"/>
                  <a:gd name="connsiteX1" fmla="*/ 1950724 w 1950724"/>
                  <a:gd name="connsiteY1" fmla="*/ 0 h 575856"/>
                  <a:gd name="connsiteX2" fmla="*/ 1950724 w 1950724"/>
                  <a:gd name="connsiteY2" fmla="*/ 575856 h 575856"/>
                  <a:gd name="connsiteX3" fmla="*/ 0 w 1950724"/>
                  <a:gd name="connsiteY3" fmla="*/ 575856 h 575856"/>
                  <a:gd name="connsiteX4" fmla="*/ 0 w 1950724"/>
                  <a:gd name="connsiteY4" fmla="*/ 0 h 575856"/>
                  <a:gd name="connsiteX0" fmla="*/ 0 w 1950724"/>
                  <a:gd name="connsiteY0" fmla="*/ 679269 h 1255125"/>
                  <a:gd name="connsiteX1" fmla="*/ 1611090 w 1950724"/>
                  <a:gd name="connsiteY1" fmla="*/ 0 h 1255125"/>
                  <a:gd name="connsiteX2" fmla="*/ 1950724 w 1950724"/>
                  <a:gd name="connsiteY2" fmla="*/ 1255125 h 1255125"/>
                  <a:gd name="connsiteX3" fmla="*/ 0 w 1950724"/>
                  <a:gd name="connsiteY3" fmla="*/ 1255125 h 1255125"/>
                  <a:gd name="connsiteX4" fmla="*/ 0 w 1950724"/>
                  <a:gd name="connsiteY4" fmla="*/ 679269 h 1255125"/>
                  <a:gd name="connsiteX0" fmla="*/ 0 w 1924598"/>
                  <a:gd name="connsiteY0" fmla="*/ 679269 h 1255125"/>
                  <a:gd name="connsiteX1" fmla="*/ 1611090 w 1924598"/>
                  <a:gd name="connsiteY1" fmla="*/ 0 h 1255125"/>
                  <a:gd name="connsiteX2" fmla="*/ 1924598 w 1924598"/>
                  <a:gd name="connsiteY2" fmla="*/ 419102 h 1255125"/>
                  <a:gd name="connsiteX3" fmla="*/ 0 w 1924598"/>
                  <a:gd name="connsiteY3" fmla="*/ 1255125 h 1255125"/>
                  <a:gd name="connsiteX4" fmla="*/ 0 w 1924598"/>
                  <a:gd name="connsiteY4" fmla="*/ 679269 h 1255125"/>
                  <a:gd name="connsiteX0" fmla="*/ 0 w 1924598"/>
                  <a:gd name="connsiteY0" fmla="*/ 679269 h 1137559"/>
                  <a:gd name="connsiteX1" fmla="*/ 1611090 w 1924598"/>
                  <a:gd name="connsiteY1" fmla="*/ 0 h 1137559"/>
                  <a:gd name="connsiteX2" fmla="*/ 1924598 w 1924598"/>
                  <a:gd name="connsiteY2" fmla="*/ 419102 h 1137559"/>
                  <a:gd name="connsiteX3" fmla="*/ 195943 w 1924598"/>
                  <a:gd name="connsiteY3" fmla="*/ 1137559 h 1137559"/>
                  <a:gd name="connsiteX4" fmla="*/ 0 w 1924598"/>
                  <a:gd name="connsiteY4" fmla="*/ 679269 h 1137559"/>
                  <a:gd name="connsiteX0" fmla="*/ 0 w 1924598"/>
                  <a:gd name="connsiteY0" fmla="*/ 679269 h 1085308"/>
                  <a:gd name="connsiteX1" fmla="*/ 1611090 w 1924598"/>
                  <a:gd name="connsiteY1" fmla="*/ 0 h 1085308"/>
                  <a:gd name="connsiteX2" fmla="*/ 1924598 w 1924598"/>
                  <a:gd name="connsiteY2" fmla="*/ 419102 h 1085308"/>
                  <a:gd name="connsiteX3" fmla="*/ 287383 w 1924598"/>
                  <a:gd name="connsiteY3" fmla="*/ 1085308 h 1085308"/>
                  <a:gd name="connsiteX4" fmla="*/ 0 w 1924598"/>
                  <a:gd name="connsiteY4" fmla="*/ 679269 h 1085308"/>
                  <a:gd name="connsiteX0" fmla="*/ 0 w 1924598"/>
                  <a:gd name="connsiteY0" fmla="*/ 679269 h 1150623"/>
                  <a:gd name="connsiteX1" fmla="*/ 1611090 w 1924598"/>
                  <a:gd name="connsiteY1" fmla="*/ 0 h 1150623"/>
                  <a:gd name="connsiteX2" fmla="*/ 1924598 w 1924598"/>
                  <a:gd name="connsiteY2" fmla="*/ 419102 h 1150623"/>
                  <a:gd name="connsiteX3" fmla="*/ 248195 w 1924598"/>
                  <a:gd name="connsiteY3" fmla="*/ 1150623 h 1150623"/>
                  <a:gd name="connsiteX4" fmla="*/ 0 w 1924598"/>
                  <a:gd name="connsiteY4" fmla="*/ 679269 h 1150623"/>
                  <a:gd name="connsiteX0" fmla="*/ 0 w 1911535"/>
                  <a:gd name="connsiteY0" fmla="*/ 679269 h 1150623"/>
                  <a:gd name="connsiteX1" fmla="*/ 1611090 w 1911535"/>
                  <a:gd name="connsiteY1" fmla="*/ 0 h 1150623"/>
                  <a:gd name="connsiteX2" fmla="*/ 1911535 w 1911535"/>
                  <a:gd name="connsiteY2" fmla="*/ 379914 h 1150623"/>
                  <a:gd name="connsiteX3" fmla="*/ 248195 w 1911535"/>
                  <a:gd name="connsiteY3" fmla="*/ 1150623 h 1150623"/>
                  <a:gd name="connsiteX4" fmla="*/ 0 w 1911535"/>
                  <a:gd name="connsiteY4" fmla="*/ 679269 h 1150623"/>
                  <a:gd name="connsiteX0" fmla="*/ 0 w 1911535"/>
                  <a:gd name="connsiteY0" fmla="*/ 679269 h 1101277"/>
                  <a:gd name="connsiteX1" fmla="*/ 1611090 w 1911535"/>
                  <a:gd name="connsiteY1" fmla="*/ 0 h 1101277"/>
                  <a:gd name="connsiteX2" fmla="*/ 1911535 w 1911535"/>
                  <a:gd name="connsiteY2" fmla="*/ 379914 h 1101277"/>
                  <a:gd name="connsiteX3" fmla="*/ 173718 w 1911535"/>
                  <a:gd name="connsiteY3" fmla="*/ 1101277 h 1101277"/>
                  <a:gd name="connsiteX4" fmla="*/ 0 w 1911535"/>
                  <a:gd name="connsiteY4" fmla="*/ 679269 h 1101277"/>
                  <a:gd name="connsiteX0" fmla="*/ 0 w 1808131"/>
                  <a:gd name="connsiteY0" fmla="*/ 679269 h 1101277"/>
                  <a:gd name="connsiteX1" fmla="*/ 1611090 w 1808131"/>
                  <a:gd name="connsiteY1" fmla="*/ 0 h 1101277"/>
                  <a:gd name="connsiteX2" fmla="*/ 1808131 w 1808131"/>
                  <a:gd name="connsiteY2" fmla="*/ 412116 h 1101277"/>
                  <a:gd name="connsiteX3" fmla="*/ 173718 w 1808131"/>
                  <a:gd name="connsiteY3" fmla="*/ 1101277 h 1101277"/>
                  <a:gd name="connsiteX4" fmla="*/ 0 w 1808131"/>
                  <a:gd name="connsiteY4" fmla="*/ 679269 h 1101277"/>
                  <a:gd name="connsiteX0" fmla="*/ 0 w 1818911"/>
                  <a:gd name="connsiteY0" fmla="*/ 683195 h 1101277"/>
                  <a:gd name="connsiteX1" fmla="*/ 1621870 w 1818911"/>
                  <a:gd name="connsiteY1" fmla="*/ 0 h 1101277"/>
                  <a:gd name="connsiteX2" fmla="*/ 1818911 w 1818911"/>
                  <a:gd name="connsiteY2" fmla="*/ 412116 h 1101277"/>
                  <a:gd name="connsiteX3" fmla="*/ 184498 w 1818911"/>
                  <a:gd name="connsiteY3" fmla="*/ 1101277 h 1101277"/>
                  <a:gd name="connsiteX4" fmla="*/ 0 w 1818911"/>
                  <a:gd name="connsiteY4" fmla="*/ 683195 h 1101277"/>
                  <a:gd name="connsiteX0" fmla="*/ 0 w 1827095"/>
                  <a:gd name="connsiteY0" fmla="*/ 677773 h 1101277"/>
                  <a:gd name="connsiteX1" fmla="*/ 1630054 w 1827095"/>
                  <a:gd name="connsiteY1" fmla="*/ 0 h 1101277"/>
                  <a:gd name="connsiteX2" fmla="*/ 1827095 w 1827095"/>
                  <a:gd name="connsiteY2" fmla="*/ 412116 h 1101277"/>
                  <a:gd name="connsiteX3" fmla="*/ 192682 w 1827095"/>
                  <a:gd name="connsiteY3" fmla="*/ 1101277 h 1101277"/>
                  <a:gd name="connsiteX4" fmla="*/ 0 w 1827095"/>
                  <a:gd name="connsiteY4" fmla="*/ 677773 h 1101277"/>
                  <a:gd name="connsiteX0" fmla="*/ 0 w 1834531"/>
                  <a:gd name="connsiteY0" fmla="*/ 678381 h 1101277"/>
                  <a:gd name="connsiteX1" fmla="*/ 1637490 w 1834531"/>
                  <a:gd name="connsiteY1" fmla="*/ 0 h 1101277"/>
                  <a:gd name="connsiteX2" fmla="*/ 1834531 w 1834531"/>
                  <a:gd name="connsiteY2" fmla="*/ 412116 h 1101277"/>
                  <a:gd name="connsiteX3" fmla="*/ 200118 w 1834531"/>
                  <a:gd name="connsiteY3" fmla="*/ 1101277 h 1101277"/>
                  <a:gd name="connsiteX4" fmla="*/ 0 w 1834531"/>
                  <a:gd name="connsiteY4" fmla="*/ 678381 h 1101277"/>
                  <a:gd name="connsiteX0" fmla="*/ 0 w 1859071"/>
                  <a:gd name="connsiteY0" fmla="*/ 678381 h 1101277"/>
                  <a:gd name="connsiteX1" fmla="*/ 1637490 w 1859071"/>
                  <a:gd name="connsiteY1" fmla="*/ 0 h 1101277"/>
                  <a:gd name="connsiteX2" fmla="*/ 1859070 w 1859071"/>
                  <a:gd name="connsiteY2" fmla="*/ 424864 h 1101277"/>
                  <a:gd name="connsiteX3" fmla="*/ 200118 w 1859071"/>
                  <a:gd name="connsiteY3" fmla="*/ 1101277 h 1101277"/>
                  <a:gd name="connsiteX4" fmla="*/ 0 w 1859071"/>
                  <a:gd name="connsiteY4" fmla="*/ 678381 h 1101277"/>
                  <a:gd name="connsiteX0" fmla="*/ 0 w 1968021"/>
                  <a:gd name="connsiteY0" fmla="*/ 765489 h 1101277"/>
                  <a:gd name="connsiteX1" fmla="*/ 1746441 w 1968021"/>
                  <a:gd name="connsiteY1" fmla="*/ 0 h 1101277"/>
                  <a:gd name="connsiteX2" fmla="*/ 1968021 w 1968021"/>
                  <a:gd name="connsiteY2" fmla="*/ 424864 h 1101277"/>
                  <a:gd name="connsiteX3" fmla="*/ 309069 w 1968021"/>
                  <a:gd name="connsiteY3" fmla="*/ 1101277 h 1101277"/>
                  <a:gd name="connsiteX4" fmla="*/ 0 w 1968021"/>
                  <a:gd name="connsiteY4" fmla="*/ 765489 h 1101277"/>
                  <a:gd name="connsiteX0" fmla="*/ 0 w 1968021"/>
                  <a:gd name="connsiteY0" fmla="*/ 719414 h 1055202"/>
                  <a:gd name="connsiteX1" fmla="*/ 1610372 w 1968021"/>
                  <a:gd name="connsiteY1" fmla="*/ 0 h 1055202"/>
                  <a:gd name="connsiteX2" fmla="*/ 1968021 w 1968021"/>
                  <a:gd name="connsiteY2" fmla="*/ 378789 h 1055202"/>
                  <a:gd name="connsiteX3" fmla="*/ 309069 w 1968021"/>
                  <a:gd name="connsiteY3" fmla="*/ 1055202 h 1055202"/>
                  <a:gd name="connsiteX4" fmla="*/ 0 w 1968021"/>
                  <a:gd name="connsiteY4" fmla="*/ 719414 h 1055202"/>
                  <a:gd name="connsiteX0" fmla="*/ 0 w 1951444"/>
                  <a:gd name="connsiteY0" fmla="*/ 719414 h 1055202"/>
                  <a:gd name="connsiteX1" fmla="*/ 1610372 w 1951444"/>
                  <a:gd name="connsiteY1" fmla="*/ 0 h 1055202"/>
                  <a:gd name="connsiteX2" fmla="*/ 1951444 w 1951444"/>
                  <a:gd name="connsiteY2" fmla="*/ 389263 h 1055202"/>
                  <a:gd name="connsiteX3" fmla="*/ 309069 w 1951444"/>
                  <a:gd name="connsiteY3" fmla="*/ 1055202 h 1055202"/>
                  <a:gd name="connsiteX4" fmla="*/ 0 w 1951444"/>
                  <a:gd name="connsiteY4" fmla="*/ 719414 h 1055202"/>
                  <a:gd name="connsiteX0" fmla="*/ 0 w 1951444"/>
                  <a:gd name="connsiteY0" fmla="*/ 719414 h 1062539"/>
                  <a:gd name="connsiteX1" fmla="*/ 1610372 w 1951444"/>
                  <a:gd name="connsiteY1" fmla="*/ 0 h 1062539"/>
                  <a:gd name="connsiteX2" fmla="*/ 1951444 w 1951444"/>
                  <a:gd name="connsiteY2" fmla="*/ 389263 h 1062539"/>
                  <a:gd name="connsiteX3" fmla="*/ 344805 w 1951444"/>
                  <a:gd name="connsiteY3" fmla="*/ 1062539 h 1062539"/>
                  <a:gd name="connsiteX4" fmla="*/ 0 w 1951444"/>
                  <a:gd name="connsiteY4" fmla="*/ 719414 h 1062539"/>
                  <a:gd name="connsiteX0" fmla="*/ 0 w 1951444"/>
                  <a:gd name="connsiteY0" fmla="*/ 719414 h 1066208"/>
                  <a:gd name="connsiteX1" fmla="*/ 1610372 w 1951444"/>
                  <a:gd name="connsiteY1" fmla="*/ 0 h 1066208"/>
                  <a:gd name="connsiteX2" fmla="*/ 1951444 w 1951444"/>
                  <a:gd name="connsiteY2" fmla="*/ 389263 h 1066208"/>
                  <a:gd name="connsiteX3" fmla="*/ 362672 w 1951444"/>
                  <a:gd name="connsiteY3" fmla="*/ 1066208 h 1066208"/>
                  <a:gd name="connsiteX4" fmla="*/ 0 w 1951444"/>
                  <a:gd name="connsiteY4" fmla="*/ 719414 h 1066208"/>
                  <a:gd name="connsiteX0" fmla="*/ 0 w 1951444"/>
                  <a:gd name="connsiteY0" fmla="*/ 719414 h 1066208"/>
                  <a:gd name="connsiteX1" fmla="*/ 1610372 w 1951444"/>
                  <a:gd name="connsiteY1" fmla="*/ 0 h 1066208"/>
                  <a:gd name="connsiteX2" fmla="*/ 1951444 w 1951444"/>
                  <a:gd name="connsiteY2" fmla="*/ 389263 h 1066208"/>
                  <a:gd name="connsiteX3" fmla="*/ 362672 w 1951444"/>
                  <a:gd name="connsiteY3" fmla="*/ 1066208 h 1066208"/>
                  <a:gd name="connsiteX4" fmla="*/ 0 w 1951444"/>
                  <a:gd name="connsiteY4" fmla="*/ 719414 h 1066208"/>
                  <a:gd name="connsiteX0" fmla="*/ 0 w 1951444"/>
                  <a:gd name="connsiteY0" fmla="*/ 688203 h 1034997"/>
                  <a:gd name="connsiteX1" fmla="*/ 1633308 w 1951444"/>
                  <a:gd name="connsiteY1" fmla="*/ 0 h 1034997"/>
                  <a:gd name="connsiteX2" fmla="*/ 1951444 w 1951444"/>
                  <a:gd name="connsiteY2" fmla="*/ 358052 h 1034997"/>
                  <a:gd name="connsiteX3" fmla="*/ 362672 w 1951444"/>
                  <a:gd name="connsiteY3" fmla="*/ 1034997 h 1034997"/>
                  <a:gd name="connsiteX4" fmla="*/ 0 w 1951444"/>
                  <a:gd name="connsiteY4" fmla="*/ 688203 h 1034997"/>
                  <a:gd name="connsiteX0" fmla="*/ 0 w 1980677"/>
                  <a:gd name="connsiteY0" fmla="*/ 688203 h 1034997"/>
                  <a:gd name="connsiteX1" fmla="*/ 1633308 w 1980677"/>
                  <a:gd name="connsiteY1" fmla="*/ 0 h 1034997"/>
                  <a:gd name="connsiteX2" fmla="*/ 1980677 w 1980677"/>
                  <a:gd name="connsiteY2" fmla="*/ 348153 h 1034997"/>
                  <a:gd name="connsiteX3" fmla="*/ 362672 w 1980677"/>
                  <a:gd name="connsiteY3" fmla="*/ 1034997 h 1034997"/>
                  <a:gd name="connsiteX4" fmla="*/ 0 w 1980677"/>
                  <a:gd name="connsiteY4" fmla="*/ 688203 h 1034997"/>
                  <a:gd name="connsiteX0" fmla="*/ 0 w 1966775"/>
                  <a:gd name="connsiteY0" fmla="*/ 688203 h 1034997"/>
                  <a:gd name="connsiteX1" fmla="*/ 1633308 w 1966775"/>
                  <a:gd name="connsiteY1" fmla="*/ 0 h 1034997"/>
                  <a:gd name="connsiteX2" fmla="*/ 1966775 w 1966775"/>
                  <a:gd name="connsiteY2" fmla="*/ 412676 h 1034997"/>
                  <a:gd name="connsiteX3" fmla="*/ 362672 w 1966775"/>
                  <a:gd name="connsiteY3" fmla="*/ 1034997 h 1034997"/>
                  <a:gd name="connsiteX4" fmla="*/ 0 w 1966775"/>
                  <a:gd name="connsiteY4" fmla="*/ 688203 h 1034997"/>
                  <a:gd name="connsiteX0" fmla="*/ 0 w 1966775"/>
                  <a:gd name="connsiteY0" fmla="*/ 688203 h 1068246"/>
                  <a:gd name="connsiteX1" fmla="*/ 1633308 w 1966775"/>
                  <a:gd name="connsiteY1" fmla="*/ 0 h 1068246"/>
                  <a:gd name="connsiteX2" fmla="*/ 1966775 w 1966775"/>
                  <a:gd name="connsiteY2" fmla="*/ 412676 h 1068246"/>
                  <a:gd name="connsiteX3" fmla="*/ 380737 w 1966775"/>
                  <a:gd name="connsiteY3" fmla="*/ 1068246 h 1068246"/>
                  <a:gd name="connsiteX4" fmla="*/ 0 w 1966775"/>
                  <a:gd name="connsiteY4" fmla="*/ 688203 h 1068246"/>
                  <a:gd name="connsiteX0" fmla="*/ 0 w 1960381"/>
                  <a:gd name="connsiteY0" fmla="*/ 688203 h 1068246"/>
                  <a:gd name="connsiteX1" fmla="*/ 1633308 w 1960381"/>
                  <a:gd name="connsiteY1" fmla="*/ 0 h 1068246"/>
                  <a:gd name="connsiteX2" fmla="*/ 1960381 w 1960381"/>
                  <a:gd name="connsiteY2" fmla="*/ 418932 h 1068246"/>
                  <a:gd name="connsiteX3" fmla="*/ 380737 w 1960381"/>
                  <a:gd name="connsiteY3" fmla="*/ 1068246 h 1068246"/>
                  <a:gd name="connsiteX4" fmla="*/ 0 w 1960381"/>
                  <a:gd name="connsiteY4" fmla="*/ 688203 h 1068246"/>
                  <a:gd name="connsiteX0" fmla="*/ 0 w 1960381"/>
                  <a:gd name="connsiteY0" fmla="*/ 688203 h 1080501"/>
                  <a:gd name="connsiteX1" fmla="*/ 1633308 w 1960381"/>
                  <a:gd name="connsiteY1" fmla="*/ 0 h 1080501"/>
                  <a:gd name="connsiteX2" fmla="*/ 1960381 w 1960381"/>
                  <a:gd name="connsiteY2" fmla="*/ 418932 h 1080501"/>
                  <a:gd name="connsiteX3" fmla="*/ 368210 w 1960381"/>
                  <a:gd name="connsiteY3" fmla="*/ 1080501 h 1080501"/>
                  <a:gd name="connsiteX4" fmla="*/ 0 w 1960381"/>
                  <a:gd name="connsiteY4" fmla="*/ 688203 h 1080501"/>
                  <a:gd name="connsiteX0" fmla="*/ 0 w 1960381"/>
                  <a:gd name="connsiteY0" fmla="*/ 744319 h 1136617"/>
                  <a:gd name="connsiteX1" fmla="*/ 1826627 w 1960381"/>
                  <a:gd name="connsiteY1" fmla="*/ 0 h 1136617"/>
                  <a:gd name="connsiteX2" fmla="*/ 1960381 w 1960381"/>
                  <a:gd name="connsiteY2" fmla="*/ 475048 h 1136617"/>
                  <a:gd name="connsiteX3" fmla="*/ 368210 w 1960381"/>
                  <a:gd name="connsiteY3" fmla="*/ 1136617 h 1136617"/>
                  <a:gd name="connsiteX4" fmla="*/ 0 w 1960381"/>
                  <a:gd name="connsiteY4" fmla="*/ 744319 h 1136617"/>
                  <a:gd name="connsiteX0" fmla="*/ 0 w 1806362"/>
                  <a:gd name="connsiteY0" fmla="*/ 710025 h 1136617"/>
                  <a:gd name="connsiteX1" fmla="*/ 1672608 w 1806362"/>
                  <a:gd name="connsiteY1" fmla="*/ 0 h 1136617"/>
                  <a:gd name="connsiteX2" fmla="*/ 1806362 w 1806362"/>
                  <a:gd name="connsiteY2" fmla="*/ 475048 h 1136617"/>
                  <a:gd name="connsiteX3" fmla="*/ 214191 w 1806362"/>
                  <a:gd name="connsiteY3" fmla="*/ 1136617 h 1136617"/>
                  <a:gd name="connsiteX4" fmla="*/ 0 w 1806362"/>
                  <a:gd name="connsiteY4" fmla="*/ 710025 h 1136617"/>
                  <a:gd name="connsiteX0" fmla="*/ 0 w 1687621"/>
                  <a:gd name="connsiteY0" fmla="*/ 694501 h 1136617"/>
                  <a:gd name="connsiteX1" fmla="*/ 1553867 w 1687621"/>
                  <a:gd name="connsiteY1" fmla="*/ 0 h 1136617"/>
                  <a:gd name="connsiteX2" fmla="*/ 1687621 w 1687621"/>
                  <a:gd name="connsiteY2" fmla="*/ 475048 h 1136617"/>
                  <a:gd name="connsiteX3" fmla="*/ 95450 w 1687621"/>
                  <a:gd name="connsiteY3" fmla="*/ 1136617 h 1136617"/>
                  <a:gd name="connsiteX4" fmla="*/ 0 w 1687621"/>
                  <a:gd name="connsiteY4" fmla="*/ 694501 h 1136617"/>
                  <a:gd name="connsiteX0" fmla="*/ 0 w 1687621"/>
                  <a:gd name="connsiteY0" fmla="*/ 687625 h 1129741"/>
                  <a:gd name="connsiteX1" fmla="*/ 1635016 w 1687621"/>
                  <a:gd name="connsiteY1" fmla="*/ 0 h 1129741"/>
                  <a:gd name="connsiteX2" fmla="*/ 1687621 w 1687621"/>
                  <a:gd name="connsiteY2" fmla="*/ 468172 h 1129741"/>
                  <a:gd name="connsiteX3" fmla="*/ 95450 w 1687621"/>
                  <a:gd name="connsiteY3" fmla="*/ 1129741 h 1129741"/>
                  <a:gd name="connsiteX4" fmla="*/ 0 w 1687621"/>
                  <a:gd name="connsiteY4" fmla="*/ 687625 h 11297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7621" h="1129741">
                    <a:moveTo>
                      <a:pt x="0" y="687625"/>
                    </a:moveTo>
                    <a:cubicBezTo>
                      <a:pt x="536791" y="447820"/>
                      <a:pt x="1089711" y="256609"/>
                      <a:pt x="1635016" y="0"/>
                    </a:cubicBezTo>
                    <a:lnTo>
                      <a:pt x="1687621" y="468172"/>
                    </a:lnTo>
                    <a:lnTo>
                      <a:pt x="95450" y="1129741"/>
                    </a:lnTo>
                    <a:lnTo>
                      <a:pt x="0" y="687625"/>
                    </a:lnTo>
                    <a:close/>
                  </a:path>
                </a:pathLst>
              </a:custGeom>
              <a:solidFill>
                <a:srgbClr val="FC52C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21" name="Picture 12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3771" y="2606543"/>
              <a:ext cx="758132" cy="804042"/>
            </a:xfrm>
            <a:prstGeom prst="rect">
              <a:avLst/>
            </a:prstGeom>
          </p:spPr>
        </p:pic>
      </p:grpSp>
      <p:grpSp>
        <p:nvGrpSpPr>
          <p:cNvPr id="125" name="Group 124"/>
          <p:cNvGrpSpPr/>
          <p:nvPr/>
        </p:nvGrpSpPr>
        <p:grpSpPr>
          <a:xfrm>
            <a:off x="3246434" y="2348455"/>
            <a:ext cx="2160691" cy="1915757"/>
            <a:chOff x="3322262" y="2322368"/>
            <a:chExt cx="2160691" cy="1915757"/>
          </a:xfrm>
        </p:grpSpPr>
        <p:grpSp>
          <p:nvGrpSpPr>
            <p:cNvPr id="26" name="Group 25"/>
            <p:cNvGrpSpPr/>
            <p:nvPr/>
          </p:nvGrpSpPr>
          <p:grpSpPr>
            <a:xfrm>
              <a:off x="3322262" y="2322368"/>
              <a:ext cx="2160691" cy="1915757"/>
              <a:chOff x="4205242" y="2217664"/>
              <a:chExt cx="3802288" cy="3647559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4205242" y="2409713"/>
                <a:ext cx="3802288" cy="3455510"/>
                <a:chOff x="4199210" y="2404231"/>
                <a:chExt cx="3808320" cy="3460992"/>
              </a:xfrm>
            </p:grpSpPr>
            <p:sp>
              <p:nvSpPr>
                <p:cNvPr id="29" name="Freeform 28"/>
                <p:cNvSpPr/>
                <p:nvPr/>
              </p:nvSpPr>
              <p:spPr>
                <a:xfrm>
                  <a:off x="6095996" y="3581399"/>
                  <a:ext cx="1615443" cy="2283824"/>
                </a:xfrm>
                <a:custGeom>
                  <a:avLst/>
                  <a:gdLst>
                    <a:gd name="connsiteX0" fmla="*/ 0 w 1615441"/>
                    <a:gd name="connsiteY0" fmla="*/ 0 h 2192385"/>
                    <a:gd name="connsiteX1" fmla="*/ 1615441 w 1615441"/>
                    <a:gd name="connsiteY1" fmla="*/ 0 h 2192385"/>
                    <a:gd name="connsiteX2" fmla="*/ 1615441 w 1615441"/>
                    <a:gd name="connsiteY2" fmla="*/ 2192385 h 2192385"/>
                    <a:gd name="connsiteX3" fmla="*/ 1615440 w 1615441"/>
                    <a:gd name="connsiteY3" fmla="*/ 2192385 h 2192385"/>
                    <a:gd name="connsiteX4" fmla="*/ 1615440 w 1615441"/>
                    <a:gd name="connsiteY4" fmla="*/ 1578431 h 2192385"/>
                    <a:gd name="connsiteX5" fmla="*/ 0 w 1615441"/>
                    <a:gd name="connsiteY5" fmla="*/ 2150735 h 21923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15441" h="2192385">
                      <a:moveTo>
                        <a:pt x="0" y="0"/>
                      </a:moveTo>
                      <a:lnTo>
                        <a:pt x="1615441" y="0"/>
                      </a:lnTo>
                      <a:lnTo>
                        <a:pt x="1615441" y="2192385"/>
                      </a:lnTo>
                      <a:lnTo>
                        <a:pt x="1615440" y="2192385"/>
                      </a:lnTo>
                      <a:lnTo>
                        <a:pt x="1615440" y="1578431"/>
                      </a:lnTo>
                      <a:lnTo>
                        <a:pt x="0" y="2150735"/>
                      </a:lnTo>
                      <a:close/>
                    </a:path>
                  </a:pathLst>
                </a:custGeom>
                <a:solidFill>
                  <a:srgbClr val="FFFF4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Freeform 29"/>
                <p:cNvSpPr/>
                <p:nvPr/>
              </p:nvSpPr>
              <p:spPr>
                <a:xfrm>
                  <a:off x="4480560" y="3581397"/>
                  <a:ext cx="1615436" cy="2283826"/>
                </a:xfrm>
                <a:custGeom>
                  <a:avLst/>
                  <a:gdLst>
                    <a:gd name="connsiteX0" fmla="*/ 0 w 1615438"/>
                    <a:gd name="connsiteY0" fmla="*/ 0 h 2192384"/>
                    <a:gd name="connsiteX1" fmla="*/ 1615438 w 1615438"/>
                    <a:gd name="connsiteY1" fmla="*/ 0 h 2192384"/>
                    <a:gd name="connsiteX2" fmla="*/ 1615438 w 1615438"/>
                    <a:gd name="connsiteY2" fmla="*/ 2192384 h 2192384"/>
                    <a:gd name="connsiteX3" fmla="*/ 0 w 1615438"/>
                    <a:gd name="connsiteY3" fmla="*/ 1578432 h 21923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15438" h="2192384">
                      <a:moveTo>
                        <a:pt x="0" y="0"/>
                      </a:moveTo>
                      <a:lnTo>
                        <a:pt x="1615438" y="0"/>
                      </a:lnTo>
                      <a:lnTo>
                        <a:pt x="1615438" y="2192384"/>
                      </a:lnTo>
                      <a:lnTo>
                        <a:pt x="0" y="1578432"/>
                      </a:lnTo>
                      <a:close/>
                    </a:path>
                  </a:pathLst>
                </a:custGeom>
                <a:solidFill>
                  <a:srgbClr val="FFFC0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Isosceles Triangle 30"/>
                <p:cNvSpPr/>
                <p:nvPr/>
              </p:nvSpPr>
              <p:spPr>
                <a:xfrm rot="5400000" flipH="1">
                  <a:off x="6201592" y="2773678"/>
                  <a:ext cx="1404257" cy="1615440"/>
                </a:xfrm>
                <a:prstGeom prst="triangle">
                  <a:avLst/>
                </a:prstGeom>
                <a:solidFill>
                  <a:srgbClr val="FFFC0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Isosceles Triangle 31"/>
                <p:cNvSpPr/>
                <p:nvPr/>
              </p:nvSpPr>
              <p:spPr>
                <a:xfrm rot="16200000">
                  <a:off x="4586152" y="2773678"/>
                  <a:ext cx="1404257" cy="1615440"/>
                </a:xfrm>
                <a:prstGeom prst="triangle">
                  <a:avLst/>
                </a:prstGeom>
                <a:solidFill>
                  <a:srgbClr val="FFFF3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11"/>
                <p:cNvSpPr/>
                <p:nvPr/>
              </p:nvSpPr>
              <p:spPr>
                <a:xfrm>
                  <a:off x="6095995" y="3564062"/>
                  <a:ext cx="1911535" cy="1190817"/>
                </a:xfrm>
                <a:custGeom>
                  <a:avLst/>
                  <a:gdLst>
                    <a:gd name="connsiteX0" fmla="*/ 0 w 1950724"/>
                    <a:gd name="connsiteY0" fmla="*/ 0 h 575856"/>
                    <a:gd name="connsiteX1" fmla="*/ 1950724 w 1950724"/>
                    <a:gd name="connsiteY1" fmla="*/ 0 h 575856"/>
                    <a:gd name="connsiteX2" fmla="*/ 1950724 w 1950724"/>
                    <a:gd name="connsiteY2" fmla="*/ 575856 h 575856"/>
                    <a:gd name="connsiteX3" fmla="*/ 0 w 1950724"/>
                    <a:gd name="connsiteY3" fmla="*/ 575856 h 575856"/>
                    <a:gd name="connsiteX4" fmla="*/ 0 w 1950724"/>
                    <a:gd name="connsiteY4" fmla="*/ 0 h 575856"/>
                    <a:gd name="connsiteX0" fmla="*/ 0 w 1950724"/>
                    <a:gd name="connsiteY0" fmla="*/ 679269 h 1255125"/>
                    <a:gd name="connsiteX1" fmla="*/ 1611090 w 1950724"/>
                    <a:gd name="connsiteY1" fmla="*/ 0 h 1255125"/>
                    <a:gd name="connsiteX2" fmla="*/ 1950724 w 1950724"/>
                    <a:gd name="connsiteY2" fmla="*/ 1255125 h 1255125"/>
                    <a:gd name="connsiteX3" fmla="*/ 0 w 1950724"/>
                    <a:gd name="connsiteY3" fmla="*/ 1255125 h 1255125"/>
                    <a:gd name="connsiteX4" fmla="*/ 0 w 1950724"/>
                    <a:gd name="connsiteY4" fmla="*/ 679269 h 1255125"/>
                    <a:gd name="connsiteX0" fmla="*/ 0 w 1924598"/>
                    <a:gd name="connsiteY0" fmla="*/ 679269 h 1255125"/>
                    <a:gd name="connsiteX1" fmla="*/ 1611090 w 1924598"/>
                    <a:gd name="connsiteY1" fmla="*/ 0 h 1255125"/>
                    <a:gd name="connsiteX2" fmla="*/ 1924598 w 1924598"/>
                    <a:gd name="connsiteY2" fmla="*/ 419102 h 1255125"/>
                    <a:gd name="connsiteX3" fmla="*/ 0 w 1924598"/>
                    <a:gd name="connsiteY3" fmla="*/ 1255125 h 1255125"/>
                    <a:gd name="connsiteX4" fmla="*/ 0 w 1924598"/>
                    <a:gd name="connsiteY4" fmla="*/ 679269 h 1255125"/>
                    <a:gd name="connsiteX0" fmla="*/ 0 w 1924598"/>
                    <a:gd name="connsiteY0" fmla="*/ 679269 h 1137559"/>
                    <a:gd name="connsiteX1" fmla="*/ 1611090 w 1924598"/>
                    <a:gd name="connsiteY1" fmla="*/ 0 h 1137559"/>
                    <a:gd name="connsiteX2" fmla="*/ 1924598 w 1924598"/>
                    <a:gd name="connsiteY2" fmla="*/ 419102 h 1137559"/>
                    <a:gd name="connsiteX3" fmla="*/ 195943 w 1924598"/>
                    <a:gd name="connsiteY3" fmla="*/ 1137559 h 1137559"/>
                    <a:gd name="connsiteX4" fmla="*/ 0 w 1924598"/>
                    <a:gd name="connsiteY4" fmla="*/ 679269 h 1137559"/>
                    <a:gd name="connsiteX0" fmla="*/ 0 w 1924598"/>
                    <a:gd name="connsiteY0" fmla="*/ 679269 h 1085308"/>
                    <a:gd name="connsiteX1" fmla="*/ 1611090 w 1924598"/>
                    <a:gd name="connsiteY1" fmla="*/ 0 h 1085308"/>
                    <a:gd name="connsiteX2" fmla="*/ 1924598 w 1924598"/>
                    <a:gd name="connsiteY2" fmla="*/ 419102 h 1085308"/>
                    <a:gd name="connsiteX3" fmla="*/ 287383 w 1924598"/>
                    <a:gd name="connsiteY3" fmla="*/ 1085308 h 1085308"/>
                    <a:gd name="connsiteX4" fmla="*/ 0 w 1924598"/>
                    <a:gd name="connsiteY4" fmla="*/ 679269 h 1085308"/>
                    <a:gd name="connsiteX0" fmla="*/ 0 w 1924598"/>
                    <a:gd name="connsiteY0" fmla="*/ 679269 h 1150623"/>
                    <a:gd name="connsiteX1" fmla="*/ 1611090 w 1924598"/>
                    <a:gd name="connsiteY1" fmla="*/ 0 h 1150623"/>
                    <a:gd name="connsiteX2" fmla="*/ 1924598 w 1924598"/>
                    <a:gd name="connsiteY2" fmla="*/ 419102 h 1150623"/>
                    <a:gd name="connsiteX3" fmla="*/ 248195 w 1924598"/>
                    <a:gd name="connsiteY3" fmla="*/ 1150623 h 1150623"/>
                    <a:gd name="connsiteX4" fmla="*/ 0 w 1924598"/>
                    <a:gd name="connsiteY4" fmla="*/ 679269 h 1150623"/>
                    <a:gd name="connsiteX0" fmla="*/ 0 w 1911535"/>
                    <a:gd name="connsiteY0" fmla="*/ 679269 h 1150623"/>
                    <a:gd name="connsiteX1" fmla="*/ 1611090 w 1911535"/>
                    <a:gd name="connsiteY1" fmla="*/ 0 h 1150623"/>
                    <a:gd name="connsiteX2" fmla="*/ 1911535 w 1911535"/>
                    <a:gd name="connsiteY2" fmla="*/ 379914 h 1150623"/>
                    <a:gd name="connsiteX3" fmla="*/ 248195 w 1911535"/>
                    <a:gd name="connsiteY3" fmla="*/ 1150623 h 1150623"/>
                    <a:gd name="connsiteX4" fmla="*/ 0 w 1911535"/>
                    <a:gd name="connsiteY4" fmla="*/ 679269 h 1150623"/>
                    <a:gd name="connsiteX0" fmla="*/ 0 w 1911535"/>
                    <a:gd name="connsiteY0" fmla="*/ 694341 h 1165695"/>
                    <a:gd name="connsiteX1" fmla="*/ 1606066 w 1911535"/>
                    <a:gd name="connsiteY1" fmla="*/ 0 h 1165695"/>
                    <a:gd name="connsiteX2" fmla="*/ 1911535 w 1911535"/>
                    <a:gd name="connsiteY2" fmla="*/ 394986 h 1165695"/>
                    <a:gd name="connsiteX3" fmla="*/ 248195 w 1911535"/>
                    <a:gd name="connsiteY3" fmla="*/ 1165695 h 1165695"/>
                    <a:gd name="connsiteX4" fmla="*/ 0 w 1911535"/>
                    <a:gd name="connsiteY4" fmla="*/ 694341 h 1165695"/>
                    <a:gd name="connsiteX0" fmla="*/ 0 w 1911535"/>
                    <a:gd name="connsiteY0" fmla="*/ 704390 h 1175744"/>
                    <a:gd name="connsiteX1" fmla="*/ 1601042 w 1911535"/>
                    <a:gd name="connsiteY1" fmla="*/ 0 h 1175744"/>
                    <a:gd name="connsiteX2" fmla="*/ 1911535 w 1911535"/>
                    <a:gd name="connsiteY2" fmla="*/ 405035 h 1175744"/>
                    <a:gd name="connsiteX3" fmla="*/ 248195 w 1911535"/>
                    <a:gd name="connsiteY3" fmla="*/ 1175744 h 1175744"/>
                    <a:gd name="connsiteX4" fmla="*/ 0 w 1911535"/>
                    <a:gd name="connsiteY4" fmla="*/ 704390 h 1175744"/>
                    <a:gd name="connsiteX0" fmla="*/ 0 w 1911535"/>
                    <a:gd name="connsiteY0" fmla="*/ 719463 h 1190817"/>
                    <a:gd name="connsiteX1" fmla="*/ 1601042 w 1911535"/>
                    <a:gd name="connsiteY1" fmla="*/ 0 h 1190817"/>
                    <a:gd name="connsiteX2" fmla="*/ 1911535 w 1911535"/>
                    <a:gd name="connsiteY2" fmla="*/ 420108 h 1190817"/>
                    <a:gd name="connsiteX3" fmla="*/ 248195 w 1911535"/>
                    <a:gd name="connsiteY3" fmla="*/ 1190817 h 1190817"/>
                    <a:gd name="connsiteX4" fmla="*/ 0 w 1911535"/>
                    <a:gd name="connsiteY4" fmla="*/ 719463 h 11908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11535" h="1190817">
                      <a:moveTo>
                        <a:pt x="0" y="719463"/>
                      </a:moveTo>
                      <a:lnTo>
                        <a:pt x="1601042" y="0"/>
                      </a:lnTo>
                      <a:lnTo>
                        <a:pt x="1911535" y="420108"/>
                      </a:lnTo>
                      <a:lnTo>
                        <a:pt x="248195" y="1190817"/>
                      </a:lnTo>
                      <a:lnTo>
                        <a:pt x="0" y="719463"/>
                      </a:lnTo>
                      <a:close/>
                    </a:path>
                  </a:pathLst>
                </a:custGeom>
                <a:solidFill>
                  <a:srgbClr val="FFFFA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11"/>
                <p:cNvSpPr/>
                <p:nvPr/>
              </p:nvSpPr>
              <p:spPr>
                <a:xfrm rot="3045066">
                  <a:off x="4284119" y="3510311"/>
                  <a:ext cx="1744260" cy="1291133"/>
                </a:xfrm>
                <a:custGeom>
                  <a:avLst/>
                  <a:gdLst>
                    <a:gd name="connsiteX0" fmla="*/ 0 w 1950724"/>
                    <a:gd name="connsiteY0" fmla="*/ 0 h 575856"/>
                    <a:gd name="connsiteX1" fmla="*/ 1950724 w 1950724"/>
                    <a:gd name="connsiteY1" fmla="*/ 0 h 575856"/>
                    <a:gd name="connsiteX2" fmla="*/ 1950724 w 1950724"/>
                    <a:gd name="connsiteY2" fmla="*/ 575856 h 575856"/>
                    <a:gd name="connsiteX3" fmla="*/ 0 w 1950724"/>
                    <a:gd name="connsiteY3" fmla="*/ 575856 h 575856"/>
                    <a:gd name="connsiteX4" fmla="*/ 0 w 1950724"/>
                    <a:gd name="connsiteY4" fmla="*/ 0 h 575856"/>
                    <a:gd name="connsiteX0" fmla="*/ 0 w 1950724"/>
                    <a:gd name="connsiteY0" fmla="*/ 679269 h 1255125"/>
                    <a:gd name="connsiteX1" fmla="*/ 1611090 w 1950724"/>
                    <a:gd name="connsiteY1" fmla="*/ 0 h 1255125"/>
                    <a:gd name="connsiteX2" fmla="*/ 1950724 w 1950724"/>
                    <a:gd name="connsiteY2" fmla="*/ 1255125 h 1255125"/>
                    <a:gd name="connsiteX3" fmla="*/ 0 w 1950724"/>
                    <a:gd name="connsiteY3" fmla="*/ 1255125 h 1255125"/>
                    <a:gd name="connsiteX4" fmla="*/ 0 w 1950724"/>
                    <a:gd name="connsiteY4" fmla="*/ 679269 h 1255125"/>
                    <a:gd name="connsiteX0" fmla="*/ 0 w 1924598"/>
                    <a:gd name="connsiteY0" fmla="*/ 679269 h 1255125"/>
                    <a:gd name="connsiteX1" fmla="*/ 1611090 w 1924598"/>
                    <a:gd name="connsiteY1" fmla="*/ 0 h 1255125"/>
                    <a:gd name="connsiteX2" fmla="*/ 1924598 w 1924598"/>
                    <a:gd name="connsiteY2" fmla="*/ 419102 h 1255125"/>
                    <a:gd name="connsiteX3" fmla="*/ 0 w 1924598"/>
                    <a:gd name="connsiteY3" fmla="*/ 1255125 h 1255125"/>
                    <a:gd name="connsiteX4" fmla="*/ 0 w 1924598"/>
                    <a:gd name="connsiteY4" fmla="*/ 679269 h 1255125"/>
                    <a:gd name="connsiteX0" fmla="*/ 0 w 1924598"/>
                    <a:gd name="connsiteY0" fmla="*/ 679269 h 1137559"/>
                    <a:gd name="connsiteX1" fmla="*/ 1611090 w 1924598"/>
                    <a:gd name="connsiteY1" fmla="*/ 0 h 1137559"/>
                    <a:gd name="connsiteX2" fmla="*/ 1924598 w 1924598"/>
                    <a:gd name="connsiteY2" fmla="*/ 419102 h 1137559"/>
                    <a:gd name="connsiteX3" fmla="*/ 195943 w 1924598"/>
                    <a:gd name="connsiteY3" fmla="*/ 1137559 h 1137559"/>
                    <a:gd name="connsiteX4" fmla="*/ 0 w 1924598"/>
                    <a:gd name="connsiteY4" fmla="*/ 679269 h 1137559"/>
                    <a:gd name="connsiteX0" fmla="*/ 0 w 1924598"/>
                    <a:gd name="connsiteY0" fmla="*/ 679269 h 1085308"/>
                    <a:gd name="connsiteX1" fmla="*/ 1611090 w 1924598"/>
                    <a:gd name="connsiteY1" fmla="*/ 0 h 1085308"/>
                    <a:gd name="connsiteX2" fmla="*/ 1924598 w 1924598"/>
                    <a:gd name="connsiteY2" fmla="*/ 419102 h 1085308"/>
                    <a:gd name="connsiteX3" fmla="*/ 287383 w 1924598"/>
                    <a:gd name="connsiteY3" fmla="*/ 1085308 h 1085308"/>
                    <a:gd name="connsiteX4" fmla="*/ 0 w 1924598"/>
                    <a:gd name="connsiteY4" fmla="*/ 679269 h 1085308"/>
                    <a:gd name="connsiteX0" fmla="*/ 0 w 1924598"/>
                    <a:gd name="connsiteY0" fmla="*/ 679269 h 1150623"/>
                    <a:gd name="connsiteX1" fmla="*/ 1611090 w 1924598"/>
                    <a:gd name="connsiteY1" fmla="*/ 0 h 1150623"/>
                    <a:gd name="connsiteX2" fmla="*/ 1924598 w 1924598"/>
                    <a:gd name="connsiteY2" fmla="*/ 419102 h 1150623"/>
                    <a:gd name="connsiteX3" fmla="*/ 248195 w 1924598"/>
                    <a:gd name="connsiteY3" fmla="*/ 1150623 h 1150623"/>
                    <a:gd name="connsiteX4" fmla="*/ 0 w 1924598"/>
                    <a:gd name="connsiteY4" fmla="*/ 679269 h 1150623"/>
                    <a:gd name="connsiteX0" fmla="*/ 0 w 1911535"/>
                    <a:gd name="connsiteY0" fmla="*/ 679269 h 1150623"/>
                    <a:gd name="connsiteX1" fmla="*/ 1611090 w 1911535"/>
                    <a:gd name="connsiteY1" fmla="*/ 0 h 1150623"/>
                    <a:gd name="connsiteX2" fmla="*/ 1911535 w 1911535"/>
                    <a:gd name="connsiteY2" fmla="*/ 379914 h 1150623"/>
                    <a:gd name="connsiteX3" fmla="*/ 248195 w 1911535"/>
                    <a:gd name="connsiteY3" fmla="*/ 1150623 h 1150623"/>
                    <a:gd name="connsiteX4" fmla="*/ 0 w 1911535"/>
                    <a:gd name="connsiteY4" fmla="*/ 679269 h 1150623"/>
                    <a:gd name="connsiteX0" fmla="*/ 0 w 1911535"/>
                    <a:gd name="connsiteY0" fmla="*/ 679269 h 1101277"/>
                    <a:gd name="connsiteX1" fmla="*/ 1611090 w 1911535"/>
                    <a:gd name="connsiteY1" fmla="*/ 0 h 1101277"/>
                    <a:gd name="connsiteX2" fmla="*/ 1911535 w 1911535"/>
                    <a:gd name="connsiteY2" fmla="*/ 379914 h 1101277"/>
                    <a:gd name="connsiteX3" fmla="*/ 173718 w 1911535"/>
                    <a:gd name="connsiteY3" fmla="*/ 1101277 h 1101277"/>
                    <a:gd name="connsiteX4" fmla="*/ 0 w 1911535"/>
                    <a:gd name="connsiteY4" fmla="*/ 679269 h 1101277"/>
                    <a:gd name="connsiteX0" fmla="*/ 0 w 1808131"/>
                    <a:gd name="connsiteY0" fmla="*/ 679269 h 1101277"/>
                    <a:gd name="connsiteX1" fmla="*/ 1611090 w 1808131"/>
                    <a:gd name="connsiteY1" fmla="*/ 0 h 1101277"/>
                    <a:gd name="connsiteX2" fmla="*/ 1808131 w 1808131"/>
                    <a:gd name="connsiteY2" fmla="*/ 412116 h 1101277"/>
                    <a:gd name="connsiteX3" fmla="*/ 173718 w 1808131"/>
                    <a:gd name="connsiteY3" fmla="*/ 1101277 h 1101277"/>
                    <a:gd name="connsiteX4" fmla="*/ 0 w 1808131"/>
                    <a:gd name="connsiteY4" fmla="*/ 679269 h 1101277"/>
                    <a:gd name="connsiteX0" fmla="*/ 0 w 1818911"/>
                    <a:gd name="connsiteY0" fmla="*/ 683195 h 1101277"/>
                    <a:gd name="connsiteX1" fmla="*/ 1621870 w 1818911"/>
                    <a:gd name="connsiteY1" fmla="*/ 0 h 1101277"/>
                    <a:gd name="connsiteX2" fmla="*/ 1818911 w 1818911"/>
                    <a:gd name="connsiteY2" fmla="*/ 412116 h 1101277"/>
                    <a:gd name="connsiteX3" fmla="*/ 184498 w 1818911"/>
                    <a:gd name="connsiteY3" fmla="*/ 1101277 h 1101277"/>
                    <a:gd name="connsiteX4" fmla="*/ 0 w 1818911"/>
                    <a:gd name="connsiteY4" fmla="*/ 683195 h 1101277"/>
                    <a:gd name="connsiteX0" fmla="*/ 0 w 1827095"/>
                    <a:gd name="connsiteY0" fmla="*/ 677773 h 1101277"/>
                    <a:gd name="connsiteX1" fmla="*/ 1630054 w 1827095"/>
                    <a:gd name="connsiteY1" fmla="*/ 0 h 1101277"/>
                    <a:gd name="connsiteX2" fmla="*/ 1827095 w 1827095"/>
                    <a:gd name="connsiteY2" fmla="*/ 412116 h 1101277"/>
                    <a:gd name="connsiteX3" fmla="*/ 192682 w 1827095"/>
                    <a:gd name="connsiteY3" fmla="*/ 1101277 h 1101277"/>
                    <a:gd name="connsiteX4" fmla="*/ 0 w 1827095"/>
                    <a:gd name="connsiteY4" fmla="*/ 677773 h 1101277"/>
                    <a:gd name="connsiteX0" fmla="*/ 0 w 1834531"/>
                    <a:gd name="connsiteY0" fmla="*/ 678381 h 1101277"/>
                    <a:gd name="connsiteX1" fmla="*/ 1637490 w 1834531"/>
                    <a:gd name="connsiteY1" fmla="*/ 0 h 1101277"/>
                    <a:gd name="connsiteX2" fmla="*/ 1834531 w 1834531"/>
                    <a:gd name="connsiteY2" fmla="*/ 412116 h 1101277"/>
                    <a:gd name="connsiteX3" fmla="*/ 200118 w 1834531"/>
                    <a:gd name="connsiteY3" fmla="*/ 1101277 h 1101277"/>
                    <a:gd name="connsiteX4" fmla="*/ 0 w 1834531"/>
                    <a:gd name="connsiteY4" fmla="*/ 678381 h 1101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34531" h="1101277">
                      <a:moveTo>
                        <a:pt x="0" y="678381"/>
                      </a:moveTo>
                      <a:lnTo>
                        <a:pt x="1637490" y="0"/>
                      </a:lnTo>
                      <a:lnTo>
                        <a:pt x="1834531" y="412116"/>
                      </a:lnTo>
                      <a:lnTo>
                        <a:pt x="200118" y="1101277"/>
                      </a:lnTo>
                      <a:lnTo>
                        <a:pt x="0" y="678381"/>
                      </a:lnTo>
                      <a:close/>
                    </a:path>
                  </a:pathLst>
                </a:custGeom>
                <a:solidFill>
                  <a:srgbClr val="FFFFA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ectangle 11"/>
                <p:cNvSpPr/>
                <p:nvPr/>
              </p:nvSpPr>
              <p:spPr>
                <a:xfrm rot="253629">
                  <a:off x="4199210" y="2404231"/>
                  <a:ext cx="1883215" cy="1213427"/>
                </a:xfrm>
                <a:custGeom>
                  <a:avLst/>
                  <a:gdLst>
                    <a:gd name="connsiteX0" fmla="*/ 0 w 1950724"/>
                    <a:gd name="connsiteY0" fmla="*/ 0 h 575856"/>
                    <a:gd name="connsiteX1" fmla="*/ 1950724 w 1950724"/>
                    <a:gd name="connsiteY1" fmla="*/ 0 h 575856"/>
                    <a:gd name="connsiteX2" fmla="*/ 1950724 w 1950724"/>
                    <a:gd name="connsiteY2" fmla="*/ 575856 h 575856"/>
                    <a:gd name="connsiteX3" fmla="*/ 0 w 1950724"/>
                    <a:gd name="connsiteY3" fmla="*/ 575856 h 575856"/>
                    <a:gd name="connsiteX4" fmla="*/ 0 w 1950724"/>
                    <a:gd name="connsiteY4" fmla="*/ 0 h 575856"/>
                    <a:gd name="connsiteX0" fmla="*/ 0 w 1950724"/>
                    <a:gd name="connsiteY0" fmla="*/ 679269 h 1255125"/>
                    <a:gd name="connsiteX1" fmla="*/ 1611090 w 1950724"/>
                    <a:gd name="connsiteY1" fmla="*/ 0 h 1255125"/>
                    <a:gd name="connsiteX2" fmla="*/ 1950724 w 1950724"/>
                    <a:gd name="connsiteY2" fmla="*/ 1255125 h 1255125"/>
                    <a:gd name="connsiteX3" fmla="*/ 0 w 1950724"/>
                    <a:gd name="connsiteY3" fmla="*/ 1255125 h 1255125"/>
                    <a:gd name="connsiteX4" fmla="*/ 0 w 1950724"/>
                    <a:gd name="connsiteY4" fmla="*/ 679269 h 1255125"/>
                    <a:gd name="connsiteX0" fmla="*/ 0 w 1924598"/>
                    <a:gd name="connsiteY0" fmla="*/ 679269 h 1255125"/>
                    <a:gd name="connsiteX1" fmla="*/ 1611090 w 1924598"/>
                    <a:gd name="connsiteY1" fmla="*/ 0 h 1255125"/>
                    <a:gd name="connsiteX2" fmla="*/ 1924598 w 1924598"/>
                    <a:gd name="connsiteY2" fmla="*/ 419102 h 1255125"/>
                    <a:gd name="connsiteX3" fmla="*/ 0 w 1924598"/>
                    <a:gd name="connsiteY3" fmla="*/ 1255125 h 1255125"/>
                    <a:gd name="connsiteX4" fmla="*/ 0 w 1924598"/>
                    <a:gd name="connsiteY4" fmla="*/ 679269 h 1255125"/>
                    <a:gd name="connsiteX0" fmla="*/ 0 w 1924598"/>
                    <a:gd name="connsiteY0" fmla="*/ 679269 h 1137559"/>
                    <a:gd name="connsiteX1" fmla="*/ 1611090 w 1924598"/>
                    <a:gd name="connsiteY1" fmla="*/ 0 h 1137559"/>
                    <a:gd name="connsiteX2" fmla="*/ 1924598 w 1924598"/>
                    <a:gd name="connsiteY2" fmla="*/ 419102 h 1137559"/>
                    <a:gd name="connsiteX3" fmla="*/ 195943 w 1924598"/>
                    <a:gd name="connsiteY3" fmla="*/ 1137559 h 1137559"/>
                    <a:gd name="connsiteX4" fmla="*/ 0 w 1924598"/>
                    <a:gd name="connsiteY4" fmla="*/ 679269 h 1137559"/>
                    <a:gd name="connsiteX0" fmla="*/ 0 w 1924598"/>
                    <a:gd name="connsiteY0" fmla="*/ 679269 h 1085308"/>
                    <a:gd name="connsiteX1" fmla="*/ 1611090 w 1924598"/>
                    <a:gd name="connsiteY1" fmla="*/ 0 h 1085308"/>
                    <a:gd name="connsiteX2" fmla="*/ 1924598 w 1924598"/>
                    <a:gd name="connsiteY2" fmla="*/ 419102 h 1085308"/>
                    <a:gd name="connsiteX3" fmla="*/ 287383 w 1924598"/>
                    <a:gd name="connsiteY3" fmla="*/ 1085308 h 1085308"/>
                    <a:gd name="connsiteX4" fmla="*/ 0 w 1924598"/>
                    <a:gd name="connsiteY4" fmla="*/ 679269 h 1085308"/>
                    <a:gd name="connsiteX0" fmla="*/ 0 w 1924598"/>
                    <a:gd name="connsiteY0" fmla="*/ 679269 h 1150623"/>
                    <a:gd name="connsiteX1" fmla="*/ 1611090 w 1924598"/>
                    <a:gd name="connsiteY1" fmla="*/ 0 h 1150623"/>
                    <a:gd name="connsiteX2" fmla="*/ 1924598 w 1924598"/>
                    <a:gd name="connsiteY2" fmla="*/ 419102 h 1150623"/>
                    <a:gd name="connsiteX3" fmla="*/ 248195 w 1924598"/>
                    <a:gd name="connsiteY3" fmla="*/ 1150623 h 1150623"/>
                    <a:gd name="connsiteX4" fmla="*/ 0 w 1924598"/>
                    <a:gd name="connsiteY4" fmla="*/ 679269 h 1150623"/>
                    <a:gd name="connsiteX0" fmla="*/ 0 w 1911535"/>
                    <a:gd name="connsiteY0" fmla="*/ 679269 h 1150623"/>
                    <a:gd name="connsiteX1" fmla="*/ 1611090 w 1911535"/>
                    <a:gd name="connsiteY1" fmla="*/ 0 h 1150623"/>
                    <a:gd name="connsiteX2" fmla="*/ 1911535 w 1911535"/>
                    <a:gd name="connsiteY2" fmla="*/ 379914 h 1150623"/>
                    <a:gd name="connsiteX3" fmla="*/ 248195 w 1911535"/>
                    <a:gd name="connsiteY3" fmla="*/ 1150623 h 1150623"/>
                    <a:gd name="connsiteX4" fmla="*/ 0 w 1911535"/>
                    <a:gd name="connsiteY4" fmla="*/ 679269 h 1150623"/>
                    <a:gd name="connsiteX0" fmla="*/ 0 w 1911535"/>
                    <a:gd name="connsiteY0" fmla="*/ 679269 h 1101277"/>
                    <a:gd name="connsiteX1" fmla="*/ 1611090 w 1911535"/>
                    <a:gd name="connsiteY1" fmla="*/ 0 h 1101277"/>
                    <a:gd name="connsiteX2" fmla="*/ 1911535 w 1911535"/>
                    <a:gd name="connsiteY2" fmla="*/ 379914 h 1101277"/>
                    <a:gd name="connsiteX3" fmla="*/ 173718 w 1911535"/>
                    <a:gd name="connsiteY3" fmla="*/ 1101277 h 1101277"/>
                    <a:gd name="connsiteX4" fmla="*/ 0 w 1911535"/>
                    <a:gd name="connsiteY4" fmla="*/ 679269 h 1101277"/>
                    <a:gd name="connsiteX0" fmla="*/ 0 w 1808131"/>
                    <a:gd name="connsiteY0" fmla="*/ 679269 h 1101277"/>
                    <a:gd name="connsiteX1" fmla="*/ 1611090 w 1808131"/>
                    <a:gd name="connsiteY1" fmla="*/ 0 h 1101277"/>
                    <a:gd name="connsiteX2" fmla="*/ 1808131 w 1808131"/>
                    <a:gd name="connsiteY2" fmla="*/ 412116 h 1101277"/>
                    <a:gd name="connsiteX3" fmla="*/ 173718 w 1808131"/>
                    <a:gd name="connsiteY3" fmla="*/ 1101277 h 1101277"/>
                    <a:gd name="connsiteX4" fmla="*/ 0 w 1808131"/>
                    <a:gd name="connsiteY4" fmla="*/ 679269 h 1101277"/>
                    <a:gd name="connsiteX0" fmla="*/ 0 w 1818911"/>
                    <a:gd name="connsiteY0" fmla="*/ 683195 h 1101277"/>
                    <a:gd name="connsiteX1" fmla="*/ 1621870 w 1818911"/>
                    <a:gd name="connsiteY1" fmla="*/ 0 h 1101277"/>
                    <a:gd name="connsiteX2" fmla="*/ 1818911 w 1818911"/>
                    <a:gd name="connsiteY2" fmla="*/ 412116 h 1101277"/>
                    <a:gd name="connsiteX3" fmla="*/ 184498 w 1818911"/>
                    <a:gd name="connsiteY3" fmla="*/ 1101277 h 1101277"/>
                    <a:gd name="connsiteX4" fmla="*/ 0 w 1818911"/>
                    <a:gd name="connsiteY4" fmla="*/ 683195 h 1101277"/>
                    <a:gd name="connsiteX0" fmla="*/ 0 w 1827095"/>
                    <a:gd name="connsiteY0" fmla="*/ 677773 h 1101277"/>
                    <a:gd name="connsiteX1" fmla="*/ 1630054 w 1827095"/>
                    <a:gd name="connsiteY1" fmla="*/ 0 h 1101277"/>
                    <a:gd name="connsiteX2" fmla="*/ 1827095 w 1827095"/>
                    <a:gd name="connsiteY2" fmla="*/ 412116 h 1101277"/>
                    <a:gd name="connsiteX3" fmla="*/ 192682 w 1827095"/>
                    <a:gd name="connsiteY3" fmla="*/ 1101277 h 1101277"/>
                    <a:gd name="connsiteX4" fmla="*/ 0 w 1827095"/>
                    <a:gd name="connsiteY4" fmla="*/ 677773 h 1101277"/>
                    <a:gd name="connsiteX0" fmla="*/ 0 w 1834531"/>
                    <a:gd name="connsiteY0" fmla="*/ 678381 h 1101277"/>
                    <a:gd name="connsiteX1" fmla="*/ 1637490 w 1834531"/>
                    <a:gd name="connsiteY1" fmla="*/ 0 h 1101277"/>
                    <a:gd name="connsiteX2" fmla="*/ 1834531 w 1834531"/>
                    <a:gd name="connsiteY2" fmla="*/ 412116 h 1101277"/>
                    <a:gd name="connsiteX3" fmla="*/ 200118 w 1834531"/>
                    <a:gd name="connsiteY3" fmla="*/ 1101277 h 1101277"/>
                    <a:gd name="connsiteX4" fmla="*/ 0 w 1834531"/>
                    <a:gd name="connsiteY4" fmla="*/ 678381 h 1101277"/>
                    <a:gd name="connsiteX0" fmla="*/ 0 w 1859071"/>
                    <a:gd name="connsiteY0" fmla="*/ 678381 h 1101277"/>
                    <a:gd name="connsiteX1" fmla="*/ 1637490 w 1859071"/>
                    <a:gd name="connsiteY1" fmla="*/ 0 h 1101277"/>
                    <a:gd name="connsiteX2" fmla="*/ 1859070 w 1859071"/>
                    <a:gd name="connsiteY2" fmla="*/ 424864 h 1101277"/>
                    <a:gd name="connsiteX3" fmla="*/ 200118 w 1859071"/>
                    <a:gd name="connsiteY3" fmla="*/ 1101277 h 1101277"/>
                    <a:gd name="connsiteX4" fmla="*/ 0 w 1859071"/>
                    <a:gd name="connsiteY4" fmla="*/ 678381 h 1101277"/>
                    <a:gd name="connsiteX0" fmla="*/ 0 w 1968021"/>
                    <a:gd name="connsiteY0" fmla="*/ 765489 h 1101277"/>
                    <a:gd name="connsiteX1" fmla="*/ 1746441 w 1968021"/>
                    <a:gd name="connsiteY1" fmla="*/ 0 h 1101277"/>
                    <a:gd name="connsiteX2" fmla="*/ 1968021 w 1968021"/>
                    <a:gd name="connsiteY2" fmla="*/ 424864 h 1101277"/>
                    <a:gd name="connsiteX3" fmla="*/ 309069 w 1968021"/>
                    <a:gd name="connsiteY3" fmla="*/ 1101277 h 1101277"/>
                    <a:gd name="connsiteX4" fmla="*/ 0 w 1968021"/>
                    <a:gd name="connsiteY4" fmla="*/ 765489 h 1101277"/>
                    <a:gd name="connsiteX0" fmla="*/ 0 w 1968021"/>
                    <a:gd name="connsiteY0" fmla="*/ 719414 h 1055202"/>
                    <a:gd name="connsiteX1" fmla="*/ 1610372 w 1968021"/>
                    <a:gd name="connsiteY1" fmla="*/ 0 h 1055202"/>
                    <a:gd name="connsiteX2" fmla="*/ 1968021 w 1968021"/>
                    <a:gd name="connsiteY2" fmla="*/ 378789 h 1055202"/>
                    <a:gd name="connsiteX3" fmla="*/ 309069 w 1968021"/>
                    <a:gd name="connsiteY3" fmla="*/ 1055202 h 1055202"/>
                    <a:gd name="connsiteX4" fmla="*/ 0 w 1968021"/>
                    <a:gd name="connsiteY4" fmla="*/ 719414 h 1055202"/>
                    <a:gd name="connsiteX0" fmla="*/ 0 w 1951444"/>
                    <a:gd name="connsiteY0" fmla="*/ 719414 h 1055202"/>
                    <a:gd name="connsiteX1" fmla="*/ 1610372 w 1951444"/>
                    <a:gd name="connsiteY1" fmla="*/ 0 h 1055202"/>
                    <a:gd name="connsiteX2" fmla="*/ 1951444 w 1951444"/>
                    <a:gd name="connsiteY2" fmla="*/ 389263 h 1055202"/>
                    <a:gd name="connsiteX3" fmla="*/ 309069 w 1951444"/>
                    <a:gd name="connsiteY3" fmla="*/ 1055202 h 1055202"/>
                    <a:gd name="connsiteX4" fmla="*/ 0 w 1951444"/>
                    <a:gd name="connsiteY4" fmla="*/ 719414 h 1055202"/>
                    <a:gd name="connsiteX0" fmla="*/ 0 w 1951444"/>
                    <a:gd name="connsiteY0" fmla="*/ 719414 h 1062539"/>
                    <a:gd name="connsiteX1" fmla="*/ 1610372 w 1951444"/>
                    <a:gd name="connsiteY1" fmla="*/ 0 h 1062539"/>
                    <a:gd name="connsiteX2" fmla="*/ 1951444 w 1951444"/>
                    <a:gd name="connsiteY2" fmla="*/ 389263 h 1062539"/>
                    <a:gd name="connsiteX3" fmla="*/ 344805 w 1951444"/>
                    <a:gd name="connsiteY3" fmla="*/ 1062539 h 1062539"/>
                    <a:gd name="connsiteX4" fmla="*/ 0 w 1951444"/>
                    <a:gd name="connsiteY4" fmla="*/ 719414 h 1062539"/>
                    <a:gd name="connsiteX0" fmla="*/ 0 w 1951444"/>
                    <a:gd name="connsiteY0" fmla="*/ 719414 h 1066208"/>
                    <a:gd name="connsiteX1" fmla="*/ 1610372 w 1951444"/>
                    <a:gd name="connsiteY1" fmla="*/ 0 h 1066208"/>
                    <a:gd name="connsiteX2" fmla="*/ 1951444 w 1951444"/>
                    <a:gd name="connsiteY2" fmla="*/ 389263 h 1066208"/>
                    <a:gd name="connsiteX3" fmla="*/ 362672 w 1951444"/>
                    <a:gd name="connsiteY3" fmla="*/ 1066208 h 1066208"/>
                    <a:gd name="connsiteX4" fmla="*/ 0 w 1951444"/>
                    <a:gd name="connsiteY4" fmla="*/ 719414 h 1066208"/>
                    <a:gd name="connsiteX0" fmla="*/ 0 w 1951444"/>
                    <a:gd name="connsiteY0" fmla="*/ 719414 h 1066208"/>
                    <a:gd name="connsiteX1" fmla="*/ 1610372 w 1951444"/>
                    <a:gd name="connsiteY1" fmla="*/ 0 h 1066208"/>
                    <a:gd name="connsiteX2" fmla="*/ 1951444 w 1951444"/>
                    <a:gd name="connsiteY2" fmla="*/ 389263 h 1066208"/>
                    <a:gd name="connsiteX3" fmla="*/ 362672 w 1951444"/>
                    <a:gd name="connsiteY3" fmla="*/ 1066208 h 1066208"/>
                    <a:gd name="connsiteX4" fmla="*/ 0 w 1951444"/>
                    <a:gd name="connsiteY4" fmla="*/ 719414 h 1066208"/>
                    <a:gd name="connsiteX0" fmla="*/ 0 w 1951444"/>
                    <a:gd name="connsiteY0" fmla="*/ 688203 h 1034997"/>
                    <a:gd name="connsiteX1" fmla="*/ 1633308 w 1951444"/>
                    <a:gd name="connsiteY1" fmla="*/ 0 h 1034997"/>
                    <a:gd name="connsiteX2" fmla="*/ 1951444 w 1951444"/>
                    <a:gd name="connsiteY2" fmla="*/ 358052 h 1034997"/>
                    <a:gd name="connsiteX3" fmla="*/ 362672 w 1951444"/>
                    <a:gd name="connsiteY3" fmla="*/ 1034997 h 1034997"/>
                    <a:gd name="connsiteX4" fmla="*/ 0 w 1951444"/>
                    <a:gd name="connsiteY4" fmla="*/ 688203 h 1034997"/>
                    <a:gd name="connsiteX0" fmla="*/ 0 w 1980677"/>
                    <a:gd name="connsiteY0" fmla="*/ 688203 h 1034997"/>
                    <a:gd name="connsiteX1" fmla="*/ 1633308 w 1980677"/>
                    <a:gd name="connsiteY1" fmla="*/ 0 h 1034997"/>
                    <a:gd name="connsiteX2" fmla="*/ 1980677 w 1980677"/>
                    <a:gd name="connsiteY2" fmla="*/ 348153 h 1034997"/>
                    <a:gd name="connsiteX3" fmla="*/ 362672 w 1980677"/>
                    <a:gd name="connsiteY3" fmla="*/ 1034997 h 1034997"/>
                    <a:gd name="connsiteX4" fmla="*/ 0 w 1980677"/>
                    <a:gd name="connsiteY4" fmla="*/ 688203 h 10349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80677" h="1034997">
                      <a:moveTo>
                        <a:pt x="0" y="688203"/>
                      </a:moveTo>
                      <a:cubicBezTo>
                        <a:pt x="536791" y="448398"/>
                        <a:pt x="1088003" y="256609"/>
                        <a:pt x="1633308" y="0"/>
                      </a:cubicBezTo>
                      <a:lnTo>
                        <a:pt x="1980677" y="348153"/>
                      </a:lnTo>
                      <a:lnTo>
                        <a:pt x="362672" y="1034997"/>
                      </a:lnTo>
                      <a:lnTo>
                        <a:pt x="0" y="688203"/>
                      </a:lnTo>
                      <a:close/>
                    </a:path>
                  </a:pathLst>
                </a:custGeom>
                <a:solidFill>
                  <a:srgbClr val="FFFFA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8" name="Rectangle 11"/>
              <p:cNvSpPr/>
              <p:nvPr/>
            </p:nvSpPr>
            <p:spPr>
              <a:xfrm rot="3020661">
                <a:off x="6262388" y="2357701"/>
                <a:ext cx="1604580" cy="1324505"/>
              </a:xfrm>
              <a:custGeom>
                <a:avLst/>
                <a:gdLst>
                  <a:gd name="connsiteX0" fmla="*/ 0 w 1950724"/>
                  <a:gd name="connsiteY0" fmla="*/ 0 h 575856"/>
                  <a:gd name="connsiteX1" fmla="*/ 1950724 w 1950724"/>
                  <a:gd name="connsiteY1" fmla="*/ 0 h 575856"/>
                  <a:gd name="connsiteX2" fmla="*/ 1950724 w 1950724"/>
                  <a:gd name="connsiteY2" fmla="*/ 575856 h 575856"/>
                  <a:gd name="connsiteX3" fmla="*/ 0 w 1950724"/>
                  <a:gd name="connsiteY3" fmla="*/ 575856 h 575856"/>
                  <a:gd name="connsiteX4" fmla="*/ 0 w 1950724"/>
                  <a:gd name="connsiteY4" fmla="*/ 0 h 575856"/>
                  <a:gd name="connsiteX0" fmla="*/ 0 w 1950724"/>
                  <a:gd name="connsiteY0" fmla="*/ 679269 h 1255125"/>
                  <a:gd name="connsiteX1" fmla="*/ 1611090 w 1950724"/>
                  <a:gd name="connsiteY1" fmla="*/ 0 h 1255125"/>
                  <a:gd name="connsiteX2" fmla="*/ 1950724 w 1950724"/>
                  <a:gd name="connsiteY2" fmla="*/ 1255125 h 1255125"/>
                  <a:gd name="connsiteX3" fmla="*/ 0 w 1950724"/>
                  <a:gd name="connsiteY3" fmla="*/ 1255125 h 1255125"/>
                  <a:gd name="connsiteX4" fmla="*/ 0 w 1950724"/>
                  <a:gd name="connsiteY4" fmla="*/ 679269 h 1255125"/>
                  <a:gd name="connsiteX0" fmla="*/ 0 w 1924598"/>
                  <a:gd name="connsiteY0" fmla="*/ 679269 h 1255125"/>
                  <a:gd name="connsiteX1" fmla="*/ 1611090 w 1924598"/>
                  <a:gd name="connsiteY1" fmla="*/ 0 h 1255125"/>
                  <a:gd name="connsiteX2" fmla="*/ 1924598 w 1924598"/>
                  <a:gd name="connsiteY2" fmla="*/ 419102 h 1255125"/>
                  <a:gd name="connsiteX3" fmla="*/ 0 w 1924598"/>
                  <a:gd name="connsiteY3" fmla="*/ 1255125 h 1255125"/>
                  <a:gd name="connsiteX4" fmla="*/ 0 w 1924598"/>
                  <a:gd name="connsiteY4" fmla="*/ 679269 h 1255125"/>
                  <a:gd name="connsiteX0" fmla="*/ 0 w 1924598"/>
                  <a:gd name="connsiteY0" fmla="*/ 679269 h 1137559"/>
                  <a:gd name="connsiteX1" fmla="*/ 1611090 w 1924598"/>
                  <a:gd name="connsiteY1" fmla="*/ 0 h 1137559"/>
                  <a:gd name="connsiteX2" fmla="*/ 1924598 w 1924598"/>
                  <a:gd name="connsiteY2" fmla="*/ 419102 h 1137559"/>
                  <a:gd name="connsiteX3" fmla="*/ 195943 w 1924598"/>
                  <a:gd name="connsiteY3" fmla="*/ 1137559 h 1137559"/>
                  <a:gd name="connsiteX4" fmla="*/ 0 w 1924598"/>
                  <a:gd name="connsiteY4" fmla="*/ 679269 h 1137559"/>
                  <a:gd name="connsiteX0" fmla="*/ 0 w 1924598"/>
                  <a:gd name="connsiteY0" fmla="*/ 679269 h 1085308"/>
                  <a:gd name="connsiteX1" fmla="*/ 1611090 w 1924598"/>
                  <a:gd name="connsiteY1" fmla="*/ 0 h 1085308"/>
                  <a:gd name="connsiteX2" fmla="*/ 1924598 w 1924598"/>
                  <a:gd name="connsiteY2" fmla="*/ 419102 h 1085308"/>
                  <a:gd name="connsiteX3" fmla="*/ 287383 w 1924598"/>
                  <a:gd name="connsiteY3" fmla="*/ 1085308 h 1085308"/>
                  <a:gd name="connsiteX4" fmla="*/ 0 w 1924598"/>
                  <a:gd name="connsiteY4" fmla="*/ 679269 h 1085308"/>
                  <a:gd name="connsiteX0" fmla="*/ 0 w 1924598"/>
                  <a:gd name="connsiteY0" fmla="*/ 679269 h 1150623"/>
                  <a:gd name="connsiteX1" fmla="*/ 1611090 w 1924598"/>
                  <a:gd name="connsiteY1" fmla="*/ 0 h 1150623"/>
                  <a:gd name="connsiteX2" fmla="*/ 1924598 w 1924598"/>
                  <a:gd name="connsiteY2" fmla="*/ 419102 h 1150623"/>
                  <a:gd name="connsiteX3" fmla="*/ 248195 w 1924598"/>
                  <a:gd name="connsiteY3" fmla="*/ 1150623 h 1150623"/>
                  <a:gd name="connsiteX4" fmla="*/ 0 w 1924598"/>
                  <a:gd name="connsiteY4" fmla="*/ 679269 h 1150623"/>
                  <a:gd name="connsiteX0" fmla="*/ 0 w 1911535"/>
                  <a:gd name="connsiteY0" fmla="*/ 679269 h 1150623"/>
                  <a:gd name="connsiteX1" fmla="*/ 1611090 w 1911535"/>
                  <a:gd name="connsiteY1" fmla="*/ 0 h 1150623"/>
                  <a:gd name="connsiteX2" fmla="*/ 1911535 w 1911535"/>
                  <a:gd name="connsiteY2" fmla="*/ 379914 h 1150623"/>
                  <a:gd name="connsiteX3" fmla="*/ 248195 w 1911535"/>
                  <a:gd name="connsiteY3" fmla="*/ 1150623 h 1150623"/>
                  <a:gd name="connsiteX4" fmla="*/ 0 w 1911535"/>
                  <a:gd name="connsiteY4" fmla="*/ 679269 h 1150623"/>
                  <a:gd name="connsiteX0" fmla="*/ 0 w 1911535"/>
                  <a:gd name="connsiteY0" fmla="*/ 679269 h 1101277"/>
                  <a:gd name="connsiteX1" fmla="*/ 1611090 w 1911535"/>
                  <a:gd name="connsiteY1" fmla="*/ 0 h 1101277"/>
                  <a:gd name="connsiteX2" fmla="*/ 1911535 w 1911535"/>
                  <a:gd name="connsiteY2" fmla="*/ 379914 h 1101277"/>
                  <a:gd name="connsiteX3" fmla="*/ 173718 w 1911535"/>
                  <a:gd name="connsiteY3" fmla="*/ 1101277 h 1101277"/>
                  <a:gd name="connsiteX4" fmla="*/ 0 w 1911535"/>
                  <a:gd name="connsiteY4" fmla="*/ 679269 h 1101277"/>
                  <a:gd name="connsiteX0" fmla="*/ 0 w 1808131"/>
                  <a:gd name="connsiteY0" fmla="*/ 679269 h 1101277"/>
                  <a:gd name="connsiteX1" fmla="*/ 1611090 w 1808131"/>
                  <a:gd name="connsiteY1" fmla="*/ 0 h 1101277"/>
                  <a:gd name="connsiteX2" fmla="*/ 1808131 w 1808131"/>
                  <a:gd name="connsiteY2" fmla="*/ 412116 h 1101277"/>
                  <a:gd name="connsiteX3" fmla="*/ 173718 w 1808131"/>
                  <a:gd name="connsiteY3" fmla="*/ 1101277 h 1101277"/>
                  <a:gd name="connsiteX4" fmla="*/ 0 w 1808131"/>
                  <a:gd name="connsiteY4" fmla="*/ 679269 h 1101277"/>
                  <a:gd name="connsiteX0" fmla="*/ 0 w 1818911"/>
                  <a:gd name="connsiteY0" fmla="*/ 683195 h 1101277"/>
                  <a:gd name="connsiteX1" fmla="*/ 1621870 w 1818911"/>
                  <a:gd name="connsiteY1" fmla="*/ 0 h 1101277"/>
                  <a:gd name="connsiteX2" fmla="*/ 1818911 w 1818911"/>
                  <a:gd name="connsiteY2" fmla="*/ 412116 h 1101277"/>
                  <a:gd name="connsiteX3" fmla="*/ 184498 w 1818911"/>
                  <a:gd name="connsiteY3" fmla="*/ 1101277 h 1101277"/>
                  <a:gd name="connsiteX4" fmla="*/ 0 w 1818911"/>
                  <a:gd name="connsiteY4" fmla="*/ 683195 h 1101277"/>
                  <a:gd name="connsiteX0" fmla="*/ 0 w 1827095"/>
                  <a:gd name="connsiteY0" fmla="*/ 677773 h 1101277"/>
                  <a:gd name="connsiteX1" fmla="*/ 1630054 w 1827095"/>
                  <a:gd name="connsiteY1" fmla="*/ 0 h 1101277"/>
                  <a:gd name="connsiteX2" fmla="*/ 1827095 w 1827095"/>
                  <a:gd name="connsiteY2" fmla="*/ 412116 h 1101277"/>
                  <a:gd name="connsiteX3" fmla="*/ 192682 w 1827095"/>
                  <a:gd name="connsiteY3" fmla="*/ 1101277 h 1101277"/>
                  <a:gd name="connsiteX4" fmla="*/ 0 w 1827095"/>
                  <a:gd name="connsiteY4" fmla="*/ 677773 h 1101277"/>
                  <a:gd name="connsiteX0" fmla="*/ 0 w 1834531"/>
                  <a:gd name="connsiteY0" fmla="*/ 678381 h 1101277"/>
                  <a:gd name="connsiteX1" fmla="*/ 1637490 w 1834531"/>
                  <a:gd name="connsiteY1" fmla="*/ 0 h 1101277"/>
                  <a:gd name="connsiteX2" fmla="*/ 1834531 w 1834531"/>
                  <a:gd name="connsiteY2" fmla="*/ 412116 h 1101277"/>
                  <a:gd name="connsiteX3" fmla="*/ 200118 w 1834531"/>
                  <a:gd name="connsiteY3" fmla="*/ 1101277 h 1101277"/>
                  <a:gd name="connsiteX4" fmla="*/ 0 w 1834531"/>
                  <a:gd name="connsiteY4" fmla="*/ 678381 h 1101277"/>
                  <a:gd name="connsiteX0" fmla="*/ 0 w 1859071"/>
                  <a:gd name="connsiteY0" fmla="*/ 678381 h 1101277"/>
                  <a:gd name="connsiteX1" fmla="*/ 1637490 w 1859071"/>
                  <a:gd name="connsiteY1" fmla="*/ 0 h 1101277"/>
                  <a:gd name="connsiteX2" fmla="*/ 1859070 w 1859071"/>
                  <a:gd name="connsiteY2" fmla="*/ 424864 h 1101277"/>
                  <a:gd name="connsiteX3" fmla="*/ 200118 w 1859071"/>
                  <a:gd name="connsiteY3" fmla="*/ 1101277 h 1101277"/>
                  <a:gd name="connsiteX4" fmla="*/ 0 w 1859071"/>
                  <a:gd name="connsiteY4" fmla="*/ 678381 h 1101277"/>
                  <a:gd name="connsiteX0" fmla="*/ 0 w 1968021"/>
                  <a:gd name="connsiteY0" fmla="*/ 765489 h 1101277"/>
                  <a:gd name="connsiteX1" fmla="*/ 1746441 w 1968021"/>
                  <a:gd name="connsiteY1" fmla="*/ 0 h 1101277"/>
                  <a:gd name="connsiteX2" fmla="*/ 1968021 w 1968021"/>
                  <a:gd name="connsiteY2" fmla="*/ 424864 h 1101277"/>
                  <a:gd name="connsiteX3" fmla="*/ 309069 w 1968021"/>
                  <a:gd name="connsiteY3" fmla="*/ 1101277 h 1101277"/>
                  <a:gd name="connsiteX4" fmla="*/ 0 w 1968021"/>
                  <a:gd name="connsiteY4" fmla="*/ 765489 h 1101277"/>
                  <a:gd name="connsiteX0" fmla="*/ 0 w 1968021"/>
                  <a:gd name="connsiteY0" fmla="*/ 719414 h 1055202"/>
                  <a:gd name="connsiteX1" fmla="*/ 1610372 w 1968021"/>
                  <a:gd name="connsiteY1" fmla="*/ 0 h 1055202"/>
                  <a:gd name="connsiteX2" fmla="*/ 1968021 w 1968021"/>
                  <a:gd name="connsiteY2" fmla="*/ 378789 h 1055202"/>
                  <a:gd name="connsiteX3" fmla="*/ 309069 w 1968021"/>
                  <a:gd name="connsiteY3" fmla="*/ 1055202 h 1055202"/>
                  <a:gd name="connsiteX4" fmla="*/ 0 w 1968021"/>
                  <a:gd name="connsiteY4" fmla="*/ 719414 h 1055202"/>
                  <a:gd name="connsiteX0" fmla="*/ 0 w 1951444"/>
                  <a:gd name="connsiteY0" fmla="*/ 719414 h 1055202"/>
                  <a:gd name="connsiteX1" fmla="*/ 1610372 w 1951444"/>
                  <a:gd name="connsiteY1" fmla="*/ 0 h 1055202"/>
                  <a:gd name="connsiteX2" fmla="*/ 1951444 w 1951444"/>
                  <a:gd name="connsiteY2" fmla="*/ 389263 h 1055202"/>
                  <a:gd name="connsiteX3" fmla="*/ 309069 w 1951444"/>
                  <a:gd name="connsiteY3" fmla="*/ 1055202 h 1055202"/>
                  <a:gd name="connsiteX4" fmla="*/ 0 w 1951444"/>
                  <a:gd name="connsiteY4" fmla="*/ 719414 h 1055202"/>
                  <a:gd name="connsiteX0" fmla="*/ 0 w 1951444"/>
                  <a:gd name="connsiteY0" fmla="*/ 719414 h 1062539"/>
                  <a:gd name="connsiteX1" fmla="*/ 1610372 w 1951444"/>
                  <a:gd name="connsiteY1" fmla="*/ 0 h 1062539"/>
                  <a:gd name="connsiteX2" fmla="*/ 1951444 w 1951444"/>
                  <a:gd name="connsiteY2" fmla="*/ 389263 h 1062539"/>
                  <a:gd name="connsiteX3" fmla="*/ 344805 w 1951444"/>
                  <a:gd name="connsiteY3" fmla="*/ 1062539 h 1062539"/>
                  <a:gd name="connsiteX4" fmla="*/ 0 w 1951444"/>
                  <a:gd name="connsiteY4" fmla="*/ 719414 h 1062539"/>
                  <a:gd name="connsiteX0" fmla="*/ 0 w 1951444"/>
                  <a:gd name="connsiteY0" fmla="*/ 719414 h 1066208"/>
                  <a:gd name="connsiteX1" fmla="*/ 1610372 w 1951444"/>
                  <a:gd name="connsiteY1" fmla="*/ 0 h 1066208"/>
                  <a:gd name="connsiteX2" fmla="*/ 1951444 w 1951444"/>
                  <a:gd name="connsiteY2" fmla="*/ 389263 h 1066208"/>
                  <a:gd name="connsiteX3" fmla="*/ 362672 w 1951444"/>
                  <a:gd name="connsiteY3" fmla="*/ 1066208 h 1066208"/>
                  <a:gd name="connsiteX4" fmla="*/ 0 w 1951444"/>
                  <a:gd name="connsiteY4" fmla="*/ 719414 h 1066208"/>
                  <a:gd name="connsiteX0" fmla="*/ 0 w 1951444"/>
                  <a:gd name="connsiteY0" fmla="*/ 719414 h 1066208"/>
                  <a:gd name="connsiteX1" fmla="*/ 1610372 w 1951444"/>
                  <a:gd name="connsiteY1" fmla="*/ 0 h 1066208"/>
                  <a:gd name="connsiteX2" fmla="*/ 1951444 w 1951444"/>
                  <a:gd name="connsiteY2" fmla="*/ 389263 h 1066208"/>
                  <a:gd name="connsiteX3" fmla="*/ 362672 w 1951444"/>
                  <a:gd name="connsiteY3" fmla="*/ 1066208 h 1066208"/>
                  <a:gd name="connsiteX4" fmla="*/ 0 w 1951444"/>
                  <a:gd name="connsiteY4" fmla="*/ 719414 h 1066208"/>
                  <a:gd name="connsiteX0" fmla="*/ 0 w 1951444"/>
                  <a:gd name="connsiteY0" fmla="*/ 688203 h 1034997"/>
                  <a:gd name="connsiteX1" fmla="*/ 1633308 w 1951444"/>
                  <a:gd name="connsiteY1" fmla="*/ 0 h 1034997"/>
                  <a:gd name="connsiteX2" fmla="*/ 1951444 w 1951444"/>
                  <a:gd name="connsiteY2" fmla="*/ 358052 h 1034997"/>
                  <a:gd name="connsiteX3" fmla="*/ 362672 w 1951444"/>
                  <a:gd name="connsiteY3" fmla="*/ 1034997 h 1034997"/>
                  <a:gd name="connsiteX4" fmla="*/ 0 w 1951444"/>
                  <a:gd name="connsiteY4" fmla="*/ 688203 h 1034997"/>
                  <a:gd name="connsiteX0" fmla="*/ 0 w 1980677"/>
                  <a:gd name="connsiteY0" fmla="*/ 688203 h 1034997"/>
                  <a:gd name="connsiteX1" fmla="*/ 1633308 w 1980677"/>
                  <a:gd name="connsiteY1" fmla="*/ 0 h 1034997"/>
                  <a:gd name="connsiteX2" fmla="*/ 1980677 w 1980677"/>
                  <a:gd name="connsiteY2" fmla="*/ 348153 h 1034997"/>
                  <a:gd name="connsiteX3" fmla="*/ 362672 w 1980677"/>
                  <a:gd name="connsiteY3" fmla="*/ 1034997 h 1034997"/>
                  <a:gd name="connsiteX4" fmla="*/ 0 w 1980677"/>
                  <a:gd name="connsiteY4" fmla="*/ 688203 h 1034997"/>
                  <a:gd name="connsiteX0" fmla="*/ 0 w 1966775"/>
                  <a:gd name="connsiteY0" fmla="*/ 688203 h 1034997"/>
                  <a:gd name="connsiteX1" fmla="*/ 1633308 w 1966775"/>
                  <a:gd name="connsiteY1" fmla="*/ 0 h 1034997"/>
                  <a:gd name="connsiteX2" fmla="*/ 1966775 w 1966775"/>
                  <a:gd name="connsiteY2" fmla="*/ 412676 h 1034997"/>
                  <a:gd name="connsiteX3" fmla="*/ 362672 w 1966775"/>
                  <a:gd name="connsiteY3" fmla="*/ 1034997 h 1034997"/>
                  <a:gd name="connsiteX4" fmla="*/ 0 w 1966775"/>
                  <a:gd name="connsiteY4" fmla="*/ 688203 h 1034997"/>
                  <a:gd name="connsiteX0" fmla="*/ 0 w 1966775"/>
                  <a:gd name="connsiteY0" fmla="*/ 688203 h 1068246"/>
                  <a:gd name="connsiteX1" fmla="*/ 1633308 w 1966775"/>
                  <a:gd name="connsiteY1" fmla="*/ 0 h 1068246"/>
                  <a:gd name="connsiteX2" fmla="*/ 1966775 w 1966775"/>
                  <a:gd name="connsiteY2" fmla="*/ 412676 h 1068246"/>
                  <a:gd name="connsiteX3" fmla="*/ 380737 w 1966775"/>
                  <a:gd name="connsiteY3" fmla="*/ 1068246 h 1068246"/>
                  <a:gd name="connsiteX4" fmla="*/ 0 w 1966775"/>
                  <a:gd name="connsiteY4" fmla="*/ 688203 h 1068246"/>
                  <a:gd name="connsiteX0" fmla="*/ 0 w 1960381"/>
                  <a:gd name="connsiteY0" fmla="*/ 688203 h 1068246"/>
                  <a:gd name="connsiteX1" fmla="*/ 1633308 w 1960381"/>
                  <a:gd name="connsiteY1" fmla="*/ 0 h 1068246"/>
                  <a:gd name="connsiteX2" fmla="*/ 1960381 w 1960381"/>
                  <a:gd name="connsiteY2" fmla="*/ 418932 h 1068246"/>
                  <a:gd name="connsiteX3" fmla="*/ 380737 w 1960381"/>
                  <a:gd name="connsiteY3" fmla="*/ 1068246 h 1068246"/>
                  <a:gd name="connsiteX4" fmla="*/ 0 w 1960381"/>
                  <a:gd name="connsiteY4" fmla="*/ 688203 h 1068246"/>
                  <a:gd name="connsiteX0" fmla="*/ 0 w 1960381"/>
                  <a:gd name="connsiteY0" fmla="*/ 688203 h 1080501"/>
                  <a:gd name="connsiteX1" fmla="*/ 1633308 w 1960381"/>
                  <a:gd name="connsiteY1" fmla="*/ 0 h 1080501"/>
                  <a:gd name="connsiteX2" fmla="*/ 1960381 w 1960381"/>
                  <a:gd name="connsiteY2" fmla="*/ 418932 h 1080501"/>
                  <a:gd name="connsiteX3" fmla="*/ 368210 w 1960381"/>
                  <a:gd name="connsiteY3" fmla="*/ 1080501 h 1080501"/>
                  <a:gd name="connsiteX4" fmla="*/ 0 w 1960381"/>
                  <a:gd name="connsiteY4" fmla="*/ 688203 h 1080501"/>
                  <a:gd name="connsiteX0" fmla="*/ 0 w 1960381"/>
                  <a:gd name="connsiteY0" fmla="*/ 744319 h 1136617"/>
                  <a:gd name="connsiteX1" fmla="*/ 1826627 w 1960381"/>
                  <a:gd name="connsiteY1" fmla="*/ 0 h 1136617"/>
                  <a:gd name="connsiteX2" fmla="*/ 1960381 w 1960381"/>
                  <a:gd name="connsiteY2" fmla="*/ 475048 h 1136617"/>
                  <a:gd name="connsiteX3" fmla="*/ 368210 w 1960381"/>
                  <a:gd name="connsiteY3" fmla="*/ 1136617 h 1136617"/>
                  <a:gd name="connsiteX4" fmla="*/ 0 w 1960381"/>
                  <a:gd name="connsiteY4" fmla="*/ 744319 h 1136617"/>
                  <a:gd name="connsiteX0" fmla="*/ 0 w 1806362"/>
                  <a:gd name="connsiteY0" fmla="*/ 710025 h 1136617"/>
                  <a:gd name="connsiteX1" fmla="*/ 1672608 w 1806362"/>
                  <a:gd name="connsiteY1" fmla="*/ 0 h 1136617"/>
                  <a:gd name="connsiteX2" fmla="*/ 1806362 w 1806362"/>
                  <a:gd name="connsiteY2" fmla="*/ 475048 h 1136617"/>
                  <a:gd name="connsiteX3" fmla="*/ 214191 w 1806362"/>
                  <a:gd name="connsiteY3" fmla="*/ 1136617 h 1136617"/>
                  <a:gd name="connsiteX4" fmla="*/ 0 w 1806362"/>
                  <a:gd name="connsiteY4" fmla="*/ 710025 h 1136617"/>
                  <a:gd name="connsiteX0" fmla="*/ 0 w 1687621"/>
                  <a:gd name="connsiteY0" fmla="*/ 694501 h 1136617"/>
                  <a:gd name="connsiteX1" fmla="*/ 1553867 w 1687621"/>
                  <a:gd name="connsiteY1" fmla="*/ 0 h 1136617"/>
                  <a:gd name="connsiteX2" fmla="*/ 1687621 w 1687621"/>
                  <a:gd name="connsiteY2" fmla="*/ 475048 h 1136617"/>
                  <a:gd name="connsiteX3" fmla="*/ 95450 w 1687621"/>
                  <a:gd name="connsiteY3" fmla="*/ 1136617 h 1136617"/>
                  <a:gd name="connsiteX4" fmla="*/ 0 w 1687621"/>
                  <a:gd name="connsiteY4" fmla="*/ 694501 h 1136617"/>
                  <a:gd name="connsiteX0" fmla="*/ 0 w 1687621"/>
                  <a:gd name="connsiteY0" fmla="*/ 687625 h 1129741"/>
                  <a:gd name="connsiteX1" fmla="*/ 1635016 w 1687621"/>
                  <a:gd name="connsiteY1" fmla="*/ 0 h 1129741"/>
                  <a:gd name="connsiteX2" fmla="*/ 1687621 w 1687621"/>
                  <a:gd name="connsiteY2" fmla="*/ 468172 h 1129741"/>
                  <a:gd name="connsiteX3" fmla="*/ 95450 w 1687621"/>
                  <a:gd name="connsiteY3" fmla="*/ 1129741 h 1129741"/>
                  <a:gd name="connsiteX4" fmla="*/ 0 w 1687621"/>
                  <a:gd name="connsiteY4" fmla="*/ 687625 h 11297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7621" h="1129741">
                    <a:moveTo>
                      <a:pt x="0" y="687625"/>
                    </a:moveTo>
                    <a:cubicBezTo>
                      <a:pt x="536791" y="447820"/>
                      <a:pt x="1089711" y="256609"/>
                      <a:pt x="1635016" y="0"/>
                    </a:cubicBezTo>
                    <a:lnTo>
                      <a:pt x="1687621" y="468172"/>
                    </a:lnTo>
                    <a:lnTo>
                      <a:pt x="95450" y="1129741"/>
                    </a:lnTo>
                    <a:lnTo>
                      <a:pt x="0" y="687625"/>
                    </a:lnTo>
                    <a:close/>
                  </a:path>
                </a:pathLst>
              </a:custGeom>
              <a:solidFill>
                <a:srgbClr val="FFFF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22" name="Picture 12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2356" y="2644262"/>
              <a:ext cx="752651" cy="798229"/>
            </a:xfrm>
            <a:prstGeom prst="rect">
              <a:avLst/>
            </a:prstGeom>
          </p:spPr>
        </p:pic>
      </p:grpSp>
      <p:sp>
        <p:nvSpPr>
          <p:cNvPr id="123" name="Rectangle 122"/>
          <p:cNvSpPr/>
          <p:nvPr/>
        </p:nvSpPr>
        <p:spPr>
          <a:xfrm>
            <a:off x="2582141" y="137157"/>
            <a:ext cx="71353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Cinderella’s Glass Slipper: </a:t>
            </a:r>
            <a:r>
              <a:rPr lang="en-US" sz="2400" b="1" i="1" dirty="0">
                <a:solidFill>
                  <a:srgbClr val="526C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Creating Collaborative Relationships to </a:t>
            </a:r>
            <a:r>
              <a:rPr lang="en-US" sz="2400" b="1" i="1" dirty="0" smtClean="0">
                <a:solidFill>
                  <a:srgbClr val="526C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Foster </a:t>
            </a:r>
            <a:r>
              <a:rPr lang="en-US" sz="2400" b="1" i="1" dirty="0">
                <a:solidFill>
                  <a:srgbClr val="526C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Student Success &amp; Support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799863" y="6088034"/>
            <a:ext cx="10196186" cy="646331"/>
          </a:xfrm>
          <a:prstGeom prst="rect">
            <a:avLst/>
          </a:prstGeom>
          <a:ln w="19050">
            <a:solidFill>
              <a:srgbClr val="000099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526C7C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QM Criteria 1 (Online Learner Support) – </a:t>
            </a:r>
            <a:r>
              <a:rPr lang="en-US" dirty="0">
                <a:solidFill>
                  <a:srgbClr val="526C7C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Direct and indirect support for online learners </a:t>
            </a:r>
            <a:r>
              <a:rPr lang="en-US" dirty="0" smtClean="0">
                <a:solidFill>
                  <a:srgbClr val="526C7C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should </a:t>
            </a:r>
            <a:r>
              <a:rPr lang="en-US" dirty="0">
                <a:solidFill>
                  <a:srgbClr val="526C7C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include remote access to </a:t>
            </a:r>
            <a:r>
              <a:rPr lang="en-US" dirty="0" smtClean="0">
                <a:solidFill>
                  <a:srgbClr val="526C7C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 following services: academic </a:t>
            </a:r>
            <a:r>
              <a:rPr lang="en-US" dirty="0">
                <a:solidFill>
                  <a:srgbClr val="526C7C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advising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098" y="78477"/>
            <a:ext cx="1054100" cy="75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01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6" grpId="0" animBg="1"/>
      <p:bldP spid="50" grpId="0" animBg="1"/>
      <p:bldP spid="10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60766" y="1149531"/>
            <a:ext cx="6257108" cy="4767943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5253268" y="4571869"/>
            <a:ext cx="1702191" cy="2009277"/>
            <a:chOff x="5138224" y="4593494"/>
            <a:chExt cx="1702191" cy="2009277"/>
          </a:xfrm>
        </p:grpSpPr>
        <p:grpSp>
          <p:nvGrpSpPr>
            <p:cNvPr id="13" name="Group 12"/>
            <p:cNvGrpSpPr/>
            <p:nvPr/>
          </p:nvGrpSpPr>
          <p:grpSpPr>
            <a:xfrm>
              <a:off x="5138224" y="4942783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4" name="Oval 13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rgbClr val="0033CC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5181" y="4593494"/>
              <a:ext cx="1170182" cy="1241044"/>
            </a:xfrm>
            <a:prstGeom prst="rect">
              <a:avLst/>
            </a:prstGeom>
            <a:scene3d>
              <a:camera prst="perspectiveLeft"/>
              <a:lightRig rig="threePt" dir="t"/>
            </a:scene3d>
          </p:spPr>
        </p:pic>
      </p:grpSp>
      <p:grpSp>
        <p:nvGrpSpPr>
          <p:cNvPr id="21" name="Group 20"/>
          <p:cNvGrpSpPr/>
          <p:nvPr/>
        </p:nvGrpSpPr>
        <p:grpSpPr>
          <a:xfrm>
            <a:off x="8219302" y="2026208"/>
            <a:ext cx="1702191" cy="1801083"/>
            <a:chOff x="8219302" y="2026208"/>
            <a:chExt cx="1702191" cy="1801083"/>
          </a:xfrm>
        </p:grpSpPr>
        <p:grpSp>
          <p:nvGrpSpPr>
            <p:cNvPr id="6" name="Group 5"/>
            <p:cNvGrpSpPr/>
            <p:nvPr/>
          </p:nvGrpSpPr>
          <p:grpSpPr>
            <a:xfrm>
              <a:off x="8219302" y="2167303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7" name="Oval 6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1699" y="2026208"/>
              <a:ext cx="1209259" cy="1209259"/>
            </a:xfrm>
            <a:prstGeom prst="rect">
              <a:avLst/>
            </a:prstGeom>
            <a:scene3d>
              <a:camera prst="perspectiveLeft"/>
              <a:lightRig rig="threePt" dir="t"/>
            </a:scene3d>
          </p:spPr>
        </p:pic>
      </p:grpSp>
      <p:grpSp>
        <p:nvGrpSpPr>
          <p:cNvPr id="24" name="Group 23"/>
          <p:cNvGrpSpPr/>
          <p:nvPr/>
        </p:nvGrpSpPr>
        <p:grpSpPr>
          <a:xfrm>
            <a:off x="5158312" y="-301280"/>
            <a:ext cx="1797147" cy="2327488"/>
            <a:chOff x="5138224" y="-498688"/>
            <a:chExt cx="1797147" cy="2327488"/>
          </a:xfrm>
        </p:grpSpPr>
        <p:grpSp>
          <p:nvGrpSpPr>
            <p:cNvPr id="5" name="Group 4"/>
            <p:cNvGrpSpPr/>
            <p:nvPr/>
          </p:nvGrpSpPr>
          <p:grpSpPr>
            <a:xfrm>
              <a:off x="5138224" y="168812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3" name="Oval 2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138224" y="-498688"/>
              <a:ext cx="1797147" cy="1797147"/>
            </a:xfrm>
            <a:prstGeom prst="rect">
              <a:avLst/>
            </a:prstGeom>
            <a:scene3d>
              <a:camera prst="perspectiveLeft"/>
              <a:lightRig rig="threePt" dir="t"/>
            </a:scene3d>
          </p:spPr>
        </p:pic>
      </p:grpSp>
      <p:pic>
        <p:nvPicPr>
          <p:cNvPr id="28" name="Picture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05" y="105110"/>
            <a:ext cx="2298393" cy="620937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EA5DF6B8-8BF7-45C5-830F-0B355B72E37F}"/>
              </a:ext>
            </a:extLst>
          </p:cNvPr>
          <p:cNvGrpSpPr/>
          <p:nvPr/>
        </p:nvGrpSpPr>
        <p:grpSpPr>
          <a:xfrm>
            <a:off x="2270507" y="1903804"/>
            <a:ext cx="1702191" cy="1923487"/>
            <a:chOff x="2118026" y="2095852"/>
            <a:chExt cx="1702191" cy="1923487"/>
          </a:xfrm>
        </p:grpSpPr>
        <p:grpSp>
          <p:nvGrpSpPr>
            <p:cNvPr id="10" name="Group 9"/>
            <p:cNvGrpSpPr/>
            <p:nvPr/>
          </p:nvGrpSpPr>
          <p:grpSpPr>
            <a:xfrm>
              <a:off x="2118026" y="2359351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Oval 10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rgbClr val="FF1171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6" name="Picture 15" descr="A picture containing pair, table, close, bird&#10;&#10;Description automatically generated">
              <a:extLst>
                <a:ext uri="{FF2B5EF4-FFF2-40B4-BE49-F238E27FC236}">
                  <a16:creationId xmlns:a16="http://schemas.microsoft.com/office/drawing/2014/main" id="{9BAC010E-0EA0-4227-9DB1-4B5448044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56137" y="2095852"/>
              <a:ext cx="1209258" cy="1215335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3747094-D4AB-4785-BF18-92BA31DFF0D2}"/>
              </a:ext>
            </a:extLst>
          </p:cNvPr>
          <p:cNvSpPr txBox="1"/>
          <p:nvPr/>
        </p:nvSpPr>
        <p:spPr>
          <a:xfrm>
            <a:off x="4021987" y="1900642"/>
            <a:ext cx="4164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2885F"/>
                </a:solidFill>
                <a:latin typeface="Century Gothic" panose="020B0502020202020204" pitchFamily="34" charset="0"/>
              </a:rPr>
              <a:t>Collaboration In-Action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51121" y="2430983"/>
            <a:ext cx="37228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It is the third day of week-3.  The student has not participated since week-2.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 missing half the assignments and is not passing. Which glass slipper fits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best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support this student? </a:t>
            </a:r>
          </a:p>
          <a:p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3747094-D4AB-4785-BF18-92BA31DFF0D2}"/>
              </a:ext>
            </a:extLst>
          </p:cNvPr>
          <p:cNvSpPr txBox="1"/>
          <p:nvPr/>
        </p:nvSpPr>
        <p:spPr>
          <a:xfrm>
            <a:off x="3972698" y="6257048"/>
            <a:ext cx="4164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33CC"/>
                </a:solidFill>
                <a:latin typeface="Century Gothic" panose="020B0502020202020204" pitchFamily="34" charset="0"/>
              </a:rPr>
              <a:t>Which Glass Slipper Fits? 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098" y="78477"/>
            <a:ext cx="1054100" cy="75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4124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60766" y="1149531"/>
            <a:ext cx="6257108" cy="4767943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2296834" y="1831838"/>
            <a:ext cx="1702191" cy="2009277"/>
            <a:chOff x="5138224" y="4593494"/>
            <a:chExt cx="1702191" cy="2009277"/>
          </a:xfrm>
        </p:grpSpPr>
        <p:grpSp>
          <p:nvGrpSpPr>
            <p:cNvPr id="13" name="Group 12"/>
            <p:cNvGrpSpPr/>
            <p:nvPr/>
          </p:nvGrpSpPr>
          <p:grpSpPr>
            <a:xfrm>
              <a:off x="5138224" y="4942783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4" name="Oval 13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rgbClr val="0033CC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5181" y="4593494"/>
              <a:ext cx="1170182" cy="1241044"/>
            </a:xfrm>
            <a:prstGeom prst="rect">
              <a:avLst/>
            </a:prstGeom>
            <a:scene3d>
              <a:camera prst="perspectiveLeft"/>
              <a:lightRig rig="threePt" dir="t"/>
            </a:scene3d>
          </p:spPr>
        </p:pic>
      </p:grpSp>
      <p:grpSp>
        <p:nvGrpSpPr>
          <p:cNvPr id="24" name="Group 23"/>
          <p:cNvGrpSpPr/>
          <p:nvPr/>
        </p:nvGrpSpPr>
        <p:grpSpPr>
          <a:xfrm>
            <a:off x="8192977" y="1499803"/>
            <a:ext cx="1797147" cy="2327488"/>
            <a:chOff x="5138224" y="-498688"/>
            <a:chExt cx="1797147" cy="2327488"/>
          </a:xfrm>
        </p:grpSpPr>
        <p:grpSp>
          <p:nvGrpSpPr>
            <p:cNvPr id="5" name="Group 4"/>
            <p:cNvGrpSpPr/>
            <p:nvPr/>
          </p:nvGrpSpPr>
          <p:grpSpPr>
            <a:xfrm>
              <a:off x="5138224" y="168812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3" name="Oval 2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138224" y="-498688"/>
              <a:ext cx="1797147" cy="1797147"/>
            </a:xfrm>
            <a:prstGeom prst="rect">
              <a:avLst/>
            </a:prstGeom>
            <a:scene3d>
              <a:camera prst="perspectiveLeft"/>
              <a:lightRig rig="threePt" dir="t"/>
            </a:scene3d>
          </p:spPr>
        </p:pic>
      </p:grpSp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05" y="105110"/>
            <a:ext cx="2298393" cy="620937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EA5DF6B8-8BF7-45C5-830F-0B355B72E37F}"/>
              </a:ext>
            </a:extLst>
          </p:cNvPr>
          <p:cNvGrpSpPr/>
          <p:nvPr/>
        </p:nvGrpSpPr>
        <p:grpSpPr>
          <a:xfrm>
            <a:off x="5175339" y="111799"/>
            <a:ext cx="1702191" cy="1923487"/>
            <a:chOff x="2118026" y="2095852"/>
            <a:chExt cx="1702191" cy="1923487"/>
          </a:xfrm>
        </p:grpSpPr>
        <p:grpSp>
          <p:nvGrpSpPr>
            <p:cNvPr id="10" name="Group 9"/>
            <p:cNvGrpSpPr/>
            <p:nvPr/>
          </p:nvGrpSpPr>
          <p:grpSpPr>
            <a:xfrm>
              <a:off x="2118026" y="2359351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Oval 10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rgbClr val="FF1171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6" name="Picture 15" descr="A picture containing pair, table, close, bird&#10;&#10;Description automatically generated">
              <a:extLst>
                <a:ext uri="{FF2B5EF4-FFF2-40B4-BE49-F238E27FC236}">
                  <a16:creationId xmlns:a16="http://schemas.microsoft.com/office/drawing/2014/main" id="{9BAC010E-0EA0-4227-9DB1-4B5448044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56137" y="2095852"/>
              <a:ext cx="1209258" cy="1215335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EB41360D-2E8A-4A30-8A8D-E366D7F36C21}"/>
              </a:ext>
            </a:extLst>
          </p:cNvPr>
          <p:cNvSpPr txBox="1"/>
          <p:nvPr/>
        </p:nvSpPr>
        <p:spPr>
          <a:xfrm>
            <a:off x="3999025" y="6184135"/>
            <a:ext cx="4385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Century Gothic" panose="020B0502020202020204" pitchFamily="34" charset="0"/>
              </a:rPr>
              <a:t>1.</a:t>
            </a:r>
            <a:r>
              <a:rPr lang="en-US" b="1" dirty="0">
                <a:solidFill>
                  <a:srgbClr val="9902C2"/>
                </a:solidFill>
                <a:latin typeface="Century Gothic" panose="020B0502020202020204" pitchFamily="34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Faculty member contacts the student and documents the outcome</a:t>
            </a:r>
            <a:endParaRPr lang="en-US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B3AC756-D184-4586-8A50-48BD3DD68B4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920" y="2551797"/>
            <a:ext cx="3012973" cy="1790496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7E6E4747-0901-43F1-8A8F-3A3050687782}"/>
              </a:ext>
            </a:extLst>
          </p:cNvPr>
          <p:cNvSpPr txBox="1"/>
          <p:nvPr/>
        </p:nvSpPr>
        <p:spPr>
          <a:xfrm>
            <a:off x="4021987" y="1900642"/>
            <a:ext cx="4164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33CC"/>
                </a:solidFill>
                <a:latin typeface="Century Gothic" panose="020B0502020202020204" pitchFamily="34" charset="0"/>
              </a:rPr>
              <a:t>Which Glass Slipper Fits? 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5221290" y="4712518"/>
            <a:ext cx="1702191" cy="1801083"/>
            <a:chOff x="8219302" y="2026208"/>
            <a:chExt cx="1702191" cy="1801083"/>
          </a:xfrm>
        </p:grpSpPr>
        <p:grpSp>
          <p:nvGrpSpPr>
            <p:cNvPr id="30" name="Group 29"/>
            <p:cNvGrpSpPr/>
            <p:nvPr/>
          </p:nvGrpSpPr>
          <p:grpSpPr>
            <a:xfrm>
              <a:off x="8219302" y="2167303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32" name="Oval 31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1699" y="2026208"/>
              <a:ext cx="1209259" cy="1209259"/>
            </a:xfrm>
            <a:prstGeom prst="rect">
              <a:avLst/>
            </a:prstGeom>
            <a:scene3d>
              <a:camera prst="perspectiveLeft"/>
              <a:lightRig rig="threePt" dir="t"/>
            </a:scene3d>
          </p:spPr>
        </p:pic>
      </p:grpSp>
      <p:pic>
        <p:nvPicPr>
          <p:cNvPr id="35" name="Picture 3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098" y="78477"/>
            <a:ext cx="1054100" cy="75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9643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60766" y="1149531"/>
            <a:ext cx="6257108" cy="4767943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5197072" y="60260"/>
            <a:ext cx="1702191" cy="2009277"/>
            <a:chOff x="5138224" y="4593494"/>
            <a:chExt cx="1702191" cy="2009277"/>
          </a:xfrm>
        </p:grpSpPr>
        <p:grpSp>
          <p:nvGrpSpPr>
            <p:cNvPr id="13" name="Group 12"/>
            <p:cNvGrpSpPr/>
            <p:nvPr/>
          </p:nvGrpSpPr>
          <p:grpSpPr>
            <a:xfrm>
              <a:off x="5138224" y="4942783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4" name="Oval 13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rgbClr val="0033CC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5181" y="4593494"/>
              <a:ext cx="1170182" cy="1241044"/>
            </a:xfrm>
            <a:prstGeom prst="rect">
              <a:avLst/>
            </a:prstGeom>
            <a:scene3d>
              <a:camera prst="perspectiveLeft"/>
              <a:lightRig rig="threePt" dir="t"/>
            </a:scene3d>
          </p:spPr>
        </p:pic>
      </p:grpSp>
      <p:grpSp>
        <p:nvGrpSpPr>
          <p:cNvPr id="24" name="Group 23"/>
          <p:cNvGrpSpPr/>
          <p:nvPr/>
        </p:nvGrpSpPr>
        <p:grpSpPr>
          <a:xfrm>
            <a:off x="5313450" y="4364219"/>
            <a:ext cx="1797147" cy="2327488"/>
            <a:chOff x="5138224" y="-498688"/>
            <a:chExt cx="1797147" cy="2327488"/>
          </a:xfrm>
        </p:grpSpPr>
        <p:grpSp>
          <p:nvGrpSpPr>
            <p:cNvPr id="5" name="Group 4"/>
            <p:cNvGrpSpPr/>
            <p:nvPr/>
          </p:nvGrpSpPr>
          <p:grpSpPr>
            <a:xfrm>
              <a:off x="5138224" y="168812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3" name="Oval 2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138224" y="-498688"/>
              <a:ext cx="1797147" cy="1797147"/>
            </a:xfrm>
            <a:prstGeom prst="rect">
              <a:avLst/>
            </a:prstGeom>
            <a:scene3d>
              <a:camera prst="perspectiveLeft"/>
              <a:lightRig rig="threePt" dir="t"/>
            </a:scene3d>
          </p:spPr>
        </p:pic>
      </p:grpSp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05" y="105110"/>
            <a:ext cx="2298393" cy="620937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EA5DF6B8-8BF7-45C5-830F-0B355B72E37F}"/>
              </a:ext>
            </a:extLst>
          </p:cNvPr>
          <p:cNvGrpSpPr/>
          <p:nvPr/>
        </p:nvGrpSpPr>
        <p:grpSpPr>
          <a:xfrm>
            <a:off x="8214867" y="1871307"/>
            <a:ext cx="1702191" cy="1923487"/>
            <a:chOff x="2118026" y="2095852"/>
            <a:chExt cx="1702191" cy="1923487"/>
          </a:xfrm>
        </p:grpSpPr>
        <p:grpSp>
          <p:nvGrpSpPr>
            <p:cNvPr id="10" name="Group 9"/>
            <p:cNvGrpSpPr/>
            <p:nvPr/>
          </p:nvGrpSpPr>
          <p:grpSpPr>
            <a:xfrm>
              <a:off x="2118026" y="2359351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Oval 10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rgbClr val="FF1171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6" name="Picture 15" descr="A picture containing pair, table, close, bird&#10;&#10;Description automatically generated">
              <a:extLst>
                <a:ext uri="{FF2B5EF4-FFF2-40B4-BE49-F238E27FC236}">
                  <a16:creationId xmlns:a16="http://schemas.microsoft.com/office/drawing/2014/main" id="{9BAC010E-0EA0-4227-9DB1-4B5448044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56137" y="2095852"/>
              <a:ext cx="1209258" cy="1215335"/>
            </a:xfrm>
            <a:prstGeom prst="rect">
              <a:avLst/>
            </a:prstGeom>
          </p:spPr>
        </p:pic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ADF38B6D-72BE-4042-BCAC-F43CBCDE92E3}"/>
              </a:ext>
            </a:extLst>
          </p:cNvPr>
          <p:cNvSpPr txBox="1"/>
          <p:nvPr/>
        </p:nvSpPr>
        <p:spPr>
          <a:xfrm>
            <a:off x="3053461" y="6261808"/>
            <a:ext cx="650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4"/>
                </a:solidFill>
                <a:latin typeface="Century Gothic" panose="020B0502020202020204" pitchFamily="34" charset="0"/>
              </a:rPr>
              <a:t>2. </a:t>
            </a:r>
            <a:r>
              <a:rPr lang="en-US" b="1" dirty="0" smtClean="0">
                <a:solidFill>
                  <a:schemeClr val="accent4"/>
                </a:solidFill>
                <a:latin typeface="Century Gothic" panose="020B0502020202020204" pitchFamily="34" charset="0"/>
              </a:rPr>
              <a:t>Faculty member expresses concern to the Academic Advisor, and they contact the student</a:t>
            </a:r>
            <a:endParaRPr lang="en-US" b="1" dirty="0">
              <a:solidFill>
                <a:schemeClr val="accent4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DB1CDD35-624C-49E6-8348-2A109836BF8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920" y="2551797"/>
            <a:ext cx="3012973" cy="1790496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BCBF7BE7-B21C-4076-BB77-9E09541901FF}"/>
              </a:ext>
            </a:extLst>
          </p:cNvPr>
          <p:cNvSpPr txBox="1"/>
          <p:nvPr/>
        </p:nvSpPr>
        <p:spPr>
          <a:xfrm>
            <a:off x="4021987" y="1900642"/>
            <a:ext cx="4164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33CC"/>
                </a:solidFill>
                <a:latin typeface="Century Gothic" panose="020B0502020202020204" pitchFamily="34" charset="0"/>
              </a:rPr>
              <a:t>Which Glass Slipper Fits? 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2049843" y="1938434"/>
            <a:ext cx="1702191" cy="1801083"/>
            <a:chOff x="8219302" y="2026208"/>
            <a:chExt cx="1702191" cy="1801083"/>
          </a:xfrm>
        </p:grpSpPr>
        <p:grpSp>
          <p:nvGrpSpPr>
            <p:cNvPr id="30" name="Group 29"/>
            <p:cNvGrpSpPr/>
            <p:nvPr/>
          </p:nvGrpSpPr>
          <p:grpSpPr>
            <a:xfrm>
              <a:off x="8219302" y="2167303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32" name="Oval 31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1699" y="2026208"/>
              <a:ext cx="1209259" cy="1209259"/>
            </a:xfrm>
            <a:prstGeom prst="rect">
              <a:avLst/>
            </a:prstGeom>
            <a:scene3d>
              <a:camera prst="perspectiveLeft"/>
              <a:lightRig rig="threePt" dir="t"/>
            </a:scene3d>
          </p:spPr>
        </p:pic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098" y="78477"/>
            <a:ext cx="1054100" cy="75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1826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60766" y="1149531"/>
            <a:ext cx="6257108" cy="4767943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8214867" y="1750837"/>
            <a:ext cx="1702191" cy="2009277"/>
            <a:chOff x="5138224" y="4593494"/>
            <a:chExt cx="1702191" cy="2009277"/>
          </a:xfrm>
        </p:grpSpPr>
        <p:grpSp>
          <p:nvGrpSpPr>
            <p:cNvPr id="13" name="Group 12"/>
            <p:cNvGrpSpPr/>
            <p:nvPr/>
          </p:nvGrpSpPr>
          <p:grpSpPr>
            <a:xfrm>
              <a:off x="5138224" y="4942783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4" name="Oval 13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rgbClr val="0033CC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5181" y="4593494"/>
              <a:ext cx="1170182" cy="1241044"/>
            </a:xfrm>
            <a:prstGeom prst="rect">
              <a:avLst/>
            </a:prstGeom>
            <a:scene3d>
              <a:camera prst="perspectiveLeft"/>
              <a:lightRig rig="threePt" dir="t"/>
            </a:scene3d>
          </p:spPr>
        </p:pic>
      </p:grpSp>
      <p:grpSp>
        <p:nvGrpSpPr>
          <p:cNvPr id="24" name="Group 23"/>
          <p:cNvGrpSpPr/>
          <p:nvPr/>
        </p:nvGrpSpPr>
        <p:grpSpPr>
          <a:xfrm>
            <a:off x="2308502" y="1513010"/>
            <a:ext cx="1797147" cy="2327488"/>
            <a:chOff x="5138224" y="-498688"/>
            <a:chExt cx="1797147" cy="2327488"/>
          </a:xfrm>
        </p:grpSpPr>
        <p:grpSp>
          <p:nvGrpSpPr>
            <p:cNvPr id="5" name="Group 4"/>
            <p:cNvGrpSpPr/>
            <p:nvPr/>
          </p:nvGrpSpPr>
          <p:grpSpPr>
            <a:xfrm>
              <a:off x="5138224" y="168812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3" name="Oval 2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138224" y="-498688"/>
              <a:ext cx="1797147" cy="1797147"/>
            </a:xfrm>
            <a:prstGeom prst="rect">
              <a:avLst/>
            </a:prstGeom>
            <a:scene3d>
              <a:camera prst="perspectiveLeft"/>
              <a:lightRig rig="threePt" dir="t"/>
            </a:scene3d>
          </p:spPr>
        </p:pic>
      </p:grpSp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05" y="105110"/>
            <a:ext cx="2298393" cy="620937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EA5DF6B8-8BF7-45C5-830F-0B355B72E37F}"/>
              </a:ext>
            </a:extLst>
          </p:cNvPr>
          <p:cNvGrpSpPr/>
          <p:nvPr/>
        </p:nvGrpSpPr>
        <p:grpSpPr>
          <a:xfrm>
            <a:off x="5244904" y="4612764"/>
            <a:ext cx="1702191" cy="1923487"/>
            <a:chOff x="2118026" y="2095852"/>
            <a:chExt cx="1702191" cy="1923487"/>
          </a:xfrm>
        </p:grpSpPr>
        <p:grpSp>
          <p:nvGrpSpPr>
            <p:cNvPr id="10" name="Group 9"/>
            <p:cNvGrpSpPr/>
            <p:nvPr/>
          </p:nvGrpSpPr>
          <p:grpSpPr>
            <a:xfrm>
              <a:off x="2118026" y="2359351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Oval 10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rgbClr val="FF1171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6" name="Picture 15" descr="A picture containing pair, table, close, bird&#10;&#10;Description automatically generated">
              <a:extLst>
                <a:ext uri="{FF2B5EF4-FFF2-40B4-BE49-F238E27FC236}">
                  <a16:creationId xmlns:a16="http://schemas.microsoft.com/office/drawing/2014/main" id="{9BAC010E-0EA0-4227-9DB1-4B5448044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56137" y="2095852"/>
              <a:ext cx="1209258" cy="1215335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D2A251F-58DB-4278-AAB2-3DB23C3C8454}"/>
              </a:ext>
            </a:extLst>
          </p:cNvPr>
          <p:cNvSpPr txBox="1"/>
          <p:nvPr/>
        </p:nvSpPr>
        <p:spPr>
          <a:xfrm>
            <a:off x="3579978" y="6187945"/>
            <a:ext cx="5032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1171"/>
                </a:solidFill>
                <a:latin typeface="Century Gothic" panose="020B0502020202020204" pitchFamily="34" charset="0"/>
              </a:rPr>
              <a:t>3. </a:t>
            </a:r>
            <a:r>
              <a:rPr lang="en-US" b="1" dirty="0" smtClean="0">
                <a:solidFill>
                  <a:srgbClr val="FF1171"/>
                </a:solidFill>
                <a:latin typeface="Century Gothic" panose="020B0502020202020204" pitchFamily="34" charset="0"/>
              </a:rPr>
              <a:t>Faculty member expresses the concern during a collaboration meeting</a:t>
            </a:r>
            <a:endParaRPr lang="en-US" b="1" dirty="0">
              <a:solidFill>
                <a:srgbClr val="FF117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9564B4B2-4A50-4A3D-B6CD-136F166FF7C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920" y="2551797"/>
            <a:ext cx="3012973" cy="1790496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FEFD56D-CC08-4E41-94E8-88BA223C2DEA}"/>
              </a:ext>
            </a:extLst>
          </p:cNvPr>
          <p:cNvSpPr txBox="1"/>
          <p:nvPr/>
        </p:nvSpPr>
        <p:spPr>
          <a:xfrm>
            <a:off x="4021987" y="1900642"/>
            <a:ext cx="4164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33CC"/>
                </a:solidFill>
                <a:latin typeface="Century Gothic" panose="020B0502020202020204" pitchFamily="34" charset="0"/>
              </a:rPr>
              <a:t>Which Glass Slipper Fits? 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5136548" y="16623"/>
            <a:ext cx="1702191" cy="1801083"/>
            <a:chOff x="8219302" y="2026208"/>
            <a:chExt cx="1702191" cy="1801083"/>
          </a:xfrm>
        </p:grpSpPr>
        <p:grpSp>
          <p:nvGrpSpPr>
            <p:cNvPr id="30" name="Group 29"/>
            <p:cNvGrpSpPr/>
            <p:nvPr/>
          </p:nvGrpSpPr>
          <p:grpSpPr>
            <a:xfrm>
              <a:off x="8219302" y="2167303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32" name="Oval 31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1699" y="2026208"/>
              <a:ext cx="1209259" cy="1209259"/>
            </a:xfrm>
            <a:prstGeom prst="rect">
              <a:avLst/>
            </a:prstGeom>
            <a:scene3d>
              <a:camera prst="perspectiveLeft"/>
              <a:lightRig rig="threePt" dir="t"/>
            </a:scene3d>
          </p:spPr>
        </p:pic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098" y="78477"/>
            <a:ext cx="1054100" cy="75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4121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60766" y="1149531"/>
            <a:ext cx="6257108" cy="4767943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5226881" y="4579097"/>
            <a:ext cx="1702191" cy="2009277"/>
            <a:chOff x="5138224" y="4593494"/>
            <a:chExt cx="1702191" cy="2009277"/>
          </a:xfrm>
        </p:grpSpPr>
        <p:grpSp>
          <p:nvGrpSpPr>
            <p:cNvPr id="13" name="Group 12"/>
            <p:cNvGrpSpPr/>
            <p:nvPr/>
          </p:nvGrpSpPr>
          <p:grpSpPr>
            <a:xfrm>
              <a:off x="5138224" y="4942783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4" name="Oval 13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rgbClr val="0033CC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5181" y="4593494"/>
              <a:ext cx="1170182" cy="1241044"/>
            </a:xfrm>
            <a:prstGeom prst="rect">
              <a:avLst/>
            </a:prstGeom>
            <a:scene3d>
              <a:camera prst="perspectiveLeft"/>
              <a:lightRig rig="threePt" dir="t"/>
            </a:scene3d>
          </p:spPr>
        </p:pic>
      </p:grpSp>
      <p:grpSp>
        <p:nvGrpSpPr>
          <p:cNvPr id="24" name="Group 23"/>
          <p:cNvGrpSpPr/>
          <p:nvPr/>
        </p:nvGrpSpPr>
        <p:grpSpPr>
          <a:xfrm>
            <a:off x="5197426" y="-381336"/>
            <a:ext cx="1797147" cy="2327488"/>
            <a:chOff x="5138224" y="-498688"/>
            <a:chExt cx="1797147" cy="2327488"/>
          </a:xfrm>
        </p:grpSpPr>
        <p:grpSp>
          <p:nvGrpSpPr>
            <p:cNvPr id="5" name="Group 4"/>
            <p:cNvGrpSpPr/>
            <p:nvPr/>
          </p:nvGrpSpPr>
          <p:grpSpPr>
            <a:xfrm>
              <a:off x="5138224" y="168812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3" name="Oval 2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138224" y="-498688"/>
              <a:ext cx="1797147" cy="1797147"/>
            </a:xfrm>
            <a:prstGeom prst="rect">
              <a:avLst/>
            </a:prstGeom>
            <a:scene3d>
              <a:camera prst="perspectiveLeft"/>
              <a:lightRig rig="threePt" dir="t"/>
            </a:scene3d>
          </p:spPr>
        </p:pic>
      </p:grpSp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05" y="105110"/>
            <a:ext cx="2298393" cy="620937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EA5DF6B8-8BF7-45C5-830F-0B355B72E37F}"/>
              </a:ext>
            </a:extLst>
          </p:cNvPr>
          <p:cNvGrpSpPr/>
          <p:nvPr/>
        </p:nvGrpSpPr>
        <p:grpSpPr>
          <a:xfrm>
            <a:off x="2321682" y="1832161"/>
            <a:ext cx="1702191" cy="1923487"/>
            <a:chOff x="2118026" y="2095852"/>
            <a:chExt cx="1702191" cy="1923487"/>
          </a:xfrm>
        </p:grpSpPr>
        <p:grpSp>
          <p:nvGrpSpPr>
            <p:cNvPr id="10" name="Group 9"/>
            <p:cNvGrpSpPr/>
            <p:nvPr/>
          </p:nvGrpSpPr>
          <p:grpSpPr>
            <a:xfrm>
              <a:off x="2118026" y="2359351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Oval 10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rgbClr val="FF1171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6" name="Picture 15" descr="A picture containing pair, table, close, bird&#10;&#10;Description automatically generated">
              <a:extLst>
                <a:ext uri="{FF2B5EF4-FFF2-40B4-BE49-F238E27FC236}">
                  <a16:creationId xmlns:a16="http://schemas.microsoft.com/office/drawing/2014/main" id="{9BAC010E-0EA0-4227-9DB1-4B5448044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56137" y="2095852"/>
              <a:ext cx="1209258" cy="1215335"/>
            </a:xfrm>
            <a:prstGeom prst="rect">
              <a:avLst/>
            </a:prstGeom>
          </p:spPr>
        </p:pic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E0246765-AC93-4E9C-8796-ED1201DE4A4E}"/>
              </a:ext>
            </a:extLst>
          </p:cNvPr>
          <p:cNvSpPr txBox="1"/>
          <p:nvPr/>
        </p:nvSpPr>
        <p:spPr>
          <a:xfrm>
            <a:off x="2984193" y="6211669"/>
            <a:ext cx="624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3CC"/>
                </a:solidFill>
                <a:latin typeface="Century Gothic" panose="020B0502020202020204" pitchFamily="34" charset="0"/>
              </a:rPr>
              <a:t>4. </a:t>
            </a:r>
            <a:r>
              <a:rPr lang="en-US" b="1" dirty="0" smtClean="0">
                <a:solidFill>
                  <a:srgbClr val="0033CC"/>
                </a:solidFill>
                <a:latin typeface="Century Gothic" panose="020B0502020202020204" pitchFamily="34" charset="0"/>
              </a:rPr>
              <a:t>Faculty member reaches out to student, and then asks the Academic Advisor to follow-up</a:t>
            </a:r>
            <a:endParaRPr lang="en-US" b="1" dirty="0">
              <a:solidFill>
                <a:srgbClr val="0033CC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4D84EF2-4C23-41D2-BF52-5CFD22150E2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920" y="2551797"/>
            <a:ext cx="3012973" cy="1790496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DF71B0FD-A0C6-4E02-82B7-8644D0ED3204}"/>
              </a:ext>
            </a:extLst>
          </p:cNvPr>
          <p:cNvSpPr txBox="1"/>
          <p:nvPr/>
        </p:nvSpPr>
        <p:spPr>
          <a:xfrm>
            <a:off x="4021987" y="1900642"/>
            <a:ext cx="4164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33CC"/>
                </a:solidFill>
                <a:latin typeface="Century Gothic" panose="020B0502020202020204" pitchFamily="34" charset="0"/>
              </a:rPr>
              <a:t>Which Glass Slipper Fits? 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8219302" y="2026208"/>
            <a:ext cx="1702191" cy="1801083"/>
            <a:chOff x="8219302" y="2026208"/>
            <a:chExt cx="1702191" cy="1801083"/>
          </a:xfrm>
        </p:grpSpPr>
        <p:grpSp>
          <p:nvGrpSpPr>
            <p:cNvPr id="30" name="Group 29"/>
            <p:cNvGrpSpPr/>
            <p:nvPr/>
          </p:nvGrpSpPr>
          <p:grpSpPr>
            <a:xfrm>
              <a:off x="8219302" y="2167303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32" name="Oval 31"/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1699" y="2026208"/>
              <a:ext cx="1209259" cy="1209259"/>
            </a:xfrm>
            <a:prstGeom prst="rect">
              <a:avLst/>
            </a:prstGeom>
            <a:scene3d>
              <a:camera prst="perspectiveLeft"/>
              <a:lightRig rig="threePt" dir="t"/>
            </a:scene3d>
          </p:spPr>
        </p:pic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098" y="78477"/>
            <a:ext cx="1054100" cy="75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4950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C08A22B-D89F-4B49-A31D-8B5EF2BE2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05" y="105110"/>
            <a:ext cx="2298393" cy="620937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B08031A8-33C6-4C3E-BE88-E50116E0627D}"/>
              </a:ext>
            </a:extLst>
          </p:cNvPr>
          <p:cNvSpPr/>
          <p:nvPr/>
        </p:nvSpPr>
        <p:spPr>
          <a:xfrm>
            <a:off x="2860766" y="910624"/>
            <a:ext cx="6257108" cy="4767943"/>
          </a:xfrm>
          <a:prstGeom prst="ellipse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495D6"/>
                </a:solidFill>
              </a:ln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7D23F9F-BE46-435D-99DB-88C7B1EADD3A}"/>
              </a:ext>
            </a:extLst>
          </p:cNvPr>
          <p:cNvGrpSpPr/>
          <p:nvPr/>
        </p:nvGrpSpPr>
        <p:grpSpPr>
          <a:xfrm>
            <a:off x="4514583" y="1959675"/>
            <a:ext cx="3374776" cy="2697386"/>
            <a:chOff x="5138224" y="4593494"/>
            <a:chExt cx="1702191" cy="2009277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E8FC8F7-3011-4307-9995-F90144778114}"/>
                </a:ext>
              </a:extLst>
            </p:cNvPr>
            <p:cNvGrpSpPr/>
            <p:nvPr/>
          </p:nvGrpSpPr>
          <p:grpSpPr>
            <a:xfrm>
              <a:off x="5138224" y="4942783"/>
              <a:ext cx="1702191" cy="1659988"/>
              <a:chOff x="942535" y="900332"/>
              <a:chExt cx="1702191" cy="1659988"/>
            </a:xfrm>
            <a:effectLst>
              <a:outerShdw blurRad="165100" dist="1905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96AA21A0-5519-43AD-9211-04A213E8982D}"/>
                  </a:ext>
                </a:extLst>
              </p:cNvPr>
              <p:cNvSpPr/>
              <p:nvPr/>
            </p:nvSpPr>
            <p:spPr>
              <a:xfrm>
                <a:off x="942535" y="900332"/>
                <a:ext cx="1702191" cy="1659988"/>
              </a:xfrm>
              <a:prstGeom prst="ellipse">
                <a:avLst/>
              </a:prstGeom>
              <a:solidFill>
                <a:srgbClr val="0033CC"/>
              </a:solidFill>
              <a:ln>
                <a:noFill/>
              </a:ln>
              <a:scene3d>
                <a:camera prst="isometricOffAxis1Top"/>
                <a:lightRig rig="chilly" dir="t"/>
              </a:scene3d>
              <a:sp3d extrusionH="2222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FFC64FD8-256C-4CE1-8462-08B93A1F757E}"/>
                  </a:ext>
                </a:extLst>
              </p:cNvPr>
              <p:cNvSpPr/>
              <p:nvPr/>
            </p:nvSpPr>
            <p:spPr>
              <a:xfrm>
                <a:off x="1259058" y="1195754"/>
                <a:ext cx="1069144" cy="10691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70A65E05-B91A-4D02-830C-5B0DD1A3AE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5181" y="4593494"/>
              <a:ext cx="1170182" cy="1241044"/>
            </a:xfrm>
            <a:prstGeom prst="rect">
              <a:avLst/>
            </a:prstGeom>
            <a:scene3d>
              <a:camera prst="perspectiveLeft"/>
              <a:lightRig rig="threePt" dir="t"/>
            </a:scene3d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4ADF5F5E-352D-4D23-B652-B9ABF84E7CF3}"/>
              </a:ext>
            </a:extLst>
          </p:cNvPr>
          <p:cNvSpPr txBox="1"/>
          <p:nvPr/>
        </p:nvSpPr>
        <p:spPr>
          <a:xfrm>
            <a:off x="1619339" y="799475"/>
            <a:ext cx="87399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highlight>
                  <a:srgbClr val="0033CC"/>
                </a:highlight>
                <a:latin typeface="Century Gothic" panose="020B0502020202020204" pitchFamily="34" charset="0"/>
              </a:rPr>
              <a:t>Collaborate with Academic Advising </a:t>
            </a:r>
            <a:r>
              <a:rPr lang="en-US" sz="2000" b="1" dirty="0" smtClean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highlight>
                  <a:srgbClr val="0033CC"/>
                </a:highlight>
                <a:latin typeface="Century Gothic" panose="020B0502020202020204" pitchFamily="34" charset="0"/>
              </a:rPr>
              <a:t>to</a:t>
            </a:r>
            <a:endParaRPr lang="en-US" sz="2000" b="1" dirty="0">
              <a:ln>
                <a:solidFill>
                  <a:srgbClr val="92D050"/>
                </a:solidFill>
              </a:ln>
              <a:solidFill>
                <a:schemeClr val="bg1"/>
              </a:solidFill>
              <a:highlight>
                <a:srgbClr val="0033CC"/>
              </a:highlight>
              <a:latin typeface="Century Gothic" panose="020B0502020202020204" pitchFamily="34" charset="0"/>
            </a:endParaRPr>
          </a:p>
          <a:p>
            <a:pPr algn="ctr"/>
            <a:r>
              <a:rPr lang="en-US" sz="2000" b="1" dirty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highlight>
                  <a:srgbClr val="0033CC"/>
                </a:highlight>
                <a:latin typeface="Century Gothic" panose="020B0502020202020204" pitchFamily="34" charset="0"/>
              </a:rPr>
              <a:t>Develop a Student Support Plan</a:t>
            </a:r>
            <a:endParaRPr lang="en-US" sz="2000" dirty="0"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4000">
                    <a:schemeClr val="accent3">
                      <a:lumMod val="45000"/>
                      <a:lumOff val="55000"/>
                    </a:schemeClr>
                  </a:gs>
                  <a:gs pos="83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1"/>
              </a:gradFill>
              <a:highlight>
                <a:srgbClr val="0033CC"/>
              </a:highligh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89069" y="575199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  <a:latin typeface="Century Gothic" panose="020B0502020202020204" pitchFamily="34" charset="0"/>
              </a:rPr>
              <a:t>4. </a:t>
            </a:r>
            <a:r>
              <a:rPr lang="en-US" b="1" dirty="0">
                <a:solidFill>
                  <a:srgbClr val="0033CC"/>
                </a:solidFill>
                <a:latin typeface="Century Gothic" panose="020B0502020202020204" pitchFamily="34" charset="0"/>
              </a:rPr>
              <a:t>Faculty member reaches out to student, and then asks the Academic Advisor to follow-up</a:t>
            </a:r>
          </a:p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098" y="78477"/>
            <a:ext cx="1054100" cy="75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85946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>
            <a:spLocks noChangeAspect="1"/>
          </p:cNvSpPr>
          <p:nvPr/>
        </p:nvSpPr>
        <p:spPr>
          <a:xfrm>
            <a:off x="7298574" y="0"/>
            <a:ext cx="4893425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C08A22B-D89F-4B49-A31D-8B5EF2BE2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05" y="105110"/>
            <a:ext cx="2298393" cy="6209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31273" y="2576945"/>
            <a:ext cx="5153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entury Gothic" panose="020B0502020202020204" pitchFamily="34" charset="0"/>
              </a:rPr>
              <a:t>Contact Information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453" y="1188905"/>
            <a:ext cx="1080655" cy="108065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013" y="2826327"/>
            <a:ext cx="936787" cy="93869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564954" y="4539121"/>
            <a:ext cx="955591" cy="955591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8803178" y="1529542"/>
            <a:ext cx="2784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Dr. Marva Brewington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814370" y="2977054"/>
            <a:ext cx="2975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708.573.0310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786925" y="4732861"/>
            <a:ext cx="2975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mbrewington@aiuniv.edu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2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5244</TotalTime>
  <Words>250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Book Antiqua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Marva Brewington</dc:creator>
  <cp:lastModifiedBy>Marva Brewington</cp:lastModifiedBy>
  <cp:revision>131</cp:revision>
  <dcterms:created xsi:type="dcterms:W3CDTF">2020-09-26T21:07:41Z</dcterms:created>
  <dcterms:modified xsi:type="dcterms:W3CDTF">2020-10-26T10:05:54Z</dcterms:modified>
</cp:coreProperties>
</file>