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56" r:id="rId2"/>
    <p:sldId id="264" r:id="rId3"/>
    <p:sldId id="258" r:id="rId4"/>
    <p:sldId id="287" r:id="rId5"/>
    <p:sldId id="257" r:id="rId6"/>
    <p:sldId id="259" r:id="rId7"/>
    <p:sldId id="261" r:id="rId8"/>
    <p:sldId id="263" r:id="rId9"/>
    <p:sldId id="260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9" r:id="rId22"/>
    <p:sldId id="280" r:id="rId23"/>
    <p:sldId id="281" r:id="rId24"/>
    <p:sldId id="282" r:id="rId25"/>
    <p:sldId id="278" r:id="rId26"/>
    <p:sldId id="274" r:id="rId27"/>
    <p:sldId id="275" r:id="rId28"/>
    <p:sldId id="283" r:id="rId29"/>
    <p:sldId id="284" r:id="rId30"/>
    <p:sldId id="285" r:id="rId31"/>
    <p:sldId id="286" r:id="rId32"/>
    <p:sldId id="27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83964-4CBB-49C6-97A0-D46615AB5743}" v="13" dt="2024-11-03T01:19:13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1"/>
    <p:restoredTop sz="95915"/>
  </p:normalViewPr>
  <p:slideViewPr>
    <p:cSldViewPr snapToGrid="0" snapToObjects="1">
      <p:cViewPr varScale="1">
        <p:scale>
          <a:sx n="64" d="100"/>
          <a:sy n="64" d="100"/>
        </p:scale>
        <p:origin x="916" y="48"/>
      </p:cViewPr>
      <p:guideLst>
        <p:guide orient="horz" pos="576"/>
        <p:guide pos="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nningham, Marcelene A" userId="d785368e-c44b-4efc-84c3-8841a2d3045f" providerId="ADAL" clId="{65583964-4CBB-49C6-97A0-D46615AB5743}"/>
    <pc:docChg chg="undo custSel addSld delSld modSld sldOrd">
      <pc:chgData name="Cunningham, Marcelene A" userId="d785368e-c44b-4efc-84c3-8841a2d3045f" providerId="ADAL" clId="{65583964-4CBB-49C6-97A0-D46615AB5743}" dt="2024-11-03T01:54:33.504" v="4948" actId="14100"/>
      <pc:docMkLst>
        <pc:docMk/>
      </pc:docMkLst>
      <pc:sldChg chg="modSp mod">
        <pc:chgData name="Cunningham, Marcelene A" userId="d785368e-c44b-4efc-84c3-8841a2d3045f" providerId="ADAL" clId="{65583964-4CBB-49C6-97A0-D46615AB5743}" dt="2024-11-03T01:06:40.456" v="4444" actId="20577"/>
        <pc:sldMkLst>
          <pc:docMk/>
          <pc:sldMk cId="1736500707" sldId="256"/>
        </pc:sldMkLst>
        <pc:spChg chg="mod">
          <ac:chgData name="Cunningham, Marcelene A" userId="d785368e-c44b-4efc-84c3-8841a2d3045f" providerId="ADAL" clId="{65583964-4CBB-49C6-97A0-D46615AB5743}" dt="2024-10-31T15:35:05.781" v="222" actId="1076"/>
          <ac:spMkLst>
            <pc:docMk/>
            <pc:sldMk cId="1736500707" sldId="256"/>
            <ac:spMk id="6" creationId="{81102B61-C380-0346-8C3D-3E65FCA4F591}"/>
          </ac:spMkLst>
        </pc:spChg>
        <pc:spChg chg="mod">
          <ac:chgData name="Cunningham, Marcelene A" userId="d785368e-c44b-4efc-84c3-8841a2d3045f" providerId="ADAL" clId="{65583964-4CBB-49C6-97A0-D46615AB5743}" dt="2024-11-03T01:06:40.456" v="4444" actId="20577"/>
          <ac:spMkLst>
            <pc:docMk/>
            <pc:sldMk cId="1736500707" sldId="256"/>
            <ac:spMk id="7" creationId="{53989935-AE40-9E45-BDAA-26AD1E2F3D10}"/>
          </ac:spMkLst>
        </pc:spChg>
      </pc:sldChg>
      <pc:sldChg chg="modSp mod">
        <pc:chgData name="Cunningham, Marcelene A" userId="d785368e-c44b-4efc-84c3-8841a2d3045f" providerId="ADAL" clId="{65583964-4CBB-49C6-97A0-D46615AB5743}" dt="2024-11-03T01:27:11.617" v="4593" actId="6549"/>
        <pc:sldMkLst>
          <pc:docMk/>
          <pc:sldMk cId="203558856" sldId="257"/>
        </pc:sldMkLst>
        <pc:spChg chg="mod">
          <ac:chgData name="Cunningham, Marcelene A" userId="d785368e-c44b-4efc-84c3-8841a2d3045f" providerId="ADAL" clId="{65583964-4CBB-49C6-97A0-D46615AB5743}" dt="2024-10-31T15:36:39.928" v="249" actId="20577"/>
          <ac:spMkLst>
            <pc:docMk/>
            <pc:sldMk cId="203558856" sldId="257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27:11.617" v="4593" actId="6549"/>
          <ac:spMkLst>
            <pc:docMk/>
            <pc:sldMk cId="203558856" sldId="257"/>
            <ac:spMk id="7" creationId="{00000000-0000-0000-0000-000000000000}"/>
          </ac:spMkLst>
        </pc:spChg>
      </pc:sldChg>
      <pc:sldChg chg="new del">
        <pc:chgData name="Cunningham, Marcelene A" userId="d785368e-c44b-4efc-84c3-8841a2d3045f" providerId="ADAL" clId="{65583964-4CBB-49C6-97A0-D46615AB5743}" dt="2024-10-31T15:39:24.394" v="326" actId="680"/>
        <pc:sldMkLst>
          <pc:docMk/>
          <pc:sldMk cId="586297941" sldId="258"/>
        </pc:sldMkLst>
      </pc:sldChg>
      <pc:sldChg chg="addSp delSp modSp add mod ord setBg">
        <pc:chgData name="Cunningham, Marcelene A" userId="d785368e-c44b-4efc-84c3-8841a2d3045f" providerId="ADAL" clId="{65583964-4CBB-49C6-97A0-D46615AB5743}" dt="2024-11-03T01:26:29.873" v="4592" actId="1076"/>
        <pc:sldMkLst>
          <pc:docMk/>
          <pc:sldMk cId="2226958213" sldId="258"/>
        </pc:sldMkLst>
        <pc:spChg chg="mod">
          <ac:chgData name="Cunningham, Marcelene A" userId="d785368e-c44b-4efc-84c3-8841a2d3045f" providerId="ADAL" clId="{65583964-4CBB-49C6-97A0-D46615AB5743}" dt="2024-11-03T01:08:16.329" v="4522" actId="20577"/>
          <ac:spMkLst>
            <pc:docMk/>
            <pc:sldMk cId="2226958213" sldId="258"/>
            <ac:spMk id="5" creationId="{00000000-0000-0000-0000-000000000000}"/>
          </ac:spMkLst>
        </pc:spChg>
        <pc:spChg chg="del mod ord">
          <ac:chgData name="Cunningham, Marcelene A" userId="d785368e-c44b-4efc-84c3-8841a2d3045f" providerId="ADAL" clId="{65583964-4CBB-49C6-97A0-D46615AB5743}" dt="2024-11-03T01:25:30.595" v="4584" actId="478"/>
          <ac:spMkLst>
            <pc:docMk/>
            <pc:sldMk cId="2226958213" sldId="258"/>
            <ac:spMk id="7" creationId="{00000000-0000-0000-0000-000000000000}"/>
          </ac:spMkLst>
        </pc:spChg>
        <pc:spChg chg="add del">
          <ac:chgData name="Cunningham, Marcelene A" userId="d785368e-c44b-4efc-84c3-8841a2d3045f" providerId="ADAL" clId="{65583964-4CBB-49C6-97A0-D46615AB5743}" dt="2024-10-31T15:41:04.272" v="331" actId="26606"/>
          <ac:spMkLst>
            <pc:docMk/>
            <pc:sldMk cId="2226958213" sldId="258"/>
            <ac:spMk id="13" creationId="{99ED5833-B85B-4103-8A3B-CAB0308E6C15}"/>
          </ac:spMkLst>
        </pc:spChg>
        <pc:spChg chg="add mod">
          <ac:chgData name="Cunningham, Marcelene A" userId="d785368e-c44b-4efc-84c3-8841a2d3045f" providerId="ADAL" clId="{65583964-4CBB-49C6-97A0-D46615AB5743}" dt="2024-11-03T01:23:11.530" v="4582" actId="1076"/>
          <ac:spMkLst>
            <pc:docMk/>
            <pc:sldMk cId="2226958213" sldId="258"/>
            <ac:spMk id="18" creationId="{41E0E7A0-6ED0-CE3C-782F-8B7A1729048E}"/>
          </ac:spMkLst>
        </pc:spChg>
        <pc:picChg chg="add del mod">
          <ac:chgData name="Cunningham, Marcelene A" userId="d785368e-c44b-4efc-84c3-8841a2d3045f" providerId="ADAL" clId="{65583964-4CBB-49C6-97A0-D46615AB5743}" dt="2024-11-03T01:15:41.956" v="4533" actId="478"/>
          <ac:picMkLst>
            <pc:docMk/>
            <pc:sldMk cId="2226958213" sldId="258"/>
            <ac:picMk id="3" creationId="{2F22998A-5D17-090E-8F2C-750C80E1F1F4}"/>
          </ac:picMkLst>
        </pc:picChg>
        <pc:picChg chg="add del mod">
          <ac:chgData name="Cunningham, Marcelene A" userId="d785368e-c44b-4efc-84c3-8841a2d3045f" providerId="ADAL" clId="{65583964-4CBB-49C6-97A0-D46615AB5743}" dt="2024-11-03T01:16:24.431" v="4542" actId="478"/>
          <ac:picMkLst>
            <pc:docMk/>
            <pc:sldMk cId="2226958213" sldId="258"/>
            <ac:picMk id="6" creationId="{8CF94188-6238-E37E-910F-0ADE6604969B}"/>
          </ac:picMkLst>
        </pc:picChg>
        <pc:picChg chg="mod ord">
          <ac:chgData name="Cunningham, Marcelene A" userId="d785368e-c44b-4efc-84c3-8841a2d3045f" providerId="ADAL" clId="{65583964-4CBB-49C6-97A0-D46615AB5743}" dt="2024-11-03T01:13:18.753" v="4525" actId="1036"/>
          <ac:picMkLst>
            <pc:docMk/>
            <pc:sldMk cId="2226958213" sldId="258"/>
            <ac:picMk id="8" creationId="{21FF43C0-1951-7642-A138-E1F66B18D7F9}"/>
          </ac:picMkLst>
        </pc:picChg>
        <pc:picChg chg="add mod">
          <ac:chgData name="Cunningham, Marcelene A" userId="d785368e-c44b-4efc-84c3-8841a2d3045f" providerId="ADAL" clId="{65583964-4CBB-49C6-97A0-D46615AB5743}" dt="2024-11-03T01:26:08.444" v="4591" actId="14100"/>
          <ac:picMkLst>
            <pc:docMk/>
            <pc:sldMk cId="2226958213" sldId="258"/>
            <ac:picMk id="10" creationId="{1911AA44-3D14-C2E7-7220-F54FC42C028D}"/>
          </ac:picMkLst>
        </pc:picChg>
        <pc:picChg chg="add mod">
          <ac:chgData name="Cunningham, Marcelene A" userId="d785368e-c44b-4efc-84c3-8841a2d3045f" providerId="ADAL" clId="{65583964-4CBB-49C6-97A0-D46615AB5743}" dt="2024-11-03T01:21:18.374" v="4575" actId="1076"/>
          <ac:picMkLst>
            <pc:docMk/>
            <pc:sldMk cId="2226958213" sldId="258"/>
            <ac:picMk id="12" creationId="{F5AD9646-4D8C-B28E-6196-630BB8041A05}"/>
          </ac:picMkLst>
        </pc:picChg>
        <pc:picChg chg="add del mod">
          <ac:chgData name="Cunningham, Marcelene A" userId="d785368e-c44b-4efc-84c3-8841a2d3045f" providerId="ADAL" clId="{65583964-4CBB-49C6-97A0-D46615AB5743}" dt="2024-11-03T01:23:24.357" v="4583" actId="478"/>
          <ac:picMkLst>
            <pc:docMk/>
            <pc:sldMk cId="2226958213" sldId="258"/>
            <ac:picMk id="15" creationId="{98C6915F-B1D8-E975-3842-AD9EA824FCCB}"/>
          </ac:picMkLst>
        </pc:picChg>
        <pc:picChg chg="add mod">
          <ac:chgData name="Cunningham, Marcelene A" userId="d785368e-c44b-4efc-84c3-8841a2d3045f" providerId="ADAL" clId="{65583964-4CBB-49C6-97A0-D46615AB5743}" dt="2024-11-03T01:26:29.873" v="4592" actId="1076"/>
          <ac:picMkLst>
            <pc:docMk/>
            <pc:sldMk cId="2226958213" sldId="258"/>
            <ac:picMk id="17" creationId="{6A770841-9035-A9C8-DCF5-F9B06318C5FB}"/>
          </ac:picMkLst>
        </pc:picChg>
        <pc:picChg chg="add mod">
          <ac:chgData name="Cunningham, Marcelene A" userId="d785368e-c44b-4efc-84c3-8841a2d3045f" providerId="ADAL" clId="{65583964-4CBB-49C6-97A0-D46615AB5743}" dt="2024-11-03T01:25:50.358" v="4589" actId="14100"/>
          <ac:picMkLst>
            <pc:docMk/>
            <pc:sldMk cId="2226958213" sldId="258"/>
            <ac:picMk id="20" creationId="{C37C4072-61C1-C56E-A043-252133C9CF14}"/>
          </ac:picMkLst>
        </pc:picChg>
      </pc:sldChg>
      <pc:sldChg chg="modSp add mod">
        <pc:chgData name="Cunningham, Marcelene A" userId="d785368e-c44b-4efc-84c3-8841a2d3045f" providerId="ADAL" clId="{65583964-4CBB-49C6-97A0-D46615AB5743}" dt="2024-10-31T16:17:44.200" v="1474" actId="20577"/>
        <pc:sldMkLst>
          <pc:docMk/>
          <pc:sldMk cId="1116745643" sldId="259"/>
        </pc:sldMkLst>
        <pc:spChg chg="mod">
          <ac:chgData name="Cunningham, Marcelene A" userId="d785368e-c44b-4efc-84c3-8841a2d3045f" providerId="ADAL" clId="{65583964-4CBB-49C6-97A0-D46615AB5743}" dt="2024-10-31T15:59:18.677" v="1002" actId="20577"/>
          <ac:spMkLst>
            <pc:docMk/>
            <pc:sldMk cId="1116745643" sldId="259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6:17:44.200" v="1474" actId="20577"/>
          <ac:spMkLst>
            <pc:docMk/>
            <pc:sldMk cId="1116745643" sldId="259"/>
            <ac:spMk id="7" creationId="{00000000-0000-0000-0000-000000000000}"/>
          </ac:spMkLst>
        </pc:spChg>
      </pc:sldChg>
      <pc:sldChg chg="addSp delSp modSp add mod setBg">
        <pc:chgData name="Cunningham, Marcelene A" userId="d785368e-c44b-4efc-84c3-8841a2d3045f" providerId="ADAL" clId="{65583964-4CBB-49C6-97A0-D46615AB5743}" dt="2024-11-03T01:53:13.212" v="4944" actId="14100"/>
        <pc:sldMkLst>
          <pc:docMk/>
          <pc:sldMk cId="3299362320" sldId="260"/>
        </pc:sldMkLst>
        <pc:spChg chg="mod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5" creationId="{00000000-0000-0000-0000-000000000000}"/>
          </ac:spMkLst>
        </pc:spChg>
        <pc:spChg chg="add del mod">
          <ac:chgData name="Cunningham, Marcelene A" userId="d785368e-c44b-4efc-84c3-8841a2d3045f" providerId="ADAL" clId="{65583964-4CBB-49C6-97A0-D46615AB5743}" dt="2024-10-31T16:15:15.267" v="1458" actId="26606"/>
          <ac:spMkLst>
            <pc:docMk/>
            <pc:sldMk cId="3299362320" sldId="260"/>
            <ac:spMk id="7" creationId="{00000000-0000-0000-0000-000000000000}"/>
          </ac:spMkLst>
        </pc:spChg>
        <pc:spChg chg="add del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13" creationId="{DBC6133C-0615-4CE4-9132-37E609A9BDFA}"/>
          </ac:spMkLst>
        </pc:spChg>
        <pc:spChg chg="add del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15" creationId="{169CC832-2974-4E8D-90ED-3E2941BA7336}"/>
          </ac:spMkLst>
        </pc:spChg>
        <pc:spChg chg="add del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17" creationId="{55222F96-971A-4F90-B841-6BAB416C7AC1}"/>
          </ac:spMkLst>
        </pc:spChg>
        <pc:spChg chg="add del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19" creationId="{08980754-6F4B-43C9-B9BE-127B6BED6586}"/>
          </ac:spMkLst>
        </pc:spChg>
        <pc:spChg chg="add del">
          <ac:chgData name="Cunningham, Marcelene A" userId="d785368e-c44b-4efc-84c3-8841a2d3045f" providerId="ADAL" clId="{65583964-4CBB-49C6-97A0-D46615AB5743}" dt="2024-10-31T16:14:44.493" v="1455" actId="26606"/>
          <ac:spMkLst>
            <pc:docMk/>
            <pc:sldMk cId="3299362320" sldId="260"/>
            <ac:spMk id="21" creationId="{2C1BBA94-3F40-40AA-8BB9-E69E25E537C1}"/>
          </ac:spMkLst>
        </pc:spChg>
        <pc:graphicFrameChg chg="add del">
          <ac:chgData name="Cunningham, Marcelene A" userId="d785368e-c44b-4efc-84c3-8841a2d3045f" providerId="ADAL" clId="{65583964-4CBB-49C6-97A0-D46615AB5743}" dt="2024-10-31T16:15:15.246" v="1457" actId="26606"/>
          <ac:graphicFrameMkLst>
            <pc:docMk/>
            <pc:sldMk cId="3299362320" sldId="260"/>
            <ac:graphicFrameMk id="10" creationId="{D9086D1D-CFFB-B1D7-D666-396D6D33BE08}"/>
          </ac:graphicFrameMkLst>
        </pc:graphicFrameChg>
        <pc:graphicFrameChg chg="add mod">
          <ac:chgData name="Cunningham, Marcelene A" userId="d785368e-c44b-4efc-84c3-8841a2d3045f" providerId="ADAL" clId="{65583964-4CBB-49C6-97A0-D46615AB5743}" dt="2024-11-03T01:53:13.212" v="4944" actId="14100"/>
          <ac:graphicFrameMkLst>
            <pc:docMk/>
            <pc:sldMk cId="3299362320" sldId="260"/>
            <ac:graphicFrameMk id="12" creationId="{D1628F77-4DD4-2D52-48B2-5CF70B4066F0}"/>
          </ac:graphicFrameMkLst>
        </pc:graphicFrameChg>
        <pc:picChg chg="mod ord">
          <ac:chgData name="Cunningham, Marcelene A" userId="d785368e-c44b-4efc-84c3-8841a2d3045f" providerId="ADAL" clId="{65583964-4CBB-49C6-97A0-D46615AB5743}" dt="2024-10-31T16:14:44.493" v="1455" actId="26606"/>
          <ac:picMkLst>
            <pc:docMk/>
            <pc:sldMk cId="3299362320" sldId="260"/>
            <ac:picMk id="8" creationId="{21FF43C0-1951-7642-A138-E1F66B18D7F9}"/>
          </ac:picMkLst>
        </pc:picChg>
      </pc:sldChg>
      <pc:sldChg chg="addSp delSp modSp add mod ord setBg">
        <pc:chgData name="Cunningham, Marcelene A" userId="d785368e-c44b-4efc-84c3-8841a2d3045f" providerId="ADAL" clId="{65583964-4CBB-49C6-97A0-D46615AB5743}" dt="2024-11-03T01:42:02.795" v="4784"/>
        <pc:sldMkLst>
          <pc:docMk/>
          <pc:sldMk cId="4103039804" sldId="261"/>
        </pc:sldMkLst>
        <pc:spChg chg="mod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5" creationId="{00000000-0000-0000-0000-000000000000}"/>
          </ac:spMkLst>
        </pc:spChg>
        <pc:spChg chg="add del mod">
          <ac:chgData name="Cunningham, Marcelene A" userId="d785368e-c44b-4efc-84c3-8841a2d3045f" providerId="ADAL" clId="{65583964-4CBB-49C6-97A0-D46615AB5743}" dt="2024-11-03T01:29:51.554" v="4637" actId="20577"/>
          <ac:spMkLst>
            <pc:docMk/>
            <pc:sldMk cId="4103039804" sldId="261"/>
            <ac:spMk id="7" creationId="{00000000-0000-0000-0000-000000000000}"/>
          </ac:spMkLst>
        </pc:spChg>
        <pc:spChg chg="add del">
          <ac:chgData name="Cunningham, Marcelene A" userId="d785368e-c44b-4efc-84c3-8841a2d3045f" providerId="ADAL" clId="{65583964-4CBB-49C6-97A0-D46615AB5743}" dt="2024-10-31T16:26:18.554" v="1768" actId="26606"/>
          <ac:spMkLst>
            <pc:docMk/>
            <pc:sldMk cId="4103039804" sldId="261"/>
            <ac:spMk id="13" creationId="{2EB492CD-616E-47F8-933B-5E2D952A0593}"/>
          </ac:spMkLst>
        </pc:spChg>
        <pc:spChg chg="add del">
          <ac:chgData name="Cunningham, Marcelene A" userId="d785368e-c44b-4efc-84c3-8841a2d3045f" providerId="ADAL" clId="{65583964-4CBB-49C6-97A0-D46615AB5743}" dt="2024-10-31T16:26:18.554" v="1768" actId="26606"/>
          <ac:spMkLst>
            <pc:docMk/>
            <pc:sldMk cId="4103039804" sldId="261"/>
            <ac:spMk id="14" creationId="{00000000-0000-0000-0000-000000000000}"/>
          </ac:spMkLst>
        </pc:spChg>
        <pc:spChg chg="add del">
          <ac:chgData name="Cunningham, Marcelene A" userId="d785368e-c44b-4efc-84c3-8841a2d3045f" providerId="ADAL" clId="{65583964-4CBB-49C6-97A0-D46615AB5743}" dt="2024-10-31T16:26:18.554" v="1768" actId="26606"/>
          <ac:spMkLst>
            <pc:docMk/>
            <pc:sldMk cId="4103039804" sldId="261"/>
            <ac:spMk id="15" creationId="{59383CF9-23B5-4335-9B21-1791C4CF1C75}"/>
          </ac:spMkLst>
        </pc:spChg>
        <pc:spChg chg="add del">
          <ac:chgData name="Cunningham, Marcelene A" userId="d785368e-c44b-4efc-84c3-8841a2d3045f" providerId="ADAL" clId="{65583964-4CBB-49C6-97A0-D46615AB5743}" dt="2024-10-31T16:26:18.554" v="1768" actId="26606"/>
          <ac:spMkLst>
            <pc:docMk/>
            <pc:sldMk cId="4103039804" sldId="261"/>
            <ac:spMk id="17" creationId="{0007FE00-9498-4706-B255-6437B0252C02}"/>
          </ac:spMkLst>
        </pc:spChg>
        <pc:spChg chg="add del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19" creationId="{08980754-6F4B-43C9-B9BE-127B6BED6586}"/>
          </ac:spMkLst>
        </pc:spChg>
        <pc:spChg chg="add del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20" creationId="{DBC6133C-0615-4CE4-9132-37E609A9BDFA}"/>
          </ac:spMkLst>
        </pc:spChg>
        <pc:spChg chg="add del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21" creationId="{2C1BBA94-3F40-40AA-8BB9-E69E25E537C1}"/>
          </ac:spMkLst>
        </pc:spChg>
        <pc:spChg chg="add del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22" creationId="{169CC832-2974-4E8D-90ED-3E2941BA7336}"/>
          </ac:spMkLst>
        </pc:spChg>
        <pc:spChg chg="add del mod ord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23" creationId="{00000000-0000-0000-0000-000000000000}"/>
          </ac:spMkLst>
        </pc:spChg>
        <pc:spChg chg="add del">
          <ac:chgData name="Cunningham, Marcelene A" userId="d785368e-c44b-4efc-84c3-8841a2d3045f" providerId="ADAL" clId="{65583964-4CBB-49C6-97A0-D46615AB5743}" dt="2024-10-31T16:27:09.525" v="1774" actId="26606"/>
          <ac:spMkLst>
            <pc:docMk/>
            <pc:sldMk cId="4103039804" sldId="261"/>
            <ac:spMk id="24" creationId="{55222F96-971A-4F90-B841-6BAB416C7AC1}"/>
          </ac:spMkLst>
        </pc:spChg>
        <pc:spChg chg="add del">
          <ac:chgData name="Cunningham, Marcelene A" userId="d785368e-c44b-4efc-84c3-8841a2d3045f" providerId="ADAL" clId="{65583964-4CBB-49C6-97A0-D46615AB5743}" dt="2024-10-31T16:26:48.718" v="1771" actId="26606"/>
          <ac:spMkLst>
            <pc:docMk/>
            <pc:sldMk cId="4103039804" sldId="261"/>
            <ac:spMk id="29" creationId="{0288C6B4-AFC3-407F-A595-EFFD38D4CCAF}"/>
          </ac:spMkLst>
        </pc:spChg>
        <pc:spChg chg="add del">
          <ac:chgData name="Cunningham, Marcelene A" userId="d785368e-c44b-4efc-84c3-8841a2d3045f" providerId="ADAL" clId="{65583964-4CBB-49C6-97A0-D46615AB5743}" dt="2024-10-31T16:26:48.718" v="1771" actId="26606"/>
          <ac:spMkLst>
            <pc:docMk/>
            <pc:sldMk cId="4103039804" sldId="261"/>
            <ac:spMk id="31" creationId="{CF236821-17FE-429B-8D2C-08E13A64EA40}"/>
          </ac:spMkLst>
        </pc:spChg>
        <pc:spChg chg="add del">
          <ac:chgData name="Cunningham, Marcelene A" userId="d785368e-c44b-4efc-84c3-8841a2d3045f" providerId="ADAL" clId="{65583964-4CBB-49C6-97A0-D46615AB5743}" dt="2024-10-31T16:26:48.718" v="1771" actId="26606"/>
          <ac:spMkLst>
            <pc:docMk/>
            <pc:sldMk cId="4103039804" sldId="261"/>
            <ac:spMk id="33" creationId="{C0BDBCD2-E081-43AB-9119-C55465E59757}"/>
          </ac:spMkLst>
        </pc:spChg>
        <pc:spChg chg="add del">
          <ac:chgData name="Cunningham, Marcelene A" userId="d785368e-c44b-4efc-84c3-8841a2d3045f" providerId="ADAL" clId="{65583964-4CBB-49C6-97A0-D46615AB5743}" dt="2024-10-31T16:26:48.718" v="1771" actId="26606"/>
          <ac:spMkLst>
            <pc:docMk/>
            <pc:sldMk cId="4103039804" sldId="261"/>
            <ac:spMk id="35" creationId="{98E79BE4-34FE-485A-98A5-92CE8F7C4743}"/>
          </ac:spMkLst>
        </pc:spChg>
        <pc:spChg chg="add del">
          <ac:chgData name="Cunningham, Marcelene A" userId="d785368e-c44b-4efc-84c3-8841a2d3045f" providerId="ADAL" clId="{65583964-4CBB-49C6-97A0-D46615AB5743}" dt="2024-10-31T16:26:48.718" v="1771" actId="26606"/>
          <ac:spMkLst>
            <pc:docMk/>
            <pc:sldMk cId="4103039804" sldId="261"/>
            <ac:spMk id="37" creationId="{7A5F0580-5EE9-419F-96EE-B6529EF6E7D0}"/>
          </ac:spMkLst>
        </pc:spChg>
        <pc:spChg chg="add del">
          <ac:chgData name="Cunningham, Marcelene A" userId="d785368e-c44b-4efc-84c3-8841a2d3045f" providerId="ADAL" clId="{65583964-4CBB-49C6-97A0-D46615AB5743}" dt="2024-10-31T16:27:08.484" v="1773" actId="26606"/>
          <ac:spMkLst>
            <pc:docMk/>
            <pc:sldMk cId="4103039804" sldId="261"/>
            <ac:spMk id="39" creationId="{2EB492CD-616E-47F8-933B-5E2D952A0593}"/>
          </ac:spMkLst>
        </pc:spChg>
        <pc:spChg chg="add del">
          <ac:chgData name="Cunningham, Marcelene A" userId="d785368e-c44b-4efc-84c3-8841a2d3045f" providerId="ADAL" clId="{65583964-4CBB-49C6-97A0-D46615AB5743}" dt="2024-10-31T16:27:08.484" v="1773" actId="26606"/>
          <ac:spMkLst>
            <pc:docMk/>
            <pc:sldMk cId="4103039804" sldId="261"/>
            <ac:spMk id="40" creationId="{59383CF9-23B5-4335-9B21-1791C4CF1C75}"/>
          </ac:spMkLst>
        </pc:spChg>
        <pc:spChg chg="add del">
          <ac:chgData name="Cunningham, Marcelene A" userId="d785368e-c44b-4efc-84c3-8841a2d3045f" providerId="ADAL" clId="{65583964-4CBB-49C6-97A0-D46615AB5743}" dt="2024-10-31T16:27:08.484" v="1773" actId="26606"/>
          <ac:spMkLst>
            <pc:docMk/>
            <pc:sldMk cId="4103039804" sldId="261"/>
            <ac:spMk id="41" creationId="{0007FE00-9498-4706-B255-6437B0252C02}"/>
          </ac:spMkLst>
        </pc:spChg>
        <pc:graphicFrameChg chg="add del mod">
          <ac:chgData name="Cunningham, Marcelene A" userId="d785368e-c44b-4efc-84c3-8841a2d3045f" providerId="ADAL" clId="{65583964-4CBB-49C6-97A0-D46615AB5743}" dt="2024-10-31T16:24:02.393" v="1764" actId="26606"/>
          <ac:graphicFrameMkLst>
            <pc:docMk/>
            <pc:sldMk cId="4103039804" sldId="261"/>
            <ac:graphicFrameMk id="10" creationId="{A7BBED4C-E528-C302-5E75-E4439F4ED9F8}"/>
          </ac:graphicFrameMkLst>
        </pc:graphicFrameChg>
        <pc:graphicFrameChg chg="add del">
          <ac:chgData name="Cunningham, Marcelene A" userId="d785368e-c44b-4efc-84c3-8841a2d3045f" providerId="ADAL" clId="{65583964-4CBB-49C6-97A0-D46615AB5743}" dt="2024-10-31T16:26:13.644" v="1766" actId="26606"/>
          <ac:graphicFrameMkLst>
            <pc:docMk/>
            <pc:sldMk cId="4103039804" sldId="261"/>
            <ac:graphicFrameMk id="11" creationId="{179E33C5-EFEF-5B33-CECB-A2BA4C24C664}"/>
          </ac:graphicFrameMkLst>
        </pc:graphicFrameChg>
        <pc:picChg chg="mod ord">
          <ac:chgData name="Cunningham, Marcelene A" userId="d785368e-c44b-4efc-84c3-8841a2d3045f" providerId="ADAL" clId="{65583964-4CBB-49C6-97A0-D46615AB5743}" dt="2024-10-31T16:27:09.525" v="1774" actId="26606"/>
          <ac:picMkLst>
            <pc:docMk/>
            <pc:sldMk cId="4103039804" sldId="261"/>
            <ac:picMk id="8" creationId="{21FF43C0-1951-7642-A138-E1F66B18D7F9}"/>
          </ac:picMkLst>
        </pc:picChg>
      </pc:sldChg>
      <pc:sldChg chg="addSp modSp add mod ord">
        <pc:chgData name="Cunningham, Marcelene A" userId="d785368e-c44b-4efc-84c3-8841a2d3045f" providerId="ADAL" clId="{65583964-4CBB-49C6-97A0-D46615AB5743}" dt="2024-11-03T01:53:04.667" v="4943" actId="14100"/>
        <pc:sldMkLst>
          <pc:docMk/>
          <pc:sldMk cId="2391148717" sldId="262"/>
        </pc:sldMkLst>
        <pc:spChg chg="mod">
          <ac:chgData name="Cunningham, Marcelene A" userId="d785368e-c44b-4efc-84c3-8841a2d3045f" providerId="ADAL" clId="{65583964-4CBB-49C6-97A0-D46615AB5743}" dt="2024-10-31T17:33:22.330" v="2251" actId="20577"/>
          <ac:spMkLst>
            <pc:docMk/>
            <pc:sldMk cId="2391148717" sldId="262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31:48.227" v="2208" actId="5793"/>
          <ac:spMkLst>
            <pc:docMk/>
            <pc:sldMk cId="2391148717" sldId="262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53:04.667" v="4943" actId="14100"/>
          <ac:picMkLst>
            <pc:docMk/>
            <pc:sldMk cId="2391148717" sldId="262"/>
            <ac:picMk id="3" creationId="{D6C179A3-E4E2-6CBF-37F5-B6B1067CB735}"/>
          </ac:picMkLst>
        </pc:picChg>
      </pc:sldChg>
      <pc:sldChg chg="addSp delSp modSp add mod ord">
        <pc:chgData name="Cunningham, Marcelene A" userId="d785368e-c44b-4efc-84c3-8841a2d3045f" providerId="ADAL" clId="{65583964-4CBB-49C6-97A0-D46615AB5743}" dt="2024-11-03T01:42:39.483" v="4799" actId="20577"/>
        <pc:sldMkLst>
          <pc:docMk/>
          <pc:sldMk cId="3399642183" sldId="263"/>
        </pc:sldMkLst>
        <pc:spChg chg="mod">
          <ac:chgData name="Cunningham, Marcelene A" userId="d785368e-c44b-4efc-84c3-8841a2d3045f" providerId="ADAL" clId="{65583964-4CBB-49C6-97A0-D46615AB5743}" dt="2024-11-03T01:42:39.483" v="4799" actId="20577"/>
          <ac:spMkLst>
            <pc:docMk/>
            <pc:sldMk cId="3399642183" sldId="263"/>
            <ac:spMk id="5" creationId="{00000000-0000-0000-0000-000000000000}"/>
          </ac:spMkLst>
        </pc:spChg>
        <pc:spChg chg="add del mod">
          <ac:chgData name="Cunningham, Marcelene A" userId="d785368e-c44b-4efc-84c3-8841a2d3045f" providerId="ADAL" clId="{65583964-4CBB-49C6-97A0-D46615AB5743}" dt="2024-10-31T16:37:44.662" v="2137" actId="26606"/>
          <ac:spMkLst>
            <pc:docMk/>
            <pc:sldMk cId="3399642183" sldId="263"/>
            <ac:spMk id="7" creationId="{00000000-0000-0000-0000-000000000000}"/>
          </ac:spMkLst>
        </pc:spChg>
        <pc:graphicFrameChg chg="add del mod">
          <ac:chgData name="Cunningham, Marcelene A" userId="d785368e-c44b-4efc-84c3-8841a2d3045f" providerId="ADAL" clId="{65583964-4CBB-49C6-97A0-D46615AB5743}" dt="2024-10-31T16:37:44.662" v="2137" actId="26606"/>
          <ac:graphicFrameMkLst>
            <pc:docMk/>
            <pc:sldMk cId="3399642183" sldId="263"/>
            <ac:graphicFrameMk id="10" creationId="{94B3338E-0054-8DBA-B9C4-703773866279}"/>
          </ac:graphicFrameMkLst>
        </pc:graphicFrameChg>
      </pc:sldChg>
      <pc:sldChg chg="modSp add mod ord">
        <pc:chgData name="Cunningham, Marcelene A" userId="d785368e-c44b-4efc-84c3-8841a2d3045f" providerId="ADAL" clId="{65583964-4CBB-49C6-97A0-D46615AB5743}" dt="2024-11-03T01:07:11.079" v="4491" actId="20577"/>
        <pc:sldMkLst>
          <pc:docMk/>
          <pc:sldMk cId="2788331686" sldId="264"/>
        </pc:sldMkLst>
        <pc:spChg chg="mod">
          <ac:chgData name="Cunningham, Marcelene A" userId="d785368e-c44b-4efc-84c3-8841a2d3045f" providerId="ADAL" clId="{65583964-4CBB-49C6-97A0-D46615AB5743}" dt="2024-10-31T16:42:40.277" v="2188" actId="20577"/>
          <ac:spMkLst>
            <pc:docMk/>
            <pc:sldMk cId="2788331686" sldId="264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07:11.079" v="4491" actId="20577"/>
          <ac:spMkLst>
            <pc:docMk/>
            <pc:sldMk cId="2788331686" sldId="264"/>
            <ac:spMk id="7" creationId="{00000000-0000-0000-0000-000000000000}"/>
          </ac:spMkLst>
        </pc:spChg>
      </pc:sldChg>
      <pc:sldChg chg="addSp delSp modSp add mod">
        <pc:chgData name="Cunningham, Marcelene A" userId="d785368e-c44b-4efc-84c3-8841a2d3045f" providerId="ADAL" clId="{65583964-4CBB-49C6-97A0-D46615AB5743}" dt="2024-11-03T01:43:25.057" v="4801" actId="14100"/>
        <pc:sldMkLst>
          <pc:docMk/>
          <pc:sldMk cId="3983369102" sldId="265"/>
        </pc:sldMkLst>
        <pc:spChg chg="del mod">
          <ac:chgData name="Cunningham, Marcelene A" userId="d785368e-c44b-4efc-84c3-8841a2d3045f" providerId="ADAL" clId="{65583964-4CBB-49C6-97A0-D46615AB5743}" dt="2024-11-03T01:31:06.446" v="4660" actId="478"/>
          <ac:spMkLst>
            <pc:docMk/>
            <pc:sldMk cId="3983369102" sldId="265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34:55.110" v="2264" actId="6549"/>
          <ac:spMkLst>
            <pc:docMk/>
            <pc:sldMk cId="3983369102" sldId="265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3:25.057" v="4801" actId="14100"/>
          <ac:picMkLst>
            <pc:docMk/>
            <pc:sldMk cId="3983369102" sldId="265"/>
            <ac:picMk id="3" creationId="{2993F2AB-9E66-9C49-95EA-DC9A4B6C6C75}"/>
          </ac:picMkLst>
        </pc:picChg>
      </pc:sldChg>
      <pc:sldChg chg="addSp modSp add mod">
        <pc:chgData name="Cunningham, Marcelene A" userId="d785368e-c44b-4efc-84c3-8841a2d3045f" providerId="ADAL" clId="{65583964-4CBB-49C6-97A0-D46615AB5743}" dt="2024-11-03T01:54:33.504" v="4948" actId="14100"/>
        <pc:sldMkLst>
          <pc:docMk/>
          <pc:sldMk cId="1088420618" sldId="266"/>
        </pc:sldMkLst>
        <pc:spChg chg="mod">
          <ac:chgData name="Cunningham, Marcelene A" userId="d785368e-c44b-4efc-84c3-8841a2d3045f" providerId="ADAL" clId="{65583964-4CBB-49C6-97A0-D46615AB5743}" dt="2024-10-31T17:35:57.583" v="2337" actId="20577"/>
          <ac:spMkLst>
            <pc:docMk/>
            <pc:sldMk cId="1088420618" sldId="266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36:13.574" v="2347" actId="5793"/>
          <ac:spMkLst>
            <pc:docMk/>
            <pc:sldMk cId="1088420618" sldId="266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54:33.504" v="4948" actId="14100"/>
          <ac:picMkLst>
            <pc:docMk/>
            <pc:sldMk cId="1088420618" sldId="266"/>
            <ac:picMk id="3" creationId="{3B0D7A8F-A3D5-AA93-686A-73A1C2511127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3T01:43:34.975" v="4802" actId="14100"/>
        <pc:sldMkLst>
          <pc:docMk/>
          <pc:sldMk cId="509211615" sldId="267"/>
        </pc:sldMkLst>
        <pc:spChg chg="del mod">
          <ac:chgData name="Cunningham, Marcelene A" userId="d785368e-c44b-4efc-84c3-8841a2d3045f" providerId="ADAL" clId="{65583964-4CBB-49C6-97A0-D46615AB5743}" dt="2024-11-03T01:31:26.356" v="4662" actId="478"/>
          <ac:spMkLst>
            <pc:docMk/>
            <pc:sldMk cId="509211615" sldId="267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37:31.490" v="2388" actId="5793"/>
          <ac:spMkLst>
            <pc:docMk/>
            <pc:sldMk cId="509211615" sldId="267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3:34.975" v="4802" actId="14100"/>
          <ac:picMkLst>
            <pc:docMk/>
            <pc:sldMk cId="509211615" sldId="267"/>
            <ac:picMk id="3" creationId="{D4618A7E-B7CD-73C5-6382-0B678D9DFE76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3T01:43:43.066" v="4803" actId="14100"/>
        <pc:sldMkLst>
          <pc:docMk/>
          <pc:sldMk cId="1412765008" sldId="268"/>
        </pc:sldMkLst>
        <pc:spChg chg="del mod">
          <ac:chgData name="Cunningham, Marcelene A" userId="d785368e-c44b-4efc-84c3-8841a2d3045f" providerId="ADAL" clId="{65583964-4CBB-49C6-97A0-D46615AB5743}" dt="2024-11-03T01:31:37.023" v="4664" actId="478"/>
          <ac:spMkLst>
            <pc:docMk/>
            <pc:sldMk cId="1412765008" sldId="268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39:56.505" v="2441" actId="5793"/>
          <ac:spMkLst>
            <pc:docMk/>
            <pc:sldMk cId="1412765008" sldId="268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3:43.066" v="4803" actId="14100"/>
          <ac:picMkLst>
            <pc:docMk/>
            <pc:sldMk cId="1412765008" sldId="268"/>
            <ac:picMk id="3" creationId="{CA5AF11C-9663-2343-9FD0-64FBBA090F84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3T01:44:05.379" v="4807" actId="14100"/>
        <pc:sldMkLst>
          <pc:docMk/>
          <pc:sldMk cId="1819624550" sldId="269"/>
        </pc:sldMkLst>
        <pc:spChg chg="del mod">
          <ac:chgData name="Cunningham, Marcelene A" userId="d785368e-c44b-4efc-84c3-8841a2d3045f" providerId="ADAL" clId="{65583964-4CBB-49C6-97A0-D46615AB5743}" dt="2024-11-03T01:43:55.531" v="4804" actId="478"/>
          <ac:spMkLst>
            <pc:docMk/>
            <pc:sldMk cId="1819624550" sldId="269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41:42.865" v="2453" actId="5793"/>
          <ac:spMkLst>
            <pc:docMk/>
            <pc:sldMk cId="1819624550" sldId="269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4:05.379" v="4807" actId="14100"/>
          <ac:picMkLst>
            <pc:docMk/>
            <pc:sldMk cId="1819624550" sldId="269"/>
            <ac:picMk id="3" creationId="{3905B323-2817-007E-0981-F3B8D0268993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3T01:44:16.468" v="4808" actId="1076"/>
        <pc:sldMkLst>
          <pc:docMk/>
          <pc:sldMk cId="2461644085" sldId="270"/>
        </pc:sldMkLst>
        <pc:spChg chg="del mod">
          <ac:chgData name="Cunningham, Marcelene A" userId="d785368e-c44b-4efc-84c3-8841a2d3045f" providerId="ADAL" clId="{65583964-4CBB-49C6-97A0-D46615AB5743}" dt="2024-11-03T01:32:08.966" v="4666" actId="478"/>
          <ac:spMkLst>
            <pc:docMk/>
            <pc:sldMk cId="2461644085" sldId="270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43:41.442" v="2495" actId="5793"/>
          <ac:spMkLst>
            <pc:docMk/>
            <pc:sldMk cId="2461644085" sldId="270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4:16.468" v="4808" actId="1076"/>
          <ac:picMkLst>
            <pc:docMk/>
            <pc:sldMk cId="2461644085" sldId="270"/>
            <ac:picMk id="3" creationId="{486E8783-5912-4538-3153-53D048F789BD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3T01:44:24.338" v="4809" actId="14100"/>
        <pc:sldMkLst>
          <pc:docMk/>
          <pc:sldMk cId="1501162947" sldId="271"/>
        </pc:sldMkLst>
        <pc:spChg chg="del mod">
          <ac:chgData name="Cunningham, Marcelene A" userId="d785368e-c44b-4efc-84c3-8841a2d3045f" providerId="ADAL" clId="{65583964-4CBB-49C6-97A0-D46615AB5743}" dt="2024-11-03T01:32:25.594" v="4668" actId="478"/>
          <ac:spMkLst>
            <pc:docMk/>
            <pc:sldMk cId="1501162947" sldId="271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0-31T17:45:34.648" v="2542" actId="5793"/>
          <ac:spMkLst>
            <pc:docMk/>
            <pc:sldMk cId="1501162947" sldId="271"/>
            <ac:spMk id="7" creationId="{00000000-0000-0000-0000-000000000000}"/>
          </ac:spMkLst>
        </pc:spChg>
        <pc:picChg chg="add mod">
          <ac:chgData name="Cunningham, Marcelene A" userId="d785368e-c44b-4efc-84c3-8841a2d3045f" providerId="ADAL" clId="{65583964-4CBB-49C6-97A0-D46615AB5743}" dt="2024-11-03T01:44:24.338" v="4809" actId="14100"/>
          <ac:picMkLst>
            <pc:docMk/>
            <pc:sldMk cId="1501162947" sldId="271"/>
            <ac:picMk id="3" creationId="{CE33A747-3AA9-97E8-A422-7C6AAFF8D8FA}"/>
          </ac:picMkLst>
        </pc:picChg>
      </pc:sldChg>
      <pc:sldChg chg="addSp delSp modSp add mod">
        <pc:chgData name="Cunningham, Marcelene A" userId="d785368e-c44b-4efc-84c3-8841a2d3045f" providerId="ADAL" clId="{65583964-4CBB-49C6-97A0-D46615AB5743}" dt="2024-11-02T16:07:45.115" v="3600" actId="20577"/>
        <pc:sldMkLst>
          <pc:docMk/>
          <pc:sldMk cId="273559274" sldId="272"/>
        </pc:sldMkLst>
        <pc:spChg chg="add del mod">
          <ac:chgData name="Cunningham, Marcelene A" userId="d785368e-c44b-4efc-84c3-8841a2d3045f" providerId="ADAL" clId="{65583964-4CBB-49C6-97A0-D46615AB5743}" dt="2024-11-01T23:55:23.740" v="2712" actId="20577"/>
          <ac:spMkLst>
            <pc:docMk/>
            <pc:sldMk cId="273559274" sldId="272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2T16:07:45.115" v="3600" actId="20577"/>
          <ac:spMkLst>
            <pc:docMk/>
            <pc:sldMk cId="273559274" sldId="272"/>
            <ac:spMk id="7" creationId="{00000000-0000-0000-0000-000000000000}"/>
          </ac:spMkLst>
        </pc:spChg>
      </pc:sldChg>
      <pc:sldChg chg="delSp modSp add mod">
        <pc:chgData name="Cunningham, Marcelene A" userId="d785368e-c44b-4efc-84c3-8841a2d3045f" providerId="ADAL" clId="{65583964-4CBB-49C6-97A0-D46615AB5743}" dt="2024-11-02T15:41:11.282" v="3407" actId="20577"/>
        <pc:sldMkLst>
          <pc:docMk/>
          <pc:sldMk cId="994252351" sldId="273"/>
        </pc:sldMkLst>
        <pc:spChg chg="del mod">
          <ac:chgData name="Cunningham, Marcelene A" userId="d785368e-c44b-4efc-84c3-8841a2d3045f" providerId="ADAL" clId="{65583964-4CBB-49C6-97A0-D46615AB5743}" dt="2024-11-02T15:37:51.694" v="3390"/>
          <ac:spMkLst>
            <pc:docMk/>
            <pc:sldMk cId="994252351" sldId="273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2T15:41:11.282" v="3407" actId="20577"/>
          <ac:spMkLst>
            <pc:docMk/>
            <pc:sldMk cId="994252351" sldId="273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3T01:06:10.288" v="4429" actId="20577"/>
        <pc:sldMkLst>
          <pc:docMk/>
          <pc:sldMk cId="4269401779" sldId="274"/>
        </pc:sldMkLst>
        <pc:spChg chg="mod">
          <ac:chgData name="Cunningham, Marcelene A" userId="d785368e-c44b-4efc-84c3-8841a2d3045f" providerId="ADAL" clId="{65583964-4CBB-49C6-97A0-D46615AB5743}" dt="2024-11-03T01:03:55.126" v="4417" actId="20577"/>
          <ac:spMkLst>
            <pc:docMk/>
            <pc:sldMk cId="4269401779" sldId="274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06:10.288" v="4429" actId="20577"/>
          <ac:spMkLst>
            <pc:docMk/>
            <pc:sldMk cId="4269401779" sldId="274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2T16:33:45.239" v="3956"/>
        <pc:sldMkLst>
          <pc:docMk/>
          <pc:sldMk cId="2952988524" sldId="275"/>
        </pc:sldMkLst>
        <pc:spChg chg="mod">
          <ac:chgData name="Cunningham, Marcelene A" userId="d785368e-c44b-4efc-84c3-8841a2d3045f" providerId="ADAL" clId="{65583964-4CBB-49C6-97A0-D46615AB5743}" dt="2024-11-02T16:26:46.558" v="3947" actId="313"/>
          <ac:spMkLst>
            <pc:docMk/>
            <pc:sldMk cId="2952988524" sldId="275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2T16:33:45.239" v="3956"/>
          <ac:spMkLst>
            <pc:docMk/>
            <pc:sldMk cId="2952988524" sldId="275"/>
            <ac:spMk id="7" creationId="{00000000-0000-0000-0000-000000000000}"/>
          </ac:spMkLst>
        </pc:spChg>
      </pc:sldChg>
      <pc:sldChg chg="addSp delSp modSp new mod setBg setClrOvrMap">
        <pc:chgData name="Cunningham, Marcelene A" userId="d785368e-c44b-4efc-84c3-8841a2d3045f" providerId="ADAL" clId="{65583964-4CBB-49C6-97A0-D46615AB5743}" dt="2024-11-02T16:23:38.259" v="3884" actId="26606"/>
        <pc:sldMkLst>
          <pc:docMk/>
          <pc:sldMk cId="3436924225" sldId="276"/>
        </pc:sldMkLst>
        <pc:spChg chg="del mod">
          <ac:chgData name="Cunningham, Marcelene A" userId="d785368e-c44b-4efc-84c3-8841a2d3045f" providerId="ADAL" clId="{65583964-4CBB-49C6-97A0-D46615AB5743}" dt="2024-11-02T16:23:31.520" v="3883" actId="478"/>
          <ac:spMkLst>
            <pc:docMk/>
            <pc:sldMk cId="3436924225" sldId="276"/>
            <ac:spMk id="2" creationId="{1DFCEA84-A3AD-77A9-0E13-6786AF58CB18}"/>
          </ac:spMkLst>
        </pc:spChg>
        <pc:spChg chg="add del">
          <ac:chgData name="Cunningham, Marcelene A" userId="d785368e-c44b-4efc-84c3-8841a2d3045f" providerId="ADAL" clId="{65583964-4CBB-49C6-97A0-D46615AB5743}" dt="2024-11-02T16:22:28.334" v="3871" actId="26606"/>
          <ac:spMkLst>
            <pc:docMk/>
            <pc:sldMk cId="3436924225" sldId="276"/>
            <ac:spMk id="3" creationId="{44CF257E-FDAA-3CF4-A89E-82E3D9936DD2}"/>
          </ac:spMkLst>
        </pc:spChg>
        <pc:spChg chg="add del">
          <ac:chgData name="Cunningham, Marcelene A" userId="d785368e-c44b-4efc-84c3-8841a2d3045f" providerId="ADAL" clId="{65583964-4CBB-49C6-97A0-D46615AB5743}" dt="2024-11-02T16:22:28.323" v="3870" actId="26606"/>
          <ac:spMkLst>
            <pc:docMk/>
            <pc:sldMk cId="3436924225" sldId="276"/>
            <ac:spMk id="9" creationId="{A414F261-E931-45CB-8605-20FFD6826336}"/>
          </ac:spMkLst>
        </pc:spChg>
        <pc:spChg chg="add del">
          <ac:chgData name="Cunningham, Marcelene A" userId="d785368e-c44b-4efc-84c3-8841a2d3045f" providerId="ADAL" clId="{65583964-4CBB-49C6-97A0-D46615AB5743}" dt="2024-11-02T16:23:00.097" v="3882" actId="26606"/>
          <ac:spMkLst>
            <pc:docMk/>
            <pc:sldMk cId="3436924225" sldId="276"/>
            <ac:spMk id="15" creationId="{71B2258F-86CA-4D4D-8270-BC05FCDEBFB3}"/>
          </ac:spMkLst>
        </pc:spChg>
        <pc:spChg chg="add del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21" creationId="{E91DC736-0EF8-4F87-9146-EBF1D2EE4D3D}"/>
          </ac:spMkLst>
        </pc:spChg>
        <pc:spChg chg="add del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23" creationId="{097CD68E-23E3-4007-8847-CD0944C4F7BE}"/>
          </ac:spMkLst>
        </pc:spChg>
        <pc:spChg chg="add del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25" creationId="{AF2F604E-43BE-4DC3-B983-E071523364F8}"/>
          </ac:spMkLst>
        </pc:spChg>
        <pc:spChg chg="add del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27" creationId="{08C9B587-E65E-4B52-B37C-ABEBB6E87928}"/>
          </ac:spMkLst>
        </pc:spChg>
        <pc:spChg chg="add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32" creationId="{AB8C311F-7253-4AED-9701-7FC0708C41C7}"/>
          </ac:spMkLst>
        </pc:spChg>
        <pc:spChg chg="add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34" creationId="{E2384209-CB15-4CDF-9D31-C44FD9A3F20D}"/>
          </ac:spMkLst>
        </pc:spChg>
        <pc:spChg chg="add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36" creationId="{2633B3B5-CC90-43F0-8714-D31D1F3F0209}"/>
          </ac:spMkLst>
        </pc:spChg>
        <pc:spChg chg="add">
          <ac:chgData name="Cunningham, Marcelene A" userId="d785368e-c44b-4efc-84c3-8841a2d3045f" providerId="ADAL" clId="{65583964-4CBB-49C6-97A0-D46615AB5743}" dt="2024-11-02T16:23:38.259" v="3884" actId="26606"/>
          <ac:spMkLst>
            <pc:docMk/>
            <pc:sldMk cId="3436924225" sldId="276"/>
            <ac:spMk id="38" creationId="{A8D57A06-A426-446D-B02C-A2DC6B62E45E}"/>
          </ac:spMkLst>
        </pc:spChg>
        <pc:picChg chg="add del">
          <ac:chgData name="Cunningham, Marcelene A" userId="d785368e-c44b-4efc-84c3-8841a2d3045f" providerId="ADAL" clId="{65583964-4CBB-49C6-97A0-D46615AB5743}" dt="2024-11-02T16:22:28.323" v="3870" actId="26606"/>
          <ac:picMkLst>
            <pc:docMk/>
            <pc:sldMk cId="3436924225" sldId="276"/>
            <ac:picMk id="5" creationId="{5815F9E8-6B22-2BA4-94B2-1906F31A35F2}"/>
          </ac:picMkLst>
        </pc:picChg>
        <pc:picChg chg="add mod">
          <ac:chgData name="Cunningham, Marcelene A" userId="d785368e-c44b-4efc-84c3-8841a2d3045f" providerId="ADAL" clId="{65583964-4CBB-49C6-97A0-D46615AB5743}" dt="2024-11-02T16:23:38.259" v="3884" actId="26606"/>
          <ac:picMkLst>
            <pc:docMk/>
            <pc:sldMk cId="3436924225" sldId="276"/>
            <ac:picMk id="16" creationId="{B18C7986-A6E6-2BB3-3594-AFE0FE383E1E}"/>
          </ac:picMkLst>
        </pc:picChg>
        <pc:cxnChg chg="add del">
          <ac:chgData name="Cunningham, Marcelene A" userId="d785368e-c44b-4efc-84c3-8841a2d3045f" providerId="ADAL" clId="{65583964-4CBB-49C6-97A0-D46615AB5743}" dt="2024-11-02T16:22:28.323" v="3870" actId="26606"/>
          <ac:cxnSpMkLst>
            <pc:docMk/>
            <pc:sldMk cId="3436924225" sldId="276"/>
            <ac:cxnSpMk id="11" creationId="{B63CF8AD-BB19-4F90-BDE5-B3B3F56F4E4A}"/>
          </ac:cxnSpMkLst>
        </pc:cxnChg>
        <pc:cxnChg chg="add del">
          <ac:chgData name="Cunningham, Marcelene A" userId="d785368e-c44b-4efc-84c3-8841a2d3045f" providerId="ADAL" clId="{65583964-4CBB-49C6-97A0-D46615AB5743}" dt="2024-11-02T16:22:28.323" v="3870" actId="26606"/>
          <ac:cxnSpMkLst>
            <pc:docMk/>
            <pc:sldMk cId="3436924225" sldId="276"/>
            <ac:cxnSpMk id="13" creationId="{224E62CA-FAA3-4628-AEF3-5033C771498B}"/>
          </ac:cxnSpMkLst>
        </pc:cxnChg>
      </pc:sldChg>
      <pc:sldChg chg="modSp new mod">
        <pc:chgData name="Cunningham, Marcelene A" userId="d785368e-c44b-4efc-84c3-8841a2d3045f" providerId="ADAL" clId="{65583964-4CBB-49C6-97A0-D46615AB5743}" dt="2024-11-03T01:33:56.341" v="4678" actId="20577"/>
        <pc:sldMkLst>
          <pc:docMk/>
          <pc:sldMk cId="3162320673" sldId="277"/>
        </pc:sldMkLst>
        <pc:spChg chg="mod">
          <ac:chgData name="Cunningham, Marcelene A" userId="d785368e-c44b-4efc-84c3-8841a2d3045f" providerId="ADAL" clId="{65583964-4CBB-49C6-97A0-D46615AB5743}" dt="2024-11-03T01:33:56.341" v="4678" actId="20577"/>
          <ac:spMkLst>
            <pc:docMk/>
            <pc:sldMk cId="3162320673" sldId="277"/>
            <ac:spMk id="2" creationId="{CF083DE7-ADB3-26DB-63BC-99090E187CCB}"/>
          </ac:spMkLst>
        </pc:spChg>
        <pc:spChg chg="mod">
          <ac:chgData name="Cunningham, Marcelene A" userId="d785368e-c44b-4efc-84c3-8841a2d3045f" providerId="ADAL" clId="{65583964-4CBB-49C6-97A0-D46615AB5743}" dt="2024-11-02T16:05:24.547" v="3452" actId="5793"/>
          <ac:spMkLst>
            <pc:docMk/>
            <pc:sldMk cId="3162320673" sldId="277"/>
            <ac:spMk id="3" creationId="{23AA5ED7-5884-9470-AE7C-D745228CBBB1}"/>
          </ac:spMkLst>
        </pc:spChg>
      </pc:sldChg>
      <pc:sldChg chg="add">
        <pc:chgData name="Cunningham, Marcelene A" userId="d785368e-c44b-4efc-84c3-8841a2d3045f" providerId="ADAL" clId="{65583964-4CBB-49C6-97A0-D46615AB5743}" dt="2024-11-02T15:37:29.451" v="3346" actId="2890"/>
        <pc:sldMkLst>
          <pc:docMk/>
          <pc:sldMk cId="626893333" sldId="278"/>
        </pc:sldMkLst>
      </pc:sldChg>
      <pc:sldChg chg="modSp add mod">
        <pc:chgData name="Cunningham, Marcelene A" userId="d785368e-c44b-4efc-84c3-8841a2d3045f" providerId="ADAL" clId="{65583964-4CBB-49C6-97A0-D46615AB5743}" dt="2024-11-03T01:34:58.886" v="4679" actId="113"/>
        <pc:sldMkLst>
          <pc:docMk/>
          <pc:sldMk cId="1789976367" sldId="279"/>
        </pc:sldMkLst>
        <pc:spChg chg="mod">
          <ac:chgData name="Cunningham, Marcelene A" userId="d785368e-c44b-4efc-84c3-8841a2d3045f" providerId="ADAL" clId="{65583964-4CBB-49C6-97A0-D46615AB5743}" dt="2024-11-03T01:34:58.886" v="4679" actId="113"/>
          <ac:spMkLst>
            <pc:docMk/>
            <pc:sldMk cId="1789976367" sldId="279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2T15:56:40.193" v="3434" actId="5793"/>
        <pc:sldMkLst>
          <pc:docMk/>
          <pc:sldMk cId="3696400886" sldId="280"/>
        </pc:sldMkLst>
        <pc:spChg chg="mod">
          <ac:chgData name="Cunningham, Marcelene A" userId="d785368e-c44b-4efc-84c3-8841a2d3045f" providerId="ADAL" clId="{65583964-4CBB-49C6-97A0-D46615AB5743}" dt="2024-11-02T15:56:40.193" v="3434" actId="5793"/>
          <ac:spMkLst>
            <pc:docMk/>
            <pc:sldMk cId="3696400886" sldId="280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3T01:36:43.107" v="4782" actId="20577"/>
        <pc:sldMkLst>
          <pc:docMk/>
          <pc:sldMk cId="744247165" sldId="281"/>
        </pc:sldMkLst>
        <pc:spChg chg="mod">
          <ac:chgData name="Cunningham, Marcelene A" userId="d785368e-c44b-4efc-84c3-8841a2d3045f" providerId="ADAL" clId="{65583964-4CBB-49C6-97A0-D46615AB5743}" dt="2024-11-03T01:36:43.107" v="4782" actId="20577"/>
          <ac:spMkLst>
            <pc:docMk/>
            <pc:sldMk cId="744247165" sldId="281"/>
            <ac:spMk id="7" creationId="{00000000-0000-0000-0000-000000000000}"/>
          </ac:spMkLst>
        </pc:spChg>
      </pc:sldChg>
      <pc:sldChg chg="addSp modSp add mod">
        <pc:chgData name="Cunningham, Marcelene A" userId="d785368e-c44b-4efc-84c3-8841a2d3045f" providerId="ADAL" clId="{65583964-4CBB-49C6-97A0-D46615AB5743}" dt="2024-11-02T16:20:49.052" v="3867"/>
        <pc:sldMkLst>
          <pc:docMk/>
          <pc:sldMk cId="1646761958" sldId="282"/>
        </pc:sldMkLst>
        <pc:spChg chg="add">
          <ac:chgData name="Cunningham, Marcelene A" userId="d785368e-c44b-4efc-84c3-8841a2d3045f" providerId="ADAL" clId="{65583964-4CBB-49C6-97A0-D46615AB5743}" dt="2024-11-02T16:16:03.985" v="3772"/>
          <ac:spMkLst>
            <pc:docMk/>
            <pc:sldMk cId="1646761958" sldId="282"/>
            <ac:spMk id="2" creationId="{E28984F5-A16A-601B-2BE0-E720801A2ABA}"/>
          </ac:spMkLst>
        </pc:spChg>
        <pc:spChg chg="add">
          <ac:chgData name="Cunningham, Marcelene A" userId="d785368e-c44b-4efc-84c3-8841a2d3045f" providerId="ADAL" clId="{65583964-4CBB-49C6-97A0-D46615AB5743}" dt="2024-11-02T16:16:12.286" v="3773"/>
          <ac:spMkLst>
            <pc:docMk/>
            <pc:sldMk cId="1646761958" sldId="282"/>
            <ac:spMk id="3" creationId="{76E4C386-F530-282C-BF29-772E1E532331}"/>
          </ac:spMkLst>
        </pc:spChg>
        <pc:spChg chg="add">
          <ac:chgData name="Cunningham, Marcelene A" userId="d785368e-c44b-4efc-84c3-8841a2d3045f" providerId="ADAL" clId="{65583964-4CBB-49C6-97A0-D46615AB5743}" dt="2024-11-02T16:16:18.428" v="3776"/>
          <ac:spMkLst>
            <pc:docMk/>
            <pc:sldMk cId="1646761958" sldId="282"/>
            <ac:spMk id="4" creationId="{7CEF1BC7-60F3-F4AC-DBFF-97B9C727CE7E}"/>
          </ac:spMkLst>
        </pc:spChg>
        <pc:spChg chg="mod">
          <ac:chgData name="Cunningham, Marcelene A" userId="d785368e-c44b-4efc-84c3-8841a2d3045f" providerId="ADAL" clId="{65583964-4CBB-49C6-97A0-D46615AB5743}" dt="2024-11-02T16:20:49.052" v="3867"/>
          <ac:spMkLst>
            <pc:docMk/>
            <pc:sldMk cId="1646761958" sldId="282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2T16:36:45.585" v="4033" actId="20577"/>
        <pc:sldMkLst>
          <pc:docMk/>
          <pc:sldMk cId="2024378825" sldId="283"/>
        </pc:sldMkLst>
        <pc:spChg chg="mod">
          <ac:chgData name="Cunningham, Marcelene A" userId="d785368e-c44b-4efc-84c3-8841a2d3045f" providerId="ADAL" clId="{65583964-4CBB-49C6-97A0-D46615AB5743}" dt="2024-11-02T16:36:45.585" v="4033" actId="20577"/>
          <ac:spMkLst>
            <pc:docMk/>
            <pc:sldMk cId="2024378825" sldId="283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3T00:55:54.557" v="4246" actId="20577"/>
        <pc:sldMkLst>
          <pc:docMk/>
          <pc:sldMk cId="2938408251" sldId="284"/>
        </pc:sldMkLst>
        <pc:spChg chg="mod">
          <ac:chgData name="Cunningham, Marcelene A" userId="d785368e-c44b-4efc-84c3-8841a2d3045f" providerId="ADAL" clId="{65583964-4CBB-49C6-97A0-D46615AB5743}" dt="2024-11-02T16:37:44.329" v="4076" actId="20577"/>
          <ac:spMkLst>
            <pc:docMk/>
            <pc:sldMk cId="2938408251" sldId="284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0:55:54.557" v="4246" actId="20577"/>
          <ac:spMkLst>
            <pc:docMk/>
            <pc:sldMk cId="2938408251" sldId="284"/>
            <ac:spMk id="7" creationId="{00000000-0000-0000-0000-000000000000}"/>
          </ac:spMkLst>
        </pc:spChg>
      </pc:sldChg>
      <pc:sldChg chg="delSp modSp add mod">
        <pc:chgData name="Cunningham, Marcelene A" userId="d785368e-c44b-4efc-84c3-8841a2d3045f" providerId="ADAL" clId="{65583964-4CBB-49C6-97A0-D46615AB5743}" dt="2024-11-03T01:01:32.712" v="4397" actId="1076"/>
        <pc:sldMkLst>
          <pc:docMk/>
          <pc:sldMk cId="2412774185" sldId="285"/>
        </pc:sldMkLst>
        <pc:spChg chg="del mod">
          <ac:chgData name="Cunningham, Marcelene A" userId="d785368e-c44b-4efc-84c3-8841a2d3045f" providerId="ADAL" clId="{65583964-4CBB-49C6-97A0-D46615AB5743}" dt="2024-11-03T00:59:46.708" v="4344"/>
          <ac:spMkLst>
            <pc:docMk/>
            <pc:sldMk cId="2412774185" sldId="285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01:32.712" v="4397" actId="1076"/>
          <ac:spMkLst>
            <pc:docMk/>
            <pc:sldMk cId="2412774185" sldId="285"/>
            <ac:spMk id="7" creationId="{00000000-0000-0000-0000-000000000000}"/>
          </ac:spMkLst>
        </pc:spChg>
      </pc:sldChg>
      <pc:sldChg chg="modSp add mod">
        <pc:chgData name="Cunningham, Marcelene A" userId="d785368e-c44b-4efc-84c3-8841a2d3045f" providerId="ADAL" clId="{65583964-4CBB-49C6-97A0-D46615AB5743}" dt="2024-11-03T01:01:42.985" v="4399" actId="1076"/>
        <pc:sldMkLst>
          <pc:docMk/>
          <pc:sldMk cId="1956924043" sldId="286"/>
        </pc:sldMkLst>
        <pc:spChg chg="mod">
          <ac:chgData name="Cunningham, Marcelene A" userId="d785368e-c44b-4efc-84c3-8841a2d3045f" providerId="ADAL" clId="{65583964-4CBB-49C6-97A0-D46615AB5743}" dt="2024-11-03T01:01:10.214" v="4396" actId="20577"/>
          <ac:spMkLst>
            <pc:docMk/>
            <pc:sldMk cId="1956924043" sldId="286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01:42.985" v="4399" actId="1076"/>
          <ac:spMkLst>
            <pc:docMk/>
            <pc:sldMk cId="1956924043" sldId="286"/>
            <ac:spMk id="7" creationId="{00000000-0000-0000-0000-000000000000}"/>
          </ac:spMkLst>
        </pc:spChg>
        <pc:picChg chg="mod">
          <ac:chgData name="Cunningham, Marcelene A" userId="d785368e-c44b-4efc-84c3-8841a2d3045f" providerId="ADAL" clId="{65583964-4CBB-49C6-97A0-D46615AB5743}" dt="2024-11-03T01:01:39.229" v="4398" actId="1076"/>
          <ac:picMkLst>
            <pc:docMk/>
            <pc:sldMk cId="1956924043" sldId="286"/>
            <ac:picMk id="8" creationId="{21FF43C0-1951-7642-A138-E1F66B18D7F9}"/>
          </ac:picMkLst>
        </pc:picChg>
      </pc:sldChg>
      <pc:sldChg chg="modSp add mod ord">
        <pc:chgData name="Cunningham, Marcelene A" userId="d785368e-c44b-4efc-84c3-8841a2d3045f" providerId="ADAL" clId="{65583964-4CBB-49C6-97A0-D46615AB5743}" dt="2024-11-03T01:48:07.657" v="4942" actId="20577"/>
        <pc:sldMkLst>
          <pc:docMk/>
          <pc:sldMk cId="872765793" sldId="287"/>
        </pc:sldMkLst>
        <pc:spChg chg="mod">
          <ac:chgData name="Cunningham, Marcelene A" userId="d785368e-c44b-4efc-84c3-8841a2d3045f" providerId="ADAL" clId="{65583964-4CBB-49C6-97A0-D46615AB5743}" dt="2024-11-03T01:28:40.399" v="4634" actId="20577"/>
          <ac:spMkLst>
            <pc:docMk/>
            <pc:sldMk cId="872765793" sldId="287"/>
            <ac:spMk id="5" creationId="{00000000-0000-0000-0000-000000000000}"/>
          </ac:spMkLst>
        </pc:spChg>
        <pc:spChg chg="mod">
          <ac:chgData name="Cunningham, Marcelene A" userId="d785368e-c44b-4efc-84c3-8841a2d3045f" providerId="ADAL" clId="{65583964-4CBB-49C6-97A0-D46615AB5743}" dt="2024-11-03T01:48:07.657" v="4942" actId="20577"/>
          <ac:spMkLst>
            <pc:docMk/>
            <pc:sldMk cId="872765793" sldId="287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B23D8-A770-434F-B895-4A2A9153A8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F3A4F-A53D-4D57-B12A-1A275DDF60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 and Develop Course – 10 weeks</a:t>
          </a:r>
        </a:p>
      </dgm:t>
    </dgm:pt>
    <dgm:pt modelId="{EF74719D-0E1D-4471-9F61-E887B3052EA7}" type="parTrans" cxnId="{AE2647DB-9A9A-49D7-9C3B-3095D839DA5B}">
      <dgm:prSet/>
      <dgm:spPr/>
      <dgm:t>
        <a:bodyPr/>
        <a:lstStyle/>
        <a:p>
          <a:endParaRPr lang="en-US"/>
        </a:p>
      </dgm:t>
    </dgm:pt>
    <dgm:pt modelId="{73561A32-D626-4FB3-B288-4A1857CE377F}" type="sibTrans" cxnId="{AE2647DB-9A9A-49D7-9C3B-3095D839DA5B}">
      <dgm:prSet/>
      <dgm:spPr/>
      <dgm:t>
        <a:bodyPr/>
        <a:lstStyle/>
        <a:p>
          <a:endParaRPr lang="en-US"/>
        </a:p>
      </dgm:t>
    </dgm:pt>
    <dgm:pt modelId="{A0B83363-7747-4499-B0DB-26FB2539FD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Pre-Review Course Internally – 3 weeks</a:t>
          </a:r>
        </a:p>
      </dgm:t>
    </dgm:pt>
    <dgm:pt modelId="{593F9D2F-F07E-4DBC-90D9-4EC54014AB27}" type="parTrans" cxnId="{9AB8037D-1B1A-49F2-834B-114A8E5AC62E}">
      <dgm:prSet/>
      <dgm:spPr/>
      <dgm:t>
        <a:bodyPr/>
        <a:lstStyle/>
        <a:p>
          <a:endParaRPr lang="en-US"/>
        </a:p>
      </dgm:t>
    </dgm:pt>
    <dgm:pt modelId="{ABFC7FD4-E1FB-4018-A2DF-4B97BBCB4C81}" type="sibTrans" cxnId="{9AB8037D-1B1A-49F2-834B-114A8E5AC62E}">
      <dgm:prSet/>
      <dgm:spPr/>
      <dgm:t>
        <a:bodyPr/>
        <a:lstStyle/>
        <a:p>
          <a:endParaRPr lang="en-US"/>
        </a:p>
      </dgm:t>
    </dgm:pt>
    <dgm:pt modelId="{8A8F2248-7A30-41A9-8C46-1CD8A44A80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Course to QM for Official Review – 3 weeks</a:t>
          </a:r>
        </a:p>
      </dgm:t>
    </dgm:pt>
    <dgm:pt modelId="{799D4CE2-09BA-4597-9402-2AF1A0B752DF}" type="parTrans" cxnId="{D1CDDFED-DB60-4F96-B25A-0F4723E856E6}">
      <dgm:prSet/>
      <dgm:spPr/>
      <dgm:t>
        <a:bodyPr/>
        <a:lstStyle/>
        <a:p>
          <a:endParaRPr lang="en-US"/>
        </a:p>
      </dgm:t>
    </dgm:pt>
    <dgm:pt modelId="{0FEF486D-56C0-4626-85E0-CABAA9F09B62}" type="sibTrans" cxnId="{D1CDDFED-DB60-4F96-B25A-0F4723E856E6}">
      <dgm:prSet/>
      <dgm:spPr/>
      <dgm:t>
        <a:bodyPr/>
        <a:lstStyle/>
        <a:p>
          <a:endParaRPr lang="en-US"/>
        </a:p>
      </dgm:t>
    </dgm:pt>
    <dgm:pt modelId="{32404E8F-51CF-4D5B-8E05-17408C3A9E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Amend course if needed – 14 weeks (most get done in 2 weeks)</a:t>
          </a:r>
        </a:p>
      </dgm:t>
    </dgm:pt>
    <dgm:pt modelId="{FFEC8C8A-5197-423F-B429-6A7A09C2B2FC}" type="parTrans" cxnId="{88E9F67F-81C4-4C09-8B21-00A02CFE8E5D}">
      <dgm:prSet/>
      <dgm:spPr/>
      <dgm:t>
        <a:bodyPr/>
        <a:lstStyle/>
        <a:p>
          <a:endParaRPr lang="en-US"/>
        </a:p>
      </dgm:t>
    </dgm:pt>
    <dgm:pt modelId="{D7CDA15E-B7EF-42F4-96EC-88BDFF17392E}" type="sibTrans" cxnId="{88E9F67F-81C4-4C09-8B21-00A02CFE8E5D}">
      <dgm:prSet/>
      <dgm:spPr/>
      <dgm:t>
        <a:bodyPr/>
        <a:lstStyle/>
        <a:p>
          <a:endParaRPr lang="en-US"/>
        </a:p>
      </dgm:t>
    </dgm:pt>
    <dgm:pt modelId="{68493815-E643-4CDC-9F34-FDFCB1C37F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Total time – 30 weeks</a:t>
          </a:r>
        </a:p>
      </dgm:t>
    </dgm:pt>
    <dgm:pt modelId="{0B237CDB-5AC5-471A-86E1-85F8C667B51E}" type="parTrans" cxnId="{0F413DA9-0386-4381-8C98-9BB6CB98F611}">
      <dgm:prSet/>
      <dgm:spPr/>
      <dgm:t>
        <a:bodyPr/>
        <a:lstStyle/>
        <a:p>
          <a:endParaRPr lang="en-US"/>
        </a:p>
      </dgm:t>
    </dgm:pt>
    <dgm:pt modelId="{08580828-82EC-4A61-8F99-A1FFCE532815}" type="sibTrans" cxnId="{0F413DA9-0386-4381-8C98-9BB6CB98F611}">
      <dgm:prSet/>
      <dgm:spPr/>
      <dgm:t>
        <a:bodyPr/>
        <a:lstStyle/>
        <a:p>
          <a:endParaRPr lang="en-US"/>
        </a:p>
      </dgm:t>
    </dgm:pt>
    <dgm:pt modelId="{2C3EA168-DD84-4099-8DC2-63E97763780E}" type="pres">
      <dgm:prSet presAssocID="{739B23D8-A770-434F-B895-4A2A9153A846}" presName="root" presStyleCnt="0">
        <dgm:presLayoutVars>
          <dgm:dir/>
          <dgm:resizeHandles val="exact"/>
        </dgm:presLayoutVars>
      </dgm:prSet>
      <dgm:spPr/>
    </dgm:pt>
    <dgm:pt modelId="{75823B03-0412-46A2-AFE5-FD7D768D0052}" type="pres">
      <dgm:prSet presAssocID="{80CF3A4F-A53D-4D57-B12A-1A275DDF6027}" presName="compNode" presStyleCnt="0"/>
      <dgm:spPr/>
    </dgm:pt>
    <dgm:pt modelId="{C3A9117F-4581-46B5-938D-B3CA5739057A}" type="pres">
      <dgm:prSet presAssocID="{80CF3A4F-A53D-4D57-B12A-1A275DDF6027}" presName="bgRect" presStyleLbl="bgShp" presStyleIdx="0" presStyleCnt="5"/>
      <dgm:spPr/>
    </dgm:pt>
    <dgm:pt modelId="{50647D38-9C70-40FC-BFB5-56BB6DA10D6A}" type="pres">
      <dgm:prSet presAssocID="{80CF3A4F-A53D-4D57-B12A-1A275DDF60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AE8E0946-6879-4A7C-9A4F-9BE15193076C}" type="pres">
      <dgm:prSet presAssocID="{80CF3A4F-A53D-4D57-B12A-1A275DDF6027}" presName="spaceRect" presStyleCnt="0"/>
      <dgm:spPr/>
    </dgm:pt>
    <dgm:pt modelId="{47768CDE-AF1A-48E4-B461-967FD8F98C63}" type="pres">
      <dgm:prSet presAssocID="{80CF3A4F-A53D-4D57-B12A-1A275DDF6027}" presName="parTx" presStyleLbl="revTx" presStyleIdx="0" presStyleCnt="5">
        <dgm:presLayoutVars>
          <dgm:chMax val="0"/>
          <dgm:chPref val="0"/>
        </dgm:presLayoutVars>
      </dgm:prSet>
      <dgm:spPr/>
    </dgm:pt>
    <dgm:pt modelId="{00E3B7F7-C991-4D9B-87C3-00CC61BD313B}" type="pres">
      <dgm:prSet presAssocID="{73561A32-D626-4FB3-B288-4A1857CE377F}" presName="sibTrans" presStyleCnt="0"/>
      <dgm:spPr/>
    </dgm:pt>
    <dgm:pt modelId="{DF613116-F6F9-4E8C-8CE5-187EC6F2D31C}" type="pres">
      <dgm:prSet presAssocID="{A0B83363-7747-4499-B0DB-26FB2539FD55}" presName="compNode" presStyleCnt="0"/>
      <dgm:spPr/>
    </dgm:pt>
    <dgm:pt modelId="{5FE65EE3-80EF-454A-AFEF-94A07B4ABC93}" type="pres">
      <dgm:prSet presAssocID="{A0B83363-7747-4499-B0DB-26FB2539FD55}" presName="bgRect" presStyleLbl="bgShp" presStyleIdx="1" presStyleCnt="5"/>
      <dgm:spPr/>
    </dgm:pt>
    <dgm:pt modelId="{24C28568-4AEC-4032-8B35-9CD8CAC3FE1F}" type="pres">
      <dgm:prSet presAssocID="{A0B83363-7747-4499-B0DB-26FB2539FD5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D5EE22-FE13-4B4D-A41F-FDB2CA514F1A}" type="pres">
      <dgm:prSet presAssocID="{A0B83363-7747-4499-B0DB-26FB2539FD55}" presName="spaceRect" presStyleCnt="0"/>
      <dgm:spPr/>
    </dgm:pt>
    <dgm:pt modelId="{9C1E7060-437F-445A-A8E9-328CC914606E}" type="pres">
      <dgm:prSet presAssocID="{A0B83363-7747-4499-B0DB-26FB2539FD55}" presName="parTx" presStyleLbl="revTx" presStyleIdx="1" presStyleCnt="5">
        <dgm:presLayoutVars>
          <dgm:chMax val="0"/>
          <dgm:chPref val="0"/>
        </dgm:presLayoutVars>
      </dgm:prSet>
      <dgm:spPr/>
    </dgm:pt>
    <dgm:pt modelId="{46954E0B-998E-4C12-A267-237DD5D1274B}" type="pres">
      <dgm:prSet presAssocID="{ABFC7FD4-E1FB-4018-A2DF-4B97BBCB4C81}" presName="sibTrans" presStyleCnt="0"/>
      <dgm:spPr/>
    </dgm:pt>
    <dgm:pt modelId="{E1B5464A-19AD-492A-B12B-04BD74CD7323}" type="pres">
      <dgm:prSet presAssocID="{8A8F2248-7A30-41A9-8C46-1CD8A44A80B6}" presName="compNode" presStyleCnt="0"/>
      <dgm:spPr/>
    </dgm:pt>
    <dgm:pt modelId="{8D900426-E9C8-4433-B166-BFF19C2D1841}" type="pres">
      <dgm:prSet presAssocID="{8A8F2248-7A30-41A9-8C46-1CD8A44A80B6}" presName="bgRect" presStyleLbl="bgShp" presStyleIdx="2" presStyleCnt="5"/>
      <dgm:spPr/>
    </dgm:pt>
    <dgm:pt modelId="{2D5A2C5A-6E31-4921-B199-492E6AEEAC35}" type="pres">
      <dgm:prSet presAssocID="{8A8F2248-7A30-41A9-8C46-1CD8A44A80B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429CB5E-60F1-4EBF-8D4F-01C2A2F03BC5}" type="pres">
      <dgm:prSet presAssocID="{8A8F2248-7A30-41A9-8C46-1CD8A44A80B6}" presName="spaceRect" presStyleCnt="0"/>
      <dgm:spPr/>
    </dgm:pt>
    <dgm:pt modelId="{4D25D47B-C634-40A4-A0D2-D1B29166EA78}" type="pres">
      <dgm:prSet presAssocID="{8A8F2248-7A30-41A9-8C46-1CD8A44A80B6}" presName="parTx" presStyleLbl="revTx" presStyleIdx="2" presStyleCnt="5">
        <dgm:presLayoutVars>
          <dgm:chMax val="0"/>
          <dgm:chPref val="0"/>
        </dgm:presLayoutVars>
      </dgm:prSet>
      <dgm:spPr/>
    </dgm:pt>
    <dgm:pt modelId="{81C3D171-054A-48AC-8EC9-8D9697767005}" type="pres">
      <dgm:prSet presAssocID="{0FEF486D-56C0-4626-85E0-CABAA9F09B62}" presName="sibTrans" presStyleCnt="0"/>
      <dgm:spPr/>
    </dgm:pt>
    <dgm:pt modelId="{DB76400F-B7AE-4027-A6D0-362881478A54}" type="pres">
      <dgm:prSet presAssocID="{32404E8F-51CF-4D5B-8E05-17408C3A9E37}" presName="compNode" presStyleCnt="0"/>
      <dgm:spPr/>
    </dgm:pt>
    <dgm:pt modelId="{1FEE2CC0-D7D3-4376-944D-F1469EC2E378}" type="pres">
      <dgm:prSet presAssocID="{32404E8F-51CF-4D5B-8E05-17408C3A9E37}" presName="bgRect" presStyleLbl="bgShp" presStyleIdx="3" presStyleCnt="5"/>
      <dgm:spPr/>
    </dgm:pt>
    <dgm:pt modelId="{4ABFCCF0-9F81-4930-9E58-EBF56CC53658}" type="pres">
      <dgm:prSet presAssocID="{32404E8F-51CF-4D5B-8E05-17408C3A9E3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49CE1E4-9B67-4CA1-8C05-7AC46ED471A1}" type="pres">
      <dgm:prSet presAssocID="{32404E8F-51CF-4D5B-8E05-17408C3A9E37}" presName="spaceRect" presStyleCnt="0"/>
      <dgm:spPr/>
    </dgm:pt>
    <dgm:pt modelId="{A07E6664-3BFF-42F3-8C30-0011D0530726}" type="pres">
      <dgm:prSet presAssocID="{32404E8F-51CF-4D5B-8E05-17408C3A9E37}" presName="parTx" presStyleLbl="revTx" presStyleIdx="3" presStyleCnt="5">
        <dgm:presLayoutVars>
          <dgm:chMax val="0"/>
          <dgm:chPref val="0"/>
        </dgm:presLayoutVars>
      </dgm:prSet>
      <dgm:spPr/>
    </dgm:pt>
    <dgm:pt modelId="{7A745856-9389-4F21-B86B-7C297DF0A770}" type="pres">
      <dgm:prSet presAssocID="{D7CDA15E-B7EF-42F4-96EC-88BDFF17392E}" presName="sibTrans" presStyleCnt="0"/>
      <dgm:spPr/>
    </dgm:pt>
    <dgm:pt modelId="{9382EA93-E7B3-4454-BD51-2C0DC970A5BC}" type="pres">
      <dgm:prSet presAssocID="{68493815-E643-4CDC-9F34-FDFCB1C37FF0}" presName="compNode" presStyleCnt="0"/>
      <dgm:spPr/>
    </dgm:pt>
    <dgm:pt modelId="{A3106C9B-078C-4394-BE7B-4EE42C504D12}" type="pres">
      <dgm:prSet presAssocID="{68493815-E643-4CDC-9F34-FDFCB1C37FF0}" presName="bgRect" presStyleLbl="bgShp" presStyleIdx="4" presStyleCnt="5"/>
      <dgm:spPr/>
    </dgm:pt>
    <dgm:pt modelId="{EB23C7C9-8974-4C63-AE34-A42DD03EB16C}" type="pres">
      <dgm:prSet presAssocID="{68493815-E643-4CDC-9F34-FDFCB1C37FF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AC266D1-3EE5-426D-9AE5-3226A24E7270}" type="pres">
      <dgm:prSet presAssocID="{68493815-E643-4CDC-9F34-FDFCB1C37FF0}" presName="spaceRect" presStyleCnt="0"/>
      <dgm:spPr/>
    </dgm:pt>
    <dgm:pt modelId="{52684392-FFC1-4FAA-A759-15F4709C6101}" type="pres">
      <dgm:prSet presAssocID="{68493815-E643-4CDC-9F34-FDFCB1C37FF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AB9423D-E6C0-4E3F-8DA3-2DF3C836FFFE}" type="presOf" srcId="{80CF3A4F-A53D-4D57-B12A-1A275DDF6027}" destId="{47768CDE-AF1A-48E4-B461-967FD8F98C63}" srcOrd="0" destOrd="0" presId="urn:microsoft.com/office/officeart/2018/2/layout/IconVerticalSolidList"/>
    <dgm:cxn modelId="{62335D5F-4FBA-4D6E-8AA5-64B3C49DA054}" type="presOf" srcId="{32404E8F-51CF-4D5B-8E05-17408C3A9E37}" destId="{A07E6664-3BFF-42F3-8C30-0011D0530726}" srcOrd="0" destOrd="0" presId="urn:microsoft.com/office/officeart/2018/2/layout/IconVerticalSolidList"/>
    <dgm:cxn modelId="{D6EF0456-7D6C-4C78-B04F-90FFB8E67721}" type="presOf" srcId="{739B23D8-A770-434F-B895-4A2A9153A846}" destId="{2C3EA168-DD84-4099-8DC2-63E97763780E}" srcOrd="0" destOrd="0" presId="urn:microsoft.com/office/officeart/2018/2/layout/IconVerticalSolidList"/>
    <dgm:cxn modelId="{9AB8037D-1B1A-49F2-834B-114A8E5AC62E}" srcId="{739B23D8-A770-434F-B895-4A2A9153A846}" destId="{A0B83363-7747-4499-B0DB-26FB2539FD55}" srcOrd="1" destOrd="0" parTransId="{593F9D2F-F07E-4DBC-90D9-4EC54014AB27}" sibTransId="{ABFC7FD4-E1FB-4018-A2DF-4B97BBCB4C81}"/>
    <dgm:cxn modelId="{88E9F67F-81C4-4C09-8B21-00A02CFE8E5D}" srcId="{739B23D8-A770-434F-B895-4A2A9153A846}" destId="{32404E8F-51CF-4D5B-8E05-17408C3A9E37}" srcOrd="3" destOrd="0" parTransId="{FFEC8C8A-5197-423F-B429-6A7A09C2B2FC}" sibTransId="{D7CDA15E-B7EF-42F4-96EC-88BDFF17392E}"/>
    <dgm:cxn modelId="{57333D8E-055E-48EF-B8C8-5CDFD142EF3D}" type="presOf" srcId="{A0B83363-7747-4499-B0DB-26FB2539FD55}" destId="{9C1E7060-437F-445A-A8E9-328CC914606E}" srcOrd="0" destOrd="0" presId="urn:microsoft.com/office/officeart/2018/2/layout/IconVerticalSolidList"/>
    <dgm:cxn modelId="{57FD259C-B8A8-45E3-BFBE-AFCDE9BE00EA}" type="presOf" srcId="{68493815-E643-4CDC-9F34-FDFCB1C37FF0}" destId="{52684392-FFC1-4FAA-A759-15F4709C6101}" srcOrd="0" destOrd="0" presId="urn:microsoft.com/office/officeart/2018/2/layout/IconVerticalSolidList"/>
    <dgm:cxn modelId="{0F413DA9-0386-4381-8C98-9BB6CB98F611}" srcId="{739B23D8-A770-434F-B895-4A2A9153A846}" destId="{68493815-E643-4CDC-9F34-FDFCB1C37FF0}" srcOrd="4" destOrd="0" parTransId="{0B237CDB-5AC5-471A-86E1-85F8C667B51E}" sibTransId="{08580828-82EC-4A61-8F99-A1FFCE532815}"/>
    <dgm:cxn modelId="{2014D7B7-8FE9-4B1A-9B04-803C0FAE3E80}" type="presOf" srcId="{8A8F2248-7A30-41A9-8C46-1CD8A44A80B6}" destId="{4D25D47B-C634-40A4-A0D2-D1B29166EA78}" srcOrd="0" destOrd="0" presId="urn:microsoft.com/office/officeart/2018/2/layout/IconVerticalSolidList"/>
    <dgm:cxn modelId="{AE2647DB-9A9A-49D7-9C3B-3095D839DA5B}" srcId="{739B23D8-A770-434F-B895-4A2A9153A846}" destId="{80CF3A4F-A53D-4D57-B12A-1A275DDF6027}" srcOrd="0" destOrd="0" parTransId="{EF74719D-0E1D-4471-9F61-E887B3052EA7}" sibTransId="{73561A32-D626-4FB3-B288-4A1857CE377F}"/>
    <dgm:cxn modelId="{D1CDDFED-DB60-4F96-B25A-0F4723E856E6}" srcId="{739B23D8-A770-434F-B895-4A2A9153A846}" destId="{8A8F2248-7A30-41A9-8C46-1CD8A44A80B6}" srcOrd="2" destOrd="0" parTransId="{799D4CE2-09BA-4597-9402-2AF1A0B752DF}" sibTransId="{0FEF486D-56C0-4626-85E0-CABAA9F09B62}"/>
    <dgm:cxn modelId="{A29699D8-98C9-4663-B815-435351710462}" type="presParOf" srcId="{2C3EA168-DD84-4099-8DC2-63E97763780E}" destId="{75823B03-0412-46A2-AFE5-FD7D768D0052}" srcOrd="0" destOrd="0" presId="urn:microsoft.com/office/officeart/2018/2/layout/IconVerticalSolidList"/>
    <dgm:cxn modelId="{2852A9A7-3F30-45FC-8877-7748C2B29C07}" type="presParOf" srcId="{75823B03-0412-46A2-AFE5-FD7D768D0052}" destId="{C3A9117F-4581-46B5-938D-B3CA5739057A}" srcOrd="0" destOrd="0" presId="urn:microsoft.com/office/officeart/2018/2/layout/IconVerticalSolidList"/>
    <dgm:cxn modelId="{C59E54AC-F433-46C6-B860-DD18A03A8BA4}" type="presParOf" srcId="{75823B03-0412-46A2-AFE5-FD7D768D0052}" destId="{50647D38-9C70-40FC-BFB5-56BB6DA10D6A}" srcOrd="1" destOrd="0" presId="urn:microsoft.com/office/officeart/2018/2/layout/IconVerticalSolidList"/>
    <dgm:cxn modelId="{D13B9847-2051-4480-8AB4-2EA2C117354C}" type="presParOf" srcId="{75823B03-0412-46A2-AFE5-FD7D768D0052}" destId="{AE8E0946-6879-4A7C-9A4F-9BE15193076C}" srcOrd="2" destOrd="0" presId="urn:microsoft.com/office/officeart/2018/2/layout/IconVerticalSolidList"/>
    <dgm:cxn modelId="{53BDD781-12F1-40BF-B800-E1D2090B6E81}" type="presParOf" srcId="{75823B03-0412-46A2-AFE5-FD7D768D0052}" destId="{47768CDE-AF1A-48E4-B461-967FD8F98C63}" srcOrd="3" destOrd="0" presId="urn:microsoft.com/office/officeart/2018/2/layout/IconVerticalSolidList"/>
    <dgm:cxn modelId="{DE9AF330-69BC-4087-BEE5-516BE283CF1D}" type="presParOf" srcId="{2C3EA168-DD84-4099-8DC2-63E97763780E}" destId="{00E3B7F7-C991-4D9B-87C3-00CC61BD313B}" srcOrd="1" destOrd="0" presId="urn:microsoft.com/office/officeart/2018/2/layout/IconVerticalSolidList"/>
    <dgm:cxn modelId="{DFDA3132-57C2-4BF1-AE42-2B29EC859876}" type="presParOf" srcId="{2C3EA168-DD84-4099-8DC2-63E97763780E}" destId="{DF613116-F6F9-4E8C-8CE5-187EC6F2D31C}" srcOrd="2" destOrd="0" presId="urn:microsoft.com/office/officeart/2018/2/layout/IconVerticalSolidList"/>
    <dgm:cxn modelId="{913C5C2F-757E-47BD-A477-99AA8F7643A4}" type="presParOf" srcId="{DF613116-F6F9-4E8C-8CE5-187EC6F2D31C}" destId="{5FE65EE3-80EF-454A-AFEF-94A07B4ABC93}" srcOrd="0" destOrd="0" presId="urn:microsoft.com/office/officeart/2018/2/layout/IconVerticalSolidList"/>
    <dgm:cxn modelId="{9B1837DD-AF16-4508-8F80-8E9BE8952655}" type="presParOf" srcId="{DF613116-F6F9-4E8C-8CE5-187EC6F2D31C}" destId="{24C28568-4AEC-4032-8B35-9CD8CAC3FE1F}" srcOrd="1" destOrd="0" presId="urn:microsoft.com/office/officeart/2018/2/layout/IconVerticalSolidList"/>
    <dgm:cxn modelId="{5AFFE2C5-883C-4305-8C23-5D3087CD48AB}" type="presParOf" srcId="{DF613116-F6F9-4E8C-8CE5-187EC6F2D31C}" destId="{A2D5EE22-FE13-4B4D-A41F-FDB2CA514F1A}" srcOrd="2" destOrd="0" presId="urn:microsoft.com/office/officeart/2018/2/layout/IconVerticalSolidList"/>
    <dgm:cxn modelId="{5D2C1749-05F4-415C-9729-EF48454D2DE7}" type="presParOf" srcId="{DF613116-F6F9-4E8C-8CE5-187EC6F2D31C}" destId="{9C1E7060-437F-445A-A8E9-328CC914606E}" srcOrd="3" destOrd="0" presId="urn:microsoft.com/office/officeart/2018/2/layout/IconVerticalSolidList"/>
    <dgm:cxn modelId="{9DE79D49-ABB6-454C-B433-C9A2F308A787}" type="presParOf" srcId="{2C3EA168-DD84-4099-8DC2-63E97763780E}" destId="{46954E0B-998E-4C12-A267-237DD5D1274B}" srcOrd="3" destOrd="0" presId="urn:microsoft.com/office/officeart/2018/2/layout/IconVerticalSolidList"/>
    <dgm:cxn modelId="{6781E462-6637-4F1E-81B5-4AE153CE9821}" type="presParOf" srcId="{2C3EA168-DD84-4099-8DC2-63E97763780E}" destId="{E1B5464A-19AD-492A-B12B-04BD74CD7323}" srcOrd="4" destOrd="0" presId="urn:microsoft.com/office/officeart/2018/2/layout/IconVerticalSolidList"/>
    <dgm:cxn modelId="{EEE6A431-E5F0-4440-8B20-C388703DE388}" type="presParOf" srcId="{E1B5464A-19AD-492A-B12B-04BD74CD7323}" destId="{8D900426-E9C8-4433-B166-BFF19C2D1841}" srcOrd="0" destOrd="0" presId="urn:microsoft.com/office/officeart/2018/2/layout/IconVerticalSolidList"/>
    <dgm:cxn modelId="{ECEFFD18-8ED0-429B-A643-C7CDF8A6849F}" type="presParOf" srcId="{E1B5464A-19AD-492A-B12B-04BD74CD7323}" destId="{2D5A2C5A-6E31-4921-B199-492E6AEEAC35}" srcOrd="1" destOrd="0" presId="urn:microsoft.com/office/officeart/2018/2/layout/IconVerticalSolidList"/>
    <dgm:cxn modelId="{303D2E73-3352-4A6F-AC0A-09BE56B23AAA}" type="presParOf" srcId="{E1B5464A-19AD-492A-B12B-04BD74CD7323}" destId="{1429CB5E-60F1-4EBF-8D4F-01C2A2F03BC5}" srcOrd="2" destOrd="0" presId="urn:microsoft.com/office/officeart/2018/2/layout/IconVerticalSolidList"/>
    <dgm:cxn modelId="{60FE0D2E-807B-42B1-9108-8DB43B9E6046}" type="presParOf" srcId="{E1B5464A-19AD-492A-B12B-04BD74CD7323}" destId="{4D25D47B-C634-40A4-A0D2-D1B29166EA78}" srcOrd="3" destOrd="0" presId="urn:microsoft.com/office/officeart/2018/2/layout/IconVerticalSolidList"/>
    <dgm:cxn modelId="{81E5F37C-8375-4C82-80D4-8B956237D487}" type="presParOf" srcId="{2C3EA168-DD84-4099-8DC2-63E97763780E}" destId="{81C3D171-054A-48AC-8EC9-8D9697767005}" srcOrd="5" destOrd="0" presId="urn:microsoft.com/office/officeart/2018/2/layout/IconVerticalSolidList"/>
    <dgm:cxn modelId="{B62C54A6-6384-4044-B023-FAE821E5B6A5}" type="presParOf" srcId="{2C3EA168-DD84-4099-8DC2-63E97763780E}" destId="{DB76400F-B7AE-4027-A6D0-362881478A54}" srcOrd="6" destOrd="0" presId="urn:microsoft.com/office/officeart/2018/2/layout/IconVerticalSolidList"/>
    <dgm:cxn modelId="{CDE8964B-EF4A-4443-ACE8-5D55851BE6CD}" type="presParOf" srcId="{DB76400F-B7AE-4027-A6D0-362881478A54}" destId="{1FEE2CC0-D7D3-4376-944D-F1469EC2E378}" srcOrd="0" destOrd="0" presId="urn:microsoft.com/office/officeart/2018/2/layout/IconVerticalSolidList"/>
    <dgm:cxn modelId="{49452B99-D87D-4554-B084-0EC6F5FCFFE7}" type="presParOf" srcId="{DB76400F-B7AE-4027-A6D0-362881478A54}" destId="{4ABFCCF0-9F81-4930-9E58-EBF56CC53658}" srcOrd="1" destOrd="0" presId="urn:microsoft.com/office/officeart/2018/2/layout/IconVerticalSolidList"/>
    <dgm:cxn modelId="{09B13BC6-CBFC-4BB3-92DD-7EB0A21ED30F}" type="presParOf" srcId="{DB76400F-B7AE-4027-A6D0-362881478A54}" destId="{E49CE1E4-9B67-4CA1-8C05-7AC46ED471A1}" srcOrd="2" destOrd="0" presId="urn:microsoft.com/office/officeart/2018/2/layout/IconVerticalSolidList"/>
    <dgm:cxn modelId="{7F1922A0-7310-4F7D-A3AA-81ECA94CE1AA}" type="presParOf" srcId="{DB76400F-B7AE-4027-A6D0-362881478A54}" destId="{A07E6664-3BFF-42F3-8C30-0011D0530726}" srcOrd="3" destOrd="0" presId="urn:microsoft.com/office/officeart/2018/2/layout/IconVerticalSolidList"/>
    <dgm:cxn modelId="{255F8AB2-8228-4133-91D3-96C4D3725104}" type="presParOf" srcId="{2C3EA168-DD84-4099-8DC2-63E97763780E}" destId="{7A745856-9389-4F21-B86B-7C297DF0A770}" srcOrd="7" destOrd="0" presId="urn:microsoft.com/office/officeart/2018/2/layout/IconVerticalSolidList"/>
    <dgm:cxn modelId="{C9AC8AE1-8843-4E73-BFE2-0F8CBBD288AE}" type="presParOf" srcId="{2C3EA168-DD84-4099-8DC2-63E97763780E}" destId="{9382EA93-E7B3-4454-BD51-2C0DC970A5BC}" srcOrd="8" destOrd="0" presId="urn:microsoft.com/office/officeart/2018/2/layout/IconVerticalSolidList"/>
    <dgm:cxn modelId="{F49E274A-719F-43A8-866B-086916781089}" type="presParOf" srcId="{9382EA93-E7B3-4454-BD51-2C0DC970A5BC}" destId="{A3106C9B-078C-4394-BE7B-4EE42C504D12}" srcOrd="0" destOrd="0" presId="urn:microsoft.com/office/officeart/2018/2/layout/IconVerticalSolidList"/>
    <dgm:cxn modelId="{FE1CFF66-66A9-4372-82B7-7DB521E7BE83}" type="presParOf" srcId="{9382EA93-E7B3-4454-BD51-2C0DC970A5BC}" destId="{EB23C7C9-8974-4C63-AE34-A42DD03EB16C}" srcOrd="1" destOrd="0" presId="urn:microsoft.com/office/officeart/2018/2/layout/IconVerticalSolidList"/>
    <dgm:cxn modelId="{7A5AF9B6-6FAA-4875-A821-3A5F4F75AC85}" type="presParOf" srcId="{9382EA93-E7B3-4454-BD51-2C0DC970A5BC}" destId="{9AC266D1-3EE5-426D-9AE5-3226A24E7270}" srcOrd="2" destOrd="0" presId="urn:microsoft.com/office/officeart/2018/2/layout/IconVerticalSolidList"/>
    <dgm:cxn modelId="{1E0ECC68-7EB6-4637-8D07-99730E1DCBF8}" type="presParOf" srcId="{9382EA93-E7B3-4454-BD51-2C0DC970A5BC}" destId="{52684392-FFC1-4FAA-A759-15F4709C61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117F-4581-46B5-938D-B3CA5739057A}">
      <dsp:nvSpPr>
        <dsp:cNvPr id="0" name=""/>
        <dsp:cNvSpPr/>
      </dsp:nvSpPr>
      <dsp:spPr>
        <a:xfrm>
          <a:off x="0" y="3012"/>
          <a:ext cx="7289409" cy="641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47D38-9C70-40FC-BFB5-56BB6DA10D6A}">
      <dsp:nvSpPr>
        <dsp:cNvPr id="0" name=""/>
        <dsp:cNvSpPr/>
      </dsp:nvSpPr>
      <dsp:spPr>
        <a:xfrm>
          <a:off x="194075" y="147366"/>
          <a:ext cx="352865" cy="352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68CDE-AF1A-48E4-B461-967FD8F98C63}">
      <dsp:nvSpPr>
        <dsp:cNvPr id="0" name=""/>
        <dsp:cNvSpPr/>
      </dsp:nvSpPr>
      <dsp:spPr>
        <a:xfrm>
          <a:off x="741017" y="3012"/>
          <a:ext cx="6548391" cy="6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0" tIns="67900" rIns="67900" bIns="679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Design and Develop Course – 10 weeks</a:t>
          </a:r>
        </a:p>
      </dsp:txBody>
      <dsp:txXfrm>
        <a:off x="741017" y="3012"/>
        <a:ext cx="6548391" cy="641573"/>
      </dsp:txXfrm>
    </dsp:sp>
    <dsp:sp modelId="{5FE65EE3-80EF-454A-AFEF-94A07B4ABC93}">
      <dsp:nvSpPr>
        <dsp:cNvPr id="0" name=""/>
        <dsp:cNvSpPr/>
      </dsp:nvSpPr>
      <dsp:spPr>
        <a:xfrm>
          <a:off x="0" y="804978"/>
          <a:ext cx="7289409" cy="641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28568-4AEC-4032-8B35-9CD8CAC3FE1F}">
      <dsp:nvSpPr>
        <dsp:cNvPr id="0" name=""/>
        <dsp:cNvSpPr/>
      </dsp:nvSpPr>
      <dsp:spPr>
        <a:xfrm>
          <a:off x="194075" y="949332"/>
          <a:ext cx="352865" cy="352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E7060-437F-445A-A8E9-328CC914606E}">
      <dsp:nvSpPr>
        <dsp:cNvPr id="0" name=""/>
        <dsp:cNvSpPr/>
      </dsp:nvSpPr>
      <dsp:spPr>
        <a:xfrm>
          <a:off x="741017" y="804978"/>
          <a:ext cx="6548391" cy="6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0" tIns="67900" rIns="67900" bIns="679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Pre-Review Course Internally – 3 weeks</a:t>
          </a:r>
        </a:p>
      </dsp:txBody>
      <dsp:txXfrm>
        <a:off x="741017" y="804978"/>
        <a:ext cx="6548391" cy="641573"/>
      </dsp:txXfrm>
    </dsp:sp>
    <dsp:sp modelId="{8D900426-E9C8-4433-B166-BFF19C2D1841}">
      <dsp:nvSpPr>
        <dsp:cNvPr id="0" name=""/>
        <dsp:cNvSpPr/>
      </dsp:nvSpPr>
      <dsp:spPr>
        <a:xfrm>
          <a:off x="0" y="1606945"/>
          <a:ext cx="7289409" cy="641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A2C5A-6E31-4921-B199-492E6AEEAC35}">
      <dsp:nvSpPr>
        <dsp:cNvPr id="0" name=""/>
        <dsp:cNvSpPr/>
      </dsp:nvSpPr>
      <dsp:spPr>
        <a:xfrm>
          <a:off x="194075" y="1751299"/>
          <a:ext cx="352865" cy="352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5D47B-C634-40A4-A0D2-D1B29166EA78}">
      <dsp:nvSpPr>
        <dsp:cNvPr id="0" name=""/>
        <dsp:cNvSpPr/>
      </dsp:nvSpPr>
      <dsp:spPr>
        <a:xfrm>
          <a:off x="741017" y="1606945"/>
          <a:ext cx="6548391" cy="6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0" tIns="67900" rIns="67900" bIns="679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Submit Course to QM for Official Review – 3 weeks</a:t>
          </a:r>
        </a:p>
      </dsp:txBody>
      <dsp:txXfrm>
        <a:off x="741017" y="1606945"/>
        <a:ext cx="6548391" cy="641573"/>
      </dsp:txXfrm>
    </dsp:sp>
    <dsp:sp modelId="{1FEE2CC0-D7D3-4376-944D-F1469EC2E378}">
      <dsp:nvSpPr>
        <dsp:cNvPr id="0" name=""/>
        <dsp:cNvSpPr/>
      </dsp:nvSpPr>
      <dsp:spPr>
        <a:xfrm>
          <a:off x="0" y="2408911"/>
          <a:ext cx="7289409" cy="641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FCCF0-9F81-4930-9E58-EBF56CC53658}">
      <dsp:nvSpPr>
        <dsp:cNvPr id="0" name=""/>
        <dsp:cNvSpPr/>
      </dsp:nvSpPr>
      <dsp:spPr>
        <a:xfrm>
          <a:off x="194075" y="2553265"/>
          <a:ext cx="352865" cy="3528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E6664-3BFF-42F3-8C30-0011D0530726}">
      <dsp:nvSpPr>
        <dsp:cNvPr id="0" name=""/>
        <dsp:cNvSpPr/>
      </dsp:nvSpPr>
      <dsp:spPr>
        <a:xfrm>
          <a:off x="741017" y="2408911"/>
          <a:ext cx="6548391" cy="6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0" tIns="67900" rIns="67900" bIns="679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Amend course if needed – 14 weeks (most get done in 2 weeks)</a:t>
          </a:r>
        </a:p>
      </dsp:txBody>
      <dsp:txXfrm>
        <a:off x="741017" y="2408911"/>
        <a:ext cx="6548391" cy="641573"/>
      </dsp:txXfrm>
    </dsp:sp>
    <dsp:sp modelId="{A3106C9B-078C-4394-BE7B-4EE42C504D12}">
      <dsp:nvSpPr>
        <dsp:cNvPr id="0" name=""/>
        <dsp:cNvSpPr/>
      </dsp:nvSpPr>
      <dsp:spPr>
        <a:xfrm>
          <a:off x="0" y="3210878"/>
          <a:ext cx="7289409" cy="6415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3C7C9-8974-4C63-AE34-A42DD03EB16C}">
      <dsp:nvSpPr>
        <dsp:cNvPr id="0" name=""/>
        <dsp:cNvSpPr/>
      </dsp:nvSpPr>
      <dsp:spPr>
        <a:xfrm>
          <a:off x="194075" y="3355232"/>
          <a:ext cx="352865" cy="3528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4392-FFC1-4FAA-A759-15F4709C6101}">
      <dsp:nvSpPr>
        <dsp:cNvPr id="0" name=""/>
        <dsp:cNvSpPr/>
      </dsp:nvSpPr>
      <dsp:spPr>
        <a:xfrm>
          <a:off x="741017" y="3210878"/>
          <a:ext cx="6548391" cy="64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900" tIns="67900" rIns="67900" bIns="6790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Total time – 30 weeks</a:t>
          </a:r>
        </a:p>
      </dsp:txBody>
      <dsp:txXfrm>
        <a:off x="741017" y="3210878"/>
        <a:ext cx="6548391" cy="641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D23AB-EE46-BC48-9BA1-6B1F976835B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44D5-B1B5-FA49-815A-90473EBC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544D5-B1B5-FA49-815A-90473EBCAF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4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5014-E8DA-1F49-9B64-B6BE102F7B90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3E1-AD7E-2F47-B90E-2B57CE04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0" y="3724421"/>
            <a:ext cx="601745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Title of Presentation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AFA65-A861-404C-A1D3-CA4A6421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02B61-C380-0346-8C3D-3E65FCA4F591}"/>
              </a:ext>
            </a:extLst>
          </p:cNvPr>
          <p:cNvSpPr txBox="1"/>
          <p:nvPr/>
        </p:nvSpPr>
        <p:spPr>
          <a:xfrm>
            <a:off x="1019244" y="2195740"/>
            <a:ext cx="109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Crafting Excellence:  Empowering Faculty with a Dynamic Framework for Course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89935-AE40-9E45-BDAA-26AD1E2F3D10}"/>
              </a:ext>
            </a:extLst>
          </p:cNvPr>
          <p:cNvSpPr txBox="1"/>
          <p:nvPr/>
        </p:nvSpPr>
        <p:spPr>
          <a:xfrm>
            <a:off x="3063916" y="4610986"/>
            <a:ext cx="6278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Dr. Marcelene Cunningham</a:t>
            </a:r>
          </a:p>
          <a:p>
            <a:r>
              <a:rPr lang="en-US" sz="28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Instructional Design Specialist</a:t>
            </a: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  <a:p>
            <a:endParaRPr lang="en-US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What’s in the COE 102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179A3-E4E2-6CBF-37F5-B6B1067C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437621"/>
            <a:ext cx="10306880" cy="42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3F2AB-9E66-9C49-95EA-DC9A4B6C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2" y="928235"/>
            <a:ext cx="10634595" cy="48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6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What’s in the COE 102?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7A8F-A3D5-AA93-686A-73A1C251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655983"/>
            <a:ext cx="11757992" cy="49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18A7E-B7CD-73C5-6382-0B678D9D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7" y="208722"/>
            <a:ext cx="11400182" cy="49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1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AF11C-9663-2343-9FD0-64FBBA09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" y="168965"/>
            <a:ext cx="12192000" cy="53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5B323-2817-007E-0981-F3B8D026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27" y="159026"/>
            <a:ext cx="119231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E8783-5912-4538-3153-53D048F78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" y="234985"/>
            <a:ext cx="12159762" cy="54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4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14" y="1730327"/>
            <a:ext cx="7289409" cy="284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3A747-3AA9-97E8-A422-7C6AAFF8D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87"/>
            <a:ext cx="12192000" cy="56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Phase 2:  Course Design &amp;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324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 Mapping - Faculty work with ID</a:t>
            </a:r>
            <a:endParaRPr lang="en-US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using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COE Fast Track Template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3DE7-ADB3-26DB-63BC-99090E18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Working with our IDs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ED7-5884-9470-AE7C-D745228CB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Course Planning and Alignment with QM Standards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Initial Consultation and QM Overview</a:t>
            </a:r>
            <a:r>
              <a:rPr lang="en-US" dirty="0"/>
              <a:t>: The instructional designer (ID) introduces faculty to the QM standards and the QM Rubric, emphasizing the importance of alignment among course objectives, materials, activities, and assessments.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Learning Objectives</a:t>
            </a:r>
            <a:r>
              <a:rPr lang="en-US" dirty="0"/>
              <a:t>: IDs collaborate with faculty to ensure that learning objectives are specific, measurable, and aligned with QM standards, forming the foundation for course content and assessments.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2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About North Park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533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A Rich History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Source Sans Pro" panose="020F0502020204030204" pitchFamily="34" charset="0"/>
            </a:endParaRPr>
          </a:p>
          <a:p>
            <a:pPr algn="l"/>
            <a:r>
              <a:rPr lang="en-US" b="0" i="0" dirty="0">
                <a:solidFill>
                  <a:srgbClr val="373A3C"/>
                </a:solidFill>
                <a:effectLst/>
                <a:latin typeface="Source Sans Pro" panose="020F0502020204030204" pitchFamily="34" charset="0"/>
              </a:rPr>
              <a:t>Founded in 1891 by the </a:t>
            </a:r>
            <a:r>
              <a:rPr lang="en-US" b="0" i="0" u="none" strike="noStrike" dirty="0">
                <a:effectLst/>
                <a:latin typeface="Source Sans Pro" panose="020F0502020204030204" pitchFamily="34" charset="0"/>
              </a:rPr>
              <a:t>Evangelical Covenant Church.</a:t>
            </a:r>
          </a:p>
          <a:p>
            <a:pPr algn="l"/>
            <a:endParaRPr lang="en-US" dirty="0">
              <a:solidFill>
                <a:srgbClr val="373A3C"/>
              </a:solidFill>
              <a:latin typeface="Source Sans Pro" panose="020F0502020204030204" pitchFamily="34" charset="0"/>
            </a:endParaRPr>
          </a:p>
          <a:p>
            <a:pPr algn="l"/>
            <a:r>
              <a:rPr lang="en-US" b="0" i="0" dirty="0">
                <a:solidFill>
                  <a:srgbClr val="373A3C"/>
                </a:solidFill>
                <a:effectLst/>
                <a:latin typeface="Source Sans Pro" panose="020F0502020204030204" pitchFamily="34" charset="0"/>
              </a:rPr>
              <a:t>North Park University is located on Chicago’s north side and enrolls 3,200 students from around the world. </a:t>
            </a:r>
          </a:p>
          <a:p>
            <a:pPr algn="l"/>
            <a:endParaRPr lang="en-US" dirty="0">
              <a:solidFill>
                <a:srgbClr val="373A3C"/>
              </a:solidFill>
              <a:latin typeface="Source Sans Pro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373A3C"/>
                </a:solidFill>
                <a:latin typeface="Source Sans Pro" panose="020F0502020204030204" pitchFamily="34" charset="0"/>
              </a:rPr>
              <a:t>D</a:t>
            </a:r>
            <a:r>
              <a:rPr lang="en-US" b="0" i="0" dirty="0">
                <a:solidFill>
                  <a:srgbClr val="373A3C"/>
                </a:solidFill>
                <a:effectLst/>
                <a:latin typeface="Source Sans Pro" panose="020F0502020204030204" pitchFamily="34" charset="0"/>
              </a:rPr>
              <a:t>eep tradition in the liberal arts and Christian faith, but a spirit of reaching out to serve and learn from the dynamic community around us.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79" y="458118"/>
            <a:ext cx="7289409" cy="820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Organizing Content with QM Structure and Alignment Standards</a:t>
            </a:r>
          </a:p>
          <a:p>
            <a:endParaRPr lang="en-US" sz="2800" b="1" dirty="0"/>
          </a:p>
          <a:p>
            <a:r>
              <a:rPr lang="en-US" sz="2400" b="1" dirty="0"/>
              <a:t>Course Mapping According to QM Standards</a:t>
            </a:r>
            <a:r>
              <a:rPr lang="en-US" sz="2400" dirty="0"/>
              <a:t>: IDs assist in creating a course map that aligns with QM’s structure standards, helping faculty organize content in a clear and accessible way. This map ensures that each module or unit includes aligned objectives, materials, and assessments.</a:t>
            </a:r>
          </a:p>
          <a:p>
            <a:endParaRPr lang="en-US" sz="2400" dirty="0"/>
          </a:p>
          <a:p>
            <a:r>
              <a:rPr lang="en-US" sz="2400" b="1" dirty="0"/>
              <a:t>Consistent and Clear Navigation</a:t>
            </a:r>
            <a:r>
              <a:rPr lang="en-US" sz="2400" dirty="0"/>
              <a:t>: The ID helps set up a clear navigation structure that complies with QM’s requirements for ease of use, promoting a consistent experience for students.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5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79" y="458118"/>
            <a:ext cx="7289409" cy="804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Designing Engagement with a Focus on QM Learner Interaction Standards</a:t>
            </a:r>
          </a:p>
          <a:p>
            <a:endParaRPr lang="en-US" b="1" dirty="0"/>
          </a:p>
          <a:p>
            <a:r>
              <a:rPr lang="en-US" sz="2400" b="1" dirty="0"/>
              <a:t>Interactive and Engaging Learning Activities</a:t>
            </a:r>
            <a:r>
              <a:rPr lang="en-US" sz="2400" dirty="0"/>
              <a:t>: IDs help design activities that align with QM’s interaction standards, fostering regular and substantive interaction among students, faculty, and content. This includes </a:t>
            </a:r>
            <a:r>
              <a:rPr lang="en-US" sz="2400" b="1" dirty="0"/>
              <a:t>discussions, peer interactions, and multimedia activities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b="1" dirty="0"/>
              <a:t>Supporting Active Learning</a:t>
            </a:r>
            <a:r>
              <a:rPr lang="en-US" sz="2400" dirty="0"/>
              <a:t>: The ID assists faculty in creating activities that promote critical thinking and practical application of knowledge, meeting QM standards for engaging students in active learning.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79" y="458118"/>
            <a:ext cx="7289409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Assessment and Measurement with QM Alignment Standards</a:t>
            </a:r>
          </a:p>
          <a:p>
            <a:endParaRPr lang="en-US" sz="2800" b="1" dirty="0"/>
          </a:p>
          <a:p>
            <a:r>
              <a:rPr lang="en-US" sz="2400" b="1" dirty="0"/>
              <a:t>Alignment of Assessments with Learning Objectives</a:t>
            </a:r>
            <a:r>
              <a:rPr lang="en-US" sz="2400" dirty="0"/>
              <a:t>: IDs ensure that assessments are directly aligned with the course learning objectives per QM standards, providing measurable evidence of student progress.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Formative Feedback Opportunities</a:t>
            </a:r>
            <a:r>
              <a:rPr lang="en-US" sz="2400" dirty="0"/>
              <a:t>: Following QM guidelines, the ID collaborates with faculty to incorporate formative assessments that offer timely feedback, encouraging student self-assessment and reflection.</a:t>
            </a: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00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79" y="458118"/>
            <a:ext cx="72894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5. Integrating Technology and Accessibility Based on QM Guidelines</a:t>
            </a:r>
          </a:p>
          <a:p>
            <a:endParaRPr lang="en-US" sz="2800" b="1" dirty="0"/>
          </a:p>
          <a:p>
            <a:r>
              <a:rPr lang="en-US" sz="2000" b="1" dirty="0"/>
              <a:t>Incorporating Accessible and Inclusive Tools</a:t>
            </a:r>
            <a:r>
              <a:rPr lang="en-US" sz="2000" dirty="0"/>
              <a:t>: IDs assist faculty in selecting and using technology tools that align with QM’s accessibility and usability standards, such as accessible formats and closed captions for media.</a:t>
            </a:r>
          </a:p>
          <a:p>
            <a:endParaRPr lang="en-US" sz="2000" dirty="0"/>
          </a:p>
          <a:p>
            <a:r>
              <a:rPr lang="en-US" sz="2000" b="1" dirty="0"/>
              <a:t>Template and Framework Customization</a:t>
            </a:r>
            <a:r>
              <a:rPr lang="en-US" sz="2000" dirty="0"/>
              <a:t>: IDs provide COE Fast Track Course Template within Canvas, ensuring consistency, accessibility, and an organized learning experience.</a:t>
            </a: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4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979" y="458118"/>
            <a:ext cx="72894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the Key Components of the Development Phase?</a:t>
            </a:r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dirty="0"/>
              <a:t>Content Creation and Curation</a:t>
            </a:r>
          </a:p>
          <a:p>
            <a:pPr marL="342900" indent="-342900">
              <a:buAutoNum type="arabicPeriod"/>
            </a:pPr>
            <a:r>
              <a:rPr lang="en-US" dirty="0"/>
              <a:t>Organizing Modules </a:t>
            </a:r>
          </a:p>
          <a:p>
            <a:pPr marL="342900" indent="-342900">
              <a:buAutoNum type="arabicPeriod"/>
            </a:pPr>
            <a:r>
              <a:rPr lang="en-US" dirty="0"/>
              <a:t>Designing and Building Assessments</a:t>
            </a:r>
          </a:p>
          <a:p>
            <a:pPr marL="342900" indent="-342900">
              <a:buAutoNum type="arabicPeriod"/>
            </a:pPr>
            <a:r>
              <a:rPr lang="en-US" dirty="0"/>
              <a:t>Creating Engaging Learning Activities</a:t>
            </a:r>
          </a:p>
          <a:p>
            <a:pPr marL="342900" indent="-342900">
              <a:buAutoNum type="arabicPeriod"/>
            </a:pPr>
            <a:r>
              <a:rPr lang="en-US" dirty="0"/>
              <a:t>Integrating Multimedia and Instructional Technology</a:t>
            </a:r>
          </a:p>
          <a:p>
            <a:pPr marL="342900" indent="-342900">
              <a:buAutoNum type="arabicPeriod"/>
            </a:pPr>
            <a:r>
              <a:rPr lang="en-US" dirty="0"/>
              <a:t>Building Course Accessibility and Usability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Phase 3:  Pre- Review &amp; Official QM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 Instructional Designer pre- review course ( 1-2 weeks)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complete and submit Course Worksheet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Locate Review team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 Submitted to QM Reviewers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Conference Call with Reviewers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9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Phase 4: Post Course Development </a:t>
            </a:r>
            <a:endParaRPr lang="en-US" sz="2800" dirty="0">
              <a:solidFill>
                <a:srgbClr val="FF0000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372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QM Certification Mark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is provided with support on how to effectively deliver courses (COE 103)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 goes live</a:t>
            </a:r>
          </a:p>
          <a:p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going support</a:t>
            </a: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01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Challenges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Managing Time and Workload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Limited Buy-In for Quality Standards and Frameworks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Perception of Extra Workload Without Additional Incentives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Minimal Feedback and Recognition for Efforts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Solutions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523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-Track Course Template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Peer Mentors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One-on-One ID and Tech Support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Sample Courses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COE 102 Course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Recognition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Stipend</a:t>
            </a: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7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What does our numbers look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Peer Reviewers: 4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Master Reviewers: 3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Facilitators: 0</a:t>
            </a:r>
          </a:p>
          <a:p>
            <a:pPr algn="l"/>
            <a:endParaRPr lang="en-US" b="1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Program Reviewer: 2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0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Meet the Team – Center for Online Education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11AA44-3D14-C2E7-7220-F54FC42C0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78" y="133412"/>
            <a:ext cx="3228271" cy="2587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D9646-4D8C-B28E-6196-630BB804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098" y="2706182"/>
            <a:ext cx="4961697" cy="2913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770841-9035-A9C8-DCF5-F9B06318C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15" y="2799169"/>
            <a:ext cx="2695575" cy="25872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E0E7A0-6ED0-CE3C-782F-8B7A1729048E}"/>
              </a:ext>
            </a:extLst>
          </p:cNvPr>
          <p:cNvSpPr txBox="1"/>
          <p:nvPr/>
        </p:nvSpPr>
        <p:spPr>
          <a:xfrm>
            <a:off x="9872870" y="5017039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Onella</a:t>
            </a:r>
            <a:r>
              <a:rPr lang="en-US" dirty="0"/>
              <a:t> </a:t>
            </a:r>
            <a:r>
              <a:rPr lang="en-US" sz="1400" dirty="0" err="1"/>
              <a:t>Piyatilake</a:t>
            </a:r>
            <a:endParaRPr lang="en-US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7C4072-61C1-C56E-A043-252133C9C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10" y="2695574"/>
            <a:ext cx="4269088" cy="281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5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532" y="905380"/>
            <a:ext cx="728940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Courses Submitted for Review: 252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Closed Submitted Reviews: 280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Self-Reviews: 35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QM-Managed: 2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Subscriber-Managed: 1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Internal Review: 119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Subscriber-Managed managed by CRM:  123</a:t>
            </a: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4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14" y="1032094"/>
            <a:ext cx="72894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Courses Reviewed by Internal Reviewers: 183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QM-Managed: 24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QM-Managed Recertification: 4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Subscriber-Managed: 8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Internal Review: 122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Subscriber-Managed managed by CRM: 24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Higher Ed Subscriber-Managed Recertification by a certified Course Review Manager: 1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br>
              <a:rPr lang="en-US" dirty="0"/>
            </a:b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24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Yellow question mark">
            <a:extLst>
              <a:ext uri="{FF2B5EF4-FFF2-40B4-BE49-F238E27FC236}">
                <a16:creationId xmlns:a16="http://schemas.microsoft.com/office/drawing/2014/main" id="{B18C7986-A6E6-2BB3-3594-AFE0FE38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16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Presentation Outline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Learning Objectives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Course Design and Development Phases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Solutions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Q&amp;A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6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Learning 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23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the end of this session, you will be able to: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Articulate the challenges in quality assurance implementation within your respective educational contexts.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Identify and discuss at least two actionable solutions to enhance the quality of your courses using the presented framework.</a:t>
            </a: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Phase 1:  Pre- Course Development Meeting with Faculty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014" y="2006110"/>
            <a:ext cx="7289409" cy="484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Syllabus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QM Rubric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QM Scoring Threshold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Faculty I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n-House Resource (COE 102)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Syllabus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Course and Module-Level Learning Objectives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Activities and Assessments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Instructional Materials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Grading Policy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Existing Rubrics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Course Description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Prerequisites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charset="0"/>
                <a:ea typeface="Palatino" charset="0"/>
                <a:cs typeface="Palatino" charset="0"/>
              </a:rPr>
              <a:t>Module Topics</a:t>
            </a: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3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QM Rubric &amp; Scores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14" y="1730327"/>
            <a:ext cx="7289409" cy="444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 Review Standards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Review Standards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Scoring Thresholds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Essential Standards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86/101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4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FF43C0-1951-7642-A138-E1F66B18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14" y="914401"/>
            <a:ext cx="6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Timeline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graphicFrame>
        <p:nvGraphicFramePr>
          <p:cNvPr id="12" name="TextBox 6">
            <a:extLst>
              <a:ext uri="{FF2B5EF4-FFF2-40B4-BE49-F238E27FC236}">
                <a16:creationId xmlns:a16="http://schemas.microsoft.com/office/drawing/2014/main" id="{D1628F77-4DD4-2D52-48B2-5CF70B406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080250"/>
              </p:ext>
            </p:extLst>
          </p:nvPr>
        </p:nvGraphicFramePr>
        <p:xfrm>
          <a:off x="696014" y="1730328"/>
          <a:ext cx="7289409" cy="38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36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U-PP-template_new-brand-REV" id="{772F4970-E9F4-3445-9E5D-F67C87D67FE2}" vid="{04BF7741-6946-B74D-9916-73812CA9E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3520</TotalTime>
  <Words>945</Words>
  <Application>Microsoft Office PowerPoint</Application>
  <PresentationFormat>Widescreen</PresentationFormat>
  <Paragraphs>326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Impact</vt:lpstr>
      <vt:lpstr>Lato</vt:lpstr>
      <vt:lpstr>Palatino</vt:lpstr>
      <vt:lpstr>Palatino Linotype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Working with our IDs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Susannah J</dc:creator>
  <cp:lastModifiedBy>Cunningham, Marcelene A</cp:lastModifiedBy>
  <cp:revision>2</cp:revision>
  <dcterms:created xsi:type="dcterms:W3CDTF">2020-04-17T18:06:36Z</dcterms:created>
  <dcterms:modified xsi:type="dcterms:W3CDTF">2024-11-03T01:54:37Z</dcterms:modified>
</cp:coreProperties>
</file>