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8b078915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78b078915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346de4e9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346de4e9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8b078915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8b078915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346de4e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346de4e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346de4e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346de4e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62f706f77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62f706f77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8b078915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8b078915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8b078915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8b078915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8b078915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8b078915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8b07891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78b07891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8b078915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78b078915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8b07891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8b07891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8b078915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8b078915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8b078915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8b078915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1UEQ88yAiJlbeiUWwP5KQTS3uzwr7_gzRl02hSsQ48Y/edit#gid=0" TargetMode="External"/><Relationship Id="rId4" Type="http://schemas.openxmlformats.org/officeDocument/2006/relationships/hyperlink" Target="https://docs.google.com/spreadsheets/d/11UEQ88yAiJlbeiUWwP5KQTS3uzwr7_gzRl02hSsQ48Y/edit#gid=0" TargetMode="External"/><Relationship Id="rId5" Type="http://schemas.openxmlformats.org/officeDocument/2006/relationships/hyperlink" Target="https://docs.google.com/spreadsheets/d/11UEQ88yAiJlbeiUWwP5KQTS3uzwr7_gzRl02hSsQ48Y/edit#gid=0" TargetMode="External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8sTJsGGJRpIbKG6VjR_V3DB8e0GgmkMs/edit?usp=share_link&amp;ouid=111386069927640402809&amp;rtpof=true&amp;sd=true" TargetMode="External"/><Relationship Id="rId4" Type="http://schemas.openxmlformats.org/officeDocument/2006/relationships/hyperlink" Target="https://docs.google.com/spreadsheets/d/1oLGY-bHBfmrNJiWyOGtDeFuesjIy2BEf/edit?usp=share_link&amp;ouid=111386069927640402809&amp;rtpof=true&amp;sd=true" TargetMode="External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it.ly/qm_2022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brthompson@atsu.edu" TargetMode="External"/><Relationship Id="rId4" Type="http://schemas.openxmlformats.org/officeDocument/2006/relationships/hyperlink" Target="mailto:csmcdaniel@ats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643900"/>
            <a:ext cx="8455500" cy="29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Course Review Process That Works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and won’t give you heartburn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https://www.qmprogram.org/review/index.cfm?option=resources&amp;program=2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700" y="1234075"/>
            <a:ext cx="5186119" cy="3334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Sheet tracking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234075"/>
            <a:ext cx="3907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2022 QM Presentation - </a:t>
            </a:r>
            <a:br>
              <a:rPr lang="en">
                <a:uFill>
                  <a:noFill/>
                </a:uFill>
                <a:hlinkClick r:id="rId4"/>
              </a:rPr>
            </a:br>
            <a:r>
              <a:rPr lang="en" u="sng">
                <a:solidFill>
                  <a:schemeClr val="hlink"/>
                </a:solidFill>
                <a:hlinkClick r:id="rId5"/>
              </a:rPr>
              <a:t>course preparation sheet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369975" y="306900"/>
            <a:ext cx="4529700" cy="45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document</a:t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388475" y="1165450"/>
            <a:ext cx="844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Google Doc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version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Google Sheet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version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5">
            <a:alphaModFix/>
          </a:blip>
          <a:srcRect b="19439" l="0" r="0" t="0"/>
          <a:stretch/>
        </p:blipFill>
        <p:spPr>
          <a:xfrm>
            <a:off x="3325400" y="502000"/>
            <a:ext cx="5224226" cy="42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Technological Considerations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Do 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Calendar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File Sharing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Communication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86571" y="1017725"/>
            <a:ext cx="5249802" cy="34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https://bit.ly/qm_2022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850" y="445025"/>
            <a:ext cx="4409700" cy="4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 Thompson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brthompson@atsu.edu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Sue McDaniel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csmcdaniel@atsu.edu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Quality Matters experience with course reviews?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474900"/>
            <a:ext cx="3163800" cy="31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ATSU - College of Graduate Health Studies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0426" l="0" r="0" t="0"/>
          <a:stretch/>
        </p:blipFill>
        <p:spPr>
          <a:xfrm>
            <a:off x="997500" y="1234075"/>
            <a:ext cx="7334250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 Exemplary Program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4063"/>
            <a:ext cx="2324100" cy="324802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513" y="2196088"/>
            <a:ext cx="1828800" cy="228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8700" y="1238850"/>
            <a:ext cx="1828800" cy="228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4575" y="2196100"/>
            <a:ext cx="1828800" cy="228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8975" y="1238847"/>
            <a:ext cx="1828800" cy="228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Certifications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1st course &gt; December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15 QM-managed course reviews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+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57 Subscriber-managed reviews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 = 	72 currently certified courses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5 open reviews / 1 open recertification review as of November 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4632" l="0" r="0" t="0"/>
          <a:stretch/>
        </p:blipFill>
        <p:spPr>
          <a:xfrm>
            <a:off x="4612250" y="445025"/>
            <a:ext cx="4170275" cy="30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825" y="445025"/>
            <a:ext cx="7348498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 amt="41000"/>
          </a:blip>
          <a:srcRect b="0" l="19406" r="0" t="0"/>
          <a:stretch/>
        </p:blipFill>
        <p:spPr>
          <a:xfrm>
            <a:off x="1640462" y="391200"/>
            <a:ext cx="5734427" cy="43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718400" y="1758550"/>
            <a:ext cx="7332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DO YOU HAVE</a:t>
            </a:r>
            <a:endParaRPr b="1" sz="3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A FORMAL PROCESS?</a:t>
            </a:r>
            <a:endParaRPr b="1" sz="3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https://www.qualitymatters.org/professional-development/courses/higher-ed-crmc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13" y="1401625"/>
            <a:ext cx="8112979" cy="3334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