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3"/>
  </p:notesMasterIdLst>
  <p:sldIdLst>
    <p:sldId id="323" r:id="rId2"/>
    <p:sldId id="328" r:id="rId3"/>
    <p:sldId id="327" r:id="rId4"/>
    <p:sldId id="311" r:id="rId5"/>
    <p:sldId id="333" r:id="rId6"/>
    <p:sldId id="332" r:id="rId7"/>
    <p:sldId id="341" r:id="rId8"/>
    <p:sldId id="346" r:id="rId9"/>
    <p:sldId id="348" r:id="rId10"/>
    <p:sldId id="340" r:id="rId11"/>
    <p:sldId id="342" r:id="rId12"/>
    <p:sldId id="349" r:id="rId13"/>
    <p:sldId id="336" r:id="rId14"/>
    <p:sldId id="343" r:id="rId15"/>
    <p:sldId id="337" r:id="rId16"/>
    <p:sldId id="344" r:id="rId17"/>
    <p:sldId id="334" r:id="rId18"/>
    <p:sldId id="339" r:id="rId19"/>
    <p:sldId id="345" r:id="rId20"/>
    <p:sldId id="347" r:id="rId21"/>
    <p:sldId id="320"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ruhlman" initials="rr" lastIdx="1" clrIdx="0">
    <p:extLst>
      <p:ext uri="{19B8F6BF-5375-455C-9EA6-DF929625EA0E}">
        <p15:presenceInfo xmlns:p15="http://schemas.microsoft.com/office/powerpoint/2012/main" userId="d5b2232316ecf4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333333"/>
    <a:srgbClr val="F4F3E8"/>
    <a:srgbClr val="D50032"/>
    <a:srgbClr val="001E62"/>
    <a:srgbClr val="0080A9"/>
    <a:srgbClr val="FEBB37"/>
    <a:srgbClr val="51B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5A71D-40F7-4733-83E5-1ACB6F97EAB9}" v="123" dt="2023-09-09T14:16:04.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55" autoAdjust="0"/>
  </p:normalViewPr>
  <p:slideViewPr>
    <p:cSldViewPr snapToGrid="0" snapToObjects="1">
      <p:cViewPr varScale="1">
        <p:scale>
          <a:sx n="71" d="100"/>
          <a:sy n="71" d="100"/>
        </p:scale>
        <p:origin x="51" y="6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Czart" clId="Web-{DAA5A71D-40F7-4733-83E5-1ACB6F97EAB9}"/>
    <pc:docChg chg="addSld modSld">
      <pc:chgData name="Margaret Czart" userId="" providerId="" clId="Web-{DAA5A71D-40F7-4733-83E5-1ACB6F97EAB9}" dt="2023-09-09T14:16:04.439" v="160" actId="1076"/>
      <pc:docMkLst>
        <pc:docMk/>
      </pc:docMkLst>
      <pc:sldChg chg="modSp">
        <pc:chgData name="Margaret Czart" userId="" providerId="" clId="Web-{DAA5A71D-40F7-4733-83E5-1ACB6F97EAB9}" dt="2023-09-09T14:04:21.405" v="81" actId="14100"/>
        <pc:sldMkLst>
          <pc:docMk/>
          <pc:sldMk cId="2282675235" sldId="332"/>
        </pc:sldMkLst>
        <pc:spChg chg="mod">
          <ac:chgData name="Margaret Czart" userId="" providerId="" clId="Web-{DAA5A71D-40F7-4733-83E5-1ACB6F97EAB9}" dt="2023-09-09T14:04:21.405" v="81" actId="14100"/>
          <ac:spMkLst>
            <pc:docMk/>
            <pc:sldMk cId="2282675235" sldId="332"/>
            <ac:spMk id="2" creationId="{FF9BA899-FB49-2328-108D-B77C40CB4AC3}"/>
          </ac:spMkLst>
        </pc:spChg>
      </pc:sldChg>
      <pc:sldChg chg="addSp modSp">
        <pc:chgData name="Margaret Czart" userId="" providerId="" clId="Web-{DAA5A71D-40F7-4733-83E5-1ACB6F97EAB9}" dt="2023-09-09T13:59:34.803" v="20" actId="1076"/>
        <pc:sldMkLst>
          <pc:docMk/>
          <pc:sldMk cId="3626561810" sldId="336"/>
        </pc:sldMkLst>
        <pc:spChg chg="add mod">
          <ac:chgData name="Margaret Czart" userId="" providerId="" clId="Web-{DAA5A71D-40F7-4733-83E5-1ACB6F97EAB9}" dt="2023-09-09T13:59:34.803" v="20" actId="1076"/>
          <ac:spMkLst>
            <pc:docMk/>
            <pc:sldMk cId="3626561810" sldId="336"/>
            <ac:spMk id="3" creationId="{0BF99323-4B67-2320-A0F6-78D2F00466A7}"/>
          </ac:spMkLst>
        </pc:spChg>
        <pc:spChg chg="mod">
          <ac:chgData name="Margaret Czart" userId="" providerId="" clId="Web-{DAA5A71D-40F7-4733-83E5-1ACB6F97EAB9}" dt="2023-09-09T13:58:22.754" v="13" actId="20577"/>
          <ac:spMkLst>
            <pc:docMk/>
            <pc:sldMk cId="3626561810" sldId="336"/>
            <ac:spMk id="6" creationId="{E4BC6B2E-A4C3-4A9D-4ABF-F975CFFCBA36}"/>
          </ac:spMkLst>
        </pc:spChg>
      </pc:sldChg>
      <pc:sldChg chg="addSp delSp modSp new mod modClrScheme chgLayout">
        <pc:chgData name="Margaret Czart" userId="" providerId="" clId="Web-{DAA5A71D-40F7-4733-83E5-1ACB6F97EAB9}" dt="2023-09-09T14:16:04.439" v="160" actId="1076"/>
        <pc:sldMkLst>
          <pc:docMk/>
          <pc:sldMk cId="3616856754" sldId="340"/>
        </pc:sldMkLst>
        <pc:spChg chg="mod ord">
          <ac:chgData name="Margaret Czart" userId="" providerId="" clId="Web-{DAA5A71D-40F7-4733-83E5-1ACB6F97EAB9}" dt="2023-09-09T14:06:17.392" v="99" actId="14100"/>
          <ac:spMkLst>
            <pc:docMk/>
            <pc:sldMk cId="3616856754" sldId="340"/>
            <ac:spMk id="2" creationId="{9A0B1DAA-936E-FDA4-C772-4E6A05CA53FF}"/>
          </ac:spMkLst>
        </pc:spChg>
        <pc:spChg chg="del mod">
          <ac:chgData name="Margaret Czart" userId="" providerId="" clId="Web-{DAA5A71D-40F7-4733-83E5-1ACB6F97EAB9}" dt="2023-09-09T14:03:48.326" v="75"/>
          <ac:spMkLst>
            <pc:docMk/>
            <pc:sldMk cId="3616856754" sldId="340"/>
            <ac:spMk id="3" creationId="{CA2EF552-9CE6-B7B2-3A00-A8FB7CE9C8DF}"/>
          </ac:spMkLst>
        </pc:spChg>
        <pc:spChg chg="mod ord">
          <ac:chgData name="Margaret Czart" userId="" providerId="" clId="Web-{DAA5A71D-40F7-4733-83E5-1ACB6F97EAB9}" dt="2023-09-09T14:05:52.798" v="91"/>
          <ac:spMkLst>
            <pc:docMk/>
            <pc:sldMk cId="3616856754" sldId="340"/>
            <ac:spMk id="4" creationId="{F0BCAB98-E471-0131-96A7-311AE5C449CB}"/>
          </ac:spMkLst>
        </pc:spChg>
        <pc:spChg chg="add mod ord">
          <ac:chgData name="Margaret Czart" userId="" providerId="" clId="Web-{DAA5A71D-40F7-4733-83E5-1ACB6F97EAB9}" dt="2023-09-09T14:07:31.941" v="110" actId="20577"/>
          <ac:spMkLst>
            <pc:docMk/>
            <pc:sldMk cId="3616856754" sldId="340"/>
            <ac:spMk id="7" creationId="{7574DEB8-8702-6A65-14CF-7BCD866531A4}"/>
          </ac:spMkLst>
        </pc:spChg>
        <pc:spChg chg="add del mod ord">
          <ac:chgData name="Margaret Czart" userId="" providerId="" clId="Web-{DAA5A71D-40F7-4733-83E5-1ACB6F97EAB9}" dt="2023-09-09T14:10:09.117" v="114"/>
          <ac:spMkLst>
            <pc:docMk/>
            <pc:sldMk cId="3616856754" sldId="340"/>
            <ac:spMk id="8" creationId="{04DCA616-7A6C-0A0E-E19B-189A7ED49273}"/>
          </ac:spMkLst>
        </pc:spChg>
        <pc:graphicFrameChg chg="add del mod ord modGraphic">
          <ac:chgData name="Margaret Czart" userId="" providerId="" clId="Web-{DAA5A71D-40F7-4733-83E5-1ACB6F97EAB9}" dt="2023-09-09T14:09:08.709" v="113"/>
          <ac:graphicFrameMkLst>
            <pc:docMk/>
            <pc:sldMk cId="3616856754" sldId="340"/>
            <ac:graphicFrameMk id="9" creationId="{DB0562C5-4117-C9F0-0D35-72D62035BBFA}"/>
          </ac:graphicFrameMkLst>
        </pc:graphicFrameChg>
        <pc:graphicFrameChg chg="add mod ord modGraphic">
          <ac:chgData name="Margaret Czart" userId="" providerId="" clId="Web-{DAA5A71D-40F7-4733-83E5-1ACB6F97EAB9}" dt="2023-09-09T14:11:30.291" v="156" actId="20577"/>
          <ac:graphicFrameMkLst>
            <pc:docMk/>
            <pc:sldMk cId="3616856754" sldId="340"/>
            <ac:graphicFrameMk id="16" creationId="{A0C4B559-3BA0-D7AE-E318-731ED341B23B}"/>
          </ac:graphicFrameMkLst>
        </pc:graphicFrameChg>
        <pc:picChg chg="add del mod ord">
          <ac:chgData name="Margaret Czart" userId="" providerId="" clId="Web-{DAA5A71D-40F7-4733-83E5-1ACB6F97EAB9}" dt="2023-09-09T14:05:19.406" v="85"/>
          <ac:picMkLst>
            <pc:docMk/>
            <pc:sldMk cId="3616856754" sldId="340"/>
            <ac:picMk id="5" creationId="{C1D0B28A-1A71-CC42-1E96-36A0FC4E2FDB}"/>
          </ac:picMkLst>
        </pc:picChg>
        <pc:picChg chg="add mod">
          <ac:chgData name="Margaret Czart" userId="" providerId="" clId="Web-{DAA5A71D-40F7-4733-83E5-1ACB6F97EAB9}" dt="2023-09-09T14:16:04.439" v="160" actId="1076"/>
          <ac:picMkLst>
            <pc:docMk/>
            <pc:sldMk cId="3616856754" sldId="340"/>
            <ac:picMk id="495" creationId="{A6B2A5FA-0A51-B1CD-44B6-6179CAEF68F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EDB9F-6854-4E91-8A6B-FBB84015A91F}" type="doc">
      <dgm:prSet loTypeId="urn:microsoft.com/office/officeart/2005/8/layout/pyramid2" loCatId="pyramid" qsTypeId="urn:microsoft.com/office/officeart/2005/8/quickstyle/simple1" qsCatId="simple" csTypeId="urn:microsoft.com/office/officeart/2005/8/colors/accent1_2" csCatId="accent1" phldr="1"/>
      <dgm:spPr/>
    </dgm:pt>
    <dgm:pt modelId="{6708F499-1C5F-417A-B8B5-693C83A132FA}">
      <dgm:prSet phldrT="[Text]"/>
      <dgm:spPr/>
      <dgm:t>
        <a:bodyPr/>
        <a:lstStyle/>
        <a:p>
          <a:r>
            <a:rPr lang="en-US" dirty="0"/>
            <a:t>“I’m certified but.”</a:t>
          </a:r>
        </a:p>
      </dgm:t>
    </dgm:pt>
    <dgm:pt modelId="{D32B2A2C-E51E-4725-855A-4EC554EC04B5}" type="parTrans" cxnId="{88E4742A-61CF-4BF7-B94F-022DA1105A27}">
      <dgm:prSet/>
      <dgm:spPr/>
      <dgm:t>
        <a:bodyPr/>
        <a:lstStyle/>
        <a:p>
          <a:endParaRPr lang="en-US"/>
        </a:p>
      </dgm:t>
    </dgm:pt>
    <dgm:pt modelId="{4D6DB3EC-18F5-4177-A465-59CA4B4155C8}" type="sibTrans" cxnId="{88E4742A-61CF-4BF7-B94F-022DA1105A27}">
      <dgm:prSet/>
      <dgm:spPr/>
      <dgm:t>
        <a:bodyPr/>
        <a:lstStyle/>
        <a:p>
          <a:endParaRPr lang="en-US"/>
        </a:p>
      </dgm:t>
    </dgm:pt>
    <dgm:pt modelId="{CEB62106-C112-4EF8-9C73-65B648D7A962}">
      <dgm:prSet phldrT="[Text]"/>
      <dgm:spPr/>
      <dgm:t>
        <a:bodyPr/>
        <a:lstStyle/>
        <a:p>
          <a:r>
            <a:rPr lang="en-US" dirty="0"/>
            <a:t>“I don’t like you”</a:t>
          </a:r>
        </a:p>
      </dgm:t>
    </dgm:pt>
    <dgm:pt modelId="{7CF53EBE-90AF-4B74-BC9F-DE49B514ED6B}" type="parTrans" cxnId="{5C6B6ACD-B8D6-418E-9020-72E1CB90B7D1}">
      <dgm:prSet/>
      <dgm:spPr/>
      <dgm:t>
        <a:bodyPr/>
        <a:lstStyle/>
        <a:p>
          <a:endParaRPr lang="en-US"/>
        </a:p>
      </dgm:t>
    </dgm:pt>
    <dgm:pt modelId="{172802DA-0D03-4C36-BB2F-889527122150}" type="sibTrans" cxnId="{5C6B6ACD-B8D6-418E-9020-72E1CB90B7D1}">
      <dgm:prSet/>
      <dgm:spPr/>
      <dgm:t>
        <a:bodyPr/>
        <a:lstStyle/>
        <a:p>
          <a:endParaRPr lang="en-US"/>
        </a:p>
      </dgm:t>
    </dgm:pt>
    <dgm:pt modelId="{086EB895-2B29-4F5C-92F2-12DAA62CF36A}">
      <dgm:prSet phldrT="[Text]"/>
      <dgm:spPr/>
      <dgm:t>
        <a:bodyPr/>
        <a:lstStyle/>
        <a:p>
          <a:r>
            <a:rPr lang="en-US" dirty="0"/>
            <a:t>“I don’t get it”</a:t>
          </a:r>
        </a:p>
      </dgm:t>
    </dgm:pt>
    <dgm:pt modelId="{EB20F3EA-35BD-40ED-869D-61CD5E1D4554}" type="parTrans" cxnId="{87194EE1-841D-40A8-A5DB-4D73810EC0B1}">
      <dgm:prSet/>
      <dgm:spPr/>
      <dgm:t>
        <a:bodyPr/>
        <a:lstStyle/>
        <a:p>
          <a:endParaRPr lang="en-US"/>
        </a:p>
      </dgm:t>
    </dgm:pt>
    <dgm:pt modelId="{6274FE29-C0E0-4132-B73E-11E7E055BDCC}" type="sibTrans" cxnId="{87194EE1-841D-40A8-A5DB-4D73810EC0B1}">
      <dgm:prSet/>
      <dgm:spPr/>
      <dgm:t>
        <a:bodyPr/>
        <a:lstStyle/>
        <a:p>
          <a:endParaRPr lang="en-US"/>
        </a:p>
      </dgm:t>
    </dgm:pt>
    <dgm:pt modelId="{E0FDD189-AFC7-4A2E-BDF7-E6797CC0E5E8}">
      <dgm:prSet/>
      <dgm:spPr/>
      <dgm:t>
        <a:bodyPr/>
        <a:lstStyle/>
        <a:p>
          <a:r>
            <a:rPr lang="en-US" dirty="0"/>
            <a:t>“I don’t like it”</a:t>
          </a:r>
        </a:p>
      </dgm:t>
    </dgm:pt>
    <dgm:pt modelId="{5FC0395E-6C23-459B-A274-56C7A36BDACD}" type="parTrans" cxnId="{2AFB78F9-0E08-4C16-A235-625DA786D2E6}">
      <dgm:prSet/>
      <dgm:spPr/>
      <dgm:t>
        <a:bodyPr/>
        <a:lstStyle/>
        <a:p>
          <a:endParaRPr lang="en-US"/>
        </a:p>
      </dgm:t>
    </dgm:pt>
    <dgm:pt modelId="{8E2F743C-A856-4B59-9C12-57F82AD37AA7}" type="sibTrans" cxnId="{2AFB78F9-0E08-4C16-A235-625DA786D2E6}">
      <dgm:prSet/>
      <dgm:spPr/>
      <dgm:t>
        <a:bodyPr/>
        <a:lstStyle/>
        <a:p>
          <a:endParaRPr lang="en-US"/>
        </a:p>
      </dgm:t>
    </dgm:pt>
    <dgm:pt modelId="{4FF3A766-61BE-42E1-8064-FE5AF8D3056E}">
      <dgm:prSet/>
      <dgm:spPr/>
      <dgm:t>
        <a:bodyPr/>
        <a:lstStyle/>
        <a:p>
          <a:r>
            <a:rPr lang="en-US" dirty="0"/>
            <a:t>“Sure! No Problem”</a:t>
          </a:r>
        </a:p>
      </dgm:t>
    </dgm:pt>
    <dgm:pt modelId="{73F76494-724B-47FA-9101-5F5066613E53}" type="parTrans" cxnId="{C4FAFC0B-68CF-4EAE-AA47-258C3E148D55}">
      <dgm:prSet/>
      <dgm:spPr/>
      <dgm:t>
        <a:bodyPr/>
        <a:lstStyle/>
        <a:p>
          <a:endParaRPr lang="en-US"/>
        </a:p>
      </dgm:t>
    </dgm:pt>
    <dgm:pt modelId="{28F573CB-47C9-42A1-B556-B4D0ED51F88B}" type="sibTrans" cxnId="{C4FAFC0B-68CF-4EAE-AA47-258C3E148D55}">
      <dgm:prSet/>
      <dgm:spPr/>
      <dgm:t>
        <a:bodyPr/>
        <a:lstStyle/>
        <a:p>
          <a:endParaRPr lang="en-US"/>
        </a:p>
      </dgm:t>
    </dgm:pt>
    <dgm:pt modelId="{56ECEF8F-E279-4285-A772-31A97D8A8647}" type="pres">
      <dgm:prSet presAssocID="{4C9EDB9F-6854-4E91-8A6B-FBB84015A91F}" presName="compositeShape" presStyleCnt="0">
        <dgm:presLayoutVars>
          <dgm:dir/>
          <dgm:resizeHandles/>
        </dgm:presLayoutVars>
      </dgm:prSet>
      <dgm:spPr/>
    </dgm:pt>
    <dgm:pt modelId="{C04987C9-94AB-425A-B3B6-D6CC4B775E2F}" type="pres">
      <dgm:prSet presAssocID="{4C9EDB9F-6854-4E91-8A6B-FBB84015A91F}" presName="pyramid" presStyleLbl="node1" presStyleIdx="0" presStyleCnt="1" custLinFactNeighborX="10547"/>
      <dgm:spPr/>
    </dgm:pt>
    <dgm:pt modelId="{538D3AD4-C284-495A-A793-C11EFC1C1107}" type="pres">
      <dgm:prSet presAssocID="{4C9EDB9F-6854-4E91-8A6B-FBB84015A91F}" presName="theList" presStyleCnt="0"/>
      <dgm:spPr/>
    </dgm:pt>
    <dgm:pt modelId="{EB4EAF37-A702-4E0B-8007-B203BE37C2C1}" type="pres">
      <dgm:prSet presAssocID="{4FF3A766-61BE-42E1-8064-FE5AF8D3056E}" presName="aNode" presStyleLbl="fgAcc1" presStyleIdx="0" presStyleCnt="5" custLinFactY="-30520" custLinFactNeighborX="16353" custLinFactNeighborY="-100000">
        <dgm:presLayoutVars>
          <dgm:bulletEnabled val="1"/>
        </dgm:presLayoutVars>
      </dgm:prSet>
      <dgm:spPr/>
    </dgm:pt>
    <dgm:pt modelId="{385991C7-B679-4B08-BB18-91AA03B98F7D}" type="pres">
      <dgm:prSet presAssocID="{4FF3A766-61BE-42E1-8064-FE5AF8D3056E}" presName="aSpace" presStyleCnt="0"/>
      <dgm:spPr/>
    </dgm:pt>
    <dgm:pt modelId="{A89CD930-8B69-43B2-A33B-491DF97D4FA7}" type="pres">
      <dgm:prSet presAssocID="{6708F499-1C5F-417A-B8B5-693C83A132FA}" presName="aNode" presStyleLbl="fgAcc1" presStyleIdx="1" presStyleCnt="5" custLinFactNeighborX="15892" custLinFactNeighborY="-42116">
        <dgm:presLayoutVars>
          <dgm:bulletEnabled val="1"/>
        </dgm:presLayoutVars>
      </dgm:prSet>
      <dgm:spPr/>
    </dgm:pt>
    <dgm:pt modelId="{32FF2217-145D-4FD0-9AE2-E64DF2DC4FB6}" type="pres">
      <dgm:prSet presAssocID="{6708F499-1C5F-417A-B8B5-693C83A132FA}" presName="aSpace" presStyleCnt="0"/>
      <dgm:spPr/>
    </dgm:pt>
    <dgm:pt modelId="{624F96F0-FCD9-43B4-B234-5BF8AEFBA97B}" type="pres">
      <dgm:prSet presAssocID="{CEB62106-C112-4EF8-9C73-65B648D7A962}" presName="aNode" presStyleLbl="fgAcc1" presStyleIdx="2" presStyleCnt="5" custLinFactY="15980" custLinFactNeighborX="14741" custLinFactNeighborY="100000">
        <dgm:presLayoutVars>
          <dgm:bulletEnabled val="1"/>
        </dgm:presLayoutVars>
      </dgm:prSet>
      <dgm:spPr/>
    </dgm:pt>
    <dgm:pt modelId="{E7BFDB9D-4274-4EB6-8DE7-4198843AFF2A}" type="pres">
      <dgm:prSet presAssocID="{CEB62106-C112-4EF8-9C73-65B648D7A962}" presName="aSpace" presStyleCnt="0"/>
      <dgm:spPr/>
    </dgm:pt>
    <dgm:pt modelId="{A9B974F8-A04F-4FC0-86AE-6210F48F6622}" type="pres">
      <dgm:prSet presAssocID="{E0FDD189-AFC7-4A2E-BDF7-E6797CC0E5E8}" presName="aNode" presStyleLbl="fgAcc1" presStyleIdx="3" presStyleCnt="5" custLinFactY="30318" custLinFactNeighborX="14971" custLinFactNeighborY="100000">
        <dgm:presLayoutVars>
          <dgm:bulletEnabled val="1"/>
        </dgm:presLayoutVars>
      </dgm:prSet>
      <dgm:spPr/>
    </dgm:pt>
    <dgm:pt modelId="{68934A7B-9DA1-43D6-B53E-5F00AFC7C681}" type="pres">
      <dgm:prSet presAssocID="{E0FDD189-AFC7-4A2E-BDF7-E6797CC0E5E8}" presName="aSpace" presStyleCnt="0"/>
      <dgm:spPr/>
    </dgm:pt>
    <dgm:pt modelId="{5B00C326-1F0C-41CF-86D7-3D8F79B21C21}" type="pres">
      <dgm:prSet presAssocID="{086EB895-2B29-4F5C-92F2-12DAA62CF36A}" presName="aNode" presStyleLbl="fgAcc1" presStyleIdx="4" presStyleCnt="5" custLinFactY="57174" custLinFactNeighborX="16814" custLinFactNeighborY="100000">
        <dgm:presLayoutVars>
          <dgm:bulletEnabled val="1"/>
        </dgm:presLayoutVars>
      </dgm:prSet>
      <dgm:spPr/>
    </dgm:pt>
    <dgm:pt modelId="{1FBC6C6B-06DE-4B12-96ED-332167C644CB}" type="pres">
      <dgm:prSet presAssocID="{086EB895-2B29-4F5C-92F2-12DAA62CF36A}" presName="aSpace" presStyleCnt="0"/>
      <dgm:spPr/>
    </dgm:pt>
  </dgm:ptLst>
  <dgm:cxnLst>
    <dgm:cxn modelId="{C4FAFC0B-68CF-4EAE-AA47-258C3E148D55}" srcId="{4C9EDB9F-6854-4E91-8A6B-FBB84015A91F}" destId="{4FF3A766-61BE-42E1-8064-FE5AF8D3056E}" srcOrd="0" destOrd="0" parTransId="{73F76494-724B-47FA-9101-5F5066613E53}" sibTransId="{28F573CB-47C9-42A1-B556-B4D0ED51F88B}"/>
    <dgm:cxn modelId="{ED04931A-11A9-47B3-B493-5FBBFCBECA6B}" type="presOf" srcId="{E0FDD189-AFC7-4A2E-BDF7-E6797CC0E5E8}" destId="{A9B974F8-A04F-4FC0-86AE-6210F48F6622}" srcOrd="0" destOrd="0" presId="urn:microsoft.com/office/officeart/2005/8/layout/pyramid2"/>
    <dgm:cxn modelId="{88E4742A-61CF-4BF7-B94F-022DA1105A27}" srcId="{4C9EDB9F-6854-4E91-8A6B-FBB84015A91F}" destId="{6708F499-1C5F-417A-B8B5-693C83A132FA}" srcOrd="1" destOrd="0" parTransId="{D32B2A2C-E51E-4725-855A-4EC554EC04B5}" sibTransId="{4D6DB3EC-18F5-4177-A465-59CA4B4155C8}"/>
    <dgm:cxn modelId="{267107A9-8B66-4CE9-A828-81947AE5CA16}" type="presOf" srcId="{6708F499-1C5F-417A-B8B5-693C83A132FA}" destId="{A89CD930-8B69-43B2-A33B-491DF97D4FA7}" srcOrd="0" destOrd="0" presId="urn:microsoft.com/office/officeart/2005/8/layout/pyramid2"/>
    <dgm:cxn modelId="{BCD1ECB0-5A7F-4F4F-B814-82BD0DA58553}" type="presOf" srcId="{086EB895-2B29-4F5C-92F2-12DAA62CF36A}" destId="{5B00C326-1F0C-41CF-86D7-3D8F79B21C21}" srcOrd="0" destOrd="0" presId="urn:microsoft.com/office/officeart/2005/8/layout/pyramid2"/>
    <dgm:cxn modelId="{5C6B6ACD-B8D6-418E-9020-72E1CB90B7D1}" srcId="{4C9EDB9F-6854-4E91-8A6B-FBB84015A91F}" destId="{CEB62106-C112-4EF8-9C73-65B648D7A962}" srcOrd="2" destOrd="0" parTransId="{7CF53EBE-90AF-4B74-BC9F-DE49B514ED6B}" sibTransId="{172802DA-0D03-4C36-BB2F-889527122150}"/>
    <dgm:cxn modelId="{DCDD1ACE-5154-4D0A-B62A-691DAEFB09D7}" type="presOf" srcId="{4C9EDB9F-6854-4E91-8A6B-FBB84015A91F}" destId="{56ECEF8F-E279-4285-A772-31A97D8A8647}" srcOrd="0" destOrd="0" presId="urn:microsoft.com/office/officeart/2005/8/layout/pyramid2"/>
    <dgm:cxn modelId="{87194EE1-841D-40A8-A5DB-4D73810EC0B1}" srcId="{4C9EDB9F-6854-4E91-8A6B-FBB84015A91F}" destId="{086EB895-2B29-4F5C-92F2-12DAA62CF36A}" srcOrd="4" destOrd="0" parTransId="{EB20F3EA-35BD-40ED-869D-61CD5E1D4554}" sibTransId="{6274FE29-C0E0-4132-B73E-11E7E055BDCC}"/>
    <dgm:cxn modelId="{A8AA70E7-CECF-4ACD-A414-2F3F8C5DEA89}" type="presOf" srcId="{4FF3A766-61BE-42E1-8064-FE5AF8D3056E}" destId="{EB4EAF37-A702-4E0B-8007-B203BE37C2C1}" srcOrd="0" destOrd="0" presId="urn:microsoft.com/office/officeart/2005/8/layout/pyramid2"/>
    <dgm:cxn modelId="{2AFB78F9-0E08-4C16-A235-625DA786D2E6}" srcId="{4C9EDB9F-6854-4E91-8A6B-FBB84015A91F}" destId="{E0FDD189-AFC7-4A2E-BDF7-E6797CC0E5E8}" srcOrd="3" destOrd="0" parTransId="{5FC0395E-6C23-459B-A274-56C7A36BDACD}" sibTransId="{8E2F743C-A856-4B59-9C12-57F82AD37AA7}"/>
    <dgm:cxn modelId="{DA5D48FF-90FD-43F5-A43F-542655392B68}" type="presOf" srcId="{CEB62106-C112-4EF8-9C73-65B648D7A962}" destId="{624F96F0-FCD9-43B4-B234-5BF8AEFBA97B}" srcOrd="0" destOrd="0" presId="urn:microsoft.com/office/officeart/2005/8/layout/pyramid2"/>
    <dgm:cxn modelId="{7AA5F2B4-BE1E-4FE5-A9DA-1BC51C6A337B}" type="presParOf" srcId="{56ECEF8F-E279-4285-A772-31A97D8A8647}" destId="{C04987C9-94AB-425A-B3B6-D6CC4B775E2F}" srcOrd="0" destOrd="0" presId="urn:microsoft.com/office/officeart/2005/8/layout/pyramid2"/>
    <dgm:cxn modelId="{932D0965-01D3-485E-BEC9-11296EAD17C1}" type="presParOf" srcId="{56ECEF8F-E279-4285-A772-31A97D8A8647}" destId="{538D3AD4-C284-495A-A793-C11EFC1C1107}" srcOrd="1" destOrd="0" presId="urn:microsoft.com/office/officeart/2005/8/layout/pyramid2"/>
    <dgm:cxn modelId="{D0D2CF55-80D8-413D-B3D1-96A88E0330E6}" type="presParOf" srcId="{538D3AD4-C284-495A-A793-C11EFC1C1107}" destId="{EB4EAF37-A702-4E0B-8007-B203BE37C2C1}" srcOrd="0" destOrd="0" presId="urn:microsoft.com/office/officeart/2005/8/layout/pyramid2"/>
    <dgm:cxn modelId="{E31896C3-9D97-4B98-A185-D7DD02C99ADC}" type="presParOf" srcId="{538D3AD4-C284-495A-A793-C11EFC1C1107}" destId="{385991C7-B679-4B08-BB18-91AA03B98F7D}" srcOrd="1" destOrd="0" presId="urn:microsoft.com/office/officeart/2005/8/layout/pyramid2"/>
    <dgm:cxn modelId="{18FE3C51-717E-44E4-A03A-2D7DFBF08E77}" type="presParOf" srcId="{538D3AD4-C284-495A-A793-C11EFC1C1107}" destId="{A89CD930-8B69-43B2-A33B-491DF97D4FA7}" srcOrd="2" destOrd="0" presId="urn:microsoft.com/office/officeart/2005/8/layout/pyramid2"/>
    <dgm:cxn modelId="{CB639ED6-2172-4024-B746-075D103385DA}" type="presParOf" srcId="{538D3AD4-C284-495A-A793-C11EFC1C1107}" destId="{32FF2217-145D-4FD0-9AE2-E64DF2DC4FB6}" srcOrd="3" destOrd="0" presId="urn:microsoft.com/office/officeart/2005/8/layout/pyramid2"/>
    <dgm:cxn modelId="{53920BDA-3D00-424A-B312-D091BCD098C1}" type="presParOf" srcId="{538D3AD4-C284-495A-A793-C11EFC1C1107}" destId="{624F96F0-FCD9-43B4-B234-5BF8AEFBA97B}" srcOrd="4" destOrd="0" presId="urn:microsoft.com/office/officeart/2005/8/layout/pyramid2"/>
    <dgm:cxn modelId="{9B6F5C7B-F06E-4F44-9EF1-BB0087C16D13}" type="presParOf" srcId="{538D3AD4-C284-495A-A793-C11EFC1C1107}" destId="{E7BFDB9D-4274-4EB6-8DE7-4198843AFF2A}" srcOrd="5" destOrd="0" presId="urn:microsoft.com/office/officeart/2005/8/layout/pyramid2"/>
    <dgm:cxn modelId="{35E80329-DD4D-43FE-86CB-5CDEA1C955C8}" type="presParOf" srcId="{538D3AD4-C284-495A-A793-C11EFC1C1107}" destId="{A9B974F8-A04F-4FC0-86AE-6210F48F6622}" srcOrd="6" destOrd="0" presId="urn:microsoft.com/office/officeart/2005/8/layout/pyramid2"/>
    <dgm:cxn modelId="{A265E9C9-AC04-4701-92B1-BD9A8E4A8F76}" type="presParOf" srcId="{538D3AD4-C284-495A-A793-C11EFC1C1107}" destId="{68934A7B-9DA1-43D6-B53E-5F00AFC7C681}" srcOrd="7" destOrd="0" presId="urn:microsoft.com/office/officeart/2005/8/layout/pyramid2"/>
    <dgm:cxn modelId="{CAD22789-0C7F-44F1-8EC9-E8A602B77A23}" type="presParOf" srcId="{538D3AD4-C284-495A-A793-C11EFC1C1107}" destId="{5B00C326-1F0C-41CF-86D7-3D8F79B21C21}" srcOrd="8" destOrd="0" presId="urn:microsoft.com/office/officeart/2005/8/layout/pyramid2"/>
    <dgm:cxn modelId="{39DDC2B3-AD1E-4BEC-A5BE-A1D1678BA4DB}" type="presParOf" srcId="{538D3AD4-C284-495A-A793-C11EFC1C1107}" destId="{1FBC6C6B-06DE-4B12-96ED-332167C644CB}"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C04B1-7EB2-45FC-B4E2-81FACEFB100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5180EDA-94C2-4F9A-8096-F881538D96D8}">
      <dgm:prSet phldrT="[Text]" phldr="0"/>
      <dgm:spPr/>
      <dgm:t>
        <a:bodyPr/>
        <a:lstStyle/>
        <a:p>
          <a:pPr rtl="0"/>
          <a:r>
            <a:rPr lang="en-US" dirty="0">
              <a:latin typeface="Arial" panose="020B0604020202020204"/>
            </a:rPr>
            <a:t> Express Empathy</a:t>
          </a:r>
          <a:endParaRPr lang="en-US" dirty="0"/>
        </a:p>
      </dgm:t>
    </dgm:pt>
    <dgm:pt modelId="{1AE3D6E6-1712-4C08-A66D-EE0BEE19BC6F}" type="parTrans" cxnId="{09D06A0B-1420-4357-BFEB-CB8753C703B8}">
      <dgm:prSet/>
      <dgm:spPr/>
      <dgm:t>
        <a:bodyPr/>
        <a:lstStyle/>
        <a:p>
          <a:endParaRPr lang="en-US"/>
        </a:p>
      </dgm:t>
    </dgm:pt>
    <dgm:pt modelId="{FD9D714D-E7D8-408D-8779-CCE697E37865}" type="sibTrans" cxnId="{09D06A0B-1420-4357-BFEB-CB8753C703B8}">
      <dgm:prSet/>
      <dgm:spPr/>
      <dgm:t>
        <a:bodyPr/>
        <a:lstStyle/>
        <a:p>
          <a:endParaRPr lang="en-US"/>
        </a:p>
      </dgm:t>
    </dgm:pt>
    <dgm:pt modelId="{88DE66AB-65DB-4176-A225-CBFB09BF3434}">
      <dgm:prSet phldrT="[Text]" phldr="0"/>
      <dgm:spPr/>
      <dgm:t>
        <a:bodyPr/>
        <a:lstStyle/>
        <a:p>
          <a:pPr rtl="0"/>
          <a:r>
            <a:rPr lang="en-US" dirty="0">
              <a:latin typeface="Arial" panose="020B0604020202020204"/>
            </a:rPr>
            <a:t>Developing Discrepancy</a:t>
          </a:r>
          <a:endParaRPr lang="en-US" dirty="0"/>
        </a:p>
      </dgm:t>
    </dgm:pt>
    <dgm:pt modelId="{75D658EE-D62F-4ED2-98A6-6E55DE344058}" type="parTrans" cxnId="{AA5A64BB-580B-4CAC-BFF5-B8E02075232C}">
      <dgm:prSet/>
      <dgm:spPr/>
      <dgm:t>
        <a:bodyPr/>
        <a:lstStyle/>
        <a:p>
          <a:endParaRPr lang="en-US"/>
        </a:p>
      </dgm:t>
    </dgm:pt>
    <dgm:pt modelId="{B205C735-3F32-41B4-B99E-EA5D1F90BB56}" type="sibTrans" cxnId="{AA5A64BB-580B-4CAC-BFF5-B8E02075232C}">
      <dgm:prSet/>
      <dgm:spPr/>
      <dgm:t>
        <a:bodyPr/>
        <a:lstStyle/>
        <a:p>
          <a:endParaRPr lang="en-US"/>
        </a:p>
      </dgm:t>
    </dgm:pt>
    <dgm:pt modelId="{CF3AEE8E-1C94-4D94-A02D-3E4E0E3C10E5}">
      <dgm:prSet phldrT="[Text]" phldr="0"/>
      <dgm:spPr/>
      <dgm:t>
        <a:bodyPr/>
        <a:lstStyle/>
        <a:p>
          <a:pPr rtl="0"/>
          <a:r>
            <a:rPr lang="en-US" dirty="0">
              <a:latin typeface="Arial" panose="020B0604020202020204"/>
            </a:rPr>
            <a:t>Rolling with Resistance</a:t>
          </a:r>
          <a:endParaRPr lang="en-US" dirty="0"/>
        </a:p>
      </dgm:t>
    </dgm:pt>
    <dgm:pt modelId="{F9432CEB-2091-482D-8329-6AC30C66802F}" type="parTrans" cxnId="{8DAADF45-91AD-4791-B93F-B19CA64587AF}">
      <dgm:prSet/>
      <dgm:spPr/>
      <dgm:t>
        <a:bodyPr/>
        <a:lstStyle/>
        <a:p>
          <a:endParaRPr lang="en-US"/>
        </a:p>
      </dgm:t>
    </dgm:pt>
    <dgm:pt modelId="{9614E457-9E87-425B-8E2B-84E94BCBA134}" type="sibTrans" cxnId="{8DAADF45-91AD-4791-B93F-B19CA64587AF}">
      <dgm:prSet/>
      <dgm:spPr/>
      <dgm:t>
        <a:bodyPr/>
        <a:lstStyle/>
        <a:p>
          <a:endParaRPr lang="en-US"/>
        </a:p>
      </dgm:t>
    </dgm:pt>
    <dgm:pt modelId="{BC51E338-4C60-4A6B-BB13-B1C9B09716E4}">
      <dgm:prSet phldrT="[Text]" phldr="0"/>
      <dgm:spPr/>
      <dgm:t>
        <a:bodyPr/>
        <a:lstStyle/>
        <a:p>
          <a:pPr rtl="0"/>
          <a:r>
            <a:rPr lang="en-US" dirty="0">
              <a:latin typeface="Arial" panose="020B0604020202020204"/>
            </a:rPr>
            <a:t> Supporting Self-Efficacy</a:t>
          </a:r>
          <a:endParaRPr lang="en-US" dirty="0"/>
        </a:p>
      </dgm:t>
    </dgm:pt>
    <dgm:pt modelId="{81A67A00-89E5-45FD-B013-8391C4104297}" type="parTrans" cxnId="{30F85F99-2248-4C5C-B5DC-9052480DFC6E}">
      <dgm:prSet/>
      <dgm:spPr/>
      <dgm:t>
        <a:bodyPr/>
        <a:lstStyle/>
        <a:p>
          <a:endParaRPr lang="en-US"/>
        </a:p>
      </dgm:t>
    </dgm:pt>
    <dgm:pt modelId="{A40E00F4-6D4A-45D8-A5FB-55498C791B64}" type="sibTrans" cxnId="{30F85F99-2248-4C5C-B5DC-9052480DFC6E}">
      <dgm:prSet/>
      <dgm:spPr/>
      <dgm:t>
        <a:bodyPr/>
        <a:lstStyle/>
        <a:p>
          <a:endParaRPr lang="en-US"/>
        </a:p>
      </dgm:t>
    </dgm:pt>
    <dgm:pt modelId="{210623F8-BD3C-4725-8329-94FBEAE3716A}" type="pres">
      <dgm:prSet presAssocID="{65AC04B1-7EB2-45FC-B4E2-81FACEFB100B}" presName="cycle" presStyleCnt="0">
        <dgm:presLayoutVars>
          <dgm:dir/>
          <dgm:resizeHandles val="exact"/>
        </dgm:presLayoutVars>
      </dgm:prSet>
      <dgm:spPr/>
    </dgm:pt>
    <dgm:pt modelId="{E76E67D7-B05F-4150-89CD-59C2ED091737}" type="pres">
      <dgm:prSet presAssocID="{05180EDA-94C2-4F9A-8096-F881538D96D8}" presName="node" presStyleLbl="node1" presStyleIdx="0" presStyleCnt="4">
        <dgm:presLayoutVars>
          <dgm:bulletEnabled val="1"/>
        </dgm:presLayoutVars>
      </dgm:prSet>
      <dgm:spPr/>
    </dgm:pt>
    <dgm:pt modelId="{854093F1-01C0-4CF0-BFCF-A41D61BDE780}" type="pres">
      <dgm:prSet presAssocID="{05180EDA-94C2-4F9A-8096-F881538D96D8}" presName="spNode" presStyleCnt="0"/>
      <dgm:spPr/>
    </dgm:pt>
    <dgm:pt modelId="{B16B8DE2-58CB-4BBB-B870-B824824C3D8A}" type="pres">
      <dgm:prSet presAssocID="{FD9D714D-E7D8-408D-8779-CCE697E37865}" presName="sibTrans" presStyleLbl="sibTrans1D1" presStyleIdx="0" presStyleCnt="4"/>
      <dgm:spPr/>
    </dgm:pt>
    <dgm:pt modelId="{26AA9CC7-A8FB-4C7F-A965-3D9D4B1FEFC4}" type="pres">
      <dgm:prSet presAssocID="{88DE66AB-65DB-4176-A225-CBFB09BF3434}" presName="node" presStyleLbl="node1" presStyleIdx="1" presStyleCnt="4">
        <dgm:presLayoutVars>
          <dgm:bulletEnabled val="1"/>
        </dgm:presLayoutVars>
      </dgm:prSet>
      <dgm:spPr/>
    </dgm:pt>
    <dgm:pt modelId="{675DFA1C-ADD8-45F1-9D8C-3B783B16302C}" type="pres">
      <dgm:prSet presAssocID="{88DE66AB-65DB-4176-A225-CBFB09BF3434}" presName="spNode" presStyleCnt="0"/>
      <dgm:spPr/>
    </dgm:pt>
    <dgm:pt modelId="{9BF4EE9A-E4D8-4CA1-9316-7AF85A24C4FE}" type="pres">
      <dgm:prSet presAssocID="{B205C735-3F32-41B4-B99E-EA5D1F90BB56}" presName="sibTrans" presStyleLbl="sibTrans1D1" presStyleIdx="1" presStyleCnt="4"/>
      <dgm:spPr/>
    </dgm:pt>
    <dgm:pt modelId="{E87C3F58-D58D-405C-856E-29FC42FD0D2B}" type="pres">
      <dgm:prSet presAssocID="{CF3AEE8E-1C94-4D94-A02D-3E4E0E3C10E5}" presName="node" presStyleLbl="node1" presStyleIdx="2" presStyleCnt="4">
        <dgm:presLayoutVars>
          <dgm:bulletEnabled val="1"/>
        </dgm:presLayoutVars>
      </dgm:prSet>
      <dgm:spPr/>
    </dgm:pt>
    <dgm:pt modelId="{CED36288-2FE2-415F-85D1-035B05F7F20B}" type="pres">
      <dgm:prSet presAssocID="{CF3AEE8E-1C94-4D94-A02D-3E4E0E3C10E5}" presName="spNode" presStyleCnt="0"/>
      <dgm:spPr/>
    </dgm:pt>
    <dgm:pt modelId="{924848B0-3F8F-4536-A9DA-262957065242}" type="pres">
      <dgm:prSet presAssocID="{9614E457-9E87-425B-8E2B-84E94BCBA134}" presName="sibTrans" presStyleLbl="sibTrans1D1" presStyleIdx="2" presStyleCnt="4"/>
      <dgm:spPr/>
    </dgm:pt>
    <dgm:pt modelId="{BCE39477-369C-49C6-A84D-5FC79EC924FE}" type="pres">
      <dgm:prSet presAssocID="{BC51E338-4C60-4A6B-BB13-B1C9B09716E4}" presName="node" presStyleLbl="node1" presStyleIdx="3" presStyleCnt="4">
        <dgm:presLayoutVars>
          <dgm:bulletEnabled val="1"/>
        </dgm:presLayoutVars>
      </dgm:prSet>
      <dgm:spPr/>
    </dgm:pt>
    <dgm:pt modelId="{138394B3-F2EC-4E7D-8C7C-165CFAFA6221}" type="pres">
      <dgm:prSet presAssocID="{BC51E338-4C60-4A6B-BB13-B1C9B09716E4}" presName="spNode" presStyleCnt="0"/>
      <dgm:spPr/>
    </dgm:pt>
    <dgm:pt modelId="{B5E515DD-33D9-4438-AE5B-FE2041E53F22}" type="pres">
      <dgm:prSet presAssocID="{A40E00F4-6D4A-45D8-A5FB-55498C791B64}" presName="sibTrans" presStyleLbl="sibTrans1D1" presStyleIdx="3" presStyleCnt="4"/>
      <dgm:spPr/>
    </dgm:pt>
  </dgm:ptLst>
  <dgm:cxnLst>
    <dgm:cxn modelId="{1EBF7E04-A25E-4678-99B5-89A34C5CEDF6}" type="presOf" srcId="{A40E00F4-6D4A-45D8-A5FB-55498C791B64}" destId="{B5E515DD-33D9-4438-AE5B-FE2041E53F22}" srcOrd="0" destOrd="0" presId="urn:microsoft.com/office/officeart/2005/8/layout/cycle5"/>
    <dgm:cxn modelId="{09D06A0B-1420-4357-BFEB-CB8753C703B8}" srcId="{65AC04B1-7EB2-45FC-B4E2-81FACEFB100B}" destId="{05180EDA-94C2-4F9A-8096-F881538D96D8}" srcOrd="0" destOrd="0" parTransId="{1AE3D6E6-1712-4C08-A66D-EE0BEE19BC6F}" sibTransId="{FD9D714D-E7D8-408D-8779-CCE697E37865}"/>
    <dgm:cxn modelId="{90402415-5E5F-49F8-9D0A-355EC2F09D64}" type="presOf" srcId="{88DE66AB-65DB-4176-A225-CBFB09BF3434}" destId="{26AA9CC7-A8FB-4C7F-A965-3D9D4B1FEFC4}" srcOrd="0" destOrd="0" presId="urn:microsoft.com/office/officeart/2005/8/layout/cycle5"/>
    <dgm:cxn modelId="{31E3F326-AC89-4154-A634-498679789F7C}" type="presOf" srcId="{B205C735-3F32-41B4-B99E-EA5D1F90BB56}" destId="{9BF4EE9A-E4D8-4CA1-9316-7AF85A24C4FE}" srcOrd="0" destOrd="0" presId="urn:microsoft.com/office/officeart/2005/8/layout/cycle5"/>
    <dgm:cxn modelId="{8DAADF45-91AD-4791-B93F-B19CA64587AF}" srcId="{65AC04B1-7EB2-45FC-B4E2-81FACEFB100B}" destId="{CF3AEE8E-1C94-4D94-A02D-3E4E0E3C10E5}" srcOrd="2" destOrd="0" parTransId="{F9432CEB-2091-482D-8329-6AC30C66802F}" sibTransId="{9614E457-9E87-425B-8E2B-84E94BCBA134}"/>
    <dgm:cxn modelId="{4EA95751-47F0-4643-AC5B-8D22F955D189}" type="presOf" srcId="{CF3AEE8E-1C94-4D94-A02D-3E4E0E3C10E5}" destId="{E87C3F58-D58D-405C-856E-29FC42FD0D2B}" srcOrd="0" destOrd="0" presId="urn:microsoft.com/office/officeart/2005/8/layout/cycle5"/>
    <dgm:cxn modelId="{E04D2153-4DFD-45F6-9928-003077605475}" type="presOf" srcId="{05180EDA-94C2-4F9A-8096-F881538D96D8}" destId="{E76E67D7-B05F-4150-89CD-59C2ED091737}" srcOrd="0" destOrd="0" presId="urn:microsoft.com/office/officeart/2005/8/layout/cycle5"/>
    <dgm:cxn modelId="{7FC65B75-5661-4E26-9A82-F6225079C054}" type="presOf" srcId="{FD9D714D-E7D8-408D-8779-CCE697E37865}" destId="{B16B8DE2-58CB-4BBB-B870-B824824C3D8A}" srcOrd="0" destOrd="0" presId="urn:microsoft.com/office/officeart/2005/8/layout/cycle5"/>
    <dgm:cxn modelId="{9BE2378C-2410-4F4F-9675-AA59D8F84851}" type="presOf" srcId="{65AC04B1-7EB2-45FC-B4E2-81FACEFB100B}" destId="{210623F8-BD3C-4725-8329-94FBEAE3716A}" srcOrd="0" destOrd="0" presId="urn:microsoft.com/office/officeart/2005/8/layout/cycle5"/>
    <dgm:cxn modelId="{30F85F99-2248-4C5C-B5DC-9052480DFC6E}" srcId="{65AC04B1-7EB2-45FC-B4E2-81FACEFB100B}" destId="{BC51E338-4C60-4A6B-BB13-B1C9B09716E4}" srcOrd="3" destOrd="0" parTransId="{81A67A00-89E5-45FD-B013-8391C4104297}" sibTransId="{A40E00F4-6D4A-45D8-A5FB-55498C791B64}"/>
    <dgm:cxn modelId="{AA5A64BB-580B-4CAC-BFF5-B8E02075232C}" srcId="{65AC04B1-7EB2-45FC-B4E2-81FACEFB100B}" destId="{88DE66AB-65DB-4176-A225-CBFB09BF3434}" srcOrd="1" destOrd="0" parTransId="{75D658EE-D62F-4ED2-98A6-6E55DE344058}" sibTransId="{B205C735-3F32-41B4-B99E-EA5D1F90BB56}"/>
    <dgm:cxn modelId="{EF6D5EE2-E272-4230-99AA-512AA5652BFA}" type="presOf" srcId="{BC51E338-4C60-4A6B-BB13-B1C9B09716E4}" destId="{BCE39477-369C-49C6-A84D-5FC79EC924FE}" srcOrd="0" destOrd="0" presId="urn:microsoft.com/office/officeart/2005/8/layout/cycle5"/>
    <dgm:cxn modelId="{412BCFEF-F68E-4015-A214-3BB94AFDAAC8}" type="presOf" srcId="{9614E457-9E87-425B-8E2B-84E94BCBA134}" destId="{924848B0-3F8F-4536-A9DA-262957065242}" srcOrd="0" destOrd="0" presId="urn:microsoft.com/office/officeart/2005/8/layout/cycle5"/>
    <dgm:cxn modelId="{B260B629-8081-4DE0-8399-CABC6561563E}" type="presParOf" srcId="{210623F8-BD3C-4725-8329-94FBEAE3716A}" destId="{E76E67D7-B05F-4150-89CD-59C2ED091737}" srcOrd="0" destOrd="0" presId="urn:microsoft.com/office/officeart/2005/8/layout/cycle5"/>
    <dgm:cxn modelId="{427572DD-3724-45F1-BF0B-C891BC90F136}" type="presParOf" srcId="{210623F8-BD3C-4725-8329-94FBEAE3716A}" destId="{854093F1-01C0-4CF0-BFCF-A41D61BDE780}" srcOrd="1" destOrd="0" presId="urn:microsoft.com/office/officeart/2005/8/layout/cycle5"/>
    <dgm:cxn modelId="{96B16CFB-CBEC-4423-AD76-D3F85557EB42}" type="presParOf" srcId="{210623F8-BD3C-4725-8329-94FBEAE3716A}" destId="{B16B8DE2-58CB-4BBB-B870-B824824C3D8A}" srcOrd="2" destOrd="0" presId="urn:microsoft.com/office/officeart/2005/8/layout/cycle5"/>
    <dgm:cxn modelId="{949F4EB5-07CB-4140-A4DD-3FA0C8FB47D5}" type="presParOf" srcId="{210623F8-BD3C-4725-8329-94FBEAE3716A}" destId="{26AA9CC7-A8FB-4C7F-A965-3D9D4B1FEFC4}" srcOrd="3" destOrd="0" presId="urn:microsoft.com/office/officeart/2005/8/layout/cycle5"/>
    <dgm:cxn modelId="{2B34C7BF-AA3A-4611-8F74-DAF2E5B800E6}" type="presParOf" srcId="{210623F8-BD3C-4725-8329-94FBEAE3716A}" destId="{675DFA1C-ADD8-45F1-9D8C-3B783B16302C}" srcOrd="4" destOrd="0" presId="urn:microsoft.com/office/officeart/2005/8/layout/cycle5"/>
    <dgm:cxn modelId="{8B30F632-F35A-4F76-AE25-F4BDFCDE5B27}" type="presParOf" srcId="{210623F8-BD3C-4725-8329-94FBEAE3716A}" destId="{9BF4EE9A-E4D8-4CA1-9316-7AF85A24C4FE}" srcOrd="5" destOrd="0" presId="urn:microsoft.com/office/officeart/2005/8/layout/cycle5"/>
    <dgm:cxn modelId="{1D2D3581-A5E5-45E3-AAF1-6494C49FE6F1}" type="presParOf" srcId="{210623F8-BD3C-4725-8329-94FBEAE3716A}" destId="{E87C3F58-D58D-405C-856E-29FC42FD0D2B}" srcOrd="6" destOrd="0" presId="urn:microsoft.com/office/officeart/2005/8/layout/cycle5"/>
    <dgm:cxn modelId="{32FEED05-27C8-4C1F-8679-A1AE6227C271}" type="presParOf" srcId="{210623F8-BD3C-4725-8329-94FBEAE3716A}" destId="{CED36288-2FE2-415F-85D1-035B05F7F20B}" srcOrd="7" destOrd="0" presId="urn:microsoft.com/office/officeart/2005/8/layout/cycle5"/>
    <dgm:cxn modelId="{00AB0C59-9815-40EF-AA0F-8E7A6529D791}" type="presParOf" srcId="{210623F8-BD3C-4725-8329-94FBEAE3716A}" destId="{924848B0-3F8F-4536-A9DA-262957065242}" srcOrd="8" destOrd="0" presId="urn:microsoft.com/office/officeart/2005/8/layout/cycle5"/>
    <dgm:cxn modelId="{F44BF980-11BF-4BCB-9365-608E73862463}" type="presParOf" srcId="{210623F8-BD3C-4725-8329-94FBEAE3716A}" destId="{BCE39477-369C-49C6-A84D-5FC79EC924FE}" srcOrd="9" destOrd="0" presId="urn:microsoft.com/office/officeart/2005/8/layout/cycle5"/>
    <dgm:cxn modelId="{620876BD-3928-4586-BA21-D41FC8681AE3}" type="presParOf" srcId="{210623F8-BD3C-4725-8329-94FBEAE3716A}" destId="{138394B3-F2EC-4E7D-8C7C-165CFAFA6221}" srcOrd="10" destOrd="0" presId="urn:microsoft.com/office/officeart/2005/8/layout/cycle5"/>
    <dgm:cxn modelId="{A8405166-8DC4-49CD-8123-BB8E6BB7EA1C}" type="presParOf" srcId="{210623F8-BD3C-4725-8329-94FBEAE3716A}" destId="{B5E515DD-33D9-4438-AE5B-FE2041E53F2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72F29-1A96-48CE-8A21-DDF9291F76C5}"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CC1B43AD-BF7E-4D01-AF24-F8034E56048B}">
      <dgm:prSet phldrT="[Text]"/>
      <dgm:spPr>
        <a:ln>
          <a:solidFill>
            <a:schemeClr val="bg1"/>
          </a:solidFill>
        </a:ln>
      </dgm:spPr>
      <dgm:t>
        <a:bodyPr/>
        <a:lstStyle/>
        <a:p>
          <a:r>
            <a:rPr lang="en-US" dirty="0"/>
            <a:t>Precontemplation &amp; Contemplation – I’m not ready Group</a:t>
          </a:r>
        </a:p>
      </dgm:t>
    </dgm:pt>
    <dgm:pt modelId="{5647B05A-743C-41B1-BB94-74BC36AFC017}" type="parTrans" cxnId="{C62EC0DA-F505-42F2-8CF3-1478B289C47B}">
      <dgm:prSet/>
      <dgm:spPr/>
      <dgm:t>
        <a:bodyPr/>
        <a:lstStyle/>
        <a:p>
          <a:endParaRPr lang="en-US"/>
        </a:p>
      </dgm:t>
    </dgm:pt>
    <dgm:pt modelId="{5BFE762C-6067-4220-BEDD-948A90457B2E}" type="sibTrans" cxnId="{C62EC0DA-F505-42F2-8CF3-1478B289C47B}">
      <dgm:prSet/>
      <dgm:spPr/>
      <dgm:t>
        <a:bodyPr/>
        <a:lstStyle/>
        <a:p>
          <a:endParaRPr lang="en-US"/>
        </a:p>
      </dgm:t>
    </dgm:pt>
    <dgm:pt modelId="{FEFD83C8-B1FA-4584-9642-88728132EA17}">
      <dgm:prSet phldrT="[Text]"/>
      <dgm:spPr/>
      <dgm:t>
        <a:bodyPr/>
        <a:lstStyle/>
        <a:p>
          <a:r>
            <a:rPr lang="en-US" dirty="0"/>
            <a:t>Action – Ready not sure how</a:t>
          </a:r>
        </a:p>
      </dgm:t>
    </dgm:pt>
    <dgm:pt modelId="{E3259548-8A7F-4775-8F43-49DB1BF4237E}" type="parTrans" cxnId="{0E2C2EE7-721F-4716-B9A4-6FF8E5791501}">
      <dgm:prSet/>
      <dgm:spPr/>
      <dgm:t>
        <a:bodyPr/>
        <a:lstStyle/>
        <a:p>
          <a:endParaRPr lang="en-US"/>
        </a:p>
      </dgm:t>
    </dgm:pt>
    <dgm:pt modelId="{2830F027-AFEB-44E1-AF19-22250678C324}" type="sibTrans" cxnId="{0E2C2EE7-721F-4716-B9A4-6FF8E5791501}">
      <dgm:prSet/>
      <dgm:spPr/>
      <dgm:t>
        <a:bodyPr/>
        <a:lstStyle/>
        <a:p>
          <a:endParaRPr lang="en-US"/>
        </a:p>
      </dgm:t>
    </dgm:pt>
    <dgm:pt modelId="{1BCDEDC5-BC86-400C-9D83-E2E2DCB158A7}">
      <dgm:prSet phldrT="[Text]"/>
      <dgm:spPr/>
      <dgm:t>
        <a:bodyPr/>
        <a:lstStyle/>
        <a:p>
          <a:r>
            <a:rPr lang="en-US" dirty="0"/>
            <a:t>Maintenance – Need support over all courses </a:t>
          </a:r>
        </a:p>
      </dgm:t>
    </dgm:pt>
    <dgm:pt modelId="{0FF644D8-5482-438D-8564-A9CA203EB459}" type="parTrans" cxnId="{9581CBAE-B86D-403D-B69F-AA615F8C26E2}">
      <dgm:prSet/>
      <dgm:spPr/>
      <dgm:t>
        <a:bodyPr/>
        <a:lstStyle/>
        <a:p>
          <a:endParaRPr lang="en-US"/>
        </a:p>
      </dgm:t>
    </dgm:pt>
    <dgm:pt modelId="{6FD16F88-4239-4611-B1FA-CB9D691B8CEE}" type="sibTrans" cxnId="{9581CBAE-B86D-403D-B69F-AA615F8C26E2}">
      <dgm:prSet/>
      <dgm:spPr/>
      <dgm:t>
        <a:bodyPr/>
        <a:lstStyle/>
        <a:p>
          <a:endParaRPr lang="en-US"/>
        </a:p>
      </dgm:t>
    </dgm:pt>
    <dgm:pt modelId="{62B9E506-CA05-497D-87C4-3CF3AD77D6CF}">
      <dgm:prSet/>
      <dgm:spPr/>
      <dgm:t>
        <a:bodyPr/>
        <a:lstStyle/>
        <a:p>
          <a:r>
            <a:rPr lang="en-US" dirty="0"/>
            <a:t>Relapse – Need new ideas</a:t>
          </a:r>
        </a:p>
      </dgm:t>
    </dgm:pt>
    <dgm:pt modelId="{98B28F73-3DDA-47EF-AF87-B2532CB24646}" type="parTrans" cxnId="{A31ACF00-8F28-4971-89B2-3F3B40A4617D}">
      <dgm:prSet/>
      <dgm:spPr/>
      <dgm:t>
        <a:bodyPr/>
        <a:lstStyle/>
        <a:p>
          <a:endParaRPr lang="en-US"/>
        </a:p>
      </dgm:t>
    </dgm:pt>
    <dgm:pt modelId="{6C829E03-BF6C-4352-906F-B559BBB1CE5D}" type="sibTrans" cxnId="{A31ACF00-8F28-4971-89B2-3F3B40A4617D}">
      <dgm:prSet/>
      <dgm:spPr/>
      <dgm:t>
        <a:bodyPr/>
        <a:lstStyle/>
        <a:p>
          <a:endParaRPr lang="en-US"/>
        </a:p>
      </dgm:t>
    </dgm:pt>
    <dgm:pt modelId="{AD97133A-166E-4CC7-A48F-D6393F85B012}" type="pres">
      <dgm:prSet presAssocID="{5A572F29-1A96-48CE-8A21-DDF9291F76C5}" presName="composite" presStyleCnt="0">
        <dgm:presLayoutVars>
          <dgm:chMax val="5"/>
          <dgm:dir/>
          <dgm:resizeHandles val="exact"/>
        </dgm:presLayoutVars>
      </dgm:prSet>
      <dgm:spPr/>
    </dgm:pt>
    <dgm:pt modelId="{A0FB2C98-5054-4ACC-BA75-499B34E08707}" type="pres">
      <dgm:prSet presAssocID="{CC1B43AD-BF7E-4D01-AF24-F8034E56048B}" presName="circle1" presStyleLbl="lnNode1" presStyleIdx="0" presStyleCnt="4"/>
      <dgm:spPr/>
    </dgm:pt>
    <dgm:pt modelId="{7FF871D3-0233-4B87-8494-89A660876A65}" type="pres">
      <dgm:prSet presAssocID="{CC1B43AD-BF7E-4D01-AF24-F8034E56048B}" presName="text1" presStyleLbl="revTx" presStyleIdx="0" presStyleCnt="4" custScaleX="148446" custScaleY="96162" custLinFactNeighborX="19048" custLinFactNeighborY="-724">
        <dgm:presLayoutVars>
          <dgm:bulletEnabled val="1"/>
        </dgm:presLayoutVars>
      </dgm:prSet>
      <dgm:spPr/>
    </dgm:pt>
    <dgm:pt modelId="{E9106F49-C791-4A5F-BBC8-80244BDDB754}" type="pres">
      <dgm:prSet presAssocID="{CC1B43AD-BF7E-4D01-AF24-F8034E56048B}" presName="line1" presStyleLbl="callout" presStyleIdx="0" presStyleCnt="8"/>
      <dgm:spPr/>
    </dgm:pt>
    <dgm:pt modelId="{362EA313-6999-497B-BB78-4CE163A039B9}" type="pres">
      <dgm:prSet presAssocID="{CC1B43AD-BF7E-4D01-AF24-F8034E56048B}" presName="d1" presStyleLbl="callout" presStyleIdx="1" presStyleCnt="8"/>
      <dgm:spPr/>
    </dgm:pt>
    <dgm:pt modelId="{2AFA32FF-E0E9-4867-A82D-69FE46E759A8}" type="pres">
      <dgm:prSet presAssocID="{FEFD83C8-B1FA-4584-9642-88728132EA17}" presName="circle2" presStyleLbl="lnNode1" presStyleIdx="1" presStyleCnt="4"/>
      <dgm:spPr/>
    </dgm:pt>
    <dgm:pt modelId="{9D602A2C-E18A-4EA8-B5D6-A578ED394DAD}" type="pres">
      <dgm:prSet presAssocID="{FEFD83C8-B1FA-4584-9642-88728132EA17}" presName="text2" presStyleLbl="revTx" presStyleIdx="1" presStyleCnt="4" custScaleX="179692" custScaleY="63319" custLinFactNeighborX="42598" custLinFactNeighborY="7964">
        <dgm:presLayoutVars>
          <dgm:bulletEnabled val="1"/>
        </dgm:presLayoutVars>
      </dgm:prSet>
      <dgm:spPr/>
    </dgm:pt>
    <dgm:pt modelId="{B876E02A-B871-4FEA-886D-449C99DC35F8}" type="pres">
      <dgm:prSet presAssocID="{FEFD83C8-B1FA-4584-9642-88728132EA17}" presName="line2" presStyleLbl="callout" presStyleIdx="2" presStyleCnt="8"/>
      <dgm:spPr/>
    </dgm:pt>
    <dgm:pt modelId="{48EB6AD5-08F1-4ADF-8DC4-EF9118F86842}" type="pres">
      <dgm:prSet presAssocID="{FEFD83C8-B1FA-4584-9642-88728132EA17}" presName="d2" presStyleLbl="callout" presStyleIdx="3" presStyleCnt="8"/>
      <dgm:spPr/>
    </dgm:pt>
    <dgm:pt modelId="{19B23BAF-131B-469A-8A65-EF535C0C5023}" type="pres">
      <dgm:prSet presAssocID="{1BCDEDC5-BC86-400C-9D83-E2E2DCB158A7}" presName="circle3" presStyleLbl="lnNode1" presStyleIdx="2" presStyleCnt="4"/>
      <dgm:spPr/>
    </dgm:pt>
    <dgm:pt modelId="{2B4095CC-2728-4451-BDB7-28531DD588B6}" type="pres">
      <dgm:prSet presAssocID="{1BCDEDC5-BC86-400C-9D83-E2E2DCB158A7}" presName="text3" presStyleLbl="revTx" presStyleIdx="2" presStyleCnt="4" custScaleX="109139">
        <dgm:presLayoutVars>
          <dgm:bulletEnabled val="1"/>
        </dgm:presLayoutVars>
      </dgm:prSet>
      <dgm:spPr/>
    </dgm:pt>
    <dgm:pt modelId="{C164E4A0-4B9B-4603-B2A4-22575CEF42FB}" type="pres">
      <dgm:prSet presAssocID="{1BCDEDC5-BC86-400C-9D83-E2E2DCB158A7}" presName="line3" presStyleLbl="callout" presStyleIdx="4" presStyleCnt="8"/>
      <dgm:spPr/>
    </dgm:pt>
    <dgm:pt modelId="{9CDC5B00-663C-452A-BB13-8F451C5D8E65}" type="pres">
      <dgm:prSet presAssocID="{1BCDEDC5-BC86-400C-9D83-E2E2DCB158A7}" presName="d3" presStyleLbl="callout" presStyleIdx="5" presStyleCnt="8"/>
      <dgm:spPr/>
    </dgm:pt>
    <dgm:pt modelId="{5CCE771E-1D42-4930-9A86-C53D45BC49AC}" type="pres">
      <dgm:prSet presAssocID="{62B9E506-CA05-497D-87C4-3CF3AD77D6CF}" presName="circle4" presStyleLbl="lnNode1" presStyleIdx="3" presStyleCnt="4"/>
      <dgm:spPr/>
    </dgm:pt>
    <dgm:pt modelId="{87D36962-8D14-4B24-B1A4-D4E3FC54ABDF}" type="pres">
      <dgm:prSet presAssocID="{62B9E506-CA05-497D-87C4-3CF3AD77D6CF}" presName="text4" presStyleLbl="revTx" presStyleIdx="3" presStyleCnt="4">
        <dgm:presLayoutVars>
          <dgm:bulletEnabled val="1"/>
        </dgm:presLayoutVars>
      </dgm:prSet>
      <dgm:spPr/>
    </dgm:pt>
    <dgm:pt modelId="{371C1FFE-F1F6-4679-ABE3-2066CFB5ECF4}" type="pres">
      <dgm:prSet presAssocID="{62B9E506-CA05-497D-87C4-3CF3AD77D6CF}" presName="line4" presStyleLbl="callout" presStyleIdx="6" presStyleCnt="8"/>
      <dgm:spPr/>
    </dgm:pt>
    <dgm:pt modelId="{6F03905A-463B-4902-B4C8-97669F449ED4}" type="pres">
      <dgm:prSet presAssocID="{62B9E506-CA05-497D-87C4-3CF3AD77D6CF}" presName="d4" presStyleLbl="callout" presStyleIdx="7" presStyleCnt="8"/>
      <dgm:spPr/>
    </dgm:pt>
  </dgm:ptLst>
  <dgm:cxnLst>
    <dgm:cxn modelId="{A31ACF00-8F28-4971-89B2-3F3B40A4617D}" srcId="{5A572F29-1A96-48CE-8A21-DDF9291F76C5}" destId="{62B9E506-CA05-497D-87C4-3CF3AD77D6CF}" srcOrd="3" destOrd="0" parTransId="{98B28F73-3DDA-47EF-AF87-B2532CB24646}" sibTransId="{6C829E03-BF6C-4352-906F-B559BBB1CE5D}"/>
    <dgm:cxn modelId="{B393160E-EDCA-43DE-A67F-6A0308C6B48C}" type="presOf" srcId="{1BCDEDC5-BC86-400C-9D83-E2E2DCB158A7}" destId="{2B4095CC-2728-4451-BDB7-28531DD588B6}" srcOrd="0" destOrd="0" presId="urn:microsoft.com/office/officeart/2005/8/layout/target1"/>
    <dgm:cxn modelId="{227D667B-F9D2-4952-B853-C2A158EE6E6F}" type="presOf" srcId="{62B9E506-CA05-497D-87C4-3CF3AD77D6CF}" destId="{87D36962-8D14-4B24-B1A4-D4E3FC54ABDF}" srcOrd="0" destOrd="0" presId="urn:microsoft.com/office/officeart/2005/8/layout/target1"/>
    <dgm:cxn modelId="{65452F9B-B786-424B-B4C3-39FEEFAE0CF5}" type="presOf" srcId="{CC1B43AD-BF7E-4D01-AF24-F8034E56048B}" destId="{7FF871D3-0233-4B87-8494-89A660876A65}" srcOrd="0" destOrd="0" presId="urn:microsoft.com/office/officeart/2005/8/layout/target1"/>
    <dgm:cxn modelId="{9581CBAE-B86D-403D-B69F-AA615F8C26E2}" srcId="{5A572F29-1A96-48CE-8A21-DDF9291F76C5}" destId="{1BCDEDC5-BC86-400C-9D83-E2E2DCB158A7}" srcOrd="2" destOrd="0" parTransId="{0FF644D8-5482-438D-8564-A9CA203EB459}" sibTransId="{6FD16F88-4239-4611-B1FA-CB9D691B8CEE}"/>
    <dgm:cxn modelId="{C62EC0DA-F505-42F2-8CF3-1478B289C47B}" srcId="{5A572F29-1A96-48CE-8A21-DDF9291F76C5}" destId="{CC1B43AD-BF7E-4D01-AF24-F8034E56048B}" srcOrd="0" destOrd="0" parTransId="{5647B05A-743C-41B1-BB94-74BC36AFC017}" sibTransId="{5BFE762C-6067-4220-BEDD-948A90457B2E}"/>
    <dgm:cxn modelId="{069C7FE1-42AF-404B-A0FF-F37AAF7BD4F7}" type="presOf" srcId="{5A572F29-1A96-48CE-8A21-DDF9291F76C5}" destId="{AD97133A-166E-4CC7-A48F-D6393F85B012}" srcOrd="0" destOrd="0" presId="urn:microsoft.com/office/officeart/2005/8/layout/target1"/>
    <dgm:cxn modelId="{0E2C2EE7-721F-4716-B9A4-6FF8E5791501}" srcId="{5A572F29-1A96-48CE-8A21-DDF9291F76C5}" destId="{FEFD83C8-B1FA-4584-9642-88728132EA17}" srcOrd="1" destOrd="0" parTransId="{E3259548-8A7F-4775-8F43-49DB1BF4237E}" sibTransId="{2830F027-AFEB-44E1-AF19-22250678C324}"/>
    <dgm:cxn modelId="{574FE4F0-77C5-4949-8775-43EFD7D6FFF9}" type="presOf" srcId="{FEFD83C8-B1FA-4584-9642-88728132EA17}" destId="{9D602A2C-E18A-4EA8-B5D6-A578ED394DAD}" srcOrd="0" destOrd="0" presId="urn:microsoft.com/office/officeart/2005/8/layout/target1"/>
    <dgm:cxn modelId="{1016FE99-9454-4307-A887-8CA8BB7D3ABE}" type="presParOf" srcId="{AD97133A-166E-4CC7-A48F-D6393F85B012}" destId="{A0FB2C98-5054-4ACC-BA75-499B34E08707}" srcOrd="0" destOrd="0" presId="urn:microsoft.com/office/officeart/2005/8/layout/target1"/>
    <dgm:cxn modelId="{C10B231E-0A86-4BFC-B2BD-27A31BF7A703}" type="presParOf" srcId="{AD97133A-166E-4CC7-A48F-D6393F85B012}" destId="{7FF871D3-0233-4B87-8494-89A660876A65}" srcOrd="1" destOrd="0" presId="urn:microsoft.com/office/officeart/2005/8/layout/target1"/>
    <dgm:cxn modelId="{8847C343-831D-43BB-BD20-C71C01FA3CE3}" type="presParOf" srcId="{AD97133A-166E-4CC7-A48F-D6393F85B012}" destId="{E9106F49-C791-4A5F-BBC8-80244BDDB754}" srcOrd="2" destOrd="0" presId="urn:microsoft.com/office/officeart/2005/8/layout/target1"/>
    <dgm:cxn modelId="{D3357459-8BD8-4112-BF87-9AA0950987B7}" type="presParOf" srcId="{AD97133A-166E-4CC7-A48F-D6393F85B012}" destId="{362EA313-6999-497B-BB78-4CE163A039B9}" srcOrd="3" destOrd="0" presId="urn:microsoft.com/office/officeart/2005/8/layout/target1"/>
    <dgm:cxn modelId="{F47C0DD0-9678-4769-A79B-8BCEF3320EC2}" type="presParOf" srcId="{AD97133A-166E-4CC7-A48F-D6393F85B012}" destId="{2AFA32FF-E0E9-4867-A82D-69FE46E759A8}" srcOrd="4" destOrd="0" presId="urn:microsoft.com/office/officeart/2005/8/layout/target1"/>
    <dgm:cxn modelId="{6870D5A3-1064-4CAC-9565-F97EB277A2F1}" type="presParOf" srcId="{AD97133A-166E-4CC7-A48F-D6393F85B012}" destId="{9D602A2C-E18A-4EA8-B5D6-A578ED394DAD}" srcOrd="5" destOrd="0" presId="urn:microsoft.com/office/officeart/2005/8/layout/target1"/>
    <dgm:cxn modelId="{DF1526E8-D643-495B-B4C8-83A08BFF0DC1}" type="presParOf" srcId="{AD97133A-166E-4CC7-A48F-D6393F85B012}" destId="{B876E02A-B871-4FEA-886D-449C99DC35F8}" srcOrd="6" destOrd="0" presId="urn:microsoft.com/office/officeart/2005/8/layout/target1"/>
    <dgm:cxn modelId="{371B5765-FE6C-481E-85A8-8F99753EA57B}" type="presParOf" srcId="{AD97133A-166E-4CC7-A48F-D6393F85B012}" destId="{48EB6AD5-08F1-4ADF-8DC4-EF9118F86842}" srcOrd="7" destOrd="0" presId="urn:microsoft.com/office/officeart/2005/8/layout/target1"/>
    <dgm:cxn modelId="{D59A2C8E-8A8A-4557-8873-EA69E77611E2}" type="presParOf" srcId="{AD97133A-166E-4CC7-A48F-D6393F85B012}" destId="{19B23BAF-131B-469A-8A65-EF535C0C5023}" srcOrd="8" destOrd="0" presId="urn:microsoft.com/office/officeart/2005/8/layout/target1"/>
    <dgm:cxn modelId="{A96E349F-CBA9-4873-97AF-60030EFC8778}" type="presParOf" srcId="{AD97133A-166E-4CC7-A48F-D6393F85B012}" destId="{2B4095CC-2728-4451-BDB7-28531DD588B6}" srcOrd="9" destOrd="0" presId="urn:microsoft.com/office/officeart/2005/8/layout/target1"/>
    <dgm:cxn modelId="{38B6C5AD-485E-4414-83E1-6A9FFB468B1A}" type="presParOf" srcId="{AD97133A-166E-4CC7-A48F-D6393F85B012}" destId="{C164E4A0-4B9B-4603-B2A4-22575CEF42FB}" srcOrd="10" destOrd="0" presId="urn:microsoft.com/office/officeart/2005/8/layout/target1"/>
    <dgm:cxn modelId="{CFDFFA68-97F5-49D6-ABD6-01FE18352289}" type="presParOf" srcId="{AD97133A-166E-4CC7-A48F-D6393F85B012}" destId="{9CDC5B00-663C-452A-BB13-8F451C5D8E65}" srcOrd="11" destOrd="0" presId="urn:microsoft.com/office/officeart/2005/8/layout/target1"/>
    <dgm:cxn modelId="{D0210604-DF2E-4F19-BDAD-C29B0D5917CF}" type="presParOf" srcId="{AD97133A-166E-4CC7-A48F-D6393F85B012}" destId="{5CCE771E-1D42-4930-9A86-C53D45BC49AC}" srcOrd="12" destOrd="0" presId="urn:microsoft.com/office/officeart/2005/8/layout/target1"/>
    <dgm:cxn modelId="{2C994711-343D-43BC-9F49-D3D3E5D6E029}" type="presParOf" srcId="{AD97133A-166E-4CC7-A48F-D6393F85B012}" destId="{87D36962-8D14-4B24-B1A4-D4E3FC54ABDF}" srcOrd="13" destOrd="0" presId="urn:microsoft.com/office/officeart/2005/8/layout/target1"/>
    <dgm:cxn modelId="{2C61A1C8-79F6-4B59-80A5-4FBE802EE10D}" type="presParOf" srcId="{AD97133A-166E-4CC7-A48F-D6393F85B012}" destId="{371C1FFE-F1F6-4679-ABE3-2066CFB5ECF4}" srcOrd="14" destOrd="0" presId="urn:microsoft.com/office/officeart/2005/8/layout/target1"/>
    <dgm:cxn modelId="{696ADFB4-44F7-44E3-869C-E7ADEC9C5AC5}" type="presParOf" srcId="{AD97133A-166E-4CC7-A48F-D6393F85B012}" destId="{6F03905A-463B-4902-B4C8-97669F449ED4}"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B3585-4C66-4DC0-9579-4A4DD026B1D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6FD3EA1-8A83-468B-A4B4-E51007485F32}">
      <dgm:prSet phldrT="[Text]"/>
      <dgm:spPr/>
      <dgm:t>
        <a:bodyPr/>
        <a:lstStyle/>
        <a:p>
          <a:r>
            <a:rPr lang="en-US" dirty="0"/>
            <a:t>QA Advocates</a:t>
          </a:r>
        </a:p>
      </dgm:t>
    </dgm:pt>
    <dgm:pt modelId="{D8F49F70-AF7D-4D2E-B35D-1922A6EEDA5D}" type="parTrans" cxnId="{FD1CF963-DC47-4F71-A80B-182939A83981}">
      <dgm:prSet/>
      <dgm:spPr/>
      <dgm:t>
        <a:bodyPr/>
        <a:lstStyle/>
        <a:p>
          <a:endParaRPr lang="en-US"/>
        </a:p>
      </dgm:t>
    </dgm:pt>
    <dgm:pt modelId="{F811D732-A8AD-42A7-BD23-ED3BD7F3438F}" type="sibTrans" cxnId="{FD1CF963-DC47-4F71-A80B-182939A83981}">
      <dgm:prSet/>
      <dgm:spPr/>
      <dgm:t>
        <a:bodyPr/>
        <a:lstStyle/>
        <a:p>
          <a:endParaRPr lang="en-US"/>
        </a:p>
      </dgm:t>
    </dgm:pt>
    <dgm:pt modelId="{AE11A455-F565-4EA6-8835-EBEAF7D20D83}">
      <dgm:prSet phldrT="[Text]"/>
      <dgm:spPr/>
      <dgm:t>
        <a:bodyPr/>
        <a:lstStyle/>
        <a:p>
          <a:r>
            <a:rPr lang="en-US" dirty="0"/>
            <a:t>Faculty resistant to change</a:t>
          </a:r>
        </a:p>
      </dgm:t>
    </dgm:pt>
    <dgm:pt modelId="{FAEFE096-7C73-4E80-BB0B-107851C6D8A3}" type="parTrans" cxnId="{3138BA00-4925-4D4A-8E9C-6AB9E84400A3}">
      <dgm:prSet/>
      <dgm:spPr/>
      <dgm:t>
        <a:bodyPr/>
        <a:lstStyle/>
        <a:p>
          <a:endParaRPr lang="en-US"/>
        </a:p>
      </dgm:t>
    </dgm:pt>
    <dgm:pt modelId="{E519CB4E-6C72-4093-B0A8-D50AD88CBFB3}" type="sibTrans" cxnId="{3138BA00-4925-4D4A-8E9C-6AB9E84400A3}">
      <dgm:prSet/>
      <dgm:spPr/>
      <dgm:t>
        <a:bodyPr/>
        <a:lstStyle/>
        <a:p>
          <a:endParaRPr lang="en-US"/>
        </a:p>
      </dgm:t>
    </dgm:pt>
    <dgm:pt modelId="{7FF882CF-D1ED-4143-AF34-E97541E95FFE}" type="pres">
      <dgm:prSet presAssocID="{FD6B3585-4C66-4DC0-9579-4A4DD026B1D9}" presName="diagram" presStyleCnt="0">
        <dgm:presLayoutVars>
          <dgm:dir/>
          <dgm:resizeHandles val="exact"/>
        </dgm:presLayoutVars>
      </dgm:prSet>
      <dgm:spPr/>
    </dgm:pt>
    <dgm:pt modelId="{C49315C2-268D-4CA9-99FA-D7B5F2003C28}" type="pres">
      <dgm:prSet presAssocID="{36FD3EA1-8A83-468B-A4B4-E51007485F32}" presName="arrow" presStyleLbl="node1" presStyleIdx="0" presStyleCnt="2">
        <dgm:presLayoutVars>
          <dgm:bulletEnabled val="1"/>
        </dgm:presLayoutVars>
      </dgm:prSet>
      <dgm:spPr/>
    </dgm:pt>
    <dgm:pt modelId="{8140F513-5857-4EE1-8073-0155C2F81BB0}" type="pres">
      <dgm:prSet presAssocID="{AE11A455-F565-4EA6-8835-EBEAF7D20D83}" presName="arrow" presStyleLbl="node1" presStyleIdx="1" presStyleCnt="2">
        <dgm:presLayoutVars>
          <dgm:bulletEnabled val="1"/>
        </dgm:presLayoutVars>
      </dgm:prSet>
      <dgm:spPr/>
    </dgm:pt>
  </dgm:ptLst>
  <dgm:cxnLst>
    <dgm:cxn modelId="{3138BA00-4925-4D4A-8E9C-6AB9E84400A3}" srcId="{FD6B3585-4C66-4DC0-9579-4A4DD026B1D9}" destId="{AE11A455-F565-4EA6-8835-EBEAF7D20D83}" srcOrd="1" destOrd="0" parTransId="{FAEFE096-7C73-4E80-BB0B-107851C6D8A3}" sibTransId="{E519CB4E-6C72-4093-B0A8-D50AD88CBFB3}"/>
    <dgm:cxn modelId="{8F23C00C-D086-4000-9D06-E3F5D79D05C0}" type="presOf" srcId="{36FD3EA1-8A83-468B-A4B4-E51007485F32}" destId="{C49315C2-268D-4CA9-99FA-D7B5F2003C28}" srcOrd="0" destOrd="0" presId="urn:microsoft.com/office/officeart/2005/8/layout/arrow5"/>
    <dgm:cxn modelId="{FD1CF963-DC47-4F71-A80B-182939A83981}" srcId="{FD6B3585-4C66-4DC0-9579-4A4DD026B1D9}" destId="{36FD3EA1-8A83-468B-A4B4-E51007485F32}" srcOrd="0" destOrd="0" parTransId="{D8F49F70-AF7D-4D2E-B35D-1922A6EEDA5D}" sibTransId="{F811D732-A8AD-42A7-BD23-ED3BD7F3438F}"/>
    <dgm:cxn modelId="{41881344-8B33-4E3A-AA47-8FF601DD59ED}" type="presOf" srcId="{AE11A455-F565-4EA6-8835-EBEAF7D20D83}" destId="{8140F513-5857-4EE1-8073-0155C2F81BB0}" srcOrd="0" destOrd="0" presId="urn:microsoft.com/office/officeart/2005/8/layout/arrow5"/>
    <dgm:cxn modelId="{3DC4AC79-6DF0-4638-82FB-40F59FDE0842}" type="presOf" srcId="{FD6B3585-4C66-4DC0-9579-4A4DD026B1D9}" destId="{7FF882CF-D1ED-4143-AF34-E97541E95FFE}" srcOrd="0" destOrd="0" presId="urn:microsoft.com/office/officeart/2005/8/layout/arrow5"/>
    <dgm:cxn modelId="{ECAA2E9F-E273-4013-8BFA-1849D616B877}" type="presParOf" srcId="{7FF882CF-D1ED-4143-AF34-E97541E95FFE}" destId="{C49315C2-268D-4CA9-99FA-D7B5F2003C28}" srcOrd="0" destOrd="0" presId="urn:microsoft.com/office/officeart/2005/8/layout/arrow5"/>
    <dgm:cxn modelId="{27978834-C77C-4B45-BA4C-747E67D689F9}" type="presParOf" srcId="{7FF882CF-D1ED-4143-AF34-E97541E95FFE}" destId="{8140F513-5857-4EE1-8073-0155C2F81BB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A849D-9484-4633-A0BA-B843902545B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BB65026-047A-41AA-AC77-0DB507329805}">
      <dgm:prSet phldrT="[Text]" custT="1"/>
      <dgm:spPr/>
      <dgm:t>
        <a:bodyPr/>
        <a:lstStyle/>
        <a:p>
          <a:r>
            <a:rPr lang="en-US" sz="1800" dirty="0"/>
            <a:t>Collaborate with University Level Committees &amp; Offices (including LMS Teams)</a:t>
          </a:r>
        </a:p>
      </dgm:t>
    </dgm:pt>
    <dgm:pt modelId="{C8FA4597-DB51-4331-A70E-55EF9806452F}" type="parTrans" cxnId="{2900BEC4-4B71-42AC-A1C6-08EC4C0A811E}">
      <dgm:prSet/>
      <dgm:spPr/>
      <dgm:t>
        <a:bodyPr/>
        <a:lstStyle/>
        <a:p>
          <a:endParaRPr lang="en-US"/>
        </a:p>
      </dgm:t>
    </dgm:pt>
    <dgm:pt modelId="{2FC118BF-2752-4212-A9A3-9CC2F5351DDB}" type="sibTrans" cxnId="{2900BEC4-4B71-42AC-A1C6-08EC4C0A811E}">
      <dgm:prSet/>
      <dgm:spPr/>
      <dgm:t>
        <a:bodyPr/>
        <a:lstStyle/>
        <a:p>
          <a:endParaRPr lang="en-US"/>
        </a:p>
      </dgm:t>
    </dgm:pt>
    <dgm:pt modelId="{8BFF2FBA-0CC5-4F55-9356-10B233B1C45A}">
      <dgm:prSet phldrT="[Text]" custT="1"/>
      <dgm:spPr/>
      <dgm:t>
        <a:bodyPr/>
        <a:lstStyle/>
        <a:p>
          <a:r>
            <a:rPr lang="en-US" sz="1800" dirty="0"/>
            <a:t>Collaborate with Colleges and Departments. </a:t>
          </a:r>
        </a:p>
      </dgm:t>
    </dgm:pt>
    <dgm:pt modelId="{DC5A8538-B1D9-4043-BE3C-7650C4FF0897}" type="parTrans" cxnId="{DCCD9525-F875-4706-9761-B2F4648FD574}">
      <dgm:prSet/>
      <dgm:spPr/>
      <dgm:t>
        <a:bodyPr/>
        <a:lstStyle/>
        <a:p>
          <a:endParaRPr lang="en-US"/>
        </a:p>
      </dgm:t>
    </dgm:pt>
    <dgm:pt modelId="{87F3443D-C793-4DDC-8714-6C5A92E1B19E}" type="sibTrans" cxnId="{DCCD9525-F875-4706-9761-B2F4648FD574}">
      <dgm:prSet/>
      <dgm:spPr/>
      <dgm:t>
        <a:bodyPr/>
        <a:lstStyle/>
        <a:p>
          <a:endParaRPr lang="en-US"/>
        </a:p>
      </dgm:t>
    </dgm:pt>
    <dgm:pt modelId="{2ABA0CFA-1D87-4864-A9D3-F1EF8FA37C86}">
      <dgm:prSet phldrT="[Text]" custT="1"/>
      <dgm:spPr/>
      <dgm:t>
        <a:bodyPr/>
        <a:lstStyle/>
        <a:p>
          <a:r>
            <a:rPr lang="en-US" sz="1800" dirty="0"/>
            <a:t>Collaborate with Faculty Open to QA</a:t>
          </a:r>
        </a:p>
      </dgm:t>
    </dgm:pt>
    <dgm:pt modelId="{D5DBAD5A-D0B7-4826-BE9C-7818789AADAA}" type="parTrans" cxnId="{495237C9-607A-4212-8822-1FE3E2407022}">
      <dgm:prSet/>
      <dgm:spPr/>
      <dgm:t>
        <a:bodyPr/>
        <a:lstStyle/>
        <a:p>
          <a:endParaRPr lang="en-US"/>
        </a:p>
      </dgm:t>
    </dgm:pt>
    <dgm:pt modelId="{2C022ABE-F059-401C-8226-E4CFD2A74E47}" type="sibTrans" cxnId="{495237C9-607A-4212-8822-1FE3E2407022}">
      <dgm:prSet/>
      <dgm:spPr/>
      <dgm:t>
        <a:bodyPr/>
        <a:lstStyle/>
        <a:p>
          <a:endParaRPr lang="en-US"/>
        </a:p>
      </dgm:t>
    </dgm:pt>
    <dgm:pt modelId="{5D9B269A-3892-4DAA-A93E-108035B59F12}" type="pres">
      <dgm:prSet presAssocID="{939A849D-9484-4633-A0BA-B843902545BB}" presName="compositeShape" presStyleCnt="0">
        <dgm:presLayoutVars>
          <dgm:dir/>
          <dgm:resizeHandles/>
        </dgm:presLayoutVars>
      </dgm:prSet>
      <dgm:spPr/>
    </dgm:pt>
    <dgm:pt modelId="{22F5FED7-1FE7-403D-88EE-4424634F5035}" type="pres">
      <dgm:prSet presAssocID="{939A849D-9484-4633-A0BA-B843902545BB}" presName="pyramid" presStyleLbl="node1" presStyleIdx="0" presStyleCnt="1"/>
      <dgm:spPr/>
    </dgm:pt>
    <dgm:pt modelId="{812FD4C2-10E0-4657-8545-10ED7B89DBC0}" type="pres">
      <dgm:prSet presAssocID="{939A849D-9484-4633-A0BA-B843902545BB}" presName="theList" presStyleCnt="0"/>
      <dgm:spPr/>
    </dgm:pt>
    <dgm:pt modelId="{770E64D4-F86C-4F39-98D2-867F8BE5CD9D}" type="pres">
      <dgm:prSet presAssocID="{8BB65026-047A-41AA-AC77-0DB507329805}" presName="aNode" presStyleLbl="fgAcc1" presStyleIdx="0" presStyleCnt="3" custScaleX="107463" custScaleY="318504" custLinFactY="-108205" custLinFactNeighborX="28479" custLinFactNeighborY="-200000">
        <dgm:presLayoutVars>
          <dgm:bulletEnabled val="1"/>
        </dgm:presLayoutVars>
      </dgm:prSet>
      <dgm:spPr/>
    </dgm:pt>
    <dgm:pt modelId="{ED7651BD-A7F6-497A-B810-8771F8513AD1}" type="pres">
      <dgm:prSet presAssocID="{8BB65026-047A-41AA-AC77-0DB507329805}" presName="aSpace" presStyleCnt="0"/>
      <dgm:spPr/>
    </dgm:pt>
    <dgm:pt modelId="{0C19CD97-E1BE-4D1E-845E-E3260E025719}" type="pres">
      <dgm:prSet presAssocID="{8BFF2FBA-0CC5-4F55-9356-10B233B1C45A}" presName="aNode" presStyleLbl="fgAcc1" presStyleIdx="1" presStyleCnt="3" custScaleX="95153" custScaleY="240980" custLinFactNeighborX="19690" custLinFactNeighborY="-73518">
        <dgm:presLayoutVars>
          <dgm:bulletEnabled val="1"/>
        </dgm:presLayoutVars>
      </dgm:prSet>
      <dgm:spPr/>
    </dgm:pt>
    <dgm:pt modelId="{D55B3707-194E-4DE5-A703-D5FD267969CC}" type="pres">
      <dgm:prSet presAssocID="{8BFF2FBA-0CC5-4F55-9356-10B233B1C45A}" presName="aSpace" presStyleCnt="0"/>
      <dgm:spPr/>
    </dgm:pt>
    <dgm:pt modelId="{DE110496-403C-4C2E-8EDF-E3F74D81BCFF}" type="pres">
      <dgm:prSet presAssocID="{2ABA0CFA-1D87-4864-A9D3-F1EF8FA37C86}" presName="aNode" presStyleLbl="fgAcc1" presStyleIdx="2" presStyleCnt="3" custScaleX="91971" custScaleY="278124" custLinFactY="80857" custLinFactNeighborX="20506" custLinFactNeighborY="100000">
        <dgm:presLayoutVars>
          <dgm:bulletEnabled val="1"/>
        </dgm:presLayoutVars>
      </dgm:prSet>
      <dgm:spPr/>
    </dgm:pt>
    <dgm:pt modelId="{875984D4-DEA5-4F56-9F22-C5FCF4A8F5E2}" type="pres">
      <dgm:prSet presAssocID="{2ABA0CFA-1D87-4864-A9D3-F1EF8FA37C86}" presName="aSpace" presStyleCnt="0"/>
      <dgm:spPr/>
    </dgm:pt>
  </dgm:ptLst>
  <dgm:cxnLst>
    <dgm:cxn modelId="{3F0AC10B-6B56-4D31-80B2-B1277C5D18A1}" type="presOf" srcId="{8BFF2FBA-0CC5-4F55-9356-10B233B1C45A}" destId="{0C19CD97-E1BE-4D1E-845E-E3260E025719}" srcOrd="0" destOrd="0" presId="urn:microsoft.com/office/officeart/2005/8/layout/pyramid2"/>
    <dgm:cxn modelId="{DCCD9525-F875-4706-9761-B2F4648FD574}" srcId="{939A849D-9484-4633-A0BA-B843902545BB}" destId="{8BFF2FBA-0CC5-4F55-9356-10B233B1C45A}" srcOrd="1" destOrd="0" parTransId="{DC5A8538-B1D9-4043-BE3C-7650C4FF0897}" sibTransId="{87F3443D-C793-4DDC-8714-6C5A92E1B19E}"/>
    <dgm:cxn modelId="{A659487F-F790-4B39-887A-071589B80FB7}" type="presOf" srcId="{8BB65026-047A-41AA-AC77-0DB507329805}" destId="{770E64D4-F86C-4F39-98D2-867F8BE5CD9D}" srcOrd="0" destOrd="0" presId="urn:microsoft.com/office/officeart/2005/8/layout/pyramid2"/>
    <dgm:cxn modelId="{2AF09DA5-2548-470C-AD5B-5E80A67FF1D8}" type="presOf" srcId="{2ABA0CFA-1D87-4864-A9D3-F1EF8FA37C86}" destId="{DE110496-403C-4C2E-8EDF-E3F74D81BCFF}" srcOrd="0" destOrd="0" presId="urn:microsoft.com/office/officeart/2005/8/layout/pyramid2"/>
    <dgm:cxn modelId="{B768D2C3-E0E5-496F-B829-A8C2E60DEA2C}" type="presOf" srcId="{939A849D-9484-4633-A0BA-B843902545BB}" destId="{5D9B269A-3892-4DAA-A93E-108035B59F12}" srcOrd="0" destOrd="0" presId="urn:microsoft.com/office/officeart/2005/8/layout/pyramid2"/>
    <dgm:cxn modelId="{2900BEC4-4B71-42AC-A1C6-08EC4C0A811E}" srcId="{939A849D-9484-4633-A0BA-B843902545BB}" destId="{8BB65026-047A-41AA-AC77-0DB507329805}" srcOrd="0" destOrd="0" parTransId="{C8FA4597-DB51-4331-A70E-55EF9806452F}" sibTransId="{2FC118BF-2752-4212-A9A3-9CC2F5351DDB}"/>
    <dgm:cxn modelId="{495237C9-607A-4212-8822-1FE3E2407022}" srcId="{939A849D-9484-4633-A0BA-B843902545BB}" destId="{2ABA0CFA-1D87-4864-A9D3-F1EF8FA37C86}" srcOrd="2" destOrd="0" parTransId="{D5DBAD5A-D0B7-4826-BE9C-7818789AADAA}" sibTransId="{2C022ABE-F059-401C-8226-E4CFD2A74E47}"/>
    <dgm:cxn modelId="{BD7D0BD8-AA02-467C-97AB-2F4408C27A15}" type="presParOf" srcId="{5D9B269A-3892-4DAA-A93E-108035B59F12}" destId="{22F5FED7-1FE7-403D-88EE-4424634F5035}" srcOrd="0" destOrd="0" presId="urn:microsoft.com/office/officeart/2005/8/layout/pyramid2"/>
    <dgm:cxn modelId="{0D8D6E8B-4F74-4098-8D6B-05A4A0FCDADA}" type="presParOf" srcId="{5D9B269A-3892-4DAA-A93E-108035B59F12}" destId="{812FD4C2-10E0-4657-8545-10ED7B89DBC0}" srcOrd="1" destOrd="0" presId="urn:microsoft.com/office/officeart/2005/8/layout/pyramid2"/>
    <dgm:cxn modelId="{F9CD67BA-D66C-4497-B085-E4B4C303D261}" type="presParOf" srcId="{812FD4C2-10E0-4657-8545-10ED7B89DBC0}" destId="{770E64D4-F86C-4F39-98D2-867F8BE5CD9D}" srcOrd="0" destOrd="0" presId="urn:microsoft.com/office/officeart/2005/8/layout/pyramid2"/>
    <dgm:cxn modelId="{EF4C1385-2B6C-43BE-B464-E1565799A749}" type="presParOf" srcId="{812FD4C2-10E0-4657-8545-10ED7B89DBC0}" destId="{ED7651BD-A7F6-497A-B810-8771F8513AD1}" srcOrd="1" destOrd="0" presId="urn:microsoft.com/office/officeart/2005/8/layout/pyramid2"/>
    <dgm:cxn modelId="{3879E483-0450-4D4D-A737-835701E6AAF3}" type="presParOf" srcId="{812FD4C2-10E0-4657-8545-10ED7B89DBC0}" destId="{0C19CD97-E1BE-4D1E-845E-E3260E025719}" srcOrd="2" destOrd="0" presId="urn:microsoft.com/office/officeart/2005/8/layout/pyramid2"/>
    <dgm:cxn modelId="{ECA3B511-009A-419C-BB3F-AF555463CFD5}" type="presParOf" srcId="{812FD4C2-10E0-4657-8545-10ED7B89DBC0}" destId="{D55B3707-194E-4DE5-A703-D5FD267969CC}" srcOrd="3" destOrd="0" presId="urn:microsoft.com/office/officeart/2005/8/layout/pyramid2"/>
    <dgm:cxn modelId="{2EA1706E-4610-4D59-8173-776B04E3B4EF}" type="presParOf" srcId="{812FD4C2-10E0-4657-8545-10ED7B89DBC0}" destId="{DE110496-403C-4C2E-8EDF-E3F74D81BCFF}" srcOrd="4" destOrd="0" presId="urn:microsoft.com/office/officeart/2005/8/layout/pyramid2"/>
    <dgm:cxn modelId="{8979DEE2-A998-4E71-AA5F-83B085112C08}" type="presParOf" srcId="{812FD4C2-10E0-4657-8545-10ED7B89DBC0}" destId="{875984D4-DEA5-4F56-9F22-C5FCF4A8F5E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987C9-94AB-425A-B3B6-D6CC4B775E2F}">
      <dsp:nvSpPr>
        <dsp:cNvPr id="0" name=""/>
        <dsp:cNvSpPr/>
      </dsp:nvSpPr>
      <dsp:spPr>
        <a:xfrm>
          <a:off x="1548719" y="0"/>
          <a:ext cx="4953280" cy="495328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EAF37-A702-4E0B-8007-B203BE37C2C1}">
      <dsp:nvSpPr>
        <dsp:cNvPr id="0" name=""/>
        <dsp:cNvSpPr/>
      </dsp:nvSpPr>
      <dsp:spPr>
        <a:xfrm>
          <a:off x="4029444" y="192824"/>
          <a:ext cx="3219632" cy="7042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“Sure! No Problem”</a:t>
          </a:r>
        </a:p>
      </dsp:txBody>
      <dsp:txXfrm>
        <a:off x="4063825" y="227205"/>
        <a:ext cx="3150870" cy="635532"/>
      </dsp:txXfrm>
    </dsp:sp>
    <dsp:sp modelId="{A89CD930-8B69-43B2-A33B-491DF97D4FA7}">
      <dsp:nvSpPr>
        <dsp:cNvPr id="0" name=""/>
        <dsp:cNvSpPr/>
      </dsp:nvSpPr>
      <dsp:spPr>
        <a:xfrm>
          <a:off x="4014601" y="1251065"/>
          <a:ext cx="3219632" cy="7042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 certified but.”</a:t>
          </a:r>
        </a:p>
      </dsp:txBody>
      <dsp:txXfrm>
        <a:off x="4048982" y="1285446"/>
        <a:ext cx="3150870" cy="635532"/>
      </dsp:txXfrm>
    </dsp:sp>
    <dsp:sp modelId="{624F96F0-FCD9-43B4-B234-5BF8AEFBA97B}">
      <dsp:nvSpPr>
        <dsp:cNvPr id="0" name=""/>
        <dsp:cNvSpPr/>
      </dsp:nvSpPr>
      <dsp:spPr>
        <a:xfrm>
          <a:off x="3977543" y="2281057"/>
          <a:ext cx="3219632" cy="7042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don’t like you”</a:t>
          </a:r>
        </a:p>
      </dsp:txBody>
      <dsp:txXfrm>
        <a:off x="4011924" y="2315438"/>
        <a:ext cx="3150870" cy="635532"/>
      </dsp:txXfrm>
    </dsp:sp>
    <dsp:sp modelId="{A9B974F8-A04F-4FC0-86AE-6210F48F6622}">
      <dsp:nvSpPr>
        <dsp:cNvPr id="0" name=""/>
        <dsp:cNvSpPr/>
      </dsp:nvSpPr>
      <dsp:spPr>
        <a:xfrm>
          <a:off x="3984949" y="3174371"/>
          <a:ext cx="3219632" cy="7042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don’t like it”</a:t>
          </a:r>
        </a:p>
      </dsp:txBody>
      <dsp:txXfrm>
        <a:off x="4019330" y="3208752"/>
        <a:ext cx="3150870" cy="635532"/>
      </dsp:txXfrm>
    </dsp:sp>
    <dsp:sp modelId="{5B00C326-1F0C-41CF-86D7-3D8F79B21C21}">
      <dsp:nvSpPr>
        <dsp:cNvPr id="0" name=""/>
        <dsp:cNvSpPr/>
      </dsp:nvSpPr>
      <dsp:spPr>
        <a:xfrm>
          <a:off x="4044286" y="4155847"/>
          <a:ext cx="3219632" cy="70429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 don’t get it”</a:t>
          </a:r>
        </a:p>
      </dsp:txBody>
      <dsp:txXfrm>
        <a:off x="4078667" y="4190228"/>
        <a:ext cx="3150870" cy="63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E67D7-B05F-4150-89CD-59C2ED091737}">
      <dsp:nvSpPr>
        <dsp:cNvPr id="0" name=""/>
        <dsp:cNvSpPr/>
      </dsp:nvSpPr>
      <dsp:spPr>
        <a:xfrm>
          <a:off x="1826623" y="2219"/>
          <a:ext cx="1604553" cy="1042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a:rPr>
            <a:t> Express Empathy</a:t>
          </a:r>
          <a:endParaRPr lang="en-US" sz="1900" kern="1200" dirty="0"/>
        </a:p>
      </dsp:txBody>
      <dsp:txXfrm>
        <a:off x="1877536" y="53132"/>
        <a:ext cx="1502727" cy="941133"/>
      </dsp:txXfrm>
    </dsp:sp>
    <dsp:sp modelId="{B16B8DE2-58CB-4BBB-B870-B824824C3D8A}">
      <dsp:nvSpPr>
        <dsp:cNvPr id="0" name=""/>
        <dsp:cNvSpPr/>
      </dsp:nvSpPr>
      <dsp:spPr>
        <a:xfrm>
          <a:off x="907080" y="523698"/>
          <a:ext cx="3443639" cy="3443639"/>
        </a:xfrm>
        <a:custGeom>
          <a:avLst/>
          <a:gdLst/>
          <a:ahLst/>
          <a:cxnLst/>
          <a:rect l="0" t="0" r="0" b="0"/>
          <a:pathLst>
            <a:path>
              <a:moveTo>
                <a:pt x="2745218" y="337147"/>
              </a:moveTo>
              <a:arcTo wR="1721819" hR="1721819" stAng="18388067" swAng="16323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6AA9CC7-A8FB-4C7F-A965-3D9D4B1FEFC4}">
      <dsp:nvSpPr>
        <dsp:cNvPr id="0" name=""/>
        <dsp:cNvSpPr/>
      </dsp:nvSpPr>
      <dsp:spPr>
        <a:xfrm>
          <a:off x="3548442" y="1724038"/>
          <a:ext cx="1604553" cy="1042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a:rPr>
            <a:t>Developing Discrepancy</a:t>
          </a:r>
          <a:endParaRPr lang="en-US" sz="1900" kern="1200" dirty="0"/>
        </a:p>
      </dsp:txBody>
      <dsp:txXfrm>
        <a:off x="3599355" y="1774951"/>
        <a:ext cx="1502727" cy="941133"/>
      </dsp:txXfrm>
    </dsp:sp>
    <dsp:sp modelId="{9BF4EE9A-E4D8-4CA1-9316-7AF85A24C4FE}">
      <dsp:nvSpPr>
        <dsp:cNvPr id="0" name=""/>
        <dsp:cNvSpPr/>
      </dsp:nvSpPr>
      <dsp:spPr>
        <a:xfrm>
          <a:off x="907080" y="523698"/>
          <a:ext cx="3443639" cy="3443639"/>
        </a:xfrm>
        <a:custGeom>
          <a:avLst/>
          <a:gdLst/>
          <a:ahLst/>
          <a:cxnLst/>
          <a:rect l="0" t="0" r="0" b="0"/>
          <a:pathLst>
            <a:path>
              <a:moveTo>
                <a:pt x="3265060" y="2485409"/>
              </a:moveTo>
              <a:arcTo wR="1721819" hR="1721819" stAng="1579563" swAng="16323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87C3F58-D58D-405C-856E-29FC42FD0D2B}">
      <dsp:nvSpPr>
        <dsp:cNvPr id="0" name=""/>
        <dsp:cNvSpPr/>
      </dsp:nvSpPr>
      <dsp:spPr>
        <a:xfrm>
          <a:off x="1826623" y="3445858"/>
          <a:ext cx="1604553" cy="1042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a:rPr>
            <a:t>Rolling with Resistance</a:t>
          </a:r>
          <a:endParaRPr lang="en-US" sz="1900" kern="1200" dirty="0"/>
        </a:p>
      </dsp:txBody>
      <dsp:txXfrm>
        <a:off x="1877536" y="3496771"/>
        <a:ext cx="1502727" cy="941133"/>
      </dsp:txXfrm>
    </dsp:sp>
    <dsp:sp modelId="{924848B0-3F8F-4536-A9DA-262957065242}">
      <dsp:nvSpPr>
        <dsp:cNvPr id="0" name=""/>
        <dsp:cNvSpPr/>
      </dsp:nvSpPr>
      <dsp:spPr>
        <a:xfrm>
          <a:off x="907080" y="523698"/>
          <a:ext cx="3443639" cy="3443639"/>
        </a:xfrm>
        <a:custGeom>
          <a:avLst/>
          <a:gdLst/>
          <a:ahLst/>
          <a:cxnLst/>
          <a:rect l="0" t="0" r="0" b="0"/>
          <a:pathLst>
            <a:path>
              <a:moveTo>
                <a:pt x="698420" y="3106491"/>
              </a:moveTo>
              <a:arcTo wR="1721819" hR="1721819" stAng="7588067" swAng="16323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CE39477-369C-49C6-A84D-5FC79EC924FE}">
      <dsp:nvSpPr>
        <dsp:cNvPr id="0" name=""/>
        <dsp:cNvSpPr/>
      </dsp:nvSpPr>
      <dsp:spPr>
        <a:xfrm>
          <a:off x="104803" y="1724038"/>
          <a:ext cx="1604553" cy="10429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rial" panose="020B0604020202020204"/>
            </a:rPr>
            <a:t> Supporting Self-Efficacy</a:t>
          </a:r>
          <a:endParaRPr lang="en-US" sz="1900" kern="1200" dirty="0"/>
        </a:p>
      </dsp:txBody>
      <dsp:txXfrm>
        <a:off x="155716" y="1774951"/>
        <a:ext cx="1502727" cy="941133"/>
      </dsp:txXfrm>
    </dsp:sp>
    <dsp:sp modelId="{B5E515DD-33D9-4438-AE5B-FE2041E53F22}">
      <dsp:nvSpPr>
        <dsp:cNvPr id="0" name=""/>
        <dsp:cNvSpPr/>
      </dsp:nvSpPr>
      <dsp:spPr>
        <a:xfrm>
          <a:off x="907080" y="523698"/>
          <a:ext cx="3443639" cy="3443639"/>
        </a:xfrm>
        <a:custGeom>
          <a:avLst/>
          <a:gdLst/>
          <a:ahLst/>
          <a:cxnLst/>
          <a:rect l="0" t="0" r="0" b="0"/>
          <a:pathLst>
            <a:path>
              <a:moveTo>
                <a:pt x="178578" y="958229"/>
              </a:moveTo>
              <a:arcTo wR="1721819" hR="1721819" stAng="12379563" swAng="16323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E771E-1D42-4930-9A86-C53D45BC49AC}">
      <dsp:nvSpPr>
        <dsp:cNvPr id="0" name=""/>
        <dsp:cNvSpPr/>
      </dsp:nvSpPr>
      <dsp:spPr>
        <a:xfrm>
          <a:off x="1902012" y="1285369"/>
          <a:ext cx="3882838" cy="3882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23BAF-131B-469A-8A65-EF535C0C5023}">
      <dsp:nvSpPr>
        <dsp:cNvPr id="0" name=""/>
        <dsp:cNvSpPr/>
      </dsp:nvSpPr>
      <dsp:spPr>
        <a:xfrm>
          <a:off x="2456934" y="1840291"/>
          <a:ext cx="2772993" cy="27729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A32FF-E0E9-4867-A82D-69FE46E759A8}">
      <dsp:nvSpPr>
        <dsp:cNvPr id="0" name=""/>
        <dsp:cNvSpPr/>
      </dsp:nvSpPr>
      <dsp:spPr>
        <a:xfrm>
          <a:off x="3011533" y="2394890"/>
          <a:ext cx="1663796" cy="1663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B2C98-5054-4ACC-BA75-499B34E08707}">
      <dsp:nvSpPr>
        <dsp:cNvPr id="0" name=""/>
        <dsp:cNvSpPr/>
      </dsp:nvSpPr>
      <dsp:spPr>
        <a:xfrm>
          <a:off x="3566132" y="2949489"/>
          <a:ext cx="554598" cy="5545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71D3-0233-4B87-8494-89A660876A65}">
      <dsp:nvSpPr>
        <dsp:cNvPr id="0" name=""/>
        <dsp:cNvSpPr/>
      </dsp:nvSpPr>
      <dsp:spPr>
        <a:xfrm>
          <a:off x="6331522" y="2186"/>
          <a:ext cx="2881959" cy="893004"/>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Precontemplation &amp; Contemplation – I’m not ready Group</a:t>
          </a:r>
        </a:p>
      </dsp:txBody>
      <dsp:txXfrm>
        <a:off x="6331522" y="2186"/>
        <a:ext cx="2881959" cy="893004"/>
      </dsp:txXfrm>
    </dsp:sp>
    <dsp:sp modelId="{E9106F49-C791-4A5F-BBC8-80244BDDB754}">
      <dsp:nvSpPr>
        <dsp:cNvPr id="0" name=""/>
        <dsp:cNvSpPr/>
      </dsp:nvSpPr>
      <dsp:spPr>
        <a:xfrm>
          <a:off x="5946635" y="455412"/>
          <a:ext cx="4853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EA313-6999-497B-BB78-4CE163A039B9}">
      <dsp:nvSpPr>
        <dsp:cNvPr id="0" name=""/>
        <dsp:cNvSpPr/>
      </dsp:nvSpPr>
      <dsp:spPr>
        <a:xfrm rot="5400000">
          <a:off x="3506918" y="761185"/>
          <a:ext cx="2743872" cy="213556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602A2C-E18A-4EA8-B5D6-A578ED394DAD}">
      <dsp:nvSpPr>
        <dsp:cNvPr id="0" name=""/>
        <dsp:cNvSpPr/>
      </dsp:nvSpPr>
      <dsp:spPr>
        <a:xfrm>
          <a:off x="6485418" y="1164010"/>
          <a:ext cx="3488575" cy="588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Action – Ready not sure how</a:t>
          </a:r>
        </a:p>
      </dsp:txBody>
      <dsp:txXfrm>
        <a:off x="6485418" y="1164010"/>
        <a:ext cx="3488575" cy="588009"/>
      </dsp:txXfrm>
    </dsp:sp>
    <dsp:sp modelId="{B876E02A-B871-4FEA-886D-449C99DC35F8}">
      <dsp:nvSpPr>
        <dsp:cNvPr id="0" name=""/>
        <dsp:cNvSpPr/>
      </dsp:nvSpPr>
      <dsp:spPr>
        <a:xfrm>
          <a:off x="5946635" y="1384057"/>
          <a:ext cx="4853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B6AD5-08F1-4ADF-8DC4-EF9118F86842}">
      <dsp:nvSpPr>
        <dsp:cNvPr id="0" name=""/>
        <dsp:cNvSpPr/>
      </dsp:nvSpPr>
      <dsp:spPr>
        <a:xfrm rot="5400000">
          <a:off x="3981919" y="1674623"/>
          <a:ext cx="2253340" cy="1672856"/>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4095CC-2728-4451-BDB7-28531DD588B6}">
      <dsp:nvSpPr>
        <dsp:cNvPr id="0" name=""/>
        <dsp:cNvSpPr/>
      </dsp:nvSpPr>
      <dsp:spPr>
        <a:xfrm>
          <a:off x="6343277" y="1848380"/>
          <a:ext cx="2118845" cy="92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Maintenance – Need support over all courses </a:t>
          </a:r>
        </a:p>
      </dsp:txBody>
      <dsp:txXfrm>
        <a:off x="6343277" y="1848380"/>
        <a:ext cx="2118845" cy="928645"/>
      </dsp:txXfrm>
    </dsp:sp>
    <dsp:sp modelId="{C164E4A0-4B9B-4603-B2A4-22575CEF42FB}">
      <dsp:nvSpPr>
        <dsp:cNvPr id="0" name=""/>
        <dsp:cNvSpPr/>
      </dsp:nvSpPr>
      <dsp:spPr>
        <a:xfrm>
          <a:off x="5946635" y="2312703"/>
          <a:ext cx="4853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C5B00-663C-452A-BB13-8F451C5D8E65}">
      <dsp:nvSpPr>
        <dsp:cNvPr id="0" name=""/>
        <dsp:cNvSpPr/>
      </dsp:nvSpPr>
      <dsp:spPr>
        <a:xfrm rot="5400000">
          <a:off x="4441712" y="2525936"/>
          <a:ext cx="1718803" cy="129104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36962-8D14-4B24-B1A4-D4E3FC54ABDF}">
      <dsp:nvSpPr>
        <dsp:cNvPr id="0" name=""/>
        <dsp:cNvSpPr/>
      </dsp:nvSpPr>
      <dsp:spPr>
        <a:xfrm>
          <a:off x="6431990" y="2777026"/>
          <a:ext cx="1941419" cy="92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Relapse – Need new ideas</a:t>
          </a:r>
        </a:p>
      </dsp:txBody>
      <dsp:txXfrm>
        <a:off x="6431990" y="2777026"/>
        <a:ext cx="1941419" cy="928645"/>
      </dsp:txXfrm>
    </dsp:sp>
    <dsp:sp modelId="{371C1FFE-F1F6-4679-ABE3-2066CFB5ECF4}">
      <dsp:nvSpPr>
        <dsp:cNvPr id="0" name=""/>
        <dsp:cNvSpPr/>
      </dsp:nvSpPr>
      <dsp:spPr>
        <a:xfrm>
          <a:off x="5946635" y="3241349"/>
          <a:ext cx="48535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3905A-463B-4902-B4C8-97669F449ED4}">
      <dsp:nvSpPr>
        <dsp:cNvPr id="0" name=""/>
        <dsp:cNvSpPr/>
      </dsp:nvSpPr>
      <dsp:spPr>
        <a:xfrm rot="5400000">
          <a:off x="4902605" y="3380613"/>
          <a:ext cx="1181418" cy="902112"/>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315C2-268D-4CA9-99FA-D7B5F2003C28}">
      <dsp:nvSpPr>
        <dsp:cNvPr id="0" name=""/>
        <dsp:cNvSpPr/>
      </dsp:nvSpPr>
      <dsp:spPr>
        <a:xfrm rot="16200000">
          <a:off x="670" y="986265"/>
          <a:ext cx="2518506" cy="251850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QA Advocates</a:t>
          </a:r>
        </a:p>
      </dsp:txBody>
      <dsp:txXfrm rot="5400000">
        <a:off x="670" y="1615891"/>
        <a:ext cx="2077767" cy="1259253"/>
      </dsp:txXfrm>
    </dsp:sp>
    <dsp:sp modelId="{8140F513-5857-4EE1-8073-0155C2F81BB0}">
      <dsp:nvSpPr>
        <dsp:cNvPr id="0" name=""/>
        <dsp:cNvSpPr/>
      </dsp:nvSpPr>
      <dsp:spPr>
        <a:xfrm rot="5400000">
          <a:off x="2738622" y="986265"/>
          <a:ext cx="2518506" cy="2518506"/>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Faculty resistant to change</a:t>
          </a:r>
        </a:p>
      </dsp:txBody>
      <dsp:txXfrm rot="-5400000">
        <a:off x="3179361" y="1615892"/>
        <a:ext cx="2077767" cy="1259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5FED7-1FE7-403D-88EE-4424634F5035}">
      <dsp:nvSpPr>
        <dsp:cNvPr id="0" name=""/>
        <dsp:cNvSpPr/>
      </dsp:nvSpPr>
      <dsp:spPr>
        <a:xfrm>
          <a:off x="2607640" y="0"/>
          <a:ext cx="5195140" cy="519514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E64D4-F86C-4F39-98D2-867F8BE5CD9D}">
      <dsp:nvSpPr>
        <dsp:cNvPr id="0" name=""/>
        <dsp:cNvSpPr/>
      </dsp:nvSpPr>
      <dsp:spPr>
        <a:xfrm>
          <a:off x="6040894" y="0"/>
          <a:ext cx="3628855" cy="15124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Collaborate with University Level Committees &amp; Offices (including LMS Teams)</a:t>
          </a:r>
        </a:p>
      </dsp:txBody>
      <dsp:txXfrm>
        <a:off x="6114727" y="73833"/>
        <a:ext cx="3481189" cy="1364808"/>
      </dsp:txXfrm>
    </dsp:sp>
    <dsp:sp modelId="{0C19CD97-E1BE-4D1E-845E-E3260E025719}">
      <dsp:nvSpPr>
        <dsp:cNvPr id="0" name=""/>
        <dsp:cNvSpPr/>
      </dsp:nvSpPr>
      <dsp:spPr>
        <a:xfrm>
          <a:off x="5951948" y="2047959"/>
          <a:ext cx="3213166" cy="11443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Collaborate with Colleges and Departments. </a:t>
          </a:r>
        </a:p>
      </dsp:txBody>
      <dsp:txXfrm>
        <a:off x="6007810" y="2103821"/>
        <a:ext cx="3101442" cy="1032613"/>
      </dsp:txXfrm>
    </dsp:sp>
    <dsp:sp modelId="{DE110496-403C-4C2E-8EDF-E3F74D81BCFF}">
      <dsp:nvSpPr>
        <dsp:cNvPr id="0" name=""/>
        <dsp:cNvSpPr/>
      </dsp:nvSpPr>
      <dsp:spPr>
        <a:xfrm>
          <a:off x="6033229" y="3738617"/>
          <a:ext cx="3105715" cy="132072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Collaborate with Faculty Open to QA</a:t>
          </a:r>
        </a:p>
      </dsp:txBody>
      <dsp:txXfrm>
        <a:off x="6097701" y="3803089"/>
        <a:ext cx="2976771" cy="119177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b="0" i="0">
                <a:latin typeface="Arial" panose="020B0604020202020204" pitchFamily="34" charset="0"/>
              </a:defRPr>
            </a:lvl1pPr>
          </a:lstStyle>
          <a:p>
            <a:fld id="{4A3ED06A-E3B9-0047-8050-B794EA99C6AE}" type="datetimeFigureOut">
              <a:rPr lang="en-US" smtClean="0"/>
              <a:pPr/>
              <a:t>9/14/2023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b="0" i="0">
                <a:latin typeface="Arial" panose="020B0604020202020204" pitchFamily="34" charset="0"/>
              </a:defRPr>
            </a:lvl1pPr>
          </a:lstStyle>
          <a:p>
            <a:fld id="{FCFDF244-9769-4A4F-8A52-7801F8D12EA0}" type="slidenum">
              <a:rPr lang="en-US" smtClean="0"/>
              <a:pPr/>
              <a:t>‹#›</a:t>
            </a:fld>
            <a:endParaRPr lang="en-US" dirty="0"/>
          </a:p>
        </p:txBody>
      </p:sp>
    </p:spTree>
    <p:extLst>
      <p:ext uri="{BB962C8B-B14F-4D97-AF65-F5344CB8AC3E}">
        <p14:creationId xmlns:p14="http://schemas.microsoft.com/office/powerpoint/2010/main" val="228736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4" name="Picture Placeholder 13" descr="you must type your ada compliant description here.">
            <a:extLst>
              <a:ext uri="{FF2B5EF4-FFF2-40B4-BE49-F238E27FC236}">
                <a16:creationId xmlns:a16="http://schemas.microsoft.com/office/drawing/2014/main" id="{4FE3EE1A-FE2A-D841-84E7-BEC666CBB2FF}"/>
              </a:ext>
            </a:extLst>
          </p:cNvPr>
          <p:cNvSpPr>
            <a:spLocks noGrp="1"/>
          </p:cNvSpPr>
          <p:nvPr>
            <p:ph type="pic" sz="quarter" idx="12"/>
          </p:nvPr>
        </p:nvSpPr>
        <p:spPr>
          <a:xfrm>
            <a:off x="-803275" y="0"/>
            <a:ext cx="6248908" cy="6874625"/>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6858000"/>
              <a:gd name="connsiteY0" fmla="*/ 0 h 6858000"/>
              <a:gd name="connsiteX1" fmla="*/ 4862945 w 6858000"/>
              <a:gd name="connsiteY1" fmla="*/ 0 h 6858000"/>
              <a:gd name="connsiteX2" fmla="*/ 6858000 w 6858000"/>
              <a:gd name="connsiteY2" fmla="*/ 6858000 h 6858000"/>
              <a:gd name="connsiteX3" fmla="*/ 0 w 6858000"/>
              <a:gd name="connsiteY3" fmla="*/ 6858000 h 6858000"/>
              <a:gd name="connsiteX4" fmla="*/ 0 w 6858000"/>
              <a:gd name="connsiteY4" fmla="*/ 0 h 6858000"/>
              <a:gd name="connsiteX0" fmla="*/ 0 w 4862945"/>
              <a:gd name="connsiteY0" fmla="*/ 0 h 6874625"/>
              <a:gd name="connsiteX1" fmla="*/ 4862945 w 4862945"/>
              <a:gd name="connsiteY1" fmla="*/ 0 h 6874625"/>
              <a:gd name="connsiteX2" fmla="*/ 4846320 w 4862945"/>
              <a:gd name="connsiteY2" fmla="*/ 6874625 h 6874625"/>
              <a:gd name="connsiteX3" fmla="*/ 0 w 4862945"/>
              <a:gd name="connsiteY3" fmla="*/ 6858000 h 6874625"/>
              <a:gd name="connsiteX4" fmla="*/ 0 w 4862945"/>
              <a:gd name="connsiteY4" fmla="*/ 0 h 6874625"/>
              <a:gd name="connsiteX0" fmla="*/ 0 w 6130182"/>
              <a:gd name="connsiteY0" fmla="*/ 0 h 6874625"/>
              <a:gd name="connsiteX1" fmla="*/ 4862945 w 6130182"/>
              <a:gd name="connsiteY1" fmla="*/ 0 h 6874625"/>
              <a:gd name="connsiteX2" fmla="*/ 4846320 w 6130182"/>
              <a:gd name="connsiteY2" fmla="*/ 6874625 h 6874625"/>
              <a:gd name="connsiteX3" fmla="*/ 0 w 6130182"/>
              <a:gd name="connsiteY3" fmla="*/ 6858000 h 6874625"/>
              <a:gd name="connsiteX4" fmla="*/ 0 w 6130182"/>
              <a:gd name="connsiteY4" fmla="*/ 0 h 6874625"/>
              <a:gd name="connsiteX0" fmla="*/ 0 w 6248908"/>
              <a:gd name="connsiteY0" fmla="*/ 0 h 6874625"/>
              <a:gd name="connsiteX1" fmla="*/ 4862945 w 6248908"/>
              <a:gd name="connsiteY1" fmla="*/ 0 h 6874625"/>
              <a:gd name="connsiteX2" fmla="*/ 4846320 w 6248908"/>
              <a:gd name="connsiteY2" fmla="*/ 6874625 h 6874625"/>
              <a:gd name="connsiteX3" fmla="*/ 0 w 6248908"/>
              <a:gd name="connsiteY3" fmla="*/ 6858000 h 6874625"/>
              <a:gd name="connsiteX4" fmla="*/ 0 w 6248908"/>
              <a:gd name="connsiteY4" fmla="*/ 0 h 687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908" h="6874625">
                <a:moveTo>
                  <a:pt x="0" y="0"/>
                </a:moveTo>
                <a:lnTo>
                  <a:pt x="4862945" y="0"/>
                </a:lnTo>
                <a:cubicBezTo>
                  <a:pt x="5356167" y="479368"/>
                  <a:pt x="7728066" y="3552305"/>
                  <a:pt x="4846320" y="6874625"/>
                </a:cubicBezTo>
                <a:lnTo>
                  <a:pt x="0" y="6858000"/>
                </a:lnTo>
                <a:lnTo>
                  <a:pt x="0" y="0"/>
                </a:lnTo>
                <a:close/>
              </a:path>
            </a:pathLst>
          </a:custGeom>
          <a:pattFill prst="pct20">
            <a:fgClr>
              <a:schemeClr val="accent1"/>
            </a:fgClr>
            <a:bgClr>
              <a:schemeClr val="bg1"/>
            </a:bgClr>
          </a:pattFill>
        </p:spPr>
        <p:txBody>
          <a:bodyPr/>
          <a:lstStyle/>
          <a:p>
            <a:endParaRPr lang="en-US" dirty="0"/>
          </a:p>
        </p:txBody>
      </p:sp>
      <p:sp>
        <p:nvSpPr>
          <p:cNvPr id="5" name="Title 1">
            <a:extLst>
              <a:ext uri="{FF2B5EF4-FFF2-40B4-BE49-F238E27FC236}">
                <a16:creationId xmlns:a16="http://schemas.microsoft.com/office/drawing/2014/main" id="{BC3BE6E7-8A11-8F4B-B8D2-E622A7A18957}"/>
              </a:ext>
            </a:extLst>
          </p:cNvPr>
          <p:cNvSpPr>
            <a:spLocks noGrp="1"/>
          </p:cNvSpPr>
          <p:nvPr>
            <p:ph type="ctrTitle" hasCustomPrompt="1"/>
          </p:nvPr>
        </p:nvSpPr>
        <p:spPr>
          <a:xfrm>
            <a:off x="6105008" y="2205037"/>
            <a:ext cx="4920343" cy="1655763"/>
          </a:xfrm>
          <a:prstGeom prst="rect">
            <a:avLst/>
          </a:prstGeom>
        </p:spPr>
        <p:txBody>
          <a:bodyPr lIns="0" tIns="0" rIns="0" bIns="0" anchor="t">
            <a:normAutofit/>
          </a:bodyPr>
          <a:lstStyle>
            <a:lvl1pPr algn="l">
              <a:defRPr sz="3600" b="1">
                <a:solidFill>
                  <a:srgbClr val="001E62"/>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6" name="Subtitle 2">
            <a:extLst>
              <a:ext uri="{FF2B5EF4-FFF2-40B4-BE49-F238E27FC236}">
                <a16:creationId xmlns:a16="http://schemas.microsoft.com/office/drawing/2014/main" id="{07644AD0-57F7-094F-A3A4-D5E46E4E56D5}"/>
              </a:ext>
            </a:extLst>
          </p:cNvPr>
          <p:cNvSpPr>
            <a:spLocks noGrp="1"/>
          </p:cNvSpPr>
          <p:nvPr>
            <p:ph type="subTitle" idx="1" hasCustomPrompt="1"/>
          </p:nvPr>
        </p:nvSpPr>
        <p:spPr>
          <a:xfrm>
            <a:off x="6105008" y="4099548"/>
            <a:ext cx="4920344" cy="607572"/>
          </a:xfrm>
          <a:prstGeom prst="rect">
            <a:avLst/>
          </a:prstGeom>
        </p:spPr>
        <p:txBody>
          <a:bodyPr lIns="0" tIns="0" rIns="0" b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D9F05423-983C-0F42-AD62-09CC5937E61B}"/>
              </a:ext>
            </a:extLst>
          </p:cNvPr>
          <p:cNvPicPr>
            <a:picLocks noChangeAspect="1"/>
          </p:cNvPicPr>
          <p:nvPr/>
        </p:nvPicPr>
        <p:blipFill>
          <a:blip r:embed="rId2"/>
          <a:stretch>
            <a:fillRect/>
          </a:stretch>
        </p:blipFill>
        <p:spPr>
          <a:xfrm>
            <a:off x="6096000" y="5300680"/>
            <a:ext cx="3152330" cy="607572"/>
          </a:xfrm>
          <a:prstGeom prst="rect">
            <a:avLst/>
          </a:prstGeom>
        </p:spPr>
      </p:pic>
      <p:sp>
        <p:nvSpPr>
          <p:cNvPr id="8" name="Text Placeholder 9">
            <a:extLst>
              <a:ext uri="{FF2B5EF4-FFF2-40B4-BE49-F238E27FC236}">
                <a16:creationId xmlns:a16="http://schemas.microsoft.com/office/drawing/2014/main" id="{1B81A75D-6185-754B-94A9-530861CEF5ED}"/>
              </a:ext>
            </a:extLst>
          </p:cNvPr>
          <p:cNvSpPr>
            <a:spLocks noGrp="1"/>
          </p:cNvSpPr>
          <p:nvPr>
            <p:ph type="body" sz="quarter" idx="11" hasCustomPrompt="1"/>
          </p:nvPr>
        </p:nvSpPr>
        <p:spPr>
          <a:xfrm>
            <a:off x="6105008" y="1611477"/>
            <a:ext cx="2902358" cy="295275"/>
          </a:xfrm>
          <a:prstGeom prst="rect">
            <a:avLst/>
          </a:prstGeom>
        </p:spPr>
        <p:txBody>
          <a:bodyPr lIns="0" tIns="0" rIns="0" bIns="0"/>
          <a:lstStyle>
            <a:lvl1pPr marL="0" indent="0">
              <a:buFontTx/>
              <a:buNone/>
              <a:defRPr sz="1400" b="1" cap="all" spc="400" baseline="0">
                <a:solidFill>
                  <a:srgbClr val="D50032"/>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9" name="Picture 8" descr="color UIC logo">
            <a:extLst>
              <a:ext uri="{FF2B5EF4-FFF2-40B4-BE49-F238E27FC236}">
                <a16:creationId xmlns:a16="http://schemas.microsoft.com/office/drawing/2014/main" id="{CFA93E4F-6F26-3F4A-B98C-D14E3F97D593}"/>
              </a:ext>
            </a:extLst>
          </p:cNvPr>
          <p:cNvPicPr>
            <a:picLocks noChangeAspect="1"/>
          </p:cNvPicPr>
          <p:nvPr userDrawn="1"/>
        </p:nvPicPr>
        <p:blipFill>
          <a:blip r:embed="rId2"/>
          <a:stretch>
            <a:fillRect/>
          </a:stretch>
        </p:blipFill>
        <p:spPr>
          <a:xfrm>
            <a:off x="6096000" y="5300680"/>
            <a:ext cx="3152330" cy="607572"/>
          </a:xfrm>
          <a:prstGeom prst="rect">
            <a:avLst/>
          </a:prstGeom>
        </p:spPr>
      </p:pic>
      <p:sp>
        <p:nvSpPr>
          <p:cNvPr id="20" name="TextBox 19">
            <a:extLst>
              <a:ext uri="{FF2B5EF4-FFF2-40B4-BE49-F238E27FC236}">
                <a16:creationId xmlns:a16="http://schemas.microsoft.com/office/drawing/2014/main" id="{A766D111-EABD-934E-9606-C1FAEE903FAC}"/>
              </a:ext>
            </a:extLst>
          </p:cNvPr>
          <p:cNvSpPr txBox="1"/>
          <p:nvPr userDrawn="1"/>
        </p:nvSpPr>
        <p:spPr>
          <a:xfrm>
            <a:off x="2514600" y="-444500"/>
            <a:ext cx="184731" cy="369332"/>
          </a:xfrm>
          <a:prstGeom prst="rect">
            <a:avLst/>
          </a:prstGeom>
          <a:noFill/>
        </p:spPr>
        <p:txBody>
          <a:bodyPr wrap="none" rtlCol="0">
            <a:spAutoFit/>
          </a:bodyPr>
          <a:lstStyle/>
          <a:p>
            <a:endParaRPr lang="en-US" b="0" i="0" dirty="0">
              <a:latin typeface="Arial" panose="020B0604020202020204" pitchFamily="34" charset="0"/>
            </a:endParaRPr>
          </a:p>
        </p:txBody>
      </p:sp>
    </p:spTree>
    <p:extLst>
      <p:ext uri="{BB962C8B-B14F-4D97-AF65-F5344CB8AC3E}">
        <p14:creationId xmlns:p14="http://schemas.microsoft.com/office/powerpoint/2010/main" val="248411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09CDF7-6D7C-E843-B704-0D26734AE631}"/>
              </a:ext>
              <a:ext uri="{C183D7F6-B498-43B3-948B-1728B52AA6E4}">
                <adec:decorative xmlns:adec="http://schemas.microsoft.com/office/drawing/2017/decorative" val="1"/>
              </a:ext>
            </a:extLst>
          </p:cNvPr>
          <p:cNvPicPr>
            <a:picLocks noChangeAspect="1"/>
          </p:cNvPicPr>
          <p:nvPr userDrawn="1"/>
        </p:nvPicPr>
        <p:blipFill rotWithShape="1">
          <a:blip r:embed="rId2"/>
          <a:srcRect t="65897" r="80192"/>
          <a:stretch/>
        </p:blipFill>
        <p:spPr>
          <a:xfrm>
            <a:off x="9097108" y="3791960"/>
            <a:ext cx="2414954" cy="2338753"/>
          </a:xfrm>
          <a:prstGeom prst="rect">
            <a:avLst/>
          </a:prstGeom>
        </p:spPr>
      </p:pic>
      <p:sp>
        <p:nvSpPr>
          <p:cNvPr id="9" name="Picture Placeholder 8" descr=" you must type your ADA compliant description here.">
            <a:extLst>
              <a:ext uri="{FF2B5EF4-FFF2-40B4-BE49-F238E27FC236}">
                <a16:creationId xmlns:a16="http://schemas.microsoft.com/office/drawing/2014/main" id="{821B9663-D2FB-0A47-B820-68385720A808}"/>
              </a:ext>
            </a:extLst>
          </p:cNvPr>
          <p:cNvSpPr>
            <a:spLocks noGrp="1"/>
          </p:cNvSpPr>
          <p:nvPr>
            <p:ph type="pic" sz="quarter" idx="10"/>
          </p:nvPr>
        </p:nvSpPr>
        <p:spPr>
          <a:xfrm>
            <a:off x="6362702" y="1437125"/>
            <a:ext cx="4679887" cy="4218683"/>
          </a:xfrm>
          <a:prstGeom prst="rect">
            <a:avLst/>
          </a:prstGeom>
          <a:pattFill prst="pct20">
            <a:fgClr>
              <a:srgbClr val="D50032"/>
            </a:fgClr>
            <a:bgClr>
              <a:schemeClr val="bg1"/>
            </a:bgClr>
          </a:pattFill>
        </p:spPr>
        <p:txBody>
          <a:bodyPr/>
          <a:lstStyle/>
          <a:p>
            <a:r>
              <a:rPr lang="en-US" dirty="0"/>
              <a:t>Click icon to add picture</a:t>
            </a:r>
          </a:p>
        </p:txBody>
      </p:sp>
      <p:sp>
        <p:nvSpPr>
          <p:cNvPr id="10" name="Title Placeholder 1">
            <a:extLst>
              <a:ext uri="{FF2B5EF4-FFF2-40B4-BE49-F238E27FC236}">
                <a16:creationId xmlns:a16="http://schemas.microsoft.com/office/drawing/2014/main" id="{2CF2F6AE-C3BD-8C44-BCE8-28FA6E40252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descr="if picture or chart you must type your ADA compliant description here.">
            <a:extLst>
              <a:ext uri="{FF2B5EF4-FFF2-40B4-BE49-F238E27FC236}">
                <a16:creationId xmlns:a16="http://schemas.microsoft.com/office/drawing/2014/main" id="{DA79375B-0A10-644E-AB71-8BC27B044BBA}"/>
              </a:ext>
            </a:extLst>
          </p:cNvPr>
          <p:cNvSpPr>
            <a:spLocks noGrp="1"/>
          </p:cNvSpPr>
          <p:nvPr>
            <p:ph idx="1"/>
          </p:nvPr>
        </p:nvSpPr>
        <p:spPr>
          <a:xfrm>
            <a:off x="571500" y="1437126"/>
            <a:ext cx="55245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33339FA9-D484-2141-9711-92A12FFDCAA3}"/>
              </a:ext>
            </a:extLst>
          </p:cNvPr>
          <p:cNvSpPr>
            <a:spLocks noGrp="1"/>
          </p:cNvSpPr>
          <p:nvPr>
            <p:ph type="ftr" sz="quarter" idx="11"/>
          </p:nvPr>
        </p:nvSpPr>
        <p:spPr/>
        <p:txBody>
          <a:bodyPr/>
          <a:lstStyle/>
          <a:p>
            <a:r>
              <a:rPr lang="en-US" dirty="0"/>
              <a:t>College/Department/Presentation Name</a:t>
            </a:r>
          </a:p>
        </p:txBody>
      </p:sp>
    </p:spTree>
    <p:extLst>
      <p:ext uri="{BB962C8B-B14F-4D97-AF65-F5344CB8AC3E}">
        <p14:creationId xmlns:p14="http://schemas.microsoft.com/office/powerpoint/2010/main" val="108051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D96AAD-EBAE-3C45-9A74-FE321ADD86E9}"/>
              </a:ext>
            </a:extLst>
          </p:cNvPr>
          <p:cNvPicPr>
            <a:picLocks noChangeAspect="1"/>
          </p:cNvPicPr>
          <p:nvPr/>
        </p:nvPicPr>
        <p:blipFill rotWithShape="1">
          <a:blip r:embed="rId2"/>
          <a:srcRect l="14776" t="88158" r="80191" b="1"/>
          <a:stretch/>
        </p:blipFill>
        <p:spPr>
          <a:xfrm rot="5400000">
            <a:off x="11507447" y="2192742"/>
            <a:ext cx="613620" cy="812045"/>
          </a:xfrm>
          <a:prstGeom prst="rect">
            <a:avLst/>
          </a:prstGeom>
        </p:spPr>
      </p:pic>
      <p:pic>
        <p:nvPicPr>
          <p:cNvPr id="7" name="Picture 6">
            <a:extLst>
              <a:ext uri="{FF2B5EF4-FFF2-40B4-BE49-F238E27FC236}">
                <a16:creationId xmlns:a16="http://schemas.microsoft.com/office/drawing/2014/main" id="{811B2469-2EB4-F84E-A129-5FBD41497F05}"/>
              </a:ext>
            </a:extLst>
          </p:cNvPr>
          <p:cNvPicPr>
            <a:picLocks noChangeAspect="1"/>
          </p:cNvPicPr>
          <p:nvPr/>
        </p:nvPicPr>
        <p:blipFill rotWithShape="1">
          <a:blip r:embed="rId2"/>
          <a:srcRect l="14776" t="88158" r="80191" b="1"/>
          <a:stretch/>
        </p:blipFill>
        <p:spPr>
          <a:xfrm rot="5400000">
            <a:off x="117451" y="2192743"/>
            <a:ext cx="613620" cy="812045"/>
          </a:xfrm>
          <a:prstGeom prst="rect">
            <a:avLst/>
          </a:prstGeom>
        </p:spPr>
      </p:pic>
      <p:sp>
        <p:nvSpPr>
          <p:cNvPr id="8" name="Title 1">
            <a:extLst>
              <a:ext uri="{FF2B5EF4-FFF2-40B4-BE49-F238E27FC236}">
                <a16:creationId xmlns:a16="http://schemas.microsoft.com/office/drawing/2014/main" id="{E3063953-EAE8-4743-B6C7-C20C322B3AD4}"/>
              </a:ext>
            </a:extLst>
          </p:cNvPr>
          <p:cNvSpPr>
            <a:spLocks noGrp="1"/>
          </p:cNvSpPr>
          <p:nvPr>
            <p:ph type="title" hasCustomPrompt="1"/>
          </p:nvPr>
        </p:nvSpPr>
        <p:spPr>
          <a:xfrm>
            <a:off x="588579" y="430105"/>
            <a:ext cx="11035861" cy="766989"/>
          </a:xfrm>
          <a:prstGeom prst="rect">
            <a:avLst/>
          </a:prstGeom>
        </p:spPr>
        <p:txBody>
          <a:bodyPr lIns="0" tIns="0" rIns="0" bIns="0" anchor="t"/>
          <a:lstStyle>
            <a:lvl1pPr algn="ctr">
              <a:defRPr/>
            </a:lvl1pPr>
          </a:lstStyle>
          <a:p>
            <a:r>
              <a:rPr lang="en-US" dirty="0"/>
              <a:t>Slide Title</a:t>
            </a:r>
          </a:p>
        </p:txBody>
      </p:sp>
      <p:sp>
        <p:nvSpPr>
          <p:cNvPr id="14" name="Text Placeholder 13">
            <a:extLst>
              <a:ext uri="{FF2B5EF4-FFF2-40B4-BE49-F238E27FC236}">
                <a16:creationId xmlns:a16="http://schemas.microsoft.com/office/drawing/2014/main" id="{4CA3B2DB-E136-9F42-8824-29B39C9C739D}"/>
              </a:ext>
            </a:extLst>
          </p:cNvPr>
          <p:cNvSpPr>
            <a:spLocks noGrp="1"/>
          </p:cNvSpPr>
          <p:nvPr>
            <p:ph type="body" sz="quarter" idx="14" hasCustomPrompt="1"/>
          </p:nvPr>
        </p:nvSpPr>
        <p:spPr>
          <a:xfrm>
            <a:off x="4770106" y="4108974"/>
            <a:ext cx="2608263"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7" name="Text Placeholder 13">
            <a:extLst>
              <a:ext uri="{FF2B5EF4-FFF2-40B4-BE49-F238E27FC236}">
                <a16:creationId xmlns:a16="http://schemas.microsoft.com/office/drawing/2014/main" id="{17F8106A-D2FC-2D47-99D6-D88B0EE4E5A6}"/>
              </a:ext>
            </a:extLst>
          </p:cNvPr>
          <p:cNvSpPr>
            <a:spLocks noGrp="1"/>
          </p:cNvSpPr>
          <p:nvPr>
            <p:ph type="body" sz="quarter" idx="16" hasCustomPrompt="1"/>
          </p:nvPr>
        </p:nvSpPr>
        <p:spPr>
          <a:xfrm>
            <a:off x="1121932" y="4108974"/>
            <a:ext cx="2608263" cy="438150"/>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latin typeface="Arial" panose="020B0604020202020204" pitchFamily="34" charset="0"/>
                <a:cs typeface="Arial" panose="020B0604020202020204" pitchFamily="34" charset="0"/>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19" name="Text Placeholder 13">
            <a:extLst>
              <a:ext uri="{FF2B5EF4-FFF2-40B4-BE49-F238E27FC236}">
                <a16:creationId xmlns:a16="http://schemas.microsoft.com/office/drawing/2014/main" id="{AB39890F-DEC5-6E46-8FE0-5701F842F9B2}"/>
              </a:ext>
            </a:extLst>
          </p:cNvPr>
          <p:cNvSpPr>
            <a:spLocks noGrp="1"/>
          </p:cNvSpPr>
          <p:nvPr>
            <p:ph type="body" sz="quarter" idx="18" hasCustomPrompt="1"/>
          </p:nvPr>
        </p:nvSpPr>
        <p:spPr>
          <a:xfrm>
            <a:off x="8455986" y="4108974"/>
            <a:ext cx="2608263"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1800" b="1" i="0" baseline="0">
                <a:solidFill>
                  <a:schemeClr val="accent2"/>
                </a:solidFill>
              </a:defRPr>
            </a:lvl1pPr>
          </a:lstStyle>
          <a:p>
            <a:pPr algn="ctr"/>
            <a:r>
              <a:rPr lang="en-US" b="1" dirty="0">
                <a:solidFill>
                  <a:srgbClr val="001E62"/>
                </a:solidFill>
                <a:latin typeface="Arial" panose="020B0604020202020204" pitchFamily="34" charset="0"/>
                <a:cs typeface="Arial" panose="020B0604020202020204" pitchFamily="34" charset="0"/>
              </a:rPr>
              <a:t>Caption goes here</a:t>
            </a:r>
          </a:p>
        </p:txBody>
      </p:sp>
      <p:sp>
        <p:nvSpPr>
          <p:cNvPr id="20" name="Picture Placeholder 4" descr=" you must type your ADA compliant description here.">
            <a:extLst>
              <a:ext uri="{FF2B5EF4-FFF2-40B4-BE49-F238E27FC236}">
                <a16:creationId xmlns:a16="http://schemas.microsoft.com/office/drawing/2014/main" id="{0DA7729A-D4ED-284D-9571-BE3BCD72FD3E}"/>
              </a:ext>
            </a:extLst>
          </p:cNvPr>
          <p:cNvSpPr>
            <a:spLocks noGrp="1"/>
          </p:cNvSpPr>
          <p:nvPr>
            <p:ph type="pic" sz="quarter" idx="11" hasCustomPrompt="1"/>
          </p:nvPr>
        </p:nvSpPr>
        <p:spPr>
          <a:xfrm>
            <a:off x="1094112"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1" name="Picture Placeholder 4" descr="you must type your ADA compliant description here.">
            <a:extLst>
              <a:ext uri="{FF2B5EF4-FFF2-40B4-BE49-F238E27FC236}">
                <a16:creationId xmlns:a16="http://schemas.microsoft.com/office/drawing/2014/main" id="{AC3DB5E5-FC54-CA41-88A0-0AA6CAECA36F}"/>
              </a:ext>
            </a:extLst>
          </p:cNvPr>
          <p:cNvSpPr>
            <a:spLocks noGrp="1"/>
          </p:cNvSpPr>
          <p:nvPr>
            <p:ph type="pic" sz="quarter" idx="19" hasCustomPrompt="1"/>
          </p:nvPr>
        </p:nvSpPr>
        <p:spPr>
          <a:xfrm>
            <a:off x="8468093"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sp>
        <p:nvSpPr>
          <p:cNvPr id="22" name="Picture Placeholder 4" descr=" you must type your ADA compliant description here.">
            <a:extLst>
              <a:ext uri="{FF2B5EF4-FFF2-40B4-BE49-F238E27FC236}">
                <a16:creationId xmlns:a16="http://schemas.microsoft.com/office/drawing/2014/main" id="{8731F2BB-6641-754F-8594-AC40F886ED3F}"/>
              </a:ext>
            </a:extLst>
          </p:cNvPr>
          <p:cNvSpPr>
            <a:spLocks noGrp="1"/>
          </p:cNvSpPr>
          <p:nvPr>
            <p:ph type="pic" sz="quarter" idx="20" hasCustomPrompt="1"/>
          </p:nvPr>
        </p:nvSpPr>
        <p:spPr>
          <a:xfrm>
            <a:off x="4760678" y="1294401"/>
            <a:ext cx="2629795" cy="2608727"/>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id-ID" dirty="0" err="1"/>
              <a:t>Click</a:t>
            </a:r>
            <a:r>
              <a:rPr lang="id-ID" dirty="0"/>
              <a:t> </a:t>
            </a:r>
            <a:r>
              <a:rPr lang="id-ID" dirty="0" err="1"/>
              <a:t>to</a:t>
            </a:r>
            <a:r>
              <a:rPr lang="id-ID" dirty="0"/>
              <a:t> </a:t>
            </a:r>
            <a:r>
              <a:rPr lang="id-ID" dirty="0" err="1"/>
              <a:t>add</a:t>
            </a:r>
            <a:r>
              <a:rPr lang="id-ID" dirty="0"/>
              <a:t> </a:t>
            </a:r>
            <a:r>
              <a:rPr lang="id-ID" dirty="0" err="1"/>
              <a:t>photo</a:t>
            </a:r>
            <a:endParaRPr lang="id-ID" dirty="0"/>
          </a:p>
        </p:txBody>
      </p:sp>
      <p:pic>
        <p:nvPicPr>
          <p:cNvPr id="15" name="Picture 14">
            <a:extLst>
              <a:ext uri="{FF2B5EF4-FFF2-40B4-BE49-F238E27FC236}">
                <a16:creationId xmlns:a16="http://schemas.microsoft.com/office/drawing/2014/main" id="{3249B61A-EC0D-074E-9EC9-5BF7523BCE24}"/>
              </a:ext>
              <a:ext uri="{C183D7F6-B498-43B3-948B-1728B52AA6E4}">
                <adec:decorative xmlns:adec="http://schemas.microsoft.com/office/drawing/2017/decorative" val="1"/>
              </a:ext>
            </a:extLst>
          </p:cNvPr>
          <p:cNvPicPr>
            <a:picLocks noChangeAspect="1"/>
          </p:cNvPicPr>
          <p:nvPr userDrawn="1"/>
        </p:nvPicPr>
        <p:blipFill rotWithShape="1">
          <a:blip r:embed="rId2"/>
          <a:srcRect l="14776" t="88158" r="80191" b="1"/>
          <a:stretch/>
        </p:blipFill>
        <p:spPr>
          <a:xfrm rot="5400000">
            <a:off x="11507447" y="2192742"/>
            <a:ext cx="613620" cy="812045"/>
          </a:xfrm>
          <a:prstGeom prst="rect">
            <a:avLst/>
          </a:prstGeom>
        </p:spPr>
      </p:pic>
      <p:pic>
        <p:nvPicPr>
          <p:cNvPr id="23" name="Picture 22">
            <a:extLst>
              <a:ext uri="{FF2B5EF4-FFF2-40B4-BE49-F238E27FC236}">
                <a16:creationId xmlns:a16="http://schemas.microsoft.com/office/drawing/2014/main" id="{8C460373-17B6-0F45-9FB4-204627AF6C4A}"/>
              </a:ext>
              <a:ext uri="{C183D7F6-B498-43B3-948B-1728B52AA6E4}">
                <adec:decorative xmlns:adec="http://schemas.microsoft.com/office/drawing/2017/decorative" val="1"/>
              </a:ext>
            </a:extLst>
          </p:cNvPr>
          <p:cNvPicPr>
            <a:picLocks noChangeAspect="1"/>
          </p:cNvPicPr>
          <p:nvPr userDrawn="1"/>
        </p:nvPicPr>
        <p:blipFill rotWithShape="1">
          <a:blip r:embed="rId2"/>
          <a:srcRect l="14776" t="88158" r="80191" b="1"/>
          <a:stretch/>
        </p:blipFill>
        <p:spPr>
          <a:xfrm rot="5400000">
            <a:off x="117451" y="2192743"/>
            <a:ext cx="613620" cy="812045"/>
          </a:xfrm>
          <a:prstGeom prst="rect">
            <a:avLst/>
          </a:prstGeom>
        </p:spPr>
      </p:pic>
      <p:sp>
        <p:nvSpPr>
          <p:cNvPr id="24" name="Content Placeholder 2" descr="if picture or chart you must type your ADA compliant description here.">
            <a:extLst>
              <a:ext uri="{FF2B5EF4-FFF2-40B4-BE49-F238E27FC236}">
                <a16:creationId xmlns:a16="http://schemas.microsoft.com/office/drawing/2014/main" id="{75FFE1F8-E876-AF49-AF89-78C4F144D4F7}"/>
              </a:ext>
            </a:extLst>
          </p:cNvPr>
          <p:cNvSpPr>
            <a:spLocks noGrp="1"/>
          </p:cNvSpPr>
          <p:nvPr>
            <p:ph idx="1" hasCustomPrompt="1"/>
          </p:nvPr>
        </p:nvSpPr>
        <p:spPr>
          <a:xfrm>
            <a:off x="1115644" y="4752970"/>
            <a:ext cx="2626658" cy="1714500"/>
          </a:xfrm>
          <a:prstGeom prst="rect">
            <a:avLst/>
          </a:prstGeom>
        </p:spPr>
        <p:txBody>
          <a:bodyPr lIns="0" tIns="0" rIns="0" bIns="0">
            <a:normAutofit/>
          </a:bodyPr>
          <a:lstStyle>
            <a:lvl1pPr algn="ctr">
              <a:lnSpc>
                <a:spcPct val="100000"/>
              </a:lnSpc>
              <a:defRPr lang="en-US" sz="1600" b="0" i="0" smtClean="0">
                <a:effectLst/>
                <a:latin typeface="Arial" panose="020B0604020202020204" pitchFamily="34" charset="0"/>
              </a:defRPr>
            </a:lvl1pPr>
            <a:lvl2pPr>
              <a:lnSpc>
                <a:spcPct val="100000"/>
              </a:lnSpc>
              <a:buClr>
                <a:srgbClr val="001E62"/>
              </a:buClr>
              <a:defRPr/>
            </a:lvl2pPr>
            <a:lvl3pPr marL="1030288" indent="-115888">
              <a:lnSpc>
                <a:spcPct val="100000"/>
              </a:lnSpc>
              <a:buClr>
                <a:srgbClr val="001E62"/>
              </a:buClr>
              <a:tabLst/>
              <a:defRPr/>
            </a:lvl3pPr>
            <a:lvl4pPr marL="1485900" indent="-114300">
              <a:lnSpc>
                <a:spcPct val="100000"/>
              </a:lnSpc>
              <a:buClr>
                <a:srgbClr val="001E62"/>
              </a:buClr>
              <a:tabLst/>
              <a:defRPr sz="1200">
                <a:solidFill>
                  <a:schemeClr val="tx1"/>
                </a:solidFill>
              </a:defRPr>
            </a:lvl4pPr>
            <a:lvl5pPr marL="1952625" indent="-123825">
              <a:lnSpc>
                <a:spcPct val="100000"/>
              </a:lnSpc>
              <a:buClr>
                <a:srgbClr val="001E62"/>
              </a:buClr>
              <a:tabLst/>
              <a:defRPr sz="1200">
                <a:solidFill>
                  <a:schemeClr val="tx1"/>
                </a:solidFill>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sed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a:t>
            </a:r>
            <a:endParaRPr lang="en-US" dirty="0"/>
          </a:p>
        </p:txBody>
      </p:sp>
      <p:sp>
        <p:nvSpPr>
          <p:cNvPr id="25" name="Content Placeholder 2" descr="if picture or chart you must type your ADA compliant description here.">
            <a:extLst>
              <a:ext uri="{FF2B5EF4-FFF2-40B4-BE49-F238E27FC236}">
                <a16:creationId xmlns:a16="http://schemas.microsoft.com/office/drawing/2014/main" id="{5DF30A05-AE50-F741-836C-FF7CA9FE4CD9}"/>
              </a:ext>
            </a:extLst>
          </p:cNvPr>
          <p:cNvSpPr>
            <a:spLocks noGrp="1"/>
          </p:cNvSpPr>
          <p:nvPr>
            <p:ph idx="21" hasCustomPrompt="1"/>
          </p:nvPr>
        </p:nvSpPr>
        <p:spPr>
          <a:xfrm>
            <a:off x="4760544" y="4752970"/>
            <a:ext cx="2626658" cy="1714500"/>
          </a:xfrm>
          <a:prstGeom prst="rect">
            <a:avLst/>
          </a:prstGeom>
        </p:spPr>
        <p:txBody>
          <a:bodyPr lIns="0" tIns="0" rIns="0" bIns="0">
            <a:normAutofit/>
          </a:bodyPr>
          <a:lstStyle>
            <a:lvl1pPr algn="ctr">
              <a:lnSpc>
                <a:spcPct val="100000"/>
              </a:lnSpc>
              <a:defRPr lang="en-US" sz="1600" b="0" i="0" smtClean="0">
                <a:effectLst/>
                <a:latin typeface="Arial" panose="020B0604020202020204" pitchFamily="34" charset="0"/>
              </a:defRPr>
            </a:lvl1pPr>
            <a:lvl2pPr>
              <a:lnSpc>
                <a:spcPct val="100000"/>
              </a:lnSpc>
              <a:buClr>
                <a:srgbClr val="001E62"/>
              </a:buClr>
              <a:defRPr/>
            </a:lvl2pPr>
            <a:lvl3pPr marL="1030288" indent="-115888">
              <a:lnSpc>
                <a:spcPct val="100000"/>
              </a:lnSpc>
              <a:buClr>
                <a:srgbClr val="001E62"/>
              </a:buClr>
              <a:tabLst/>
              <a:defRPr/>
            </a:lvl3pPr>
            <a:lvl4pPr marL="1485900" indent="-114300">
              <a:lnSpc>
                <a:spcPct val="100000"/>
              </a:lnSpc>
              <a:buClr>
                <a:srgbClr val="001E62"/>
              </a:buClr>
              <a:tabLst/>
              <a:defRPr sz="1200">
                <a:solidFill>
                  <a:schemeClr val="tx1"/>
                </a:solidFill>
              </a:defRPr>
            </a:lvl4pPr>
            <a:lvl5pPr marL="1952625" indent="-123825">
              <a:lnSpc>
                <a:spcPct val="100000"/>
              </a:lnSpc>
              <a:buClr>
                <a:srgbClr val="001E62"/>
              </a:buClr>
              <a:tabLst/>
              <a:defRPr sz="1200">
                <a:solidFill>
                  <a:schemeClr val="tx1"/>
                </a:solidFill>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sed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a:t>
            </a:r>
            <a:endParaRPr lang="en-US" dirty="0"/>
          </a:p>
        </p:txBody>
      </p:sp>
      <p:sp>
        <p:nvSpPr>
          <p:cNvPr id="26" name="Content Placeholder 2" descr="if picture or chart you must type your ADA compliant description here.">
            <a:extLst>
              <a:ext uri="{FF2B5EF4-FFF2-40B4-BE49-F238E27FC236}">
                <a16:creationId xmlns:a16="http://schemas.microsoft.com/office/drawing/2014/main" id="{8C8A6EEC-8002-B04B-AFBA-7676415749B9}"/>
              </a:ext>
            </a:extLst>
          </p:cNvPr>
          <p:cNvSpPr>
            <a:spLocks noGrp="1"/>
          </p:cNvSpPr>
          <p:nvPr>
            <p:ph idx="22" hasCustomPrompt="1"/>
          </p:nvPr>
        </p:nvSpPr>
        <p:spPr>
          <a:xfrm>
            <a:off x="8456244" y="4752970"/>
            <a:ext cx="2626658" cy="1714500"/>
          </a:xfrm>
          <a:prstGeom prst="rect">
            <a:avLst/>
          </a:prstGeom>
        </p:spPr>
        <p:txBody>
          <a:bodyPr lIns="0" tIns="0" rIns="0" bIns="0">
            <a:normAutofit/>
          </a:bodyPr>
          <a:lstStyle>
            <a:lvl1pPr algn="ctr">
              <a:lnSpc>
                <a:spcPct val="100000"/>
              </a:lnSpc>
              <a:defRPr lang="en-US" sz="1600" b="0" i="0" smtClean="0">
                <a:effectLst/>
                <a:latin typeface="Arial" panose="020B0604020202020204" pitchFamily="34" charset="0"/>
              </a:defRPr>
            </a:lvl1pPr>
            <a:lvl2pPr>
              <a:lnSpc>
                <a:spcPct val="100000"/>
              </a:lnSpc>
              <a:buClr>
                <a:srgbClr val="001E62"/>
              </a:buClr>
              <a:defRPr/>
            </a:lvl2pPr>
            <a:lvl3pPr marL="1030288" indent="-115888">
              <a:lnSpc>
                <a:spcPct val="100000"/>
              </a:lnSpc>
              <a:buClr>
                <a:srgbClr val="001E62"/>
              </a:buClr>
              <a:tabLst/>
              <a:defRPr/>
            </a:lvl3pPr>
            <a:lvl4pPr marL="1485900" indent="-114300">
              <a:lnSpc>
                <a:spcPct val="100000"/>
              </a:lnSpc>
              <a:buClr>
                <a:srgbClr val="001E62"/>
              </a:buClr>
              <a:tabLst/>
              <a:defRPr sz="1200">
                <a:solidFill>
                  <a:schemeClr val="tx1"/>
                </a:solidFill>
              </a:defRPr>
            </a:lvl4pPr>
            <a:lvl5pPr marL="1952625" indent="-123825">
              <a:lnSpc>
                <a:spcPct val="100000"/>
              </a:lnSpc>
              <a:buClr>
                <a:srgbClr val="001E62"/>
              </a:buClr>
              <a:tabLst/>
              <a:defRPr sz="1200">
                <a:solidFill>
                  <a:schemeClr val="tx1"/>
                </a:solidFill>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sed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a:t>
            </a:r>
            <a:endParaRPr lang="en-US" dirty="0"/>
          </a:p>
        </p:txBody>
      </p:sp>
      <p:sp>
        <p:nvSpPr>
          <p:cNvPr id="2" name="Footer Placeholder 1">
            <a:extLst>
              <a:ext uri="{FF2B5EF4-FFF2-40B4-BE49-F238E27FC236}">
                <a16:creationId xmlns:a16="http://schemas.microsoft.com/office/drawing/2014/main" id="{AFE77721-8DDD-CD44-88F4-DABDABC2E014}"/>
              </a:ext>
            </a:extLst>
          </p:cNvPr>
          <p:cNvSpPr>
            <a:spLocks noGrp="1"/>
          </p:cNvSpPr>
          <p:nvPr>
            <p:ph type="ftr" sz="quarter" idx="23"/>
          </p:nvPr>
        </p:nvSpPr>
        <p:spPr/>
        <p:txBody>
          <a:bodyPr/>
          <a:lstStyle/>
          <a:p>
            <a:r>
              <a:rPr lang="en-US" dirty="0"/>
              <a:t>College/Department/Presentation Name</a:t>
            </a:r>
          </a:p>
        </p:txBody>
      </p:sp>
    </p:spTree>
    <p:extLst>
      <p:ext uri="{BB962C8B-B14F-4D97-AF65-F5344CB8AC3E}">
        <p14:creationId xmlns:p14="http://schemas.microsoft.com/office/powerpoint/2010/main" val="213053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8" name="Picture Placeholder 7" descr="you must type your ADA compliant description here.">
            <a:extLst>
              <a:ext uri="{FF2B5EF4-FFF2-40B4-BE49-F238E27FC236}">
                <a16:creationId xmlns:a16="http://schemas.microsoft.com/office/drawing/2014/main" id="{D59D45DC-DD11-2B43-BCCA-0080D714F989}"/>
              </a:ext>
            </a:extLst>
          </p:cNvPr>
          <p:cNvSpPr>
            <a:spLocks noGrp="1"/>
          </p:cNvSpPr>
          <p:nvPr>
            <p:ph type="pic" sz="quarter" idx="14" hasCustomPrompt="1"/>
          </p:nvPr>
        </p:nvSpPr>
        <p:spPr>
          <a:xfrm>
            <a:off x="6096000" y="1437126"/>
            <a:ext cx="5524500" cy="4050861"/>
          </a:xfrm>
          <a:prstGeom prst="rect">
            <a:avLst/>
          </a:prstGeom>
          <a:pattFill prst="pct20">
            <a:fgClr>
              <a:schemeClr val="accent1"/>
            </a:fgClr>
            <a:bgClr>
              <a:schemeClr val="bg1"/>
            </a:bgClr>
          </a:pattFill>
        </p:spPr>
        <p:txBody>
          <a:bodyPr/>
          <a:lstStyle/>
          <a:p>
            <a:r>
              <a:rPr lang="en-US" dirty="0"/>
              <a:t>Click to add picture</a:t>
            </a:r>
          </a:p>
        </p:txBody>
      </p:sp>
      <p:sp>
        <p:nvSpPr>
          <p:cNvPr id="13" name="Text Placeholder 2" descr="if picture or chart you must type your ADA compliant description here.">
            <a:extLst>
              <a:ext uri="{FF2B5EF4-FFF2-40B4-BE49-F238E27FC236}">
                <a16:creationId xmlns:a16="http://schemas.microsoft.com/office/drawing/2014/main" id="{C9E570CE-B5C1-B148-9C81-45F1379592DF}"/>
              </a:ext>
            </a:extLst>
          </p:cNvPr>
          <p:cNvSpPr>
            <a:spLocks noGrp="1"/>
          </p:cNvSpPr>
          <p:nvPr>
            <p:ph idx="1"/>
          </p:nvPr>
        </p:nvSpPr>
        <p:spPr>
          <a:xfrm>
            <a:off x="571500" y="1437126"/>
            <a:ext cx="50546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2481760B-E6B6-E948-9991-95ED7BC8EE1E}"/>
              </a:ext>
            </a:extLst>
          </p:cNvPr>
          <p:cNvSpPr>
            <a:spLocks noGrp="1"/>
          </p:cNvSpPr>
          <p:nvPr>
            <p:ph type="title"/>
          </p:nvPr>
        </p:nvSpPr>
        <p:spPr/>
        <p:txBody>
          <a:bodyPr/>
          <a:lstStyle/>
          <a:p>
            <a:r>
              <a:rPr lang="en-US"/>
              <a:t>Click to edit Master title style</a:t>
            </a:r>
          </a:p>
        </p:txBody>
      </p:sp>
      <p:sp>
        <p:nvSpPr>
          <p:cNvPr id="7" name="Footer Placeholder 1">
            <a:extLst>
              <a:ext uri="{FF2B5EF4-FFF2-40B4-BE49-F238E27FC236}">
                <a16:creationId xmlns:a16="http://schemas.microsoft.com/office/drawing/2014/main" id="{851C9981-623A-2D46-88F7-7E89F2C9A50C}"/>
              </a:ext>
            </a:extLst>
          </p:cNvPr>
          <p:cNvSpPr>
            <a:spLocks noGrp="1"/>
          </p:cNvSpPr>
          <p:nvPr>
            <p:ph type="ftr" sz="quarter" idx="15"/>
          </p:nvPr>
        </p:nvSpPr>
        <p:spPr>
          <a:xfrm>
            <a:off x="571499" y="6419410"/>
            <a:ext cx="4114800" cy="365125"/>
          </a:xfrm>
        </p:spPr>
        <p:txBody>
          <a:bodyPr/>
          <a:lstStyle/>
          <a:p>
            <a:r>
              <a:rPr lang="en-US" dirty="0"/>
              <a:t>College/Department/Presentation Name</a:t>
            </a:r>
          </a:p>
        </p:txBody>
      </p:sp>
    </p:spTree>
    <p:extLst>
      <p:ext uri="{BB962C8B-B14F-4D97-AF65-F5344CB8AC3E}">
        <p14:creationId xmlns:p14="http://schemas.microsoft.com/office/powerpoint/2010/main" val="300168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12" name="Picture Placeholder 11" descr="you must type your ADA compliant description here.">
            <a:extLst>
              <a:ext uri="{FF2B5EF4-FFF2-40B4-BE49-F238E27FC236}">
                <a16:creationId xmlns:a16="http://schemas.microsoft.com/office/drawing/2014/main" id="{A54390B8-F5A6-DC4C-95B7-DC0760C0D9E3}"/>
              </a:ext>
            </a:extLst>
          </p:cNvPr>
          <p:cNvSpPr>
            <a:spLocks noGrp="1"/>
          </p:cNvSpPr>
          <p:nvPr>
            <p:ph type="pic" sz="quarter" idx="13"/>
          </p:nvPr>
        </p:nvSpPr>
        <p:spPr>
          <a:xfrm>
            <a:off x="7727950" y="427475"/>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13" name="Picture Placeholder 11" descr="if picture or chart ADA compliant description here.">
            <a:extLst>
              <a:ext uri="{FF2B5EF4-FFF2-40B4-BE49-F238E27FC236}">
                <a16:creationId xmlns:a16="http://schemas.microsoft.com/office/drawing/2014/main" id="{B8FF2F8D-D4EF-6049-A031-899F44F0E30A}"/>
              </a:ext>
            </a:extLst>
          </p:cNvPr>
          <p:cNvSpPr>
            <a:spLocks noGrp="1"/>
          </p:cNvSpPr>
          <p:nvPr>
            <p:ph type="pic" sz="quarter" idx="14"/>
          </p:nvPr>
        </p:nvSpPr>
        <p:spPr>
          <a:xfrm>
            <a:off x="7727950" y="3293224"/>
            <a:ext cx="3892550" cy="2566047"/>
          </a:xfrm>
          <a:prstGeom prst="rect">
            <a:avLst/>
          </a:prstGeom>
          <a:pattFill prst="pct20">
            <a:fgClr>
              <a:srgbClr val="D50032"/>
            </a:fgClr>
            <a:bgClr>
              <a:schemeClr val="bg1"/>
            </a:bgClr>
          </a:pattFill>
        </p:spPr>
        <p:txBody>
          <a:bodyPr/>
          <a:lstStyle/>
          <a:p>
            <a:r>
              <a:rPr lang="en-US" dirty="0"/>
              <a:t>Click icon to add picture</a:t>
            </a:r>
          </a:p>
        </p:txBody>
      </p:sp>
      <p:sp>
        <p:nvSpPr>
          <p:cNvPr id="3" name="Title 2">
            <a:extLst>
              <a:ext uri="{FF2B5EF4-FFF2-40B4-BE49-F238E27FC236}">
                <a16:creationId xmlns:a16="http://schemas.microsoft.com/office/drawing/2014/main" id="{69A2A977-0915-D942-8D9B-557EB78D8118}"/>
              </a:ext>
            </a:extLst>
          </p:cNvPr>
          <p:cNvSpPr>
            <a:spLocks noGrp="1"/>
          </p:cNvSpPr>
          <p:nvPr>
            <p:ph type="title" hasCustomPrompt="1"/>
          </p:nvPr>
        </p:nvSpPr>
        <p:spPr>
          <a:xfrm>
            <a:off x="571499" y="427475"/>
            <a:ext cx="6642100" cy="811005"/>
          </a:xfrm>
          <a:prstGeom prst="rect">
            <a:avLst/>
          </a:prstGeom>
        </p:spPr>
        <p:txBody>
          <a:bodyPr/>
          <a:lstStyle/>
          <a:p>
            <a:r>
              <a:rPr lang="en-US" dirty="0"/>
              <a:t>Slide Title</a:t>
            </a:r>
          </a:p>
        </p:txBody>
      </p:sp>
      <p:sp>
        <p:nvSpPr>
          <p:cNvPr id="16" name="Text Placeholder 2" descr="if picture or chart you must type your ADA compliant description here.">
            <a:extLst>
              <a:ext uri="{FF2B5EF4-FFF2-40B4-BE49-F238E27FC236}">
                <a16:creationId xmlns:a16="http://schemas.microsoft.com/office/drawing/2014/main" id="{0EF65F6D-A292-1047-808C-B11F4A287E9E}"/>
              </a:ext>
            </a:extLst>
          </p:cNvPr>
          <p:cNvSpPr>
            <a:spLocks noGrp="1"/>
          </p:cNvSpPr>
          <p:nvPr>
            <p:ph idx="1"/>
          </p:nvPr>
        </p:nvSpPr>
        <p:spPr>
          <a:xfrm>
            <a:off x="571500" y="1437126"/>
            <a:ext cx="66421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DCCE80CA-7BF4-554F-846B-768483360BCB}"/>
              </a:ext>
            </a:extLst>
          </p:cNvPr>
          <p:cNvSpPr>
            <a:spLocks noGrp="1"/>
          </p:cNvSpPr>
          <p:nvPr>
            <p:ph type="ftr" sz="quarter" idx="15"/>
          </p:nvPr>
        </p:nvSpPr>
        <p:spPr/>
        <p:txBody>
          <a:bodyPr/>
          <a:lstStyle/>
          <a:p>
            <a:r>
              <a:rPr lang="en-US" dirty="0"/>
              <a:t>College/Department/Presentation Name</a:t>
            </a:r>
          </a:p>
        </p:txBody>
      </p:sp>
    </p:spTree>
    <p:extLst>
      <p:ext uri="{BB962C8B-B14F-4D97-AF65-F5344CB8AC3E}">
        <p14:creationId xmlns:p14="http://schemas.microsoft.com/office/powerpoint/2010/main" val="3847506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9">
    <p:spTree>
      <p:nvGrpSpPr>
        <p:cNvPr id="1" name=""/>
        <p:cNvGrpSpPr/>
        <p:nvPr/>
      </p:nvGrpSpPr>
      <p:grpSpPr>
        <a:xfrm>
          <a:off x="0" y="0"/>
          <a:ext cx="0" cy="0"/>
          <a:chOff x="0" y="0"/>
          <a:chExt cx="0" cy="0"/>
        </a:xfrm>
      </p:grpSpPr>
      <p:sp>
        <p:nvSpPr>
          <p:cNvPr id="11" name="Picture Placeholder 10" descr="you must type your ADA compliant description here.">
            <a:extLst>
              <a:ext uri="{FF2B5EF4-FFF2-40B4-BE49-F238E27FC236}">
                <a16:creationId xmlns:a16="http://schemas.microsoft.com/office/drawing/2014/main" id="{45AF2651-3E17-AA4E-9587-82202DB57AD4}"/>
              </a:ext>
            </a:extLst>
          </p:cNvPr>
          <p:cNvSpPr>
            <a:spLocks noGrp="1"/>
          </p:cNvSpPr>
          <p:nvPr>
            <p:ph type="pic" sz="quarter" idx="13"/>
          </p:nvPr>
        </p:nvSpPr>
        <p:spPr>
          <a:xfrm>
            <a:off x="571500" y="1196599"/>
            <a:ext cx="11049000" cy="3157474"/>
          </a:xfrm>
          <a:prstGeom prst="rect">
            <a:avLst/>
          </a:prstGeom>
          <a:pattFill prst="pct20">
            <a:fgClr>
              <a:srgbClr val="D50032"/>
            </a:fgClr>
            <a:bgClr>
              <a:schemeClr val="bg1"/>
            </a:bgClr>
          </a:pattFill>
        </p:spPr>
        <p:txBody>
          <a:bodyPr/>
          <a:lstStyle/>
          <a:p>
            <a:r>
              <a:rPr lang="en-US" dirty="0"/>
              <a:t>Click icon to add picture</a:t>
            </a:r>
          </a:p>
        </p:txBody>
      </p:sp>
      <p:sp>
        <p:nvSpPr>
          <p:cNvPr id="9" name="Title 1">
            <a:extLst>
              <a:ext uri="{FF2B5EF4-FFF2-40B4-BE49-F238E27FC236}">
                <a16:creationId xmlns:a16="http://schemas.microsoft.com/office/drawing/2014/main" id="{2E70F768-77C3-C24C-A38F-BE1E1E8A4EF9}"/>
              </a:ext>
            </a:extLst>
          </p:cNvPr>
          <p:cNvSpPr>
            <a:spLocks noGrp="1"/>
          </p:cNvSpPr>
          <p:nvPr>
            <p:ph type="title" hasCustomPrompt="1"/>
          </p:nvPr>
        </p:nvSpPr>
        <p:spPr>
          <a:xfrm>
            <a:off x="571500" y="429610"/>
            <a:ext cx="5980129" cy="766989"/>
          </a:xfrm>
          <a:prstGeom prst="rect">
            <a:avLst/>
          </a:prstGeom>
        </p:spPr>
        <p:txBody>
          <a:bodyPr lIns="0" tIns="0" rIns="0" bIns="0" anchor="t"/>
          <a:lstStyle/>
          <a:p>
            <a:r>
              <a:rPr lang="en-US" dirty="0"/>
              <a:t>Slide Title</a:t>
            </a:r>
          </a:p>
        </p:txBody>
      </p:sp>
      <p:sp>
        <p:nvSpPr>
          <p:cNvPr id="12" name="Content Placeholder 2" descr="if picture or chart you must type your ADA compliant description here.">
            <a:extLst>
              <a:ext uri="{FF2B5EF4-FFF2-40B4-BE49-F238E27FC236}">
                <a16:creationId xmlns:a16="http://schemas.microsoft.com/office/drawing/2014/main" id="{43387113-3CA6-3242-ACA0-2304DF785AF1}"/>
              </a:ext>
            </a:extLst>
          </p:cNvPr>
          <p:cNvSpPr>
            <a:spLocks noGrp="1"/>
          </p:cNvSpPr>
          <p:nvPr>
            <p:ph idx="1" hasCustomPrompt="1"/>
          </p:nvPr>
        </p:nvSpPr>
        <p:spPr>
          <a:xfrm>
            <a:off x="571500" y="4654550"/>
            <a:ext cx="6196944" cy="1606550"/>
          </a:xfrm>
          <a:prstGeom prst="rect">
            <a:avLst/>
          </a:prstGeom>
        </p:spPr>
        <p:txBody>
          <a:bodyPr lIns="0" tIns="0" rIns="0" bIns="0"/>
          <a:lstStyle>
            <a:lvl1pPr>
              <a:lnSpc>
                <a:spcPct val="100000"/>
              </a:lnSpc>
              <a:defRPr lang="en-US" b="0" i="0" smtClean="0">
                <a:effectLst/>
                <a:latin typeface="Arial" panose="020B0604020202020204" pitchFamily="34" charset="0"/>
              </a:defRPr>
            </a:lvl1pPr>
            <a:lvl2pPr>
              <a:lnSpc>
                <a:spcPct val="100000"/>
              </a:lnSpc>
              <a:buClr>
                <a:srgbClr val="001E62"/>
              </a:buClr>
              <a:defRPr/>
            </a:lvl2pPr>
            <a:lvl3pPr marL="1030288" indent="-115888">
              <a:lnSpc>
                <a:spcPct val="100000"/>
              </a:lnSpc>
              <a:buClr>
                <a:srgbClr val="001E62"/>
              </a:buClr>
              <a:tabLst/>
              <a:defRPr/>
            </a:lvl3pPr>
            <a:lvl4pPr marL="1485900" indent="-114300">
              <a:lnSpc>
                <a:spcPct val="100000"/>
              </a:lnSpc>
              <a:buClr>
                <a:srgbClr val="001E62"/>
              </a:buClr>
              <a:tabLst/>
              <a:defRPr sz="1200">
                <a:solidFill>
                  <a:schemeClr val="tx1"/>
                </a:solidFill>
              </a:defRPr>
            </a:lvl4pPr>
            <a:lvl5pPr marL="1952625" indent="-123825">
              <a:lnSpc>
                <a:spcPct val="100000"/>
              </a:lnSpc>
              <a:buClr>
                <a:srgbClr val="001E62"/>
              </a:buClr>
              <a:tabLst/>
              <a:defRPr sz="1200">
                <a:solidFill>
                  <a:schemeClr val="tx1"/>
                </a:solidFill>
              </a:defRPr>
            </a:lvl5pPr>
          </a:lstStyle>
          <a:p>
            <a:pPr lvl="0"/>
            <a:r>
              <a:rPr lang="en-US" b="0" i="0" dirty="0">
                <a:solidFill>
                  <a:srgbClr val="000000"/>
                </a:solidFill>
                <a:effectLst/>
                <a:latin typeface="Open Sans" panose="020B0606030504020204" pitchFamily="34" charset="0"/>
              </a:rPr>
              <a:t>Lorem ipsum dolor sit </a:t>
            </a:r>
            <a:r>
              <a:rPr lang="en-US" b="0" i="0" dirty="0" err="1">
                <a:solidFill>
                  <a:srgbClr val="000000"/>
                </a:solidFill>
                <a:effectLst/>
                <a:latin typeface="Open Sans" panose="020B0606030504020204" pitchFamily="34" charset="0"/>
              </a:rPr>
              <a:t>amet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consectetur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adipiscing</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elit</a:t>
            </a:r>
            <a:r>
              <a:rPr lang="en-US" b="0" i="0" dirty="0">
                <a:solidFill>
                  <a:srgbClr val="000000"/>
                </a:solidFill>
                <a:effectLst/>
                <a:latin typeface="Open Sans" panose="020B0606030504020204" pitchFamily="34" charset="0"/>
              </a:rPr>
              <a:t>, sed do </a:t>
            </a:r>
            <a:r>
              <a:rPr lang="en-US" b="0" i="0" dirty="0" err="1">
                <a:solidFill>
                  <a:srgbClr val="000000"/>
                </a:solidFill>
                <a:effectLst/>
                <a:latin typeface="Open Sans" panose="020B0606030504020204" pitchFamily="34" charset="0"/>
              </a:rPr>
              <a:t>eiusmod</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tempor</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incididunt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labore</a:t>
            </a:r>
            <a:r>
              <a:rPr lang="en-US" b="0" i="0" dirty="0">
                <a:solidFill>
                  <a:srgbClr val="000000"/>
                </a:solidFill>
                <a:effectLst/>
                <a:latin typeface="Open Sans" panose="020B0606030504020204" pitchFamily="34" charset="0"/>
              </a:rPr>
              <a:t> et dolore magna </a:t>
            </a:r>
            <a:r>
              <a:rPr lang="en-US" b="0" i="0" dirty="0" err="1">
                <a:solidFill>
                  <a:srgbClr val="000000"/>
                </a:solidFill>
                <a:effectLst/>
                <a:latin typeface="Open Sans" panose="020B0606030504020204" pitchFamily="34" charset="0"/>
              </a:rPr>
              <a:t>aliqua</a:t>
            </a:r>
            <a:r>
              <a:rPr lang="en-US" b="0" i="0" dirty="0">
                <a:solidFill>
                  <a:srgbClr val="000000"/>
                </a:solidFill>
                <a:effectLst/>
                <a:latin typeface="Open Sans" panose="020B0606030504020204" pitchFamily="34" charset="0"/>
              </a:rPr>
              <a:t>. Ut </a:t>
            </a:r>
            <a:r>
              <a:rPr lang="en-US" b="0" i="0" dirty="0" err="1">
                <a:solidFill>
                  <a:srgbClr val="000000"/>
                </a:solidFill>
                <a:effectLst/>
                <a:latin typeface="Open Sans" panose="020B0606030504020204" pitchFamily="34" charset="0"/>
              </a:rPr>
              <a:t>enim</a:t>
            </a:r>
            <a:r>
              <a:rPr lang="en-US" b="0" i="0" dirty="0">
                <a:solidFill>
                  <a:srgbClr val="000000"/>
                </a:solidFill>
                <a:effectLst/>
                <a:latin typeface="Open Sans" panose="020B0606030504020204" pitchFamily="34" charset="0"/>
              </a:rPr>
              <a:t> ad minim </a:t>
            </a:r>
            <a:r>
              <a:rPr lang="en-US" b="0" i="0" dirty="0" err="1">
                <a:solidFill>
                  <a:srgbClr val="000000"/>
                </a:solidFill>
                <a:effectLst/>
                <a:latin typeface="Open Sans" panose="020B0606030504020204" pitchFamily="34" charset="0"/>
              </a:rPr>
              <a:t>veniam</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quis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nostrud</a:t>
            </a:r>
            <a:r>
              <a:rPr lang="en-US" b="0" i="0" dirty="0">
                <a:solidFill>
                  <a:srgbClr val="000000"/>
                </a:solidFill>
                <a:effectLst/>
                <a:latin typeface="Open Sans" panose="020B0606030504020204" pitchFamily="34" charset="0"/>
              </a:rPr>
              <a:t> exercitation </a:t>
            </a:r>
            <a:r>
              <a:rPr lang="en-US" b="0" i="0" dirty="0" err="1">
                <a:solidFill>
                  <a:srgbClr val="000000"/>
                </a:solidFill>
                <a:effectLst/>
                <a:latin typeface="Open Sans" panose="020B0606030504020204" pitchFamily="34" charset="0"/>
              </a:rPr>
              <a:t>ullamco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laboris</a:t>
            </a:r>
            <a:r>
              <a:rPr lang="en-US" b="0" i="0" dirty="0">
                <a:solidFill>
                  <a:srgbClr val="000000"/>
                </a:solidFill>
                <a:effectLst/>
                <a:latin typeface="Open Sans" panose="020B0606030504020204" pitchFamily="34" charset="0"/>
              </a:rPr>
              <a:t> nisi </a:t>
            </a:r>
            <a:r>
              <a:rPr lang="en-US" b="0" i="0" dirty="0" err="1">
                <a:solidFill>
                  <a:srgbClr val="000000"/>
                </a:solidFill>
                <a:effectLst/>
                <a:latin typeface="Open Sans" panose="020B0606030504020204" pitchFamily="34" charset="0"/>
              </a:rPr>
              <a:t>ut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aliquip</a:t>
            </a:r>
            <a:r>
              <a:rPr lang="en-US" b="0" i="0" dirty="0">
                <a:solidFill>
                  <a:srgbClr val="000000"/>
                </a:solidFill>
                <a:effectLst/>
                <a:latin typeface="Open Sans" panose="020B0606030504020204" pitchFamily="34" charset="0"/>
              </a:rPr>
              <a:t> ex </a:t>
            </a:r>
            <a:r>
              <a:rPr lang="en-US" b="0" i="0" dirty="0" err="1">
                <a:solidFill>
                  <a:srgbClr val="000000"/>
                </a:solidFill>
                <a:effectLst/>
                <a:latin typeface="Open Sans" panose="020B0606030504020204" pitchFamily="34" charset="0"/>
              </a:rPr>
              <a:t>ea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commodo</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consequat</a:t>
            </a:r>
            <a:r>
              <a:rPr lang="en-US" b="0" i="0" dirty="0">
                <a:solidFill>
                  <a:srgbClr val="000000"/>
                </a:solidFill>
                <a:effectLst/>
                <a:latin typeface="Open Sans" panose="020B0606030504020204" pitchFamily="34" charset="0"/>
              </a:rPr>
              <a:t>.</a:t>
            </a:r>
            <a:endParaRPr lang="en-US" dirty="0"/>
          </a:p>
        </p:txBody>
      </p:sp>
      <p:sp>
        <p:nvSpPr>
          <p:cNvPr id="2" name="Footer Placeholder 1">
            <a:extLst>
              <a:ext uri="{FF2B5EF4-FFF2-40B4-BE49-F238E27FC236}">
                <a16:creationId xmlns:a16="http://schemas.microsoft.com/office/drawing/2014/main" id="{547F7ABE-10AB-4E4D-AC47-355D922C8F7B}"/>
              </a:ext>
            </a:extLst>
          </p:cNvPr>
          <p:cNvSpPr>
            <a:spLocks noGrp="1"/>
          </p:cNvSpPr>
          <p:nvPr>
            <p:ph type="ftr" sz="quarter" idx="14"/>
          </p:nvPr>
        </p:nvSpPr>
        <p:spPr/>
        <p:txBody>
          <a:bodyPr/>
          <a:lstStyle/>
          <a:p>
            <a:r>
              <a:rPr lang="en-US" dirty="0"/>
              <a:t>College/Department/Presentation Name</a:t>
            </a:r>
          </a:p>
        </p:txBody>
      </p:sp>
    </p:spTree>
    <p:extLst>
      <p:ext uri="{BB962C8B-B14F-4D97-AF65-F5344CB8AC3E}">
        <p14:creationId xmlns:p14="http://schemas.microsoft.com/office/powerpoint/2010/main" val="493186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85415-ECAB-7749-9438-98667466F0EE}"/>
              </a:ext>
            </a:extLst>
          </p:cNvPr>
          <p:cNvSpPr/>
          <p:nvPr/>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1E62"/>
              </a:solidFill>
              <a:latin typeface="Arial" panose="020B0604020202020204" pitchFamily="34" charset="0"/>
            </a:endParaRPr>
          </a:p>
        </p:txBody>
      </p:sp>
      <p:sp>
        <p:nvSpPr>
          <p:cNvPr id="10" name="Rectangle 9">
            <a:extLst>
              <a:ext uri="{FF2B5EF4-FFF2-40B4-BE49-F238E27FC236}">
                <a16:creationId xmlns:a16="http://schemas.microsoft.com/office/drawing/2014/main" id="{E05B460D-E86D-3A4C-92BA-4EDF763DFAFA}"/>
              </a:ext>
              <a:ext uri="{C183D7F6-B498-43B3-948B-1728B52AA6E4}">
                <adec:decorative xmlns:adec="http://schemas.microsoft.com/office/drawing/2017/decorative" val="1"/>
              </a:ext>
            </a:extLst>
          </p:cNvPr>
          <p:cNvSpPr/>
          <p:nvPr userDrawn="1"/>
        </p:nvSpPr>
        <p:spPr>
          <a:xfrm>
            <a:off x="-1" y="0"/>
            <a:ext cx="4249271" cy="6858000"/>
          </a:xfrm>
          <a:prstGeom prst="rect">
            <a:avLst/>
          </a:prstGeom>
          <a:solidFill>
            <a:srgbClr val="001E6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latin typeface="Arial" panose="020B0604020202020204" pitchFamily="34" charset="0"/>
            </a:endParaRPr>
          </a:p>
        </p:txBody>
      </p:sp>
      <p:pic>
        <p:nvPicPr>
          <p:cNvPr id="9" name="Picture 8">
            <a:extLst>
              <a:ext uri="{FF2B5EF4-FFF2-40B4-BE49-F238E27FC236}">
                <a16:creationId xmlns:a16="http://schemas.microsoft.com/office/drawing/2014/main" id="{753367FE-A03A-0D4B-8464-6EA90E8DA41F}"/>
              </a:ext>
            </a:extLst>
          </p:cNvPr>
          <p:cNvPicPr>
            <a:picLocks noChangeAspect="1"/>
          </p:cNvPicPr>
          <p:nvPr/>
        </p:nvPicPr>
        <p:blipFill rotWithShape="1">
          <a:blip r:embed="rId2"/>
          <a:srcRect l="17162" t="77592" r="78736"/>
          <a:stretch/>
        </p:blipFill>
        <p:spPr>
          <a:xfrm rot="10800000">
            <a:off x="571500" y="-737549"/>
            <a:ext cx="500083" cy="1536790"/>
          </a:xfrm>
          <a:prstGeom prst="rect">
            <a:avLst/>
          </a:prstGeom>
        </p:spPr>
      </p:pic>
      <p:sp>
        <p:nvSpPr>
          <p:cNvPr id="11" name="Text Placeholder 14">
            <a:extLst>
              <a:ext uri="{FF2B5EF4-FFF2-40B4-BE49-F238E27FC236}">
                <a16:creationId xmlns:a16="http://schemas.microsoft.com/office/drawing/2014/main" id="{A239BCF8-7759-3A41-A514-3A4A72C6F9AF}"/>
              </a:ext>
            </a:extLst>
          </p:cNvPr>
          <p:cNvSpPr>
            <a:spLocks noGrp="1"/>
          </p:cNvSpPr>
          <p:nvPr>
            <p:ph type="body" sz="quarter" idx="15" hasCustomPrompt="1"/>
          </p:nvPr>
        </p:nvSpPr>
        <p:spPr>
          <a:xfrm>
            <a:off x="589420" y="3622452"/>
            <a:ext cx="3239719" cy="2706862"/>
          </a:xfrm>
          <a:prstGeom prst="rect">
            <a:avLst/>
          </a:prstGeom>
        </p:spPr>
        <p:txBody>
          <a:bodyPr/>
          <a:lstStyle>
            <a:lvl1pPr>
              <a:lnSpc>
                <a:spcPct val="100000"/>
              </a:lnSpc>
              <a:defRPr b="0" i="0" baseline="0">
                <a:solidFill>
                  <a:schemeClr val="bg1"/>
                </a:solidFill>
              </a:defRPr>
            </a:lvl1pPr>
          </a:lstStyle>
          <a:p>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con</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tetur</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al</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adipiscinge</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l </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sahanis</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nib</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u</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h</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eget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justo</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ne</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sed</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gravida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est</a:t>
            </a:r>
            <a:r>
              <a:rPr lang="en-US" sz="2000" dirty="0" err="1">
                <a:solidFill>
                  <a:schemeClr val="bg1"/>
                </a:solidFill>
                <a:latin typeface="Arial" panose="020B0604020202020204" pitchFamily="34" charset="0"/>
                <a:ea typeface="Open Sans" panose="020B0606030504020204" pitchFamily="34" charset="0"/>
                <a:cs typeface="Arial" panose="020B0604020202020204" pitchFamily="34" charset="0"/>
              </a:rPr>
              <a:t>asa</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lorem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ipsum</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dolor</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sit</a:t>
            </a:r>
            <a:r>
              <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rPr>
              <a:t>a</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id-ID" sz="2000" dirty="0" err="1">
                <a:solidFill>
                  <a:schemeClr val="bg1"/>
                </a:solidFill>
                <a:latin typeface="Arial" panose="020B0604020202020204" pitchFamily="34" charset="0"/>
                <a:ea typeface="Open Sans" panose="020B0606030504020204" pitchFamily="34" charset="0"/>
                <a:cs typeface="Arial" panose="020B0604020202020204" pitchFamily="34" charset="0"/>
              </a:rPr>
              <a:t>amet</a:t>
            </a:r>
            <a:r>
              <a:rPr lang="id-ID" sz="20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en-US"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3" name="Text Placeholder 12">
            <a:extLst>
              <a:ext uri="{FF2B5EF4-FFF2-40B4-BE49-F238E27FC236}">
                <a16:creationId xmlns:a16="http://schemas.microsoft.com/office/drawing/2014/main" id="{0E3A340C-ED98-6C4F-A999-F28C9BE643E9}"/>
              </a:ext>
            </a:extLst>
          </p:cNvPr>
          <p:cNvSpPr>
            <a:spLocks noGrp="1"/>
          </p:cNvSpPr>
          <p:nvPr>
            <p:ph type="body" sz="quarter" idx="16" hasCustomPrompt="1"/>
          </p:nvPr>
        </p:nvSpPr>
        <p:spPr>
          <a:xfrm>
            <a:off x="571499" y="1222362"/>
            <a:ext cx="3257639" cy="461962"/>
          </a:xfrm>
          <a:prstGeom prst="rect">
            <a:avLst/>
          </a:prstGeom>
        </p:spPr>
        <p:txBody>
          <a:bodyPr>
            <a:normAutofit/>
          </a:bodyPr>
          <a:lstStyle>
            <a:lvl1pPr>
              <a:defRPr sz="1800" b="1" i="0" cap="all" spc="400" baseline="0">
                <a:solidFill>
                  <a:schemeClr val="bg1"/>
                </a:solidFill>
              </a:defRPr>
            </a:lvl1pPr>
          </a:lstStyle>
          <a:p>
            <a:r>
              <a:rPr lang="en-US" sz="2000" b="1" spc="300" dirty="0">
                <a:ln w="19050">
                  <a:noFill/>
                </a:ln>
                <a:solidFill>
                  <a:schemeClr val="bg1"/>
                </a:solidFill>
                <a:latin typeface="Arial" panose="020B0604020202020204" pitchFamily="34" charset="0"/>
                <a:cs typeface="Arial" panose="020B0604020202020204" pitchFamily="34" charset="0"/>
              </a:rPr>
              <a:t>SECTION HERE</a:t>
            </a:r>
          </a:p>
        </p:txBody>
      </p:sp>
      <p:sp>
        <p:nvSpPr>
          <p:cNvPr id="18" name="Text Placeholder 17">
            <a:extLst>
              <a:ext uri="{FF2B5EF4-FFF2-40B4-BE49-F238E27FC236}">
                <a16:creationId xmlns:a16="http://schemas.microsoft.com/office/drawing/2014/main" id="{4607F020-7CB7-FA45-8230-53C05BB43EA1}"/>
              </a:ext>
            </a:extLst>
          </p:cNvPr>
          <p:cNvSpPr>
            <a:spLocks noGrp="1"/>
          </p:cNvSpPr>
          <p:nvPr>
            <p:ph type="body" sz="quarter" idx="17" hasCustomPrompt="1"/>
          </p:nvPr>
        </p:nvSpPr>
        <p:spPr>
          <a:xfrm>
            <a:off x="571500" y="1866900"/>
            <a:ext cx="3225800" cy="1562100"/>
          </a:xfrm>
          <a:prstGeom prst="rect">
            <a:avLst/>
          </a:prstGeom>
        </p:spPr>
        <p:txBody>
          <a:bodyPr>
            <a:noAutofit/>
          </a:bodyPr>
          <a:lstStyle>
            <a:lvl1pPr>
              <a:defRPr sz="36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Headline Goes Here and Here</a:t>
            </a:r>
          </a:p>
        </p:txBody>
      </p:sp>
      <p:pic>
        <p:nvPicPr>
          <p:cNvPr id="12" name="Picture 11">
            <a:extLst>
              <a:ext uri="{FF2B5EF4-FFF2-40B4-BE49-F238E27FC236}">
                <a16:creationId xmlns:a16="http://schemas.microsoft.com/office/drawing/2014/main" id="{A19D2A7B-D949-D84A-B563-9285D56DA79D}"/>
              </a:ext>
              <a:ext uri="{C183D7F6-B498-43B3-948B-1728B52AA6E4}">
                <adec:decorative xmlns:adec="http://schemas.microsoft.com/office/drawing/2017/decorative" val="1"/>
              </a:ext>
            </a:extLst>
          </p:cNvPr>
          <p:cNvPicPr>
            <a:picLocks noChangeAspect="1"/>
          </p:cNvPicPr>
          <p:nvPr userDrawn="1"/>
        </p:nvPicPr>
        <p:blipFill rotWithShape="1">
          <a:blip r:embed="rId2"/>
          <a:srcRect l="17162" t="77592" r="78736"/>
          <a:stretch/>
        </p:blipFill>
        <p:spPr>
          <a:xfrm rot="10800000">
            <a:off x="571500" y="-737549"/>
            <a:ext cx="500083" cy="1536790"/>
          </a:xfrm>
          <a:prstGeom prst="rect">
            <a:avLst/>
          </a:prstGeom>
        </p:spPr>
      </p:pic>
      <p:sp>
        <p:nvSpPr>
          <p:cNvPr id="17" name="Content Placeholder 2" descr="if picture or chart you must type your ADA compliant description here.">
            <a:extLst>
              <a:ext uri="{FF2B5EF4-FFF2-40B4-BE49-F238E27FC236}">
                <a16:creationId xmlns:a16="http://schemas.microsoft.com/office/drawing/2014/main" id="{A4D5C75C-330E-FF43-B40F-90030894A767}"/>
              </a:ext>
            </a:extLst>
          </p:cNvPr>
          <p:cNvSpPr>
            <a:spLocks noGrp="1"/>
          </p:cNvSpPr>
          <p:nvPr>
            <p:ph idx="18"/>
          </p:nvPr>
        </p:nvSpPr>
        <p:spPr>
          <a:xfrm>
            <a:off x="4805665" y="1222362"/>
            <a:ext cx="6796915" cy="4840508"/>
          </a:xfrm>
          <a:prstGeom prst="rect">
            <a:avLst/>
          </a:prstGeom>
        </p:spPr>
        <p:txBody>
          <a:bodyPr lIns="0" tIns="0" rIns="0" bIns="0"/>
          <a:lstStyle>
            <a:lvl1pPr>
              <a:defRPr sz="1600" b="1" cap="all" spc="300" baseline="0">
                <a:solidFill>
                  <a:schemeClr val="accent1"/>
                </a:solidFill>
              </a:defRPr>
            </a:lvl1pPr>
            <a:lvl2pPr marL="12700" indent="0">
              <a:buClr>
                <a:srgbClr val="001E62"/>
              </a:buClr>
              <a:buFontTx/>
              <a:buNone/>
              <a:tabLst/>
              <a:defRPr/>
            </a:lvl2pPr>
            <a:lvl3pPr marL="641350" indent="-171450">
              <a:buClr>
                <a:srgbClr val="001E62"/>
              </a:buClr>
              <a:buFont typeface="Arial" panose="020B0604020202020204" pitchFamily="34" charset="0"/>
              <a:buChar char="•"/>
              <a:tabLst/>
              <a:defRPr/>
            </a:lvl3pPr>
            <a:lvl4pPr marL="1485900" indent="-114300">
              <a:buClr>
                <a:srgbClr val="001E62"/>
              </a:buClr>
              <a:tabLst/>
              <a:defRPr sz="1200">
                <a:solidFill>
                  <a:schemeClr val="tx1"/>
                </a:solidFill>
              </a:defRPr>
            </a:lvl4pPr>
            <a:lvl5pPr marL="1952625" indent="-123825">
              <a:buClr>
                <a:srgbClr val="001E62"/>
              </a:buClr>
              <a:tabLs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9" name="TextBox 18">
            <a:extLst>
              <a:ext uri="{FF2B5EF4-FFF2-40B4-BE49-F238E27FC236}">
                <a16:creationId xmlns:a16="http://schemas.microsoft.com/office/drawing/2014/main" id="{52DFFB21-BBD8-584B-AD40-5FF15F1975E2}"/>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bg1"/>
                </a:solidFill>
                <a:latin typeface="Arial" panose="020B0604020202020204" pitchFamily="34" charset="0"/>
                <a:cs typeface="Arial" panose="020B0604020202020204" pitchFamily="34" charset="0"/>
              </a:rPr>
              <a:t>‹#›</a:t>
            </a:fld>
            <a:endParaRPr lang="en-US" sz="1400" b="1"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CF9A3847-D44C-1045-9746-270828EEC7AD}"/>
              </a:ext>
            </a:extLst>
          </p:cNvPr>
          <p:cNvSpPr>
            <a:spLocks noGrp="1"/>
          </p:cNvSpPr>
          <p:nvPr>
            <p:ph type="ftr" sz="quarter" idx="19"/>
          </p:nvPr>
        </p:nvSpPr>
        <p:spPr>
          <a:xfrm>
            <a:off x="4805665" y="6419410"/>
            <a:ext cx="4114800" cy="365125"/>
          </a:xfrm>
        </p:spPr>
        <p:txBody>
          <a:bodyPr/>
          <a:lstStyle/>
          <a:p>
            <a:r>
              <a:rPr lang="en-US" dirty="0"/>
              <a:t>College/Department/Presentation Name</a:t>
            </a:r>
          </a:p>
        </p:txBody>
      </p:sp>
    </p:spTree>
    <p:extLst>
      <p:ext uri="{BB962C8B-B14F-4D97-AF65-F5344CB8AC3E}">
        <p14:creationId xmlns:p14="http://schemas.microsoft.com/office/powerpoint/2010/main" val="40567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A040F-DDFD-4E49-B911-5258CAF2D3E7}"/>
              </a:ext>
            </a:extLst>
          </p:cNvPr>
          <p:cNvPicPr>
            <a:picLocks noChangeAspect="1"/>
          </p:cNvPicPr>
          <p:nvPr userDrawn="1"/>
        </p:nvPicPr>
        <p:blipFill rotWithShape="1">
          <a:blip r:embed="rId2"/>
          <a:srcRect t="61111" b="7037"/>
          <a:stretch/>
        </p:blipFill>
        <p:spPr>
          <a:xfrm>
            <a:off x="0" y="2331188"/>
            <a:ext cx="12192000" cy="2184400"/>
          </a:xfrm>
          <a:prstGeom prst="rect">
            <a:avLst/>
          </a:prstGeom>
        </p:spPr>
      </p:pic>
      <p:sp>
        <p:nvSpPr>
          <p:cNvPr id="5" name="Rectangle 4" descr="you must type your ADA compliant description here.">
            <a:extLst>
              <a:ext uri="{FF2B5EF4-FFF2-40B4-BE49-F238E27FC236}">
                <a16:creationId xmlns:a16="http://schemas.microsoft.com/office/drawing/2014/main" id="{048638E0-CDBC-DC4F-8BB3-C27A3270B4E9}"/>
              </a:ext>
              <a:ext uri="{C183D7F6-B498-43B3-948B-1728B52AA6E4}">
                <adec:decorative xmlns:adec="http://schemas.microsoft.com/office/drawing/2017/decorative" val="0"/>
              </a:ext>
            </a:extLst>
          </p:cNvPr>
          <p:cNvSpPr/>
          <p:nvPr userDrawn="1"/>
        </p:nvSpPr>
        <p:spPr>
          <a:xfrm>
            <a:off x="-1" y="2340565"/>
            <a:ext cx="12192000" cy="21844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dirty="0">
              <a:latin typeface="Arial" panose="020B0604020202020204" pitchFamily="34" charset="0"/>
            </a:endParaRPr>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8" y="3156054"/>
            <a:ext cx="11035861" cy="766989"/>
          </a:xfrm>
          <a:prstGeom prst="rect">
            <a:avLst/>
          </a:prstGeom>
        </p:spPr>
        <p:txBody>
          <a:bodyPr lIns="0" tIns="0" rIns="0" bIns="0" anchor="ctr"/>
          <a:lstStyle>
            <a:lvl1pPr algn="ctr">
              <a:defRPr>
                <a:solidFill>
                  <a:schemeClr val="bg1"/>
                </a:solidFill>
              </a:defRPr>
            </a:lvl1pPr>
          </a:lstStyle>
          <a:p>
            <a:r>
              <a:rPr lang="en-US" dirty="0"/>
              <a:t>Divider Slide</a:t>
            </a:r>
          </a:p>
        </p:txBody>
      </p:sp>
      <p:sp>
        <p:nvSpPr>
          <p:cNvPr id="2" name="Footer Placeholder 1">
            <a:extLst>
              <a:ext uri="{FF2B5EF4-FFF2-40B4-BE49-F238E27FC236}">
                <a16:creationId xmlns:a16="http://schemas.microsoft.com/office/drawing/2014/main" id="{D4781056-D049-3547-BEAF-CEE287C4E45D}"/>
              </a:ext>
            </a:extLst>
          </p:cNvPr>
          <p:cNvSpPr>
            <a:spLocks noGrp="1"/>
          </p:cNvSpPr>
          <p:nvPr>
            <p:ph type="ftr" sz="quarter" idx="10"/>
          </p:nvPr>
        </p:nvSpPr>
        <p:spPr/>
        <p:txBody>
          <a:bodyPr/>
          <a:lstStyle/>
          <a:p>
            <a:r>
              <a:rPr lang="en-US" dirty="0"/>
              <a:t>College/Department/Presentation Name</a:t>
            </a:r>
          </a:p>
        </p:txBody>
      </p:sp>
    </p:spTree>
    <p:extLst>
      <p:ext uri="{BB962C8B-B14F-4D97-AF65-F5344CB8AC3E}">
        <p14:creationId xmlns:p14="http://schemas.microsoft.com/office/powerpoint/2010/main" val="215618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736B9-CC46-8040-9B10-88C725D129B4}"/>
              </a:ext>
              <a:ext uri="{C183D7F6-B498-43B3-948B-1728B52AA6E4}">
                <adec:decorative xmlns:adec="http://schemas.microsoft.com/office/drawing/2017/decorative" val="1"/>
              </a:ext>
            </a:extLst>
          </p:cNvPr>
          <p:cNvPicPr>
            <a:picLocks noChangeAspect="1"/>
          </p:cNvPicPr>
          <p:nvPr userDrawn="1"/>
        </p:nvPicPr>
        <p:blipFill rotWithShape="1">
          <a:blip r:embed="rId2"/>
          <a:srcRect l="1" t="85786" r="3" b="1251"/>
          <a:stretch/>
        </p:blipFill>
        <p:spPr>
          <a:xfrm>
            <a:off x="0" y="6007100"/>
            <a:ext cx="12192000" cy="889000"/>
          </a:xfrm>
          <a:prstGeom prst="rect">
            <a:avLst/>
          </a:prstGeom>
        </p:spPr>
      </p:pic>
      <p:sp>
        <p:nvSpPr>
          <p:cNvPr id="5" name="Rectangle 4">
            <a:extLst>
              <a:ext uri="{FF2B5EF4-FFF2-40B4-BE49-F238E27FC236}">
                <a16:creationId xmlns:a16="http://schemas.microsoft.com/office/drawing/2014/main" id="{37BE2AD0-F3DD-C74E-AD44-71463A9CACDB}"/>
              </a:ext>
            </a:extLst>
          </p:cNvPr>
          <p:cNvSpPr/>
          <p:nvPr userDrawn="1"/>
        </p:nvSpPr>
        <p:spPr>
          <a:xfrm>
            <a:off x="196645" y="6409044"/>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Title 1">
            <a:extLst>
              <a:ext uri="{FF2B5EF4-FFF2-40B4-BE49-F238E27FC236}">
                <a16:creationId xmlns:a16="http://schemas.microsoft.com/office/drawing/2014/main" id="{658EDC3A-B0ED-8A4D-8488-7A4C581CFDA2}"/>
              </a:ext>
            </a:extLst>
          </p:cNvPr>
          <p:cNvSpPr>
            <a:spLocks noGrp="1"/>
          </p:cNvSpPr>
          <p:nvPr>
            <p:ph type="title" hasCustomPrompt="1"/>
          </p:nvPr>
        </p:nvSpPr>
        <p:spPr>
          <a:xfrm>
            <a:off x="578069" y="2793176"/>
            <a:ext cx="11035861" cy="766989"/>
          </a:xfrm>
          <a:prstGeom prst="rect">
            <a:avLst/>
          </a:prstGeom>
        </p:spPr>
        <p:txBody>
          <a:bodyPr lIns="0" tIns="0" rIns="0" bIns="0" anchor="ctr"/>
          <a:lstStyle>
            <a:lvl1pPr algn="ctr">
              <a:defRPr>
                <a:solidFill>
                  <a:schemeClr val="accent2"/>
                </a:solidFill>
              </a:defRPr>
            </a:lvl1pPr>
          </a:lstStyle>
          <a:p>
            <a:r>
              <a:rPr lang="en-US" dirty="0"/>
              <a:t>Divider Slide</a:t>
            </a:r>
          </a:p>
        </p:txBody>
      </p:sp>
      <p:sp>
        <p:nvSpPr>
          <p:cNvPr id="4" name="TextBox 3">
            <a:extLst>
              <a:ext uri="{FF2B5EF4-FFF2-40B4-BE49-F238E27FC236}">
                <a16:creationId xmlns:a16="http://schemas.microsoft.com/office/drawing/2014/main" id="{F6AA68CF-ED20-AF4E-B696-23793AE24597}"/>
              </a:ext>
            </a:extLst>
          </p:cNvPr>
          <p:cNvSpPr txBox="1"/>
          <p:nvPr userDrawn="1"/>
        </p:nvSpPr>
        <p:spPr>
          <a:xfrm>
            <a:off x="157317" y="6369355"/>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063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466824-B371-3F4A-BBC7-17B5B0E28245}"/>
              </a:ext>
            </a:extLst>
          </p:cNvPr>
          <p:cNvPicPr>
            <a:picLocks noChangeAspect="1"/>
          </p:cNvPicPr>
          <p:nvPr/>
        </p:nvPicPr>
        <p:blipFill>
          <a:blip r:embed="rId2"/>
          <a:stretch>
            <a:fillRect/>
          </a:stretch>
        </p:blipFill>
        <p:spPr>
          <a:xfrm>
            <a:off x="4932751" y="2295148"/>
            <a:ext cx="2326497" cy="2267704"/>
          </a:xfrm>
          <a:prstGeom prst="rect">
            <a:avLst/>
          </a:prstGeom>
        </p:spPr>
      </p:pic>
      <p:pic>
        <p:nvPicPr>
          <p:cNvPr id="3" name="Picture 2" descr="Large white UIC circle mark">
            <a:extLst>
              <a:ext uri="{FF2B5EF4-FFF2-40B4-BE49-F238E27FC236}">
                <a16:creationId xmlns:a16="http://schemas.microsoft.com/office/drawing/2014/main" id="{19AE039C-5A95-5E48-B5F3-0DE41F24E20F}"/>
              </a:ext>
            </a:extLst>
          </p:cNvPr>
          <p:cNvPicPr>
            <a:picLocks noChangeAspect="1"/>
          </p:cNvPicPr>
          <p:nvPr userDrawn="1"/>
        </p:nvPicPr>
        <p:blipFill>
          <a:blip r:embed="rId2"/>
          <a:stretch>
            <a:fillRect/>
          </a:stretch>
        </p:blipFill>
        <p:spPr>
          <a:xfrm>
            <a:off x="4932751" y="2295148"/>
            <a:ext cx="2326497" cy="2267704"/>
          </a:xfrm>
          <a:prstGeom prst="rect">
            <a:avLst/>
          </a:prstGeom>
        </p:spPr>
      </p:pic>
    </p:spTree>
    <p:extLst>
      <p:ext uri="{BB962C8B-B14F-4D97-AF65-F5344CB8AC3E}">
        <p14:creationId xmlns:p14="http://schemas.microsoft.com/office/powerpoint/2010/main" val="3928787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4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84B8C-FA91-C54A-BD6B-A1BC753E5B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D67D8984-ADB0-3045-B90A-B42AE6A3D17A}"/>
              </a:ext>
            </a:extLst>
          </p:cNvPr>
          <p:cNvSpPr/>
          <p:nvPr userDrawn="1"/>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dirty="0">
              <a:latin typeface="Arial" panose="020B0604020202020204" pitchFamily="34" charset="0"/>
            </a:endParaRPr>
          </a:p>
        </p:txBody>
      </p:sp>
      <p:pic>
        <p:nvPicPr>
          <p:cNvPr id="10" name="Picture 9">
            <a:extLst>
              <a:ext uri="{FF2B5EF4-FFF2-40B4-BE49-F238E27FC236}">
                <a16:creationId xmlns:a16="http://schemas.microsoft.com/office/drawing/2014/main" id="{94D5E7C4-AA3A-714B-AB65-881F761FB1FA}"/>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D1C8BA7-EEFD-584D-BDC5-F7B7AAD5025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1E6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dirty="0">
              <a:latin typeface="Arial" panose="020B0604020202020204" pitchFamily="34" charset="0"/>
            </a:endParaRPr>
          </a:p>
        </p:txBody>
      </p:sp>
      <p:sp>
        <p:nvSpPr>
          <p:cNvPr id="4" name="Title 1">
            <a:extLst>
              <a:ext uri="{FF2B5EF4-FFF2-40B4-BE49-F238E27FC236}">
                <a16:creationId xmlns:a16="http://schemas.microsoft.com/office/drawing/2014/main" id="{881D9BB0-FDB4-1643-A5BC-76B17B0E9E7A}"/>
              </a:ext>
            </a:extLst>
          </p:cNvPr>
          <p:cNvSpPr>
            <a:spLocks noGrp="1"/>
          </p:cNvSpPr>
          <p:nvPr>
            <p:ph type="ctrTitle" hasCustomPrompt="1"/>
          </p:nvPr>
        </p:nvSpPr>
        <p:spPr>
          <a:xfrm>
            <a:off x="2815271" y="2289120"/>
            <a:ext cx="6402301" cy="1655763"/>
          </a:xfrm>
          <a:prstGeom prst="rect">
            <a:avLst/>
          </a:prstGeom>
        </p:spPr>
        <p:txBody>
          <a:bodyPr lIns="0" tIns="0" rIns="0" bIns="0" anchor="t">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5" name="Text Placeholder 9">
            <a:extLst>
              <a:ext uri="{FF2B5EF4-FFF2-40B4-BE49-F238E27FC236}">
                <a16:creationId xmlns:a16="http://schemas.microsoft.com/office/drawing/2014/main" id="{145D1793-C324-2F44-822B-E01A274F1641}"/>
              </a:ext>
            </a:extLst>
          </p:cNvPr>
          <p:cNvSpPr>
            <a:spLocks noGrp="1"/>
          </p:cNvSpPr>
          <p:nvPr>
            <p:ph type="body" sz="quarter" idx="11" hasCustomPrompt="1"/>
          </p:nvPr>
        </p:nvSpPr>
        <p:spPr>
          <a:xfrm>
            <a:off x="4565242" y="1611477"/>
            <a:ext cx="2902358" cy="295275"/>
          </a:xfrm>
          <a:prstGeom prst="rect">
            <a:avLst/>
          </a:prstGeom>
        </p:spPr>
        <p:txBody>
          <a:bodyPr lIns="0" tIns="0" rIns="0" bIns="0">
            <a:normAutofit/>
          </a:bodyPr>
          <a:lstStyle>
            <a:lvl1pPr marL="0" indent="0" algn="ctr">
              <a:buFontTx/>
              <a:buNone/>
              <a:defRPr sz="18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sp>
        <p:nvSpPr>
          <p:cNvPr id="6" name="Subtitle 2">
            <a:extLst>
              <a:ext uri="{FF2B5EF4-FFF2-40B4-BE49-F238E27FC236}">
                <a16:creationId xmlns:a16="http://schemas.microsoft.com/office/drawing/2014/main" id="{12BC1185-857F-BF4F-A097-153EFBDA80F6}"/>
              </a:ext>
            </a:extLst>
          </p:cNvPr>
          <p:cNvSpPr>
            <a:spLocks noGrp="1"/>
          </p:cNvSpPr>
          <p:nvPr>
            <p:ph type="subTitle" idx="1" hasCustomPrompt="1"/>
          </p:nvPr>
        </p:nvSpPr>
        <p:spPr>
          <a:xfrm>
            <a:off x="3635828" y="4195872"/>
            <a:ext cx="4920344" cy="607572"/>
          </a:xfrm>
          <a:prstGeom prst="rect">
            <a:avLst/>
          </a:prstGeom>
        </p:spPr>
        <p:txBody>
          <a:bodyPr lIns="0" tIns="0" rIns="0" bIns="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pic>
        <p:nvPicPr>
          <p:cNvPr id="7" name="Picture 6">
            <a:extLst>
              <a:ext uri="{FF2B5EF4-FFF2-40B4-BE49-F238E27FC236}">
                <a16:creationId xmlns:a16="http://schemas.microsoft.com/office/drawing/2014/main" id="{A5D443CC-0BC6-3D4A-A896-85EAC5F854CA}"/>
              </a:ext>
            </a:extLst>
          </p:cNvPr>
          <p:cNvPicPr>
            <a:picLocks noChangeAspect="1"/>
          </p:cNvPicPr>
          <p:nvPr/>
        </p:nvPicPr>
        <p:blipFill>
          <a:blip r:embed="rId3"/>
          <a:stretch>
            <a:fillRect/>
          </a:stretch>
        </p:blipFill>
        <p:spPr>
          <a:xfrm>
            <a:off x="5657850" y="5246523"/>
            <a:ext cx="876300" cy="876300"/>
          </a:xfrm>
          <a:prstGeom prst="rect">
            <a:avLst/>
          </a:prstGeom>
        </p:spPr>
      </p:pic>
      <p:pic>
        <p:nvPicPr>
          <p:cNvPr id="12" name="Picture 11" descr="Red UIC circle mark">
            <a:extLst>
              <a:ext uri="{FF2B5EF4-FFF2-40B4-BE49-F238E27FC236}">
                <a16:creationId xmlns:a16="http://schemas.microsoft.com/office/drawing/2014/main" id="{F19FAC25-A7F3-C24E-B4E9-8EC49C30E529}"/>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657850" y="5246523"/>
            <a:ext cx="876300" cy="876300"/>
          </a:xfrm>
          <a:prstGeom prst="rect">
            <a:avLst/>
          </a:prstGeom>
        </p:spPr>
      </p:pic>
    </p:spTree>
    <p:extLst>
      <p:ext uri="{BB962C8B-B14F-4D97-AF65-F5344CB8AC3E}">
        <p14:creationId xmlns:p14="http://schemas.microsoft.com/office/powerpoint/2010/main" val="4579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rgbClr val="D5003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5D4C-E2BA-FC41-B781-35F9710CC052}"/>
              </a:ext>
            </a:extLst>
          </p:cNvPr>
          <p:cNvSpPr>
            <a:spLocks noGrp="1"/>
          </p:cNvSpPr>
          <p:nvPr>
            <p:ph type="ctrTitle" hasCustomPrompt="1"/>
          </p:nvPr>
        </p:nvSpPr>
        <p:spPr>
          <a:xfrm>
            <a:off x="1732705" y="2205037"/>
            <a:ext cx="5876785" cy="1655763"/>
          </a:xfrm>
          <a:prstGeom prst="rect">
            <a:avLst/>
          </a:prstGeom>
        </p:spPr>
        <p:txBody>
          <a:bodyPr lIns="0" tIns="0" rIns="0" bIns="0" anchor="t">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dirty="0"/>
              <a:t>Your presentation title goes here</a:t>
            </a:r>
            <a:br>
              <a:rPr lang="en-US" dirty="0"/>
            </a:br>
            <a:br>
              <a:rPr lang="en-US" dirty="0"/>
            </a:br>
            <a:endParaRPr lang="en-US" dirty="0"/>
          </a:p>
        </p:txBody>
      </p:sp>
      <p:sp>
        <p:nvSpPr>
          <p:cNvPr id="3" name="Subtitle 2">
            <a:extLst>
              <a:ext uri="{FF2B5EF4-FFF2-40B4-BE49-F238E27FC236}">
                <a16:creationId xmlns:a16="http://schemas.microsoft.com/office/drawing/2014/main" id="{CF14086E-82B4-ED47-AD55-AB40607C0484}"/>
              </a:ext>
            </a:extLst>
          </p:cNvPr>
          <p:cNvSpPr>
            <a:spLocks noGrp="1"/>
          </p:cNvSpPr>
          <p:nvPr>
            <p:ph type="subTitle" idx="1" hasCustomPrompt="1"/>
          </p:nvPr>
        </p:nvSpPr>
        <p:spPr>
          <a:xfrm>
            <a:off x="1732705" y="4099548"/>
            <a:ext cx="5876784" cy="607572"/>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name(s) here</a:t>
            </a:r>
          </a:p>
        </p:txBody>
      </p:sp>
      <p:sp>
        <p:nvSpPr>
          <p:cNvPr id="4" name="Text Placeholder 9">
            <a:extLst>
              <a:ext uri="{FF2B5EF4-FFF2-40B4-BE49-F238E27FC236}">
                <a16:creationId xmlns:a16="http://schemas.microsoft.com/office/drawing/2014/main" id="{20A15A9D-096D-4642-BCED-084CA3DB7794}"/>
              </a:ext>
            </a:extLst>
          </p:cNvPr>
          <p:cNvSpPr>
            <a:spLocks noGrp="1"/>
          </p:cNvSpPr>
          <p:nvPr>
            <p:ph type="body" sz="quarter" idx="11" hasCustomPrompt="1"/>
          </p:nvPr>
        </p:nvSpPr>
        <p:spPr>
          <a:xfrm>
            <a:off x="1732705" y="4945868"/>
            <a:ext cx="2902358" cy="295275"/>
          </a:xfrm>
          <a:prstGeom prst="rect">
            <a:avLst/>
          </a:prstGeom>
        </p:spPr>
        <p:txBody>
          <a:bodyPr lIns="0" tIns="0" rIns="0" bIns="0"/>
          <a:lstStyle>
            <a:lvl1pPr marL="0" indent="0">
              <a:buFontTx/>
              <a:buNone/>
              <a:defRPr sz="1400" b="1" cap="all" spc="400" baseline="0">
                <a:solidFill>
                  <a:schemeClr val="bg1"/>
                </a:solidFill>
                <a:latin typeface="Arial" panose="020B0604020202020204" pitchFamily="34" charset="0"/>
                <a:cs typeface="Arial" panose="020B0604020202020204" pitchFamily="34" charset="0"/>
              </a:defRPr>
            </a:lvl1pPr>
            <a:lvl2pPr marL="457200" indent="0">
              <a:buFontTx/>
              <a:buNone/>
              <a:defRPr sz="1400" b="1" spc="300">
                <a:solidFill>
                  <a:srgbClr val="D50032"/>
                </a:solidFill>
                <a:latin typeface="Arial" panose="020B0604020202020204" pitchFamily="34" charset="0"/>
                <a:cs typeface="Arial" panose="020B0604020202020204" pitchFamily="34" charset="0"/>
              </a:defRPr>
            </a:lvl2pPr>
          </a:lstStyle>
          <a:p>
            <a:pPr lvl="0"/>
            <a:r>
              <a:rPr lang="en-US" dirty="0"/>
              <a:t>DATE</a:t>
            </a:r>
          </a:p>
        </p:txBody>
      </p:sp>
      <p:pic>
        <p:nvPicPr>
          <p:cNvPr id="5" name="Picture 4">
            <a:extLst>
              <a:ext uri="{FF2B5EF4-FFF2-40B4-BE49-F238E27FC236}">
                <a16:creationId xmlns:a16="http://schemas.microsoft.com/office/drawing/2014/main" id="{BF33A904-EC83-5743-9E0B-7E8D3EF4724E}"/>
              </a:ext>
            </a:extLst>
          </p:cNvPr>
          <p:cNvPicPr>
            <a:picLocks noChangeAspect="1"/>
          </p:cNvPicPr>
          <p:nvPr/>
        </p:nvPicPr>
        <p:blipFill rotWithShape="1">
          <a:blip r:embed="rId2"/>
          <a:srcRect l="13534" t="1686" r="76195" b="71329"/>
          <a:stretch/>
        </p:blipFill>
        <p:spPr>
          <a:xfrm>
            <a:off x="1650124" y="115614"/>
            <a:ext cx="1252234" cy="1850675"/>
          </a:xfrm>
          <a:prstGeom prst="rect">
            <a:avLst/>
          </a:prstGeom>
        </p:spPr>
      </p:pic>
      <p:pic>
        <p:nvPicPr>
          <p:cNvPr id="7" name="Picture 6">
            <a:extLst>
              <a:ext uri="{FF2B5EF4-FFF2-40B4-BE49-F238E27FC236}">
                <a16:creationId xmlns:a16="http://schemas.microsoft.com/office/drawing/2014/main" id="{67278586-14BC-D246-91E3-D3363FB09E18}"/>
              </a:ext>
            </a:extLst>
          </p:cNvPr>
          <p:cNvPicPr>
            <a:picLocks noChangeAspect="1"/>
          </p:cNvPicPr>
          <p:nvPr/>
        </p:nvPicPr>
        <p:blipFill>
          <a:blip r:embed="rId3"/>
          <a:stretch>
            <a:fillRect/>
          </a:stretch>
        </p:blipFill>
        <p:spPr>
          <a:xfrm>
            <a:off x="8577469" y="5865392"/>
            <a:ext cx="3091621" cy="595871"/>
          </a:xfrm>
          <a:prstGeom prst="rect">
            <a:avLst/>
          </a:prstGeom>
        </p:spPr>
      </p:pic>
      <p:pic>
        <p:nvPicPr>
          <p:cNvPr id="8" name="Picture 7">
            <a:extLst>
              <a:ext uri="{FF2B5EF4-FFF2-40B4-BE49-F238E27FC236}">
                <a16:creationId xmlns:a16="http://schemas.microsoft.com/office/drawing/2014/main" id="{E828457E-57CF-E648-BAF2-42E9BED8C4C8}"/>
              </a:ext>
              <a:ext uri="{C183D7F6-B498-43B3-948B-1728B52AA6E4}">
                <adec:decorative xmlns:adec="http://schemas.microsoft.com/office/drawing/2017/decorative" val="1"/>
              </a:ext>
            </a:extLst>
          </p:cNvPr>
          <p:cNvPicPr>
            <a:picLocks noChangeAspect="1"/>
          </p:cNvPicPr>
          <p:nvPr userDrawn="1"/>
        </p:nvPicPr>
        <p:blipFill rotWithShape="1">
          <a:blip r:embed="rId2"/>
          <a:srcRect l="13534" t="1686" r="76195" b="71329"/>
          <a:stretch/>
        </p:blipFill>
        <p:spPr>
          <a:xfrm>
            <a:off x="1650124" y="115614"/>
            <a:ext cx="1252234" cy="1850675"/>
          </a:xfrm>
          <a:prstGeom prst="rect">
            <a:avLst/>
          </a:prstGeom>
        </p:spPr>
      </p:pic>
      <p:pic>
        <p:nvPicPr>
          <p:cNvPr id="9" name="Picture 8" descr="UIC logo">
            <a:extLst>
              <a:ext uri="{FF2B5EF4-FFF2-40B4-BE49-F238E27FC236}">
                <a16:creationId xmlns:a16="http://schemas.microsoft.com/office/drawing/2014/main" id="{46EDB8EA-EADE-B64F-8B29-2877668CCB48}"/>
              </a:ext>
            </a:extLst>
          </p:cNvPr>
          <p:cNvPicPr>
            <a:picLocks noChangeAspect="1"/>
          </p:cNvPicPr>
          <p:nvPr userDrawn="1"/>
        </p:nvPicPr>
        <p:blipFill>
          <a:blip r:embed="rId3"/>
          <a:stretch>
            <a:fillRect/>
          </a:stretch>
        </p:blipFill>
        <p:spPr>
          <a:xfrm>
            <a:off x="8577469" y="5865392"/>
            <a:ext cx="3091621" cy="595871"/>
          </a:xfrm>
          <a:prstGeom prst="rect">
            <a:avLst/>
          </a:prstGeom>
        </p:spPr>
      </p:pic>
    </p:spTree>
    <p:extLst>
      <p:ext uri="{BB962C8B-B14F-4D97-AF65-F5344CB8AC3E}">
        <p14:creationId xmlns:p14="http://schemas.microsoft.com/office/powerpoint/2010/main" val="220405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E95BB1C-7367-174E-86AC-B5EAD9C7E3EB}"/>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2" name="Text Placeholder 2" descr="if picture or chart you must type your ADA compliant description here.">
            <a:extLst>
              <a:ext uri="{FF2B5EF4-FFF2-40B4-BE49-F238E27FC236}">
                <a16:creationId xmlns:a16="http://schemas.microsoft.com/office/drawing/2014/main" id="{13923FF0-91A2-FC4E-B343-37CB42E6761F}"/>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3" name="Footer Placeholder 2">
            <a:extLst>
              <a:ext uri="{FF2B5EF4-FFF2-40B4-BE49-F238E27FC236}">
                <a16:creationId xmlns:a16="http://schemas.microsoft.com/office/drawing/2014/main" id="{B3F16DF5-01AC-754C-98B2-5EA64B833BB0}"/>
              </a:ext>
            </a:extLst>
          </p:cNvPr>
          <p:cNvSpPr>
            <a:spLocks noGrp="1"/>
          </p:cNvSpPr>
          <p:nvPr>
            <p:ph type="ftr" sz="quarter" idx="10"/>
          </p:nvPr>
        </p:nvSpPr>
        <p:spPr/>
        <p:txBody>
          <a:bodyPr/>
          <a:lstStyle/>
          <a:p>
            <a:r>
              <a:rPr lang="en-US" dirty="0"/>
              <a:t>College/Department/Presentation Name</a:t>
            </a:r>
          </a:p>
        </p:txBody>
      </p:sp>
    </p:spTree>
    <p:extLst>
      <p:ext uri="{BB962C8B-B14F-4D97-AF65-F5344CB8AC3E}">
        <p14:creationId xmlns:p14="http://schemas.microsoft.com/office/powerpoint/2010/main" val="1960948324"/>
      </p:ext>
    </p:extLst>
  </p:cSld>
  <p:clrMapOvr>
    <a:masterClrMapping/>
  </p:clrMapOvr>
  <p:extLst>
    <p:ext uri="{DCECCB84-F9BA-43D5-87BE-67443E8EF086}">
      <p15:sldGuideLst xmlns:p15="http://schemas.microsoft.com/office/powerpoint/2012/main">
        <p15:guide id="3" orient="horz" pos="264">
          <p15:clr>
            <a:srgbClr val="FBAE40"/>
          </p15:clr>
        </p15:guide>
        <p15:guide id="4" pos="3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8F257AB-AF45-934E-BFF1-AE4DC3D9D764}"/>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5" name="Text Placeholder 2" descr="if picture or chart you must type your ADA compliant description here.">
            <a:extLst>
              <a:ext uri="{FF2B5EF4-FFF2-40B4-BE49-F238E27FC236}">
                <a16:creationId xmlns:a16="http://schemas.microsoft.com/office/drawing/2014/main" id="{4F372C3B-4935-CC40-AD8B-F5A0EA68A95A}"/>
              </a:ext>
            </a:extLst>
          </p:cNvPr>
          <p:cNvSpPr>
            <a:spLocks noGrp="1"/>
          </p:cNvSpPr>
          <p:nvPr>
            <p:ph idx="1"/>
          </p:nvPr>
        </p:nvSpPr>
        <p:spPr>
          <a:xfrm>
            <a:off x="5715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17" name="Text Placeholder 2" descr="if picture or chart you must type your ADA compliant description here.">
            <a:extLst>
              <a:ext uri="{FF2B5EF4-FFF2-40B4-BE49-F238E27FC236}">
                <a16:creationId xmlns:a16="http://schemas.microsoft.com/office/drawing/2014/main" id="{9959763C-470E-8D47-8354-F06F0B2376C3}"/>
              </a:ext>
            </a:extLst>
          </p:cNvPr>
          <p:cNvSpPr>
            <a:spLocks noGrp="1"/>
          </p:cNvSpPr>
          <p:nvPr>
            <p:ph idx="10"/>
          </p:nvPr>
        </p:nvSpPr>
        <p:spPr>
          <a:xfrm>
            <a:off x="6388100" y="1437126"/>
            <a:ext cx="52578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Footer Placeholder 1">
            <a:extLst>
              <a:ext uri="{FF2B5EF4-FFF2-40B4-BE49-F238E27FC236}">
                <a16:creationId xmlns:a16="http://schemas.microsoft.com/office/drawing/2014/main" id="{C5E7EF66-5690-E042-9372-0EEDCB01E7C0}"/>
              </a:ext>
            </a:extLst>
          </p:cNvPr>
          <p:cNvSpPr>
            <a:spLocks noGrp="1"/>
          </p:cNvSpPr>
          <p:nvPr>
            <p:ph type="ftr" sz="quarter" idx="11"/>
          </p:nvPr>
        </p:nvSpPr>
        <p:spPr/>
        <p:txBody>
          <a:bodyPr/>
          <a:lstStyle/>
          <a:p>
            <a:r>
              <a:rPr lang="en-US" dirty="0"/>
              <a:t>College/Department/Presentation Name</a:t>
            </a:r>
          </a:p>
        </p:txBody>
      </p:sp>
    </p:spTree>
    <p:extLst>
      <p:ext uri="{BB962C8B-B14F-4D97-AF65-F5344CB8AC3E}">
        <p14:creationId xmlns:p14="http://schemas.microsoft.com/office/powerpoint/2010/main" val="7000779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F6C8-2EBB-C945-9D96-59D1AC7D5F51}"/>
              </a:ext>
            </a:extLst>
          </p:cNvPr>
          <p:cNvSpPr>
            <a:spLocks noGrp="1"/>
          </p:cNvSpPr>
          <p:nvPr>
            <p:ph type="title"/>
          </p:nvPr>
        </p:nvSpPr>
        <p:spPr/>
        <p:txBody>
          <a:bodyPr/>
          <a:lstStyle/>
          <a:p>
            <a:r>
              <a:rPr lang="en-US"/>
              <a:t>Click to edit Master title style</a:t>
            </a:r>
          </a:p>
        </p:txBody>
      </p:sp>
      <p:sp>
        <p:nvSpPr>
          <p:cNvPr id="3" name="Text Placeholder 2" descr="if picture or chart you must type your ADA compliant description here.">
            <a:extLst>
              <a:ext uri="{FF2B5EF4-FFF2-40B4-BE49-F238E27FC236}">
                <a16:creationId xmlns:a16="http://schemas.microsoft.com/office/drawing/2014/main" id="{CBEFCDC9-0012-9940-B483-68070FCFA483}"/>
              </a:ext>
            </a:extLst>
          </p:cNvPr>
          <p:cNvSpPr>
            <a:spLocks noGrp="1"/>
          </p:cNvSpPr>
          <p:nvPr>
            <p:ph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57A52CA9-3359-964B-B846-8B297BC676A2}"/>
              </a:ext>
            </a:extLst>
          </p:cNvPr>
          <p:cNvSpPr>
            <a:spLocks noGrp="1"/>
          </p:cNvSpPr>
          <p:nvPr>
            <p:ph type="ftr" sz="quarter" idx="10"/>
          </p:nvPr>
        </p:nvSpPr>
        <p:spPr/>
        <p:txBody>
          <a:bodyPr/>
          <a:lstStyle/>
          <a:p>
            <a:r>
              <a:rPr lang="en-US" dirty="0"/>
              <a:t>College/Department/Presentation Name</a:t>
            </a:r>
          </a:p>
        </p:txBody>
      </p:sp>
    </p:spTree>
    <p:extLst>
      <p:ext uri="{BB962C8B-B14F-4D97-AF65-F5344CB8AC3E}">
        <p14:creationId xmlns:p14="http://schemas.microsoft.com/office/powerpoint/2010/main" val="30353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D562A-841F-164A-BD9C-341DA56A807C}"/>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5A3D1445-9D6D-964A-AC7A-DE437353B560}"/>
              </a:ext>
            </a:extLst>
          </p:cNvPr>
          <p:cNvSpPr>
            <a:spLocks noGrp="1"/>
          </p:cNvSpPr>
          <p:nvPr>
            <p:ph type="ftr" sz="quarter" idx="10"/>
          </p:nvPr>
        </p:nvSpPr>
        <p:spPr/>
        <p:txBody>
          <a:bodyPr/>
          <a:lstStyle/>
          <a:p>
            <a:r>
              <a:rPr lang="en-US" dirty="0"/>
              <a:t>College/Department/Presentation Name</a:t>
            </a:r>
          </a:p>
        </p:txBody>
      </p:sp>
    </p:spTree>
    <p:extLst>
      <p:ext uri="{BB962C8B-B14F-4D97-AF65-F5344CB8AC3E}">
        <p14:creationId xmlns:p14="http://schemas.microsoft.com/office/powerpoint/2010/main" val="427093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670E8F9-5D9E-104F-82AD-62803F277A1F}"/>
              </a:ext>
            </a:extLst>
          </p:cNvPr>
          <p:cNvCxnSpPr/>
          <p:nvPr/>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4152CFAA-0912-6041-857E-9E2DB17FF3E5}"/>
              </a:ext>
            </a:extLst>
          </p:cNvPr>
          <p:cNvSpPr>
            <a:spLocks noGrp="1"/>
          </p:cNvSpPr>
          <p:nvPr>
            <p:ph type="body" sz="quarter" idx="12" hasCustomPrompt="1"/>
          </p:nvPr>
        </p:nvSpPr>
        <p:spPr>
          <a:xfrm>
            <a:off x="6926811" y="1439648"/>
            <a:ext cx="435077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8" name="Content Placeholder 11" descr="if picture or chart you must type your ADA compliant description here.">
            <a:extLst>
              <a:ext uri="{FF2B5EF4-FFF2-40B4-BE49-F238E27FC236}">
                <a16:creationId xmlns:a16="http://schemas.microsoft.com/office/drawing/2014/main" id="{4534FDD0-98EB-0E4B-BA13-8EFEC697F5A6}"/>
              </a:ext>
            </a:extLst>
          </p:cNvPr>
          <p:cNvSpPr>
            <a:spLocks noGrp="1"/>
          </p:cNvSpPr>
          <p:nvPr>
            <p:ph sz="quarter" idx="13"/>
          </p:nvPr>
        </p:nvSpPr>
        <p:spPr>
          <a:xfrm>
            <a:off x="6926262" y="2759720"/>
            <a:ext cx="4351333" cy="291147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p:txBody>
      </p:sp>
      <p:sp>
        <p:nvSpPr>
          <p:cNvPr id="11" name="Picture Placeholder 4" descr=" you must type your ADA compliant description here.">
            <a:extLst>
              <a:ext uri="{FF2B5EF4-FFF2-40B4-BE49-F238E27FC236}">
                <a16:creationId xmlns:a16="http://schemas.microsoft.com/office/drawing/2014/main" id="{2AE6B37B-7A9E-AC4A-8603-521DF936A0CE}"/>
              </a:ext>
            </a:extLst>
          </p:cNvPr>
          <p:cNvSpPr>
            <a:spLocks noGrp="1"/>
          </p:cNvSpPr>
          <p:nvPr>
            <p:ph type="pic" sz="quarter" idx="10"/>
          </p:nvPr>
        </p:nvSpPr>
        <p:spPr>
          <a:xfrm>
            <a:off x="571500" y="996585"/>
            <a:ext cx="4838700" cy="4864830"/>
          </a:xfrm>
          <a:custGeom>
            <a:avLst/>
            <a:gdLst>
              <a:gd name="connsiteX0" fmla="*/ 2686415 w 5372830"/>
              <a:gd name="connsiteY0" fmla="*/ 0 h 5372830"/>
              <a:gd name="connsiteX1" fmla="*/ 5372830 w 5372830"/>
              <a:gd name="connsiteY1" fmla="*/ 2686415 h 5372830"/>
              <a:gd name="connsiteX2" fmla="*/ 2686415 w 5372830"/>
              <a:gd name="connsiteY2" fmla="*/ 5372830 h 5372830"/>
              <a:gd name="connsiteX3" fmla="*/ 0 w 5372830"/>
              <a:gd name="connsiteY3" fmla="*/ 2686415 h 5372830"/>
              <a:gd name="connsiteX4" fmla="*/ 2686415 w 5372830"/>
              <a:gd name="connsiteY4" fmla="*/ 0 h 537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830" h="5372830">
                <a:moveTo>
                  <a:pt x="2686415" y="0"/>
                </a:moveTo>
                <a:cubicBezTo>
                  <a:pt x="4170081" y="0"/>
                  <a:pt x="5372830" y="1202749"/>
                  <a:pt x="5372830" y="2686415"/>
                </a:cubicBezTo>
                <a:cubicBezTo>
                  <a:pt x="5372830" y="4170081"/>
                  <a:pt x="4170081" y="5372830"/>
                  <a:pt x="2686415" y="5372830"/>
                </a:cubicBezTo>
                <a:cubicBezTo>
                  <a:pt x="1202749" y="5372830"/>
                  <a:pt x="0" y="4170081"/>
                  <a:pt x="0" y="2686415"/>
                </a:cubicBezTo>
                <a:cubicBezTo>
                  <a:pt x="0" y="1202749"/>
                  <a:pt x="1202749" y="0"/>
                  <a:pt x="2686415" y="0"/>
                </a:cubicBezTo>
                <a:close/>
              </a:path>
            </a:pathLst>
          </a:custGeom>
          <a:pattFill prst="pct20">
            <a:fgClr>
              <a:srgbClr val="D50032"/>
            </a:fgClr>
            <a:bgClr>
              <a:schemeClr val="bg1"/>
            </a:bgClr>
          </a:pattFill>
        </p:spPr>
        <p:txBody>
          <a:bodyPr wrap="square" anchor="ctr">
            <a:noAutofit/>
          </a:bodyPr>
          <a:lstStyle>
            <a:lvl1pPr marL="0" indent="0" algn="ctr">
              <a:buNone/>
              <a:defRPr sz="1200"/>
            </a:lvl1pPr>
          </a:lstStyle>
          <a:p>
            <a:r>
              <a:rPr lang="en-US" dirty="0"/>
              <a:t>Click icon to add picture</a:t>
            </a:r>
            <a:endParaRPr lang="id-ID"/>
          </a:p>
        </p:txBody>
      </p:sp>
      <p:cxnSp>
        <p:nvCxnSpPr>
          <p:cNvPr id="9" name="Straight Connector 8">
            <a:extLst>
              <a:ext uri="{FF2B5EF4-FFF2-40B4-BE49-F238E27FC236}">
                <a16:creationId xmlns:a16="http://schemas.microsoft.com/office/drawing/2014/main" id="{E503B19A-E5F1-7849-87E8-BC837A98B735}"/>
              </a:ext>
            </a:extLst>
          </p:cNvPr>
          <p:cNvCxnSpPr/>
          <p:nvPr userDrawn="1"/>
        </p:nvCxnSpPr>
        <p:spPr>
          <a:xfrm>
            <a:off x="6096000" y="1030014"/>
            <a:ext cx="0" cy="4750676"/>
          </a:xfrm>
          <a:prstGeom prst="line">
            <a:avLst/>
          </a:prstGeom>
          <a:ln>
            <a:solidFill>
              <a:srgbClr val="D50032"/>
            </a:solidFill>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FCAA305B-15BF-6C42-8F96-6626A688DEAD}"/>
              </a:ext>
            </a:extLst>
          </p:cNvPr>
          <p:cNvSpPr>
            <a:spLocks noGrp="1"/>
          </p:cNvSpPr>
          <p:nvPr>
            <p:ph type="ftr" sz="quarter" idx="14"/>
          </p:nvPr>
        </p:nvSpPr>
        <p:spPr/>
        <p:txBody>
          <a:bodyPr/>
          <a:lstStyle/>
          <a:p>
            <a:r>
              <a:rPr lang="en-US" dirty="0"/>
              <a:t>College/Department/Presentation Name</a:t>
            </a:r>
          </a:p>
        </p:txBody>
      </p:sp>
    </p:spTree>
    <p:extLst>
      <p:ext uri="{BB962C8B-B14F-4D97-AF65-F5344CB8AC3E}">
        <p14:creationId xmlns:p14="http://schemas.microsoft.com/office/powerpoint/2010/main" val="220748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8475C8-B220-2F40-8250-A8DABF108741}"/>
              </a:ext>
              <a:ext uri="{C183D7F6-B498-43B3-948B-1728B52AA6E4}">
                <adec:decorative xmlns:adec="http://schemas.microsoft.com/office/drawing/2017/decorative" val="1"/>
              </a:ext>
            </a:extLst>
          </p:cNvPr>
          <p:cNvPicPr>
            <a:picLocks noChangeAspect="1"/>
          </p:cNvPicPr>
          <p:nvPr/>
        </p:nvPicPr>
        <p:blipFill rotWithShape="1">
          <a:blip r:embed="rId2"/>
          <a:srcRect t="-2" r="80192" b="1"/>
          <a:stretch/>
        </p:blipFill>
        <p:spPr>
          <a:xfrm>
            <a:off x="0" y="1"/>
            <a:ext cx="2414954" cy="6857999"/>
          </a:xfrm>
          <a:prstGeom prst="rect">
            <a:avLst/>
          </a:prstGeom>
        </p:spPr>
      </p:pic>
      <p:sp>
        <p:nvSpPr>
          <p:cNvPr id="3" name="Rectangle 2">
            <a:extLst>
              <a:ext uri="{FF2B5EF4-FFF2-40B4-BE49-F238E27FC236}">
                <a16:creationId xmlns:a16="http://schemas.microsoft.com/office/drawing/2014/main" id="{DCE3E459-9CC3-0140-8DAD-816081458959}"/>
              </a:ext>
            </a:extLst>
          </p:cNvPr>
          <p:cNvSpPr/>
          <p:nvPr userDrawn="1"/>
        </p:nvSpPr>
        <p:spPr>
          <a:xfrm>
            <a:off x="196645" y="6439768"/>
            <a:ext cx="30480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TextBox 6">
            <a:extLst>
              <a:ext uri="{FF2B5EF4-FFF2-40B4-BE49-F238E27FC236}">
                <a16:creationId xmlns:a16="http://schemas.microsoft.com/office/drawing/2014/main" id="{E0F14035-00BE-DA4B-8DEA-5CF7088969E9}"/>
              </a:ext>
            </a:extLst>
          </p:cNvPr>
          <p:cNvSpPr txBox="1"/>
          <p:nvPr userDrawn="1"/>
        </p:nvSpPr>
        <p:spPr>
          <a:xfrm>
            <a:off x="157317" y="6409911"/>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EDD3743E-57E4-804E-B8B7-FE965FD0802B}"/>
              </a:ext>
            </a:extLst>
          </p:cNvPr>
          <p:cNvSpPr>
            <a:spLocks noGrp="1"/>
          </p:cNvSpPr>
          <p:nvPr>
            <p:ph type="body" sz="quarter" idx="12" hasCustomPrompt="1"/>
          </p:nvPr>
        </p:nvSpPr>
        <p:spPr>
          <a:xfrm>
            <a:off x="5637229" y="1439648"/>
            <a:ext cx="5948313" cy="1228725"/>
          </a:xfrm>
          <a:prstGeom prst="rect">
            <a:avLst/>
          </a:prstGeom>
        </p:spPr>
        <p:txBody>
          <a:bodyPr>
            <a:normAutofit/>
          </a:bodyPr>
          <a:lstStyle>
            <a:lvl1pPr>
              <a:defRPr sz="3600" b="1">
                <a:solidFill>
                  <a:srgbClr val="001E62"/>
                </a:solidFill>
              </a:defRPr>
            </a:lvl1pPr>
          </a:lstStyle>
          <a:p>
            <a:pPr lvl="0"/>
            <a:r>
              <a:rPr lang="en-US" dirty="0"/>
              <a:t>Headline goes here and here</a:t>
            </a:r>
          </a:p>
        </p:txBody>
      </p:sp>
      <p:sp>
        <p:nvSpPr>
          <p:cNvPr id="11" name="Content Placeholder 11" descr="if picture or chart you must type your ADA compliant description here.">
            <a:extLst>
              <a:ext uri="{FF2B5EF4-FFF2-40B4-BE49-F238E27FC236}">
                <a16:creationId xmlns:a16="http://schemas.microsoft.com/office/drawing/2014/main" id="{8CD0619C-95A7-664C-8775-F34BF89EE6A4}"/>
              </a:ext>
            </a:extLst>
          </p:cNvPr>
          <p:cNvSpPr>
            <a:spLocks noGrp="1"/>
          </p:cNvSpPr>
          <p:nvPr>
            <p:ph sz="quarter" idx="13"/>
          </p:nvPr>
        </p:nvSpPr>
        <p:spPr>
          <a:xfrm>
            <a:off x="5637230" y="2759720"/>
            <a:ext cx="5948312" cy="316974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Picture Placeholder 9" descr="you must type your ADA compliant description here.">
            <a:extLst>
              <a:ext uri="{FF2B5EF4-FFF2-40B4-BE49-F238E27FC236}">
                <a16:creationId xmlns:a16="http://schemas.microsoft.com/office/drawing/2014/main" id="{F74CC7FA-159A-A245-AC24-50F9BEA24315}"/>
              </a:ext>
            </a:extLst>
          </p:cNvPr>
          <p:cNvSpPr>
            <a:spLocks noGrp="1"/>
          </p:cNvSpPr>
          <p:nvPr>
            <p:ph type="pic" sz="quarter" idx="11"/>
          </p:nvPr>
        </p:nvSpPr>
        <p:spPr>
          <a:xfrm>
            <a:off x="839435" y="1439648"/>
            <a:ext cx="3859565" cy="3970552"/>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pattFill prst="pct20">
            <a:fgClr>
              <a:schemeClr val="accent1"/>
            </a:fgClr>
            <a:bgClr>
              <a:schemeClr val="bg1"/>
            </a:bgClr>
          </a:pattFill>
        </p:spPr>
        <p:txBody>
          <a:bodyPr wrap="square" anchor="ctr">
            <a:noAutofit/>
          </a:bodyPr>
          <a:lstStyle>
            <a:lvl1pPr marL="0" indent="0" algn="ctr">
              <a:buNone/>
              <a:defRPr sz="1200"/>
            </a:lvl1pPr>
          </a:lstStyle>
          <a:p>
            <a:r>
              <a:rPr lang="en-US" dirty="0"/>
              <a:t>Click icon to add picture</a:t>
            </a:r>
            <a:endParaRPr lang="id-ID" dirty="0"/>
          </a:p>
        </p:txBody>
      </p:sp>
      <p:sp>
        <p:nvSpPr>
          <p:cNvPr id="2" name="Footer Placeholder 1">
            <a:extLst>
              <a:ext uri="{FF2B5EF4-FFF2-40B4-BE49-F238E27FC236}">
                <a16:creationId xmlns:a16="http://schemas.microsoft.com/office/drawing/2014/main" id="{9F20A646-7949-4A45-83F2-C982BA44660D}"/>
              </a:ext>
            </a:extLst>
          </p:cNvPr>
          <p:cNvSpPr>
            <a:spLocks noGrp="1"/>
          </p:cNvSpPr>
          <p:nvPr>
            <p:ph type="ftr" sz="quarter" idx="14"/>
          </p:nvPr>
        </p:nvSpPr>
        <p:spPr>
          <a:xfrm>
            <a:off x="5637229" y="6419410"/>
            <a:ext cx="4114800" cy="365125"/>
          </a:xfrm>
        </p:spPr>
        <p:txBody>
          <a:bodyPr/>
          <a:lstStyle/>
          <a:p>
            <a:r>
              <a:rPr lang="en-US" dirty="0"/>
              <a:t>College/Department/Presentation Name</a:t>
            </a:r>
          </a:p>
        </p:txBody>
      </p:sp>
    </p:spTree>
    <p:extLst>
      <p:ext uri="{BB962C8B-B14F-4D97-AF65-F5344CB8AC3E}">
        <p14:creationId xmlns:p14="http://schemas.microsoft.com/office/powerpoint/2010/main" val="315423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218E8F-10A9-6445-A422-50AED2FB7719}"/>
              </a:ext>
            </a:extLst>
          </p:cNvPr>
          <p:cNvSpPr txBox="1"/>
          <p:nvPr userDrawn="1"/>
        </p:nvSpPr>
        <p:spPr>
          <a:xfrm>
            <a:off x="125425" y="6439768"/>
            <a:ext cx="601579" cy="307777"/>
          </a:xfrm>
          <a:prstGeom prst="rect">
            <a:avLst/>
          </a:prstGeom>
          <a:noFill/>
        </p:spPr>
        <p:txBody>
          <a:bodyPr wrap="square" rtlCol="0">
            <a:spAutoFit/>
          </a:bodyPr>
          <a:lstStyle/>
          <a:p>
            <a:fld id="{3165C24F-D5A7-7547-9DA1-2768CBD8B2AD}" type="slidenum">
              <a:rPr lang="en-US" sz="1400" b="1" smtClean="0">
                <a:solidFill>
                  <a:schemeClr val="accent2"/>
                </a:solidFill>
                <a:latin typeface="Arial" panose="020B0604020202020204" pitchFamily="34" charset="0"/>
                <a:cs typeface="Arial" panose="020B0604020202020204" pitchFamily="34" charset="0"/>
              </a:rPr>
              <a:t>‹#›</a:t>
            </a:fld>
            <a:endParaRPr lang="en-US" sz="1400" b="1"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DBB5935-E507-3B44-AD51-1D3B1F0405E1}"/>
              </a:ext>
            </a:extLst>
          </p:cNvPr>
          <p:cNvPicPr>
            <a:picLocks noChangeAspect="1"/>
          </p:cNvPicPr>
          <p:nvPr/>
        </p:nvPicPr>
        <p:blipFill>
          <a:blip r:embed="rId21"/>
          <a:stretch>
            <a:fillRect/>
          </a:stretch>
        </p:blipFill>
        <p:spPr>
          <a:xfrm>
            <a:off x="11462017" y="6126480"/>
            <a:ext cx="604558" cy="589280"/>
          </a:xfrm>
          <a:prstGeom prst="rect">
            <a:avLst/>
          </a:prstGeom>
        </p:spPr>
      </p:pic>
      <p:sp>
        <p:nvSpPr>
          <p:cNvPr id="9" name="Title Placeholder 1">
            <a:extLst>
              <a:ext uri="{FF2B5EF4-FFF2-40B4-BE49-F238E27FC236}">
                <a16:creationId xmlns:a16="http://schemas.microsoft.com/office/drawing/2014/main" id="{DBA86899-E688-504E-A570-178B715EA3C8}"/>
              </a:ext>
            </a:extLst>
          </p:cNvPr>
          <p:cNvSpPr>
            <a:spLocks noGrp="1"/>
          </p:cNvSpPr>
          <p:nvPr>
            <p:ph type="title"/>
          </p:nvPr>
        </p:nvSpPr>
        <p:spPr>
          <a:xfrm>
            <a:off x="571499" y="427475"/>
            <a:ext cx="11048999" cy="811005"/>
          </a:xfrm>
          <a:prstGeom prst="rect">
            <a:avLst/>
          </a:prstGeom>
        </p:spPr>
        <p:txBody>
          <a:bodyPr vert="horz" lIns="0" tIns="0" rIns="0" bIns="0" rtlCol="0" anchor="t">
            <a:normAutofit/>
          </a:bodyPr>
          <a:lstStyle/>
          <a:p>
            <a:r>
              <a:rPr lang="en-US" dirty="0"/>
              <a:t>Slide Title</a:t>
            </a:r>
          </a:p>
        </p:txBody>
      </p:sp>
      <p:sp>
        <p:nvSpPr>
          <p:cNvPr id="10" name="Text Placeholder 2">
            <a:extLst>
              <a:ext uri="{FF2B5EF4-FFF2-40B4-BE49-F238E27FC236}">
                <a16:creationId xmlns:a16="http://schemas.microsoft.com/office/drawing/2014/main" id="{005117A9-42CA-BD41-9D8D-547D5CDB2A2B}"/>
              </a:ext>
            </a:extLst>
          </p:cNvPr>
          <p:cNvSpPr>
            <a:spLocks noGrp="1"/>
          </p:cNvSpPr>
          <p:nvPr>
            <p:ph type="body" idx="1"/>
          </p:nvPr>
        </p:nvSpPr>
        <p:spPr>
          <a:xfrm>
            <a:off x="571500" y="1437126"/>
            <a:ext cx="11049000" cy="449070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descr="red UIC circle mark">
            <a:extLst>
              <a:ext uri="{FF2B5EF4-FFF2-40B4-BE49-F238E27FC236}">
                <a16:creationId xmlns:a16="http://schemas.microsoft.com/office/drawing/2014/main" id="{51353ED9-6758-5C4A-B0DC-BD4F58B26932}"/>
              </a:ext>
            </a:extLst>
          </p:cNvPr>
          <p:cNvPicPr>
            <a:picLocks noChangeAspect="1"/>
          </p:cNvPicPr>
          <p:nvPr userDrawn="1"/>
        </p:nvPicPr>
        <p:blipFill>
          <a:blip r:embed="rId21"/>
          <a:stretch>
            <a:fillRect/>
          </a:stretch>
        </p:blipFill>
        <p:spPr>
          <a:xfrm>
            <a:off x="11462017" y="6126480"/>
            <a:ext cx="604558" cy="589280"/>
          </a:xfrm>
          <a:prstGeom prst="rect">
            <a:avLst/>
          </a:prstGeom>
        </p:spPr>
      </p:pic>
      <p:sp>
        <p:nvSpPr>
          <p:cNvPr id="2" name="Footer Placeholder 1">
            <a:extLst>
              <a:ext uri="{FF2B5EF4-FFF2-40B4-BE49-F238E27FC236}">
                <a16:creationId xmlns:a16="http://schemas.microsoft.com/office/drawing/2014/main" id="{C7EA0ADE-DED0-334D-AE1C-0EBE7C7C1CF1}"/>
              </a:ext>
            </a:extLst>
          </p:cNvPr>
          <p:cNvSpPr>
            <a:spLocks noGrp="1"/>
          </p:cNvSpPr>
          <p:nvPr>
            <p:ph type="ftr" sz="quarter" idx="3"/>
          </p:nvPr>
        </p:nvSpPr>
        <p:spPr>
          <a:xfrm>
            <a:off x="571499" y="6419410"/>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dirty="0"/>
              <a:t>College/Department/Presentation Name</a:t>
            </a:r>
          </a:p>
        </p:txBody>
      </p:sp>
    </p:spTree>
    <p:extLst>
      <p:ext uri="{BB962C8B-B14F-4D97-AF65-F5344CB8AC3E}">
        <p14:creationId xmlns:p14="http://schemas.microsoft.com/office/powerpoint/2010/main" val="23051791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21" r:id="rId6"/>
    <p:sldLayoutId id="2147483715"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6" r:id="rId16"/>
    <p:sldLayoutId id="2147483718" r:id="rId17"/>
    <p:sldLayoutId id="2147483719" r:id="rId18"/>
    <p:sldLayoutId id="2147483720" r:id="rId19"/>
  </p:sldLayoutIdLst>
  <p:hf sldNum="0" hdr="0" dt="0"/>
  <p:txStyles>
    <p:titleStyle>
      <a:lvl1pPr algn="l" defTabSz="914400" rtl="0" eaLnBrk="1" latinLnBrk="0" hangingPunct="1">
        <a:lnSpc>
          <a:spcPct val="90000"/>
        </a:lnSpc>
        <a:spcBef>
          <a:spcPct val="0"/>
        </a:spcBef>
        <a:buNone/>
        <a:defRPr sz="3600" b="1" i="0" kern="1200">
          <a:solidFill>
            <a:srgbClr val="001E6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000" b="0" i="0" kern="1200">
          <a:solidFill>
            <a:schemeClr val="tx1"/>
          </a:solidFill>
          <a:latin typeface="Arial" panose="020B0604020202020204" pitchFamily="34" charset="0"/>
          <a:ea typeface="+mn-ea"/>
          <a:cs typeface="+mn-cs"/>
        </a:defRPr>
      </a:lvl1pPr>
      <a:lvl2pPr marL="635000" indent="-177800" algn="l" defTabSz="914400" rtl="0" eaLnBrk="1" latinLnBrk="0" hangingPunct="1">
        <a:lnSpc>
          <a:spcPct val="100000"/>
        </a:lnSpc>
        <a:spcBef>
          <a:spcPts val="500"/>
        </a:spcBef>
        <a:buClr>
          <a:srgbClr val="001E62"/>
        </a:buClr>
        <a:buFont typeface="Arial" panose="020B0604020202020204" pitchFamily="34" charset="0"/>
        <a:buChar char="•"/>
        <a:tabLst/>
        <a:defRPr sz="2000" b="0" i="0" kern="1200">
          <a:solidFill>
            <a:schemeClr val="tx1"/>
          </a:solidFill>
          <a:latin typeface="Arial" panose="020B0604020202020204" pitchFamily="34" charset="0"/>
          <a:ea typeface="+mn-ea"/>
          <a:cs typeface="+mn-cs"/>
        </a:defRPr>
      </a:lvl2pPr>
      <a:lvl3pPr marL="1098550" indent="-184150" algn="l" defTabSz="914400" rtl="0" eaLnBrk="1" latinLnBrk="0" hangingPunct="1">
        <a:lnSpc>
          <a:spcPct val="100000"/>
        </a:lnSpc>
        <a:spcBef>
          <a:spcPts val="500"/>
        </a:spcBef>
        <a:buClr>
          <a:srgbClr val="001E62"/>
        </a:buClr>
        <a:buFont typeface="System Font Regular"/>
        <a:buChar char="–"/>
        <a:tabLst/>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4">
          <p15:clr>
            <a:srgbClr val="F26B43"/>
          </p15:clr>
        </p15:guide>
        <p15:guide id="4" pos="3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7/978-3-030-53813-2_17"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9C76-7780-2642-B71B-C00F78B9580C}"/>
              </a:ext>
            </a:extLst>
          </p:cNvPr>
          <p:cNvSpPr>
            <a:spLocks noGrp="1"/>
          </p:cNvSpPr>
          <p:nvPr>
            <p:ph type="ctrTitle"/>
          </p:nvPr>
        </p:nvSpPr>
        <p:spPr>
          <a:xfrm>
            <a:off x="1364875" y="2249950"/>
            <a:ext cx="9560859" cy="1422268"/>
          </a:xfrm>
        </p:spPr>
        <p:txBody>
          <a:bodyPr>
            <a:normAutofit fontScale="90000"/>
          </a:bodyPr>
          <a:lstStyle/>
          <a:p>
            <a:r>
              <a:rPr lang="en-US" dirty="0"/>
              <a:t>Overcoming Faculty Resistance to QA for Online Learning</a:t>
            </a:r>
          </a:p>
        </p:txBody>
      </p:sp>
      <p:sp>
        <p:nvSpPr>
          <p:cNvPr id="3" name="Text Placeholder 2">
            <a:extLst>
              <a:ext uri="{FF2B5EF4-FFF2-40B4-BE49-F238E27FC236}">
                <a16:creationId xmlns:a16="http://schemas.microsoft.com/office/drawing/2014/main" id="{73687C4F-686F-6948-8BBC-1B03CE0459BC}"/>
              </a:ext>
            </a:extLst>
          </p:cNvPr>
          <p:cNvSpPr>
            <a:spLocks noGrp="1"/>
          </p:cNvSpPr>
          <p:nvPr>
            <p:ph type="body" sz="quarter" idx="11"/>
          </p:nvPr>
        </p:nvSpPr>
        <p:spPr/>
        <p:txBody>
          <a:bodyPr/>
          <a:lstStyle/>
          <a:p>
            <a:r>
              <a:rPr lang="en-US" dirty="0"/>
              <a:t>October 6,2023</a:t>
            </a:r>
          </a:p>
        </p:txBody>
      </p:sp>
      <p:sp>
        <p:nvSpPr>
          <p:cNvPr id="4" name="Subtitle 3">
            <a:extLst>
              <a:ext uri="{FF2B5EF4-FFF2-40B4-BE49-F238E27FC236}">
                <a16:creationId xmlns:a16="http://schemas.microsoft.com/office/drawing/2014/main" id="{3868B8A4-AF72-9142-9161-F969CE9CD2B6}"/>
              </a:ext>
            </a:extLst>
          </p:cNvPr>
          <p:cNvSpPr>
            <a:spLocks noGrp="1"/>
          </p:cNvSpPr>
          <p:nvPr>
            <p:ph type="subTitle" idx="1"/>
          </p:nvPr>
        </p:nvSpPr>
        <p:spPr>
          <a:xfrm>
            <a:off x="3635828" y="4195872"/>
            <a:ext cx="4920344" cy="893840"/>
          </a:xfrm>
        </p:spPr>
        <p:txBody>
          <a:bodyPr/>
          <a:lstStyle/>
          <a:p>
            <a:r>
              <a:rPr lang="en-US" dirty="0"/>
              <a:t>Margaret Czart, DrPH</a:t>
            </a:r>
          </a:p>
          <a:p>
            <a:r>
              <a:rPr lang="en-US" dirty="0"/>
              <a:t>QM Program &amp; Master Reviewer</a:t>
            </a:r>
          </a:p>
        </p:txBody>
      </p:sp>
    </p:spTree>
    <p:extLst>
      <p:ext uri="{BB962C8B-B14F-4D97-AF65-F5344CB8AC3E}">
        <p14:creationId xmlns:p14="http://schemas.microsoft.com/office/powerpoint/2010/main" val="162875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1DAA-936E-FDA4-C772-4E6A05CA53FF}"/>
              </a:ext>
            </a:extLst>
          </p:cNvPr>
          <p:cNvSpPr>
            <a:spLocks noGrp="1"/>
          </p:cNvSpPr>
          <p:nvPr>
            <p:ph type="title"/>
          </p:nvPr>
        </p:nvSpPr>
        <p:spPr>
          <a:xfrm>
            <a:off x="125801" y="139928"/>
            <a:ext cx="11868508" cy="811005"/>
          </a:xfrm>
        </p:spPr>
        <p:txBody>
          <a:bodyPr>
            <a:normAutofit fontScale="90000"/>
          </a:bodyPr>
          <a:lstStyle/>
          <a:p>
            <a:r>
              <a:rPr lang="en-US" dirty="0">
                <a:latin typeface="Arial"/>
                <a:cs typeface="Arial"/>
              </a:rPr>
              <a:t>Determine the level of Resistance: Motivational Interviewing</a:t>
            </a:r>
            <a:endParaRPr lang="en-US" dirty="0">
              <a:latin typeface="Arial"/>
            </a:endParaRPr>
          </a:p>
        </p:txBody>
      </p:sp>
      <p:sp>
        <p:nvSpPr>
          <p:cNvPr id="7" name="Content Placeholder 6">
            <a:extLst>
              <a:ext uri="{FF2B5EF4-FFF2-40B4-BE49-F238E27FC236}">
                <a16:creationId xmlns:a16="http://schemas.microsoft.com/office/drawing/2014/main" id="{7574DEB8-8702-6A65-14CF-7BCD866531A4}"/>
              </a:ext>
            </a:extLst>
          </p:cNvPr>
          <p:cNvSpPr>
            <a:spLocks noGrp="1"/>
          </p:cNvSpPr>
          <p:nvPr>
            <p:ph idx="1"/>
          </p:nvPr>
        </p:nvSpPr>
        <p:spPr>
          <a:xfrm>
            <a:off x="571500" y="1005805"/>
            <a:ext cx="5257800" cy="5300865"/>
          </a:xfrm>
        </p:spPr>
        <p:txBody>
          <a:bodyPr vert="horz" lIns="0" tIns="0" rIns="0" bIns="0" rtlCol="0" anchor="t">
            <a:normAutofit/>
          </a:bodyPr>
          <a:lstStyle/>
          <a:p>
            <a:pPr marL="342900" indent="-342900">
              <a:buFont typeface="Wingdings"/>
              <a:buChar char="Ø"/>
            </a:pPr>
            <a:r>
              <a:rPr lang="en-US" sz="1800" b="1" dirty="0">
                <a:latin typeface="Arial"/>
                <a:cs typeface="Arial"/>
              </a:rPr>
              <a:t>Expressing empathy -</a:t>
            </a:r>
            <a:r>
              <a:rPr lang="en-US" sz="1800" dirty="0">
                <a:latin typeface="Arial"/>
                <a:cs typeface="Arial"/>
              </a:rPr>
              <a:t>understanding provides the individual with a sense of acceptance for who they are. </a:t>
            </a:r>
          </a:p>
          <a:p>
            <a:endParaRPr lang="en-US" sz="1800" dirty="0">
              <a:cs typeface="Arial" panose="020B0604020202020204" pitchFamily="34" charset="0"/>
            </a:endParaRPr>
          </a:p>
          <a:p>
            <a:pPr marL="342900" indent="-342900">
              <a:buFont typeface="Wingdings"/>
              <a:buChar char="Ø"/>
            </a:pPr>
            <a:r>
              <a:rPr lang="en-US" sz="1800" b="1" dirty="0">
                <a:latin typeface="Arial"/>
                <a:cs typeface="Arial"/>
              </a:rPr>
              <a:t>Developing discrepancy</a:t>
            </a:r>
            <a:r>
              <a:rPr lang="en-US" sz="1800" dirty="0">
                <a:latin typeface="Arial"/>
                <a:cs typeface="Arial"/>
              </a:rPr>
              <a:t> - to develop a discrepancy between their current and desired behavior. </a:t>
            </a:r>
          </a:p>
          <a:p>
            <a:endParaRPr lang="en-US" sz="1800" dirty="0">
              <a:cs typeface="Arial" panose="020B0604020202020204" pitchFamily="34" charset="0"/>
            </a:endParaRPr>
          </a:p>
          <a:p>
            <a:pPr marL="342900" indent="-342900">
              <a:buFont typeface="Wingdings"/>
              <a:buChar char="Ø"/>
            </a:pPr>
            <a:r>
              <a:rPr lang="en-US" sz="1800" b="1" dirty="0">
                <a:latin typeface="Arial"/>
                <a:cs typeface="Arial"/>
              </a:rPr>
              <a:t>Rolling with resistance</a:t>
            </a:r>
            <a:r>
              <a:rPr lang="en-US" sz="1800" dirty="0">
                <a:latin typeface="Arial"/>
                <a:cs typeface="Arial"/>
              </a:rPr>
              <a:t> - acknowledging the individual's perspective and give an opportunity to present a solution that the individual finds acceptable. </a:t>
            </a:r>
          </a:p>
          <a:p>
            <a:endParaRPr lang="en-US" sz="1800" dirty="0">
              <a:cs typeface="Arial" panose="020B0604020202020204" pitchFamily="34" charset="0"/>
            </a:endParaRPr>
          </a:p>
          <a:p>
            <a:pPr marL="342900" indent="-342900">
              <a:buFont typeface="Wingdings"/>
              <a:buChar char="Ø"/>
            </a:pPr>
            <a:r>
              <a:rPr lang="en-US" sz="1800" b="1" dirty="0">
                <a:latin typeface="Arial"/>
                <a:cs typeface="Arial"/>
              </a:rPr>
              <a:t>Supporting self-efficacy</a:t>
            </a:r>
            <a:r>
              <a:rPr lang="en-US" sz="1800" dirty="0">
                <a:latin typeface="Arial"/>
                <a:cs typeface="Arial"/>
              </a:rPr>
              <a:t> - needs to believe that he/she is capable of making that change </a:t>
            </a:r>
            <a:endParaRPr lang="en-US" sz="1800" dirty="0">
              <a:cs typeface="Arial" panose="020B0604020202020204" pitchFamily="34" charset="0"/>
            </a:endParaRPr>
          </a:p>
          <a:p>
            <a:endParaRPr lang="en-US" dirty="0">
              <a:cs typeface="Arial"/>
            </a:endParaRPr>
          </a:p>
        </p:txBody>
      </p:sp>
      <p:graphicFrame>
        <p:nvGraphicFramePr>
          <p:cNvPr id="16" name="Content Placeholder 15">
            <a:extLst>
              <a:ext uri="{FF2B5EF4-FFF2-40B4-BE49-F238E27FC236}">
                <a16:creationId xmlns:a16="http://schemas.microsoft.com/office/drawing/2014/main" id="{A0C4B559-3BA0-D7AE-E318-731ED341B23B}"/>
              </a:ext>
            </a:extLst>
          </p:cNvPr>
          <p:cNvGraphicFramePr>
            <a:graphicFrameLocks noGrp="1"/>
          </p:cNvGraphicFramePr>
          <p:nvPr>
            <p:ph idx="10"/>
          </p:nvPr>
        </p:nvGraphicFramePr>
        <p:xfrm>
          <a:off x="6388100" y="1436688"/>
          <a:ext cx="5257800" cy="449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F0BCAB98-E471-0131-96A7-311AE5C449CB}"/>
              </a:ext>
            </a:extLst>
          </p:cNvPr>
          <p:cNvSpPr>
            <a:spLocks noGrp="1"/>
          </p:cNvSpPr>
          <p:nvPr>
            <p:ph type="ftr" sz="quarter" idx="11"/>
          </p:nvPr>
        </p:nvSpPr>
        <p:spPr/>
        <p:txBody>
          <a:bodyPr/>
          <a:lstStyle/>
          <a:p>
            <a:r>
              <a:rPr lang="en-US" dirty="0"/>
              <a:t>UIC College of Applied Health, BHIS, Margaret Czart</a:t>
            </a:r>
          </a:p>
        </p:txBody>
      </p:sp>
      <p:pic>
        <p:nvPicPr>
          <p:cNvPr id="495" name="Picture 494">
            <a:extLst>
              <a:ext uri="{FF2B5EF4-FFF2-40B4-BE49-F238E27FC236}">
                <a16:creationId xmlns:a16="http://schemas.microsoft.com/office/drawing/2014/main" id="{A6B2A5FA-0A51-B1CD-44B6-6179CAEF68FF}"/>
              </a:ext>
            </a:extLst>
          </p:cNvPr>
          <p:cNvPicPr>
            <a:picLocks noChangeAspect="1"/>
          </p:cNvPicPr>
          <p:nvPr/>
        </p:nvPicPr>
        <p:blipFill>
          <a:blip r:embed="rId7"/>
          <a:stretch>
            <a:fillRect/>
          </a:stretch>
        </p:blipFill>
        <p:spPr>
          <a:xfrm>
            <a:off x="5457646" y="6183035"/>
            <a:ext cx="6078747" cy="602307"/>
          </a:xfrm>
          <a:prstGeom prst="rect">
            <a:avLst/>
          </a:prstGeom>
        </p:spPr>
      </p:pic>
    </p:spTree>
    <p:extLst>
      <p:ext uri="{BB962C8B-B14F-4D97-AF65-F5344CB8AC3E}">
        <p14:creationId xmlns:p14="http://schemas.microsoft.com/office/powerpoint/2010/main" val="361685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F597-F0F2-1A19-3E5E-F7A2D48A3D38}"/>
              </a:ext>
            </a:extLst>
          </p:cNvPr>
          <p:cNvSpPr>
            <a:spLocks noGrp="1"/>
          </p:cNvSpPr>
          <p:nvPr>
            <p:ph type="title"/>
          </p:nvPr>
        </p:nvSpPr>
        <p:spPr/>
        <p:txBody>
          <a:bodyPr>
            <a:normAutofit fontScale="90000"/>
          </a:bodyPr>
          <a:lstStyle/>
          <a:p>
            <a:r>
              <a:rPr lang="en-US" dirty="0"/>
              <a:t>Motivational Interviewing: Asking Questions &amp; Listening</a:t>
            </a:r>
          </a:p>
        </p:txBody>
      </p:sp>
      <p:sp>
        <p:nvSpPr>
          <p:cNvPr id="3" name="Content Placeholder 2">
            <a:extLst>
              <a:ext uri="{FF2B5EF4-FFF2-40B4-BE49-F238E27FC236}">
                <a16:creationId xmlns:a16="http://schemas.microsoft.com/office/drawing/2014/main" id="{02320AFF-0064-7ACD-ADC1-3B9238AE11E9}"/>
              </a:ext>
            </a:extLst>
          </p:cNvPr>
          <p:cNvSpPr>
            <a:spLocks noGrp="1"/>
          </p:cNvSpPr>
          <p:nvPr>
            <p:ph idx="1"/>
          </p:nvPr>
        </p:nvSpPr>
        <p:spPr>
          <a:ln>
            <a:solidFill>
              <a:srgbClr val="333333"/>
            </a:solidFill>
          </a:ln>
        </p:spPr>
        <p:txBody>
          <a:bodyPr/>
          <a:lstStyle/>
          <a:p>
            <a:r>
              <a:rPr lang="en-US" b="1" dirty="0"/>
              <a:t>Questions to Ask/ Statements to Say</a:t>
            </a:r>
          </a:p>
          <a:p>
            <a:endParaRPr lang="en-US" b="1" dirty="0"/>
          </a:p>
          <a:p>
            <a:pPr marL="457200" indent="-457200">
              <a:buFont typeface="+mj-lt"/>
              <a:buAutoNum type="arabicPeriod"/>
            </a:pPr>
            <a:r>
              <a:rPr lang="en-US" dirty="0"/>
              <a:t>Ask questions wat they like and don’t like about their course. </a:t>
            </a:r>
          </a:p>
          <a:p>
            <a:pPr marL="457200" indent="-457200">
              <a:buFont typeface="+mj-lt"/>
              <a:buAutoNum type="arabicPeriod"/>
            </a:pPr>
            <a:r>
              <a:rPr lang="en-US" dirty="0"/>
              <a:t>Ask what they would like to do in their course</a:t>
            </a:r>
          </a:p>
          <a:p>
            <a:pPr marL="457200" indent="-457200">
              <a:buFont typeface="+mj-lt"/>
              <a:buAutoNum type="arabicPeriod"/>
            </a:pPr>
            <a:r>
              <a:rPr lang="en-US" dirty="0"/>
              <a:t>Provide recommendations associated with QM Rubric Standards without saying it is QM Rubric Standard</a:t>
            </a:r>
          </a:p>
          <a:p>
            <a:endParaRPr lang="en-US" dirty="0"/>
          </a:p>
        </p:txBody>
      </p:sp>
      <p:sp>
        <p:nvSpPr>
          <p:cNvPr id="4" name="Content Placeholder 3">
            <a:extLst>
              <a:ext uri="{FF2B5EF4-FFF2-40B4-BE49-F238E27FC236}">
                <a16:creationId xmlns:a16="http://schemas.microsoft.com/office/drawing/2014/main" id="{98392B7A-782D-6A5D-E0A9-E7194EC4BF85}"/>
              </a:ext>
            </a:extLst>
          </p:cNvPr>
          <p:cNvSpPr>
            <a:spLocks noGrp="1"/>
          </p:cNvSpPr>
          <p:nvPr>
            <p:ph idx="10"/>
          </p:nvPr>
        </p:nvSpPr>
        <p:spPr>
          <a:ln>
            <a:solidFill>
              <a:srgbClr val="333333"/>
            </a:solidFill>
          </a:ln>
        </p:spPr>
        <p:txBody>
          <a:bodyPr/>
          <a:lstStyle/>
          <a:p>
            <a:r>
              <a:rPr lang="en-US" b="1" dirty="0"/>
              <a:t>Listening for Key Terms/Words</a:t>
            </a:r>
          </a:p>
          <a:p>
            <a:endParaRPr lang="en-US" b="1" dirty="0"/>
          </a:p>
          <a:p>
            <a:pPr marL="457200" indent="-457200">
              <a:buFont typeface="+mj-lt"/>
              <a:buAutoNum type="arabicPeriod"/>
            </a:pPr>
            <a:r>
              <a:rPr lang="en-US" dirty="0"/>
              <a:t>Listen if what they faculty/like don’t like applies to any QM Rubric standard. </a:t>
            </a:r>
          </a:p>
          <a:p>
            <a:pPr marL="457200" indent="-457200">
              <a:buFont typeface="+mj-lt"/>
              <a:buAutoNum type="arabicPeriod"/>
            </a:pPr>
            <a:r>
              <a:rPr lang="en-US" dirty="0"/>
              <a:t>Listen if they have a plan that fits into a QM Rubric Standard or if they are doing it because another program is doing it. </a:t>
            </a:r>
          </a:p>
          <a:p>
            <a:pPr marL="457200" indent="-457200">
              <a:buFont typeface="+mj-lt"/>
              <a:buAutoNum type="arabicPeriod"/>
            </a:pPr>
            <a:r>
              <a:rPr lang="en-US" dirty="0"/>
              <a:t>Listen for comments of interest, statements of contradiction or still resistant. </a:t>
            </a:r>
          </a:p>
        </p:txBody>
      </p:sp>
      <p:sp>
        <p:nvSpPr>
          <p:cNvPr id="5" name="Footer Placeholder 4">
            <a:extLst>
              <a:ext uri="{FF2B5EF4-FFF2-40B4-BE49-F238E27FC236}">
                <a16:creationId xmlns:a16="http://schemas.microsoft.com/office/drawing/2014/main" id="{EA97310B-DE5C-E57B-71AB-68D1FE267A43}"/>
              </a:ext>
            </a:extLst>
          </p:cNvPr>
          <p:cNvSpPr>
            <a:spLocks noGrp="1"/>
          </p:cNvSpPr>
          <p:nvPr>
            <p:ph type="ftr" sz="quarter" idx="11"/>
          </p:nvPr>
        </p:nvSpPr>
        <p:spPr/>
        <p:txBody>
          <a:bodyPr/>
          <a:lstStyle/>
          <a:p>
            <a:r>
              <a:rPr lang="en-US" dirty="0"/>
              <a:t>UIC College of Applied Health, BHIS, Margaret Czart</a:t>
            </a:r>
          </a:p>
          <a:p>
            <a:endParaRPr lang="en-US" dirty="0"/>
          </a:p>
        </p:txBody>
      </p:sp>
    </p:spTree>
    <p:extLst>
      <p:ext uri="{BB962C8B-B14F-4D97-AF65-F5344CB8AC3E}">
        <p14:creationId xmlns:p14="http://schemas.microsoft.com/office/powerpoint/2010/main" val="194791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D0D044F-B79C-E715-B4B2-6AD9F26EB966}"/>
              </a:ext>
            </a:extLst>
          </p:cNvPr>
          <p:cNvSpPr>
            <a:spLocks noGrp="1"/>
          </p:cNvSpPr>
          <p:nvPr>
            <p:ph type="body" sz="quarter" idx="17"/>
          </p:nvPr>
        </p:nvSpPr>
        <p:spPr/>
        <p:txBody>
          <a:bodyPr/>
          <a:lstStyle/>
          <a:p>
            <a:r>
              <a:rPr lang="en-US" dirty="0"/>
              <a:t>Strategies to Improve Faculty Resistance</a:t>
            </a:r>
          </a:p>
        </p:txBody>
      </p:sp>
      <p:sp>
        <p:nvSpPr>
          <p:cNvPr id="9" name="Content Placeholder 8">
            <a:extLst>
              <a:ext uri="{FF2B5EF4-FFF2-40B4-BE49-F238E27FC236}">
                <a16:creationId xmlns:a16="http://schemas.microsoft.com/office/drawing/2014/main" id="{1305CDF3-CAA4-5AAA-ADBD-836B145DA4C6}"/>
              </a:ext>
            </a:extLst>
          </p:cNvPr>
          <p:cNvSpPr>
            <a:spLocks noGrp="1"/>
          </p:cNvSpPr>
          <p:nvPr>
            <p:ph idx="18"/>
          </p:nvPr>
        </p:nvSpPr>
        <p:spPr/>
        <p:txBody>
          <a:bodyPr/>
          <a:lstStyle/>
          <a:p>
            <a:endParaRPr lang="en-US" dirty="0"/>
          </a:p>
          <a:p>
            <a:endParaRPr lang="en-US" dirty="0"/>
          </a:p>
          <a:p>
            <a:endParaRPr lang="en-US" dirty="0"/>
          </a:p>
          <a:p>
            <a:endParaRPr lang="en-US" dirty="0"/>
          </a:p>
          <a:p>
            <a:r>
              <a:rPr lang="en-US" dirty="0"/>
              <a:t> </a:t>
            </a:r>
          </a:p>
          <a:p>
            <a:endParaRPr lang="en-US" dirty="0"/>
          </a:p>
          <a:p>
            <a:endParaRPr lang="en-US" dirty="0"/>
          </a:p>
        </p:txBody>
      </p:sp>
      <p:sp>
        <p:nvSpPr>
          <p:cNvPr id="5" name="Footer Placeholder 4">
            <a:extLst>
              <a:ext uri="{FF2B5EF4-FFF2-40B4-BE49-F238E27FC236}">
                <a16:creationId xmlns:a16="http://schemas.microsoft.com/office/drawing/2014/main" id="{E7B8CE97-634F-A564-8AD8-77680BBE7024}"/>
              </a:ext>
            </a:extLst>
          </p:cNvPr>
          <p:cNvSpPr>
            <a:spLocks noGrp="1"/>
          </p:cNvSpPr>
          <p:nvPr>
            <p:ph type="ftr" sz="quarter" idx="19"/>
          </p:nvPr>
        </p:nvSpPr>
        <p:spPr/>
        <p:txBody>
          <a:bodyPr/>
          <a:lstStyle/>
          <a:p>
            <a:r>
              <a:rPr lang="en-US" dirty="0"/>
              <a:t>UIC College of Applied Health, BHIS, Margaret Czart</a:t>
            </a:r>
          </a:p>
        </p:txBody>
      </p:sp>
      <p:sp>
        <p:nvSpPr>
          <p:cNvPr id="10" name="Content Placeholder 3">
            <a:extLst>
              <a:ext uri="{FF2B5EF4-FFF2-40B4-BE49-F238E27FC236}">
                <a16:creationId xmlns:a16="http://schemas.microsoft.com/office/drawing/2014/main" id="{4CECF6A6-026E-8823-3FA3-001473C8187A}"/>
              </a:ext>
            </a:extLst>
          </p:cNvPr>
          <p:cNvSpPr txBox="1">
            <a:spLocks/>
          </p:cNvSpPr>
          <p:nvPr/>
        </p:nvSpPr>
        <p:spPr>
          <a:xfrm>
            <a:off x="4805665" y="248771"/>
            <a:ext cx="6796915" cy="5814099"/>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Tx/>
              <a:buNone/>
              <a:defRPr sz="1600" b="1" i="0" kern="1200" cap="all" spc="300" baseline="0">
                <a:solidFill>
                  <a:schemeClr val="accent1"/>
                </a:solidFill>
                <a:latin typeface="Arial" panose="020B0604020202020204" pitchFamily="34" charset="0"/>
                <a:ea typeface="+mn-ea"/>
                <a:cs typeface="+mn-cs"/>
              </a:defRPr>
            </a:lvl1pPr>
            <a:lvl2pPr marL="12700" indent="0" algn="l" defTabSz="914400" rtl="0" eaLnBrk="1" latinLnBrk="0" hangingPunct="1">
              <a:lnSpc>
                <a:spcPct val="100000"/>
              </a:lnSpc>
              <a:spcBef>
                <a:spcPts val="500"/>
              </a:spcBef>
              <a:buClr>
                <a:srgbClr val="001E62"/>
              </a:buClr>
              <a:buFontTx/>
              <a:buNone/>
              <a:tabLst/>
              <a:defRPr sz="2000" b="0" i="0" kern="1200">
                <a:solidFill>
                  <a:schemeClr val="tx1"/>
                </a:solidFill>
                <a:latin typeface="Arial" panose="020B0604020202020204" pitchFamily="34" charset="0"/>
                <a:ea typeface="+mn-ea"/>
                <a:cs typeface="+mn-cs"/>
              </a:defRPr>
            </a:lvl2pPr>
            <a:lvl3pPr marL="641350" indent="-171450" algn="l" defTabSz="914400" rtl="0" eaLnBrk="1" latinLnBrk="0" hangingPunct="1">
              <a:lnSpc>
                <a:spcPct val="100000"/>
              </a:lnSpc>
              <a:spcBef>
                <a:spcPts val="500"/>
              </a:spcBef>
              <a:buClr>
                <a:srgbClr val="001E62"/>
              </a:buClr>
              <a:buFont typeface="Arial" panose="020B0604020202020204" pitchFamily="34" charset="0"/>
              <a:buChar char="•"/>
              <a:tabLst/>
              <a:defRPr sz="1600" b="0" i="0" kern="1200">
                <a:solidFill>
                  <a:schemeClr val="tx1"/>
                </a:solidFill>
                <a:latin typeface="Arial" panose="020B0604020202020204" pitchFamily="34" charset="0"/>
                <a:ea typeface="+mn-ea"/>
                <a:cs typeface="+mn-cs"/>
              </a:defRPr>
            </a:lvl3pPr>
            <a:lvl4pPr marL="1485900" indent="-114300" algn="l" defTabSz="914400" rtl="0" eaLnBrk="1" latinLnBrk="0" hangingPunct="1">
              <a:lnSpc>
                <a:spcPct val="90000"/>
              </a:lnSpc>
              <a:spcBef>
                <a:spcPts val="500"/>
              </a:spcBef>
              <a:buClr>
                <a:srgbClr val="001E62"/>
              </a:buClr>
              <a:buFont typeface="Arial" panose="020B0604020202020204" pitchFamily="34" charset="0"/>
              <a:buChar char="•"/>
              <a:tabLst/>
              <a:defRPr sz="1200" b="0" i="0" kern="1200">
                <a:solidFill>
                  <a:schemeClr val="tx1"/>
                </a:solidFill>
                <a:latin typeface="Arial" panose="020B0604020202020204" pitchFamily="34" charset="0"/>
                <a:ea typeface="+mn-ea"/>
                <a:cs typeface="+mn-cs"/>
              </a:defRPr>
            </a:lvl4pPr>
            <a:lvl5pPr marL="1952625" indent="-123825" algn="l" defTabSz="914400" rtl="0" eaLnBrk="1" latinLnBrk="0" hangingPunct="1">
              <a:lnSpc>
                <a:spcPct val="90000"/>
              </a:lnSpc>
              <a:spcBef>
                <a:spcPts val="500"/>
              </a:spcBef>
              <a:buClr>
                <a:srgbClr val="001E62"/>
              </a:buClr>
              <a:buFont typeface="Arial" panose="020B0604020202020204" pitchFamily="34" charset="0"/>
              <a:buChar char="•"/>
              <a:tabLst/>
              <a:defRPr sz="12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r>
              <a:rPr lang="en-US" sz="1800" dirty="0"/>
              <a:t>There are many factors which determine the level of resistance. Each level requires a specific strategy. </a:t>
            </a:r>
          </a:p>
          <a:p>
            <a:pPr lvl="1"/>
            <a:endParaRPr lang="en-US" sz="1800" dirty="0"/>
          </a:p>
          <a:p>
            <a:pPr lvl="1"/>
            <a:endParaRPr lang="id-ID" dirty="0"/>
          </a:p>
          <a:p>
            <a:pPr algn="ctr"/>
            <a:r>
              <a:rPr lang="en-US" sz="1800" dirty="0"/>
              <a:t>Improving Faculty Resistance            towards QA</a:t>
            </a:r>
          </a:p>
          <a:p>
            <a:endParaRPr lang="id-ID" sz="1800" dirty="0"/>
          </a:p>
          <a:p>
            <a:pPr lvl="1"/>
            <a:r>
              <a:rPr lang="en-US" sz="1800" dirty="0"/>
              <a:t>The approach to improving faculty resistance to QA requires careful consideration based on the institutional culture. It is vital not to set expectations that are:  </a:t>
            </a:r>
          </a:p>
          <a:p>
            <a:pPr lvl="2"/>
            <a:r>
              <a:rPr lang="en-US" sz="1800" dirty="0"/>
              <a:t>High (meeting all QA and QM Rubric Standards)</a:t>
            </a:r>
            <a:endParaRPr lang="id-ID" sz="1800" dirty="0"/>
          </a:p>
          <a:p>
            <a:pPr lvl="2"/>
            <a:r>
              <a:rPr lang="en-US" sz="1800" dirty="0"/>
              <a:t>Short timeline (Accreditation Cycle) </a:t>
            </a:r>
            <a:endParaRPr lang="id-ID" sz="1800" dirty="0"/>
          </a:p>
          <a:p>
            <a:pPr lvl="2"/>
            <a:r>
              <a:rPr lang="en-US" sz="1800" dirty="0"/>
              <a:t>Don’t allow faculty to be considered as non-subject matter experts.</a:t>
            </a:r>
          </a:p>
          <a:p>
            <a:pPr marL="469900" lvl="2" indent="0">
              <a:buNone/>
            </a:pPr>
            <a:r>
              <a:rPr lang="en-US" sz="1800" dirty="0"/>
              <a:t>	</a:t>
            </a:r>
          </a:p>
          <a:p>
            <a:endParaRPr lang="en-US" dirty="0"/>
          </a:p>
        </p:txBody>
      </p:sp>
    </p:spTree>
    <p:extLst>
      <p:ext uri="{BB962C8B-B14F-4D97-AF65-F5344CB8AC3E}">
        <p14:creationId xmlns:p14="http://schemas.microsoft.com/office/powerpoint/2010/main" val="82008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E326-0D47-9BD4-FC23-95E5E5308005}"/>
              </a:ext>
            </a:extLst>
          </p:cNvPr>
          <p:cNvSpPr>
            <a:spLocks noGrp="1"/>
          </p:cNvSpPr>
          <p:nvPr>
            <p:ph type="title"/>
          </p:nvPr>
        </p:nvSpPr>
        <p:spPr>
          <a:xfrm>
            <a:off x="571499" y="427475"/>
            <a:ext cx="11048999" cy="811005"/>
          </a:xfrm>
        </p:spPr>
        <p:txBody>
          <a:bodyPr/>
          <a:lstStyle/>
          <a:p>
            <a:r>
              <a:rPr lang="en-US" dirty="0"/>
              <a:t>Strategies for the “I’m QM Certified but..”</a:t>
            </a:r>
          </a:p>
        </p:txBody>
      </p:sp>
      <p:sp>
        <p:nvSpPr>
          <p:cNvPr id="6" name="Content Placeholder 5">
            <a:extLst>
              <a:ext uri="{FF2B5EF4-FFF2-40B4-BE49-F238E27FC236}">
                <a16:creationId xmlns:a16="http://schemas.microsoft.com/office/drawing/2014/main" id="{E4BC6B2E-A4C3-4A9D-4ABF-F975CFFCBA36}"/>
              </a:ext>
            </a:extLst>
          </p:cNvPr>
          <p:cNvSpPr>
            <a:spLocks noGrp="1"/>
          </p:cNvSpPr>
          <p:nvPr>
            <p:ph idx="10"/>
          </p:nvPr>
        </p:nvSpPr>
        <p:spPr>
          <a:xfrm>
            <a:off x="6636870" y="1336273"/>
            <a:ext cx="5257800" cy="4708180"/>
          </a:xfrm>
        </p:spPr>
        <p:txBody>
          <a:bodyPr vert="horz" lIns="0" tIns="0" rIns="0" bIns="0" rtlCol="0" anchor="t">
            <a:normAutofit/>
          </a:bodyPr>
          <a:lstStyle/>
          <a:p>
            <a:pPr marL="342900" indent="-342900">
              <a:buFont typeface="Wingdings"/>
              <a:buChar char="q"/>
            </a:pPr>
            <a:r>
              <a:rPr lang="en-US" dirty="0">
                <a:latin typeface="Arial"/>
                <a:cs typeface="Arial"/>
              </a:rPr>
              <a:t>-</a:t>
            </a:r>
            <a:r>
              <a:rPr lang="en-US" sz="1800" dirty="0">
                <a:latin typeface="Arial"/>
                <a:cs typeface="Arial"/>
              </a:rPr>
              <a:t>Precontemplation: resistance to change</a:t>
            </a:r>
            <a:endParaRPr lang="en-US" sz="1800" dirty="0">
              <a:latin typeface="Arial"/>
              <a:cs typeface="Arial" panose="020B0604020202020204" pitchFamily="34" charset="0"/>
            </a:endParaRPr>
          </a:p>
          <a:p>
            <a:endParaRPr lang="en-US" sz="1800" dirty="0">
              <a:latin typeface="Arial"/>
              <a:cs typeface="Arial"/>
            </a:endParaRPr>
          </a:p>
          <a:p>
            <a:pPr marL="342900" indent="-342900">
              <a:buFont typeface="Wingdings"/>
              <a:buChar char="q"/>
            </a:pPr>
            <a:r>
              <a:rPr lang="en-US" sz="1800" dirty="0">
                <a:latin typeface="Arial"/>
                <a:cs typeface="Arial"/>
              </a:rPr>
              <a:t>-Contemplation: acknowledge the problem but must deal with their ambivalence. </a:t>
            </a:r>
            <a:endParaRPr lang="en-US" sz="1800" dirty="0">
              <a:cs typeface="Arial" panose="020B0604020202020204" pitchFamily="34" charset="0"/>
            </a:endParaRPr>
          </a:p>
          <a:p>
            <a:endParaRPr lang="en-US" sz="1800" dirty="0">
              <a:latin typeface="Arial"/>
              <a:cs typeface="Arial"/>
            </a:endParaRPr>
          </a:p>
          <a:p>
            <a:pPr marL="342900" indent="-342900">
              <a:buFont typeface="Wingdings"/>
              <a:buChar char="q"/>
            </a:pPr>
            <a:r>
              <a:rPr lang="en-US" sz="1800" dirty="0">
                <a:latin typeface="Arial"/>
                <a:cs typeface="Arial"/>
              </a:rPr>
              <a:t>- Action: individual actually changes  </a:t>
            </a:r>
            <a:endParaRPr lang="en-US" sz="1800" dirty="0">
              <a:latin typeface="Arial"/>
              <a:cs typeface="Arial" panose="020B0604020202020204" pitchFamily="34" charset="0"/>
            </a:endParaRPr>
          </a:p>
          <a:p>
            <a:endParaRPr lang="en-US" sz="1800" dirty="0">
              <a:latin typeface="Arial"/>
              <a:cs typeface="Arial"/>
            </a:endParaRPr>
          </a:p>
          <a:p>
            <a:pPr marL="342900" indent="-342900">
              <a:buFont typeface="Wingdings"/>
              <a:buChar char="q"/>
            </a:pPr>
            <a:r>
              <a:rPr lang="en-US" sz="1800" dirty="0">
                <a:latin typeface="Arial"/>
                <a:cs typeface="Arial"/>
              </a:rPr>
              <a:t>-Maintenance: continue new behavior</a:t>
            </a:r>
            <a:endParaRPr lang="en-US" sz="1800" dirty="0">
              <a:cs typeface="Arial" panose="020B0604020202020204" pitchFamily="34" charset="0"/>
            </a:endParaRPr>
          </a:p>
          <a:p>
            <a:endParaRPr lang="en-US" sz="1800" dirty="0">
              <a:latin typeface="Arial"/>
              <a:cs typeface="Arial"/>
            </a:endParaRPr>
          </a:p>
          <a:p>
            <a:pPr marL="342900" indent="-342900">
              <a:buFont typeface="Wingdings"/>
              <a:buChar char="q"/>
            </a:pPr>
            <a:r>
              <a:rPr lang="en-US" sz="1800" dirty="0">
                <a:latin typeface="Arial"/>
                <a:cs typeface="Arial"/>
              </a:rPr>
              <a:t>Relapse : Repeat old behaviors from time to time</a:t>
            </a:r>
            <a:endParaRPr lang="en-US" sz="1800" dirty="0">
              <a:latin typeface="Arial"/>
              <a:cs typeface="Arial" panose="020B0604020202020204" pitchFamily="34" charset="0"/>
            </a:endParaRPr>
          </a:p>
        </p:txBody>
      </p:sp>
      <p:sp>
        <p:nvSpPr>
          <p:cNvPr id="4" name="Footer Placeholder 3">
            <a:extLst>
              <a:ext uri="{FF2B5EF4-FFF2-40B4-BE49-F238E27FC236}">
                <a16:creationId xmlns:a16="http://schemas.microsoft.com/office/drawing/2014/main" id="{012A20FE-90C8-B9FE-6C1D-8BE519816165}"/>
              </a:ext>
            </a:extLst>
          </p:cNvPr>
          <p:cNvSpPr>
            <a:spLocks noGrp="1"/>
          </p:cNvSpPr>
          <p:nvPr>
            <p:ph type="ftr" sz="quarter" idx="11"/>
          </p:nvPr>
        </p:nvSpPr>
        <p:spPr/>
        <p:txBody>
          <a:bodyPr/>
          <a:lstStyle/>
          <a:p>
            <a:r>
              <a:rPr lang="en-US" dirty="0"/>
              <a:t>UIC College of Applied Health, BHIS, Margaret Czart</a:t>
            </a:r>
          </a:p>
        </p:txBody>
      </p:sp>
      <p:pic>
        <p:nvPicPr>
          <p:cNvPr id="11" name="Content Placeholder 10">
            <a:extLst>
              <a:ext uri="{FF2B5EF4-FFF2-40B4-BE49-F238E27FC236}">
                <a16:creationId xmlns:a16="http://schemas.microsoft.com/office/drawing/2014/main" id="{FA029A8C-FF7A-D0AF-0B19-73829E500B27}"/>
              </a:ext>
            </a:extLst>
          </p:cNvPr>
          <p:cNvPicPr>
            <a:picLocks noGrp="1" noChangeAspect="1"/>
          </p:cNvPicPr>
          <p:nvPr>
            <p:ph idx="1"/>
          </p:nvPr>
        </p:nvPicPr>
        <p:blipFill>
          <a:blip r:embed="rId2"/>
          <a:stretch>
            <a:fillRect/>
          </a:stretch>
        </p:blipFill>
        <p:spPr>
          <a:xfrm>
            <a:off x="172539" y="1667435"/>
            <a:ext cx="6382112" cy="3261655"/>
          </a:xfrm>
        </p:spPr>
      </p:pic>
      <p:sp>
        <p:nvSpPr>
          <p:cNvPr id="12" name="TextBox 11">
            <a:extLst>
              <a:ext uri="{FF2B5EF4-FFF2-40B4-BE49-F238E27FC236}">
                <a16:creationId xmlns:a16="http://schemas.microsoft.com/office/drawing/2014/main" id="{6618229F-AEFB-54B5-DE1E-BEFBB9691FD3}"/>
              </a:ext>
            </a:extLst>
          </p:cNvPr>
          <p:cNvSpPr txBox="1"/>
          <p:nvPr/>
        </p:nvSpPr>
        <p:spPr>
          <a:xfrm>
            <a:off x="571499" y="1161319"/>
            <a:ext cx="5463988" cy="369332"/>
          </a:xfrm>
          <a:prstGeom prst="rect">
            <a:avLst/>
          </a:prstGeom>
          <a:noFill/>
          <a:ln>
            <a:solidFill>
              <a:srgbClr val="333333"/>
            </a:solidFill>
          </a:ln>
        </p:spPr>
        <p:txBody>
          <a:bodyPr wrap="square" rtlCol="0">
            <a:spAutoFit/>
          </a:bodyPr>
          <a:lstStyle/>
          <a:p>
            <a:r>
              <a:rPr lang="en-US" dirty="0"/>
              <a:t>Transtheoretical Model (TTM) for Behavior Change</a:t>
            </a:r>
          </a:p>
        </p:txBody>
      </p:sp>
      <p:sp>
        <p:nvSpPr>
          <p:cNvPr id="3" name="TextBox 2">
            <a:extLst>
              <a:ext uri="{FF2B5EF4-FFF2-40B4-BE49-F238E27FC236}">
                <a16:creationId xmlns:a16="http://schemas.microsoft.com/office/drawing/2014/main" id="{0BF99323-4B67-2320-A0F6-78D2F00466A7}"/>
              </a:ext>
            </a:extLst>
          </p:cNvPr>
          <p:cNvSpPr txBox="1"/>
          <p:nvPr/>
        </p:nvSpPr>
        <p:spPr>
          <a:xfrm>
            <a:off x="7629285" y="6320346"/>
            <a:ext cx="31564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cs typeface="Arial"/>
              </a:rPr>
              <a:t>(Miller and Rollnick 2002)</a:t>
            </a:r>
            <a:endParaRPr lang="en-US" dirty="0"/>
          </a:p>
        </p:txBody>
      </p:sp>
    </p:spTree>
    <p:extLst>
      <p:ext uri="{BB962C8B-B14F-4D97-AF65-F5344CB8AC3E}">
        <p14:creationId xmlns:p14="http://schemas.microsoft.com/office/powerpoint/2010/main" val="362656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0CD631-2D64-5273-9464-3869690A0C75}"/>
              </a:ext>
            </a:extLst>
          </p:cNvPr>
          <p:cNvSpPr>
            <a:spLocks noGrp="1"/>
          </p:cNvSpPr>
          <p:nvPr>
            <p:ph type="title"/>
          </p:nvPr>
        </p:nvSpPr>
        <p:spPr/>
        <p:txBody>
          <a:bodyPr/>
          <a:lstStyle/>
          <a:p>
            <a:r>
              <a:rPr lang="en-US" dirty="0"/>
              <a:t>Strategies for the “I’m QM Certified but..” cont. </a:t>
            </a:r>
          </a:p>
        </p:txBody>
      </p:sp>
      <p:sp>
        <p:nvSpPr>
          <p:cNvPr id="5" name="Footer Placeholder 4">
            <a:extLst>
              <a:ext uri="{FF2B5EF4-FFF2-40B4-BE49-F238E27FC236}">
                <a16:creationId xmlns:a16="http://schemas.microsoft.com/office/drawing/2014/main" id="{0BB8C846-ACD1-2F1A-91BD-0F5F2801F41B}"/>
              </a:ext>
            </a:extLst>
          </p:cNvPr>
          <p:cNvSpPr>
            <a:spLocks noGrp="1"/>
          </p:cNvSpPr>
          <p:nvPr>
            <p:ph type="ftr" sz="quarter" idx="10"/>
          </p:nvPr>
        </p:nvSpPr>
        <p:spPr/>
        <p:txBody>
          <a:bodyPr/>
          <a:lstStyle/>
          <a:p>
            <a:r>
              <a:rPr lang="en-US" dirty="0"/>
              <a:t>UIC College of Applied Health, BHIS, Margaret Czart</a:t>
            </a:r>
          </a:p>
        </p:txBody>
      </p:sp>
      <p:graphicFrame>
        <p:nvGraphicFramePr>
          <p:cNvPr id="18" name="Content Placeholder 17">
            <a:extLst>
              <a:ext uri="{FF2B5EF4-FFF2-40B4-BE49-F238E27FC236}">
                <a16:creationId xmlns:a16="http://schemas.microsoft.com/office/drawing/2014/main" id="{AF4F3178-3CCE-805C-C260-FC302D7506B5}"/>
              </a:ext>
            </a:extLst>
          </p:cNvPr>
          <p:cNvGraphicFramePr>
            <a:graphicFrameLocks noGrp="1"/>
          </p:cNvGraphicFramePr>
          <p:nvPr>
            <p:ph idx="1"/>
            <p:extLst>
              <p:ext uri="{D42A27DB-BD31-4B8C-83A1-F6EECF244321}">
                <p14:modId xmlns:p14="http://schemas.microsoft.com/office/powerpoint/2010/main" val="3597391101"/>
              </p:ext>
            </p:extLst>
          </p:nvPr>
        </p:nvGraphicFramePr>
        <p:xfrm>
          <a:off x="571500" y="1143000"/>
          <a:ext cx="11049000" cy="5177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15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40D0-E891-17AE-A809-A7ECB96CE368}"/>
              </a:ext>
            </a:extLst>
          </p:cNvPr>
          <p:cNvSpPr>
            <a:spLocks noGrp="1"/>
          </p:cNvSpPr>
          <p:nvPr>
            <p:ph type="title"/>
          </p:nvPr>
        </p:nvSpPr>
        <p:spPr>
          <a:xfrm>
            <a:off x="571499" y="143333"/>
            <a:ext cx="11048999" cy="811005"/>
          </a:xfrm>
        </p:spPr>
        <p:txBody>
          <a:bodyPr>
            <a:normAutofit/>
          </a:bodyPr>
          <a:lstStyle/>
          <a:p>
            <a:r>
              <a:rPr lang="en-US" dirty="0"/>
              <a:t>Strategies for the “I don’t like you” attitude</a:t>
            </a:r>
          </a:p>
        </p:txBody>
      </p:sp>
      <p:sp>
        <p:nvSpPr>
          <p:cNvPr id="3" name="Content Placeholder 2">
            <a:extLst>
              <a:ext uri="{FF2B5EF4-FFF2-40B4-BE49-F238E27FC236}">
                <a16:creationId xmlns:a16="http://schemas.microsoft.com/office/drawing/2014/main" id="{F3AF11B3-1B16-4C85-5BF6-CCFCAEA24EA1}"/>
              </a:ext>
            </a:extLst>
          </p:cNvPr>
          <p:cNvSpPr>
            <a:spLocks noGrp="1"/>
          </p:cNvSpPr>
          <p:nvPr>
            <p:ph idx="1"/>
          </p:nvPr>
        </p:nvSpPr>
        <p:spPr>
          <a:xfrm>
            <a:off x="571500" y="840441"/>
            <a:ext cx="5257800" cy="5647765"/>
          </a:xfrm>
        </p:spPr>
        <p:txBody>
          <a:bodyPr/>
          <a:lstStyle/>
          <a:p>
            <a:r>
              <a:rPr lang="en-US" sz="1800" dirty="0"/>
              <a:t>Regardless of your role at the institution it is important to remember: </a:t>
            </a:r>
          </a:p>
          <a:p>
            <a:endParaRPr lang="en-US" sz="1800" dirty="0"/>
          </a:p>
          <a:p>
            <a:pPr marL="342900" indent="-342900">
              <a:buFont typeface="Wingdings" panose="05000000000000000000" pitchFamily="2" charset="2"/>
              <a:buChar char="Ø"/>
            </a:pPr>
            <a:r>
              <a:rPr lang="en-US" sz="1800" dirty="0"/>
              <a:t>The “I don’t like you” attitude is not personal in most cases. </a:t>
            </a:r>
          </a:p>
          <a:p>
            <a:pPr marL="342900" indent="-342900">
              <a:buFont typeface="Wingdings" panose="05000000000000000000" pitchFamily="2" charset="2"/>
              <a:buChar char="Ø"/>
            </a:pPr>
            <a:r>
              <a:rPr lang="en-US" sz="1800" dirty="0"/>
              <a:t>The “I don’t like you” attitude  may be a self-confidence issue. </a:t>
            </a:r>
          </a:p>
          <a:p>
            <a:pPr marL="342900" indent="-342900">
              <a:buFont typeface="Wingdings" panose="05000000000000000000" pitchFamily="2" charset="2"/>
              <a:buChar char="Ø"/>
            </a:pPr>
            <a:r>
              <a:rPr lang="en-US" sz="1800" dirty="0"/>
              <a:t>Faculty who are at one institution like to stay in their comfort zone. </a:t>
            </a:r>
          </a:p>
          <a:p>
            <a:pPr marL="342900" indent="-342900">
              <a:buFont typeface="Wingdings" panose="05000000000000000000" pitchFamily="2" charset="2"/>
              <a:buChar char="Ø"/>
            </a:pPr>
            <a:r>
              <a:rPr lang="en-US" sz="1800" dirty="0"/>
              <a:t>Faculty may realize an institution will bring QA into standard practice &amp; unsure of the future.</a:t>
            </a:r>
          </a:p>
          <a:p>
            <a:pPr marL="342900" indent="-342900">
              <a:buFont typeface="Wingdings" panose="05000000000000000000" pitchFamily="2" charset="2"/>
              <a:buChar char="Ø"/>
            </a:pPr>
            <a:r>
              <a:rPr lang="en-US" sz="1800" dirty="0"/>
              <a:t>Know who your support group at your institution is when conversations get difficult. </a:t>
            </a:r>
          </a:p>
          <a:p>
            <a:endParaRPr lang="en-US" dirty="0"/>
          </a:p>
        </p:txBody>
      </p:sp>
      <p:graphicFrame>
        <p:nvGraphicFramePr>
          <p:cNvPr id="6" name="Content Placeholder 5">
            <a:extLst>
              <a:ext uri="{FF2B5EF4-FFF2-40B4-BE49-F238E27FC236}">
                <a16:creationId xmlns:a16="http://schemas.microsoft.com/office/drawing/2014/main" id="{F3620BCD-EDBA-1B19-8F56-9FE09F3C9AC1}"/>
              </a:ext>
            </a:extLst>
          </p:cNvPr>
          <p:cNvGraphicFramePr>
            <a:graphicFrameLocks noGrp="1"/>
          </p:cNvGraphicFramePr>
          <p:nvPr>
            <p:ph idx="10"/>
            <p:extLst>
              <p:ext uri="{D42A27DB-BD31-4B8C-83A1-F6EECF244321}">
                <p14:modId xmlns:p14="http://schemas.microsoft.com/office/powerpoint/2010/main" val="2262472739"/>
              </p:ext>
            </p:extLst>
          </p:nvPr>
        </p:nvGraphicFramePr>
        <p:xfrm>
          <a:off x="6388100" y="1436688"/>
          <a:ext cx="5257800" cy="449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A269595-9FE2-F11E-1130-B3744B18013D}"/>
              </a:ext>
            </a:extLst>
          </p:cNvPr>
          <p:cNvSpPr>
            <a:spLocks noGrp="1"/>
          </p:cNvSpPr>
          <p:nvPr>
            <p:ph type="ftr" sz="quarter" idx="11"/>
          </p:nvPr>
        </p:nvSpPr>
        <p:spPr/>
        <p:txBody>
          <a:bodyPr/>
          <a:lstStyle/>
          <a:p>
            <a:r>
              <a:rPr lang="en-US" dirty="0"/>
              <a:t>UIC College of Applied Health, BHIS, Margaret Czart</a:t>
            </a:r>
          </a:p>
        </p:txBody>
      </p:sp>
    </p:spTree>
    <p:extLst>
      <p:ext uri="{BB962C8B-B14F-4D97-AF65-F5344CB8AC3E}">
        <p14:creationId xmlns:p14="http://schemas.microsoft.com/office/powerpoint/2010/main" val="337038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0A80-31FF-2D18-0A00-67E9C68B1DB4}"/>
              </a:ext>
            </a:extLst>
          </p:cNvPr>
          <p:cNvSpPr>
            <a:spLocks noGrp="1"/>
          </p:cNvSpPr>
          <p:nvPr>
            <p:ph type="title"/>
          </p:nvPr>
        </p:nvSpPr>
        <p:spPr>
          <a:xfrm>
            <a:off x="571500" y="143981"/>
            <a:ext cx="11048999" cy="811005"/>
          </a:xfrm>
        </p:spPr>
        <p:txBody>
          <a:bodyPr/>
          <a:lstStyle/>
          <a:p>
            <a:r>
              <a:rPr lang="en-US" dirty="0"/>
              <a:t>Strategies for the “I don’t like you” attitude cont. </a:t>
            </a:r>
          </a:p>
        </p:txBody>
      </p:sp>
      <p:graphicFrame>
        <p:nvGraphicFramePr>
          <p:cNvPr id="3" name="Content Placeholder 2">
            <a:extLst>
              <a:ext uri="{FF2B5EF4-FFF2-40B4-BE49-F238E27FC236}">
                <a16:creationId xmlns:a16="http://schemas.microsoft.com/office/drawing/2014/main" id="{5BBA14DC-F9AA-5E88-8B47-7C7B2428B8F6}"/>
              </a:ext>
            </a:extLst>
          </p:cNvPr>
          <p:cNvGraphicFramePr>
            <a:graphicFrameLocks noGrp="1"/>
          </p:cNvGraphicFramePr>
          <p:nvPr>
            <p:ph idx="1"/>
            <p:extLst>
              <p:ext uri="{D42A27DB-BD31-4B8C-83A1-F6EECF244321}">
                <p14:modId xmlns:p14="http://schemas.microsoft.com/office/powerpoint/2010/main" val="2427107334"/>
              </p:ext>
            </p:extLst>
          </p:nvPr>
        </p:nvGraphicFramePr>
        <p:xfrm>
          <a:off x="304798" y="1238480"/>
          <a:ext cx="11315700" cy="5195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6DA573C0-5A21-7560-5AD6-56D510B04C7A}"/>
              </a:ext>
            </a:extLst>
          </p:cNvPr>
          <p:cNvSpPr>
            <a:spLocks noGrp="1"/>
          </p:cNvSpPr>
          <p:nvPr>
            <p:ph type="ftr" sz="quarter" idx="10"/>
          </p:nvPr>
        </p:nvSpPr>
        <p:spPr/>
        <p:txBody>
          <a:bodyPr/>
          <a:lstStyle/>
          <a:p>
            <a:r>
              <a:rPr lang="en-US" dirty="0"/>
              <a:t>UIC College of Applied Health, BHIS, Margaret Czart</a:t>
            </a:r>
          </a:p>
        </p:txBody>
      </p:sp>
      <p:sp>
        <p:nvSpPr>
          <p:cNvPr id="4" name="Arrow: Right 3">
            <a:extLst>
              <a:ext uri="{FF2B5EF4-FFF2-40B4-BE49-F238E27FC236}">
                <a16:creationId xmlns:a16="http://schemas.microsoft.com/office/drawing/2014/main" id="{33DCBFB2-0DCC-B42E-4F1C-EFA88CA166E7}"/>
              </a:ext>
            </a:extLst>
          </p:cNvPr>
          <p:cNvSpPr/>
          <p:nvPr/>
        </p:nvSpPr>
        <p:spPr>
          <a:xfrm>
            <a:off x="3523129" y="1799052"/>
            <a:ext cx="2572871" cy="304337"/>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2ABE6048-E64C-D4CF-6A2F-C8002E8769C1}"/>
              </a:ext>
            </a:extLst>
          </p:cNvPr>
          <p:cNvSpPr/>
          <p:nvPr/>
        </p:nvSpPr>
        <p:spPr>
          <a:xfrm>
            <a:off x="3287807" y="3762726"/>
            <a:ext cx="2915769" cy="304336"/>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C5511A62-303C-AB7E-BE82-AE32EC6E344F}"/>
              </a:ext>
            </a:extLst>
          </p:cNvPr>
          <p:cNvSpPr/>
          <p:nvPr/>
        </p:nvSpPr>
        <p:spPr>
          <a:xfrm>
            <a:off x="3141849" y="5217136"/>
            <a:ext cx="3088900" cy="399871"/>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F92B4FA-D904-8F86-41EE-6C3E8303E411}"/>
              </a:ext>
            </a:extLst>
          </p:cNvPr>
          <p:cNvSpPr txBox="1"/>
          <p:nvPr/>
        </p:nvSpPr>
        <p:spPr>
          <a:xfrm>
            <a:off x="490818" y="4908176"/>
            <a:ext cx="2501153" cy="1200329"/>
          </a:xfrm>
          <a:prstGeom prst="rect">
            <a:avLst/>
          </a:prstGeom>
          <a:noFill/>
          <a:ln>
            <a:solidFill>
              <a:srgbClr val="323232"/>
            </a:solidFill>
          </a:ln>
        </p:spPr>
        <p:txBody>
          <a:bodyPr wrap="square" rtlCol="0">
            <a:spAutoFit/>
          </a:bodyPr>
          <a:lstStyle/>
          <a:p>
            <a:r>
              <a:rPr lang="en-US" dirty="0"/>
              <a:t>Individual Faculty given honorary appointments/ fellowships</a:t>
            </a:r>
          </a:p>
        </p:txBody>
      </p:sp>
      <p:sp>
        <p:nvSpPr>
          <p:cNvPr id="10" name="TextBox 9">
            <a:extLst>
              <a:ext uri="{FF2B5EF4-FFF2-40B4-BE49-F238E27FC236}">
                <a16:creationId xmlns:a16="http://schemas.microsoft.com/office/drawing/2014/main" id="{3E3E1300-294C-D477-7B1B-2775FBD74E04}"/>
              </a:ext>
            </a:extLst>
          </p:cNvPr>
          <p:cNvSpPr txBox="1"/>
          <p:nvPr/>
        </p:nvSpPr>
        <p:spPr>
          <a:xfrm>
            <a:off x="443751" y="3119943"/>
            <a:ext cx="2501153" cy="1477328"/>
          </a:xfrm>
          <a:prstGeom prst="rect">
            <a:avLst/>
          </a:prstGeom>
          <a:noFill/>
          <a:ln>
            <a:solidFill>
              <a:srgbClr val="323232"/>
            </a:solidFill>
          </a:ln>
        </p:spPr>
        <p:txBody>
          <a:bodyPr wrap="square" rtlCol="0">
            <a:spAutoFit/>
          </a:bodyPr>
          <a:lstStyle/>
          <a:p>
            <a:r>
              <a:rPr lang="en-US" dirty="0"/>
              <a:t>Academic Affairs may be split to focus on courses vs. programs through separate committees. </a:t>
            </a:r>
          </a:p>
        </p:txBody>
      </p:sp>
      <p:sp>
        <p:nvSpPr>
          <p:cNvPr id="11" name="TextBox 10">
            <a:extLst>
              <a:ext uri="{FF2B5EF4-FFF2-40B4-BE49-F238E27FC236}">
                <a16:creationId xmlns:a16="http://schemas.microsoft.com/office/drawing/2014/main" id="{DFCB63BB-3A33-842B-4DD1-7FC00274F9BF}"/>
              </a:ext>
            </a:extLst>
          </p:cNvPr>
          <p:cNvSpPr txBox="1"/>
          <p:nvPr/>
        </p:nvSpPr>
        <p:spPr>
          <a:xfrm>
            <a:off x="490818" y="1381532"/>
            <a:ext cx="2651031" cy="1477328"/>
          </a:xfrm>
          <a:prstGeom prst="rect">
            <a:avLst/>
          </a:prstGeom>
          <a:noFill/>
          <a:ln>
            <a:solidFill>
              <a:srgbClr val="323232"/>
            </a:solidFill>
          </a:ln>
        </p:spPr>
        <p:txBody>
          <a:bodyPr wrap="square" rtlCol="0">
            <a:spAutoFit/>
          </a:bodyPr>
          <a:lstStyle/>
          <a:p>
            <a:r>
              <a:rPr lang="en-US" dirty="0"/>
              <a:t>Standardize by having one location for Course Design Assistance and references to meet all field needs. </a:t>
            </a:r>
          </a:p>
        </p:txBody>
      </p:sp>
    </p:spTree>
    <p:extLst>
      <p:ext uri="{BB962C8B-B14F-4D97-AF65-F5344CB8AC3E}">
        <p14:creationId xmlns:p14="http://schemas.microsoft.com/office/powerpoint/2010/main" val="195099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3AC3-1CFC-DCA2-08A2-DE3AEA409CC0}"/>
              </a:ext>
            </a:extLst>
          </p:cNvPr>
          <p:cNvSpPr>
            <a:spLocks noGrp="1"/>
          </p:cNvSpPr>
          <p:nvPr>
            <p:ph type="title"/>
          </p:nvPr>
        </p:nvSpPr>
        <p:spPr/>
        <p:txBody>
          <a:bodyPr/>
          <a:lstStyle/>
          <a:p>
            <a:r>
              <a:rPr lang="en-US" dirty="0"/>
              <a:t>Strategies for “I don’t like it”</a:t>
            </a:r>
          </a:p>
        </p:txBody>
      </p:sp>
      <p:pic>
        <p:nvPicPr>
          <p:cNvPr id="12" name="Content Placeholder 11" descr="Health Belief Model for QA Belief">
            <a:extLst>
              <a:ext uri="{FF2B5EF4-FFF2-40B4-BE49-F238E27FC236}">
                <a16:creationId xmlns:a16="http://schemas.microsoft.com/office/drawing/2014/main" id="{1EDBABEE-5EB9-3D84-7FA3-65A404F402CA}"/>
              </a:ext>
            </a:extLst>
          </p:cNvPr>
          <p:cNvPicPr>
            <a:picLocks noGrp="1" noChangeAspect="1"/>
          </p:cNvPicPr>
          <p:nvPr>
            <p:ph idx="1"/>
          </p:nvPr>
        </p:nvPicPr>
        <p:blipFill>
          <a:blip r:embed="rId2"/>
          <a:stretch>
            <a:fillRect/>
          </a:stretch>
        </p:blipFill>
        <p:spPr>
          <a:xfrm>
            <a:off x="87405" y="2447366"/>
            <a:ext cx="6085387" cy="3587572"/>
          </a:xfrm>
          <a:prstGeom prst="rect">
            <a:avLst/>
          </a:prstGeom>
        </p:spPr>
      </p:pic>
      <p:sp>
        <p:nvSpPr>
          <p:cNvPr id="10" name="Content Placeholder 9">
            <a:extLst>
              <a:ext uri="{FF2B5EF4-FFF2-40B4-BE49-F238E27FC236}">
                <a16:creationId xmlns:a16="http://schemas.microsoft.com/office/drawing/2014/main" id="{7837C03E-5E83-6BFF-2948-898F493AE6BB}"/>
              </a:ext>
            </a:extLst>
          </p:cNvPr>
          <p:cNvSpPr>
            <a:spLocks noGrp="1"/>
          </p:cNvSpPr>
          <p:nvPr>
            <p:ph idx="10"/>
          </p:nvPr>
        </p:nvSpPr>
        <p:spPr>
          <a:xfrm>
            <a:off x="6388099" y="1437125"/>
            <a:ext cx="5716495" cy="5098145"/>
          </a:xfrm>
        </p:spPr>
        <p:txBody>
          <a:bodyPr/>
          <a:lstStyle/>
          <a:p>
            <a:r>
              <a:rPr lang="en-US" sz="1800" dirty="0"/>
              <a:t>Faculty belief about QA and QM Rubric Standards may be influenced by factors of: </a:t>
            </a:r>
          </a:p>
          <a:p>
            <a:endParaRPr lang="en-US" sz="1800" dirty="0"/>
          </a:p>
          <a:p>
            <a:pPr marL="342900" indent="-342900">
              <a:buFont typeface="Arial" panose="020B0604020202020204" pitchFamily="34" charset="0"/>
              <a:buChar char="•"/>
            </a:pPr>
            <a:r>
              <a:rPr lang="en-US" sz="1800" dirty="0"/>
              <a:t>How long they have been teaching? </a:t>
            </a:r>
          </a:p>
          <a:p>
            <a:pPr marL="342900" indent="-342900">
              <a:buFont typeface="Arial" panose="020B0604020202020204" pitchFamily="34" charset="0"/>
              <a:buChar char="•"/>
            </a:pPr>
            <a:r>
              <a:rPr lang="en-US" sz="1800" dirty="0"/>
              <a:t>Faculty development in teaching/course design</a:t>
            </a:r>
          </a:p>
          <a:p>
            <a:pPr marL="342900" indent="-342900">
              <a:buFont typeface="Arial" panose="020B0604020202020204" pitchFamily="34" charset="0"/>
              <a:buChar char="•"/>
            </a:pPr>
            <a:r>
              <a:rPr lang="en-US" sz="1800" dirty="0"/>
              <a:t>How much of a learning curve is in something new? </a:t>
            </a:r>
          </a:p>
          <a:p>
            <a:pPr marL="342900" indent="-342900">
              <a:buFont typeface="Arial" panose="020B0604020202020204" pitchFamily="34" charset="0"/>
              <a:buChar char="•"/>
            </a:pPr>
            <a:r>
              <a:rPr lang="en-US" sz="1800" dirty="0"/>
              <a:t>How much work is associated if a standard is “Not Met”. </a:t>
            </a:r>
          </a:p>
          <a:p>
            <a:pPr marL="342900" indent="-342900">
              <a:buFont typeface="Arial" panose="020B0604020202020204" pitchFamily="34" charset="0"/>
              <a:buChar char="•"/>
            </a:pPr>
            <a:r>
              <a:rPr lang="en-US" sz="1800" dirty="0"/>
              <a:t>Don’t want to admit that they don’t understand the standards. </a:t>
            </a:r>
          </a:p>
          <a:p>
            <a:pPr lvl="1" indent="0">
              <a:buNone/>
            </a:pPr>
            <a:r>
              <a:rPr lang="en-US" sz="1800" dirty="0"/>
              <a:t>Learning Activities vs. Assessments</a:t>
            </a:r>
          </a:p>
          <a:p>
            <a:endParaRPr lang="en-US" dirty="0"/>
          </a:p>
        </p:txBody>
      </p:sp>
      <p:sp>
        <p:nvSpPr>
          <p:cNvPr id="4" name="Footer Placeholder 3">
            <a:extLst>
              <a:ext uri="{FF2B5EF4-FFF2-40B4-BE49-F238E27FC236}">
                <a16:creationId xmlns:a16="http://schemas.microsoft.com/office/drawing/2014/main" id="{31688E09-3D7A-F00F-6D66-B0D4A56F96A2}"/>
              </a:ext>
            </a:extLst>
          </p:cNvPr>
          <p:cNvSpPr>
            <a:spLocks noGrp="1"/>
          </p:cNvSpPr>
          <p:nvPr>
            <p:ph type="ftr" sz="quarter" idx="11"/>
          </p:nvPr>
        </p:nvSpPr>
        <p:spPr/>
        <p:txBody>
          <a:bodyPr/>
          <a:lstStyle/>
          <a:p>
            <a:r>
              <a:rPr lang="en-US" dirty="0"/>
              <a:t>UIC College of Applied Health, BHIS, Margaret Czart</a:t>
            </a:r>
          </a:p>
        </p:txBody>
      </p:sp>
      <p:sp>
        <p:nvSpPr>
          <p:cNvPr id="15" name="TextBox 14">
            <a:extLst>
              <a:ext uri="{FF2B5EF4-FFF2-40B4-BE49-F238E27FC236}">
                <a16:creationId xmlns:a16="http://schemas.microsoft.com/office/drawing/2014/main" id="{4CB97080-83BF-B1E9-ABDA-74E275D1B083}"/>
              </a:ext>
            </a:extLst>
          </p:cNvPr>
          <p:cNvSpPr txBox="1"/>
          <p:nvPr/>
        </p:nvSpPr>
        <p:spPr>
          <a:xfrm>
            <a:off x="571499" y="1594206"/>
            <a:ext cx="5463988" cy="369332"/>
          </a:xfrm>
          <a:prstGeom prst="rect">
            <a:avLst/>
          </a:prstGeom>
          <a:noFill/>
          <a:ln>
            <a:solidFill>
              <a:srgbClr val="323232"/>
            </a:solidFill>
          </a:ln>
        </p:spPr>
        <p:txBody>
          <a:bodyPr wrap="square" rtlCol="0">
            <a:spAutoFit/>
          </a:bodyPr>
          <a:lstStyle/>
          <a:p>
            <a:r>
              <a:rPr lang="en-US" dirty="0"/>
              <a:t>Health Belief Model applied to QA standards</a:t>
            </a:r>
          </a:p>
        </p:txBody>
      </p:sp>
    </p:spTree>
    <p:extLst>
      <p:ext uri="{BB962C8B-B14F-4D97-AF65-F5344CB8AC3E}">
        <p14:creationId xmlns:p14="http://schemas.microsoft.com/office/powerpoint/2010/main" val="154404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8DA2-83E7-3836-5EDD-411AAD1678D3}"/>
              </a:ext>
            </a:extLst>
          </p:cNvPr>
          <p:cNvSpPr>
            <a:spLocks noGrp="1"/>
          </p:cNvSpPr>
          <p:nvPr>
            <p:ph type="title"/>
          </p:nvPr>
        </p:nvSpPr>
        <p:spPr/>
        <p:txBody>
          <a:bodyPr/>
          <a:lstStyle/>
          <a:p>
            <a:r>
              <a:rPr lang="en-US" dirty="0"/>
              <a:t>Strategies for “I don’t like it”</a:t>
            </a:r>
          </a:p>
        </p:txBody>
      </p:sp>
      <p:pic>
        <p:nvPicPr>
          <p:cNvPr id="7" name="Content Placeholder 6">
            <a:extLst>
              <a:ext uri="{FF2B5EF4-FFF2-40B4-BE49-F238E27FC236}">
                <a16:creationId xmlns:a16="http://schemas.microsoft.com/office/drawing/2014/main" id="{24CD0CDF-E183-51D1-D5CC-E5928715B56A}"/>
              </a:ext>
            </a:extLst>
          </p:cNvPr>
          <p:cNvPicPr>
            <a:picLocks noGrp="1" noChangeAspect="1"/>
          </p:cNvPicPr>
          <p:nvPr>
            <p:ph idx="1"/>
          </p:nvPr>
        </p:nvPicPr>
        <p:blipFill>
          <a:blip r:embed="rId2"/>
          <a:stretch>
            <a:fillRect/>
          </a:stretch>
        </p:blipFill>
        <p:spPr>
          <a:xfrm>
            <a:off x="379971" y="2183071"/>
            <a:ext cx="5503118" cy="1823613"/>
          </a:xfrm>
          <a:prstGeom prst="rect">
            <a:avLst/>
          </a:prstGeom>
        </p:spPr>
      </p:pic>
      <p:sp>
        <p:nvSpPr>
          <p:cNvPr id="6" name="Content Placeholder 5">
            <a:extLst>
              <a:ext uri="{FF2B5EF4-FFF2-40B4-BE49-F238E27FC236}">
                <a16:creationId xmlns:a16="http://schemas.microsoft.com/office/drawing/2014/main" id="{BB77075B-E375-F68F-DF81-AF492A2DC1E6}"/>
              </a:ext>
            </a:extLst>
          </p:cNvPr>
          <p:cNvSpPr>
            <a:spLocks noGrp="1"/>
          </p:cNvSpPr>
          <p:nvPr>
            <p:ph idx="10"/>
          </p:nvPr>
        </p:nvSpPr>
        <p:spPr>
          <a:xfrm>
            <a:off x="6388100" y="1437126"/>
            <a:ext cx="5257800" cy="4882992"/>
          </a:xfrm>
        </p:spPr>
        <p:txBody>
          <a:bodyPr>
            <a:normAutofit/>
          </a:bodyPr>
          <a:lstStyle/>
          <a:p>
            <a:r>
              <a:rPr lang="en-US" sz="1800" dirty="0"/>
              <a:t>Faculty need to see usefulness in QA using QM Rubric standards. </a:t>
            </a:r>
          </a:p>
          <a:p>
            <a:endParaRPr lang="en-US" sz="1800" dirty="0"/>
          </a:p>
          <a:p>
            <a:r>
              <a:rPr lang="en-US" sz="1800" dirty="0"/>
              <a:t>Faculty need to conclude on their own terms and pace that their perceived usefulness of QA using QM Rubric standards is potentially incorrect. </a:t>
            </a:r>
          </a:p>
          <a:p>
            <a:endParaRPr lang="en-US" sz="1800" dirty="0"/>
          </a:p>
          <a:p>
            <a:r>
              <a:rPr lang="en-US" sz="1800" dirty="0"/>
              <a:t>Faculty may need to start with accepting the usefulness of alignment standards vs. all standards. </a:t>
            </a:r>
          </a:p>
          <a:p>
            <a:endParaRPr lang="en-US" sz="1800" dirty="0"/>
          </a:p>
          <a:p>
            <a:r>
              <a:rPr lang="en-US" sz="1800" dirty="0"/>
              <a:t>The terms “Quality Matters” and “Quality Assurance” may be a mental trigger of unknown reasons. </a:t>
            </a:r>
          </a:p>
        </p:txBody>
      </p:sp>
      <p:sp>
        <p:nvSpPr>
          <p:cNvPr id="4" name="Footer Placeholder 3">
            <a:extLst>
              <a:ext uri="{FF2B5EF4-FFF2-40B4-BE49-F238E27FC236}">
                <a16:creationId xmlns:a16="http://schemas.microsoft.com/office/drawing/2014/main" id="{28A70368-49CE-1099-EA87-E40A1316291B}"/>
              </a:ext>
            </a:extLst>
          </p:cNvPr>
          <p:cNvSpPr>
            <a:spLocks noGrp="1"/>
          </p:cNvSpPr>
          <p:nvPr>
            <p:ph type="ftr" sz="quarter" idx="11"/>
          </p:nvPr>
        </p:nvSpPr>
        <p:spPr/>
        <p:txBody>
          <a:bodyPr/>
          <a:lstStyle/>
          <a:p>
            <a:r>
              <a:rPr lang="en-US" dirty="0"/>
              <a:t>UIC College of Applied Health, BHIS, Margaret Czart</a:t>
            </a:r>
          </a:p>
        </p:txBody>
      </p:sp>
      <p:sp>
        <p:nvSpPr>
          <p:cNvPr id="8" name="TextBox 7">
            <a:extLst>
              <a:ext uri="{FF2B5EF4-FFF2-40B4-BE49-F238E27FC236}">
                <a16:creationId xmlns:a16="http://schemas.microsoft.com/office/drawing/2014/main" id="{9A3BFBB1-2BB7-771D-B59A-5972CF4CE5C6}"/>
              </a:ext>
            </a:extLst>
          </p:cNvPr>
          <p:cNvSpPr txBox="1"/>
          <p:nvPr/>
        </p:nvSpPr>
        <p:spPr>
          <a:xfrm>
            <a:off x="419101" y="1437126"/>
            <a:ext cx="5463988" cy="646331"/>
          </a:xfrm>
          <a:prstGeom prst="rect">
            <a:avLst/>
          </a:prstGeom>
          <a:noFill/>
          <a:ln>
            <a:solidFill>
              <a:srgbClr val="323232"/>
            </a:solidFill>
          </a:ln>
        </p:spPr>
        <p:txBody>
          <a:bodyPr wrap="square" rtlCol="0">
            <a:spAutoFit/>
          </a:bodyPr>
          <a:lstStyle/>
          <a:p>
            <a:r>
              <a:rPr lang="en-US" dirty="0"/>
              <a:t>Technology Acceptance Model (TAM) for QA standards</a:t>
            </a:r>
          </a:p>
        </p:txBody>
      </p:sp>
    </p:spTree>
    <p:extLst>
      <p:ext uri="{BB962C8B-B14F-4D97-AF65-F5344CB8AC3E}">
        <p14:creationId xmlns:p14="http://schemas.microsoft.com/office/powerpoint/2010/main" val="239981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9509-C6A4-6578-5FE1-83B75154F33F}"/>
              </a:ext>
            </a:extLst>
          </p:cNvPr>
          <p:cNvSpPr>
            <a:spLocks noGrp="1"/>
          </p:cNvSpPr>
          <p:nvPr>
            <p:ph type="title"/>
          </p:nvPr>
        </p:nvSpPr>
        <p:spPr>
          <a:xfrm>
            <a:off x="571499" y="138438"/>
            <a:ext cx="11048999" cy="811005"/>
          </a:xfrm>
        </p:spPr>
        <p:txBody>
          <a:bodyPr>
            <a:normAutofit fontScale="90000"/>
          </a:bodyPr>
          <a:lstStyle/>
          <a:p>
            <a:r>
              <a:rPr lang="en-US" dirty="0"/>
              <a:t>Strategies for the “I don’t get it” level of Resistance</a:t>
            </a:r>
          </a:p>
        </p:txBody>
      </p:sp>
      <p:sp>
        <p:nvSpPr>
          <p:cNvPr id="3" name="Content Placeholder 2">
            <a:extLst>
              <a:ext uri="{FF2B5EF4-FFF2-40B4-BE49-F238E27FC236}">
                <a16:creationId xmlns:a16="http://schemas.microsoft.com/office/drawing/2014/main" id="{BF7AA6BE-D4CE-EA19-A8A1-37D47E4BB24C}"/>
              </a:ext>
            </a:extLst>
          </p:cNvPr>
          <p:cNvSpPr>
            <a:spLocks noGrp="1"/>
          </p:cNvSpPr>
          <p:nvPr>
            <p:ph idx="1"/>
          </p:nvPr>
        </p:nvSpPr>
        <p:spPr>
          <a:xfrm>
            <a:off x="571500" y="1437126"/>
            <a:ext cx="11436724" cy="4490708"/>
          </a:xfrm>
        </p:spPr>
        <p:txBody>
          <a:bodyPr/>
          <a:lstStyle/>
          <a:p>
            <a:pPr marL="342900" indent="-342900">
              <a:buFont typeface="Wingdings" panose="05000000000000000000" pitchFamily="2" charset="2"/>
              <a:buChar char="v"/>
            </a:pPr>
            <a:r>
              <a:rPr lang="en-US" sz="1800" dirty="0"/>
              <a:t>In QA using QM Rubric Standards we should not assume “I don’t get it” = resistance</a:t>
            </a:r>
          </a:p>
          <a:p>
            <a:pPr marL="342900" indent="-342900">
              <a:buFont typeface="Wingdings" panose="05000000000000000000" pitchFamily="2" charset="2"/>
              <a:buChar char="v"/>
            </a:pPr>
            <a:r>
              <a:rPr lang="en-US" sz="1800" dirty="0"/>
              <a:t>Validate foundational knowledge with alignment </a:t>
            </a:r>
          </a:p>
          <a:p>
            <a:pPr marL="977900" lvl="1" indent="-342900">
              <a:buFont typeface="Wingdings" panose="05000000000000000000" pitchFamily="2" charset="2"/>
              <a:buChar char="v"/>
            </a:pPr>
            <a:r>
              <a:rPr lang="en-US" sz="1800" dirty="0"/>
              <a:t>Course &amp; Weekly Objectives</a:t>
            </a:r>
          </a:p>
          <a:p>
            <a:pPr marL="977900" lvl="1" indent="-342900">
              <a:buFont typeface="Wingdings" panose="05000000000000000000" pitchFamily="2" charset="2"/>
              <a:buChar char="v"/>
            </a:pPr>
            <a:r>
              <a:rPr lang="en-US" sz="1800" dirty="0"/>
              <a:t>Learning Activities vs. Assessments</a:t>
            </a:r>
          </a:p>
          <a:p>
            <a:pPr marL="977900" lvl="1" indent="-342900">
              <a:buFont typeface="Wingdings" panose="05000000000000000000" pitchFamily="2" charset="2"/>
              <a:buChar char="v"/>
            </a:pPr>
            <a:r>
              <a:rPr lang="en-US" sz="1800" dirty="0"/>
              <a:t>Understanding of Tools</a:t>
            </a:r>
          </a:p>
          <a:p>
            <a:pPr marL="977900" lvl="1" indent="-342900">
              <a:buFont typeface="Wingdings" panose="05000000000000000000" pitchFamily="2" charset="2"/>
              <a:buChar char="v"/>
            </a:pPr>
            <a:r>
              <a:rPr lang="en-US" sz="1800" dirty="0"/>
              <a:t>Understanding of Accessibility</a:t>
            </a:r>
          </a:p>
          <a:p>
            <a:pPr marL="342900" indent="-342900">
              <a:buFont typeface="Wingdings" panose="05000000000000000000" pitchFamily="2" charset="2"/>
              <a:buChar char="v"/>
            </a:pPr>
            <a:r>
              <a:rPr lang="en-US" sz="1800" dirty="0"/>
              <a:t> of developing rubrics to measure learning outcomes</a:t>
            </a:r>
          </a:p>
          <a:p>
            <a:pPr marL="342900" indent="-342900">
              <a:buFont typeface="Wingdings" panose="05000000000000000000" pitchFamily="2" charset="2"/>
              <a:buChar char="v"/>
            </a:pPr>
            <a:r>
              <a:rPr lang="en-US" sz="1800" dirty="0"/>
              <a:t>Evaluate how points earned in a course. </a:t>
            </a:r>
          </a:p>
          <a:p>
            <a:pPr marL="977900" lvl="1" indent="-342900">
              <a:buFont typeface="Wingdings" panose="05000000000000000000" pitchFamily="2" charset="2"/>
              <a:buChar char="v"/>
            </a:pPr>
            <a:endParaRPr lang="en-US" dirty="0"/>
          </a:p>
          <a:p>
            <a:pPr marL="342900" indent="-342900">
              <a:buFont typeface="Wingdings" panose="05000000000000000000" pitchFamily="2" charset="2"/>
              <a:buChar char="v"/>
            </a:pPr>
            <a:endParaRPr lang="en-US" dirty="0"/>
          </a:p>
        </p:txBody>
      </p:sp>
      <p:sp>
        <p:nvSpPr>
          <p:cNvPr id="4" name="Footer Placeholder 3">
            <a:extLst>
              <a:ext uri="{FF2B5EF4-FFF2-40B4-BE49-F238E27FC236}">
                <a16:creationId xmlns:a16="http://schemas.microsoft.com/office/drawing/2014/main" id="{2266149D-BA43-30EC-43B4-55EDB5EAA3FE}"/>
              </a:ext>
            </a:extLst>
          </p:cNvPr>
          <p:cNvSpPr>
            <a:spLocks noGrp="1"/>
          </p:cNvSpPr>
          <p:nvPr>
            <p:ph type="ftr" sz="quarter" idx="10"/>
          </p:nvPr>
        </p:nvSpPr>
        <p:spPr/>
        <p:txBody>
          <a:bodyPr/>
          <a:lstStyle/>
          <a:p>
            <a:r>
              <a:rPr lang="en-US" dirty="0"/>
              <a:t>UIC College of Applied Health, BHIS, Margaret Czart</a:t>
            </a:r>
          </a:p>
        </p:txBody>
      </p:sp>
      <p:pic>
        <p:nvPicPr>
          <p:cNvPr id="5" name="Picture 4">
            <a:extLst>
              <a:ext uri="{FF2B5EF4-FFF2-40B4-BE49-F238E27FC236}">
                <a16:creationId xmlns:a16="http://schemas.microsoft.com/office/drawing/2014/main" id="{983624F0-33E5-6B9C-C000-C191477D5D28}"/>
              </a:ext>
            </a:extLst>
          </p:cNvPr>
          <p:cNvPicPr>
            <a:picLocks noChangeAspect="1"/>
          </p:cNvPicPr>
          <p:nvPr/>
        </p:nvPicPr>
        <p:blipFill>
          <a:blip r:embed="rId2"/>
          <a:stretch>
            <a:fillRect/>
          </a:stretch>
        </p:blipFill>
        <p:spPr>
          <a:xfrm>
            <a:off x="2561664" y="4522746"/>
            <a:ext cx="8949704" cy="1209738"/>
          </a:xfrm>
          <a:prstGeom prst="rect">
            <a:avLst/>
          </a:prstGeom>
        </p:spPr>
      </p:pic>
      <p:sp>
        <p:nvSpPr>
          <p:cNvPr id="6" name="TextBox 5">
            <a:extLst>
              <a:ext uri="{FF2B5EF4-FFF2-40B4-BE49-F238E27FC236}">
                <a16:creationId xmlns:a16="http://schemas.microsoft.com/office/drawing/2014/main" id="{C2BDC68A-10B1-FCA3-A889-9929F9B7B1C6}"/>
              </a:ext>
            </a:extLst>
          </p:cNvPr>
          <p:cNvSpPr txBox="1"/>
          <p:nvPr/>
        </p:nvSpPr>
        <p:spPr>
          <a:xfrm>
            <a:off x="255493" y="5801753"/>
            <a:ext cx="11365005" cy="800219"/>
          </a:xfrm>
          <a:prstGeom prst="rect">
            <a:avLst/>
          </a:prstGeom>
          <a:noFill/>
        </p:spPr>
        <p:txBody>
          <a:bodyPr wrap="square" rtlCol="0">
            <a:spAutoFit/>
          </a:bodyPr>
          <a:lstStyle/>
          <a:p>
            <a:r>
              <a:rPr lang="en-US" sz="1400" dirty="0">
                <a:solidFill>
                  <a:prstClr val="black"/>
                </a:solidFill>
                <a:latin typeface="Gill Sans MT" panose="020B0502020104020203"/>
              </a:rPr>
              <a:t>Source: </a:t>
            </a:r>
            <a:r>
              <a:rPr lang="en-US" sz="14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Feldman, Boren, S. A., Tesch, L. H., &amp; Valenta, A. L. (2020). Accreditation of Health Informatics Programs. In Informatics Education in Healthcare (pp. 237–248). Springer International Publishing. </a:t>
            </a:r>
            <a:r>
              <a:rPr lang="en-US" sz="1400" u="sng"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hlinkClick r:id="rId3"/>
              </a:rPr>
              <a:t>https://doi.org/10.1007/978-3-030-53813-2_17</a:t>
            </a:r>
            <a:endParaRPr lang="en-US" sz="1400" dirty="0">
              <a:solidFill>
                <a:prstClr val="black"/>
              </a:solidFill>
              <a:latin typeface="Cambria" panose="02040503050406030204" pitchFamily="18" charset="0"/>
              <a:ea typeface="MS Mincho" panose="02020609040205080304" pitchFamily="49" charset="-128"/>
              <a:cs typeface="Times New Roman" panose="02020603050405020304" pitchFamily="18" charset="0"/>
            </a:endParaRPr>
          </a:p>
          <a:p>
            <a:endParaRPr lang="en-US" dirty="0">
              <a:solidFill>
                <a:prstClr val="black"/>
              </a:solidFill>
              <a:latin typeface="Gill Sans MT" panose="020B0502020104020203"/>
            </a:endParaRPr>
          </a:p>
        </p:txBody>
      </p:sp>
    </p:spTree>
    <p:extLst>
      <p:ext uri="{BB962C8B-B14F-4D97-AF65-F5344CB8AC3E}">
        <p14:creationId xmlns:p14="http://schemas.microsoft.com/office/powerpoint/2010/main" val="77144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8877-55E5-2549-A3DA-4BABD78A7FD8}"/>
              </a:ext>
            </a:extLst>
          </p:cNvPr>
          <p:cNvSpPr>
            <a:spLocks noGrp="1"/>
          </p:cNvSpPr>
          <p:nvPr>
            <p:ph type="title"/>
          </p:nvPr>
        </p:nvSpPr>
        <p:spPr/>
        <p:txBody>
          <a:bodyPr/>
          <a:lstStyle/>
          <a:p>
            <a:r>
              <a:rPr lang="en-US" dirty="0"/>
              <a:t>Conflict of Interest Disclosure </a:t>
            </a:r>
          </a:p>
        </p:txBody>
      </p:sp>
      <p:sp>
        <p:nvSpPr>
          <p:cNvPr id="3" name="Content Placeholder 2" descr="if picture or chart you must type your ADA compliant description here.">
            <a:extLst>
              <a:ext uri="{FF2B5EF4-FFF2-40B4-BE49-F238E27FC236}">
                <a16:creationId xmlns:a16="http://schemas.microsoft.com/office/drawing/2014/main" id="{C31247D7-93A6-D442-B601-7B8AB21E3569}"/>
              </a:ext>
            </a:extLst>
          </p:cNvPr>
          <p:cNvSpPr>
            <a:spLocks noGrp="1"/>
          </p:cNvSpPr>
          <p:nvPr>
            <p:ph idx="1"/>
          </p:nvPr>
        </p:nvSpPr>
        <p:spPr>
          <a:xfrm>
            <a:off x="443751" y="1183646"/>
            <a:ext cx="11049000" cy="4490708"/>
          </a:xfrm>
        </p:spPr>
        <p:txBody>
          <a:bodyPr/>
          <a:lstStyle/>
          <a:p>
            <a:pPr marL="342900" indent="-342900">
              <a:buFont typeface="Arial" panose="020B0604020202020204" pitchFamily="34" charset="0"/>
              <a:buChar char="•"/>
            </a:pPr>
            <a:r>
              <a:rPr lang="en-US" dirty="0"/>
              <a:t>No Conflict of Interest to Disclose</a:t>
            </a:r>
          </a:p>
        </p:txBody>
      </p:sp>
      <p:sp>
        <p:nvSpPr>
          <p:cNvPr id="4" name="Footer Placeholder 3">
            <a:extLst>
              <a:ext uri="{FF2B5EF4-FFF2-40B4-BE49-F238E27FC236}">
                <a16:creationId xmlns:a16="http://schemas.microsoft.com/office/drawing/2014/main" id="{CECDC9E5-2D48-AD4B-ADB5-318D08CB920E}"/>
              </a:ext>
            </a:extLst>
          </p:cNvPr>
          <p:cNvSpPr>
            <a:spLocks noGrp="1"/>
          </p:cNvSpPr>
          <p:nvPr>
            <p:ph type="ftr" sz="quarter" idx="10"/>
          </p:nvPr>
        </p:nvSpPr>
        <p:spPr/>
        <p:txBody>
          <a:bodyPr/>
          <a:lstStyle/>
          <a:p>
            <a:r>
              <a:rPr lang="en-US" dirty="0"/>
              <a:t>UIC College of Applied Health, BHIS, Margaret Czart</a:t>
            </a:r>
          </a:p>
        </p:txBody>
      </p:sp>
    </p:spTree>
    <p:extLst>
      <p:ext uri="{BB962C8B-B14F-4D97-AF65-F5344CB8AC3E}">
        <p14:creationId xmlns:p14="http://schemas.microsoft.com/office/powerpoint/2010/main" val="275706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BC84-35A1-8CB6-7762-D1DBC5101CF3}"/>
              </a:ext>
            </a:extLst>
          </p:cNvPr>
          <p:cNvSpPr>
            <a:spLocks noGrp="1"/>
          </p:cNvSpPr>
          <p:nvPr>
            <p:ph type="title"/>
          </p:nvPr>
        </p:nvSpPr>
        <p:spPr>
          <a:xfrm>
            <a:off x="571498" y="117699"/>
            <a:ext cx="11048999" cy="811005"/>
          </a:xfrm>
        </p:spPr>
        <p:txBody>
          <a:bodyPr/>
          <a:lstStyle/>
          <a:p>
            <a:r>
              <a:rPr lang="en-US" dirty="0"/>
              <a:t>Final Thoughts </a:t>
            </a:r>
          </a:p>
        </p:txBody>
      </p:sp>
      <p:sp>
        <p:nvSpPr>
          <p:cNvPr id="3" name="Content Placeholder 2">
            <a:extLst>
              <a:ext uri="{FF2B5EF4-FFF2-40B4-BE49-F238E27FC236}">
                <a16:creationId xmlns:a16="http://schemas.microsoft.com/office/drawing/2014/main" id="{2C972167-7CED-EFED-9D74-92D539CE25F6}"/>
              </a:ext>
            </a:extLst>
          </p:cNvPr>
          <p:cNvSpPr>
            <a:spLocks noGrp="1"/>
          </p:cNvSpPr>
          <p:nvPr>
            <p:ph idx="1"/>
          </p:nvPr>
        </p:nvSpPr>
        <p:spPr>
          <a:xfrm>
            <a:off x="571500" y="1042147"/>
            <a:ext cx="11049000" cy="5377263"/>
          </a:xfrm>
        </p:spPr>
        <p:txBody>
          <a:bodyPr>
            <a:normAutofit/>
          </a:bodyPr>
          <a:lstStyle/>
          <a:p>
            <a:pPr marL="342900" indent="-342900">
              <a:buFont typeface="Wingdings" panose="05000000000000000000" pitchFamily="2" charset="2"/>
              <a:buChar char="Ø"/>
            </a:pPr>
            <a:endParaRPr lang="en-US" sz="1800" dirty="0"/>
          </a:p>
          <a:p>
            <a:pPr marL="342900" indent="-342900">
              <a:buFont typeface="Wingdings" panose="05000000000000000000" pitchFamily="2" charset="2"/>
              <a:buChar char="Ø"/>
            </a:pPr>
            <a:r>
              <a:rPr lang="en-US" sz="1800" dirty="0"/>
              <a:t>Build a network of collaborators at all level of your institution. </a:t>
            </a:r>
          </a:p>
          <a:p>
            <a:pPr marL="342900" indent="-342900">
              <a:buFont typeface="Wingdings" panose="05000000000000000000" pitchFamily="2" charset="2"/>
              <a:buChar char="Ø"/>
            </a:pPr>
            <a:r>
              <a:rPr lang="en-US" sz="1800" dirty="0"/>
              <a:t>Begin implementation with the QM Rubric Standards for alignment. </a:t>
            </a:r>
          </a:p>
          <a:p>
            <a:pPr marL="342900" indent="-342900">
              <a:buFont typeface="Wingdings" panose="05000000000000000000" pitchFamily="2" charset="2"/>
              <a:buChar char="Ø"/>
            </a:pPr>
            <a:r>
              <a:rPr lang="en-US" sz="1800" dirty="0"/>
              <a:t>Collaborators should work to develop a resource page which provides a “Teaching Toolkit” which include options for all disciplines. </a:t>
            </a:r>
          </a:p>
          <a:p>
            <a:pPr marL="342900" indent="-342900">
              <a:buFont typeface="Wingdings" panose="05000000000000000000" pitchFamily="2" charset="2"/>
              <a:buChar char="Ø"/>
            </a:pPr>
            <a:r>
              <a:rPr lang="en-US" sz="1800" dirty="0"/>
              <a:t>Develop a Self-Assessment Process with those who are least resistant. </a:t>
            </a:r>
          </a:p>
          <a:p>
            <a:pPr marL="342900" indent="-342900">
              <a:buFont typeface="Wingdings" panose="05000000000000000000" pitchFamily="2" charset="2"/>
              <a:buChar char="Ø"/>
            </a:pPr>
            <a:r>
              <a:rPr lang="en-US" sz="1800" dirty="0"/>
              <a:t>Develop a Peer Observation Process by assessing courses from the most recent offering. </a:t>
            </a:r>
          </a:p>
          <a:p>
            <a:pPr marL="977900" lvl="1" indent="-342900">
              <a:buFont typeface="Wingdings" panose="05000000000000000000" pitchFamily="2" charset="2"/>
              <a:buChar char="Ø"/>
            </a:pPr>
            <a:r>
              <a:rPr lang="en-US" sz="1800" dirty="0"/>
              <a:t>Most Recent term should  have the most recent updates not necessarily reflected in the university catalog system. </a:t>
            </a:r>
          </a:p>
          <a:p>
            <a:pPr marL="977900" lvl="1" indent="-342900">
              <a:buFont typeface="Wingdings" panose="05000000000000000000" pitchFamily="2" charset="2"/>
              <a:buChar char="Ø"/>
            </a:pPr>
            <a:r>
              <a:rPr lang="en-US" sz="1800" dirty="0"/>
              <a:t>Course with consistent low enrollment and/or canceled should be reviewed as priority. </a:t>
            </a:r>
          </a:p>
          <a:p>
            <a:pPr marL="342900" indent="-342900">
              <a:buFont typeface="Wingdings" panose="05000000000000000000" pitchFamily="2" charset="2"/>
              <a:buChar char="Ø"/>
            </a:pPr>
            <a:r>
              <a:rPr lang="en-US" sz="1800" dirty="0"/>
              <a:t>Develop a decision roadmap assisting faculty in determining when faculty should update course catalog information. </a:t>
            </a:r>
          </a:p>
          <a:p>
            <a:pPr marL="977900" lvl="1" indent="-342900">
              <a:buFont typeface="Wingdings" panose="05000000000000000000" pitchFamily="2" charset="2"/>
              <a:buChar char="Ø"/>
            </a:pPr>
            <a:r>
              <a:rPr lang="en-US" sz="1800" dirty="0"/>
              <a:t>Determining Major update for catalog changes vs. minor changes/work in progress. </a:t>
            </a:r>
          </a:p>
          <a:p>
            <a:pPr lvl="2" indent="0">
              <a:buNone/>
            </a:pPr>
            <a:r>
              <a:rPr lang="en-US" dirty="0"/>
              <a:t> 	</a:t>
            </a:r>
          </a:p>
        </p:txBody>
      </p:sp>
      <p:sp>
        <p:nvSpPr>
          <p:cNvPr id="4" name="Footer Placeholder 3">
            <a:extLst>
              <a:ext uri="{FF2B5EF4-FFF2-40B4-BE49-F238E27FC236}">
                <a16:creationId xmlns:a16="http://schemas.microsoft.com/office/drawing/2014/main" id="{EB20A8E7-E65E-BF3C-40D5-AD7C5FF54886}"/>
              </a:ext>
            </a:extLst>
          </p:cNvPr>
          <p:cNvSpPr>
            <a:spLocks noGrp="1"/>
          </p:cNvSpPr>
          <p:nvPr>
            <p:ph type="ftr" sz="quarter" idx="10"/>
          </p:nvPr>
        </p:nvSpPr>
        <p:spPr/>
        <p:txBody>
          <a:bodyPr/>
          <a:lstStyle/>
          <a:p>
            <a:r>
              <a:rPr lang="en-US" dirty="0"/>
              <a:t>UIC College of Applied Health, BHIS, Margaret Czart</a:t>
            </a:r>
          </a:p>
        </p:txBody>
      </p:sp>
    </p:spTree>
    <p:extLst>
      <p:ext uri="{BB962C8B-B14F-4D97-AF65-F5344CB8AC3E}">
        <p14:creationId xmlns:p14="http://schemas.microsoft.com/office/powerpoint/2010/main" val="91889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FB97E-AA37-5246-9C3B-7430824D3728}"/>
              </a:ext>
            </a:extLst>
          </p:cNvPr>
          <p:cNvSpPr>
            <a:spLocks noGrp="1"/>
          </p:cNvSpPr>
          <p:nvPr>
            <p:ph type="title"/>
          </p:nvPr>
        </p:nvSpPr>
        <p:spPr>
          <a:xfrm>
            <a:off x="578068" y="2548218"/>
            <a:ext cx="11035861" cy="1374825"/>
          </a:xfrm>
        </p:spPr>
        <p:txBody>
          <a:bodyPr/>
          <a:lstStyle/>
          <a:p>
            <a:r>
              <a:rPr lang="en-US" dirty="0"/>
              <a:t>Questions</a:t>
            </a:r>
            <a:br>
              <a:rPr lang="en-US" dirty="0"/>
            </a:br>
            <a:r>
              <a:rPr lang="en-US" dirty="0"/>
              <a:t>email: mczart1@uic.edu</a:t>
            </a:r>
          </a:p>
        </p:txBody>
      </p:sp>
      <p:sp>
        <p:nvSpPr>
          <p:cNvPr id="2" name="Footer Placeholder 1">
            <a:extLst>
              <a:ext uri="{FF2B5EF4-FFF2-40B4-BE49-F238E27FC236}">
                <a16:creationId xmlns:a16="http://schemas.microsoft.com/office/drawing/2014/main" id="{EA05D18E-691F-3147-ACC9-F3B6A0082539}"/>
              </a:ext>
            </a:extLst>
          </p:cNvPr>
          <p:cNvSpPr>
            <a:spLocks noGrp="1"/>
          </p:cNvSpPr>
          <p:nvPr>
            <p:ph type="ftr" sz="quarter" idx="10"/>
          </p:nvPr>
        </p:nvSpPr>
        <p:spPr/>
        <p:txBody>
          <a:bodyPr/>
          <a:lstStyle/>
          <a:p>
            <a:r>
              <a:rPr lang="en-US" dirty="0"/>
              <a:t>UIC College of Applied Health, BHIS, Margaret Czart</a:t>
            </a:r>
          </a:p>
        </p:txBody>
      </p:sp>
    </p:spTree>
    <p:extLst>
      <p:ext uri="{BB962C8B-B14F-4D97-AF65-F5344CB8AC3E}">
        <p14:creationId xmlns:p14="http://schemas.microsoft.com/office/powerpoint/2010/main" val="200429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E1B590-9438-E94C-A74B-2D0A8C7AA07F}"/>
              </a:ext>
            </a:extLst>
          </p:cNvPr>
          <p:cNvSpPr>
            <a:spLocks noGrp="1"/>
          </p:cNvSpPr>
          <p:nvPr>
            <p:ph type="body" sz="quarter" idx="12"/>
          </p:nvPr>
        </p:nvSpPr>
        <p:spPr>
          <a:xfrm>
            <a:off x="6839405" y="382222"/>
            <a:ext cx="5027624" cy="1228725"/>
          </a:xfrm>
        </p:spPr>
        <p:txBody>
          <a:bodyPr/>
          <a:lstStyle/>
          <a:p>
            <a:r>
              <a:rPr lang="en-US" dirty="0"/>
              <a:t>About the Presenter</a:t>
            </a:r>
          </a:p>
        </p:txBody>
      </p:sp>
      <p:sp>
        <p:nvSpPr>
          <p:cNvPr id="3" name="Content Placeholder 2" descr="if picture or chart ADA compliant description here.">
            <a:extLst>
              <a:ext uri="{FF2B5EF4-FFF2-40B4-BE49-F238E27FC236}">
                <a16:creationId xmlns:a16="http://schemas.microsoft.com/office/drawing/2014/main" id="{9C6099EC-6EB4-2C49-8D52-04359291A5DE}"/>
              </a:ext>
            </a:extLst>
          </p:cNvPr>
          <p:cNvSpPr>
            <a:spLocks noGrp="1"/>
          </p:cNvSpPr>
          <p:nvPr>
            <p:ph sz="quarter" idx="13"/>
          </p:nvPr>
        </p:nvSpPr>
        <p:spPr>
          <a:xfrm>
            <a:off x="6239435" y="1183342"/>
            <a:ext cx="5688106" cy="5345206"/>
          </a:xfrm>
        </p:spPr>
        <p:txBody>
          <a:bodyPr>
            <a:normAutofit/>
          </a:bodyPr>
          <a:lstStyle/>
          <a:p>
            <a:r>
              <a:rPr lang="en-US" sz="1800" dirty="0"/>
              <a:t>Nearly twenty years of experience in higher education as both program staff and faculty with adult learners in asynchronous online, self-paced, and accelerated programs. Teaching areas of interest include health informatics, health policy, health promotion, and product management. Research Interest is in Information literacy, competency-based education, and learning outcomes.</a:t>
            </a:r>
          </a:p>
          <a:p>
            <a:endParaRPr lang="en-US" sz="1800" dirty="0"/>
          </a:p>
          <a:p>
            <a:r>
              <a:rPr lang="en-US" sz="1800" dirty="0"/>
              <a:t>QM Program Reviewer, QM Master &amp; Peer Reviewer</a:t>
            </a:r>
          </a:p>
          <a:p>
            <a:endParaRPr lang="en-US" sz="1800" dirty="0"/>
          </a:p>
          <a:p>
            <a:r>
              <a:rPr lang="en-US" sz="1800" dirty="0"/>
              <a:t>OLC Teaching Certification in Instructional Design. </a:t>
            </a:r>
          </a:p>
          <a:p>
            <a:r>
              <a:rPr lang="en-US" sz="1800" dirty="0"/>
              <a:t>OLC Advanced Teaching Certification. </a:t>
            </a:r>
          </a:p>
          <a:p>
            <a:endParaRPr lang="en-US" dirty="0"/>
          </a:p>
        </p:txBody>
      </p:sp>
      <p:pic>
        <p:nvPicPr>
          <p:cNvPr id="7" name="Picture Placeholder 6" descr="A person in a suit&#10;&#10;Description automatically generated">
            <a:extLst>
              <a:ext uri="{FF2B5EF4-FFF2-40B4-BE49-F238E27FC236}">
                <a16:creationId xmlns:a16="http://schemas.microsoft.com/office/drawing/2014/main" id="{B7E45BF5-3EBF-94A1-FC2F-E6DF97A3EB3E}"/>
              </a:ext>
            </a:extLst>
          </p:cNvPr>
          <p:cNvPicPr>
            <a:picLocks noGrp="1" noChangeAspect="1"/>
          </p:cNvPicPr>
          <p:nvPr>
            <p:ph type="pic" sz="quarter" idx="10"/>
          </p:nvPr>
        </p:nvPicPr>
        <p:blipFill>
          <a:blip r:embed="rId2"/>
          <a:srcRect l="261" r="261"/>
          <a:stretch>
            <a:fillRect/>
          </a:stretch>
        </p:blipFill>
        <p:spPr>
          <a:xfrm>
            <a:off x="1180335" y="1521020"/>
            <a:ext cx="3315464" cy="3333368"/>
          </a:xfrm>
        </p:spPr>
      </p:pic>
      <p:sp>
        <p:nvSpPr>
          <p:cNvPr id="5" name="Footer Placeholder 4">
            <a:extLst>
              <a:ext uri="{FF2B5EF4-FFF2-40B4-BE49-F238E27FC236}">
                <a16:creationId xmlns:a16="http://schemas.microsoft.com/office/drawing/2014/main" id="{76E0BC91-DE76-4243-9E44-CDDA360D4A71}"/>
              </a:ext>
            </a:extLst>
          </p:cNvPr>
          <p:cNvSpPr>
            <a:spLocks noGrp="1"/>
          </p:cNvSpPr>
          <p:nvPr>
            <p:ph type="ftr" sz="quarter" idx="14"/>
          </p:nvPr>
        </p:nvSpPr>
        <p:spPr/>
        <p:txBody>
          <a:bodyPr/>
          <a:lstStyle/>
          <a:p>
            <a:r>
              <a:rPr lang="en-US" dirty="0"/>
              <a:t>UIC College of Applied Health, BHIS, Margaret Czart</a:t>
            </a:r>
          </a:p>
        </p:txBody>
      </p:sp>
    </p:spTree>
    <p:extLst>
      <p:ext uri="{BB962C8B-B14F-4D97-AF65-F5344CB8AC3E}">
        <p14:creationId xmlns:p14="http://schemas.microsoft.com/office/powerpoint/2010/main" val="381875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ACDD94-9F13-5A42-8D10-5656CC28665B}"/>
              </a:ext>
            </a:extLst>
          </p:cNvPr>
          <p:cNvSpPr>
            <a:spLocks noGrp="1"/>
          </p:cNvSpPr>
          <p:nvPr>
            <p:ph type="body" sz="quarter" idx="17"/>
          </p:nvPr>
        </p:nvSpPr>
        <p:spPr/>
        <p:txBody>
          <a:bodyPr/>
          <a:lstStyle/>
          <a:p>
            <a:r>
              <a:rPr lang="en-US" dirty="0"/>
              <a:t>Introduction</a:t>
            </a:r>
          </a:p>
        </p:txBody>
      </p:sp>
      <p:sp>
        <p:nvSpPr>
          <p:cNvPr id="4" name="Content Placeholder 3">
            <a:extLst>
              <a:ext uri="{FF2B5EF4-FFF2-40B4-BE49-F238E27FC236}">
                <a16:creationId xmlns:a16="http://schemas.microsoft.com/office/drawing/2014/main" id="{7E705C67-3847-814A-982A-58471F216E67}"/>
              </a:ext>
            </a:extLst>
          </p:cNvPr>
          <p:cNvSpPr>
            <a:spLocks noGrp="1"/>
          </p:cNvSpPr>
          <p:nvPr>
            <p:ph idx="18"/>
          </p:nvPr>
        </p:nvSpPr>
        <p:spPr>
          <a:xfrm>
            <a:off x="4805664" y="248771"/>
            <a:ext cx="7337029" cy="5814099"/>
          </a:xfrm>
        </p:spPr>
        <p:txBody>
          <a:bodyPr>
            <a:normAutofit/>
          </a:bodyPr>
          <a:lstStyle/>
          <a:p>
            <a:pPr lvl="1"/>
            <a:endParaRPr lang="en-US" dirty="0"/>
          </a:p>
          <a:p>
            <a:pPr lvl="1"/>
            <a:r>
              <a:rPr lang="en-US" dirty="0"/>
              <a:t>There are many factors to consider when addressing resistance to quality assurance in online education. This session will identify some primary factors and strategies to consider when addressing quality assurance with faculty. </a:t>
            </a:r>
          </a:p>
          <a:p>
            <a:pPr lvl="1"/>
            <a:endParaRPr lang="id-ID" dirty="0"/>
          </a:p>
          <a:p>
            <a:pPr algn="ctr"/>
            <a:r>
              <a:rPr lang="en-US" sz="2000" dirty="0"/>
              <a:t>QA In Relationship with                  Health Informatics</a:t>
            </a:r>
          </a:p>
          <a:p>
            <a:endParaRPr lang="id-ID" sz="2000" dirty="0"/>
          </a:p>
          <a:p>
            <a:pPr lvl="1"/>
            <a:r>
              <a:rPr lang="en-US" dirty="0"/>
              <a:t>The session will highlight personal experiences and how educational field-specific frameworks have assisted in addressing quality assurance resistance. These include </a:t>
            </a:r>
          </a:p>
          <a:p>
            <a:pPr lvl="2"/>
            <a:r>
              <a:rPr lang="en-US" sz="1800" dirty="0"/>
              <a:t>Course Design</a:t>
            </a:r>
            <a:endParaRPr lang="id-ID" sz="1800" dirty="0"/>
          </a:p>
          <a:p>
            <a:pPr lvl="2"/>
            <a:r>
              <a:rPr lang="en-US" sz="1800" dirty="0"/>
              <a:t>Course Review </a:t>
            </a:r>
            <a:endParaRPr lang="id-ID" sz="1800" dirty="0"/>
          </a:p>
          <a:p>
            <a:pPr lvl="2"/>
            <a:r>
              <a:rPr lang="en-US" sz="1800" dirty="0"/>
              <a:t>Providing individual consultations </a:t>
            </a:r>
          </a:p>
          <a:p>
            <a:endParaRPr lang="en-US" dirty="0"/>
          </a:p>
        </p:txBody>
      </p:sp>
      <p:sp>
        <p:nvSpPr>
          <p:cNvPr id="6" name="Footer Placeholder 5">
            <a:extLst>
              <a:ext uri="{FF2B5EF4-FFF2-40B4-BE49-F238E27FC236}">
                <a16:creationId xmlns:a16="http://schemas.microsoft.com/office/drawing/2014/main" id="{6475A208-DDCD-C94B-B534-F4E03AA18D4B}"/>
              </a:ext>
            </a:extLst>
          </p:cNvPr>
          <p:cNvSpPr>
            <a:spLocks noGrp="1"/>
          </p:cNvSpPr>
          <p:nvPr>
            <p:ph type="ftr" sz="quarter" idx="19"/>
          </p:nvPr>
        </p:nvSpPr>
        <p:spPr/>
        <p:txBody>
          <a:bodyPr/>
          <a:lstStyle/>
          <a:p>
            <a:r>
              <a:rPr lang="en-US" dirty="0"/>
              <a:t>UIC College of Applied Health, BHIS, Margaret Czart</a:t>
            </a:r>
          </a:p>
        </p:txBody>
      </p:sp>
    </p:spTree>
    <p:extLst>
      <p:ext uri="{BB962C8B-B14F-4D97-AF65-F5344CB8AC3E}">
        <p14:creationId xmlns:p14="http://schemas.microsoft.com/office/powerpoint/2010/main" val="138344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FC3A-12FE-600F-53CB-866F0B1EB844}"/>
              </a:ext>
            </a:extLst>
          </p:cNvPr>
          <p:cNvSpPr>
            <a:spLocks noGrp="1"/>
          </p:cNvSpPr>
          <p:nvPr>
            <p:ph type="title"/>
          </p:nvPr>
        </p:nvSpPr>
        <p:spPr/>
        <p:txBody>
          <a:bodyPr/>
          <a:lstStyle/>
          <a:p>
            <a:r>
              <a:rPr lang="en-US" dirty="0"/>
              <a:t>Resistance vs. Ambivalence to Change</a:t>
            </a:r>
          </a:p>
        </p:txBody>
      </p:sp>
      <p:sp>
        <p:nvSpPr>
          <p:cNvPr id="3" name="Content Placeholder 2">
            <a:extLst>
              <a:ext uri="{FF2B5EF4-FFF2-40B4-BE49-F238E27FC236}">
                <a16:creationId xmlns:a16="http://schemas.microsoft.com/office/drawing/2014/main" id="{1FBC2F89-EB95-A07D-E71A-FA56BA164C7D}"/>
              </a:ext>
            </a:extLst>
          </p:cNvPr>
          <p:cNvSpPr>
            <a:spLocks noGrp="1"/>
          </p:cNvSpPr>
          <p:nvPr>
            <p:ph idx="1"/>
          </p:nvPr>
        </p:nvSpPr>
        <p:spPr>
          <a:xfrm>
            <a:off x="571498" y="1336273"/>
            <a:ext cx="11049000" cy="4849374"/>
          </a:xfrm>
        </p:spPr>
        <p:txBody>
          <a:bodyPr>
            <a:normAutofit/>
          </a:bodyPr>
          <a:lstStyle/>
          <a:p>
            <a:r>
              <a:rPr lang="en-US" sz="1800" dirty="0"/>
              <a:t>It is critical to distinguish the difference between Resistance vs. Ambivalence to Change. </a:t>
            </a:r>
          </a:p>
          <a:p>
            <a:endParaRPr lang="en-US" sz="1800" dirty="0"/>
          </a:p>
          <a:p>
            <a:pPr marL="342900" indent="-342900">
              <a:buFont typeface="Wingdings" panose="05000000000000000000" pitchFamily="2" charset="2"/>
              <a:buChar char="v"/>
            </a:pPr>
            <a:r>
              <a:rPr lang="en-US" sz="1800" dirty="0"/>
              <a:t>Resistance -  is defined as the refusal to accept or comply with something; the attempt to prevent something by action or argument.</a:t>
            </a:r>
          </a:p>
          <a:p>
            <a:pPr marL="977900" lvl="1" indent="-342900">
              <a:buFont typeface="Wingdings" panose="05000000000000000000" pitchFamily="2" charset="2"/>
              <a:buChar char="v"/>
            </a:pPr>
            <a:r>
              <a:rPr lang="en-US" sz="1800" dirty="0"/>
              <a:t>Typically, due to not wanting change. </a:t>
            </a:r>
          </a:p>
          <a:p>
            <a:pPr marL="977900" lvl="1" indent="-342900">
              <a:buFont typeface="Wingdings" panose="05000000000000000000" pitchFamily="2" charset="2"/>
              <a:buChar char="v"/>
            </a:pPr>
            <a:r>
              <a:rPr lang="en-US" sz="1800" dirty="0"/>
              <a:t>Fear or being told they are doing something incorrectly. </a:t>
            </a:r>
          </a:p>
          <a:p>
            <a:endParaRPr lang="en-US" sz="1800" dirty="0"/>
          </a:p>
          <a:p>
            <a:pPr marL="342900" indent="-342900">
              <a:buFont typeface="Wingdings" panose="05000000000000000000" pitchFamily="2" charset="2"/>
              <a:buChar char="v"/>
            </a:pPr>
            <a:r>
              <a:rPr lang="en-US" sz="1800" dirty="0"/>
              <a:t>Ambivalence  - is defined as the state of having mixed feelings or contradictory ideas about something or someone.</a:t>
            </a:r>
          </a:p>
          <a:p>
            <a:pPr marL="977900" lvl="1" indent="-342900">
              <a:buFont typeface="Wingdings" panose="05000000000000000000" pitchFamily="2" charset="2"/>
              <a:buChar char="v"/>
            </a:pPr>
            <a:r>
              <a:rPr lang="en-US" sz="1800" dirty="0"/>
              <a:t>These individuals may be willing to accept change but are hesitant not to be the only one to accept change. Example LMS Updates &amp; new tools for learning activities &amp; assessments. </a:t>
            </a:r>
          </a:p>
          <a:p>
            <a:pPr marL="977900" lvl="1" indent="-342900">
              <a:buFont typeface="Wingdings" panose="05000000000000000000" pitchFamily="2" charset="2"/>
              <a:buChar char="v"/>
            </a:pPr>
            <a:r>
              <a:rPr lang="en-US" sz="1800" dirty="0"/>
              <a:t> These individuals may want to just delay a commitment from fear of what to expect. </a:t>
            </a:r>
          </a:p>
          <a:p>
            <a:endParaRPr lang="en-US" dirty="0"/>
          </a:p>
        </p:txBody>
      </p:sp>
      <p:sp>
        <p:nvSpPr>
          <p:cNvPr id="4" name="Footer Placeholder 3">
            <a:extLst>
              <a:ext uri="{FF2B5EF4-FFF2-40B4-BE49-F238E27FC236}">
                <a16:creationId xmlns:a16="http://schemas.microsoft.com/office/drawing/2014/main" id="{335FF898-68E6-5CAC-C187-EA5CF834168C}"/>
              </a:ext>
            </a:extLst>
          </p:cNvPr>
          <p:cNvSpPr>
            <a:spLocks noGrp="1"/>
          </p:cNvSpPr>
          <p:nvPr>
            <p:ph type="ftr" sz="quarter" idx="10"/>
          </p:nvPr>
        </p:nvSpPr>
        <p:spPr/>
        <p:txBody>
          <a:bodyPr/>
          <a:lstStyle/>
          <a:p>
            <a:r>
              <a:rPr lang="en-US" dirty="0"/>
              <a:t>UIC College of Applied Health, BHIS, Margaret Czart</a:t>
            </a:r>
          </a:p>
        </p:txBody>
      </p:sp>
    </p:spTree>
    <p:extLst>
      <p:ext uri="{BB962C8B-B14F-4D97-AF65-F5344CB8AC3E}">
        <p14:creationId xmlns:p14="http://schemas.microsoft.com/office/powerpoint/2010/main" val="258764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A899-FB49-2328-108D-B77C40CB4AC3}"/>
              </a:ext>
            </a:extLst>
          </p:cNvPr>
          <p:cNvSpPr>
            <a:spLocks noGrp="1"/>
          </p:cNvSpPr>
          <p:nvPr>
            <p:ph type="title"/>
          </p:nvPr>
        </p:nvSpPr>
        <p:spPr>
          <a:xfrm>
            <a:off x="398972" y="145087"/>
            <a:ext cx="11394055" cy="811005"/>
          </a:xfrm>
        </p:spPr>
        <p:txBody>
          <a:bodyPr>
            <a:normAutofit fontScale="90000"/>
          </a:bodyPr>
          <a:lstStyle/>
          <a:p>
            <a:r>
              <a:rPr lang="en-US" dirty="0"/>
              <a:t>Primary factors to consider for QA with Resistant Faculty  </a:t>
            </a:r>
          </a:p>
        </p:txBody>
      </p:sp>
      <p:sp>
        <p:nvSpPr>
          <p:cNvPr id="3" name="Content Placeholder 2">
            <a:extLst>
              <a:ext uri="{FF2B5EF4-FFF2-40B4-BE49-F238E27FC236}">
                <a16:creationId xmlns:a16="http://schemas.microsoft.com/office/drawing/2014/main" id="{5074C5B8-0B7D-4CEF-A014-351FE73F0550}"/>
              </a:ext>
            </a:extLst>
          </p:cNvPr>
          <p:cNvSpPr>
            <a:spLocks noGrp="1"/>
          </p:cNvSpPr>
          <p:nvPr>
            <p:ph idx="1"/>
          </p:nvPr>
        </p:nvSpPr>
        <p:spPr>
          <a:xfrm>
            <a:off x="228600" y="1164522"/>
            <a:ext cx="11544300" cy="5254888"/>
          </a:xfrm>
        </p:spPr>
        <p:txBody>
          <a:bodyPr>
            <a:normAutofit/>
          </a:bodyPr>
          <a:lstStyle/>
          <a:p>
            <a:pPr marL="342900" indent="-342900">
              <a:buFont typeface="Wingdings" panose="05000000000000000000" pitchFamily="2" charset="2"/>
              <a:buChar char="Ø"/>
            </a:pPr>
            <a:r>
              <a:rPr lang="en-US" sz="1800" dirty="0"/>
              <a:t>Program Accreditation- Do individual courses have specific accreditation criteria to meet.</a:t>
            </a:r>
          </a:p>
          <a:p>
            <a:pPr marL="977900" lvl="1" indent="-342900">
              <a:buFont typeface="Wingdings" panose="05000000000000000000" pitchFamily="2" charset="2"/>
              <a:buChar char="Ø"/>
            </a:pPr>
            <a:r>
              <a:rPr lang="en-US" sz="1800" dirty="0"/>
              <a:t>Introductory (Knowledge), Intermediate (Knowledge &amp; Skills), Advanced (Independent/Group Projects)</a:t>
            </a:r>
          </a:p>
          <a:p>
            <a:pPr lvl="1" indent="0">
              <a:buNone/>
            </a:pPr>
            <a:endParaRPr lang="en-US" sz="1800" dirty="0"/>
          </a:p>
          <a:p>
            <a:pPr marL="342900" indent="-342900">
              <a:buFont typeface="Wingdings" panose="05000000000000000000" pitchFamily="2" charset="2"/>
              <a:buChar char="Ø"/>
            </a:pPr>
            <a:r>
              <a:rPr lang="en-US" sz="1800" dirty="0"/>
              <a:t>Course Prerequisite Information – Faculty Knowledge about prerequisites may provide insight to course design, assessments, and appropriateness level needed for the course and level. </a:t>
            </a:r>
          </a:p>
          <a:p>
            <a:pPr marL="977900" lvl="1" indent="-342900">
              <a:buFont typeface="Wingdings" panose="05000000000000000000" pitchFamily="2" charset="2"/>
              <a:buChar char="Ø"/>
            </a:pPr>
            <a:r>
              <a:rPr lang="en-US" sz="1800" dirty="0"/>
              <a:t>Some graduate students may now be exposed to topics now taught at the undergraduate level. </a:t>
            </a:r>
          </a:p>
          <a:p>
            <a:pPr lvl="1" indent="0">
              <a:buNone/>
            </a:pPr>
            <a:endParaRPr lang="en-US" sz="1800" dirty="0"/>
          </a:p>
          <a:p>
            <a:pPr marL="342900" indent="-342900">
              <a:buFont typeface="Wingdings" panose="05000000000000000000" pitchFamily="2" charset="2"/>
              <a:buChar char="Ø"/>
            </a:pPr>
            <a:r>
              <a:rPr lang="en-US" sz="1800" dirty="0"/>
              <a:t>Some programs have introductory courses without any prerequisites</a:t>
            </a:r>
          </a:p>
          <a:p>
            <a:pPr marL="1441450" lvl="2" indent="-342900">
              <a:buFont typeface="Wingdings" panose="05000000000000000000" pitchFamily="2" charset="2"/>
              <a:buChar char="Ø"/>
            </a:pPr>
            <a:r>
              <a:rPr lang="en-US" sz="1800" dirty="0"/>
              <a:t>Typically to provide course schedule option or interpret prerequisites as a limitation. </a:t>
            </a:r>
          </a:p>
          <a:p>
            <a:pPr lvl="2" indent="0">
              <a:buNone/>
            </a:pPr>
            <a:endParaRPr lang="en-US" sz="1800" dirty="0"/>
          </a:p>
          <a:p>
            <a:pPr marL="342900" indent="-342900">
              <a:buFont typeface="Wingdings" panose="05000000000000000000" pitchFamily="2" charset="2"/>
              <a:buChar char="Ø"/>
            </a:pPr>
            <a:r>
              <a:rPr lang="en-US" sz="1800" dirty="0"/>
              <a:t>Course Titles &amp; Objectives - Provide qualitative information regarding consistency of individual Course Titles and Objectives which should align with the program. </a:t>
            </a:r>
          </a:p>
          <a:p>
            <a:pPr marL="977900" lvl="1" indent="-342900">
              <a:buFont typeface="Wingdings" panose="05000000000000000000" pitchFamily="2" charset="2"/>
              <a:buChar char="Ø"/>
            </a:pPr>
            <a:r>
              <a:rPr lang="en-US" sz="1800" dirty="0"/>
              <a:t>Course Titles may be generic and course description may not reflect what is being taught. </a:t>
            </a:r>
          </a:p>
          <a:p>
            <a:pPr marL="977900" lvl="1" indent="-342900">
              <a:buFont typeface="Wingdings" panose="05000000000000000000" pitchFamily="2" charset="2"/>
              <a:buChar char="Ø"/>
            </a:pPr>
            <a:r>
              <a:rPr lang="en-US" sz="1800" dirty="0"/>
              <a:t>Course Descriptions don’t properly reflect what is being taught. </a:t>
            </a:r>
          </a:p>
          <a:p>
            <a:endParaRPr lang="en-US" dirty="0"/>
          </a:p>
        </p:txBody>
      </p:sp>
      <p:sp>
        <p:nvSpPr>
          <p:cNvPr id="4" name="Footer Placeholder 3">
            <a:extLst>
              <a:ext uri="{FF2B5EF4-FFF2-40B4-BE49-F238E27FC236}">
                <a16:creationId xmlns:a16="http://schemas.microsoft.com/office/drawing/2014/main" id="{0A1074F8-4779-69C8-BFDA-3FE00EDAD3E7}"/>
              </a:ext>
            </a:extLst>
          </p:cNvPr>
          <p:cNvSpPr>
            <a:spLocks noGrp="1"/>
          </p:cNvSpPr>
          <p:nvPr>
            <p:ph type="ftr" sz="quarter" idx="10"/>
          </p:nvPr>
        </p:nvSpPr>
        <p:spPr/>
        <p:txBody>
          <a:bodyPr/>
          <a:lstStyle/>
          <a:p>
            <a:r>
              <a:rPr lang="en-US" dirty="0"/>
              <a:t>UIC College of Applied Health, BHIS, Margaret Czart</a:t>
            </a:r>
          </a:p>
        </p:txBody>
      </p:sp>
    </p:spTree>
    <p:extLst>
      <p:ext uri="{BB962C8B-B14F-4D97-AF65-F5344CB8AC3E}">
        <p14:creationId xmlns:p14="http://schemas.microsoft.com/office/powerpoint/2010/main" val="228267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2374-BC97-6599-CF9D-F8C201A90329}"/>
              </a:ext>
            </a:extLst>
          </p:cNvPr>
          <p:cNvSpPr>
            <a:spLocks noGrp="1"/>
          </p:cNvSpPr>
          <p:nvPr>
            <p:ph type="title"/>
          </p:nvPr>
        </p:nvSpPr>
        <p:spPr>
          <a:xfrm>
            <a:off x="181535" y="427475"/>
            <a:ext cx="11712389" cy="811005"/>
          </a:xfrm>
        </p:spPr>
        <p:txBody>
          <a:bodyPr>
            <a:normAutofit/>
          </a:bodyPr>
          <a:lstStyle/>
          <a:p>
            <a:r>
              <a:rPr lang="en-US" dirty="0"/>
              <a:t>Additional factors for QA with Resistant Faculty   </a:t>
            </a:r>
          </a:p>
        </p:txBody>
      </p:sp>
      <p:sp>
        <p:nvSpPr>
          <p:cNvPr id="3" name="Content Placeholder 2">
            <a:extLst>
              <a:ext uri="{FF2B5EF4-FFF2-40B4-BE49-F238E27FC236}">
                <a16:creationId xmlns:a16="http://schemas.microsoft.com/office/drawing/2014/main" id="{908DC2B3-23DE-A65A-3536-82308A266800}"/>
              </a:ext>
            </a:extLst>
          </p:cNvPr>
          <p:cNvSpPr>
            <a:spLocks noGrp="1"/>
          </p:cNvSpPr>
          <p:nvPr>
            <p:ph idx="1"/>
          </p:nvPr>
        </p:nvSpPr>
        <p:spPr>
          <a:xfrm>
            <a:off x="571500" y="1437126"/>
            <a:ext cx="11049000" cy="4842650"/>
          </a:xfrm>
        </p:spPr>
        <p:txBody>
          <a:bodyPr>
            <a:normAutofit/>
          </a:bodyPr>
          <a:lstStyle/>
          <a:p>
            <a:pPr marL="342900" indent="-342900">
              <a:buFont typeface="Wingdings" panose="05000000000000000000" pitchFamily="2" charset="2"/>
              <a:buChar char="Ø"/>
            </a:pPr>
            <a:r>
              <a:rPr lang="en-US" sz="1800" dirty="0"/>
              <a:t>Current Learning Activities &amp; Assessments – Faculty members ability to explain the purpose of learning  assessments in a course may just provide work to account for course credit hours. </a:t>
            </a:r>
          </a:p>
          <a:p>
            <a:pPr marL="977900" lvl="1" indent="-342900">
              <a:buFont typeface="Wingdings" panose="05000000000000000000" pitchFamily="2" charset="2"/>
              <a:buChar char="Ø"/>
            </a:pPr>
            <a:r>
              <a:rPr lang="en-US" sz="1800" dirty="0"/>
              <a:t>Early online faculty still perform many tasks as done in early 2000’s. </a:t>
            </a:r>
          </a:p>
          <a:p>
            <a:pPr lvl="1" indent="0">
              <a:buNone/>
            </a:pPr>
            <a:endParaRPr lang="en-US" sz="1800" dirty="0"/>
          </a:p>
          <a:p>
            <a:pPr marL="342900" indent="-342900">
              <a:buFont typeface="Wingdings" panose="05000000000000000000" pitchFamily="2" charset="2"/>
              <a:buChar char="Ø"/>
            </a:pPr>
            <a:r>
              <a:rPr lang="en-US" sz="1800" dirty="0"/>
              <a:t>Current Tools Used – Online courses require a good amount of focused reading for accurate grading. Some faculty use video tools for assessments to reduce their workload. </a:t>
            </a:r>
          </a:p>
          <a:p>
            <a:pPr marL="977900" lvl="1" indent="-342900">
              <a:buFont typeface="Wingdings" panose="05000000000000000000" pitchFamily="2" charset="2"/>
              <a:buChar char="Ø"/>
            </a:pPr>
            <a:r>
              <a:rPr lang="en-US" sz="1800" dirty="0"/>
              <a:t>YouTube vs. Panopto vs. Echo 360</a:t>
            </a:r>
          </a:p>
          <a:p>
            <a:pPr marL="977900" lvl="1" indent="-342900">
              <a:buFont typeface="Wingdings" panose="05000000000000000000" pitchFamily="2" charset="2"/>
              <a:buChar char="Ø"/>
            </a:pPr>
            <a:r>
              <a:rPr lang="en-US" sz="1800" dirty="0"/>
              <a:t>LMS tools vs. External Tools</a:t>
            </a:r>
          </a:p>
          <a:p>
            <a:pPr lvl="1" indent="0">
              <a:buNone/>
            </a:pPr>
            <a:endParaRPr lang="en-US" sz="1800" dirty="0"/>
          </a:p>
          <a:p>
            <a:pPr marL="342900" indent="-342900">
              <a:buFont typeface="Wingdings" panose="05000000000000000000" pitchFamily="2" charset="2"/>
              <a:buChar char="Ø"/>
            </a:pPr>
            <a:r>
              <a:rPr lang="en-US" sz="1800" dirty="0"/>
              <a:t>Course Evaluations – Evaluations may have bias, but some students may provide insight to issues</a:t>
            </a:r>
          </a:p>
          <a:p>
            <a:pPr marL="977900" lvl="1" indent="-342900">
              <a:buFont typeface="Wingdings" panose="05000000000000000000" pitchFamily="2" charset="2"/>
              <a:buChar char="Ø"/>
            </a:pPr>
            <a:r>
              <a:rPr lang="en-US" sz="1800" dirty="0"/>
              <a:t>May provide insight to what learning activities and assessments they liked vs. experienced challenges. </a:t>
            </a:r>
          </a:p>
        </p:txBody>
      </p:sp>
      <p:sp>
        <p:nvSpPr>
          <p:cNvPr id="4" name="Footer Placeholder 3">
            <a:extLst>
              <a:ext uri="{FF2B5EF4-FFF2-40B4-BE49-F238E27FC236}">
                <a16:creationId xmlns:a16="http://schemas.microsoft.com/office/drawing/2014/main" id="{5F0510F8-B1F1-5B22-E53C-C8A2100B22E1}"/>
              </a:ext>
            </a:extLst>
          </p:cNvPr>
          <p:cNvSpPr>
            <a:spLocks noGrp="1"/>
          </p:cNvSpPr>
          <p:nvPr>
            <p:ph type="ftr" sz="quarter" idx="10"/>
          </p:nvPr>
        </p:nvSpPr>
        <p:spPr/>
        <p:txBody>
          <a:bodyPr/>
          <a:lstStyle/>
          <a:p>
            <a:r>
              <a:rPr lang="en-US" dirty="0"/>
              <a:t>UIC College of Applied Health, BHIS, Margaret Czart</a:t>
            </a:r>
          </a:p>
        </p:txBody>
      </p:sp>
    </p:spTree>
    <p:extLst>
      <p:ext uri="{BB962C8B-B14F-4D97-AF65-F5344CB8AC3E}">
        <p14:creationId xmlns:p14="http://schemas.microsoft.com/office/powerpoint/2010/main" val="153910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B88E227-1AA6-ABC1-7CA9-E1C7BA6B10C2}"/>
              </a:ext>
            </a:extLst>
          </p:cNvPr>
          <p:cNvSpPr>
            <a:spLocks noGrp="1"/>
          </p:cNvSpPr>
          <p:nvPr>
            <p:ph type="title"/>
          </p:nvPr>
        </p:nvSpPr>
        <p:spPr>
          <a:xfrm>
            <a:off x="457199" y="138363"/>
            <a:ext cx="11048999" cy="603179"/>
          </a:xfrm>
        </p:spPr>
        <p:txBody>
          <a:bodyPr>
            <a:normAutofit/>
          </a:bodyPr>
          <a:lstStyle/>
          <a:p>
            <a:r>
              <a:rPr lang="en-US" dirty="0"/>
              <a:t>Information Literacy &amp; QA Faculty Resistance</a:t>
            </a:r>
          </a:p>
        </p:txBody>
      </p:sp>
      <p:sp>
        <p:nvSpPr>
          <p:cNvPr id="4" name="Footer Placeholder 3">
            <a:extLst>
              <a:ext uri="{FF2B5EF4-FFF2-40B4-BE49-F238E27FC236}">
                <a16:creationId xmlns:a16="http://schemas.microsoft.com/office/drawing/2014/main" id="{66FF1C90-C807-A627-B767-DFDE724B08C1}"/>
              </a:ext>
            </a:extLst>
          </p:cNvPr>
          <p:cNvSpPr>
            <a:spLocks noGrp="1"/>
          </p:cNvSpPr>
          <p:nvPr>
            <p:ph type="ftr" sz="quarter" idx="10"/>
          </p:nvPr>
        </p:nvSpPr>
        <p:spPr/>
        <p:txBody>
          <a:bodyPr/>
          <a:lstStyle/>
          <a:p>
            <a:r>
              <a:rPr lang="en-US" dirty="0"/>
              <a:t>UIC College of Applied Health, BHIS, Margaret Czart</a:t>
            </a:r>
          </a:p>
        </p:txBody>
      </p:sp>
      <p:pic>
        <p:nvPicPr>
          <p:cNvPr id="15" name="Picture 14">
            <a:extLst>
              <a:ext uri="{FF2B5EF4-FFF2-40B4-BE49-F238E27FC236}">
                <a16:creationId xmlns:a16="http://schemas.microsoft.com/office/drawing/2014/main" id="{4C1B9ACA-EB7D-A9A8-E199-31422E59B385}"/>
              </a:ext>
            </a:extLst>
          </p:cNvPr>
          <p:cNvPicPr>
            <a:picLocks noChangeAspect="1"/>
          </p:cNvPicPr>
          <p:nvPr/>
        </p:nvPicPr>
        <p:blipFill>
          <a:blip r:embed="rId2"/>
          <a:stretch>
            <a:fillRect/>
          </a:stretch>
        </p:blipFill>
        <p:spPr>
          <a:xfrm>
            <a:off x="322165" y="1341090"/>
            <a:ext cx="6152594" cy="4725081"/>
          </a:xfrm>
          <a:prstGeom prst="rect">
            <a:avLst/>
          </a:prstGeom>
        </p:spPr>
      </p:pic>
      <p:sp>
        <p:nvSpPr>
          <p:cNvPr id="16" name="TextBox 15">
            <a:extLst>
              <a:ext uri="{FF2B5EF4-FFF2-40B4-BE49-F238E27FC236}">
                <a16:creationId xmlns:a16="http://schemas.microsoft.com/office/drawing/2014/main" id="{3FB17002-1F6A-E59A-2A7D-D35D0AF93199}"/>
              </a:ext>
            </a:extLst>
          </p:cNvPr>
          <p:cNvSpPr txBox="1"/>
          <p:nvPr/>
        </p:nvSpPr>
        <p:spPr>
          <a:xfrm>
            <a:off x="7241241" y="1176618"/>
            <a:ext cx="4572000" cy="5078313"/>
          </a:xfrm>
          <a:prstGeom prst="rect">
            <a:avLst/>
          </a:prstGeom>
          <a:noFill/>
          <a:ln>
            <a:solidFill>
              <a:srgbClr val="323232"/>
            </a:solidFill>
          </a:ln>
        </p:spPr>
        <p:txBody>
          <a:bodyPr wrap="square" rtlCol="0">
            <a:spAutoFit/>
          </a:bodyPr>
          <a:lstStyle/>
          <a:p>
            <a:pPr marL="285750" indent="-285750">
              <a:buFont typeface="Wingdings" panose="05000000000000000000" pitchFamily="2" charset="2"/>
              <a:buChar char="q"/>
            </a:pPr>
            <a:r>
              <a:rPr lang="en-US" dirty="0"/>
              <a:t>Information Literacy is the foundation to understanding QA and QM Rubric standards</a:t>
            </a:r>
          </a:p>
          <a:p>
            <a:pPr marL="285750" indent="-285750">
              <a:buFont typeface="Wingdings" panose="05000000000000000000" pitchFamily="2" charset="2"/>
              <a:buChar char="q"/>
            </a:pPr>
            <a:r>
              <a:rPr lang="en-US" dirty="0"/>
              <a:t>Faculty require information literacy to:</a:t>
            </a:r>
          </a:p>
          <a:p>
            <a:endParaRPr lang="en-US" dirty="0"/>
          </a:p>
          <a:p>
            <a:pPr marL="742950" lvl="1" indent="-285750">
              <a:buFont typeface="Wingdings" panose="05000000000000000000" pitchFamily="2" charset="2"/>
              <a:buChar char="q"/>
            </a:pPr>
            <a:r>
              <a:rPr lang="en-US" dirty="0"/>
              <a:t>Identify the QA &amp; QM Rubric Standards. </a:t>
            </a:r>
          </a:p>
          <a:p>
            <a:pPr marL="742950" lvl="1" indent="-285750">
              <a:buFont typeface="Wingdings" panose="05000000000000000000" pitchFamily="2" charset="2"/>
              <a:buChar char="q"/>
            </a:pPr>
            <a:r>
              <a:rPr lang="en-US" dirty="0"/>
              <a:t>Gather information from their course on QA to meet QM Rubric Standards (Self-Assessment). </a:t>
            </a:r>
          </a:p>
          <a:p>
            <a:pPr marL="742950" lvl="1" indent="-285750">
              <a:buFont typeface="Wingdings" panose="05000000000000000000" pitchFamily="2" charset="2"/>
              <a:buChar char="q"/>
            </a:pPr>
            <a:r>
              <a:rPr lang="en-US" dirty="0"/>
              <a:t>Evaluate how well they meet a QA  &amp; QM Standards</a:t>
            </a:r>
          </a:p>
          <a:p>
            <a:pPr marL="742950" lvl="1" indent="-285750">
              <a:buFont typeface="Wingdings" panose="05000000000000000000" pitchFamily="2" charset="2"/>
              <a:buChar char="q"/>
            </a:pPr>
            <a:r>
              <a:rPr lang="en-US" dirty="0"/>
              <a:t>Manage the results to improve QA standards not met</a:t>
            </a:r>
          </a:p>
          <a:p>
            <a:pPr marL="742950" lvl="1" indent="-285750">
              <a:buFont typeface="Wingdings" panose="05000000000000000000" pitchFamily="2" charset="2"/>
              <a:buChar char="q"/>
            </a:pPr>
            <a:r>
              <a:rPr lang="en-US" dirty="0"/>
              <a:t>Present and improvement plan timeline and improved results. </a:t>
            </a:r>
          </a:p>
          <a:p>
            <a:pPr marL="742950" lvl="1" indent="-285750">
              <a:buFont typeface="Wingdings" panose="05000000000000000000" pitchFamily="2" charset="2"/>
              <a:buChar char="q"/>
            </a:pPr>
            <a:endParaRPr lang="en-US" dirty="0"/>
          </a:p>
          <a:p>
            <a:pPr lvl="1"/>
            <a:endParaRPr lang="en-US" dirty="0"/>
          </a:p>
        </p:txBody>
      </p:sp>
    </p:spTree>
    <p:extLst>
      <p:ext uri="{BB962C8B-B14F-4D97-AF65-F5344CB8AC3E}">
        <p14:creationId xmlns:p14="http://schemas.microsoft.com/office/powerpoint/2010/main" val="124550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971059-5D97-BDFB-74F7-C7BAB2FFB02E}"/>
              </a:ext>
            </a:extLst>
          </p:cNvPr>
          <p:cNvSpPr>
            <a:spLocks noGrp="1"/>
          </p:cNvSpPr>
          <p:nvPr>
            <p:ph type="body" sz="quarter" idx="17"/>
          </p:nvPr>
        </p:nvSpPr>
        <p:spPr/>
        <p:txBody>
          <a:bodyPr/>
          <a:lstStyle/>
          <a:p>
            <a:r>
              <a:rPr lang="en-US" dirty="0"/>
              <a:t>Levels of Resistance</a:t>
            </a:r>
          </a:p>
        </p:txBody>
      </p:sp>
      <p:sp>
        <p:nvSpPr>
          <p:cNvPr id="3" name="Footer Placeholder 2">
            <a:extLst>
              <a:ext uri="{FF2B5EF4-FFF2-40B4-BE49-F238E27FC236}">
                <a16:creationId xmlns:a16="http://schemas.microsoft.com/office/drawing/2014/main" id="{2CDDBEB0-88BC-1BB4-D671-07B2E0569E94}"/>
              </a:ext>
            </a:extLst>
          </p:cNvPr>
          <p:cNvSpPr>
            <a:spLocks noGrp="1"/>
          </p:cNvSpPr>
          <p:nvPr>
            <p:ph type="ftr" sz="quarter" idx="19"/>
          </p:nvPr>
        </p:nvSpPr>
        <p:spPr/>
        <p:txBody>
          <a:bodyPr/>
          <a:lstStyle/>
          <a:p>
            <a:r>
              <a:rPr lang="en-US" dirty="0"/>
              <a:t>UIC College of Applied Health, BHIS, Margaret Czart</a:t>
            </a:r>
          </a:p>
        </p:txBody>
      </p:sp>
      <p:graphicFrame>
        <p:nvGraphicFramePr>
          <p:cNvPr id="9" name="Content Placeholder 4">
            <a:extLst>
              <a:ext uri="{FF2B5EF4-FFF2-40B4-BE49-F238E27FC236}">
                <a16:creationId xmlns:a16="http://schemas.microsoft.com/office/drawing/2014/main" id="{883633EC-BC9B-B24F-7530-ABE55FE2413E}"/>
              </a:ext>
            </a:extLst>
          </p:cNvPr>
          <p:cNvGraphicFramePr>
            <a:graphicFrameLocks noGrp="1"/>
          </p:cNvGraphicFramePr>
          <p:nvPr>
            <p:ph idx="18"/>
            <p:extLst>
              <p:ext uri="{D42A27DB-BD31-4B8C-83A1-F6EECF244321}">
                <p14:modId xmlns:p14="http://schemas.microsoft.com/office/powerpoint/2010/main" val="1645793487"/>
              </p:ext>
            </p:extLst>
          </p:nvPr>
        </p:nvGraphicFramePr>
        <p:xfrm>
          <a:off x="4333314" y="1109382"/>
          <a:ext cx="7748868" cy="495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A7B3943A-B596-A4DB-0D3C-3113B4C0EFE4}"/>
              </a:ext>
            </a:extLst>
          </p:cNvPr>
          <p:cNvSpPr txBox="1"/>
          <p:nvPr/>
        </p:nvSpPr>
        <p:spPr>
          <a:xfrm>
            <a:off x="4417359" y="1415106"/>
            <a:ext cx="3111873" cy="369332"/>
          </a:xfrm>
          <a:prstGeom prst="rect">
            <a:avLst/>
          </a:prstGeom>
          <a:noFill/>
          <a:ln>
            <a:solidFill>
              <a:srgbClr val="323232"/>
            </a:solidFill>
          </a:ln>
        </p:spPr>
        <p:txBody>
          <a:bodyPr wrap="square" rtlCol="0">
            <a:spAutoFit/>
          </a:bodyPr>
          <a:lstStyle/>
          <a:p>
            <a:r>
              <a:rPr lang="en-US" dirty="0"/>
              <a:t>Lowest Level or Resistance</a:t>
            </a:r>
          </a:p>
        </p:txBody>
      </p:sp>
      <p:sp>
        <p:nvSpPr>
          <p:cNvPr id="11" name="TextBox 10">
            <a:extLst>
              <a:ext uri="{FF2B5EF4-FFF2-40B4-BE49-F238E27FC236}">
                <a16:creationId xmlns:a16="http://schemas.microsoft.com/office/drawing/2014/main" id="{0EF2CF2A-E02A-2651-BBA5-563337B8C11B}"/>
              </a:ext>
            </a:extLst>
          </p:cNvPr>
          <p:cNvSpPr txBox="1"/>
          <p:nvPr/>
        </p:nvSpPr>
        <p:spPr>
          <a:xfrm>
            <a:off x="4333315" y="4796563"/>
            <a:ext cx="1859056" cy="646331"/>
          </a:xfrm>
          <a:prstGeom prst="rect">
            <a:avLst/>
          </a:prstGeom>
          <a:noFill/>
          <a:ln>
            <a:solidFill>
              <a:srgbClr val="323232"/>
            </a:solidFill>
          </a:ln>
        </p:spPr>
        <p:txBody>
          <a:bodyPr wrap="square" rtlCol="0">
            <a:spAutoFit/>
          </a:bodyPr>
          <a:lstStyle/>
          <a:p>
            <a:r>
              <a:rPr lang="en-US" dirty="0"/>
              <a:t>Highest Level of</a:t>
            </a:r>
          </a:p>
          <a:p>
            <a:r>
              <a:rPr lang="en-US" dirty="0"/>
              <a:t> Resistance</a:t>
            </a:r>
          </a:p>
        </p:txBody>
      </p:sp>
      <p:sp>
        <p:nvSpPr>
          <p:cNvPr id="12" name="TextBox 11">
            <a:extLst>
              <a:ext uri="{FF2B5EF4-FFF2-40B4-BE49-F238E27FC236}">
                <a16:creationId xmlns:a16="http://schemas.microsoft.com/office/drawing/2014/main" id="{903BABAB-BFAA-56DA-8828-69965C9F2784}"/>
              </a:ext>
            </a:extLst>
          </p:cNvPr>
          <p:cNvSpPr txBox="1"/>
          <p:nvPr/>
        </p:nvSpPr>
        <p:spPr>
          <a:xfrm>
            <a:off x="4525775" y="2085418"/>
            <a:ext cx="2054039" cy="646331"/>
          </a:xfrm>
          <a:prstGeom prst="rect">
            <a:avLst/>
          </a:prstGeom>
          <a:noFill/>
          <a:ln>
            <a:solidFill>
              <a:srgbClr val="323232"/>
            </a:solidFill>
          </a:ln>
        </p:spPr>
        <p:txBody>
          <a:bodyPr wrap="square" rtlCol="0">
            <a:spAutoFit/>
          </a:bodyPr>
          <a:lstStyle/>
          <a:p>
            <a:r>
              <a:rPr lang="en-US" dirty="0"/>
              <a:t>A dangerous level </a:t>
            </a:r>
          </a:p>
          <a:p>
            <a:r>
              <a:rPr lang="en-US" dirty="0"/>
              <a:t>of resistance </a:t>
            </a:r>
          </a:p>
        </p:txBody>
      </p:sp>
      <p:sp>
        <p:nvSpPr>
          <p:cNvPr id="13" name="Arrow: Right 12">
            <a:extLst>
              <a:ext uri="{FF2B5EF4-FFF2-40B4-BE49-F238E27FC236}">
                <a16:creationId xmlns:a16="http://schemas.microsoft.com/office/drawing/2014/main" id="{29785EA0-569F-1CB6-C606-50380ED86466}"/>
              </a:ext>
            </a:extLst>
          </p:cNvPr>
          <p:cNvSpPr/>
          <p:nvPr/>
        </p:nvSpPr>
        <p:spPr>
          <a:xfrm>
            <a:off x="6772274" y="2499166"/>
            <a:ext cx="1435474" cy="304336"/>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B8247D-F296-454D-9029-62EDDA4F6E9B}"/>
              </a:ext>
            </a:extLst>
          </p:cNvPr>
          <p:cNvSpPr txBox="1"/>
          <p:nvPr/>
        </p:nvSpPr>
        <p:spPr>
          <a:xfrm>
            <a:off x="4417359" y="2919878"/>
            <a:ext cx="2162455" cy="1477328"/>
          </a:xfrm>
          <a:prstGeom prst="rect">
            <a:avLst/>
          </a:prstGeom>
          <a:noFill/>
          <a:ln>
            <a:solidFill>
              <a:srgbClr val="323232"/>
            </a:solidFill>
          </a:ln>
        </p:spPr>
        <p:txBody>
          <a:bodyPr wrap="square" rtlCol="0">
            <a:spAutoFit/>
          </a:bodyPr>
          <a:lstStyle/>
          <a:p>
            <a:r>
              <a:rPr lang="en-US" dirty="0"/>
              <a:t>Level of resistance which responds to “required” </a:t>
            </a:r>
          </a:p>
          <a:p>
            <a:r>
              <a:rPr lang="en-US" dirty="0"/>
              <a:t>QA activities only.  </a:t>
            </a:r>
          </a:p>
          <a:p>
            <a:r>
              <a:rPr lang="en-US" dirty="0"/>
              <a:t> </a:t>
            </a:r>
          </a:p>
        </p:txBody>
      </p:sp>
      <p:sp>
        <p:nvSpPr>
          <p:cNvPr id="15" name="Arrow: Right 14">
            <a:extLst>
              <a:ext uri="{FF2B5EF4-FFF2-40B4-BE49-F238E27FC236}">
                <a16:creationId xmlns:a16="http://schemas.microsoft.com/office/drawing/2014/main" id="{6856218D-F4BC-A53B-D735-5756872B7F32}"/>
              </a:ext>
            </a:extLst>
          </p:cNvPr>
          <p:cNvSpPr/>
          <p:nvPr/>
        </p:nvSpPr>
        <p:spPr>
          <a:xfrm>
            <a:off x="6772274" y="3586022"/>
            <a:ext cx="1435474" cy="304336"/>
          </a:xfrm>
          <a:prstGeom prst="righ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079885"/>
      </p:ext>
    </p:extLst>
  </p:cSld>
  <p:clrMapOvr>
    <a:masterClrMapping/>
  </p:clrMapOvr>
</p:sld>
</file>

<file path=ppt/theme/theme1.xml><?xml version="1.0" encoding="utf-8"?>
<a:theme xmlns:a="http://schemas.openxmlformats.org/drawingml/2006/main" name="1_UIC">
  <a:themeElements>
    <a:clrScheme name="UIC">
      <a:dk1>
        <a:srgbClr val="575757"/>
      </a:dk1>
      <a:lt1>
        <a:srgbClr val="FFFFFF"/>
      </a:lt1>
      <a:dk2>
        <a:srgbClr val="001D69"/>
      </a:dk2>
      <a:lt2>
        <a:srgbClr val="F2F7EB"/>
      </a:lt2>
      <a:accent1>
        <a:srgbClr val="D40032"/>
      </a:accent1>
      <a:accent2>
        <a:srgbClr val="001E61"/>
      </a:accent2>
      <a:accent3>
        <a:srgbClr val="41B6E5"/>
      </a:accent3>
      <a:accent4>
        <a:srgbClr val="FFBE3E"/>
      </a:accent4>
      <a:accent5>
        <a:srgbClr val="0085AD"/>
      </a:accent5>
      <a:accent6>
        <a:srgbClr val="D0D2CF"/>
      </a:accent6>
      <a:hlink>
        <a:srgbClr val="41B6E6"/>
      </a:hlink>
      <a:folHlink>
        <a:srgbClr val="001E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C" id="{B82EF8CA-CF45-B347-9F86-BDCB680E2AB6}" vid="{5E8F787F-D014-A040-8B66-4854019F9F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15069</TotalTime>
  <Words>1925</Words>
  <Application>Microsoft Office PowerPoint</Application>
  <PresentationFormat>Widescreen</PresentationFormat>
  <Paragraphs>215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Cambria</vt:lpstr>
      <vt:lpstr>Gill Sans MT</vt:lpstr>
      <vt:lpstr>Open Sans</vt:lpstr>
      <vt:lpstr>System Font Regular</vt:lpstr>
      <vt:lpstr>Times New Roman</vt:lpstr>
      <vt:lpstr>Wingdings</vt:lpstr>
      <vt:lpstr>1_UIC</vt:lpstr>
      <vt:lpstr>Overcoming Faculty Resistance to QA for Online Learning</vt:lpstr>
      <vt:lpstr>Conflict of Interest Disclosure </vt:lpstr>
      <vt:lpstr>PowerPoint Presentation</vt:lpstr>
      <vt:lpstr>PowerPoint Presentation</vt:lpstr>
      <vt:lpstr>Resistance vs. Ambivalence to Change</vt:lpstr>
      <vt:lpstr>Primary factors to consider for QA with Resistant Faculty  </vt:lpstr>
      <vt:lpstr>Additional factors for QA with Resistant Faculty   </vt:lpstr>
      <vt:lpstr>Information Literacy &amp; QA Faculty Resistance</vt:lpstr>
      <vt:lpstr>PowerPoint Presentation</vt:lpstr>
      <vt:lpstr>Determine the level of Resistance: Motivational Interviewing</vt:lpstr>
      <vt:lpstr>Motivational Interviewing: Asking Questions &amp; Listening</vt:lpstr>
      <vt:lpstr>PowerPoint Presentation</vt:lpstr>
      <vt:lpstr>Strategies for the “I’m QM Certified but..”</vt:lpstr>
      <vt:lpstr>Strategies for the “I’m QM Certified but..” cont. </vt:lpstr>
      <vt:lpstr>Strategies for the “I don’t like you” attitude</vt:lpstr>
      <vt:lpstr>Strategies for the “I don’t like you” attitude cont. </vt:lpstr>
      <vt:lpstr>Strategies for “I don’t like it”</vt:lpstr>
      <vt:lpstr>Strategies for “I don’t like it”</vt:lpstr>
      <vt:lpstr>Strategies for the “I don’t get it” level of Resistance</vt:lpstr>
      <vt:lpstr>Final Thoughts </vt:lpstr>
      <vt:lpstr>Questions email: mczart1@uic.edu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Campbell</dc:creator>
  <cp:lastModifiedBy>Czart, Margaret</cp:lastModifiedBy>
  <cp:revision>277</cp:revision>
  <cp:lastPrinted>2023-09-14T14:04:28Z</cp:lastPrinted>
  <dcterms:created xsi:type="dcterms:W3CDTF">2020-05-04T17:53:51Z</dcterms:created>
  <dcterms:modified xsi:type="dcterms:W3CDTF">2023-09-14T22:58:15Z</dcterms:modified>
</cp:coreProperties>
</file>