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9" r:id="rId3"/>
    <p:sldId id="260" r:id="rId4"/>
    <p:sldId id="283" r:id="rId5"/>
    <p:sldId id="269" r:id="rId6"/>
    <p:sldId id="268" r:id="rId7"/>
    <p:sldId id="270" r:id="rId8"/>
    <p:sldId id="277" r:id="rId9"/>
    <p:sldId id="274" r:id="rId10"/>
    <p:sldId id="278" r:id="rId11"/>
    <p:sldId id="273" r:id="rId12"/>
    <p:sldId id="279" r:id="rId13"/>
    <p:sldId id="280" r:id="rId14"/>
    <p:sldId id="271" r:id="rId15"/>
    <p:sldId id="285" r:id="rId16"/>
    <p:sldId id="284" r:id="rId17"/>
    <p:sldId id="286" r:id="rId18"/>
    <p:sldId id="272" r:id="rId19"/>
    <p:sldId id="282" r:id="rId20"/>
    <p:sldId id="276" r:id="rId21"/>
    <p:sldId id="281" r:id="rId22"/>
    <p:sldId id="275" r:id="rId23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pen Sans SemiBold" panose="020B06060305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81"/>
  </p:normalViewPr>
  <p:slideViewPr>
    <p:cSldViewPr snapToGrid="0">
      <p:cViewPr varScale="1">
        <p:scale>
          <a:sx n="154" d="100"/>
          <a:sy n="154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ncvps.instructure.com/courses/18675/modules/items/13716896" TargetMode="External"/><Relationship Id="rId1" Type="http://schemas.openxmlformats.org/officeDocument/2006/relationships/hyperlink" Target="https://ncvps.instructure.com/courses/52110/pages/course-development-training-accessibility?module_item_id=21039875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ncvps.instructure.com/courses/18675/modules/items/13716896" TargetMode="External"/><Relationship Id="rId1" Type="http://schemas.openxmlformats.org/officeDocument/2006/relationships/hyperlink" Target="https://ncvps.instructure.com/courses/52110/pages/course-development-training-accessibility?module_item_id=2103987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F72A-1F8A-BB42-9930-661135D873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5BF0A-E655-E242-BDB5-EE9453A2F699}">
      <dgm:prSet/>
      <dgm:spPr>
        <a:solidFill>
          <a:schemeClr val="accent5"/>
        </a:solidFill>
      </dgm:spPr>
      <dgm:t>
        <a:bodyPr/>
        <a:lstStyle/>
        <a:p>
          <a:r>
            <a:rPr lang="en-US" b="0" i="0" dirty="0"/>
            <a:t>Discuss design strategies to provide accessible online World Language courses.  </a:t>
          </a:r>
          <a:endParaRPr lang="en-US" dirty="0"/>
        </a:p>
      </dgm:t>
    </dgm:pt>
    <dgm:pt modelId="{2A9DCF70-FA57-3640-969F-5786FF28F449}" type="parTrans" cxnId="{4D563552-8030-7345-9312-E70288177B89}">
      <dgm:prSet/>
      <dgm:spPr/>
      <dgm:t>
        <a:bodyPr/>
        <a:lstStyle/>
        <a:p>
          <a:endParaRPr lang="en-US"/>
        </a:p>
      </dgm:t>
    </dgm:pt>
    <dgm:pt modelId="{078B616B-D8D8-3E48-98A3-E6AC597412E7}" type="sibTrans" cxnId="{4D563552-8030-7345-9312-E70288177B89}">
      <dgm:prSet/>
      <dgm:spPr/>
      <dgm:t>
        <a:bodyPr/>
        <a:lstStyle/>
        <a:p>
          <a:endParaRPr lang="en-US"/>
        </a:p>
      </dgm:t>
    </dgm:pt>
    <dgm:pt modelId="{B2777C0F-EFAC-714D-8B89-B0EFFA14F086}">
      <dgm:prSet/>
      <dgm:spPr/>
      <dgm:t>
        <a:bodyPr/>
        <a:lstStyle/>
        <a:p>
          <a:r>
            <a:rPr lang="en-US" b="0" i="0" dirty="0"/>
            <a:t>Discuss collaborative plans to provide learning accommodations for students in online World Language programs.  </a:t>
          </a:r>
          <a:endParaRPr lang="en-US" dirty="0"/>
        </a:p>
      </dgm:t>
    </dgm:pt>
    <dgm:pt modelId="{49CAC7AC-1251-1944-9745-45B2B8DDAF1E}" type="parTrans" cxnId="{35320EE1-4721-134B-9C41-F903005E5B03}">
      <dgm:prSet/>
      <dgm:spPr/>
      <dgm:t>
        <a:bodyPr/>
        <a:lstStyle/>
        <a:p>
          <a:endParaRPr lang="en-US"/>
        </a:p>
      </dgm:t>
    </dgm:pt>
    <dgm:pt modelId="{A6CC0CC7-E8DB-AD49-84C5-DB87EC04FE8C}" type="sibTrans" cxnId="{35320EE1-4721-134B-9C41-F903005E5B03}">
      <dgm:prSet/>
      <dgm:spPr/>
      <dgm:t>
        <a:bodyPr/>
        <a:lstStyle/>
        <a:p>
          <a:endParaRPr lang="en-US"/>
        </a:p>
      </dgm:t>
    </dgm:pt>
    <dgm:pt modelId="{C74D8FED-6C1D-BC40-B8C5-DA082B78024C}">
      <dgm:prSet/>
      <dgm:spPr>
        <a:solidFill>
          <a:schemeClr val="accent4"/>
        </a:solidFill>
      </dgm:spPr>
      <dgm:t>
        <a:bodyPr/>
        <a:lstStyle/>
        <a:p>
          <a:r>
            <a:rPr lang="en-US" b="0" i="0" dirty="0"/>
            <a:t>Share instructional strategies to engage all learners in World Language courses.</a:t>
          </a:r>
          <a:endParaRPr lang="en-US" dirty="0"/>
        </a:p>
      </dgm:t>
    </dgm:pt>
    <dgm:pt modelId="{7025F0D6-3BB0-5E43-BF89-9BC543CD75AF}" type="parTrans" cxnId="{A78B663E-9214-DD42-8C5C-7A5C3D13C2E2}">
      <dgm:prSet/>
      <dgm:spPr/>
      <dgm:t>
        <a:bodyPr/>
        <a:lstStyle/>
        <a:p>
          <a:endParaRPr lang="en-US"/>
        </a:p>
      </dgm:t>
    </dgm:pt>
    <dgm:pt modelId="{828E992B-1829-984B-9F20-32818361F297}" type="sibTrans" cxnId="{A78B663E-9214-DD42-8C5C-7A5C3D13C2E2}">
      <dgm:prSet/>
      <dgm:spPr/>
      <dgm:t>
        <a:bodyPr/>
        <a:lstStyle/>
        <a:p>
          <a:endParaRPr lang="en-US"/>
        </a:p>
      </dgm:t>
    </dgm:pt>
    <dgm:pt modelId="{F6FF0A08-7F71-5741-B255-B056E3008806}" type="pres">
      <dgm:prSet presAssocID="{D096F72A-1F8A-BB42-9930-661135D873F9}" presName="linear" presStyleCnt="0">
        <dgm:presLayoutVars>
          <dgm:animLvl val="lvl"/>
          <dgm:resizeHandles val="exact"/>
        </dgm:presLayoutVars>
      </dgm:prSet>
      <dgm:spPr/>
    </dgm:pt>
    <dgm:pt modelId="{2E2852A0-5125-9B43-9FB7-3955EF347B01}" type="pres">
      <dgm:prSet presAssocID="{0E45BF0A-E655-E242-BDB5-EE9453A2F69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22B1C9-400D-5240-8DD7-372420B3676C}" type="pres">
      <dgm:prSet presAssocID="{078B616B-D8D8-3E48-98A3-E6AC597412E7}" presName="spacer" presStyleCnt="0"/>
      <dgm:spPr/>
    </dgm:pt>
    <dgm:pt modelId="{21C6D751-52E3-0D4A-A5BE-656E50CE6532}" type="pres">
      <dgm:prSet presAssocID="{B2777C0F-EFAC-714D-8B89-B0EFFA14F0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9A228A-02A0-3D4D-A153-BF0E78CABC61}" type="pres">
      <dgm:prSet presAssocID="{A6CC0CC7-E8DB-AD49-84C5-DB87EC04FE8C}" presName="spacer" presStyleCnt="0"/>
      <dgm:spPr/>
    </dgm:pt>
    <dgm:pt modelId="{2AEFD264-8D39-584E-BED4-3A7D621B0456}" type="pres">
      <dgm:prSet presAssocID="{C74D8FED-6C1D-BC40-B8C5-DA082B7802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CD75E0D-3038-3E46-8BC3-5CEAE67E768C}" type="presOf" srcId="{D096F72A-1F8A-BB42-9930-661135D873F9}" destId="{F6FF0A08-7F71-5741-B255-B056E3008806}" srcOrd="0" destOrd="0" presId="urn:microsoft.com/office/officeart/2005/8/layout/vList2"/>
    <dgm:cxn modelId="{A78B663E-9214-DD42-8C5C-7A5C3D13C2E2}" srcId="{D096F72A-1F8A-BB42-9930-661135D873F9}" destId="{C74D8FED-6C1D-BC40-B8C5-DA082B78024C}" srcOrd="2" destOrd="0" parTransId="{7025F0D6-3BB0-5E43-BF89-9BC543CD75AF}" sibTransId="{828E992B-1829-984B-9F20-32818361F297}"/>
    <dgm:cxn modelId="{4D563552-8030-7345-9312-E70288177B89}" srcId="{D096F72A-1F8A-BB42-9930-661135D873F9}" destId="{0E45BF0A-E655-E242-BDB5-EE9453A2F699}" srcOrd="0" destOrd="0" parTransId="{2A9DCF70-FA57-3640-969F-5786FF28F449}" sibTransId="{078B616B-D8D8-3E48-98A3-E6AC597412E7}"/>
    <dgm:cxn modelId="{01CACD8D-05AC-4840-96D4-33BE191CF537}" type="presOf" srcId="{B2777C0F-EFAC-714D-8B89-B0EFFA14F086}" destId="{21C6D751-52E3-0D4A-A5BE-656E50CE6532}" srcOrd="0" destOrd="0" presId="urn:microsoft.com/office/officeart/2005/8/layout/vList2"/>
    <dgm:cxn modelId="{A1E571A0-C07B-964E-B2B0-F540FAAD8CE8}" type="presOf" srcId="{0E45BF0A-E655-E242-BDB5-EE9453A2F699}" destId="{2E2852A0-5125-9B43-9FB7-3955EF347B01}" srcOrd="0" destOrd="0" presId="urn:microsoft.com/office/officeart/2005/8/layout/vList2"/>
    <dgm:cxn modelId="{1C737ECC-FF81-9E42-8188-1B7CAFEED89F}" type="presOf" srcId="{C74D8FED-6C1D-BC40-B8C5-DA082B78024C}" destId="{2AEFD264-8D39-584E-BED4-3A7D621B0456}" srcOrd="0" destOrd="0" presId="urn:microsoft.com/office/officeart/2005/8/layout/vList2"/>
    <dgm:cxn modelId="{35320EE1-4721-134B-9C41-F903005E5B03}" srcId="{D096F72A-1F8A-BB42-9930-661135D873F9}" destId="{B2777C0F-EFAC-714D-8B89-B0EFFA14F086}" srcOrd="1" destOrd="0" parTransId="{49CAC7AC-1251-1944-9745-45B2B8DDAF1E}" sibTransId="{A6CC0CC7-E8DB-AD49-84C5-DB87EC04FE8C}"/>
    <dgm:cxn modelId="{47C1E0B2-619D-1644-B85C-B2E59C4FCDF7}" type="presParOf" srcId="{F6FF0A08-7F71-5741-B255-B056E3008806}" destId="{2E2852A0-5125-9B43-9FB7-3955EF347B01}" srcOrd="0" destOrd="0" presId="urn:microsoft.com/office/officeart/2005/8/layout/vList2"/>
    <dgm:cxn modelId="{92D132A2-4BF5-6840-91B2-4CEAD70048FA}" type="presParOf" srcId="{F6FF0A08-7F71-5741-B255-B056E3008806}" destId="{3522B1C9-400D-5240-8DD7-372420B3676C}" srcOrd="1" destOrd="0" presId="urn:microsoft.com/office/officeart/2005/8/layout/vList2"/>
    <dgm:cxn modelId="{BF6B853E-E361-284C-8FF8-3200C1B7D67F}" type="presParOf" srcId="{F6FF0A08-7F71-5741-B255-B056E3008806}" destId="{21C6D751-52E3-0D4A-A5BE-656E50CE6532}" srcOrd="2" destOrd="0" presId="urn:microsoft.com/office/officeart/2005/8/layout/vList2"/>
    <dgm:cxn modelId="{0C68E48B-7E61-7D45-AEE7-86246081BC9C}" type="presParOf" srcId="{F6FF0A08-7F71-5741-B255-B056E3008806}" destId="{F19A228A-02A0-3D4D-A153-BF0E78CABC61}" srcOrd="3" destOrd="0" presId="urn:microsoft.com/office/officeart/2005/8/layout/vList2"/>
    <dgm:cxn modelId="{1205B0A9-F0D3-5049-BDCF-4275EE661938}" type="presParOf" srcId="{F6FF0A08-7F71-5741-B255-B056E3008806}" destId="{2AEFD264-8D39-584E-BED4-3A7D621B04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C2005-C67E-4141-89F1-5B62C6A77196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5BB63-AE20-0F4D-8EE5-460A602208BB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Limited SMEs</a:t>
          </a:r>
        </a:p>
      </dgm:t>
    </dgm:pt>
    <dgm:pt modelId="{CEE265D8-F82F-2A46-BECA-2880027CEC54}" type="parTrans" cxnId="{6ABD2BB1-C02F-454E-B891-14461622F10C}">
      <dgm:prSet/>
      <dgm:spPr/>
      <dgm:t>
        <a:bodyPr/>
        <a:lstStyle/>
        <a:p>
          <a:endParaRPr lang="en-US"/>
        </a:p>
      </dgm:t>
    </dgm:pt>
    <dgm:pt modelId="{3D46BF23-6D75-5246-91C0-9A14DD0B6AEC}" type="sibTrans" cxnId="{6ABD2BB1-C02F-454E-B891-14461622F10C}">
      <dgm:prSet/>
      <dgm:spPr/>
      <dgm:t>
        <a:bodyPr/>
        <a:lstStyle/>
        <a:p>
          <a:endParaRPr lang="en-US"/>
        </a:p>
      </dgm:t>
    </dgm:pt>
    <dgm:pt modelId="{B9C4167A-76D4-1D41-8425-9A89B42A45A0}">
      <dgm:prSet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Limited resources, especially for cultural materials</a:t>
          </a:r>
        </a:p>
      </dgm:t>
    </dgm:pt>
    <dgm:pt modelId="{2BDD7F98-AA82-E248-85B8-25A5D8B888EC}" type="parTrans" cxnId="{24DB0169-DDED-7749-B411-BD695A5CBD4F}">
      <dgm:prSet/>
      <dgm:spPr/>
      <dgm:t>
        <a:bodyPr/>
        <a:lstStyle/>
        <a:p>
          <a:endParaRPr lang="en-US"/>
        </a:p>
      </dgm:t>
    </dgm:pt>
    <dgm:pt modelId="{6CC48078-9FAF-7E46-93E3-F4AF4FFB9929}" type="sibTrans" cxnId="{24DB0169-DDED-7749-B411-BD695A5CBD4F}">
      <dgm:prSet/>
      <dgm:spPr/>
      <dgm:t>
        <a:bodyPr/>
        <a:lstStyle/>
        <a:p>
          <a:endParaRPr lang="en-US"/>
        </a:p>
      </dgm:t>
    </dgm:pt>
    <dgm:pt modelId="{93D8C84C-6CCE-C048-8DAB-9719FACA331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Lots of multimedia</a:t>
          </a:r>
        </a:p>
      </dgm:t>
    </dgm:pt>
    <dgm:pt modelId="{BBAC770C-BA5E-7249-9A5F-DC2E4A9185C2}" type="parTrans" cxnId="{68F03424-266E-B448-9219-1064F9A24325}">
      <dgm:prSet/>
      <dgm:spPr/>
      <dgm:t>
        <a:bodyPr/>
        <a:lstStyle/>
        <a:p>
          <a:endParaRPr lang="en-US"/>
        </a:p>
      </dgm:t>
    </dgm:pt>
    <dgm:pt modelId="{B7AEEC17-FCA4-DE4B-8837-D2D019248A09}" type="sibTrans" cxnId="{68F03424-266E-B448-9219-1064F9A24325}">
      <dgm:prSet/>
      <dgm:spPr/>
      <dgm:t>
        <a:bodyPr/>
        <a:lstStyle/>
        <a:p>
          <a:endParaRPr lang="en-US"/>
        </a:p>
      </dgm:t>
    </dgm:pt>
    <dgm:pt modelId="{E1BE0C30-C3B3-EE4B-AE01-98834599098D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Takes time to design and move back and forth between languages</a:t>
          </a:r>
        </a:p>
      </dgm:t>
    </dgm:pt>
    <dgm:pt modelId="{629A1CD7-F3FE-9141-A44D-80E6DD48FFF7}" type="parTrans" cxnId="{0B1CE05B-D5A4-7942-B006-C497AE4D68F2}">
      <dgm:prSet/>
      <dgm:spPr/>
      <dgm:t>
        <a:bodyPr/>
        <a:lstStyle/>
        <a:p>
          <a:endParaRPr lang="en-US"/>
        </a:p>
      </dgm:t>
    </dgm:pt>
    <dgm:pt modelId="{FD9775FD-462A-3F44-B5C8-622C640E796A}" type="sibTrans" cxnId="{0B1CE05B-D5A4-7942-B006-C497AE4D68F2}">
      <dgm:prSet/>
      <dgm:spPr/>
      <dgm:t>
        <a:bodyPr/>
        <a:lstStyle/>
        <a:p>
          <a:endParaRPr lang="en-US"/>
        </a:p>
      </dgm:t>
    </dgm:pt>
    <dgm:pt modelId="{A0068CC4-A03E-6449-8E27-BF2CB8DF723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Standards are not as prescriptive as other subjects</a:t>
          </a:r>
        </a:p>
      </dgm:t>
    </dgm:pt>
    <dgm:pt modelId="{2B2A52E0-2274-874F-ABEF-7E60F5593CA0}" type="parTrans" cxnId="{85E55411-1FA5-B647-90E8-AC2D68ED9676}">
      <dgm:prSet/>
      <dgm:spPr/>
      <dgm:t>
        <a:bodyPr/>
        <a:lstStyle/>
        <a:p>
          <a:endParaRPr lang="en-US"/>
        </a:p>
      </dgm:t>
    </dgm:pt>
    <dgm:pt modelId="{15CDD3F7-F270-2940-8953-A7A79A132ABA}" type="sibTrans" cxnId="{85E55411-1FA5-B647-90E8-AC2D68ED9676}">
      <dgm:prSet/>
      <dgm:spPr/>
      <dgm:t>
        <a:bodyPr/>
        <a:lstStyle/>
        <a:p>
          <a:endParaRPr lang="en-US"/>
        </a:p>
      </dgm:t>
    </dgm:pt>
    <dgm:pt modelId="{8493EDF0-28FC-FB46-A471-A3A2DDA4807C}" type="pres">
      <dgm:prSet presAssocID="{49AC2005-C67E-4141-89F1-5B62C6A77196}" presName="diagram" presStyleCnt="0">
        <dgm:presLayoutVars>
          <dgm:dir/>
          <dgm:resizeHandles val="exact"/>
        </dgm:presLayoutVars>
      </dgm:prSet>
      <dgm:spPr/>
    </dgm:pt>
    <dgm:pt modelId="{D46D69ED-3FF9-F04D-804E-53BB426F03DA}" type="pres">
      <dgm:prSet presAssocID="{B065BB63-AE20-0F4D-8EE5-460A602208BB}" presName="node" presStyleLbl="node1" presStyleIdx="0" presStyleCnt="5">
        <dgm:presLayoutVars>
          <dgm:bulletEnabled val="1"/>
        </dgm:presLayoutVars>
      </dgm:prSet>
      <dgm:spPr/>
    </dgm:pt>
    <dgm:pt modelId="{67F2E1BC-DE7E-994D-8268-3C5A8DAD8D67}" type="pres">
      <dgm:prSet presAssocID="{3D46BF23-6D75-5246-91C0-9A14DD0B6AEC}" presName="sibTrans" presStyleCnt="0"/>
      <dgm:spPr/>
    </dgm:pt>
    <dgm:pt modelId="{EC582BF2-44BF-6643-8C6D-600E323368FA}" type="pres">
      <dgm:prSet presAssocID="{A0068CC4-A03E-6449-8E27-BF2CB8DF7231}" presName="node" presStyleLbl="node1" presStyleIdx="1" presStyleCnt="5">
        <dgm:presLayoutVars>
          <dgm:bulletEnabled val="1"/>
        </dgm:presLayoutVars>
      </dgm:prSet>
      <dgm:spPr/>
    </dgm:pt>
    <dgm:pt modelId="{97D867D3-186B-4B48-94CE-942C50825DA1}" type="pres">
      <dgm:prSet presAssocID="{15CDD3F7-F270-2940-8953-A7A79A132ABA}" presName="sibTrans" presStyleCnt="0"/>
      <dgm:spPr/>
    </dgm:pt>
    <dgm:pt modelId="{B356BAD5-EFFB-BD46-8E00-7BAC37DF5FCC}" type="pres">
      <dgm:prSet presAssocID="{B9C4167A-76D4-1D41-8425-9A89B42A45A0}" presName="node" presStyleLbl="node1" presStyleIdx="2" presStyleCnt="5">
        <dgm:presLayoutVars>
          <dgm:bulletEnabled val="1"/>
        </dgm:presLayoutVars>
      </dgm:prSet>
      <dgm:spPr/>
    </dgm:pt>
    <dgm:pt modelId="{CDB1341C-A0DD-F144-A981-E87091914CFD}" type="pres">
      <dgm:prSet presAssocID="{6CC48078-9FAF-7E46-93E3-F4AF4FFB9929}" presName="sibTrans" presStyleCnt="0"/>
      <dgm:spPr/>
    </dgm:pt>
    <dgm:pt modelId="{C31E301E-8174-9E4D-BE0F-B6CD463F8BB1}" type="pres">
      <dgm:prSet presAssocID="{93D8C84C-6CCE-C048-8DAB-9719FACA3313}" presName="node" presStyleLbl="node1" presStyleIdx="3" presStyleCnt="5">
        <dgm:presLayoutVars>
          <dgm:bulletEnabled val="1"/>
        </dgm:presLayoutVars>
      </dgm:prSet>
      <dgm:spPr/>
    </dgm:pt>
    <dgm:pt modelId="{5A77D8F7-F117-FF48-9F45-388E9F6E2670}" type="pres">
      <dgm:prSet presAssocID="{B7AEEC17-FCA4-DE4B-8837-D2D019248A09}" presName="sibTrans" presStyleCnt="0"/>
      <dgm:spPr/>
    </dgm:pt>
    <dgm:pt modelId="{D3ACE801-F446-4E49-B574-340032CBCD45}" type="pres">
      <dgm:prSet presAssocID="{E1BE0C30-C3B3-EE4B-AE01-98834599098D}" presName="node" presStyleLbl="node1" presStyleIdx="4" presStyleCnt="5">
        <dgm:presLayoutVars>
          <dgm:bulletEnabled val="1"/>
        </dgm:presLayoutVars>
      </dgm:prSet>
      <dgm:spPr/>
    </dgm:pt>
  </dgm:ptLst>
  <dgm:cxnLst>
    <dgm:cxn modelId="{85E55411-1FA5-B647-90E8-AC2D68ED9676}" srcId="{49AC2005-C67E-4141-89F1-5B62C6A77196}" destId="{A0068CC4-A03E-6449-8E27-BF2CB8DF7231}" srcOrd="1" destOrd="0" parTransId="{2B2A52E0-2274-874F-ABEF-7E60F5593CA0}" sibTransId="{15CDD3F7-F270-2940-8953-A7A79A132ABA}"/>
    <dgm:cxn modelId="{68F03424-266E-B448-9219-1064F9A24325}" srcId="{49AC2005-C67E-4141-89F1-5B62C6A77196}" destId="{93D8C84C-6CCE-C048-8DAB-9719FACA3313}" srcOrd="3" destOrd="0" parTransId="{BBAC770C-BA5E-7249-9A5F-DC2E4A9185C2}" sibTransId="{B7AEEC17-FCA4-DE4B-8837-D2D019248A09}"/>
    <dgm:cxn modelId="{3B579948-429D-744F-B40C-640E42AB9665}" type="presOf" srcId="{B9C4167A-76D4-1D41-8425-9A89B42A45A0}" destId="{B356BAD5-EFFB-BD46-8E00-7BAC37DF5FCC}" srcOrd="0" destOrd="0" presId="urn:microsoft.com/office/officeart/2005/8/layout/default"/>
    <dgm:cxn modelId="{0B1CE05B-D5A4-7942-B006-C497AE4D68F2}" srcId="{49AC2005-C67E-4141-89F1-5B62C6A77196}" destId="{E1BE0C30-C3B3-EE4B-AE01-98834599098D}" srcOrd="4" destOrd="0" parTransId="{629A1CD7-F3FE-9141-A44D-80E6DD48FFF7}" sibTransId="{FD9775FD-462A-3F44-B5C8-622C640E796A}"/>
    <dgm:cxn modelId="{24DB0169-DDED-7749-B411-BD695A5CBD4F}" srcId="{49AC2005-C67E-4141-89F1-5B62C6A77196}" destId="{B9C4167A-76D4-1D41-8425-9A89B42A45A0}" srcOrd="2" destOrd="0" parTransId="{2BDD7F98-AA82-E248-85B8-25A5D8B888EC}" sibTransId="{6CC48078-9FAF-7E46-93E3-F4AF4FFB9929}"/>
    <dgm:cxn modelId="{6ABD2BB1-C02F-454E-B891-14461622F10C}" srcId="{49AC2005-C67E-4141-89F1-5B62C6A77196}" destId="{B065BB63-AE20-0F4D-8EE5-460A602208BB}" srcOrd="0" destOrd="0" parTransId="{CEE265D8-F82F-2A46-BECA-2880027CEC54}" sibTransId="{3D46BF23-6D75-5246-91C0-9A14DD0B6AEC}"/>
    <dgm:cxn modelId="{C49B32B6-7C39-6345-B304-A87EB9E56C8C}" type="presOf" srcId="{93D8C84C-6CCE-C048-8DAB-9719FACA3313}" destId="{C31E301E-8174-9E4D-BE0F-B6CD463F8BB1}" srcOrd="0" destOrd="0" presId="urn:microsoft.com/office/officeart/2005/8/layout/default"/>
    <dgm:cxn modelId="{998BCFB9-F891-5A41-9DBC-858B78B1CD50}" type="presOf" srcId="{49AC2005-C67E-4141-89F1-5B62C6A77196}" destId="{8493EDF0-28FC-FB46-A471-A3A2DDA4807C}" srcOrd="0" destOrd="0" presId="urn:microsoft.com/office/officeart/2005/8/layout/default"/>
    <dgm:cxn modelId="{A23728C8-5685-7F41-AF83-6C33CAD4E1ED}" type="presOf" srcId="{B065BB63-AE20-0F4D-8EE5-460A602208BB}" destId="{D46D69ED-3FF9-F04D-804E-53BB426F03DA}" srcOrd="0" destOrd="0" presId="urn:microsoft.com/office/officeart/2005/8/layout/default"/>
    <dgm:cxn modelId="{6C19A9EF-B716-D84B-9713-4D0739EFD897}" type="presOf" srcId="{A0068CC4-A03E-6449-8E27-BF2CB8DF7231}" destId="{EC582BF2-44BF-6643-8C6D-600E323368FA}" srcOrd="0" destOrd="0" presId="urn:microsoft.com/office/officeart/2005/8/layout/default"/>
    <dgm:cxn modelId="{F210C0FD-8434-C548-B276-7CA36217FE08}" type="presOf" srcId="{E1BE0C30-C3B3-EE4B-AE01-98834599098D}" destId="{D3ACE801-F446-4E49-B574-340032CBCD45}" srcOrd="0" destOrd="0" presId="urn:microsoft.com/office/officeart/2005/8/layout/default"/>
    <dgm:cxn modelId="{61BD337B-3761-D94D-A0BA-993FFCFE94AB}" type="presParOf" srcId="{8493EDF0-28FC-FB46-A471-A3A2DDA4807C}" destId="{D46D69ED-3FF9-F04D-804E-53BB426F03DA}" srcOrd="0" destOrd="0" presId="urn:microsoft.com/office/officeart/2005/8/layout/default"/>
    <dgm:cxn modelId="{BE75ED64-D9C3-8840-B549-92ADF72D2E3D}" type="presParOf" srcId="{8493EDF0-28FC-FB46-A471-A3A2DDA4807C}" destId="{67F2E1BC-DE7E-994D-8268-3C5A8DAD8D67}" srcOrd="1" destOrd="0" presId="urn:microsoft.com/office/officeart/2005/8/layout/default"/>
    <dgm:cxn modelId="{6B1D954D-8727-A441-9546-9165F78CEBBE}" type="presParOf" srcId="{8493EDF0-28FC-FB46-A471-A3A2DDA4807C}" destId="{EC582BF2-44BF-6643-8C6D-600E323368FA}" srcOrd="2" destOrd="0" presId="urn:microsoft.com/office/officeart/2005/8/layout/default"/>
    <dgm:cxn modelId="{D2949F36-9D94-1140-B0AC-01C8E887940A}" type="presParOf" srcId="{8493EDF0-28FC-FB46-A471-A3A2DDA4807C}" destId="{97D867D3-186B-4B48-94CE-942C50825DA1}" srcOrd="3" destOrd="0" presId="urn:microsoft.com/office/officeart/2005/8/layout/default"/>
    <dgm:cxn modelId="{FDB29B80-44DC-CC4C-8427-020C757E6DEF}" type="presParOf" srcId="{8493EDF0-28FC-FB46-A471-A3A2DDA4807C}" destId="{B356BAD5-EFFB-BD46-8E00-7BAC37DF5FCC}" srcOrd="4" destOrd="0" presId="urn:microsoft.com/office/officeart/2005/8/layout/default"/>
    <dgm:cxn modelId="{781F307A-C8FD-A944-9D11-49CD94B74FC7}" type="presParOf" srcId="{8493EDF0-28FC-FB46-A471-A3A2DDA4807C}" destId="{CDB1341C-A0DD-F144-A981-E87091914CFD}" srcOrd="5" destOrd="0" presId="urn:microsoft.com/office/officeart/2005/8/layout/default"/>
    <dgm:cxn modelId="{25BC5787-AE8E-CB4D-A055-3B8265CDBD22}" type="presParOf" srcId="{8493EDF0-28FC-FB46-A471-A3A2DDA4807C}" destId="{C31E301E-8174-9E4D-BE0F-B6CD463F8BB1}" srcOrd="6" destOrd="0" presId="urn:microsoft.com/office/officeart/2005/8/layout/default"/>
    <dgm:cxn modelId="{310D3C7A-3434-B44E-B7FC-F2C983CADAED}" type="presParOf" srcId="{8493EDF0-28FC-FB46-A471-A3A2DDA4807C}" destId="{5A77D8F7-F117-FF48-9F45-388E9F6E2670}" srcOrd="7" destOrd="0" presId="urn:microsoft.com/office/officeart/2005/8/layout/default"/>
    <dgm:cxn modelId="{387DD0FD-D556-B044-886B-E7CD9F827DE5}" type="presParOf" srcId="{8493EDF0-28FC-FB46-A471-A3A2DDA4807C}" destId="{D3ACE801-F446-4E49-B574-340032CBCD4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1D74E-B594-FE44-88BC-0F9724425DB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F9ACD3D-4DAE-0D4C-A38B-0C23E733EA73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Creative Design Possibilities</a:t>
          </a:r>
          <a:endParaRPr lang="en-US" dirty="0">
            <a:solidFill>
              <a:schemeClr val="tx1"/>
            </a:solidFill>
          </a:endParaRPr>
        </a:p>
      </dgm:t>
    </dgm:pt>
    <dgm:pt modelId="{CDBC9FF3-6E98-E34D-93EF-D6D3F9864A28}" type="parTrans" cxnId="{41464E39-CE2D-954F-9908-BDB5C51F494A}">
      <dgm:prSet/>
      <dgm:spPr/>
      <dgm:t>
        <a:bodyPr/>
        <a:lstStyle/>
        <a:p>
          <a:endParaRPr lang="en-US"/>
        </a:p>
      </dgm:t>
    </dgm:pt>
    <dgm:pt modelId="{B7C4FAC6-EE88-4E41-8CEF-77D29AE96149}" type="sibTrans" cxnId="{41464E39-CE2D-954F-9908-BDB5C51F494A}">
      <dgm:prSet/>
      <dgm:spPr/>
      <dgm:t>
        <a:bodyPr/>
        <a:lstStyle/>
        <a:p>
          <a:endParaRPr lang="en-US"/>
        </a:p>
      </dgm:t>
    </dgm:pt>
    <dgm:pt modelId="{9BA44554-6694-564E-BF8C-296C5CFE9AC6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Lots of multimedia</a:t>
          </a:r>
          <a:endParaRPr lang="en-US" dirty="0">
            <a:solidFill>
              <a:schemeClr val="tx1"/>
            </a:solidFill>
          </a:endParaRPr>
        </a:p>
      </dgm:t>
    </dgm:pt>
    <dgm:pt modelId="{859193CC-5DE3-E745-807D-1B3462A8C995}" type="parTrans" cxnId="{5D435AC2-4B22-2B48-B40D-457643881E69}">
      <dgm:prSet/>
      <dgm:spPr/>
      <dgm:t>
        <a:bodyPr/>
        <a:lstStyle/>
        <a:p>
          <a:endParaRPr lang="en-US"/>
        </a:p>
      </dgm:t>
    </dgm:pt>
    <dgm:pt modelId="{32D332CF-B605-0C45-A356-CC8D5487087F}" type="sibTrans" cxnId="{5D435AC2-4B22-2B48-B40D-457643881E69}">
      <dgm:prSet/>
      <dgm:spPr/>
      <dgm:t>
        <a:bodyPr/>
        <a:lstStyle/>
        <a:p>
          <a:endParaRPr lang="en-US"/>
        </a:p>
      </dgm:t>
    </dgm:pt>
    <dgm:pt modelId="{0021A53D-AE7C-CE4A-9A57-529F05ED291D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Collaboration with individuals often from different cultural backgrounds</a:t>
          </a:r>
          <a:endParaRPr lang="en-US" dirty="0">
            <a:solidFill>
              <a:schemeClr val="tx1"/>
            </a:solidFill>
          </a:endParaRPr>
        </a:p>
      </dgm:t>
    </dgm:pt>
    <dgm:pt modelId="{1F8CF3E8-C882-C94C-AEA1-18B3CE108201}" type="parTrans" cxnId="{0A237C76-EFC0-D643-8E72-F4200F345C7F}">
      <dgm:prSet/>
      <dgm:spPr/>
      <dgm:t>
        <a:bodyPr/>
        <a:lstStyle/>
        <a:p>
          <a:endParaRPr lang="en-US"/>
        </a:p>
      </dgm:t>
    </dgm:pt>
    <dgm:pt modelId="{CBCC2960-9392-C645-A7A4-26FC70B3DAFD}" type="sibTrans" cxnId="{0A237C76-EFC0-D643-8E72-F4200F345C7F}">
      <dgm:prSet/>
      <dgm:spPr/>
      <dgm:t>
        <a:bodyPr/>
        <a:lstStyle/>
        <a:p>
          <a:endParaRPr lang="en-US"/>
        </a:p>
      </dgm:t>
    </dgm:pt>
    <dgm:pt modelId="{0C2A5987-B0DE-DF44-90E1-12B51A6E0EFA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Asynchronous and synchronous learning opportunities</a:t>
          </a:r>
        </a:p>
      </dgm:t>
    </dgm:pt>
    <dgm:pt modelId="{F211B515-C2A9-5D4D-834B-8E27CE434039}" type="parTrans" cxnId="{FB76C24D-B2A2-914A-A66F-FF2DE405264B}">
      <dgm:prSet/>
      <dgm:spPr/>
      <dgm:t>
        <a:bodyPr/>
        <a:lstStyle/>
        <a:p>
          <a:endParaRPr lang="en-US"/>
        </a:p>
      </dgm:t>
    </dgm:pt>
    <dgm:pt modelId="{6EB2CBAF-9C0A-174D-A463-C2A7694D294E}" type="sibTrans" cxnId="{FB76C24D-B2A2-914A-A66F-FF2DE405264B}">
      <dgm:prSet/>
      <dgm:spPr/>
      <dgm:t>
        <a:bodyPr/>
        <a:lstStyle/>
        <a:p>
          <a:endParaRPr lang="en-US"/>
        </a:p>
      </dgm:t>
    </dgm:pt>
    <dgm:pt modelId="{246DE18C-4FB9-D24A-B6C3-14A25787286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"Routines" in module and lesson structure</a:t>
          </a:r>
        </a:p>
      </dgm:t>
    </dgm:pt>
    <dgm:pt modelId="{CA92B680-5FCC-4744-982F-E3AFFA1350E3}" type="parTrans" cxnId="{AE7CA651-1116-B645-9E4B-4C632BC45C7C}">
      <dgm:prSet/>
      <dgm:spPr/>
    </dgm:pt>
    <dgm:pt modelId="{F70961DD-9D45-5C4A-BE20-E0C1B9FA3307}" type="sibTrans" cxnId="{AE7CA651-1116-B645-9E4B-4C632BC45C7C}">
      <dgm:prSet/>
      <dgm:spPr/>
    </dgm:pt>
    <dgm:pt modelId="{47E8A475-DD29-6447-9B19-014F34DB7C36}" type="pres">
      <dgm:prSet presAssocID="{A771D74E-B594-FE44-88BC-0F9724425DB9}" presName="CompostProcess" presStyleCnt="0">
        <dgm:presLayoutVars>
          <dgm:dir/>
          <dgm:resizeHandles val="exact"/>
        </dgm:presLayoutVars>
      </dgm:prSet>
      <dgm:spPr/>
    </dgm:pt>
    <dgm:pt modelId="{2F8A7EC4-CF9C-B24C-AC00-6B7E79B062A3}" type="pres">
      <dgm:prSet presAssocID="{A771D74E-B594-FE44-88BC-0F9724425DB9}" presName="arrow" presStyleLbl="bgShp" presStyleIdx="0" presStyleCnt="1"/>
      <dgm:spPr/>
    </dgm:pt>
    <dgm:pt modelId="{28783840-642F-9F4B-9FFC-62769E785FD8}" type="pres">
      <dgm:prSet presAssocID="{A771D74E-B594-FE44-88BC-0F9724425DB9}" presName="linearProcess" presStyleCnt="0"/>
      <dgm:spPr/>
    </dgm:pt>
    <dgm:pt modelId="{3C79CA99-142D-3440-89C1-2C6E663D4D2C}" type="pres">
      <dgm:prSet presAssocID="{DF9ACD3D-4DAE-0D4C-A38B-0C23E733EA73}" presName="textNode" presStyleLbl="node1" presStyleIdx="0" presStyleCnt="5">
        <dgm:presLayoutVars>
          <dgm:bulletEnabled val="1"/>
        </dgm:presLayoutVars>
      </dgm:prSet>
      <dgm:spPr/>
    </dgm:pt>
    <dgm:pt modelId="{2267807C-4293-E24B-8351-DC987FBFEDB2}" type="pres">
      <dgm:prSet presAssocID="{B7C4FAC6-EE88-4E41-8CEF-77D29AE96149}" presName="sibTrans" presStyleCnt="0"/>
      <dgm:spPr/>
    </dgm:pt>
    <dgm:pt modelId="{0093BF01-B7C2-7E4B-924A-DA4728FEB807}" type="pres">
      <dgm:prSet presAssocID="{9BA44554-6694-564E-BF8C-296C5CFE9AC6}" presName="textNode" presStyleLbl="node1" presStyleIdx="1" presStyleCnt="5">
        <dgm:presLayoutVars>
          <dgm:bulletEnabled val="1"/>
        </dgm:presLayoutVars>
      </dgm:prSet>
      <dgm:spPr/>
    </dgm:pt>
    <dgm:pt modelId="{617092BE-6296-D24A-A3BD-31C61B2C864F}" type="pres">
      <dgm:prSet presAssocID="{32D332CF-B605-0C45-A356-CC8D5487087F}" presName="sibTrans" presStyleCnt="0"/>
      <dgm:spPr/>
    </dgm:pt>
    <dgm:pt modelId="{E93BE10C-6F4A-9A41-9CB7-7571A82575F6}" type="pres">
      <dgm:prSet presAssocID="{246DE18C-4FB9-D24A-B6C3-14A257872866}" presName="textNode" presStyleLbl="node1" presStyleIdx="2" presStyleCnt="5">
        <dgm:presLayoutVars>
          <dgm:bulletEnabled val="1"/>
        </dgm:presLayoutVars>
      </dgm:prSet>
      <dgm:spPr/>
    </dgm:pt>
    <dgm:pt modelId="{8ED93163-1C6B-D044-AB99-BCBEFC6B281E}" type="pres">
      <dgm:prSet presAssocID="{F70961DD-9D45-5C4A-BE20-E0C1B9FA3307}" presName="sibTrans" presStyleCnt="0"/>
      <dgm:spPr/>
    </dgm:pt>
    <dgm:pt modelId="{958A6C12-0DE3-C545-A11F-93D295ABA697}" type="pres">
      <dgm:prSet presAssocID="{0021A53D-AE7C-CE4A-9A57-529F05ED291D}" presName="textNode" presStyleLbl="node1" presStyleIdx="3" presStyleCnt="5">
        <dgm:presLayoutVars>
          <dgm:bulletEnabled val="1"/>
        </dgm:presLayoutVars>
      </dgm:prSet>
      <dgm:spPr/>
    </dgm:pt>
    <dgm:pt modelId="{1F4172F1-1961-F246-8F27-89D9D1F89407}" type="pres">
      <dgm:prSet presAssocID="{CBCC2960-9392-C645-A7A4-26FC70B3DAFD}" presName="sibTrans" presStyleCnt="0"/>
      <dgm:spPr/>
    </dgm:pt>
    <dgm:pt modelId="{A2A511CE-732A-D942-AF82-37F89C754582}" type="pres">
      <dgm:prSet presAssocID="{0C2A5987-B0DE-DF44-90E1-12B51A6E0EF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E0C4027-E24F-F344-B3FE-075ECBA9A581}" type="presOf" srcId="{246DE18C-4FB9-D24A-B6C3-14A257872866}" destId="{E93BE10C-6F4A-9A41-9CB7-7571A82575F6}" srcOrd="0" destOrd="0" presId="urn:microsoft.com/office/officeart/2005/8/layout/hProcess9"/>
    <dgm:cxn modelId="{0E8DE72E-F594-0842-8F38-9C455D575CBD}" type="presOf" srcId="{DF9ACD3D-4DAE-0D4C-A38B-0C23E733EA73}" destId="{3C79CA99-142D-3440-89C1-2C6E663D4D2C}" srcOrd="0" destOrd="0" presId="urn:microsoft.com/office/officeart/2005/8/layout/hProcess9"/>
    <dgm:cxn modelId="{41464E39-CE2D-954F-9908-BDB5C51F494A}" srcId="{A771D74E-B594-FE44-88BC-0F9724425DB9}" destId="{DF9ACD3D-4DAE-0D4C-A38B-0C23E733EA73}" srcOrd="0" destOrd="0" parTransId="{CDBC9FF3-6E98-E34D-93EF-D6D3F9864A28}" sibTransId="{B7C4FAC6-EE88-4E41-8CEF-77D29AE96149}"/>
    <dgm:cxn modelId="{FB76C24D-B2A2-914A-A66F-FF2DE405264B}" srcId="{A771D74E-B594-FE44-88BC-0F9724425DB9}" destId="{0C2A5987-B0DE-DF44-90E1-12B51A6E0EFA}" srcOrd="4" destOrd="0" parTransId="{F211B515-C2A9-5D4D-834B-8E27CE434039}" sibTransId="{6EB2CBAF-9C0A-174D-A463-C2A7694D294E}"/>
    <dgm:cxn modelId="{AE7CA651-1116-B645-9E4B-4C632BC45C7C}" srcId="{A771D74E-B594-FE44-88BC-0F9724425DB9}" destId="{246DE18C-4FB9-D24A-B6C3-14A257872866}" srcOrd="2" destOrd="0" parTransId="{CA92B680-5FCC-4744-982F-E3AFFA1350E3}" sibTransId="{F70961DD-9D45-5C4A-BE20-E0C1B9FA3307}"/>
    <dgm:cxn modelId="{0A237C76-EFC0-D643-8E72-F4200F345C7F}" srcId="{A771D74E-B594-FE44-88BC-0F9724425DB9}" destId="{0021A53D-AE7C-CE4A-9A57-529F05ED291D}" srcOrd="3" destOrd="0" parTransId="{1F8CF3E8-C882-C94C-AEA1-18B3CE108201}" sibTransId="{CBCC2960-9392-C645-A7A4-26FC70B3DAFD}"/>
    <dgm:cxn modelId="{05FB9097-4E44-AC4C-BD13-B4B926D17630}" type="presOf" srcId="{9BA44554-6694-564E-BF8C-296C5CFE9AC6}" destId="{0093BF01-B7C2-7E4B-924A-DA4728FEB807}" srcOrd="0" destOrd="0" presId="urn:microsoft.com/office/officeart/2005/8/layout/hProcess9"/>
    <dgm:cxn modelId="{75424EA9-B0F7-C34E-AD30-A4C989BE15F0}" type="presOf" srcId="{0021A53D-AE7C-CE4A-9A57-529F05ED291D}" destId="{958A6C12-0DE3-C545-A11F-93D295ABA697}" srcOrd="0" destOrd="0" presId="urn:microsoft.com/office/officeart/2005/8/layout/hProcess9"/>
    <dgm:cxn modelId="{5D435AC2-4B22-2B48-B40D-457643881E69}" srcId="{A771D74E-B594-FE44-88BC-0F9724425DB9}" destId="{9BA44554-6694-564E-BF8C-296C5CFE9AC6}" srcOrd="1" destOrd="0" parTransId="{859193CC-5DE3-E745-807D-1B3462A8C995}" sibTransId="{32D332CF-B605-0C45-A356-CC8D5487087F}"/>
    <dgm:cxn modelId="{4B0881C3-A3F2-ED41-BC2A-3A81A01A54BA}" type="presOf" srcId="{A771D74E-B594-FE44-88BC-0F9724425DB9}" destId="{47E8A475-DD29-6447-9B19-014F34DB7C36}" srcOrd="0" destOrd="0" presId="urn:microsoft.com/office/officeart/2005/8/layout/hProcess9"/>
    <dgm:cxn modelId="{B15F88E8-9FC8-624F-B65C-C931A65C10E2}" type="presOf" srcId="{0C2A5987-B0DE-DF44-90E1-12B51A6E0EFA}" destId="{A2A511CE-732A-D942-AF82-37F89C754582}" srcOrd="0" destOrd="0" presId="urn:microsoft.com/office/officeart/2005/8/layout/hProcess9"/>
    <dgm:cxn modelId="{9F7256E9-868A-C24D-91E0-4E398E7F3FF9}" type="presParOf" srcId="{47E8A475-DD29-6447-9B19-014F34DB7C36}" destId="{2F8A7EC4-CF9C-B24C-AC00-6B7E79B062A3}" srcOrd="0" destOrd="0" presId="urn:microsoft.com/office/officeart/2005/8/layout/hProcess9"/>
    <dgm:cxn modelId="{1DE180FE-9047-3D45-9EA8-B4C04BA537AE}" type="presParOf" srcId="{47E8A475-DD29-6447-9B19-014F34DB7C36}" destId="{28783840-642F-9F4B-9FFC-62769E785FD8}" srcOrd="1" destOrd="0" presId="urn:microsoft.com/office/officeart/2005/8/layout/hProcess9"/>
    <dgm:cxn modelId="{2063409D-1C53-E342-A105-7BA4A75BAA4F}" type="presParOf" srcId="{28783840-642F-9F4B-9FFC-62769E785FD8}" destId="{3C79CA99-142D-3440-89C1-2C6E663D4D2C}" srcOrd="0" destOrd="0" presId="urn:microsoft.com/office/officeart/2005/8/layout/hProcess9"/>
    <dgm:cxn modelId="{30C5437B-20EE-024D-BB17-357ADF101ECE}" type="presParOf" srcId="{28783840-642F-9F4B-9FFC-62769E785FD8}" destId="{2267807C-4293-E24B-8351-DC987FBFEDB2}" srcOrd="1" destOrd="0" presId="urn:microsoft.com/office/officeart/2005/8/layout/hProcess9"/>
    <dgm:cxn modelId="{43873337-40B8-6842-A3A6-202443A5DB54}" type="presParOf" srcId="{28783840-642F-9F4B-9FFC-62769E785FD8}" destId="{0093BF01-B7C2-7E4B-924A-DA4728FEB807}" srcOrd="2" destOrd="0" presId="urn:microsoft.com/office/officeart/2005/8/layout/hProcess9"/>
    <dgm:cxn modelId="{ED1971E9-82B4-9A4F-AFB9-39DA6D5507A7}" type="presParOf" srcId="{28783840-642F-9F4B-9FFC-62769E785FD8}" destId="{617092BE-6296-D24A-A3BD-31C61B2C864F}" srcOrd="3" destOrd="0" presId="urn:microsoft.com/office/officeart/2005/8/layout/hProcess9"/>
    <dgm:cxn modelId="{C6916FD9-939E-3244-B687-463FE647BFBD}" type="presParOf" srcId="{28783840-642F-9F4B-9FFC-62769E785FD8}" destId="{E93BE10C-6F4A-9A41-9CB7-7571A82575F6}" srcOrd="4" destOrd="0" presId="urn:microsoft.com/office/officeart/2005/8/layout/hProcess9"/>
    <dgm:cxn modelId="{7630FEB7-B95A-B144-A27C-26E2F9E86868}" type="presParOf" srcId="{28783840-642F-9F4B-9FFC-62769E785FD8}" destId="{8ED93163-1C6B-D044-AB99-BCBEFC6B281E}" srcOrd="5" destOrd="0" presId="urn:microsoft.com/office/officeart/2005/8/layout/hProcess9"/>
    <dgm:cxn modelId="{5066A25A-E9AF-9042-B825-5BD8D2A151A7}" type="presParOf" srcId="{28783840-642F-9F4B-9FFC-62769E785FD8}" destId="{958A6C12-0DE3-C545-A11F-93D295ABA697}" srcOrd="6" destOrd="0" presId="urn:microsoft.com/office/officeart/2005/8/layout/hProcess9"/>
    <dgm:cxn modelId="{783EEA9A-9DAF-ED46-8E1B-9CD8C2818B7E}" type="presParOf" srcId="{28783840-642F-9F4B-9FFC-62769E785FD8}" destId="{1F4172F1-1961-F246-8F27-89D9D1F89407}" srcOrd="7" destOrd="0" presId="urn:microsoft.com/office/officeart/2005/8/layout/hProcess9"/>
    <dgm:cxn modelId="{C772172E-9C94-B841-9CFE-625EB97A4EAC}" type="presParOf" srcId="{28783840-642F-9F4B-9FFC-62769E785FD8}" destId="{A2A511CE-732A-D942-AF82-37F89C75458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6DCDA3-6674-8340-A810-E733162B0CA5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54250-B648-EB4C-A5EA-9A685EE4F2A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Content Writing team</a:t>
          </a:r>
        </a:p>
      </dgm:t>
    </dgm:pt>
    <dgm:pt modelId="{D20B934C-A52B-354A-8F02-0E7D233AFB15}" type="parTrans" cxnId="{B10E0112-FA91-0847-A739-E89705F1EB87}">
      <dgm:prSet/>
      <dgm:spPr/>
      <dgm:t>
        <a:bodyPr/>
        <a:lstStyle/>
        <a:p>
          <a:endParaRPr lang="en-US"/>
        </a:p>
      </dgm:t>
    </dgm:pt>
    <dgm:pt modelId="{C3AEE19F-A54E-B64D-8472-95A2858B5C57}" type="sibTrans" cxnId="{B10E0112-FA91-0847-A739-E89705F1EB87}">
      <dgm:prSet/>
      <dgm:spPr/>
      <dgm:t>
        <a:bodyPr/>
        <a:lstStyle/>
        <a:p>
          <a:endParaRPr lang="en-US"/>
        </a:p>
      </dgm:t>
    </dgm:pt>
    <dgm:pt modelId="{A95376C3-C29D-974B-9CF5-BA23E32889BF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Curriculum Coordinator: full time staff focused on standards alignment </a:t>
          </a:r>
        </a:p>
      </dgm:t>
    </dgm:pt>
    <dgm:pt modelId="{72C1E38D-7330-A046-B5FC-442D12EF44E0}" type="parTrans" cxnId="{955EAD56-93E6-2042-9AA7-7A1DC9022C20}">
      <dgm:prSet/>
      <dgm:spPr/>
      <dgm:t>
        <a:bodyPr/>
        <a:lstStyle/>
        <a:p>
          <a:endParaRPr lang="en-US" dirty="0"/>
        </a:p>
      </dgm:t>
    </dgm:pt>
    <dgm:pt modelId="{3F29E1F0-DDA3-3F43-AFA1-36287E357B69}" type="sibTrans" cxnId="{955EAD56-93E6-2042-9AA7-7A1DC9022C20}">
      <dgm:prSet/>
      <dgm:spPr/>
      <dgm:t>
        <a:bodyPr/>
        <a:lstStyle/>
        <a:p>
          <a:endParaRPr lang="en-US"/>
        </a:p>
      </dgm:t>
    </dgm:pt>
    <dgm:pt modelId="{F628A136-7D00-A748-B946-A2049755FE6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Curriculum Instructional Leader who understands course authoring process</a:t>
          </a:r>
        </a:p>
      </dgm:t>
    </dgm:pt>
    <dgm:pt modelId="{4EAF220B-DE19-0C48-8403-91AB0ADB9E90}" type="parTrans" cxnId="{3E0D93B3-8E6A-5B4E-B7D0-A20C66A7BC09}">
      <dgm:prSet/>
      <dgm:spPr/>
      <dgm:t>
        <a:bodyPr/>
        <a:lstStyle/>
        <a:p>
          <a:endParaRPr lang="en-US" dirty="0"/>
        </a:p>
      </dgm:t>
    </dgm:pt>
    <dgm:pt modelId="{4E52F071-7DEA-AE4F-9CBE-EDA1615FB504}" type="sibTrans" cxnId="{3E0D93B3-8E6A-5B4E-B7D0-A20C66A7BC09}">
      <dgm:prSet/>
      <dgm:spPr/>
      <dgm:t>
        <a:bodyPr/>
        <a:lstStyle/>
        <a:p>
          <a:endParaRPr lang="en-US"/>
        </a:p>
      </dgm:t>
    </dgm:pt>
    <dgm:pt modelId="{77D059FE-281B-6C4B-BCEE-B7B70EDC236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Content Reviewer who reviews content for subject accuracy (SME)</a:t>
          </a:r>
        </a:p>
      </dgm:t>
    </dgm:pt>
    <dgm:pt modelId="{3B8CD5B0-EDA0-9D43-BA57-2719100143E8}" type="parTrans" cxnId="{6F43CDA2-9639-7F44-9934-0C053EDA7F3D}">
      <dgm:prSet/>
      <dgm:spPr/>
      <dgm:t>
        <a:bodyPr/>
        <a:lstStyle/>
        <a:p>
          <a:endParaRPr lang="en-US" dirty="0"/>
        </a:p>
      </dgm:t>
    </dgm:pt>
    <dgm:pt modelId="{4AA1CDB9-DB98-9E4A-B746-7E6A079B4B5D}" type="sibTrans" cxnId="{6F43CDA2-9639-7F44-9934-0C053EDA7F3D}">
      <dgm:prSet/>
      <dgm:spPr/>
      <dgm:t>
        <a:bodyPr/>
        <a:lstStyle/>
        <a:p>
          <a:endParaRPr lang="en-US"/>
        </a:p>
      </dgm:t>
    </dgm:pt>
    <dgm:pt modelId="{C4575590-CF29-4644-8BEB-C03394AA8B4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Content Writers who write apply teacher expertise (SME)</a:t>
          </a:r>
        </a:p>
      </dgm:t>
    </dgm:pt>
    <dgm:pt modelId="{38CBE6DE-BF64-2241-8E7A-A9F219E10C08}" type="parTrans" cxnId="{ECB420A7-AF94-8B45-ACDC-05A2222C6209}">
      <dgm:prSet/>
      <dgm:spPr/>
      <dgm:t>
        <a:bodyPr/>
        <a:lstStyle/>
        <a:p>
          <a:endParaRPr lang="en-US" dirty="0"/>
        </a:p>
      </dgm:t>
    </dgm:pt>
    <dgm:pt modelId="{9D1F07FD-930B-A845-B141-0680938C0748}" type="sibTrans" cxnId="{ECB420A7-AF94-8B45-ACDC-05A2222C6209}">
      <dgm:prSet/>
      <dgm:spPr/>
      <dgm:t>
        <a:bodyPr/>
        <a:lstStyle/>
        <a:p>
          <a:endParaRPr lang="en-US"/>
        </a:p>
      </dgm:t>
    </dgm:pt>
    <dgm:pt modelId="{76101D44-4092-7840-8707-475BF9470E15}" type="pres">
      <dgm:prSet presAssocID="{CA6DCDA3-6674-8340-A810-E733162B0CA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8DEC387-FDF5-884C-80A3-FC52447DCC48}" type="pres">
      <dgm:prSet presAssocID="{CA6DCDA3-6674-8340-A810-E733162B0CA5}" presName="hierFlow" presStyleCnt="0"/>
      <dgm:spPr/>
    </dgm:pt>
    <dgm:pt modelId="{1BC97A7B-728A-AD48-8F1B-A9EEE640F987}" type="pres">
      <dgm:prSet presAssocID="{CA6DCDA3-6674-8340-A810-E733162B0CA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1A06196-91F6-7842-9E27-5AA148CC19A9}" type="pres">
      <dgm:prSet presAssocID="{CAC54250-B648-EB4C-A5EA-9A685EE4F2A1}" presName="Name17" presStyleCnt="0"/>
      <dgm:spPr/>
    </dgm:pt>
    <dgm:pt modelId="{DCB96F04-EAFD-634F-AA61-ADD5EBDD5854}" type="pres">
      <dgm:prSet presAssocID="{CAC54250-B648-EB4C-A5EA-9A685EE4F2A1}" presName="level1Shape" presStyleLbl="node0" presStyleIdx="0" presStyleCnt="1">
        <dgm:presLayoutVars>
          <dgm:chPref val="3"/>
        </dgm:presLayoutVars>
      </dgm:prSet>
      <dgm:spPr/>
    </dgm:pt>
    <dgm:pt modelId="{8C29847A-E933-0641-84C7-51A384F8454C}" type="pres">
      <dgm:prSet presAssocID="{CAC54250-B648-EB4C-A5EA-9A685EE4F2A1}" presName="hierChild2" presStyleCnt="0"/>
      <dgm:spPr/>
    </dgm:pt>
    <dgm:pt modelId="{BE402786-081B-2344-BF96-1B15D1575A5F}" type="pres">
      <dgm:prSet presAssocID="{72C1E38D-7330-A046-B5FC-442D12EF44E0}" presName="Name25" presStyleLbl="parChTrans1D2" presStyleIdx="0" presStyleCnt="2"/>
      <dgm:spPr/>
    </dgm:pt>
    <dgm:pt modelId="{AC45DDBE-8B89-3846-B8D4-C099897B7AF0}" type="pres">
      <dgm:prSet presAssocID="{72C1E38D-7330-A046-B5FC-442D12EF44E0}" presName="connTx" presStyleLbl="parChTrans1D2" presStyleIdx="0" presStyleCnt="2"/>
      <dgm:spPr/>
    </dgm:pt>
    <dgm:pt modelId="{AFA29388-13BD-334E-992A-2B7F967FD7ED}" type="pres">
      <dgm:prSet presAssocID="{A95376C3-C29D-974B-9CF5-BA23E32889BF}" presName="Name30" presStyleCnt="0"/>
      <dgm:spPr/>
    </dgm:pt>
    <dgm:pt modelId="{2293816E-09F9-D04A-8019-AA051FD6BA1E}" type="pres">
      <dgm:prSet presAssocID="{A95376C3-C29D-974B-9CF5-BA23E32889BF}" presName="level2Shape" presStyleLbl="node2" presStyleIdx="0" presStyleCnt="2"/>
      <dgm:spPr/>
    </dgm:pt>
    <dgm:pt modelId="{8C677946-DFA6-F744-AD8E-D3AFD6BB463C}" type="pres">
      <dgm:prSet presAssocID="{A95376C3-C29D-974B-9CF5-BA23E32889BF}" presName="hierChild3" presStyleCnt="0"/>
      <dgm:spPr/>
    </dgm:pt>
    <dgm:pt modelId="{395237C6-2922-8141-9771-4A0F009E7F06}" type="pres">
      <dgm:prSet presAssocID="{4EAF220B-DE19-0C48-8403-91AB0ADB9E90}" presName="Name25" presStyleLbl="parChTrans1D2" presStyleIdx="1" presStyleCnt="2"/>
      <dgm:spPr/>
    </dgm:pt>
    <dgm:pt modelId="{8A6D8595-F13E-794F-8458-856A79406987}" type="pres">
      <dgm:prSet presAssocID="{4EAF220B-DE19-0C48-8403-91AB0ADB9E90}" presName="connTx" presStyleLbl="parChTrans1D2" presStyleIdx="1" presStyleCnt="2"/>
      <dgm:spPr/>
    </dgm:pt>
    <dgm:pt modelId="{E94D6625-BB8E-2E4C-A5F8-C6C1D580FFBF}" type="pres">
      <dgm:prSet presAssocID="{F628A136-7D00-A748-B946-A2049755FE68}" presName="Name30" presStyleCnt="0"/>
      <dgm:spPr/>
    </dgm:pt>
    <dgm:pt modelId="{B1BFF788-0657-B040-8517-DD563C8A1EFF}" type="pres">
      <dgm:prSet presAssocID="{F628A136-7D00-A748-B946-A2049755FE68}" presName="level2Shape" presStyleLbl="node2" presStyleIdx="1" presStyleCnt="2"/>
      <dgm:spPr/>
    </dgm:pt>
    <dgm:pt modelId="{D5CDF9A2-8F98-AE4C-B11F-0718C6BA99B7}" type="pres">
      <dgm:prSet presAssocID="{F628A136-7D00-A748-B946-A2049755FE68}" presName="hierChild3" presStyleCnt="0"/>
      <dgm:spPr/>
    </dgm:pt>
    <dgm:pt modelId="{7216004A-3384-1A4B-95B3-15729147D3FA}" type="pres">
      <dgm:prSet presAssocID="{3B8CD5B0-EDA0-9D43-BA57-2719100143E8}" presName="Name25" presStyleLbl="parChTrans1D3" presStyleIdx="0" presStyleCnt="2"/>
      <dgm:spPr/>
    </dgm:pt>
    <dgm:pt modelId="{5395A007-DFE3-4346-86AA-73DD1A33D136}" type="pres">
      <dgm:prSet presAssocID="{3B8CD5B0-EDA0-9D43-BA57-2719100143E8}" presName="connTx" presStyleLbl="parChTrans1D3" presStyleIdx="0" presStyleCnt="2"/>
      <dgm:spPr/>
    </dgm:pt>
    <dgm:pt modelId="{AB0FF035-E7C3-504A-8694-034D89E562FD}" type="pres">
      <dgm:prSet presAssocID="{77D059FE-281B-6C4B-BCEE-B7B70EDC236E}" presName="Name30" presStyleCnt="0"/>
      <dgm:spPr/>
    </dgm:pt>
    <dgm:pt modelId="{49767DDD-2D18-0D4B-905B-E014EC9DB3B2}" type="pres">
      <dgm:prSet presAssocID="{77D059FE-281B-6C4B-BCEE-B7B70EDC236E}" presName="level2Shape" presStyleLbl="node3" presStyleIdx="0" presStyleCnt="2"/>
      <dgm:spPr/>
    </dgm:pt>
    <dgm:pt modelId="{C226CC2F-F293-074C-915C-8B4DBDA50558}" type="pres">
      <dgm:prSet presAssocID="{77D059FE-281B-6C4B-BCEE-B7B70EDC236E}" presName="hierChild3" presStyleCnt="0"/>
      <dgm:spPr/>
    </dgm:pt>
    <dgm:pt modelId="{D5FFA55B-53E3-6440-8112-E24A02AE0EF4}" type="pres">
      <dgm:prSet presAssocID="{38CBE6DE-BF64-2241-8E7A-A9F219E10C08}" presName="Name25" presStyleLbl="parChTrans1D3" presStyleIdx="1" presStyleCnt="2"/>
      <dgm:spPr/>
    </dgm:pt>
    <dgm:pt modelId="{FC7BD97D-A349-C844-83AF-860D12C0C3E1}" type="pres">
      <dgm:prSet presAssocID="{38CBE6DE-BF64-2241-8E7A-A9F219E10C08}" presName="connTx" presStyleLbl="parChTrans1D3" presStyleIdx="1" presStyleCnt="2"/>
      <dgm:spPr/>
    </dgm:pt>
    <dgm:pt modelId="{6E4C1E50-29B0-D14A-B81A-41B4231FE4DD}" type="pres">
      <dgm:prSet presAssocID="{C4575590-CF29-4644-8BEB-C03394AA8B46}" presName="Name30" presStyleCnt="0"/>
      <dgm:spPr/>
    </dgm:pt>
    <dgm:pt modelId="{7F20D80D-B91B-734E-AC04-BE3F0DBE0E47}" type="pres">
      <dgm:prSet presAssocID="{C4575590-CF29-4644-8BEB-C03394AA8B46}" presName="level2Shape" presStyleLbl="node3" presStyleIdx="1" presStyleCnt="2"/>
      <dgm:spPr/>
    </dgm:pt>
    <dgm:pt modelId="{1A164FEB-3D36-8C45-A35B-4BFCF6D9E17D}" type="pres">
      <dgm:prSet presAssocID="{C4575590-CF29-4644-8BEB-C03394AA8B46}" presName="hierChild3" presStyleCnt="0"/>
      <dgm:spPr/>
    </dgm:pt>
    <dgm:pt modelId="{0E9A78C9-99AF-4343-92A4-7982EC864CAA}" type="pres">
      <dgm:prSet presAssocID="{CA6DCDA3-6674-8340-A810-E733162B0CA5}" presName="bgShapesFlow" presStyleCnt="0"/>
      <dgm:spPr/>
    </dgm:pt>
  </dgm:ptLst>
  <dgm:cxnLst>
    <dgm:cxn modelId="{A3D82B0D-EF53-F14B-8F11-D34D5692314E}" type="presOf" srcId="{38CBE6DE-BF64-2241-8E7A-A9F219E10C08}" destId="{D5FFA55B-53E3-6440-8112-E24A02AE0EF4}" srcOrd="0" destOrd="0" presId="urn:microsoft.com/office/officeart/2005/8/layout/hierarchy5"/>
    <dgm:cxn modelId="{B10E0112-FA91-0847-A739-E89705F1EB87}" srcId="{CA6DCDA3-6674-8340-A810-E733162B0CA5}" destId="{CAC54250-B648-EB4C-A5EA-9A685EE4F2A1}" srcOrd="0" destOrd="0" parTransId="{D20B934C-A52B-354A-8F02-0E7D233AFB15}" sibTransId="{C3AEE19F-A54E-B64D-8472-95A2858B5C57}"/>
    <dgm:cxn modelId="{FB7C5530-4A09-6B4B-9036-C3A9FF4507C0}" type="presOf" srcId="{38CBE6DE-BF64-2241-8E7A-A9F219E10C08}" destId="{FC7BD97D-A349-C844-83AF-860D12C0C3E1}" srcOrd="1" destOrd="0" presId="urn:microsoft.com/office/officeart/2005/8/layout/hierarchy5"/>
    <dgm:cxn modelId="{3AF1D738-0847-FF43-91EC-08F1BB0AD5CF}" type="presOf" srcId="{4EAF220B-DE19-0C48-8403-91AB0ADB9E90}" destId="{8A6D8595-F13E-794F-8458-856A79406987}" srcOrd="1" destOrd="0" presId="urn:microsoft.com/office/officeart/2005/8/layout/hierarchy5"/>
    <dgm:cxn modelId="{955EAD56-93E6-2042-9AA7-7A1DC9022C20}" srcId="{CAC54250-B648-EB4C-A5EA-9A685EE4F2A1}" destId="{A95376C3-C29D-974B-9CF5-BA23E32889BF}" srcOrd="0" destOrd="0" parTransId="{72C1E38D-7330-A046-B5FC-442D12EF44E0}" sibTransId="{3F29E1F0-DDA3-3F43-AFA1-36287E357B69}"/>
    <dgm:cxn modelId="{0BE6D957-680B-D744-B541-E6019F732A8B}" type="presOf" srcId="{72C1E38D-7330-A046-B5FC-442D12EF44E0}" destId="{BE402786-081B-2344-BF96-1B15D1575A5F}" srcOrd="0" destOrd="0" presId="urn:microsoft.com/office/officeart/2005/8/layout/hierarchy5"/>
    <dgm:cxn modelId="{4BAA565A-CD1E-1841-BA60-2D4C2357DE4C}" type="presOf" srcId="{3B8CD5B0-EDA0-9D43-BA57-2719100143E8}" destId="{7216004A-3384-1A4B-95B3-15729147D3FA}" srcOrd="0" destOrd="0" presId="urn:microsoft.com/office/officeart/2005/8/layout/hierarchy5"/>
    <dgm:cxn modelId="{6075B15B-2FA4-F144-BDC3-5B64D78922EB}" type="presOf" srcId="{A95376C3-C29D-974B-9CF5-BA23E32889BF}" destId="{2293816E-09F9-D04A-8019-AA051FD6BA1E}" srcOrd="0" destOrd="0" presId="urn:microsoft.com/office/officeart/2005/8/layout/hierarchy5"/>
    <dgm:cxn modelId="{39606383-2503-7B48-8707-DA2C586957D0}" type="presOf" srcId="{C4575590-CF29-4644-8BEB-C03394AA8B46}" destId="{7F20D80D-B91B-734E-AC04-BE3F0DBE0E47}" srcOrd="0" destOrd="0" presId="urn:microsoft.com/office/officeart/2005/8/layout/hierarchy5"/>
    <dgm:cxn modelId="{DA033097-160B-C64C-8320-C04D8BA8F463}" type="presOf" srcId="{F628A136-7D00-A748-B946-A2049755FE68}" destId="{B1BFF788-0657-B040-8517-DD563C8A1EFF}" srcOrd="0" destOrd="0" presId="urn:microsoft.com/office/officeart/2005/8/layout/hierarchy5"/>
    <dgm:cxn modelId="{8E78B39F-DFDE-AC4F-B2FE-73D24D8166DD}" type="presOf" srcId="{3B8CD5B0-EDA0-9D43-BA57-2719100143E8}" destId="{5395A007-DFE3-4346-86AA-73DD1A33D136}" srcOrd="1" destOrd="0" presId="urn:microsoft.com/office/officeart/2005/8/layout/hierarchy5"/>
    <dgm:cxn modelId="{6F43CDA2-9639-7F44-9934-0C053EDA7F3D}" srcId="{F628A136-7D00-A748-B946-A2049755FE68}" destId="{77D059FE-281B-6C4B-BCEE-B7B70EDC236E}" srcOrd="0" destOrd="0" parTransId="{3B8CD5B0-EDA0-9D43-BA57-2719100143E8}" sibTransId="{4AA1CDB9-DB98-9E4A-B746-7E6A079B4B5D}"/>
    <dgm:cxn modelId="{ECB420A7-AF94-8B45-ACDC-05A2222C6209}" srcId="{F628A136-7D00-A748-B946-A2049755FE68}" destId="{C4575590-CF29-4644-8BEB-C03394AA8B46}" srcOrd="1" destOrd="0" parTransId="{38CBE6DE-BF64-2241-8E7A-A9F219E10C08}" sibTransId="{9D1F07FD-930B-A845-B141-0680938C0748}"/>
    <dgm:cxn modelId="{3E0D93B3-8E6A-5B4E-B7D0-A20C66A7BC09}" srcId="{CAC54250-B648-EB4C-A5EA-9A685EE4F2A1}" destId="{F628A136-7D00-A748-B946-A2049755FE68}" srcOrd="1" destOrd="0" parTransId="{4EAF220B-DE19-0C48-8403-91AB0ADB9E90}" sibTransId="{4E52F071-7DEA-AE4F-9CBE-EDA1615FB504}"/>
    <dgm:cxn modelId="{B06ACFBB-8927-9F41-9613-240C4D3BFCCA}" type="presOf" srcId="{72C1E38D-7330-A046-B5FC-442D12EF44E0}" destId="{AC45DDBE-8B89-3846-B8D4-C099897B7AF0}" srcOrd="1" destOrd="0" presId="urn:microsoft.com/office/officeart/2005/8/layout/hierarchy5"/>
    <dgm:cxn modelId="{40A2D9C3-5887-1C4D-8079-2F7BFF03FAA2}" type="presOf" srcId="{77D059FE-281B-6C4B-BCEE-B7B70EDC236E}" destId="{49767DDD-2D18-0D4B-905B-E014EC9DB3B2}" srcOrd="0" destOrd="0" presId="urn:microsoft.com/office/officeart/2005/8/layout/hierarchy5"/>
    <dgm:cxn modelId="{1D9E33D2-2A68-A840-B535-8D4C61118AEA}" type="presOf" srcId="{4EAF220B-DE19-0C48-8403-91AB0ADB9E90}" destId="{395237C6-2922-8141-9771-4A0F009E7F06}" srcOrd="0" destOrd="0" presId="urn:microsoft.com/office/officeart/2005/8/layout/hierarchy5"/>
    <dgm:cxn modelId="{D8AA53E5-410A-8A47-932A-ECF7A0F8F442}" type="presOf" srcId="{CAC54250-B648-EB4C-A5EA-9A685EE4F2A1}" destId="{DCB96F04-EAFD-634F-AA61-ADD5EBDD5854}" srcOrd="0" destOrd="0" presId="urn:microsoft.com/office/officeart/2005/8/layout/hierarchy5"/>
    <dgm:cxn modelId="{0E407DE7-B9CB-E44B-941D-E1234A637A51}" type="presOf" srcId="{CA6DCDA3-6674-8340-A810-E733162B0CA5}" destId="{76101D44-4092-7840-8707-475BF9470E15}" srcOrd="0" destOrd="0" presId="urn:microsoft.com/office/officeart/2005/8/layout/hierarchy5"/>
    <dgm:cxn modelId="{4044BBE8-BE9A-CD45-B560-4BB14FC0D956}" type="presParOf" srcId="{76101D44-4092-7840-8707-475BF9470E15}" destId="{88DEC387-FDF5-884C-80A3-FC52447DCC48}" srcOrd="0" destOrd="0" presId="urn:microsoft.com/office/officeart/2005/8/layout/hierarchy5"/>
    <dgm:cxn modelId="{585884F2-E9C3-DD4E-B584-8B657A276164}" type="presParOf" srcId="{88DEC387-FDF5-884C-80A3-FC52447DCC48}" destId="{1BC97A7B-728A-AD48-8F1B-A9EEE640F987}" srcOrd="0" destOrd="0" presId="urn:microsoft.com/office/officeart/2005/8/layout/hierarchy5"/>
    <dgm:cxn modelId="{1F6034F8-8AC2-AE48-89A9-A9AE31A45AA7}" type="presParOf" srcId="{1BC97A7B-728A-AD48-8F1B-A9EEE640F987}" destId="{91A06196-91F6-7842-9E27-5AA148CC19A9}" srcOrd="0" destOrd="0" presId="urn:microsoft.com/office/officeart/2005/8/layout/hierarchy5"/>
    <dgm:cxn modelId="{D35269B0-DAE6-044D-BF32-EE51652F42FA}" type="presParOf" srcId="{91A06196-91F6-7842-9E27-5AA148CC19A9}" destId="{DCB96F04-EAFD-634F-AA61-ADD5EBDD5854}" srcOrd="0" destOrd="0" presId="urn:microsoft.com/office/officeart/2005/8/layout/hierarchy5"/>
    <dgm:cxn modelId="{C691A54A-4E45-FC48-B86A-890DAA740892}" type="presParOf" srcId="{91A06196-91F6-7842-9E27-5AA148CC19A9}" destId="{8C29847A-E933-0641-84C7-51A384F8454C}" srcOrd="1" destOrd="0" presId="urn:microsoft.com/office/officeart/2005/8/layout/hierarchy5"/>
    <dgm:cxn modelId="{011D8F21-40E7-A341-9DF2-10C78D36D0B1}" type="presParOf" srcId="{8C29847A-E933-0641-84C7-51A384F8454C}" destId="{BE402786-081B-2344-BF96-1B15D1575A5F}" srcOrd="0" destOrd="0" presId="urn:microsoft.com/office/officeart/2005/8/layout/hierarchy5"/>
    <dgm:cxn modelId="{3F360619-CBED-7F43-8657-74AA8C67BC4F}" type="presParOf" srcId="{BE402786-081B-2344-BF96-1B15D1575A5F}" destId="{AC45DDBE-8B89-3846-B8D4-C099897B7AF0}" srcOrd="0" destOrd="0" presId="urn:microsoft.com/office/officeart/2005/8/layout/hierarchy5"/>
    <dgm:cxn modelId="{DF942203-9A5F-0C44-BEF7-2575AC72C185}" type="presParOf" srcId="{8C29847A-E933-0641-84C7-51A384F8454C}" destId="{AFA29388-13BD-334E-992A-2B7F967FD7ED}" srcOrd="1" destOrd="0" presId="urn:microsoft.com/office/officeart/2005/8/layout/hierarchy5"/>
    <dgm:cxn modelId="{F6E54DE3-5110-4D46-87A6-117F84F4D448}" type="presParOf" srcId="{AFA29388-13BD-334E-992A-2B7F967FD7ED}" destId="{2293816E-09F9-D04A-8019-AA051FD6BA1E}" srcOrd="0" destOrd="0" presId="urn:microsoft.com/office/officeart/2005/8/layout/hierarchy5"/>
    <dgm:cxn modelId="{0ABAC9D4-7FD2-4344-AAB6-D9D3B7227192}" type="presParOf" srcId="{AFA29388-13BD-334E-992A-2B7F967FD7ED}" destId="{8C677946-DFA6-F744-AD8E-D3AFD6BB463C}" srcOrd="1" destOrd="0" presId="urn:microsoft.com/office/officeart/2005/8/layout/hierarchy5"/>
    <dgm:cxn modelId="{36CE288F-9773-3F4F-8BF6-91E87778E1E3}" type="presParOf" srcId="{8C29847A-E933-0641-84C7-51A384F8454C}" destId="{395237C6-2922-8141-9771-4A0F009E7F06}" srcOrd="2" destOrd="0" presId="urn:microsoft.com/office/officeart/2005/8/layout/hierarchy5"/>
    <dgm:cxn modelId="{5B674B6A-7AFC-DD4F-BD19-D3763567BF0F}" type="presParOf" srcId="{395237C6-2922-8141-9771-4A0F009E7F06}" destId="{8A6D8595-F13E-794F-8458-856A79406987}" srcOrd="0" destOrd="0" presId="urn:microsoft.com/office/officeart/2005/8/layout/hierarchy5"/>
    <dgm:cxn modelId="{C33FB2BA-41E2-364B-AB16-84502636B654}" type="presParOf" srcId="{8C29847A-E933-0641-84C7-51A384F8454C}" destId="{E94D6625-BB8E-2E4C-A5F8-C6C1D580FFBF}" srcOrd="3" destOrd="0" presId="urn:microsoft.com/office/officeart/2005/8/layout/hierarchy5"/>
    <dgm:cxn modelId="{A2E26A56-574F-1249-9540-1029337C59AA}" type="presParOf" srcId="{E94D6625-BB8E-2E4C-A5F8-C6C1D580FFBF}" destId="{B1BFF788-0657-B040-8517-DD563C8A1EFF}" srcOrd="0" destOrd="0" presId="urn:microsoft.com/office/officeart/2005/8/layout/hierarchy5"/>
    <dgm:cxn modelId="{97F6A593-2733-F244-8442-EBACC75AE6C6}" type="presParOf" srcId="{E94D6625-BB8E-2E4C-A5F8-C6C1D580FFBF}" destId="{D5CDF9A2-8F98-AE4C-B11F-0718C6BA99B7}" srcOrd="1" destOrd="0" presId="urn:microsoft.com/office/officeart/2005/8/layout/hierarchy5"/>
    <dgm:cxn modelId="{68A41418-A662-AB46-BF9E-2CB6C740CA19}" type="presParOf" srcId="{D5CDF9A2-8F98-AE4C-B11F-0718C6BA99B7}" destId="{7216004A-3384-1A4B-95B3-15729147D3FA}" srcOrd="0" destOrd="0" presId="urn:microsoft.com/office/officeart/2005/8/layout/hierarchy5"/>
    <dgm:cxn modelId="{23A02627-DE1D-EC40-B014-DC7BA8AB7400}" type="presParOf" srcId="{7216004A-3384-1A4B-95B3-15729147D3FA}" destId="{5395A007-DFE3-4346-86AA-73DD1A33D136}" srcOrd="0" destOrd="0" presId="urn:microsoft.com/office/officeart/2005/8/layout/hierarchy5"/>
    <dgm:cxn modelId="{F79040D8-E027-524C-BD76-BB1427B37220}" type="presParOf" srcId="{D5CDF9A2-8F98-AE4C-B11F-0718C6BA99B7}" destId="{AB0FF035-E7C3-504A-8694-034D89E562FD}" srcOrd="1" destOrd="0" presId="urn:microsoft.com/office/officeart/2005/8/layout/hierarchy5"/>
    <dgm:cxn modelId="{4A1543E9-74DD-2146-B209-C069CF6BE609}" type="presParOf" srcId="{AB0FF035-E7C3-504A-8694-034D89E562FD}" destId="{49767DDD-2D18-0D4B-905B-E014EC9DB3B2}" srcOrd="0" destOrd="0" presId="urn:microsoft.com/office/officeart/2005/8/layout/hierarchy5"/>
    <dgm:cxn modelId="{A7C3CB76-BE69-A740-9834-F30004EB100B}" type="presParOf" srcId="{AB0FF035-E7C3-504A-8694-034D89E562FD}" destId="{C226CC2F-F293-074C-915C-8B4DBDA50558}" srcOrd="1" destOrd="0" presId="urn:microsoft.com/office/officeart/2005/8/layout/hierarchy5"/>
    <dgm:cxn modelId="{D3B2E26F-FB28-3D4D-B143-F524BEF60AB7}" type="presParOf" srcId="{D5CDF9A2-8F98-AE4C-B11F-0718C6BA99B7}" destId="{D5FFA55B-53E3-6440-8112-E24A02AE0EF4}" srcOrd="2" destOrd="0" presId="urn:microsoft.com/office/officeart/2005/8/layout/hierarchy5"/>
    <dgm:cxn modelId="{B3877EF8-0F27-2C43-A6EE-8041A222007B}" type="presParOf" srcId="{D5FFA55B-53E3-6440-8112-E24A02AE0EF4}" destId="{FC7BD97D-A349-C844-83AF-860D12C0C3E1}" srcOrd="0" destOrd="0" presId="urn:microsoft.com/office/officeart/2005/8/layout/hierarchy5"/>
    <dgm:cxn modelId="{EA24284B-4F54-5B43-99B8-8C558F3FCBDE}" type="presParOf" srcId="{D5CDF9A2-8F98-AE4C-B11F-0718C6BA99B7}" destId="{6E4C1E50-29B0-D14A-B81A-41B4231FE4DD}" srcOrd="3" destOrd="0" presId="urn:microsoft.com/office/officeart/2005/8/layout/hierarchy5"/>
    <dgm:cxn modelId="{5EB69BD1-37DF-6C4B-B4C1-8921D5F42353}" type="presParOf" srcId="{6E4C1E50-29B0-D14A-B81A-41B4231FE4DD}" destId="{7F20D80D-B91B-734E-AC04-BE3F0DBE0E47}" srcOrd="0" destOrd="0" presId="urn:microsoft.com/office/officeart/2005/8/layout/hierarchy5"/>
    <dgm:cxn modelId="{3CCBA127-A50D-964B-BAB5-0F162BF471CA}" type="presParOf" srcId="{6E4C1E50-29B0-D14A-B81A-41B4231FE4DD}" destId="{1A164FEB-3D36-8C45-A35B-4BFCF6D9E17D}" srcOrd="1" destOrd="0" presId="urn:microsoft.com/office/officeart/2005/8/layout/hierarchy5"/>
    <dgm:cxn modelId="{63018087-081D-F44B-BA3D-D27E3CE84325}" type="presParOf" srcId="{76101D44-4092-7840-8707-475BF9470E15}" destId="{0E9A78C9-99AF-4343-92A4-7982EC864CA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6DCDA3-6674-8340-A810-E733162B0CA5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54250-B648-EB4C-A5EA-9A685EE4F2A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Design Team</a:t>
          </a:r>
        </a:p>
      </dgm:t>
    </dgm:pt>
    <dgm:pt modelId="{D20B934C-A52B-354A-8F02-0E7D233AFB15}" type="parTrans" cxnId="{B10E0112-FA91-0847-A739-E89705F1EB87}">
      <dgm:prSet/>
      <dgm:spPr/>
      <dgm:t>
        <a:bodyPr/>
        <a:lstStyle/>
        <a:p>
          <a:endParaRPr lang="en-US"/>
        </a:p>
      </dgm:t>
    </dgm:pt>
    <dgm:pt modelId="{C3AEE19F-A54E-B64D-8472-95A2858B5C57}" type="sibTrans" cxnId="{B10E0112-FA91-0847-A739-E89705F1EB87}">
      <dgm:prSet/>
      <dgm:spPr/>
      <dgm:t>
        <a:bodyPr/>
        <a:lstStyle/>
        <a:p>
          <a:endParaRPr lang="en-US"/>
        </a:p>
      </dgm:t>
    </dgm:pt>
    <dgm:pt modelId="{A95376C3-C29D-974B-9CF5-BA23E32889B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Instructional Designer: full time staff focused on design practices, tools and technology, and digital accessibility</a:t>
          </a:r>
        </a:p>
      </dgm:t>
    </dgm:pt>
    <dgm:pt modelId="{72C1E38D-7330-A046-B5FC-442D12EF44E0}" type="parTrans" cxnId="{955EAD56-93E6-2042-9AA7-7A1DC9022C20}">
      <dgm:prSet/>
      <dgm:spPr/>
      <dgm:t>
        <a:bodyPr/>
        <a:lstStyle/>
        <a:p>
          <a:endParaRPr lang="en-US" dirty="0"/>
        </a:p>
      </dgm:t>
    </dgm:pt>
    <dgm:pt modelId="{3F29E1F0-DDA3-3F43-AFA1-36287E357B69}" type="sibTrans" cxnId="{955EAD56-93E6-2042-9AA7-7A1DC9022C20}">
      <dgm:prSet/>
      <dgm:spPr/>
      <dgm:t>
        <a:bodyPr/>
        <a:lstStyle/>
        <a:p>
          <a:endParaRPr lang="en-US"/>
        </a:p>
      </dgm:t>
    </dgm:pt>
    <dgm:pt modelId="{BAEA7FEE-6E6D-D94B-863F-51E1C69702B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Contract Instructional Technology Specialists assigned to design a specific course</a:t>
          </a:r>
        </a:p>
      </dgm:t>
    </dgm:pt>
    <dgm:pt modelId="{3C0AF00F-80CE-6D48-A257-F07FFDD1DE22}" type="parTrans" cxnId="{3473A4D9-9213-454F-A34D-679413FB1F48}">
      <dgm:prSet/>
      <dgm:spPr/>
      <dgm:t>
        <a:bodyPr/>
        <a:lstStyle/>
        <a:p>
          <a:endParaRPr lang="en-US" dirty="0"/>
        </a:p>
      </dgm:t>
    </dgm:pt>
    <dgm:pt modelId="{18BCAC14-A9CB-EA41-853A-01327CC23745}" type="sibTrans" cxnId="{3473A4D9-9213-454F-A34D-679413FB1F48}">
      <dgm:prSet/>
      <dgm:spPr/>
      <dgm:t>
        <a:bodyPr/>
        <a:lstStyle/>
        <a:p>
          <a:endParaRPr lang="en-US"/>
        </a:p>
      </dgm:t>
    </dgm:pt>
    <dgm:pt modelId="{6CB5C1A6-5C31-BD40-AEDB-56099E49199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Contract Curriculum Specialists who provide ongoing support of master course upkeep</a:t>
          </a:r>
        </a:p>
      </dgm:t>
    </dgm:pt>
    <dgm:pt modelId="{2A00096A-97DD-244B-A4BB-4AB31669CBE6}" type="parTrans" cxnId="{16232A07-CEF9-A648-A60D-B9E4AB49EA5C}">
      <dgm:prSet/>
      <dgm:spPr/>
      <dgm:t>
        <a:bodyPr/>
        <a:lstStyle/>
        <a:p>
          <a:endParaRPr lang="en-US" dirty="0"/>
        </a:p>
      </dgm:t>
    </dgm:pt>
    <dgm:pt modelId="{0B6FEAB2-84A3-D14C-AE5E-4B2AD32613F2}" type="sibTrans" cxnId="{16232A07-CEF9-A648-A60D-B9E4AB49EA5C}">
      <dgm:prSet/>
      <dgm:spPr/>
      <dgm:t>
        <a:bodyPr/>
        <a:lstStyle/>
        <a:p>
          <a:endParaRPr lang="en-US"/>
        </a:p>
      </dgm:t>
    </dgm:pt>
    <dgm:pt modelId="{76101D44-4092-7840-8707-475BF9470E15}" type="pres">
      <dgm:prSet presAssocID="{CA6DCDA3-6674-8340-A810-E733162B0CA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8DEC387-FDF5-884C-80A3-FC52447DCC48}" type="pres">
      <dgm:prSet presAssocID="{CA6DCDA3-6674-8340-A810-E733162B0CA5}" presName="hierFlow" presStyleCnt="0"/>
      <dgm:spPr/>
    </dgm:pt>
    <dgm:pt modelId="{1BC97A7B-728A-AD48-8F1B-A9EEE640F987}" type="pres">
      <dgm:prSet presAssocID="{CA6DCDA3-6674-8340-A810-E733162B0CA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1A06196-91F6-7842-9E27-5AA148CC19A9}" type="pres">
      <dgm:prSet presAssocID="{CAC54250-B648-EB4C-A5EA-9A685EE4F2A1}" presName="Name17" presStyleCnt="0"/>
      <dgm:spPr/>
    </dgm:pt>
    <dgm:pt modelId="{DCB96F04-EAFD-634F-AA61-ADD5EBDD5854}" type="pres">
      <dgm:prSet presAssocID="{CAC54250-B648-EB4C-A5EA-9A685EE4F2A1}" presName="level1Shape" presStyleLbl="node0" presStyleIdx="0" presStyleCnt="1">
        <dgm:presLayoutVars>
          <dgm:chPref val="3"/>
        </dgm:presLayoutVars>
      </dgm:prSet>
      <dgm:spPr/>
    </dgm:pt>
    <dgm:pt modelId="{8C29847A-E933-0641-84C7-51A384F8454C}" type="pres">
      <dgm:prSet presAssocID="{CAC54250-B648-EB4C-A5EA-9A685EE4F2A1}" presName="hierChild2" presStyleCnt="0"/>
      <dgm:spPr/>
    </dgm:pt>
    <dgm:pt modelId="{BE402786-081B-2344-BF96-1B15D1575A5F}" type="pres">
      <dgm:prSet presAssocID="{72C1E38D-7330-A046-B5FC-442D12EF44E0}" presName="Name25" presStyleLbl="parChTrans1D2" presStyleIdx="0" presStyleCnt="1"/>
      <dgm:spPr/>
    </dgm:pt>
    <dgm:pt modelId="{AC45DDBE-8B89-3846-B8D4-C099897B7AF0}" type="pres">
      <dgm:prSet presAssocID="{72C1E38D-7330-A046-B5FC-442D12EF44E0}" presName="connTx" presStyleLbl="parChTrans1D2" presStyleIdx="0" presStyleCnt="1"/>
      <dgm:spPr/>
    </dgm:pt>
    <dgm:pt modelId="{AFA29388-13BD-334E-992A-2B7F967FD7ED}" type="pres">
      <dgm:prSet presAssocID="{A95376C3-C29D-974B-9CF5-BA23E32889BF}" presName="Name30" presStyleCnt="0"/>
      <dgm:spPr/>
    </dgm:pt>
    <dgm:pt modelId="{2293816E-09F9-D04A-8019-AA051FD6BA1E}" type="pres">
      <dgm:prSet presAssocID="{A95376C3-C29D-974B-9CF5-BA23E32889BF}" presName="level2Shape" presStyleLbl="node2" presStyleIdx="0" presStyleCnt="1"/>
      <dgm:spPr/>
    </dgm:pt>
    <dgm:pt modelId="{8C677946-DFA6-F744-AD8E-D3AFD6BB463C}" type="pres">
      <dgm:prSet presAssocID="{A95376C3-C29D-974B-9CF5-BA23E32889BF}" presName="hierChild3" presStyleCnt="0"/>
      <dgm:spPr/>
    </dgm:pt>
    <dgm:pt modelId="{53753C48-7831-A44E-9EAB-DD075CA893AF}" type="pres">
      <dgm:prSet presAssocID="{3C0AF00F-80CE-6D48-A257-F07FFDD1DE22}" presName="Name25" presStyleLbl="parChTrans1D3" presStyleIdx="0" presStyleCnt="2"/>
      <dgm:spPr/>
    </dgm:pt>
    <dgm:pt modelId="{DD2F3477-6D1A-7740-A71F-B1500E94A11C}" type="pres">
      <dgm:prSet presAssocID="{3C0AF00F-80CE-6D48-A257-F07FFDD1DE22}" presName="connTx" presStyleLbl="parChTrans1D3" presStyleIdx="0" presStyleCnt="2"/>
      <dgm:spPr/>
    </dgm:pt>
    <dgm:pt modelId="{C47690A9-AA58-3C4F-A202-D98CB8B0457D}" type="pres">
      <dgm:prSet presAssocID="{BAEA7FEE-6E6D-D94B-863F-51E1C69702BF}" presName="Name30" presStyleCnt="0"/>
      <dgm:spPr/>
    </dgm:pt>
    <dgm:pt modelId="{B1F030B5-32D7-3047-A183-BD53C85D2EB6}" type="pres">
      <dgm:prSet presAssocID="{BAEA7FEE-6E6D-D94B-863F-51E1C69702BF}" presName="level2Shape" presStyleLbl="node3" presStyleIdx="0" presStyleCnt="2"/>
      <dgm:spPr/>
    </dgm:pt>
    <dgm:pt modelId="{57E28399-46EF-9B45-AF0D-030E43AB62B5}" type="pres">
      <dgm:prSet presAssocID="{BAEA7FEE-6E6D-D94B-863F-51E1C69702BF}" presName="hierChild3" presStyleCnt="0"/>
      <dgm:spPr/>
    </dgm:pt>
    <dgm:pt modelId="{14C76101-189C-0B48-91CC-205A2596339E}" type="pres">
      <dgm:prSet presAssocID="{2A00096A-97DD-244B-A4BB-4AB31669CBE6}" presName="Name25" presStyleLbl="parChTrans1D3" presStyleIdx="1" presStyleCnt="2"/>
      <dgm:spPr/>
    </dgm:pt>
    <dgm:pt modelId="{871C813F-DD4A-5F42-91C9-89AB3807C745}" type="pres">
      <dgm:prSet presAssocID="{2A00096A-97DD-244B-A4BB-4AB31669CBE6}" presName="connTx" presStyleLbl="parChTrans1D3" presStyleIdx="1" presStyleCnt="2"/>
      <dgm:spPr/>
    </dgm:pt>
    <dgm:pt modelId="{59FF3B4A-7B6E-CF49-A7A2-EE08CBDE644A}" type="pres">
      <dgm:prSet presAssocID="{6CB5C1A6-5C31-BD40-AEDB-56099E491992}" presName="Name30" presStyleCnt="0"/>
      <dgm:spPr/>
    </dgm:pt>
    <dgm:pt modelId="{E9B104CD-1FB0-7A49-A0A1-B30250978355}" type="pres">
      <dgm:prSet presAssocID="{6CB5C1A6-5C31-BD40-AEDB-56099E491992}" presName="level2Shape" presStyleLbl="node3" presStyleIdx="1" presStyleCnt="2"/>
      <dgm:spPr/>
    </dgm:pt>
    <dgm:pt modelId="{D916EFCF-863A-804C-A605-CF1D292EAF51}" type="pres">
      <dgm:prSet presAssocID="{6CB5C1A6-5C31-BD40-AEDB-56099E491992}" presName="hierChild3" presStyleCnt="0"/>
      <dgm:spPr/>
    </dgm:pt>
    <dgm:pt modelId="{0E9A78C9-99AF-4343-92A4-7982EC864CAA}" type="pres">
      <dgm:prSet presAssocID="{CA6DCDA3-6674-8340-A810-E733162B0CA5}" presName="bgShapesFlow" presStyleCnt="0"/>
      <dgm:spPr/>
    </dgm:pt>
  </dgm:ptLst>
  <dgm:cxnLst>
    <dgm:cxn modelId="{16232A07-CEF9-A648-A60D-B9E4AB49EA5C}" srcId="{A95376C3-C29D-974B-9CF5-BA23E32889BF}" destId="{6CB5C1A6-5C31-BD40-AEDB-56099E491992}" srcOrd="1" destOrd="0" parTransId="{2A00096A-97DD-244B-A4BB-4AB31669CBE6}" sibTransId="{0B6FEAB2-84A3-D14C-AE5E-4B2AD32613F2}"/>
    <dgm:cxn modelId="{B10E0112-FA91-0847-A739-E89705F1EB87}" srcId="{CA6DCDA3-6674-8340-A810-E733162B0CA5}" destId="{CAC54250-B648-EB4C-A5EA-9A685EE4F2A1}" srcOrd="0" destOrd="0" parTransId="{D20B934C-A52B-354A-8F02-0E7D233AFB15}" sibTransId="{C3AEE19F-A54E-B64D-8472-95A2858B5C57}"/>
    <dgm:cxn modelId="{76F02A30-7018-C648-A93D-7C454D1DB419}" type="presOf" srcId="{6CB5C1A6-5C31-BD40-AEDB-56099E491992}" destId="{E9B104CD-1FB0-7A49-A0A1-B30250978355}" srcOrd="0" destOrd="0" presId="urn:microsoft.com/office/officeart/2005/8/layout/hierarchy5"/>
    <dgm:cxn modelId="{FF64CD36-6C7E-FB46-96D1-243B2E789423}" type="presOf" srcId="{2A00096A-97DD-244B-A4BB-4AB31669CBE6}" destId="{871C813F-DD4A-5F42-91C9-89AB3807C745}" srcOrd="1" destOrd="0" presId="urn:microsoft.com/office/officeart/2005/8/layout/hierarchy5"/>
    <dgm:cxn modelId="{6B76AB43-D111-2E4A-9346-52E14C62F5B4}" type="presOf" srcId="{3C0AF00F-80CE-6D48-A257-F07FFDD1DE22}" destId="{DD2F3477-6D1A-7740-A71F-B1500E94A11C}" srcOrd="1" destOrd="0" presId="urn:microsoft.com/office/officeart/2005/8/layout/hierarchy5"/>
    <dgm:cxn modelId="{955EAD56-93E6-2042-9AA7-7A1DC9022C20}" srcId="{CAC54250-B648-EB4C-A5EA-9A685EE4F2A1}" destId="{A95376C3-C29D-974B-9CF5-BA23E32889BF}" srcOrd="0" destOrd="0" parTransId="{72C1E38D-7330-A046-B5FC-442D12EF44E0}" sibTransId="{3F29E1F0-DDA3-3F43-AFA1-36287E357B69}"/>
    <dgm:cxn modelId="{0BE6D957-680B-D744-B541-E6019F732A8B}" type="presOf" srcId="{72C1E38D-7330-A046-B5FC-442D12EF44E0}" destId="{BE402786-081B-2344-BF96-1B15D1575A5F}" srcOrd="0" destOrd="0" presId="urn:microsoft.com/office/officeart/2005/8/layout/hierarchy5"/>
    <dgm:cxn modelId="{6075B15B-2FA4-F144-BDC3-5B64D78922EB}" type="presOf" srcId="{A95376C3-C29D-974B-9CF5-BA23E32889BF}" destId="{2293816E-09F9-D04A-8019-AA051FD6BA1E}" srcOrd="0" destOrd="0" presId="urn:microsoft.com/office/officeart/2005/8/layout/hierarchy5"/>
    <dgm:cxn modelId="{A4A16F69-3492-8F4E-8DE1-F3C036DDA4BD}" type="presOf" srcId="{2A00096A-97DD-244B-A4BB-4AB31669CBE6}" destId="{14C76101-189C-0B48-91CC-205A2596339E}" srcOrd="0" destOrd="0" presId="urn:microsoft.com/office/officeart/2005/8/layout/hierarchy5"/>
    <dgm:cxn modelId="{0679DB84-6C46-4B4B-BF81-B77B848F9492}" type="presOf" srcId="{BAEA7FEE-6E6D-D94B-863F-51E1C69702BF}" destId="{B1F030B5-32D7-3047-A183-BD53C85D2EB6}" srcOrd="0" destOrd="0" presId="urn:microsoft.com/office/officeart/2005/8/layout/hierarchy5"/>
    <dgm:cxn modelId="{B06ACFBB-8927-9F41-9613-240C4D3BFCCA}" type="presOf" srcId="{72C1E38D-7330-A046-B5FC-442D12EF44E0}" destId="{AC45DDBE-8B89-3846-B8D4-C099897B7AF0}" srcOrd="1" destOrd="0" presId="urn:microsoft.com/office/officeart/2005/8/layout/hierarchy5"/>
    <dgm:cxn modelId="{3473A4D9-9213-454F-A34D-679413FB1F48}" srcId="{A95376C3-C29D-974B-9CF5-BA23E32889BF}" destId="{BAEA7FEE-6E6D-D94B-863F-51E1C69702BF}" srcOrd="0" destOrd="0" parTransId="{3C0AF00F-80CE-6D48-A257-F07FFDD1DE22}" sibTransId="{18BCAC14-A9CB-EA41-853A-01327CC23745}"/>
    <dgm:cxn modelId="{D8AA53E5-410A-8A47-932A-ECF7A0F8F442}" type="presOf" srcId="{CAC54250-B648-EB4C-A5EA-9A685EE4F2A1}" destId="{DCB96F04-EAFD-634F-AA61-ADD5EBDD5854}" srcOrd="0" destOrd="0" presId="urn:microsoft.com/office/officeart/2005/8/layout/hierarchy5"/>
    <dgm:cxn modelId="{0E407DE7-B9CB-E44B-941D-E1234A637A51}" type="presOf" srcId="{CA6DCDA3-6674-8340-A810-E733162B0CA5}" destId="{76101D44-4092-7840-8707-475BF9470E15}" srcOrd="0" destOrd="0" presId="urn:microsoft.com/office/officeart/2005/8/layout/hierarchy5"/>
    <dgm:cxn modelId="{51F19EEA-E780-6E47-987E-4DA064D3A7B1}" type="presOf" srcId="{3C0AF00F-80CE-6D48-A257-F07FFDD1DE22}" destId="{53753C48-7831-A44E-9EAB-DD075CA893AF}" srcOrd="0" destOrd="0" presId="urn:microsoft.com/office/officeart/2005/8/layout/hierarchy5"/>
    <dgm:cxn modelId="{4044BBE8-BE9A-CD45-B560-4BB14FC0D956}" type="presParOf" srcId="{76101D44-4092-7840-8707-475BF9470E15}" destId="{88DEC387-FDF5-884C-80A3-FC52447DCC48}" srcOrd="0" destOrd="0" presId="urn:microsoft.com/office/officeart/2005/8/layout/hierarchy5"/>
    <dgm:cxn modelId="{585884F2-E9C3-DD4E-B584-8B657A276164}" type="presParOf" srcId="{88DEC387-FDF5-884C-80A3-FC52447DCC48}" destId="{1BC97A7B-728A-AD48-8F1B-A9EEE640F987}" srcOrd="0" destOrd="0" presId="urn:microsoft.com/office/officeart/2005/8/layout/hierarchy5"/>
    <dgm:cxn modelId="{1F6034F8-8AC2-AE48-89A9-A9AE31A45AA7}" type="presParOf" srcId="{1BC97A7B-728A-AD48-8F1B-A9EEE640F987}" destId="{91A06196-91F6-7842-9E27-5AA148CC19A9}" srcOrd="0" destOrd="0" presId="urn:microsoft.com/office/officeart/2005/8/layout/hierarchy5"/>
    <dgm:cxn modelId="{D35269B0-DAE6-044D-BF32-EE51652F42FA}" type="presParOf" srcId="{91A06196-91F6-7842-9E27-5AA148CC19A9}" destId="{DCB96F04-EAFD-634F-AA61-ADD5EBDD5854}" srcOrd="0" destOrd="0" presId="urn:microsoft.com/office/officeart/2005/8/layout/hierarchy5"/>
    <dgm:cxn modelId="{C691A54A-4E45-FC48-B86A-890DAA740892}" type="presParOf" srcId="{91A06196-91F6-7842-9E27-5AA148CC19A9}" destId="{8C29847A-E933-0641-84C7-51A384F8454C}" srcOrd="1" destOrd="0" presId="urn:microsoft.com/office/officeart/2005/8/layout/hierarchy5"/>
    <dgm:cxn modelId="{011D8F21-40E7-A341-9DF2-10C78D36D0B1}" type="presParOf" srcId="{8C29847A-E933-0641-84C7-51A384F8454C}" destId="{BE402786-081B-2344-BF96-1B15D1575A5F}" srcOrd="0" destOrd="0" presId="urn:microsoft.com/office/officeart/2005/8/layout/hierarchy5"/>
    <dgm:cxn modelId="{3F360619-CBED-7F43-8657-74AA8C67BC4F}" type="presParOf" srcId="{BE402786-081B-2344-BF96-1B15D1575A5F}" destId="{AC45DDBE-8B89-3846-B8D4-C099897B7AF0}" srcOrd="0" destOrd="0" presId="urn:microsoft.com/office/officeart/2005/8/layout/hierarchy5"/>
    <dgm:cxn modelId="{DF942203-9A5F-0C44-BEF7-2575AC72C185}" type="presParOf" srcId="{8C29847A-E933-0641-84C7-51A384F8454C}" destId="{AFA29388-13BD-334E-992A-2B7F967FD7ED}" srcOrd="1" destOrd="0" presId="urn:microsoft.com/office/officeart/2005/8/layout/hierarchy5"/>
    <dgm:cxn modelId="{F6E54DE3-5110-4D46-87A6-117F84F4D448}" type="presParOf" srcId="{AFA29388-13BD-334E-992A-2B7F967FD7ED}" destId="{2293816E-09F9-D04A-8019-AA051FD6BA1E}" srcOrd="0" destOrd="0" presId="urn:microsoft.com/office/officeart/2005/8/layout/hierarchy5"/>
    <dgm:cxn modelId="{0ABAC9D4-7FD2-4344-AAB6-D9D3B7227192}" type="presParOf" srcId="{AFA29388-13BD-334E-992A-2B7F967FD7ED}" destId="{8C677946-DFA6-F744-AD8E-D3AFD6BB463C}" srcOrd="1" destOrd="0" presId="urn:microsoft.com/office/officeart/2005/8/layout/hierarchy5"/>
    <dgm:cxn modelId="{BA814406-2060-EB4C-BC3B-82D9F4D8967F}" type="presParOf" srcId="{8C677946-DFA6-F744-AD8E-D3AFD6BB463C}" destId="{53753C48-7831-A44E-9EAB-DD075CA893AF}" srcOrd="0" destOrd="0" presId="urn:microsoft.com/office/officeart/2005/8/layout/hierarchy5"/>
    <dgm:cxn modelId="{E1D60604-7FF2-6E4F-918D-E9F8338999C6}" type="presParOf" srcId="{53753C48-7831-A44E-9EAB-DD075CA893AF}" destId="{DD2F3477-6D1A-7740-A71F-B1500E94A11C}" srcOrd="0" destOrd="0" presId="urn:microsoft.com/office/officeart/2005/8/layout/hierarchy5"/>
    <dgm:cxn modelId="{49F70C35-EA10-F944-BF8E-DF96323B0297}" type="presParOf" srcId="{8C677946-DFA6-F744-AD8E-D3AFD6BB463C}" destId="{C47690A9-AA58-3C4F-A202-D98CB8B0457D}" srcOrd="1" destOrd="0" presId="urn:microsoft.com/office/officeart/2005/8/layout/hierarchy5"/>
    <dgm:cxn modelId="{6E54324E-4CA4-FE4C-A844-EB9E74FF38C4}" type="presParOf" srcId="{C47690A9-AA58-3C4F-A202-D98CB8B0457D}" destId="{B1F030B5-32D7-3047-A183-BD53C85D2EB6}" srcOrd="0" destOrd="0" presId="urn:microsoft.com/office/officeart/2005/8/layout/hierarchy5"/>
    <dgm:cxn modelId="{7AB53F3E-ADD6-8B41-B7CA-9B656873F609}" type="presParOf" srcId="{C47690A9-AA58-3C4F-A202-D98CB8B0457D}" destId="{57E28399-46EF-9B45-AF0D-030E43AB62B5}" srcOrd="1" destOrd="0" presId="urn:microsoft.com/office/officeart/2005/8/layout/hierarchy5"/>
    <dgm:cxn modelId="{651A4322-362E-4541-A63C-490E66E3AA3F}" type="presParOf" srcId="{8C677946-DFA6-F744-AD8E-D3AFD6BB463C}" destId="{14C76101-189C-0B48-91CC-205A2596339E}" srcOrd="2" destOrd="0" presId="urn:microsoft.com/office/officeart/2005/8/layout/hierarchy5"/>
    <dgm:cxn modelId="{97A7E61F-B726-884A-AE17-7F4C40C13998}" type="presParOf" srcId="{14C76101-189C-0B48-91CC-205A2596339E}" destId="{871C813F-DD4A-5F42-91C9-89AB3807C745}" srcOrd="0" destOrd="0" presId="urn:microsoft.com/office/officeart/2005/8/layout/hierarchy5"/>
    <dgm:cxn modelId="{93C613A2-774A-3147-9F04-467C882550DF}" type="presParOf" srcId="{8C677946-DFA6-F744-AD8E-D3AFD6BB463C}" destId="{59FF3B4A-7B6E-CF49-A7A2-EE08CBDE644A}" srcOrd="3" destOrd="0" presId="urn:microsoft.com/office/officeart/2005/8/layout/hierarchy5"/>
    <dgm:cxn modelId="{1E32E380-4972-0342-A57C-E10F23F7BE84}" type="presParOf" srcId="{59FF3B4A-7B6E-CF49-A7A2-EE08CBDE644A}" destId="{E9B104CD-1FB0-7A49-A0A1-B30250978355}" srcOrd="0" destOrd="0" presId="urn:microsoft.com/office/officeart/2005/8/layout/hierarchy5"/>
    <dgm:cxn modelId="{90DBA229-D97E-E04B-AD7C-7AC1E6FD486E}" type="presParOf" srcId="{59FF3B4A-7B6E-CF49-A7A2-EE08CBDE644A}" destId="{D916EFCF-863A-804C-A605-CF1D292EAF51}" srcOrd="1" destOrd="0" presId="urn:microsoft.com/office/officeart/2005/8/layout/hierarchy5"/>
    <dgm:cxn modelId="{63018087-081D-F44B-BA3D-D27E3CE84325}" type="presParOf" srcId="{76101D44-4092-7840-8707-475BF9470E15}" destId="{0E9A78C9-99AF-4343-92A4-7982EC864CA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ECD594-FAC3-F449-846D-FBE62DE2BB7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CA821A-C8AB-7544-AEF8-500A984FAE84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Online and live training for Content Writing Teams</a:t>
          </a:r>
          <a:endParaRPr lang="en-US" dirty="0">
            <a:solidFill>
              <a:schemeClr val="tx1"/>
            </a:solidFill>
          </a:endParaRPr>
        </a:p>
      </dgm:t>
    </dgm:pt>
    <dgm:pt modelId="{98DFD5CF-6FF8-744C-8A87-0AF89889DC45}" type="parTrans" cxnId="{8946DCD9-C7F5-A34F-B361-4A80C151BCAA}">
      <dgm:prSet/>
      <dgm:spPr/>
      <dgm:t>
        <a:bodyPr/>
        <a:lstStyle/>
        <a:p>
          <a:endParaRPr lang="en-US"/>
        </a:p>
      </dgm:t>
    </dgm:pt>
    <dgm:pt modelId="{576A2FFD-6869-5549-BD73-5D0D9BA6D2DE}" type="sibTrans" cxnId="{8946DCD9-C7F5-A34F-B361-4A80C151BCAA}">
      <dgm:prSet/>
      <dgm:spPr/>
      <dgm:t>
        <a:bodyPr/>
        <a:lstStyle/>
        <a:p>
          <a:endParaRPr lang="en-US"/>
        </a:p>
      </dgm:t>
    </dgm:pt>
    <dgm:pt modelId="{E6CE7145-B666-8F4B-B888-13910182EDEB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Online and synchronous support for Design Team</a:t>
          </a:r>
          <a:endParaRPr lang="en-US" dirty="0">
            <a:solidFill>
              <a:schemeClr val="tx1"/>
            </a:solidFill>
          </a:endParaRPr>
        </a:p>
      </dgm:t>
    </dgm:pt>
    <dgm:pt modelId="{896A4657-D231-5643-AA12-0FC392BB84FC}" type="parTrans" cxnId="{7B4A6D60-F064-8241-86EE-BEA6D4092BDA}">
      <dgm:prSet/>
      <dgm:spPr/>
      <dgm:t>
        <a:bodyPr/>
        <a:lstStyle/>
        <a:p>
          <a:endParaRPr lang="en-US"/>
        </a:p>
      </dgm:t>
    </dgm:pt>
    <dgm:pt modelId="{3644F7F4-7BBA-6145-8489-955D5CE95F96}" type="sibTrans" cxnId="{7B4A6D60-F064-8241-86EE-BEA6D4092BDA}">
      <dgm:prSet/>
      <dgm:spPr/>
      <dgm:t>
        <a:bodyPr/>
        <a:lstStyle/>
        <a:p>
          <a:endParaRPr lang="en-US"/>
        </a:p>
      </dgm:t>
    </dgm:pt>
    <dgm:pt modelId="{B43DE40B-6054-6F45-BFE9-7D4C8AD9686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Accessibility focus for content writing team</a:t>
          </a:r>
          <a:endParaRPr lang="en-US" dirty="0">
            <a:solidFill>
              <a:schemeClr val="tx1"/>
            </a:solidFill>
          </a:endParaRPr>
        </a:p>
      </dgm:t>
    </dgm:pt>
    <dgm:pt modelId="{869BA919-C93B-1E43-AF9B-09FFDC9EE6A3}" type="parTrans" cxnId="{BD1F5CC8-D6F8-0846-A3BE-C397F9463A2C}">
      <dgm:prSet/>
      <dgm:spPr/>
      <dgm:t>
        <a:bodyPr/>
        <a:lstStyle/>
        <a:p>
          <a:endParaRPr lang="en-US"/>
        </a:p>
      </dgm:t>
    </dgm:pt>
    <dgm:pt modelId="{ACF9CADF-0565-0945-9B65-C288B3739B61}" type="sibTrans" cxnId="{BD1F5CC8-D6F8-0846-A3BE-C397F9463A2C}">
      <dgm:prSet/>
      <dgm:spPr/>
      <dgm:t>
        <a:bodyPr/>
        <a:lstStyle/>
        <a:p>
          <a:endParaRPr lang="en-US"/>
        </a:p>
      </dgm:t>
    </dgm:pt>
    <dgm:pt modelId="{C6FBC34E-2988-8A40-BAB0-1117EB81A31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Accessibility focus for Instructional Technology Specialists and Curriculum Specialists</a:t>
          </a:r>
          <a:endParaRPr lang="en-US" dirty="0">
            <a:solidFill>
              <a:schemeClr val="tx1"/>
            </a:solidFill>
          </a:endParaRPr>
        </a:p>
      </dgm:t>
    </dgm:pt>
    <dgm:pt modelId="{DFE3AB10-E9EC-8E4B-A241-B7112AACD02E}" type="parTrans" cxnId="{C8CDA4BD-E20E-864C-808C-40D876D756C8}">
      <dgm:prSet/>
      <dgm:spPr/>
      <dgm:t>
        <a:bodyPr/>
        <a:lstStyle/>
        <a:p>
          <a:endParaRPr lang="en-US"/>
        </a:p>
      </dgm:t>
    </dgm:pt>
    <dgm:pt modelId="{530B0A66-E8CF-FF45-BA17-2B436F30AFAB}" type="sibTrans" cxnId="{C8CDA4BD-E20E-864C-808C-40D876D756C8}">
      <dgm:prSet/>
      <dgm:spPr/>
      <dgm:t>
        <a:bodyPr/>
        <a:lstStyle/>
        <a:p>
          <a:endParaRPr lang="en-US"/>
        </a:p>
      </dgm:t>
    </dgm:pt>
    <dgm:pt modelId="{07225F37-7E77-3F41-930A-87857DCF8C30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Leveraging of lead teachers to support course updates and strategic alignment among various World Language levels</a:t>
          </a:r>
        </a:p>
      </dgm:t>
    </dgm:pt>
    <dgm:pt modelId="{532438CF-597B-734D-924C-48BFEEF04945}" type="parTrans" cxnId="{0AA69E90-65B4-344C-A23F-76258A0FF7A1}">
      <dgm:prSet/>
      <dgm:spPr/>
      <dgm:t>
        <a:bodyPr/>
        <a:lstStyle/>
        <a:p>
          <a:endParaRPr lang="en-US"/>
        </a:p>
      </dgm:t>
    </dgm:pt>
    <dgm:pt modelId="{6B607FDA-9AAB-5D41-8CC8-014D521CD3D8}" type="sibTrans" cxnId="{0AA69E90-65B4-344C-A23F-76258A0FF7A1}">
      <dgm:prSet/>
      <dgm:spPr/>
      <dgm:t>
        <a:bodyPr/>
        <a:lstStyle/>
        <a:p>
          <a:endParaRPr lang="en-US"/>
        </a:p>
      </dgm:t>
    </dgm:pt>
    <dgm:pt modelId="{049661F0-04E4-AD44-B70B-8FA260E6682D}" type="pres">
      <dgm:prSet presAssocID="{06ECD594-FAC3-F449-846D-FBE62DE2BB72}" presName="linear" presStyleCnt="0">
        <dgm:presLayoutVars>
          <dgm:animLvl val="lvl"/>
          <dgm:resizeHandles val="exact"/>
        </dgm:presLayoutVars>
      </dgm:prSet>
      <dgm:spPr/>
    </dgm:pt>
    <dgm:pt modelId="{85F912FB-093A-284B-93C8-5EA9E8492046}" type="pres">
      <dgm:prSet presAssocID="{4BCA821A-C8AB-7544-AEF8-500A984FAE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B3FE19-78AB-504E-A9E1-406ECA8170FC}" type="pres">
      <dgm:prSet presAssocID="{4BCA821A-C8AB-7544-AEF8-500A984FAE84}" presName="childText" presStyleLbl="revTx" presStyleIdx="0" presStyleCnt="2">
        <dgm:presLayoutVars>
          <dgm:bulletEnabled val="1"/>
        </dgm:presLayoutVars>
      </dgm:prSet>
      <dgm:spPr/>
    </dgm:pt>
    <dgm:pt modelId="{A57C252B-CB8A-2546-B912-EA2BF7A9172C}" type="pres">
      <dgm:prSet presAssocID="{E6CE7145-B666-8F4B-B888-13910182ED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C5222E-60E7-D44F-ABD3-3AD76CEAAC0A}" type="pres">
      <dgm:prSet presAssocID="{E6CE7145-B666-8F4B-B888-13910182EDEB}" presName="childText" presStyleLbl="revTx" presStyleIdx="1" presStyleCnt="2">
        <dgm:presLayoutVars>
          <dgm:bulletEnabled val="1"/>
        </dgm:presLayoutVars>
      </dgm:prSet>
      <dgm:spPr/>
    </dgm:pt>
    <dgm:pt modelId="{DCFC202B-DE47-B645-B3D2-F3AFE8434EF6}" type="pres">
      <dgm:prSet presAssocID="{07225F37-7E77-3F41-930A-87857DCF8C3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68FB22-3AC2-1A4C-A267-A26E7EA890F7}" type="presOf" srcId="{C6FBC34E-2988-8A40-BAB0-1117EB81A316}" destId="{A9C5222E-60E7-D44F-ABD3-3AD76CEAAC0A}" srcOrd="0" destOrd="0" presId="urn:microsoft.com/office/officeart/2005/8/layout/vList2"/>
    <dgm:cxn modelId="{E30A5256-4CCB-CF45-850A-4D08BA13CE9A}" type="presOf" srcId="{4BCA821A-C8AB-7544-AEF8-500A984FAE84}" destId="{85F912FB-093A-284B-93C8-5EA9E8492046}" srcOrd="0" destOrd="0" presId="urn:microsoft.com/office/officeart/2005/8/layout/vList2"/>
    <dgm:cxn modelId="{7B4A6D60-F064-8241-86EE-BEA6D4092BDA}" srcId="{06ECD594-FAC3-F449-846D-FBE62DE2BB72}" destId="{E6CE7145-B666-8F4B-B888-13910182EDEB}" srcOrd="1" destOrd="0" parTransId="{896A4657-D231-5643-AA12-0FC392BB84FC}" sibTransId="{3644F7F4-7BBA-6145-8489-955D5CE95F96}"/>
    <dgm:cxn modelId="{9813248F-7D5A-5445-8A25-F90B204070FA}" type="presOf" srcId="{E6CE7145-B666-8F4B-B888-13910182EDEB}" destId="{A57C252B-CB8A-2546-B912-EA2BF7A9172C}" srcOrd="0" destOrd="0" presId="urn:microsoft.com/office/officeart/2005/8/layout/vList2"/>
    <dgm:cxn modelId="{0AA69E90-65B4-344C-A23F-76258A0FF7A1}" srcId="{06ECD594-FAC3-F449-846D-FBE62DE2BB72}" destId="{07225F37-7E77-3F41-930A-87857DCF8C30}" srcOrd="2" destOrd="0" parTransId="{532438CF-597B-734D-924C-48BFEEF04945}" sibTransId="{6B607FDA-9AAB-5D41-8CC8-014D521CD3D8}"/>
    <dgm:cxn modelId="{A9DCEDAB-62BD-0146-B753-AE6A5E6D6D41}" type="presOf" srcId="{07225F37-7E77-3F41-930A-87857DCF8C30}" destId="{DCFC202B-DE47-B645-B3D2-F3AFE8434EF6}" srcOrd="0" destOrd="0" presId="urn:microsoft.com/office/officeart/2005/8/layout/vList2"/>
    <dgm:cxn modelId="{44D9BFB9-798C-DD4E-9363-BC004909794B}" type="presOf" srcId="{06ECD594-FAC3-F449-846D-FBE62DE2BB72}" destId="{049661F0-04E4-AD44-B70B-8FA260E6682D}" srcOrd="0" destOrd="0" presId="urn:microsoft.com/office/officeart/2005/8/layout/vList2"/>
    <dgm:cxn modelId="{C8CDA4BD-E20E-864C-808C-40D876D756C8}" srcId="{E6CE7145-B666-8F4B-B888-13910182EDEB}" destId="{C6FBC34E-2988-8A40-BAB0-1117EB81A316}" srcOrd="0" destOrd="0" parTransId="{DFE3AB10-E9EC-8E4B-A241-B7112AACD02E}" sibTransId="{530B0A66-E8CF-FF45-BA17-2B436F30AFAB}"/>
    <dgm:cxn modelId="{BD1F5CC8-D6F8-0846-A3BE-C397F9463A2C}" srcId="{4BCA821A-C8AB-7544-AEF8-500A984FAE84}" destId="{B43DE40B-6054-6F45-BFE9-7D4C8AD96868}" srcOrd="0" destOrd="0" parTransId="{869BA919-C93B-1E43-AF9B-09FFDC9EE6A3}" sibTransId="{ACF9CADF-0565-0945-9B65-C288B3739B61}"/>
    <dgm:cxn modelId="{8946DCD9-C7F5-A34F-B361-4A80C151BCAA}" srcId="{06ECD594-FAC3-F449-846D-FBE62DE2BB72}" destId="{4BCA821A-C8AB-7544-AEF8-500A984FAE84}" srcOrd="0" destOrd="0" parTransId="{98DFD5CF-6FF8-744C-8A87-0AF89889DC45}" sibTransId="{576A2FFD-6869-5549-BD73-5D0D9BA6D2DE}"/>
    <dgm:cxn modelId="{5BECC8E0-0EB6-1E46-BBEF-C87C9E873005}" type="presOf" srcId="{B43DE40B-6054-6F45-BFE9-7D4C8AD96868}" destId="{2CB3FE19-78AB-504E-A9E1-406ECA8170FC}" srcOrd="0" destOrd="0" presId="urn:microsoft.com/office/officeart/2005/8/layout/vList2"/>
    <dgm:cxn modelId="{D97ADA3E-474B-884F-B4C3-0E7CC9936BF5}" type="presParOf" srcId="{049661F0-04E4-AD44-B70B-8FA260E6682D}" destId="{85F912FB-093A-284B-93C8-5EA9E8492046}" srcOrd="0" destOrd="0" presId="urn:microsoft.com/office/officeart/2005/8/layout/vList2"/>
    <dgm:cxn modelId="{3049E769-5EF8-BF4F-9A78-F312BAE550BA}" type="presParOf" srcId="{049661F0-04E4-AD44-B70B-8FA260E6682D}" destId="{2CB3FE19-78AB-504E-A9E1-406ECA8170FC}" srcOrd="1" destOrd="0" presId="urn:microsoft.com/office/officeart/2005/8/layout/vList2"/>
    <dgm:cxn modelId="{6924D35A-E6F4-6848-BD67-B741EBCC8225}" type="presParOf" srcId="{049661F0-04E4-AD44-B70B-8FA260E6682D}" destId="{A57C252B-CB8A-2546-B912-EA2BF7A9172C}" srcOrd="2" destOrd="0" presId="urn:microsoft.com/office/officeart/2005/8/layout/vList2"/>
    <dgm:cxn modelId="{CE7FB6A7-33CF-5A4D-8335-ABD97C1F0209}" type="presParOf" srcId="{049661F0-04E4-AD44-B70B-8FA260E6682D}" destId="{A9C5222E-60E7-D44F-ABD3-3AD76CEAAC0A}" srcOrd="3" destOrd="0" presId="urn:microsoft.com/office/officeart/2005/8/layout/vList2"/>
    <dgm:cxn modelId="{5208841D-E696-F24C-BAB1-785A27625736}" type="presParOf" srcId="{049661F0-04E4-AD44-B70B-8FA260E6682D}" destId="{DCFC202B-DE47-B645-B3D2-F3AFE8434E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82CA46-7EEB-A94F-AC25-2C0E4CBDBC7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50D34A-E57E-2D4A-A00A-A8C922D2ED01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Provide Alternative assignments and multiple means of delivery</a:t>
          </a:r>
          <a:endParaRPr lang="en-US" dirty="0">
            <a:solidFill>
              <a:schemeClr val="tx1"/>
            </a:solidFill>
          </a:endParaRPr>
        </a:p>
      </dgm:t>
    </dgm:pt>
    <dgm:pt modelId="{87DC030D-2D58-544E-B1A5-10EE98DDCCF9}" type="parTrans" cxnId="{7D26A9DC-BE45-7B40-83C9-D4154DCC179E}">
      <dgm:prSet/>
      <dgm:spPr/>
      <dgm:t>
        <a:bodyPr/>
        <a:lstStyle/>
        <a:p>
          <a:endParaRPr lang="en-US"/>
        </a:p>
      </dgm:t>
    </dgm:pt>
    <dgm:pt modelId="{7EB0F09F-2D9A-1B43-A391-F87D3C0E18F1}" type="sibTrans" cxnId="{7D26A9DC-BE45-7B40-83C9-D4154DCC179E}">
      <dgm:prSet/>
      <dgm:spPr/>
      <dgm:t>
        <a:bodyPr/>
        <a:lstStyle/>
        <a:p>
          <a:endParaRPr lang="en-US"/>
        </a:p>
      </dgm:t>
    </dgm:pt>
    <dgm:pt modelId="{5583442A-DEA5-FA4A-B774-4BF0045F069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Leverage live instruction and language coaching support</a:t>
          </a:r>
        </a:p>
      </dgm:t>
    </dgm:pt>
    <dgm:pt modelId="{80651FD6-7364-964C-8025-986F5D0AC54B}" type="parTrans" cxnId="{31D0A618-3657-874C-BEF4-DC3A698BF79E}">
      <dgm:prSet/>
      <dgm:spPr/>
      <dgm:t>
        <a:bodyPr/>
        <a:lstStyle/>
        <a:p>
          <a:endParaRPr lang="en-US"/>
        </a:p>
      </dgm:t>
    </dgm:pt>
    <dgm:pt modelId="{059FB716-872A-2643-B556-C92D965C28CE}" type="sibTrans" cxnId="{31D0A618-3657-874C-BEF4-DC3A698BF79E}">
      <dgm:prSet/>
      <dgm:spPr/>
      <dgm:t>
        <a:bodyPr/>
        <a:lstStyle/>
        <a:p>
          <a:endParaRPr lang="en-US"/>
        </a:p>
      </dgm:t>
    </dgm:pt>
    <dgm:pt modelId="{6631867A-89CB-5E41-AECF-647BA5D3DFF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Be mindful of "double assessments"</a:t>
          </a:r>
        </a:p>
      </dgm:t>
    </dgm:pt>
    <dgm:pt modelId="{124C6990-F15D-0845-8D23-3A31C96E239F}" type="parTrans" cxnId="{4DD036E6-1EE5-EB42-BFCA-8EDF9970DC60}">
      <dgm:prSet/>
      <dgm:spPr/>
      <dgm:t>
        <a:bodyPr/>
        <a:lstStyle/>
        <a:p>
          <a:endParaRPr lang="en-US"/>
        </a:p>
      </dgm:t>
    </dgm:pt>
    <dgm:pt modelId="{D54D7A67-FD7D-634C-8CF4-197C3BBFECED}" type="sibTrans" cxnId="{4DD036E6-1EE5-EB42-BFCA-8EDF9970DC60}">
      <dgm:prSet/>
      <dgm:spPr/>
      <dgm:t>
        <a:bodyPr/>
        <a:lstStyle/>
        <a:p>
          <a:endParaRPr lang="en-US"/>
        </a:p>
      </dgm:t>
    </dgm:pt>
    <dgm:pt modelId="{47896E6F-830E-A444-B721-E9C0788CFD24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Involve your teachers</a:t>
          </a:r>
        </a:p>
      </dgm:t>
    </dgm:pt>
    <dgm:pt modelId="{89E119E9-6DCB-4A47-98D2-6776351A5E81}" type="parTrans" cxnId="{A9440A01-7D32-9C41-8994-0DEFBD478513}">
      <dgm:prSet/>
      <dgm:spPr/>
      <dgm:t>
        <a:bodyPr/>
        <a:lstStyle/>
        <a:p>
          <a:endParaRPr lang="en-US"/>
        </a:p>
      </dgm:t>
    </dgm:pt>
    <dgm:pt modelId="{7E0A8815-3D49-9A47-950F-FC127CAEB46A}" type="sibTrans" cxnId="{A9440A01-7D32-9C41-8994-0DEFBD478513}">
      <dgm:prSet/>
      <dgm:spPr/>
      <dgm:t>
        <a:bodyPr/>
        <a:lstStyle/>
        <a:p>
          <a:endParaRPr lang="en-US"/>
        </a:p>
      </dgm:t>
    </dgm:pt>
    <dgm:pt modelId="{8956DD80-D718-A944-8E3A-6FFDB3B76854}" type="pres">
      <dgm:prSet presAssocID="{9082CA46-7EEB-A94F-AC25-2C0E4CBDBC77}" presName="linear" presStyleCnt="0">
        <dgm:presLayoutVars>
          <dgm:animLvl val="lvl"/>
          <dgm:resizeHandles val="exact"/>
        </dgm:presLayoutVars>
      </dgm:prSet>
      <dgm:spPr/>
    </dgm:pt>
    <dgm:pt modelId="{46755922-F3BA-A440-947A-F8D8AC73927E}" type="pres">
      <dgm:prSet presAssocID="{1650D34A-E57E-2D4A-A00A-A8C922D2ED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573853-B293-FB43-97E3-95840269B7AA}" type="pres">
      <dgm:prSet presAssocID="{7EB0F09F-2D9A-1B43-A391-F87D3C0E18F1}" presName="spacer" presStyleCnt="0"/>
      <dgm:spPr/>
    </dgm:pt>
    <dgm:pt modelId="{0860A502-3161-6C4F-88A2-84A5C9412CE2}" type="pres">
      <dgm:prSet presAssocID="{6631867A-89CB-5E41-AECF-647BA5D3DFF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62226C-1ED2-BC48-ABD2-AC39EA23A12F}" type="pres">
      <dgm:prSet presAssocID="{D54D7A67-FD7D-634C-8CF4-197C3BBFECED}" presName="spacer" presStyleCnt="0"/>
      <dgm:spPr/>
    </dgm:pt>
    <dgm:pt modelId="{96FE15B1-4C5A-BC4C-8917-A501868F6478}" type="pres">
      <dgm:prSet presAssocID="{5583442A-DEA5-FA4A-B774-4BF0045F069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6E914A-92BC-3243-836D-393F55D0E258}" type="pres">
      <dgm:prSet presAssocID="{059FB716-872A-2643-B556-C92D965C28CE}" presName="spacer" presStyleCnt="0"/>
      <dgm:spPr/>
    </dgm:pt>
    <dgm:pt modelId="{DAD25F7A-8631-FC4B-91CB-DC0B45DB446E}" type="pres">
      <dgm:prSet presAssocID="{47896E6F-830E-A444-B721-E9C0788CFD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9440A01-7D32-9C41-8994-0DEFBD478513}" srcId="{9082CA46-7EEB-A94F-AC25-2C0E4CBDBC77}" destId="{47896E6F-830E-A444-B721-E9C0788CFD24}" srcOrd="3" destOrd="0" parTransId="{89E119E9-6DCB-4A47-98D2-6776351A5E81}" sibTransId="{7E0A8815-3D49-9A47-950F-FC127CAEB46A}"/>
    <dgm:cxn modelId="{31D0A618-3657-874C-BEF4-DC3A698BF79E}" srcId="{9082CA46-7EEB-A94F-AC25-2C0E4CBDBC77}" destId="{5583442A-DEA5-FA4A-B774-4BF0045F0692}" srcOrd="2" destOrd="0" parTransId="{80651FD6-7364-964C-8025-986F5D0AC54B}" sibTransId="{059FB716-872A-2643-B556-C92D965C28CE}"/>
    <dgm:cxn modelId="{E1132C24-FC17-9C4F-8B3F-2074F6DDE1B8}" type="presOf" srcId="{5583442A-DEA5-FA4A-B774-4BF0045F0692}" destId="{96FE15B1-4C5A-BC4C-8917-A501868F6478}" srcOrd="0" destOrd="0" presId="urn:microsoft.com/office/officeart/2005/8/layout/vList2"/>
    <dgm:cxn modelId="{2009EA46-006E-8641-887F-685641265115}" type="presOf" srcId="{6631867A-89CB-5E41-AECF-647BA5D3DFF7}" destId="{0860A502-3161-6C4F-88A2-84A5C9412CE2}" srcOrd="0" destOrd="0" presId="urn:microsoft.com/office/officeart/2005/8/layout/vList2"/>
    <dgm:cxn modelId="{BE93BE89-747E-094F-93F9-BA1195BC207B}" type="presOf" srcId="{9082CA46-7EEB-A94F-AC25-2C0E4CBDBC77}" destId="{8956DD80-D718-A944-8E3A-6FFDB3B76854}" srcOrd="0" destOrd="0" presId="urn:microsoft.com/office/officeart/2005/8/layout/vList2"/>
    <dgm:cxn modelId="{AD62CC9D-A58E-EC41-A786-6C4F1702AEC5}" type="presOf" srcId="{1650D34A-E57E-2D4A-A00A-A8C922D2ED01}" destId="{46755922-F3BA-A440-947A-F8D8AC73927E}" srcOrd="0" destOrd="0" presId="urn:microsoft.com/office/officeart/2005/8/layout/vList2"/>
    <dgm:cxn modelId="{212F09CC-E5DF-A24B-A18D-2B8CE2D5DEEE}" type="presOf" srcId="{47896E6F-830E-A444-B721-E9C0788CFD24}" destId="{DAD25F7A-8631-FC4B-91CB-DC0B45DB446E}" srcOrd="0" destOrd="0" presId="urn:microsoft.com/office/officeart/2005/8/layout/vList2"/>
    <dgm:cxn modelId="{7D26A9DC-BE45-7B40-83C9-D4154DCC179E}" srcId="{9082CA46-7EEB-A94F-AC25-2C0E4CBDBC77}" destId="{1650D34A-E57E-2D4A-A00A-A8C922D2ED01}" srcOrd="0" destOrd="0" parTransId="{87DC030D-2D58-544E-B1A5-10EE98DDCCF9}" sibTransId="{7EB0F09F-2D9A-1B43-A391-F87D3C0E18F1}"/>
    <dgm:cxn modelId="{4DD036E6-1EE5-EB42-BFCA-8EDF9970DC60}" srcId="{9082CA46-7EEB-A94F-AC25-2C0E4CBDBC77}" destId="{6631867A-89CB-5E41-AECF-647BA5D3DFF7}" srcOrd="1" destOrd="0" parTransId="{124C6990-F15D-0845-8D23-3A31C96E239F}" sibTransId="{D54D7A67-FD7D-634C-8CF4-197C3BBFECED}"/>
    <dgm:cxn modelId="{EDE78A7A-94CA-C34D-BAD4-FB72C530A69E}" type="presParOf" srcId="{8956DD80-D718-A944-8E3A-6FFDB3B76854}" destId="{46755922-F3BA-A440-947A-F8D8AC73927E}" srcOrd="0" destOrd="0" presId="urn:microsoft.com/office/officeart/2005/8/layout/vList2"/>
    <dgm:cxn modelId="{4F21AB59-177D-5840-876C-D0CD7C785B71}" type="presParOf" srcId="{8956DD80-D718-A944-8E3A-6FFDB3B76854}" destId="{08573853-B293-FB43-97E3-95840269B7AA}" srcOrd="1" destOrd="0" presId="urn:microsoft.com/office/officeart/2005/8/layout/vList2"/>
    <dgm:cxn modelId="{41B11B06-B369-AE4C-AF5C-8F2062D41931}" type="presParOf" srcId="{8956DD80-D718-A944-8E3A-6FFDB3B76854}" destId="{0860A502-3161-6C4F-88A2-84A5C9412CE2}" srcOrd="2" destOrd="0" presId="urn:microsoft.com/office/officeart/2005/8/layout/vList2"/>
    <dgm:cxn modelId="{51758844-BF2A-FD4B-99D7-0A47E1B728C8}" type="presParOf" srcId="{8956DD80-D718-A944-8E3A-6FFDB3B76854}" destId="{7062226C-1ED2-BC48-ABD2-AC39EA23A12F}" srcOrd="3" destOrd="0" presId="urn:microsoft.com/office/officeart/2005/8/layout/vList2"/>
    <dgm:cxn modelId="{EECA3448-9D15-F346-868B-D4FF63A08288}" type="presParOf" srcId="{8956DD80-D718-A944-8E3A-6FFDB3B76854}" destId="{96FE15B1-4C5A-BC4C-8917-A501868F6478}" srcOrd="4" destOrd="0" presId="urn:microsoft.com/office/officeart/2005/8/layout/vList2"/>
    <dgm:cxn modelId="{B4E1D886-8076-0D4E-8A96-E16639617F8F}" type="presParOf" srcId="{8956DD80-D718-A944-8E3A-6FFDB3B76854}" destId="{D66E914A-92BC-3243-836D-393F55D0E258}" srcOrd="5" destOrd="0" presId="urn:microsoft.com/office/officeart/2005/8/layout/vList2"/>
    <dgm:cxn modelId="{3ED18EE4-A764-F54C-8148-33C14C7162A7}" type="presParOf" srcId="{8956DD80-D718-A944-8E3A-6FFDB3B76854}" destId="{DAD25F7A-8631-FC4B-91CB-DC0B45DB44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82CA46-7EEB-A94F-AC25-2C0E4CBDBC7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50D34A-E57E-2D4A-A00A-A8C922D2ED01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Accessibility scanning tools</a:t>
          </a:r>
          <a:endParaRPr lang="en-US" dirty="0">
            <a:solidFill>
              <a:schemeClr val="tx1"/>
            </a:solidFill>
          </a:endParaRPr>
        </a:p>
      </dgm:t>
    </dgm:pt>
    <dgm:pt modelId="{87DC030D-2D58-544E-B1A5-10EE98DDCCF9}" type="parTrans" cxnId="{7D26A9DC-BE45-7B40-83C9-D4154DCC179E}">
      <dgm:prSet/>
      <dgm:spPr/>
      <dgm:t>
        <a:bodyPr/>
        <a:lstStyle/>
        <a:p>
          <a:endParaRPr lang="en-US"/>
        </a:p>
      </dgm:t>
    </dgm:pt>
    <dgm:pt modelId="{7EB0F09F-2D9A-1B43-A391-F87D3C0E18F1}" type="sibTrans" cxnId="{7D26A9DC-BE45-7B40-83C9-D4154DCC179E}">
      <dgm:prSet/>
      <dgm:spPr/>
      <dgm:t>
        <a:bodyPr/>
        <a:lstStyle/>
        <a:p>
          <a:endParaRPr lang="en-US"/>
        </a:p>
      </dgm:t>
    </dgm:pt>
    <dgm:pt modelId="{EDE40D8B-253D-7848-A5CC-CBC76315754B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Grackle for Google Docs</a:t>
          </a:r>
          <a:endParaRPr lang="en-US" dirty="0">
            <a:solidFill>
              <a:schemeClr val="tx1"/>
            </a:solidFill>
          </a:endParaRPr>
        </a:p>
      </dgm:t>
    </dgm:pt>
    <dgm:pt modelId="{DC2B0149-6D75-C04B-86BE-7D442C407AE8}" type="parTrans" cxnId="{67F0F874-CB1D-0C42-A1B4-DD507F061C53}">
      <dgm:prSet/>
      <dgm:spPr/>
      <dgm:t>
        <a:bodyPr/>
        <a:lstStyle/>
        <a:p>
          <a:endParaRPr lang="en-US"/>
        </a:p>
      </dgm:t>
    </dgm:pt>
    <dgm:pt modelId="{B9BEBD11-FEBA-1345-AAD0-DC89AF477F81}" type="sibTrans" cxnId="{67F0F874-CB1D-0C42-A1B4-DD507F061C53}">
      <dgm:prSet/>
      <dgm:spPr/>
      <dgm:t>
        <a:bodyPr/>
        <a:lstStyle/>
        <a:p>
          <a:endParaRPr lang="en-US"/>
        </a:p>
      </dgm:t>
    </dgm:pt>
    <dgm:pt modelId="{D741623F-267B-5B49-BD94-7FA482723315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UDOIT for Canvas</a:t>
          </a:r>
          <a:endParaRPr lang="en-US" dirty="0">
            <a:solidFill>
              <a:schemeClr val="tx1"/>
            </a:solidFill>
          </a:endParaRPr>
        </a:p>
      </dgm:t>
    </dgm:pt>
    <dgm:pt modelId="{FFDAE5EB-81E9-AF46-A4AD-0F19D950D585}" type="parTrans" cxnId="{9FA8DA62-57C0-5A42-B703-AC981188F798}">
      <dgm:prSet/>
      <dgm:spPr/>
      <dgm:t>
        <a:bodyPr/>
        <a:lstStyle/>
        <a:p>
          <a:endParaRPr lang="en-US"/>
        </a:p>
      </dgm:t>
    </dgm:pt>
    <dgm:pt modelId="{C2C76E0C-ADA7-BD44-A7BD-CDCD72B3EEAE}" type="sibTrans" cxnId="{9FA8DA62-57C0-5A42-B703-AC981188F798}">
      <dgm:prSet/>
      <dgm:spPr/>
      <dgm:t>
        <a:bodyPr/>
        <a:lstStyle/>
        <a:p>
          <a:endParaRPr lang="en-US"/>
        </a:p>
      </dgm:t>
    </dgm:pt>
    <dgm:pt modelId="{8FA0E337-BE3F-CF40-B72A-82D8F19E4B13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Design Tools</a:t>
          </a:r>
          <a:endParaRPr lang="en-US" dirty="0">
            <a:solidFill>
              <a:schemeClr val="tx1"/>
            </a:solidFill>
          </a:endParaRPr>
        </a:p>
      </dgm:t>
    </dgm:pt>
    <dgm:pt modelId="{A218A798-5981-C24C-A695-82E1319944DE}" type="parTrans" cxnId="{4E815D2A-0A2A-6C42-9228-4BC95AE91B24}">
      <dgm:prSet/>
      <dgm:spPr/>
      <dgm:t>
        <a:bodyPr/>
        <a:lstStyle/>
        <a:p>
          <a:endParaRPr lang="en-US"/>
        </a:p>
      </dgm:t>
    </dgm:pt>
    <dgm:pt modelId="{F4AAF1E1-E9B5-D44C-AF5B-A9ED536C4B80}" type="sibTrans" cxnId="{4E815D2A-0A2A-6C42-9228-4BC95AE91B24}">
      <dgm:prSet/>
      <dgm:spPr/>
      <dgm:t>
        <a:bodyPr/>
        <a:lstStyle/>
        <a:p>
          <a:endParaRPr lang="en-US"/>
        </a:p>
      </dgm:t>
    </dgm:pt>
    <dgm:pt modelId="{868E7C95-896F-0E42-8661-9E77A918E478}">
      <dgm:prSet/>
      <dgm:spPr/>
      <dgm:t>
        <a:bodyPr/>
        <a:lstStyle/>
        <a:p>
          <a:r>
            <a:rPr lang="en-US" b="0" i="0" dirty="0" err="1">
              <a:solidFill>
                <a:schemeClr val="tx1"/>
              </a:solidFill>
            </a:rPr>
            <a:t>Murf.ai</a:t>
          </a:r>
          <a:r>
            <a:rPr lang="en-US" b="0" i="0" dirty="0">
              <a:solidFill>
                <a:schemeClr val="tx1"/>
              </a:solidFill>
            </a:rPr>
            <a:t> for text to voice; includes multiple languages</a:t>
          </a:r>
          <a:endParaRPr lang="en-US" dirty="0">
            <a:solidFill>
              <a:schemeClr val="tx1"/>
            </a:solidFill>
          </a:endParaRPr>
        </a:p>
      </dgm:t>
    </dgm:pt>
    <dgm:pt modelId="{B0F1ECCC-E5A4-5745-A721-4FE2040881FA}" type="parTrans" cxnId="{FBFBD66D-05BC-AD4F-949D-17057AAA8E56}">
      <dgm:prSet/>
      <dgm:spPr/>
      <dgm:t>
        <a:bodyPr/>
        <a:lstStyle/>
        <a:p>
          <a:endParaRPr lang="en-US"/>
        </a:p>
      </dgm:t>
    </dgm:pt>
    <dgm:pt modelId="{8BACFA9A-B9BF-F24B-828F-4E39BC9F9015}" type="sibTrans" cxnId="{FBFBD66D-05BC-AD4F-949D-17057AAA8E56}">
      <dgm:prSet/>
      <dgm:spPr/>
      <dgm:t>
        <a:bodyPr/>
        <a:lstStyle/>
        <a:p>
          <a:endParaRPr lang="en-US"/>
        </a:p>
      </dgm:t>
    </dgm:pt>
    <dgm:pt modelId="{EFBD5628-20B2-F848-9139-678D155B94B1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Adobe Acrobat for text recognition</a:t>
          </a:r>
          <a:endParaRPr lang="en-US" dirty="0">
            <a:solidFill>
              <a:schemeClr val="tx1"/>
            </a:solidFill>
          </a:endParaRPr>
        </a:p>
      </dgm:t>
    </dgm:pt>
    <dgm:pt modelId="{99D73561-8F56-3848-A59B-78E528C65954}" type="parTrans" cxnId="{17973B56-ACC0-2045-93F8-812C689C3DB5}">
      <dgm:prSet/>
      <dgm:spPr/>
      <dgm:t>
        <a:bodyPr/>
        <a:lstStyle/>
        <a:p>
          <a:endParaRPr lang="en-US"/>
        </a:p>
      </dgm:t>
    </dgm:pt>
    <dgm:pt modelId="{1E0721F2-C355-6A49-91B6-C0DDFBA7254C}" type="sibTrans" cxnId="{17973B56-ACC0-2045-93F8-812C689C3DB5}">
      <dgm:prSet/>
      <dgm:spPr/>
      <dgm:t>
        <a:bodyPr/>
        <a:lstStyle/>
        <a:p>
          <a:endParaRPr lang="en-US"/>
        </a:p>
      </dgm:t>
    </dgm:pt>
    <dgm:pt modelId="{FDE66FFF-3DC9-284C-A79F-8F815F4958AE}">
      <dgm:prSet/>
      <dgm:spPr/>
      <dgm:t>
        <a:bodyPr/>
        <a:lstStyle/>
        <a:p>
          <a:r>
            <a:rPr lang="en-US" b="0" i="0" dirty="0" err="1">
              <a:solidFill>
                <a:schemeClr val="tx1"/>
              </a:solidFill>
            </a:rPr>
            <a:t>Cidilabs</a:t>
          </a:r>
          <a:r>
            <a:rPr lang="en-US" b="0" i="0" dirty="0">
              <a:solidFill>
                <a:schemeClr val="tx1"/>
              </a:solidFill>
            </a:rPr>
            <a:t> Design Plus</a:t>
          </a:r>
          <a:endParaRPr lang="en-US" dirty="0">
            <a:solidFill>
              <a:schemeClr val="tx1"/>
            </a:solidFill>
          </a:endParaRPr>
        </a:p>
      </dgm:t>
    </dgm:pt>
    <dgm:pt modelId="{F7180C40-D742-F348-8066-99A938F54187}" type="parTrans" cxnId="{029DF6D2-BC04-8F43-98D1-4AF41EC2BBC3}">
      <dgm:prSet/>
      <dgm:spPr/>
      <dgm:t>
        <a:bodyPr/>
        <a:lstStyle/>
        <a:p>
          <a:endParaRPr lang="en-US"/>
        </a:p>
      </dgm:t>
    </dgm:pt>
    <dgm:pt modelId="{3B1D7F08-013E-504B-8E62-F820881C31A3}" type="sibTrans" cxnId="{029DF6D2-BC04-8F43-98D1-4AF41EC2BBC3}">
      <dgm:prSet/>
      <dgm:spPr/>
      <dgm:t>
        <a:bodyPr/>
        <a:lstStyle/>
        <a:p>
          <a:endParaRPr lang="en-US"/>
        </a:p>
      </dgm:t>
    </dgm:pt>
    <dgm:pt modelId="{A9524D13-AA48-2646-9DCA-7C75F9423C4A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Yuja video streaming</a:t>
          </a:r>
          <a:endParaRPr lang="en-US">
            <a:solidFill>
              <a:schemeClr val="tx1"/>
            </a:solidFill>
          </a:endParaRPr>
        </a:p>
      </dgm:t>
    </dgm:pt>
    <dgm:pt modelId="{C5BC4CF7-77D3-2C4D-B596-72D17CFD8D54}" type="parTrans" cxnId="{E916AC4A-4147-594E-BD99-444CE169DB78}">
      <dgm:prSet/>
      <dgm:spPr/>
      <dgm:t>
        <a:bodyPr/>
        <a:lstStyle/>
        <a:p>
          <a:endParaRPr lang="en-US"/>
        </a:p>
      </dgm:t>
    </dgm:pt>
    <dgm:pt modelId="{DD599A9E-C9CD-4143-B161-A144800E7EED}" type="sibTrans" cxnId="{E916AC4A-4147-594E-BD99-444CE169DB78}">
      <dgm:prSet/>
      <dgm:spPr/>
      <dgm:t>
        <a:bodyPr/>
        <a:lstStyle/>
        <a:p>
          <a:endParaRPr lang="en-US"/>
        </a:p>
      </dgm:t>
    </dgm:pt>
    <dgm:pt modelId="{7C49F3D0-59C3-664F-9C6B-DBC2FCBE8012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Allows collaborators to edit auto captions</a:t>
          </a:r>
          <a:endParaRPr lang="en-US" dirty="0">
            <a:solidFill>
              <a:schemeClr val="tx1"/>
            </a:solidFill>
          </a:endParaRPr>
        </a:p>
      </dgm:t>
    </dgm:pt>
    <dgm:pt modelId="{8939D778-9018-1445-A620-C344CF6B5361}" type="parTrans" cxnId="{9B714AF5-C188-1747-9B49-91C64E22AF81}">
      <dgm:prSet/>
      <dgm:spPr/>
      <dgm:t>
        <a:bodyPr/>
        <a:lstStyle/>
        <a:p>
          <a:endParaRPr lang="en-US"/>
        </a:p>
      </dgm:t>
    </dgm:pt>
    <dgm:pt modelId="{571FE907-9433-6745-8218-3F62EB5EDC09}" type="sibTrans" cxnId="{9B714AF5-C188-1747-9B49-91C64E22AF81}">
      <dgm:prSet/>
      <dgm:spPr/>
      <dgm:t>
        <a:bodyPr/>
        <a:lstStyle/>
        <a:p>
          <a:endParaRPr lang="en-US"/>
        </a:p>
      </dgm:t>
    </dgm:pt>
    <dgm:pt modelId="{8956DD80-D718-A944-8E3A-6FFDB3B76854}" type="pres">
      <dgm:prSet presAssocID="{9082CA46-7EEB-A94F-AC25-2C0E4CBDBC77}" presName="linear" presStyleCnt="0">
        <dgm:presLayoutVars>
          <dgm:animLvl val="lvl"/>
          <dgm:resizeHandles val="exact"/>
        </dgm:presLayoutVars>
      </dgm:prSet>
      <dgm:spPr/>
    </dgm:pt>
    <dgm:pt modelId="{46755922-F3BA-A440-947A-F8D8AC73927E}" type="pres">
      <dgm:prSet presAssocID="{1650D34A-E57E-2D4A-A00A-A8C922D2ED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9A09C9-E385-0148-881B-DCA2BA613881}" type="pres">
      <dgm:prSet presAssocID="{1650D34A-E57E-2D4A-A00A-A8C922D2ED01}" presName="childText" presStyleLbl="revTx" presStyleIdx="0" presStyleCnt="3">
        <dgm:presLayoutVars>
          <dgm:bulletEnabled val="1"/>
        </dgm:presLayoutVars>
      </dgm:prSet>
      <dgm:spPr/>
    </dgm:pt>
    <dgm:pt modelId="{ADF35E68-25BD-DE4E-B3BD-042AA51678B5}" type="pres">
      <dgm:prSet presAssocID="{8FA0E337-BE3F-CF40-B72A-82D8F19E4B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80F400-0422-A049-9AE0-43446B107C56}" type="pres">
      <dgm:prSet presAssocID="{8FA0E337-BE3F-CF40-B72A-82D8F19E4B13}" presName="childText" presStyleLbl="revTx" presStyleIdx="1" presStyleCnt="3">
        <dgm:presLayoutVars>
          <dgm:bulletEnabled val="1"/>
        </dgm:presLayoutVars>
      </dgm:prSet>
      <dgm:spPr/>
    </dgm:pt>
    <dgm:pt modelId="{923E0FF6-6414-E240-8E44-7647A84ADA08}" type="pres">
      <dgm:prSet presAssocID="{A9524D13-AA48-2646-9DCA-7C75F9423C4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6BD3EB9-2E67-354B-818E-52D9F6E688E5}" type="pres">
      <dgm:prSet presAssocID="{A9524D13-AA48-2646-9DCA-7C75F9423C4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E815D2A-0A2A-6C42-9228-4BC95AE91B24}" srcId="{9082CA46-7EEB-A94F-AC25-2C0E4CBDBC77}" destId="{8FA0E337-BE3F-CF40-B72A-82D8F19E4B13}" srcOrd="1" destOrd="0" parTransId="{A218A798-5981-C24C-A695-82E1319944DE}" sibTransId="{F4AAF1E1-E9B5-D44C-AF5B-A9ED536C4B80}"/>
    <dgm:cxn modelId="{E916AC4A-4147-594E-BD99-444CE169DB78}" srcId="{9082CA46-7EEB-A94F-AC25-2C0E4CBDBC77}" destId="{A9524D13-AA48-2646-9DCA-7C75F9423C4A}" srcOrd="2" destOrd="0" parTransId="{C5BC4CF7-77D3-2C4D-B596-72D17CFD8D54}" sibTransId="{DD599A9E-C9CD-4143-B161-A144800E7EED}"/>
    <dgm:cxn modelId="{C5DDA754-86DA-AD49-974A-64D1FE1651FC}" type="presOf" srcId="{868E7C95-896F-0E42-8661-9E77A918E478}" destId="{8380F400-0422-A049-9AE0-43446B107C56}" srcOrd="0" destOrd="0" presId="urn:microsoft.com/office/officeart/2005/8/layout/vList2"/>
    <dgm:cxn modelId="{17973B56-ACC0-2045-93F8-812C689C3DB5}" srcId="{8FA0E337-BE3F-CF40-B72A-82D8F19E4B13}" destId="{EFBD5628-20B2-F848-9139-678D155B94B1}" srcOrd="1" destOrd="0" parTransId="{99D73561-8F56-3848-A59B-78E528C65954}" sibTransId="{1E0721F2-C355-6A49-91B6-C0DDFBA7254C}"/>
    <dgm:cxn modelId="{9FA8DA62-57C0-5A42-B703-AC981188F798}" srcId="{1650D34A-E57E-2D4A-A00A-A8C922D2ED01}" destId="{D741623F-267B-5B49-BD94-7FA482723315}" srcOrd="1" destOrd="0" parTransId="{FFDAE5EB-81E9-AF46-A4AD-0F19D950D585}" sibTransId="{C2C76E0C-ADA7-BD44-A7BD-CDCD72B3EEAE}"/>
    <dgm:cxn modelId="{FBFBD66D-05BC-AD4F-949D-17057AAA8E56}" srcId="{8FA0E337-BE3F-CF40-B72A-82D8F19E4B13}" destId="{868E7C95-896F-0E42-8661-9E77A918E478}" srcOrd="0" destOrd="0" parTransId="{B0F1ECCC-E5A4-5745-A721-4FE2040881FA}" sibTransId="{8BACFA9A-B9BF-F24B-828F-4E39BC9F9015}"/>
    <dgm:cxn modelId="{67F0F874-CB1D-0C42-A1B4-DD507F061C53}" srcId="{1650D34A-E57E-2D4A-A00A-A8C922D2ED01}" destId="{EDE40D8B-253D-7848-A5CC-CBC76315754B}" srcOrd="0" destOrd="0" parTransId="{DC2B0149-6D75-C04B-86BE-7D442C407AE8}" sibTransId="{B9BEBD11-FEBA-1345-AAD0-DC89AF477F81}"/>
    <dgm:cxn modelId="{58E02483-1579-D14E-ABD9-2055F85822FF}" type="presOf" srcId="{FDE66FFF-3DC9-284C-A79F-8F815F4958AE}" destId="{8380F400-0422-A049-9AE0-43446B107C56}" srcOrd="0" destOrd="2" presId="urn:microsoft.com/office/officeart/2005/8/layout/vList2"/>
    <dgm:cxn modelId="{BE93BE89-747E-094F-93F9-BA1195BC207B}" type="presOf" srcId="{9082CA46-7EEB-A94F-AC25-2C0E4CBDBC77}" destId="{8956DD80-D718-A944-8E3A-6FFDB3B76854}" srcOrd="0" destOrd="0" presId="urn:microsoft.com/office/officeart/2005/8/layout/vList2"/>
    <dgm:cxn modelId="{6205BC97-BF57-D04C-98D2-4BAB7E1FE383}" type="presOf" srcId="{7C49F3D0-59C3-664F-9C6B-DBC2FCBE8012}" destId="{B6BD3EB9-2E67-354B-818E-52D9F6E688E5}" srcOrd="0" destOrd="0" presId="urn:microsoft.com/office/officeart/2005/8/layout/vList2"/>
    <dgm:cxn modelId="{B3B9E09B-5430-7145-B9A4-181B1DCC7D55}" type="presOf" srcId="{8FA0E337-BE3F-CF40-B72A-82D8F19E4B13}" destId="{ADF35E68-25BD-DE4E-B3BD-042AA51678B5}" srcOrd="0" destOrd="0" presId="urn:microsoft.com/office/officeart/2005/8/layout/vList2"/>
    <dgm:cxn modelId="{AD62CC9D-A58E-EC41-A786-6C4F1702AEC5}" type="presOf" srcId="{1650D34A-E57E-2D4A-A00A-A8C922D2ED01}" destId="{46755922-F3BA-A440-947A-F8D8AC73927E}" srcOrd="0" destOrd="0" presId="urn:microsoft.com/office/officeart/2005/8/layout/vList2"/>
    <dgm:cxn modelId="{92E491AC-B088-DA44-A941-2C5C1DA35FEC}" type="presOf" srcId="{D741623F-267B-5B49-BD94-7FA482723315}" destId="{359A09C9-E385-0148-881B-DCA2BA613881}" srcOrd="0" destOrd="1" presId="urn:microsoft.com/office/officeart/2005/8/layout/vList2"/>
    <dgm:cxn modelId="{F00E9EB5-6214-B44C-88ED-61CF502F5F38}" type="presOf" srcId="{EFBD5628-20B2-F848-9139-678D155B94B1}" destId="{8380F400-0422-A049-9AE0-43446B107C56}" srcOrd="0" destOrd="1" presId="urn:microsoft.com/office/officeart/2005/8/layout/vList2"/>
    <dgm:cxn modelId="{8D89D1CE-4010-884E-AEFF-C19F2216D403}" type="presOf" srcId="{EDE40D8B-253D-7848-A5CC-CBC76315754B}" destId="{359A09C9-E385-0148-881B-DCA2BA613881}" srcOrd="0" destOrd="0" presId="urn:microsoft.com/office/officeart/2005/8/layout/vList2"/>
    <dgm:cxn modelId="{029DF6D2-BC04-8F43-98D1-4AF41EC2BBC3}" srcId="{8FA0E337-BE3F-CF40-B72A-82D8F19E4B13}" destId="{FDE66FFF-3DC9-284C-A79F-8F815F4958AE}" srcOrd="2" destOrd="0" parTransId="{F7180C40-D742-F348-8066-99A938F54187}" sibTransId="{3B1D7F08-013E-504B-8E62-F820881C31A3}"/>
    <dgm:cxn modelId="{7D26A9DC-BE45-7B40-83C9-D4154DCC179E}" srcId="{9082CA46-7EEB-A94F-AC25-2C0E4CBDBC77}" destId="{1650D34A-E57E-2D4A-A00A-A8C922D2ED01}" srcOrd="0" destOrd="0" parTransId="{87DC030D-2D58-544E-B1A5-10EE98DDCCF9}" sibTransId="{7EB0F09F-2D9A-1B43-A391-F87D3C0E18F1}"/>
    <dgm:cxn modelId="{C397E1F0-4FC0-4D41-A3D8-B6B73F93389E}" type="presOf" srcId="{A9524D13-AA48-2646-9DCA-7C75F9423C4A}" destId="{923E0FF6-6414-E240-8E44-7647A84ADA08}" srcOrd="0" destOrd="0" presId="urn:microsoft.com/office/officeart/2005/8/layout/vList2"/>
    <dgm:cxn modelId="{9B714AF5-C188-1747-9B49-91C64E22AF81}" srcId="{A9524D13-AA48-2646-9DCA-7C75F9423C4A}" destId="{7C49F3D0-59C3-664F-9C6B-DBC2FCBE8012}" srcOrd="0" destOrd="0" parTransId="{8939D778-9018-1445-A620-C344CF6B5361}" sibTransId="{571FE907-9433-6745-8218-3F62EB5EDC09}"/>
    <dgm:cxn modelId="{EDE78A7A-94CA-C34D-BAD4-FB72C530A69E}" type="presParOf" srcId="{8956DD80-D718-A944-8E3A-6FFDB3B76854}" destId="{46755922-F3BA-A440-947A-F8D8AC73927E}" srcOrd="0" destOrd="0" presId="urn:microsoft.com/office/officeart/2005/8/layout/vList2"/>
    <dgm:cxn modelId="{2304F8B1-AA41-7146-8FE2-1CDFF03A7124}" type="presParOf" srcId="{8956DD80-D718-A944-8E3A-6FFDB3B76854}" destId="{359A09C9-E385-0148-881B-DCA2BA613881}" srcOrd="1" destOrd="0" presId="urn:microsoft.com/office/officeart/2005/8/layout/vList2"/>
    <dgm:cxn modelId="{9D1AB7B9-51E8-104B-A57A-D2612DBD1106}" type="presParOf" srcId="{8956DD80-D718-A944-8E3A-6FFDB3B76854}" destId="{ADF35E68-25BD-DE4E-B3BD-042AA51678B5}" srcOrd="2" destOrd="0" presId="urn:microsoft.com/office/officeart/2005/8/layout/vList2"/>
    <dgm:cxn modelId="{4A71A229-B600-514B-BE76-4AD4C18F4055}" type="presParOf" srcId="{8956DD80-D718-A944-8E3A-6FFDB3B76854}" destId="{8380F400-0422-A049-9AE0-43446B107C56}" srcOrd="3" destOrd="0" presId="urn:microsoft.com/office/officeart/2005/8/layout/vList2"/>
    <dgm:cxn modelId="{91D6CF6F-81B0-5C46-BE75-A0DDA1357352}" type="presParOf" srcId="{8956DD80-D718-A944-8E3A-6FFDB3B76854}" destId="{923E0FF6-6414-E240-8E44-7647A84ADA08}" srcOrd="4" destOrd="0" presId="urn:microsoft.com/office/officeart/2005/8/layout/vList2"/>
    <dgm:cxn modelId="{E7C76FA3-BFEA-4942-AFAE-3FF706A0D073}" type="presParOf" srcId="{8956DD80-D718-A944-8E3A-6FFDB3B76854}" destId="{B6BD3EB9-2E67-354B-818E-52D9F6E688E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52A0-5125-9B43-9FB7-3955EF347B01}">
      <dsp:nvSpPr>
        <dsp:cNvPr id="0" name=""/>
        <dsp:cNvSpPr/>
      </dsp:nvSpPr>
      <dsp:spPr>
        <a:xfrm>
          <a:off x="0" y="355005"/>
          <a:ext cx="7886700" cy="81080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Discuss design strategies to provide accessible online World Language courses.  </a:t>
          </a:r>
          <a:endParaRPr lang="en-US" sz="2100" kern="1200" dirty="0"/>
        </a:p>
      </dsp:txBody>
      <dsp:txXfrm>
        <a:off x="39580" y="394585"/>
        <a:ext cx="7807540" cy="731649"/>
      </dsp:txXfrm>
    </dsp:sp>
    <dsp:sp modelId="{21C6D751-52E3-0D4A-A5BE-656E50CE6532}">
      <dsp:nvSpPr>
        <dsp:cNvPr id="0" name=""/>
        <dsp:cNvSpPr/>
      </dsp:nvSpPr>
      <dsp:spPr>
        <a:xfrm>
          <a:off x="0" y="1226295"/>
          <a:ext cx="78867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Discuss collaborative plans to provide learning accommodations for students in online World Language programs.  </a:t>
          </a:r>
          <a:endParaRPr lang="en-US" sz="2100" kern="1200" dirty="0"/>
        </a:p>
      </dsp:txBody>
      <dsp:txXfrm>
        <a:off x="39580" y="1265875"/>
        <a:ext cx="7807540" cy="731649"/>
      </dsp:txXfrm>
    </dsp:sp>
    <dsp:sp modelId="{2AEFD264-8D39-584E-BED4-3A7D621B0456}">
      <dsp:nvSpPr>
        <dsp:cNvPr id="0" name=""/>
        <dsp:cNvSpPr/>
      </dsp:nvSpPr>
      <dsp:spPr>
        <a:xfrm>
          <a:off x="0" y="2097585"/>
          <a:ext cx="7886700" cy="810809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Share instructional strategies to engage all learners in World Language courses.</a:t>
          </a:r>
          <a:endParaRPr lang="en-US" sz="2100" kern="1200" dirty="0"/>
        </a:p>
      </dsp:txBody>
      <dsp:txXfrm>
        <a:off x="39580" y="2137165"/>
        <a:ext cx="7807540" cy="73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D69ED-3FF9-F04D-804E-53BB426F03DA}">
      <dsp:nvSpPr>
        <dsp:cNvPr id="0" name=""/>
        <dsp:cNvSpPr/>
      </dsp:nvSpPr>
      <dsp:spPr>
        <a:xfrm>
          <a:off x="0" y="213480"/>
          <a:ext cx="1989896" cy="11939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Limited SMEs</a:t>
          </a:r>
        </a:p>
      </dsp:txBody>
      <dsp:txXfrm>
        <a:off x="0" y="213480"/>
        <a:ext cx="1989896" cy="1193938"/>
      </dsp:txXfrm>
    </dsp:sp>
    <dsp:sp modelId="{EC582BF2-44BF-6643-8C6D-600E323368FA}">
      <dsp:nvSpPr>
        <dsp:cNvPr id="0" name=""/>
        <dsp:cNvSpPr/>
      </dsp:nvSpPr>
      <dsp:spPr>
        <a:xfrm>
          <a:off x="2188886" y="213480"/>
          <a:ext cx="1989896" cy="119393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Standards are not as prescriptive as other subjects</a:t>
          </a:r>
        </a:p>
      </dsp:txBody>
      <dsp:txXfrm>
        <a:off x="2188886" y="213480"/>
        <a:ext cx="1989896" cy="1193938"/>
      </dsp:txXfrm>
    </dsp:sp>
    <dsp:sp modelId="{B356BAD5-EFFB-BD46-8E00-7BAC37DF5FCC}">
      <dsp:nvSpPr>
        <dsp:cNvPr id="0" name=""/>
        <dsp:cNvSpPr/>
      </dsp:nvSpPr>
      <dsp:spPr>
        <a:xfrm>
          <a:off x="4377773" y="213480"/>
          <a:ext cx="1989896" cy="119393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Limited resources, especially for cultural materials</a:t>
          </a:r>
        </a:p>
      </dsp:txBody>
      <dsp:txXfrm>
        <a:off x="4377773" y="213480"/>
        <a:ext cx="1989896" cy="1193938"/>
      </dsp:txXfrm>
    </dsp:sp>
    <dsp:sp modelId="{C31E301E-8174-9E4D-BE0F-B6CD463F8BB1}">
      <dsp:nvSpPr>
        <dsp:cNvPr id="0" name=""/>
        <dsp:cNvSpPr/>
      </dsp:nvSpPr>
      <dsp:spPr>
        <a:xfrm>
          <a:off x="1094443" y="1606407"/>
          <a:ext cx="1989896" cy="119393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Lots of multimedia</a:t>
          </a:r>
        </a:p>
      </dsp:txBody>
      <dsp:txXfrm>
        <a:off x="1094443" y="1606407"/>
        <a:ext cx="1989896" cy="1193938"/>
      </dsp:txXfrm>
    </dsp:sp>
    <dsp:sp modelId="{D3ACE801-F446-4E49-B574-340032CBCD45}">
      <dsp:nvSpPr>
        <dsp:cNvPr id="0" name=""/>
        <dsp:cNvSpPr/>
      </dsp:nvSpPr>
      <dsp:spPr>
        <a:xfrm>
          <a:off x="3283329" y="1606407"/>
          <a:ext cx="1989896" cy="119393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Takes time to design and move back and forth between languages</a:t>
          </a:r>
        </a:p>
      </dsp:txBody>
      <dsp:txXfrm>
        <a:off x="3283329" y="1606407"/>
        <a:ext cx="1989896" cy="1193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A7EC4-CF9C-B24C-AC00-6B7E79B062A3}">
      <dsp:nvSpPr>
        <dsp:cNvPr id="0" name=""/>
        <dsp:cNvSpPr/>
      </dsp:nvSpPr>
      <dsp:spPr>
        <a:xfrm>
          <a:off x="589638" y="0"/>
          <a:ext cx="6682573" cy="254441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9CA99-142D-3440-89C1-2C6E663D4D2C}">
      <dsp:nvSpPr>
        <dsp:cNvPr id="0" name=""/>
        <dsp:cNvSpPr/>
      </dsp:nvSpPr>
      <dsp:spPr>
        <a:xfrm>
          <a:off x="3454" y="763325"/>
          <a:ext cx="1510565" cy="10177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solidFill>
                <a:schemeClr val="tx1"/>
              </a:solidFill>
            </a:rPr>
            <a:t>Creative Design Possibilities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3137" y="813008"/>
        <a:ext cx="1411199" cy="918401"/>
      </dsp:txXfrm>
    </dsp:sp>
    <dsp:sp modelId="{0093BF01-B7C2-7E4B-924A-DA4728FEB807}">
      <dsp:nvSpPr>
        <dsp:cNvPr id="0" name=""/>
        <dsp:cNvSpPr/>
      </dsp:nvSpPr>
      <dsp:spPr>
        <a:xfrm>
          <a:off x="1589548" y="763325"/>
          <a:ext cx="1510565" cy="1017767"/>
        </a:xfrm>
        <a:prstGeom prst="roundRect">
          <a:avLst/>
        </a:prstGeom>
        <a:solidFill>
          <a:schemeClr val="accent4">
            <a:hueOff val="2282039"/>
            <a:satOff val="0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solidFill>
                <a:schemeClr val="tx1"/>
              </a:solidFill>
            </a:rPr>
            <a:t>Lots of multimedia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639231" y="813008"/>
        <a:ext cx="1411199" cy="918401"/>
      </dsp:txXfrm>
    </dsp:sp>
    <dsp:sp modelId="{E93BE10C-6F4A-9A41-9CB7-7571A82575F6}">
      <dsp:nvSpPr>
        <dsp:cNvPr id="0" name=""/>
        <dsp:cNvSpPr/>
      </dsp:nvSpPr>
      <dsp:spPr>
        <a:xfrm>
          <a:off x="3175642" y="763325"/>
          <a:ext cx="1510565" cy="1017767"/>
        </a:xfrm>
        <a:prstGeom prst="roundRect">
          <a:avLst/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"Routines" in module and lesson structure</a:t>
          </a:r>
        </a:p>
      </dsp:txBody>
      <dsp:txXfrm>
        <a:off x="3225325" y="813008"/>
        <a:ext cx="1411199" cy="918401"/>
      </dsp:txXfrm>
    </dsp:sp>
    <dsp:sp modelId="{958A6C12-0DE3-C545-A11F-93D295ABA697}">
      <dsp:nvSpPr>
        <dsp:cNvPr id="0" name=""/>
        <dsp:cNvSpPr/>
      </dsp:nvSpPr>
      <dsp:spPr>
        <a:xfrm>
          <a:off x="4761736" y="763325"/>
          <a:ext cx="1510565" cy="1017767"/>
        </a:xfrm>
        <a:prstGeom prst="roundRect">
          <a:avLst/>
        </a:prstGeom>
        <a:solidFill>
          <a:schemeClr val="accent4">
            <a:hueOff val="6846117"/>
            <a:satOff val="0"/>
            <a:lumOff val="-2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solidFill>
                <a:schemeClr val="tx1"/>
              </a:solidFill>
            </a:rPr>
            <a:t>Collaboration with individuals often from different cultural backgrounds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811419" y="813008"/>
        <a:ext cx="1411199" cy="918401"/>
      </dsp:txXfrm>
    </dsp:sp>
    <dsp:sp modelId="{A2A511CE-732A-D942-AF82-37F89C754582}">
      <dsp:nvSpPr>
        <dsp:cNvPr id="0" name=""/>
        <dsp:cNvSpPr/>
      </dsp:nvSpPr>
      <dsp:spPr>
        <a:xfrm>
          <a:off x="6347830" y="763325"/>
          <a:ext cx="1510565" cy="101776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Asynchronous and synchronous learning opportunities</a:t>
          </a:r>
        </a:p>
      </dsp:txBody>
      <dsp:txXfrm>
        <a:off x="6397513" y="813008"/>
        <a:ext cx="1411199" cy="918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96F04-EAFD-634F-AA61-ADD5EBDD5854}">
      <dsp:nvSpPr>
        <dsp:cNvPr id="0" name=""/>
        <dsp:cNvSpPr/>
      </dsp:nvSpPr>
      <dsp:spPr>
        <a:xfrm>
          <a:off x="1156896" y="411299"/>
          <a:ext cx="1428086" cy="7140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Content Writing team</a:t>
          </a:r>
        </a:p>
      </dsp:txBody>
      <dsp:txXfrm>
        <a:off x="1177810" y="432213"/>
        <a:ext cx="1386258" cy="672215"/>
      </dsp:txXfrm>
    </dsp:sp>
    <dsp:sp modelId="{BE402786-081B-2344-BF96-1B15D1575A5F}">
      <dsp:nvSpPr>
        <dsp:cNvPr id="0" name=""/>
        <dsp:cNvSpPr/>
      </dsp:nvSpPr>
      <dsp:spPr>
        <a:xfrm rot="19457599">
          <a:off x="2518862" y="530031"/>
          <a:ext cx="703477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03477" y="3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853013" y="545447"/>
        <a:ext cx="35173" cy="35173"/>
      </dsp:txXfrm>
    </dsp:sp>
    <dsp:sp modelId="{2293816E-09F9-D04A-8019-AA051FD6BA1E}">
      <dsp:nvSpPr>
        <dsp:cNvPr id="0" name=""/>
        <dsp:cNvSpPr/>
      </dsp:nvSpPr>
      <dsp:spPr>
        <a:xfrm>
          <a:off x="3156218" y="724"/>
          <a:ext cx="1428086" cy="7140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Curriculum Coordinator: full time staff focused on standards alignment </a:t>
          </a:r>
        </a:p>
      </dsp:txBody>
      <dsp:txXfrm>
        <a:off x="3177132" y="21638"/>
        <a:ext cx="1386258" cy="672215"/>
      </dsp:txXfrm>
    </dsp:sp>
    <dsp:sp modelId="{395237C6-2922-8141-9771-4A0F009E7F06}">
      <dsp:nvSpPr>
        <dsp:cNvPr id="0" name=""/>
        <dsp:cNvSpPr/>
      </dsp:nvSpPr>
      <dsp:spPr>
        <a:xfrm rot="2142401">
          <a:off x="2518862" y="940606"/>
          <a:ext cx="703477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03477" y="3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853013" y="956022"/>
        <a:ext cx="35173" cy="35173"/>
      </dsp:txXfrm>
    </dsp:sp>
    <dsp:sp modelId="{B1BFF788-0657-B040-8517-DD563C8A1EFF}">
      <dsp:nvSpPr>
        <dsp:cNvPr id="0" name=""/>
        <dsp:cNvSpPr/>
      </dsp:nvSpPr>
      <dsp:spPr>
        <a:xfrm>
          <a:off x="3156218" y="821874"/>
          <a:ext cx="1428086" cy="7140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Curriculum Instructional Leader who understands course authoring process</a:t>
          </a:r>
        </a:p>
      </dsp:txBody>
      <dsp:txXfrm>
        <a:off x="3177132" y="842788"/>
        <a:ext cx="1386258" cy="672215"/>
      </dsp:txXfrm>
    </dsp:sp>
    <dsp:sp modelId="{7216004A-3384-1A4B-95B3-15729147D3FA}">
      <dsp:nvSpPr>
        <dsp:cNvPr id="0" name=""/>
        <dsp:cNvSpPr/>
      </dsp:nvSpPr>
      <dsp:spPr>
        <a:xfrm rot="19457599">
          <a:off x="4518183" y="940606"/>
          <a:ext cx="703477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03477" y="330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852335" y="956022"/>
        <a:ext cx="35173" cy="35173"/>
      </dsp:txXfrm>
    </dsp:sp>
    <dsp:sp modelId="{49767DDD-2D18-0D4B-905B-E014EC9DB3B2}">
      <dsp:nvSpPr>
        <dsp:cNvPr id="0" name=""/>
        <dsp:cNvSpPr/>
      </dsp:nvSpPr>
      <dsp:spPr>
        <a:xfrm>
          <a:off x="5155539" y="411299"/>
          <a:ext cx="1428086" cy="7140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Content Reviewer who reviews content for subject accuracy (SME)</a:t>
          </a:r>
        </a:p>
      </dsp:txBody>
      <dsp:txXfrm>
        <a:off x="5176453" y="432213"/>
        <a:ext cx="1386258" cy="672215"/>
      </dsp:txXfrm>
    </dsp:sp>
    <dsp:sp modelId="{D5FFA55B-53E3-6440-8112-E24A02AE0EF4}">
      <dsp:nvSpPr>
        <dsp:cNvPr id="0" name=""/>
        <dsp:cNvSpPr/>
      </dsp:nvSpPr>
      <dsp:spPr>
        <a:xfrm rot="2142401">
          <a:off x="4518183" y="1351180"/>
          <a:ext cx="703477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03477" y="330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852335" y="1366596"/>
        <a:ext cx="35173" cy="35173"/>
      </dsp:txXfrm>
    </dsp:sp>
    <dsp:sp modelId="{7F20D80D-B91B-734E-AC04-BE3F0DBE0E47}">
      <dsp:nvSpPr>
        <dsp:cNvPr id="0" name=""/>
        <dsp:cNvSpPr/>
      </dsp:nvSpPr>
      <dsp:spPr>
        <a:xfrm>
          <a:off x="5155539" y="1232449"/>
          <a:ext cx="1428086" cy="7140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Content Writers who write apply teacher expertise (SME)</a:t>
          </a:r>
        </a:p>
      </dsp:txBody>
      <dsp:txXfrm>
        <a:off x="5176453" y="1253363"/>
        <a:ext cx="1386258" cy="6722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96F04-EAFD-634F-AA61-ADD5EBDD5854}">
      <dsp:nvSpPr>
        <dsp:cNvPr id="0" name=""/>
        <dsp:cNvSpPr/>
      </dsp:nvSpPr>
      <dsp:spPr>
        <a:xfrm>
          <a:off x="702889" y="428242"/>
          <a:ext cx="1487907" cy="7439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Design Team</a:t>
          </a:r>
        </a:p>
      </dsp:txBody>
      <dsp:txXfrm>
        <a:off x="724679" y="450032"/>
        <a:ext cx="1444327" cy="700373"/>
      </dsp:txXfrm>
    </dsp:sp>
    <dsp:sp modelId="{BE402786-081B-2344-BF96-1B15D1575A5F}">
      <dsp:nvSpPr>
        <dsp:cNvPr id="0" name=""/>
        <dsp:cNvSpPr/>
      </dsp:nvSpPr>
      <dsp:spPr>
        <a:xfrm>
          <a:off x="2190797" y="758383"/>
          <a:ext cx="59516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595162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473499" y="785339"/>
        <a:ext cx="29758" cy="29758"/>
      </dsp:txXfrm>
    </dsp:sp>
    <dsp:sp modelId="{2293816E-09F9-D04A-8019-AA051FD6BA1E}">
      <dsp:nvSpPr>
        <dsp:cNvPr id="0" name=""/>
        <dsp:cNvSpPr/>
      </dsp:nvSpPr>
      <dsp:spPr>
        <a:xfrm>
          <a:off x="2785959" y="428242"/>
          <a:ext cx="1487907" cy="7439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Instructional Designer: full time staff focused on design practices, tools and technology, and digital accessibility</a:t>
          </a:r>
        </a:p>
      </dsp:txBody>
      <dsp:txXfrm>
        <a:off x="2807749" y="450032"/>
        <a:ext cx="1444327" cy="700373"/>
      </dsp:txXfrm>
    </dsp:sp>
    <dsp:sp modelId="{53753C48-7831-A44E-9EAB-DD075CA893AF}">
      <dsp:nvSpPr>
        <dsp:cNvPr id="0" name=""/>
        <dsp:cNvSpPr/>
      </dsp:nvSpPr>
      <dsp:spPr>
        <a:xfrm rot="19457599">
          <a:off x="4204975" y="544496"/>
          <a:ext cx="73294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732945" y="418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553124" y="568008"/>
        <a:ext cx="36647" cy="36647"/>
      </dsp:txXfrm>
    </dsp:sp>
    <dsp:sp modelId="{B1F030B5-32D7-3047-A183-BD53C85D2EB6}">
      <dsp:nvSpPr>
        <dsp:cNvPr id="0" name=""/>
        <dsp:cNvSpPr/>
      </dsp:nvSpPr>
      <dsp:spPr>
        <a:xfrm>
          <a:off x="4869029" y="468"/>
          <a:ext cx="1487907" cy="7439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Contract Instructional Technology Specialists assigned to design a specific course</a:t>
          </a:r>
        </a:p>
      </dsp:txBody>
      <dsp:txXfrm>
        <a:off x="4890819" y="22258"/>
        <a:ext cx="1444327" cy="700373"/>
      </dsp:txXfrm>
    </dsp:sp>
    <dsp:sp modelId="{14C76101-189C-0B48-91CC-205A2596339E}">
      <dsp:nvSpPr>
        <dsp:cNvPr id="0" name=""/>
        <dsp:cNvSpPr/>
      </dsp:nvSpPr>
      <dsp:spPr>
        <a:xfrm rot="2142401">
          <a:off x="4204975" y="972269"/>
          <a:ext cx="73294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732945" y="418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553124" y="995782"/>
        <a:ext cx="36647" cy="36647"/>
      </dsp:txXfrm>
    </dsp:sp>
    <dsp:sp modelId="{E9B104CD-1FB0-7A49-A0A1-B30250978355}">
      <dsp:nvSpPr>
        <dsp:cNvPr id="0" name=""/>
        <dsp:cNvSpPr/>
      </dsp:nvSpPr>
      <dsp:spPr>
        <a:xfrm>
          <a:off x="4869029" y="856015"/>
          <a:ext cx="1487907" cy="7439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Contract Curriculum Specialists who provide ongoing support of master course upkeep</a:t>
          </a:r>
        </a:p>
      </dsp:txBody>
      <dsp:txXfrm>
        <a:off x="4890819" y="877805"/>
        <a:ext cx="1444327" cy="7003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912FB-093A-284B-93C8-5EA9E8492046}">
      <dsp:nvSpPr>
        <dsp:cNvPr id="0" name=""/>
        <dsp:cNvSpPr/>
      </dsp:nvSpPr>
      <dsp:spPr>
        <a:xfrm>
          <a:off x="0" y="15052"/>
          <a:ext cx="8520600" cy="8365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schemeClr val="tx1"/>
              </a:solidFill>
            </a:rPr>
            <a:t>Online and live training for Content Writing Teams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0837" y="55889"/>
        <a:ext cx="8438926" cy="754876"/>
      </dsp:txXfrm>
    </dsp:sp>
    <dsp:sp modelId="{2CB3FE19-78AB-504E-A9E1-406ECA8170FC}">
      <dsp:nvSpPr>
        <dsp:cNvPr id="0" name=""/>
        <dsp:cNvSpPr/>
      </dsp:nvSpPr>
      <dsp:spPr>
        <a:xfrm>
          <a:off x="0" y="851602"/>
          <a:ext cx="8520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Accessibility focus for content writing team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0" y="851602"/>
        <a:ext cx="8520600" cy="364320"/>
      </dsp:txXfrm>
    </dsp:sp>
    <dsp:sp modelId="{A57C252B-CB8A-2546-B912-EA2BF7A9172C}">
      <dsp:nvSpPr>
        <dsp:cNvPr id="0" name=""/>
        <dsp:cNvSpPr/>
      </dsp:nvSpPr>
      <dsp:spPr>
        <a:xfrm>
          <a:off x="0" y="1215922"/>
          <a:ext cx="8520600" cy="836550"/>
        </a:xfrm>
        <a:prstGeom prst="roundRect">
          <a:avLst/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schemeClr val="tx1"/>
              </a:solidFill>
            </a:rPr>
            <a:t>Online and synchronous support for Design Team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0837" y="1256759"/>
        <a:ext cx="8438926" cy="754876"/>
      </dsp:txXfrm>
    </dsp:sp>
    <dsp:sp modelId="{A9C5222E-60E7-D44F-ABD3-3AD76CEAAC0A}">
      <dsp:nvSpPr>
        <dsp:cNvPr id="0" name=""/>
        <dsp:cNvSpPr/>
      </dsp:nvSpPr>
      <dsp:spPr>
        <a:xfrm>
          <a:off x="0" y="2052472"/>
          <a:ext cx="852060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Accessibility focus for Instructional Technology Specialists and Curriculum Specialists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0" y="2052472"/>
        <a:ext cx="8520600" cy="512325"/>
      </dsp:txXfrm>
    </dsp:sp>
    <dsp:sp modelId="{DCFC202B-DE47-B645-B3D2-F3AFE8434EF6}">
      <dsp:nvSpPr>
        <dsp:cNvPr id="0" name=""/>
        <dsp:cNvSpPr/>
      </dsp:nvSpPr>
      <dsp:spPr>
        <a:xfrm>
          <a:off x="0" y="2564797"/>
          <a:ext cx="8520600" cy="83655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Leveraging of lead teachers to support course updates and strategic alignment among various World Language levels</a:t>
          </a:r>
        </a:p>
      </dsp:txBody>
      <dsp:txXfrm>
        <a:off x="40837" y="2605634"/>
        <a:ext cx="8438926" cy="754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55922-F3BA-A440-947A-F8D8AC73927E}">
      <dsp:nvSpPr>
        <dsp:cNvPr id="0" name=""/>
        <dsp:cNvSpPr/>
      </dsp:nvSpPr>
      <dsp:spPr>
        <a:xfrm>
          <a:off x="0" y="532440"/>
          <a:ext cx="8520600" cy="538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chemeClr val="tx1"/>
              </a:solidFill>
            </a:rPr>
            <a:t>Provide Alternative assignments and multiple means of delivery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6273" y="558713"/>
        <a:ext cx="8468054" cy="485654"/>
      </dsp:txXfrm>
    </dsp:sp>
    <dsp:sp modelId="{0860A502-3161-6C4F-88A2-84A5C9412CE2}">
      <dsp:nvSpPr>
        <dsp:cNvPr id="0" name=""/>
        <dsp:cNvSpPr/>
      </dsp:nvSpPr>
      <dsp:spPr>
        <a:xfrm>
          <a:off x="0" y="1136880"/>
          <a:ext cx="8520600" cy="538200"/>
        </a:xfrm>
        <a:prstGeom prst="roundRect">
          <a:avLst/>
        </a:prstGeom>
        <a:solidFill>
          <a:schemeClr val="accent4">
            <a:hueOff val="3042719"/>
            <a:satOff val="0"/>
            <a:lumOff val="-99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Be mindful of "double assessments"</a:t>
          </a:r>
        </a:p>
      </dsp:txBody>
      <dsp:txXfrm>
        <a:off x="26273" y="1163153"/>
        <a:ext cx="8468054" cy="485654"/>
      </dsp:txXfrm>
    </dsp:sp>
    <dsp:sp modelId="{96FE15B1-4C5A-BC4C-8917-A501868F6478}">
      <dsp:nvSpPr>
        <dsp:cNvPr id="0" name=""/>
        <dsp:cNvSpPr/>
      </dsp:nvSpPr>
      <dsp:spPr>
        <a:xfrm>
          <a:off x="0" y="1741320"/>
          <a:ext cx="8520600" cy="538200"/>
        </a:xfrm>
        <a:prstGeom prst="roundRect">
          <a:avLst/>
        </a:prstGeom>
        <a:solidFill>
          <a:schemeClr val="accent4">
            <a:hueOff val="6085437"/>
            <a:satOff val="0"/>
            <a:lumOff val="-198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Leverage live instruction and language coaching support</a:t>
          </a:r>
        </a:p>
      </dsp:txBody>
      <dsp:txXfrm>
        <a:off x="26273" y="1767593"/>
        <a:ext cx="8468054" cy="485654"/>
      </dsp:txXfrm>
    </dsp:sp>
    <dsp:sp modelId="{DAD25F7A-8631-FC4B-91CB-DC0B45DB446E}">
      <dsp:nvSpPr>
        <dsp:cNvPr id="0" name=""/>
        <dsp:cNvSpPr/>
      </dsp:nvSpPr>
      <dsp:spPr>
        <a:xfrm>
          <a:off x="0" y="2345760"/>
          <a:ext cx="8520600" cy="5382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Involve your teachers</a:t>
          </a:r>
        </a:p>
      </dsp:txBody>
      <dsp:txXfrm>
        <a:off x="26273" y="2372033"/>
        <a:ext cx="8468054" cy="485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55922-F3BA-A440-947A-F8D8AC73927E}">
      <dsp:nvSpPr>
        <dsp:cNvPr id="0" name=""/>
        <dsp:cNvSpPr/>
      </dsp:nvSpPr>
      <dsp:spPr>
        <a:xfrm>
          <a:off x="0" y="53662"/>
          <a:ext cx="8520600" cy="514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schemeClr val="tx1"/>
              </a:solidFill>
            </a:rPr>
            <a:t>Accessibility scanning tools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5130" y="78792"/>
        <a:ext cx="8470340" cy="464540"/>
      </dsp:txXfrm>
    </dsp:sp>
    <dsp:sp modelId="{359A09C9-E385-0148-881B-DCA2BA613881}">
      <dsp:nvSpPr>
        <dsp:cNvPr id="0" name=""/>
        <dsp:cNvSpPr/>
      </dsp:nvSpPr>
      <dsp:spPr>
        <a:xfrm>
          <a:off x="0" y="568462"/>
          <a:ext cx="8520600" cy="55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 dirty="0">
              <a:solidFill>
                <a:schemeClr val="tx1"/>
              </a:solidFill>
            </a:rPr>
            <a:t>Grackle for Google Docs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 dirty="0">
              <a:solidFill>
                <a:schemeClr val="tx1"/>
              </a:solidFill>
            </a:rPr>
            <a:t>UDOIT for Canvas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0" y="568462"/>
        <a:ext cx="8520600" cy="557865"/>
      </dsp:txXfrm>
    </dsp:sp>
    <dsp:sp modelId="{ADF35E68-25BD-DE4E-B3BD-042AA51678B5}">
      <dsp:nvSpPr>
        <dsp:cNvPr id="0" name=""/>
        <dsp:cNvSpPr/>
      </dsp:nvSpPr>
      <dsp:spPr>
        <a:xfrm>
          <a:off x="0" y="1126327"/>
          <a:ext cx="8520600" cy="514800"/>
        </a:xfrm>
        <a:prstGeom prst="roundRect">
          <a:avLst/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schemeClr val="tx1"/>
              </a:solidFill>
            </a:rPr>
            <a:t>Design Tools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5130" y="1151457"/>
        <a:ext cx="8470340" cy="464540"/>
      </dsp:txXfrm>
    </dsp:sp>
    <dsp:sp modelId="{8380F400-0422-A049-9AE0-43446B107C56}">
      <dsp:nvSpPr>
        <dsp:cNvPr id="0" name=""/>
        <dsp:cNvSpPr/>
      </dsp:nvSpPr>
      <dsp:spPr>
        <a:xfrm>
          <a:off x="0" y="1641127"/>
          <a:ext cx="852060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 dirty="0" err="1">
              <a:solidFill>
                <a:schemeClr val="tx1"/>
              </a:solidFill>
            </a:rPr>
            <a:t>Murf.ai</a:t>
          </a:r>
          <a:r>
            <a:rPr lang="en-US" sz="1700" b="0" i="0" kern="1200" dirty="0">
              <a:solidFill>
                <a:schemeClr val="tx1"/>
              </a:solidFill>
            </a:rPr>
            <a:t> for text to voice; includes multiple languages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 dirty="0">
              <a:solidFill>
                <a:schemeClr val="tx1"/>
              </a:solidFill>
            </a:rPr>
            <a:t>Adobe Acrobat for text recognition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 dirty="0" err="1">
              <a:solidFill>
                <a:schemeClr val="tx1"/>
              </a:solidFill>
            </a:rPr>
            <a:t>Cidilabs</a:t>
          </a:r>
          <a:r>
            <a:rPr lang="en-US" sz="1700" b="0" i="0" kern="1200" dirty="0">
              <a:solidFill>
                <a:schemeClr val="tx1"/>
              </a:solidFill>
            </a:rPr>
            <a:t> Design Plus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0" y="1641127"/>
        <a:ext cx="8520600" cy="842490"/>
      </dsp:txXfrm>
    </dsp:sp>
    <dsp:sp modelId="{923E0FF6-6414-E240-8E44-7647A84ADA08}">
      <dsp:nvSpPr>
        <dsp:cNvPr id="0" name=""/>
        <dsp:cNvSpPr/>
      </dsp:nvSpPr>
      <dsp:spPr>
        <a:xfrm>
          <a:off x="0" y="2483617"/>
          <a:ext cx="8520600" cy="514800"/>
        </a:xfrm>
        <a:prstGeom prst="roundRect">
          <a:avLst/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solidFill>
                <a:schemeClr val="tx1"/>
              </a:solidFill>
            </a:rPr>
            <a:t>Yuja video streaming</a:t>
          </a:r>
          <a:endParaRPr lang="en-US" sz="2200" kern="1200">
            <a:solidFill>
              <a:schemeClr val="tx1"/>
            </a:solidFill>
          </a:endParaRPr>
        </a:p>
      </dsp:txBody>
      <dsp:txXfrm>
        <a:off x="25130" y="2508747"/>
        <a:ext cx="8470340" cy="464540"/>
      </dsp:txXfrm>
    </dsp:sp>
    <dsp:sp modelId="{B6BD3EB9-2E67-354B-818E-52D9F6E688E5}">
      <dsp:nvSpPr>
        <dsp:cNvPr id="0" name=""/>
        <dsp:cNvSpPr/>
      </dsp:nvSpPr>
      <dsp:spPr>
        <a:xfrm>
          <a:off x="0" y="2998417"/>
          <a:ext cx="8520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kern="1200" dirty="0">
              <a:solidFill>
                <a:schemeClr val="tx1"/>
              </a:solidFill>
            </a:rPr>
            <a:t>Allows collaborators to edit auto captions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0" y="2998417"/>
        <a:ext cx="8520600" cy="36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8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1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0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Open Sans SemiBold"/>
              <a:buChar char="●"/>
              <a:defRPr sz="5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89B4"/>
              </a:buClr>
              <a:buSzPts val="2500"/>
              <a:buFont typeface="Candara"/>
              <a:buChar char="●"/>
              <a:defRPr>
                <a:solidFill>
                  <a:srgbClr val="1089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3367"/>
              </a:buClr>
              <a:buSzPts val="1600"/>
              <a:buChar char="●"/>
              <a:defRPr b="1">
                <a:solidFill>
                  <a:srgbClr val="333367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33367"/>
              </a:buClr>
              <a:buSzPts val="1400"/>
              <a:buChar char="○"/>
              <a:defRPr b="1">
                <a:solidFill>
                  <a:srgbClr val="333367"/>
                </a:solidFill>
              </a:defRPr>
            </a:lvl2pPr>
            <a:lvl3pPr marL="137160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33367"/>
              </a:buClr>
              <a:buSzPts val="1100"/>
              <a:buChar char="■"/>
              <a:defRPr b="1">
                <a:solidFill>
                  <a:srgbClr val="333367"/>
                </a:solidFill>
              </a:defRPr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33367"/>
              </a:buClr>
              <a:buSzPts val="1000"/>
              <a:buChar char="●"/>
              <a:defRPr b="1">
                <a:solidFill>
                  <a:srgbClr val="333367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33367"/>
              </a:buClr>
              <a:buSzPts val="1000"/>
              <a:buChar char="○"/>
              <a:defRPr b="1">
                <a:solidFill>
                  <a:srgbClr val="333367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Char char="●"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CVPS Slide Theme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/>
          <p:nvPr/>
        </p:nvSpPr>
        <p:spPr>
          <a:xfrm>
            <a:off x="0" y="17225"/>
            <a:ext cx="9154200" cy="4079400"/>
          </a:xfrm>
          <a:prstGeom prst="rect">
            <a:avLst/>
          </a:prstGeom>
          <a:solidFill>
            <a:srgbClr val="43B6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8"/>
          <p:cNvSpPr/>
          <p:nvPr/>
        </p:nvSpPr>
        <p:spPr>
          <a:xfrm>
            <a:off x="23150" y="4096625"/>
            <a:ext cx="9144000" cy="104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26850" y="4161200"/>
            <a:ext cx="3670593" cy="8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Open Sans SemiBold"/>
              <a:buChar char="●"/>
              <a:defRPr sz="4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Char char="●"/>
              <a:defRPr sz="120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6944200" y="4663225"/>
            <a:ext cx="2199900" cy="480300"/>
          </a:xfrm>
          <a:prstGeom prst="rect">
            <a:avLst/>
          </a:prstGeom>
          <a:solidFill>
            <a:srgbClr val="E4F5FF"/>
          </a:solidFill>
          <a:ln w="9525" cap="flat" cmpd="sng">
            <a:solidFill>
              <a:srgbClr val="E4F5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rlene.Schaefer@ncpublicschools.gov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143800" cy="409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BD5F9"/>
              </a:buClr>
              <a:buFont typeface="Arial"/>
              <a:buNone/>
            </a:pPr>
            <a:r>
              <a:rPr lang="en-US" sz="6000" b="0" i="0" dirty="0">
                <a:solidFill>
                  <a:srgbClr val="000000"/>
                </a:solidFill>
                <a:effectLst/>
                <a:latin typeface="+mj-lt"/>
              </a:rPr>
              <a:t>Offering a World of Possibilities</a:t>
            </a:r>
            <a:br>
              <a:rPr lang="en-US" sz="8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Supporting Digital Accessibility for World Language Courses</a:t>
            </a:r>
            <a:endParaRPr sz="3000" dirty="0">
              <a:solidFill>
                <a:srgbClr val="FFFFFF"/>
              </a:solidFill>
              <a:latin typeface="+mj-lt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latin typeface="+mj-lt"/>
              </a:rPr>
              <a:t>Opportunities</a:t>
            </a:r>
            <a:endParaRPr sz="2800" dirty="0">
              <a:latin typeface="+mj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0ECAA8-1741-F034-ACE9-4C9F6B86F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292079"/>
              </p:ext>
            </p:extLst>
          </p:nvPr>
        </p:nvGraphicFramePr>
        <p:xfrm>
          <a:off x="606287" y="1630017"/>
          <a:ext cx="7861851" cy="254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674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9164-DDA3-3C73-BDDF-6419277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Systems of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17386-FBEC-938F-2A39-6F8B0598D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do you structure your design and development collaborative teams to provide optimal support for SMEs and designers involved in World Language?</a:t>
            </a:r>
          </a:p>
        </p:txBody>
      </p:sp>
      <p:pic>
        <p:nvPicPr>
          <p:cNvPr id="6" name="Picture 5" descr="A group of blue cartoon characters&#10;&#10;Description automatically generated">
            <a:extLst>
              <a:ext uri="{FF2B5EF4-FFF2-40B4-BE49-F238E27FC236}">
                <a16:creationId xmlns:a16="http://schemas.microsoft.com/office/drawing/2014/main" id="{65D5CE57-3D2F-5E44-115B-16C8C4617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97" y="143725"/>
            <a:ext cx="22931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8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latin typeface="+mj-lt"/>
              </a:rPr>
              <a:t>Systems of Support</a:t>
            </a:r>
            <a:endParaRPr sz="2800" dirty="0">
              <a:latin typeface="+mj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D47B4C-75D6-DD98-8440-CC79DA74A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443692"/>
              </p:ext>
            </p:extLst>
          </p:nvPr>
        </p:nvGraphicFramePr>
        <p:xfrm>
          <a:off x="230659" y="1017725"/>
          <a:ext cx="7740523" cy="194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9B5884-8C8B-2B3B-254C-148001093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392377"/>
              </p:ext>
            </p:extLst>
          </p:nvPr>
        </p:nvGraphicFramePr>
        <p:xfrm>
          <a:off x="609599" y="3250624"/>
          <a:ext cx="7059827" cy="16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2814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3FE1-9A7A-A39F-346C-A8A2EFD6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>
                <a:latin typeface="+mj-lt"/>
              </a:rPr>
              <a:t>Training and Supports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F7CB78-AE98-B053-D03E-ED8B53FB8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532402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66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9164-DDA3-3C73-BDDF-6419277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Accessibility Challenges?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17386-FBEC-938F-2A39-6F8B0598D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accessibility challenges do you experience during World Language design?</a:t>
            </a:r>
          </a:p>
        </p:txBody>
      </p:sp>
      <p:pic>
        <p:nvPicPr>
          <p:cNvPr id="6" name="Picture 5" descr="A computer connected to a cell phone&#10;&#10;Description automatically generated">
            <a:extLst>
              <a:ext uri="{FF2B5EF4-FFF2-40B4-BE49-F238E27FC236}">
                <a16:creationId xmlns:a16="http://schemas.microsoft.com/office/drawing/2014/main" id="{B590A490-75B8-454E-59B7-C0C75E926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900" y="1206789"/>
            <a:ext cx="4347008" cy="27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EDFB755-1BBA-3176-BE4F-0EC8D0FF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3" y="135092"/>
            <a:ext cx="3697116" cy="3254107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BF1ED80-6DB2-AF4E-1FFB-DF1E2C53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009" y="1586605"/>
            <a:ext cx="4680841" cy="30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8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aching assignment&#10;&#10;Description automatically generated">
            <a:extLst>
              <a:ext uri="{FF2B5EF4-FFF2-40B4-BE49-F238E27FC236}">
                <a16:creationId xmlns:a16="http://schemas.microsoft.com/office/drawing/2014/main" id="{8055F89D-C6DB-A642-22CF-4678E12B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087" y="1127530"/>
            <a:ext cx="4213995" cy="314341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9A2E0D9-832D-B813-77B8-25AC42230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020"/>
            <a:ext cx="5144744" cy="28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0C7CB01-700F-51DB-B299-4F5F260E1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24" y="0"/>
            <a:ext cx="4580186" cy="44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20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9164-DDA3-3C73-BDDF-6419277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Negotiating State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17386-FBEC-938F-2A39-6F8B0598D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you negotiate speaking and listening standards with individual accessibility needs?</a:t>
            </a:r>
          </a:p>
        </p:txBody>
      </p:sp>
      <p:pic>
        <p:nvPicPr>
          <p:cNvPr id="6" name="Picture 5" descr="A group of people standing in front of a globe&#10;&#10;Description automatically generated">
            <a:extLst>
              <a:ext uri="{FF2B5EF4-FFF2-40B4-BE49-F238E27FC236}">
                <a16:creationId xmlns:a16="http://schemas.microsoft.com/office/drawing/2014/main" id="{DEDA98C9-33D6-D373-5B9F-3777F4BC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96" y="625773"/>
            <a:ext cx="4179404" cy="41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8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4163-15FC-7C17-3C37-15EC145C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>
                <a:latin typeface="+mj-lt"/>
              </a:rPr>
              <a:t>Negotiating State Standards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8DD392-50D4-8986-AB4B-424A02CEC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544472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78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2974-A246-DDC5-AEA5-662CBFE6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5532"/>
            <a:ext cx="7886700" cy="994200"/>
          </a:xfrm>
        </p:spPr>
        <p:txBody>
          <a:bodyPr/>
          <a:lstStyle/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Session Objectives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11C3AC-14BA-B517-5DA5-14D20E27C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018815"/>
              </p:ext>
            </p:extLst>
          </p:nvPr>
        </p:nvGraphicFramePr>
        <p:xfrm>
          <a:off x="628650" y="1178026"/>
          <a:ext cx="7886700" cy="326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09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9164-DDA3-3C73-BDDF-6419277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Tools and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17386-FBEC-938F-2A39-6F8B0598D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01" y="2888470"/>
            <a:ext cx="4045200" cy="12351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What tools or technologies have you adapted to support World Language accessibility?</a:t>
            </a:r>
          </a:p>
        </p:txBody>
      </p:sp>
      <p:pic>
        <p:nvPicPr>
          <p:cNvPr id="6" name="Picture 5" descr="A computer open with flags flying out of it&#10;&#10;Description automatically generated">
            <a:extLst>
              <a:ext uri="{FF2B5EF4-FFF2-40B4-BE49-F238E27FC236}">
                <a16:creationId xmlns:a16="http://schemas.microsoft.com/office/drawing/2014/main" id="{3B427A23-159F-24C0-EB4C-2FABB833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85680"/>
            <a:ext cx="4465203" cy="23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1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4163-15FC-7C17-3C37-15EC145C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>
                <a:latin typeface="+mj-lt"/>
              </a:rPr>
              <a:t>Tools and Technologies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8DD392-50D4-8986-AB4B-424A02CEC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776583"/>
              </p:ext>
            </p:extLst>
          </p:nvPr>
        </p:nvGraphicFramePr>
        <p:xfrm>
          <a:off x="311700" y="1087160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375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9164-DDA3-3C73-BDDF-6419277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Other Ideas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17386-FBEC-938F-2A39-6F8B0598D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other practical tips do you have regarding accessibility and World Language?</a:t>
            </a:r>
          </a:p>
        </p:txBody>
      </p:sp>
      <p:pic>
        <p:nvPicPr>
          <p:cNvPr id="6" name="Picture 5" descr="A blue light bulb with a black background&#10;&#10;Description automatically generated">
            <a:extLst>
              <a:ext uri="{FF2B5EF4-FFF2-40B4-BE49-F238E27FC236}">
                <a16:creationId xmlns:a16="http://schemas.microsoft.com/office/drawing/2014/main" id="{5C42A8E0-C7C3-0148-EC45-D02ADBC93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04" y="387626"/>
            <a:ext cx="2540536" cy="49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8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le of multicolored text&#10;&#10;Description automatically generated">
            <a:extLst>
              <a:ext uri="{FF2B5EF4-FFF2-40B4-BE49-F238E27FC236}">
                <a16:creationId xmlns:a16="http://schemas.microsoft.com/office/drawing/2014/main" id="{DD3BF2B6-C2E4-75DA-5CDF-0DF4EBAB0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51435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B00C0-C035-A0F2-2A34-A2F1208D240E}"/>
              </a:ext>
            </a:extLst>
          </p:cNvPr>
          <p:cNvSpPr txBox="1"/>
          <p:nvPr/>
        </p:nvSpPr>
        <p:spPr>
          <a:xfrm>
            <a:off x="432262" y="254122"/>
            <a:ext cx="395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Meet Your Presenter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ABF83-2B29-E50D-6E6A-D42BB162EE5C}"/>
              </a:ext>
            </a:extLst>
          </p:cNvPr>
          <p:cNvSpPr txBox="1"/>
          <p:nvPr/>
        </p:nvSpPr>
        <p:spPr>
          <a:xfrm>
            <a:off x="124690" y="777342"/>
            <a:ext cx="435587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Darlene Schaefer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NCVPS Instructional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EdD candidate at UNC Charlotte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25-year educator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Online instructor since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Served as a teacher, content writer, curriculum leader, instructional leader, and curriculum coordinator for NCVPS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K-12 Master Reviewer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Live in Cornelius, NC north of Charlotte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Mom of three teens; all NCVPS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Darlene.Schaefer@ncpublicschools.gov</a:t>
            </a:r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1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9164-DDA3-3C73-BDDF-6419277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Table Teams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17386-FBEC-938F-2A39-6F8B0598D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Designate a discussion leader</a:t>
            </a:r>
          </a:p>
          <a:p>
            <a:r>
              <a:rPr lang="en-US" dirty="0"/>
              <a:t>Designate a recorder</a:t>
            </a:r>
          </a:p>
          <a:p>
            <a:r>
              <a:rPr lang="en-US" dirty="0"/>
              <a:t>Designate a reporter</a:t>
            </a:r>
          </a:p>
        </p:txBody>
      </p:sp>
      <p:pic>
        <p:nvPicPr>
          <p:cNvPr id="5" name="Picture 4" descr="A group of people sitting around a target&#10;&#10;Description automatically generated">
            <a:extLst>
              <a:ext uri="{FF2B5EF4-FFF2-40B4-BE49-F238E27FC236}">
                <a16:creationId xmlns:a16="http://schemas.microsoft.com/office/drawing/2014/main" id="{49BC203C-B3ED-1328-D6E2-AD7EBC53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035" y="804182"/>
            <a:ext cx="3535136" cy="35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9164-DDA3-3C73-BDDF-6419277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Celebrations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17386-FBEC-938F-2A39-6F8B0598D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your organization celebrating regarding World Language course offerings?</a:t>
            </a:r>
          </a:p>
        </p:txBody>
      </p:sp>
      <p:pic>
        <p:nvPicPr>
          <p:cNvPr id="6" name="Picture 5" descr="A cartoon character with a green check mark&#10;&#10;Description automatically generated">
            <a:extLst>
              <a:ext uri="{FF2B5EF4-FFF2-40B4-BE49-F238E27FC236}">
                <a16:creationId xmlns:a16="http://schemas.microsoft.com/office/drawing/2014/main" id="{D6BFF4AE-6A22-78AD-15B2-FEB65EA8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70" y="494232"/>
            <a:ext cx="4114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2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latin typeface="+mj-lt"/>
              </a:rPr>
              <a:t>About NCVPS</a:t>
            </a:r>
            <a:endParaRPr sz="2800" dirty="0">
              <a:latin typeface="+mj-lt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311700" y="1152475"/>
            <a:ext cx="8520599" cy="3416400"/>
            <a:chOff x="0" y="0"/>
            <a:chExt cx="8520599" cy="3416400"/>
          </a:xfrm>
        </p:grpSpPr>
        <p:sp>
          <p:nvSpPr>
            <p:cNvPr id="69" name="Google Shape;69;p13"/>
            <p:cNvSpPr/>
            <p:nvPr/>
          </p:nvSpPr>
          <p:spPr>
            <a:xfrm>
              <a:off x="0" y="0"/>
              <a:ext cx="6560862" cy="614952"/>
            </a:xfrm>
            <a:prstGeom prst="roundRect">
              <a:avLst>
                <a:gd name="adj" fmla="val 10000"/>
              </a:avLst>
            </a:prstGeom>
            <a:solidFill>
              <a:srgbClr val="DDDDDD"/>
            </a:solidFill>
            <a:ln w="25400" cap="flat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18011" y="18011"/>
              <a:ext cx="5825332" cy="578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Second-largest, state-lead virtual school in the country</a:t>
              </a: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89934" y="700362"/>
              <a:ext cx="6560862" cy="614952"/>
            </a:xfrm>
            <a:prstGeom prst="roundRect">
              <a:avLst>
                <a:gd name="adj" fmla="val 10000"/>
              </a:avLst>
            </a:prstGeom>
            <a:solidFill>
              <a:srgbClr val="66B79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507945" y="718373"/>
              <a:ext cx="5635186" cy="578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</a:rPr>
                <a:t>S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upplemental program providing fully online and blended learning courses with over 200 Middle and High Schoo</a:t>
              </a:r>
              <a:r>
                <a:rPr lang="en-US" sz="1200" dirty="0">
                  <a:solidFill>
                    <a:schemeClr val="dk1"/>
                  </a:solidFill>
                </a:rPr>
                <a:t>l Course Masters</a:t>
              </a: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979868" y="1400724"/>
              <a:ext cx="6560862" cy="614952"/>
            </a:xfrm>
            <a:prstGeom prst="roundRect">
              <a:avLst>
                <a:gd name="adj" fmla="val 10000"/>
              </a:avLst>
            </a:prstGeom>
            <a:solidFill>
              <a:srgbClr val="5AD15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997879" y="1418735"/>
              <a:ext cx="5635186" cy="578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Almost 90 courses are QM certified</a:t>
              </a: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469803" y="2101086"/>
              <a:ext cx="6560862" cy="614952"/>
            </a:xfrm>
            <a:prstGeom prst="roundRect">
              <a:avLst>
                <a:gd name="adj" fmla="val 10000"/>
              </a:avLst>
            </a:prstGeom>
            <a:solidFill>
              <a:srgbClr val="BCE94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1487814" y="2119097"/>
              <a:ext cx="6052916" cy="578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Offer 9 different World Languages including American Sign Language, Arabic, French, German, Japanese, Latin, Mandarin Chinese, Russian, Spanish</a:t>
              </a: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959737" y="2801448"/>
              <a:ext cx="6560862" cy="614952"/>
            </a:xfrm>
            <a:prstGeom prst="roundRect">
              <a:avLst>
                <a:gd name="adj" fmla="val 10000"/>
              </a:avLst>
            </a:prstGeom>
            <a:solidFill>
              <a:srgbClr val="FEA9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1977748" y="2819459"/>
              <a:ext cx="5635186" cy="578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Collaborating with Korean grant team to design fully-online Korean courses</a:t>
              </a: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6161143" y="449256"/>
              <a:ext cx="399718" cy="39971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5DBDD">
                <a:alpha val="89803"/>
              </a:srgbClr>
            </a:solidFill>
            <a:ln w="25400" cap="flat" cmpd="sng">
              <a:solidFill>
                <a:srgbClr val="D5DB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6251080" y="449256"/>
              <a:ext cx="219844" cy="300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6651077" y="1149618"/>
              <a:ext cx="399718" cy="39971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EEAD9">
                <a:alpha val="89803"/>
              </a:srgbClr>
            </a:solidFill>
            <a:ln w="25400" cap="flat" cmpd="sng">
              <a:solidFill>
                <a:srgbClr val="CEEAD9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6741014" y="1149618"/>
              <a:ext cx="219844" cy="300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7141012" y="1839731"/>
              <a:ext cx="399718" cy="39971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5F5CB">
                <a:alpha val="89803"/>
              </a:srgbClr>
            </a:solidFill>
            <a:ln w="25400" cap="flat" cmpd="sng">
              <a:solidFill>
                <a:srgbClr val="E5F5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7230949" y="1839731"/>
              <a:ext cx="219844" cy="300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630946" y="2546926"/>
              <a:ext cx="399718" cy="39971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EDECB">
                <a:alpha val="89803"/>
              </a:srgbClr>
            </a:solidFill>
            <a:ln w="25400" cap="flat" cmpd="sng">
              <a:solidFill>
                <a:srgbClr val="FEDE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7720883" y="2546926"/>
              <a:ext cx="219844" cy="300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9164-DDA3-3C73-BDDF-6419277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17386-FBEC-938F-2A39-6F8B0598D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general challenges do you experience during World Language design?</a:t>
            </a:r>
          </a:p>
        </p:txBody>
      </p:sp>
      <p:pic>
        <p:nvPicPr>
          <p:cNvPr id="6" name="Picture 5" descr="A cartoon character balancing on a piece of wood&#10;&#10;Description automatically generated">
            <a:extLst>
              <a:ext uri="{FF2B5EF4-FFF2-40B4-BE49-F238E27FC236}">
                <a16:creationId xmlns:a16="http://schemas.microsoft.com/office/drawing/2014/main" id="{3198AB0A-992F-6EBE-4714-9A7DB3FA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66" y="474193"/>
            <a:ext cx="4195114" cy="41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8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latin typeface="+mj-lt"/>
              </a:rPr>
              <a:t>Challenges</a:t>
            </a:r>
            <a:endParaRPr sz="2800" dirty="0">
              <a:latin typeface="+mj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CEBF11-C66E-70C8-3DC4-F721ECFAD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285679"/>
              </p:ext>
            </p:extLst>
          </p:nvPr>
        </p:nvGraphicFramePr>
        <p:xfrm>
          <a:off x="1490869" y="1291750"/>
          <a:ext cx="6367670" cy="301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25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9164-DDA3-3C73-BDDF-6419277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Design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17386-FBEC-938F-2A39-6F8B0598D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what ways does World Language provide for innovative and creative design opportunities?</a:t>
            </a:r>
          </a:p>
        </p:txBody>
      </p:sp>
      <p:pic>
        <p:nvPicPr>
          <p:cNvPr id="6" name="Picture 5" descr="A cartoon of a person looking through a telescope&#10;&#10;Description automatically generated">
            <a:extLst>
              <a:ext uri="{FF2B5EF4-FFF2-40B4-BE49-F238E27FC236}">
                <a16:creationId xmlns:a16="http://schemas.microsoft.com/office/drawing/2014/main" id="{F8314F30-9A9A-6A3C-8039-DB26A2FBB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026" y="0"/>
            <a:ext cx="48080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51788"/>
      </p:ext>
    </p:extLst>
  </p:cSld>
  <p:clrMapOvr>
    <a:masterClrMapping/>
  </p:clrMapOvr>
</p:sld>
</file>

<file path=ppt/theme/theme1.xml><?xml version="1.0" encoding="utf-8"?>
<a:theme xmlns:a="http://schemas.openxmlformats.org/drawingml/2006/main" name="NCVPS Staff Meeting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592</Words>
  <Application>Microsoft Macintosh PowerPoint</Application>
  <PresentationFormat>On-screen Show (16:9)</PresentationFormat>
  <Paragraphs>87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Lato</vt:lpstr>
      <vt:lpstr>Open Sans</vt:lpstr>
      <vt:lpstr>Candara</vt:lpstr>
      <vt:lpstr>Open Sans SemiBold</vt:lpstr>
      <vt:lpstr>NCVPS Staff Meeting theme</vt:lpstr>
      <vt:lpstr>Offering a World of Possibilities Supporting Digital Accessibility for World Language Courses</vt:lpstr>
      <vt:lpstr>Session Objectives</vt:lpstr>
      <vt:lpstr>PowerPoint Presentation</vt:lpstr>
      <vt:lpstr>Table Teams</vt:lpstr>
      <vt:lpstr>Celebrations</vt:lpstr>
      <vt:lpstr>About NCVPS</vt:lpstr>
      <vt:lpstr>Challenges</vt:lpstr>
      <vt:lpstr>Challenges</vt:lpstr>
      <vt:lpstr>Design Opportunities</vt:lpstr>
      <vt:lpstr>Opportunities</vt:lpstr>
      <vt:lpstr>Systems of Support</vt:lpstr>
      <vt:lpstr>Systems of Support</vt:lpstr>
      <vt:lpstr>Training and Supports</vt:lpstr>
      <vt:lpstr>Accessibility Challenges?</vt:lpstr>
      <vt:lpstr>PowerPoint Presentation</vt:lpstr>
      <vt:lpstr>PowerPoint Presentation</vt:lpstr>
      <vt:lpstr>PowerPoint Presentation</vt:lpstr>
      <vt:lpstr>Negotiating State Standards</vt:lpstr>
      <vt:lpstr>Negotiating State Standards</vt:lpstr>
      <vt:lpstr>Tools and Technology</vt:lpstr>
      <vt:lpstr>Tools and Technologies</vt:lpstr>
      <vt:lpstr>Other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Offering a World of Possibilities Supporting Digital Accessibility for World Language Courses</dc:title>
  <cp:lastModifiedBy>Darlene Schaefer</cp:lastModifiedBy>
  <cp:revision>9</cp:revision>
  <dcterms:modified xsi:type="dcterms:W3CDTF">2023-11-06T14:57:16Z</dcterms:modified>
</cp:coreProperties>
</file>