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9" r:id="rId3"/>
  </p:sldIdLst>
  <p:sldSz cx="14630400" cy="8229600"/>
  <p:notesSz cx="8229600" cy="14630400"/>
  <p:embeddedFontLst>
    <p:embeddedFont>
      <p:font typeface="Inter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51" d="100"/>
          <a:sy n="51" d="100"/>
        </p:scale>
        <p:origin x="1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7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and session framing
Greet participants, share your role and session title.
“We’ll explore how AI can enhance—not replace—our review and design process.” → “Let’s start by grounding ourselves in what you’ll learn today.”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Provide closure and resources
- Invite follow-up via Padlet or QR.
→ “Thank you for designing smarter—not harder—with me today.”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drive.google.com/drive/folders/1UbzeHefemZiEDMPj5yTUUpUZKg-5ETSX?usp=drive_link" TargetMode="External"/><Relationship Id="rId5" Type="http://schemas.openxmlformats.org/officeDocument/2006/relationships/hyperlink" Target="https://www.linkedin.com/in/richelledecuir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83976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Design Smarter, Not Harder: Leveraging AI for Course Review Feedback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280190" y="485691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Explore how artificial intelligence can support scalable, human-centered course review processes while maintaining quality and consistency in instructional feedback.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83895"/>
            <a:ext cx="4167902" cy="521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Your Presenters</a:t>
            </a:r>
            <a:endParaRPr lang="en-US" sz="3250" dirty="0"/>
          </a:p>
        </p:txBody>
      </p:sp>
      <p:sp>
        <p:nvSpPr>
          <p:cNvPr id="4" name="Shape 2"/>
          <p:cNvSpPr/>
          <p:nvPr/>
        </p:nvSpPr>
        <p:spPr>
          <a:xfrm>
            <a:off x="793790" y="564739"/>
            <a:ext cx="13042821" cy="5590461"/>
          </a:xfrm>
          <a:prstGeom prst="roundRect">
            <a:avLst>
              <a:gd name="adj" fmla="val 1193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01410" y="1586965"/>
            <a:ext cx="13027581" cy="622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08757" y="1403223"/>
            <a:ext cx="3334345" cy="416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Dr. Richelle DeCuir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7478851" y="1282528"/>
            <a:ext cx="3334345" cy="416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Heidi Guercio</a:t>
            </a:r>
            <a:endParaRPr lang="en-US" sz="2600" dirty="0"/>
          </a:p>
        </p:txBody>
      </p:sp>
      <p:sp>
        <p:nvSpPr>
          <p:cNvPr id="8" name="Shape 6"/>
          <p:cNvSpPr/>
          <p:nvPr/>
        </p:nvSpPr>
        <p:spPr>
          <a:xfrm>
            <a:off x="801410" y="2184491"/>
            <a:ext cx="13027581" cy="379416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400" y="1230511"/>
            <a:ext cx="2760940" cy="3159204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840" y="944403"/>
            <a:ext cx="2855952" cy="3588425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801410" y="4688478"/>
            <a:ext cx="13027581" cy="11584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960120" y="4791348"/>
            <a:ext cx="619256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i="1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Sr. Learning Experience Designer, Adjunct Faculty</a:t>
            </a:r>
            <a:endParaRPr lang="en-US" sz="1250" dirty="0"/>
          </a:p>
        </p:txBody>
      </p:sp>
      <p:sp>
        <p:nvSpPr>
          <p:cNvPr id="13" name="Text 9"/>
          <p:cNvSpPr/>
          <p:nvPr/>
        </p:nvSpPr>
        <p:spPr>
          <a:xfrm>
            <a:off x="960120" y="5140677"/>
            <a:ext cx="619256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Louisiana State University</a:t>
            </a:r>
            <a:endParaRPr lang="en-US" sz="1250" dirty="0"/>
          </a:p>
        </p:txBody>
      </p:sp>
      <p:sp>
        <p:nvSpPr>
          <p:cNvPr id="14" name="Text 10"/>
          <p:cNvSpPr/>
          <p:nvPr/>
        </p:nvSpPr>
        <p:spPr>
          <a:xfrm>
            <a:off x="960120" y="5490007"/>
            <a:ext cx="619256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richelle@lsu.edu | </a:t>
            </a:r>
            <a:r>
              <a:rPr lang="en-US" sz="1250" b="1" u="sng" dirty="0">
                <a:solidFill>
                  <a:srgbClr val="876CD4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linkedin.com/in/richelledecuir/</a:t>
            </a:r>
            <a:endParaRPr lang="en-US" sz="1250" dirty="0"/>
          </a:p>
        </p:txBody>
      </p:sp>
      <p:sp>
        <p:nvSpPr>
          <p:cNvPr id="15" name="Text 11"/>
          <p:cNvSpPr/>
          <p:nvPr/>
        </p:nvSpPr>
        <p:spPr>
          <a:xfrm>
            <a:off x="7477720" y="4791348"/>
            <a:ext cx="619256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i="1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Asst. Learning Experience Designer</a:t>
            </a:r>
            <a:endParaRPr lang="en-US" sz="1250" dirty="0"/>
          </a:p>
        </p:txBody>
      </p:sp>
      <p:sp>
        <p:nvSpPr>
          <p:cNvPr id="16" name="Text 12"/>
          <p:cNvSpPr/>
          <p:nvPr/>
        </p:nvSpPr>
        <p:spPr>
          <a:xfrm>
            <a:off x="7477720" y="5140677"/>
            <a:ext cx="619256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Louisiana State University</a:t>
            </a:r>
            <a:endParaRPr lang="en-US" sz="1250" dirty="0"/>
          </a:p>
        </p:txBody>
      </p:sp>
      <p:sp>
        <p:nvSpPr>
          <p:cNvPr id="17" name="Text 13"/>
          <p:cNvSpPr/>
          <p:nvPr/>
        </p:nvSpPr>
        <p:spPr>
          <a:xfrm>
            <a:off x="7477720" y="5490007"/>
            <a:ext cx="6192560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E0D6D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heidig@lsu.edu</a:t>
            </a:r>
            <a:endParaRPr lang="en-US" sz="12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600374-1ACE-645F-D358-53C9F6209FD5}"/>
              </a:ext>
            </a:extLst>
          </p:cNvPr>
          <p:cNvSpPr txBox="1"/>
          <p:nvPr/>
        </p:nvSpPr>
        <p:spPr>
          <a:xfrm>
            <a:off x="1453020" y="6145719"/>
            <a:ext cx="12217260" cy="1112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n-US" sz="280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Resource Folder: </a:t>
            </a:r>
            <a:r>
              <a:rPr lang="en-US" sz="280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  <a:hlinkClick r:id="rId6"/>
              </a:rPr>
              <a:t>Design Smarter, Not Harder: QM CONNECT 2025</a:t>
            </a:r>
            <a:endParaRPr lang="en-US" sz="2800" b="1" dirty="0">
              <a:solidFill>
                <a:srgbClr val="FF8AAF"/>
              </a:solidFill>
              <a:latin typeface="Petrona Bold" pitchFamily="34" charset="0"/>
              <a:ea typeface="Petrona Bold" pitchFamily="34" charset="-122"/>
              <a:cs typeface="Petrona Bold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en-US" sz="2800" b="1" dirty="0">
                <a:solidFill>
                  <a:srgbClr val="FF8AA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Includes: PPT, Resources referenced in presentation, updated access to Chat GPT bot, etc.  THANK YOU all for your participation!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199</Words>
  <Application>Microsoft Office PowerPoint</Application>
  <PresentationFormat>Custom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Petrona Bold</vt:lpstr>
      <vt:lpstr>Inter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Heidi Guercio</cp:lastModifiedBy>
  <cp:revision>4</cp:revision>
  <dcterms:created xsi:type="dcterms:W3CDTF">2025-11-05T16:28:26Z</dcterms:created>
  <dcterms:modified xsi:type="dcterms:W3CDTF">2025-11-05T16:41:44Z</dcterms:modified>
</cp:coreProperties>
</file>