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5381"/>
  </p:normalViewPr>
  <p:slideViewPr>
    <p:cSldViewPr snapToGrid="0" snapToObjects="1">
      <p:cViewPr varScale="1">
        <p:scale>
          <a:sx n="84" d="100"/>
          <a:sy n="84" d="100"/>
        </p:scale>
        <p:origin x="1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2EA85-2825-DC40-AAD6-A60A47C6DA38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AEC50A79-0A6B-B040-A447-54B95974E128}">
      <dgm:prSet/>
      <dgm:spPr/>
      <dgm:t>
        <a:bodyPr/>
        <a:lstStyle/>
        <a:p>
          <a:r>
            <a:rPr lang="en-US"/>
            <a:t>The COVID Crisis</a:t>
          </a:r>
        </a:p>
      </dgm:t>
    </dgm:pt>
    <dgm:pt modelId="{00B53E87-B988-0D45-919C-0F95AE06AA73}" type="parTrans" cxnId="{82735327-35ED-4C46-A9A6-763F35159016}">
      <dgm:prSet/>
      <dgm:spPr/>
      <dgm:t>
        <a:bodyPr/>
        <a:lstStyle/>
        <a:p>
          <a:endParaRPr lang="en-US"/>
        </a:p>
      </dgm:t>
    </dgm:pt>
    <dgm:pt modelId="{6FB37CBF-D488-EC4D-B66E-341ACDA767A7}" type="sibTrans" cxnId="{82735327-35ED-4C46-A9A6-763F35159016}">
      <dgm:prSet/>
      <dgm:spPr/>
      <dgm:t>
        <a:bodyPr/>
        <a:lstStyle/>
        <a:p>
          <a:endParaRPr lang="en-US"/>
        </a:p>
      </dgm:t>
    </dgm:pt>
    <dgm:pt modelId="{1CD7EAB6-C967-9748-8E2A-6B4874151554}">
      <dgm:prSet/>
      <dgm:spPr/>
      <dgm:t>
        <a:bodyPr/>
        <a:lstStyle/>
        <a:p>
          <a:r>
            <a:rPr lang="en-US"/>
            <a:t>Existing Faculty</a:t>
          </a:r>
        </a:p>
      </dgm:t>
    </dgm:pt>
    <dgm:pt modelId="{9BF958DD-BDCA-5E4A-BB7C-70571D6CA24A}" type="parTrans" cxnId="{17DD3BB7-B737-4B42-A2F8-598EA4152EB2}">
      <dgm:prSet/>
      <dgm:spPr/>
      <dgm:t>
        <a:bodyPr/>
        <a:lstStyle/>
        <a:p>
          <a:endParaRPr lang="en-US"/>
        </a:p>
      </dgm:t>
    </dgm:pt>
    <dgm:pt modelId="{E840DB6E-3966-B74F-B5AF-764D5ED9F02A}" type="sibTrans" cxnId="{17DD3BB7-B737-4B42-A2F8-598EA4152EB2}">
      <dgm:prSet/>
      <dgm:spPr/>
      <dgm:t>
        <a:bodyPr/>
        <a:lstStyle/>
        <a:p>
          <a:endParaRPr lang="en-US"/>
        </a:p>
      </dgm:t>
    </dgm:pt>
    <dgm:pt modelId="{E2391541-4CD4-E947-9149-70428C15409C}">
      <dgm:prSet/>
      <dgm:spPr/>
      <dgm:t>
        <a:bodyPr/>
        <a:lstStyle/>
        <a:p>
          <a:r>
            <a:rPr lang="en-US"/>
            <a:t>New Faculty/On-Boarding</a:t>
          </a:r>
        </a:p>
      </dgm:t>
    </dgm:pt>
    <dgm:pt modelId="{42F9946D-80D0-4840-B5CA-B30076F9565B}" type="parTrans" cxnId="{06E9C981-5AE9-2544-BAD7-421A636E8631}">
      <dgm:prSet/>
      <dgm:spPr/>
      <dgm:t>
        <a:bodyPr/>
        <a:lstStyle/>
        <a:p>
          <a:endParaRPr lang="en-US"/>
        </a:p>
      </dgm:t>
    </dgm:pt>
    <dgm:pt modelId="{67A82F81-B7B3-1F4C-B05E-4A0BB25FEFC1}" type="sibTrans" cxnId="{06E9C981-5AE9-2544-BAD7-421A636E8631}">
      <dgm:prSet/>
      <dgm:spPr/>
      <dgm:t>
        <a:bodyPr/>
        <a:lstStyle/>
        <a:p>
          <a:endParaRPr lang="en-US"/>
        </a:p>
      </dgm:t>
    </dgm:pt>
    <dgm:pt modelId="{A8FCCDC3-62F4-FF43-B093-7942ACC2B38A}">
      <dgm:prSet/>
      <dgm:spPr/>
      <dgm:t>
        <a:bodyPr/>
        <a:lstStyle/>
        <a:p>
          <a:r>
            <a:rPr lang="en-US"/>
            <a:t>Changes in Technology/LMS</a:t>
          </a:r>
        </a:p>
      </dgm:t>
    </dgm:pt>
    <dgm:pt modelId="{D7ADDFF1-EB94-2D49-BB0D-AD525C96C298}" type="parTrans" cxnId="{F340E947-55E1-CC42-BFF4-189DC03F8BBF}">
      <dgm:prSet/>
      <dgm:spPr/>
      <dgm:t>
        <a:bodyPr/>
        <a:lstStyle/>
        <a:p>
          <a:endParaRPr lang="en-US"/>
        </a:p>
      </dgm:t>
    </dgm:pt>
    <dgm:pt modelId="{3F50CD93-F367-6F42-8743-87678DEC239F}" type="sibTrans" cxnId="{F340E947-55E1-CC42-BFF4-189DC03F8BBF}">
      <dgm:prSet/>
      <dgm:spPr/>
      <dgm:t>
        <a:bodyPr/>
        <a:lstStyle/>
        <a:p>
          <a:endParaRPr lang="en-US"/>
        </a:p>
      </dgm:t>
    </dgm:pt>
    <dgm:pt modelId="{C0D17296-7D26-AE47-8F3C-F38663C6EADA}" type="pres">
      <dgm:prSet presAssocID="{51E2EA85-2825-DC40-AAD6-A60A47C6DA38}" presName="Name0" presStyleCnt="0">
        <dgm:presLayoutVars>
          <dgm:dir/>
          <dgm:resizeHandles val="exact"/>
        </dgm:presLayoutVars>
      </dgm:prSet>
      <dgm:spPr/>
    </dgm:pt>
    <dgm:pt modelId="{D29B80F5-5FA1-2B40-9AD3-4E8FE7184F9E}" type="pres">
      <dgm:prSet presAssocID="{AEC50A79-0A6B-B040-A447-54B95974E128}" presName="node" presStyleLbl="node1" presStyleIdx="0" presStyleCnt="4">
        <dgm:presLayoutVars>
          <dgm:bulletEnabled val="1"/>
        </dgm:presLayoutVars>
      </dgm:prSet>
      <dgm:spPr/>
    </dgm:pt>
    <dgm:pt modelId="{ED40AB4D-6A54-0D47-B1F1-76526CB8BE2E}" type="pres">
      <dgm:prSet presAssocID="{6FB37CBF-D488-EC4D-B66E-341ACDA767A7}" presName="sibTrans" presStyleLbl="sibTrans2D1" presStyleIdx="0" presStyleCnt="3"/>
      <dgm:spPr/>
    </dgm:pt>
    <dgm:pt modelId="{61DF6F84-27A6-0647-82DC-C14878B1D478}" type="pres">
      <dgm:prSet presAssocID="{6FB37CBF-D488-EC4D-B66E-341ACDA767A7}" presName="connectorText" presStyleLbl="sibTrans2D1" presStyleIdx="0" presStyleCnt="3"/>
      <dgm:spPr/>
    </dgm:pt>
    <dgm:pt modelId="{B72E416A-B560-AE4E-ACE4-96F14E9EF8CF}" type="pres">
      <dgm:prSet presAssocID="{1CD7EAB6-C967-9748-8E2A-6B4874151554}" presName="node" presStyleLbl="node1" presStyleIdx="1" presStyleCnt="4">
        <dgm:presLayoutVars>
          <dgm:bulletEnabled val="1"/>
        </dgm:presLayoutVars>
      </dgm:prSet>
      <dgm:spPr/>
    </dgm:pt>
    <dgm:pt modelId="{7DE1557B-5281-9D47-9042-202C4E5F48C0}" type="pres">
      <dgm:prSet presAssocID="{E840DB6E-3966-B74F-B5AF-764D5ED9F02A}" presName="sibTrans" presStyleLbl="sibTrans2D1" presStyleIdx="1" presStyleCnt="3"/>
      <dgm:spPr/>
    </dgm:pt>
    <dgm:pt modelId="{48B93CBA-E960-CE48-9C3D-4290A23E9AA2}" type="pres">
      <dgm:prSet presAssocID="{E840DB6E-3966-B74F-B5AF-764D5ED9F02A}" presName="connectorText" presStyleLbl="sibTrans2D1" presStyleIdx="1" presStyleCnt="3"/>
      <dgm:spPr/>
    </dgm:pt>
    <dgm:pt modelId="{15F400FE-3A28-0847-9110-581223AEF387}" type="pres">
      <dgm:prSet presAssocID="{E2391541-4CD4-E947-9149-70428C15409C}" presName="node" presStyleLbl="node1" presStyleIdx="2" presStyleCnt="4">
        <dgm:presLayoutVars>
          <dgm:bulletEnabled val="1"/>
        </dgm:presLayoutVars>
      </dgm:prSet>
      <dgm:spPr/>
    </dgm:pt>
    <dgm:pt modelId="{CB8F0F4A-DE75-F94C-A5AC-3307A2FE9ABF}" type="pres">
      <dgm:prSet presAssocID="{67A82F81-B7B3-1F4C-B05E-4A0BB25FEFC1}" presName="sibTrans" presStyleLbl="sibTrans2D1" presStyleIdx="2" presStyleCnt="3"/>
      <dgm:spPr/>
    </dgm:pt>
    <dgm:pt modelId="{E463372E-D97B-B549-8AB0-B0A441AC2954}" type="pres">
      <dgm:prSet presAssocID="{67A82F81-B7B3-1F4C-B05E-4A0BB25FEFC1}" presName="connectorText" presStyleLbl="sibTrans2D1" presStyleIdx="2" presStyleCnt="3"/>
      <dgm:spPr/>
    </dgm:pt>
    <dgm:pt modelId="{D3B165D7-87D1-D040-AB04-0A302325A72F}" type="pres">
      <dgm:prSet presAssocID="{A8FCCDC3-62F4-FF43-B093-7942ACC2B38A}" presName="node" presStyleLbl="node1" presStyleIdx="3" presStyleCnt="4">
        <dgm:presLayoutVars>
          <dgm:bulletEnabled val="1"/>
        </dgm:presLayoutVars>
      </dgm:prSet>
      <dgm:spPr/>
    </dgm:pt>
  </dgm:ptLst>
  <dgm:cxnLst>
    <dgm:cxn modelId="{AF0F7A0C-E02A-1542-8B84-331795C160FD}" type="presOf" srcId="{6FB37CBF-D488-EC4D-B66E-341ACDA767A7}" destId="{61DF6F84-27A6-0647-82DC-C14878B1D478}" srcOrd="1" destOrd="0" presId="urn:microsoft.com/office/officeart/2005/8/layout/process1"/>
    <dgm:cxn modelId="{DA33930F-3823-F441-A10A-F66CBE0EE2E3}" type="presOf" srcId="{67A82F81-B7B3-1F4C-B05E-4A0BB25FEFC1}" destId="{E463372E-D97B-B549-8AB0-B0A441AC2954}" srcOrd="1" destOrd="0" presId="urn:microsoft.com/office/officeart/2005/8/layout/process1"/>
    <dgm:cxn modelId="{DB827F13-45B0-CF40-A91F-D81E34E7BC10}" type="presOf" srcId="{A8FCCDC3-62F4-FF43-B093-7942ACC2B38A}" destId="{D3B165D7-87D1-D040-AB04-0A302325A72F}" srcOrd="0" destOrd="0" presId="urn:microsoft.com/office/officeart/2005/8/layout/process1"/>
    <dgm:cxn modelId="{82735327-35ED-4C46-A9A6-763F35159016}" srcId="{51E2EA85-2825-DC40-AAD6-A60A47C6DA38}" destId="{AEC50A79-0A6B-B040-A447-54B95974E128}" srcOrd="0" destOrd="0" parTransId="{00B53E87-B988-0D45-919C-0F95AE06AA73}" sibTransId="{6FB37CBF-D488-EC4D-B66E-341ACDA767A7}"/>
    <dgm:cxn modelId="{68019C2C-72D9-D045-9447-0069557465CD}" type="presOf" srcId="{AEC50A79-0A6B-B040-A447-54B95974E128}" destId="{D29B80F5-5FA1-2B40-9AD3-4E8FE7184F9E}" srcOrd="0" destOrd="0" presId="urn:microsoft.com/office/officeart/2005/8/layout/process1"/>
    <dgm:cxn modelId="{F340E947-55E1-CC42-BFF4-189DC03F8BBF}" srcId="{51E2EA85-2825-DC40-AAD6-A60A47C6DA38}" destId="{A8FCCDC3-62F4-FF43-B093-7942ACC2B38A}" srcOrd="3" destOrd="0" parTransId="{D7ADDFF1-EB94-2D49-BB0D-AD525C96C298}" sibTransId="{3F50CD93-F367-6F42-8743-87678DEC239F}"/>
    <dgm:cxn modelId="{2CB55A70-17C5-2646-8FAB-9D4110921B7E}" type="presOf" srcId="{E840DB6E-3966-B74F-B5AF-764D5ED9F02A}" destId="{48B93CBA-E960-CE48-9C3D-4290A23E9AA2}" srcOrd="1" destOrd="0" presId="urn:microsoft.com/office/officeart/2005/8/layout/process1"/>
    <dgm:cxn modelId="{F529D371-B309-874E-9E84-68C64742A1F1}" type="presOf" srcId="{E2391541-4CD4-E947-9149-70428C15409C}" destId="{15F400FE-3A28-0847-9110-581223AEF387}" srcOrd="0" destOrd="0" presId="urn:microsoft.com/office/officeart/2005/8/layout/process1"/>
    <dgm:cxn modelId="{06E9C981-5AE9-2544-BAD7-421A636E8631}" srcId="{51E2EA85-2825-DC40-AAD6-A60A47C6DA38}" destId="{E2391541-4CD4-E947-9149-70428C15409C}" srcOrd="2" destOrd="0" parTransId="{42F9946D-80D0-4840-B5CA-B30076F9565B}" sibTransId="{67A82F81-B7B3-1F4C-B05E-4A0BB25FEFC1}"/>
    <dgm:cxn modelId="{5DE9EB98-3CD6-164A-8038-57864B8F6A73}" type="presOf" srcId="{6FB37CBF-D488-EC4D-B66E-341ACDA767A7}" destId="{ED40AB4D-6A54-0D47-B1F1-76526CB8BE2E}" srcOrd="0" destOrd="0" presId="urn:microsoft.com/office/officeart/2005/8/layout/process1"/>
    <dgm:cxn modelId="{625023B6-B3D9-084D-89F7-42D7F4053CDA}" type="presOf" srcId="{67A82F81-B7B3-1F4C-B05E-4A0BB25FEFC1}" destId="{CB8F0F4A-DE75-F94C-A5AC-3307A2FE9ABF}" srcOrd="0" destOrd="0" presId="urn:microsoft.com/office/officeart/2005/8/layout/process1"/>
    <dgm:cxn modelId="{17DD3BB7-B737-4B42-A2F8-598EA4152EB2}" srcId="{51E2EA85-2825-DC40-AAD6-A60A47C6DA38}" destId="{1CD7EAB6-C967-9748-8E2A-6B4874151554}" srcOrd="1" destOrd="0" parTransId="{9BF958DD-BDCA-5E4A-BB7C-70571D6CA24A}" sibTransId="{E840DB6E-3966-B74F-B5AF-764D5ED9F02A}"/>
    <dgm:cxn modelId="{F6D53DB8-AC31-B843-AB28-2C3BDC550739}" type="presOf" srcId="{51E2EA85-2825-DC40-AAD6-A60A47C6DA38}" destId="{C0D17296-7D26-AE47-8F3C-F38663C6EADA}" srcOrd="0" destOrd="0" presId="urn:microsoft.com/office/officeart/2005/8/layout/process1"/>
    <dgm:cxn modelId="{0FAA53C8-59EA-9B43-89DF-FCFA355F1D02}" type="presOf" srcId="{E840DB6E-3966-B74F-B5AF-764D5ED9F02A}" destId="{7DE1557B-5281-9D47-9042-202C4E5F48C0}" srcOrd="0" destOrd="0" presId="urn:microsoft.com/office/officeart/2005/8/layout/process1"/>
    <dgm:cxn modelId="{60D5E4CD-D58C-A74E-B86E-D2E998A9F8B7}" type="presOf" srcId="{1CD7EAB6-C967-9748-8E2A-6B4874151554}" destId="{B72E416A-B560-AE4E-ACE4-96F14E9EF8CF}" srcOrd="0" destOrd="0" presId="urn:microsoft.com/office/officeart/2005/8/layout/process1"/>
    <dgm:cxn modelId="{0259F628-BCE2-3E41-8F0D-6155A1CBB46A}" type="presParOf" srcId="{C0D17296-7D26-AE47-8F3C-F38663C6EADA}" destId="{D29B80F5-5FA1-2B40-9AD3-4E8FE7184F9E}" srcOrd="0" destOrd="0" presId="urn:microsoft.com/office/officeart/2005/8/layout/process1"/>
    <dgm:cxn modelId="{7AAA5C97-0251-7D4A-A397-A96EAB14BBFE}" type="presParOf" srcId="{C0D17296-7D26-AE47-8F3C-F38663C6EADA}" destId="{ED40AB4D-6A54-0D47-B1F1-76526CB8BE2E}" srcOrd="1" destOrd="0" presId="urn:microsoft.com/office/officeart/2005/8/layout/process1"/>
    <dgm:cxn modelId="{F6BEC472-135F-EB4B-B68D-DDAC6FD26895}" type="presParOf" srcId="{ED40AB4D-6A54-0D47-B1F1-76526CB8BE2E}" destId="{61DF6F84-27A6-0647-82DC-C14878B1D478}" srcOrd="0" destOrd="0" presId="urn:microsoft.com/office/officeart/2005/8/layout/process1"/>
    <dgm:cxn modelId="{B5F822E5-485D-1344-B382-6C0DBBFCD8AD}" type="presParOf" srcId="{C0D17296-7D26-AE47-8F3C-F38663C6EADA}" destId="{B72E416A-B560-AE4E-ACE4-96F14E9EF8CF}" srcOrd="2" destOrd="0" presId="urn:microsoft.com/office/officeart/2005/8/layout/process1"/>
    <dgm:cxn modelId="{A123D7A4-671B-494D-BC73-3D751996BCF3}" type="presParOf" srcId="{C0D17296-7D26-AE47-8F3C-F38663C6EADA}" destId="{7DE1557B-5281-9D47-9042-202C4E5F48C0}" srcOrd="3" destOrd="0" presId="urn:microsoft.com/office/officeart/2005/8/layout/process1"/>
    <dgm:cxn modelId="{0928A625-8477-2448-9F6D-34EFD1767ED1}" type="presParOf" srcId="{7DE1557B-5281-9D47-9042-202C4E5F48C0}" destId="{48B93CBA-E960-CE48-9C3D-4290A23E9AA2}" srcOrd="0" destOrd="0" presId="urn:microsoft.com/office/officeart/2005/8/layout/process1"/>
    <dgm:cxn modelId="{A2AC49D9-6827-004E-9850-68DD7CDE1876}" type="presParOf" srcId="{C0D17296-7D26-AE47-8F3C-F38663C6EADA}" destId="{15F400FE-3A28-0847-9110-581223AEF387}" srcOrd="4" destOrd="0" presId="urn:microsoft.com/office/officeart/2005/8/layout/process1"/>
    <dgm:cxn modelId="{53EBA38B-F179-2B45-8CE9-DB241D190290}" type="presParOf" srcId="{C0D17296-7D26-AE47-8F3C-F38663C6EADA}" destId="{CB8F0F4A-DE75-F94C-A5AC-3307A2FE9ABF}" srcOrd="5" destOrd="0" presId="urn:microsoft.com/office/officeart/2005/8/layout/process1"/>
    <dgm:cxn modelId="{9CDC9FF9-5438-1E44-89A5-81C655DF343D}" type="presParOf" srcId="{CB8F0F4A-DE75-F94C-A5AC-3307A2FE9ABF}" destId="{E463372E-D97B-B549-8AB0-B0A441AC2954}" srcOrd="0" destOrd="0" presId="urn:microsoft.com/office/officeart/2005/8/layout/process1"/>
    <dgm:cxn modelId="{AF3F9E33-B510-4646-BC33-46D0ECD43B4D}" type="presParOf" srcId="{C0D17296-7D26-AE47-8F3C-F38663C6EADA}" destId="{D3B165D7-87D1-D040-AB04-0A302325A72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38E377-46E3-C443-B8B1-34E6F3A976D6}" type="doc">
      <dgm:prSet loTypeId="urn:microsoft.com/office/officeart/2005/8/layout/arrow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D26ECB6-EAF6-4040-9FBF-3BD79B52E3B4}">
      <dgm:prSet phldrT="[Text]"/>
      <dgm:spPr/>
      <dgm:t>
        <a:bodyPr/>
        <a:lstStyle/>
        <a:p>
          <a:r>
            <a:rPr lang="en-US"/>
            <a:t>Visual</a:t>
          </a:r>
          <a:endParaRPr lang="en-US" dirty="0"/>
        </a:p>
      </dgm:t>
    </dgm:pt>
    <dgm:pt modelId="{3D7452D1-37F6-3B4B-9B11-512FB3518FF2}" type="parTrans" cxnId="{744ECA76-343E-3D41-B0EA-F1072135F2F8}">
      <dgm:prSet/>
      <dgm:spPr/>
      <dgm:t>
        <a:bodyPr/>
        <a:lstStyle/>
        <a:p>
          <a:endParaRPr lang="en-US"/>
        </a:p>
      </dgm:t>
    </dgm:pt>
    <dgm:pt modelId="{F61EF6C0-1568-CA4D-9706-A849523EAB49}" type="sibTrans" cxnId="{744ECA76-343E-3D41-B0EA-F1072135F2F8}">
      <dgm:prSet/>
      <dgm:spPr/>
      <dgm:t>
        <a:bodyPr/>
        <a:lstStyle/>
        <a:p>
          <a:endParaRPr lang="en-US"/>
        </a:p>
      </dgm:t>
    </dgm:pt>
    <dgm:pt modelId="{A1C8FE2F-E664-9F4D-B5D7-5C14E6FCC6D8}">
      <dgm:prSet phldrT="[Text]"/>
      <dgm:spPr/>
      <dgm:t>
        <a:bodyPr/>
        <a:lstStyle/>
        <a:p>
          <a:r>
            <a:rPr lang="en-US" dirty="0"/>
            <a:t>Auditory</a:t>
          </a:r>
        </a:p>
      </dgm:t>
    </dgm:pt>
    <dgm:pt modelId="{89E790C1-F822-EF48-8F80-305D360635CA}" type="parTrans" cxnId="{89A2435D-84C7-2141-9F68-DF21034F8896}">
      <dgm:prSet/>
      <dgm:spPr/>
      <dgm:t>
        <a:bodyPr/>
        <a:lstStyle/>
        <a:p>
          <a:endParaRPr lang="en-US"/>
        </a:p>
      </dgm:t>
    </dgm:pt>
    <dgm:pt modelId="{796A3B0F-9476-2040-8EF3-047973681ABD}" type="sibTrans" cxnId="{89A2435D-84C7-2141-9F68-DF21034F8896}">
      <dgm:prSet/>
      <dgm:spPr/>
      <dgm:t>
        <a:bodyPr/>
        <a:lstStyle/>
        <a:p>
          <a:endParaRPr lang="en-US"/>
        </a:p>
      </dgm:t>
    </dgm:pt>
    <dgm:pt modelId="{7D424E99-39E3-BB49-BC3E-0533AED4EB43}">
      <dgm:prSet phldrT="[Text]"/>
      <dgm:spPr/>
      <dgm:t>
        <a:bodyPr/>
        <a:lstStyle/>
        <a:p>
          <a:r>
            <a:rPr lang="en-US" dirty="0"/>
            <a:t>Kinesthetic</a:t>
          </a:r>
        </a:p>
      </dgm:t>
    </dgm:pt>
    <dgm:pt modelId="{57A1901D-BEAD-944F-8E99-CB64F301201E}" type="parTrans" cxnId="{D3E80334-950D-BC4D-8A33-111FD984E213}">
      <dgm:prSet/>
      <dgm:spPr/>
      <dgm:t>
        <a:bodyPr/>
        <a:lstStyle/>
        <a:p>
          <a:endParaRPr lang="en-US"/>
        </a:p>
      </dgm:t>
    </dgm:pt>
    <dgm:pt modelId="{53E81DF9-1904-594E-97C9-B858EB852E70}" type="sibTrans" cxnId="{D3E80334-950D-BC4D-8A33-111FD984E213}">
      <dgm:prSet/>
      <dgm:spPr/>
      <dgm:t>
        <a:bodyPr/>
        <a:lstStyle/>
        <a:p>
          <a:endParaRPr lang="en-US"/>
        </a:p>
      </dgm:t>
    </dgm:pt>
    <dgm:pt modelId="{4CF1CD18-9786-F044-BF03-A004C2E2029F}" type="pres">
      <dgm:prSet presAssocID="{4138E377-46E3-C443-B8B1-34E6F3A976D6}" presName="arrowDiagram" presStyleCnt="0">
        <dgm:presLayoutVars>
          <dgm:chMax val="5"/>
          <dgm:dir/>
          <dgm:resizeHandles val="exact"/>
        </dgm:presLayoutVars>
      </dgm:prSet>
      <dgm:spPr/>
    </dgm:pt>
    <dgm:pt modelId="{726AA009-5C8B-FB45-A9E0-96C123250699}" type="pres">
      <dgm:prSet presAssocID="{4138E377-46E3-C443-B8B1-34E6F3A976D6}" presName="arrow" presStyleLbl="bgShp" presStyleIdx="0" presStyleCnt="1"/>
      <dgm:spPr/>
    </dgm:pt>
    <dgm:pt modelId="{4FA5A1DF-367F-2C43-8013-49F619B6810A}" type="pres">
      <dgm:prSet presAssocID="{4138E377-46E3-C443-B8B1-34E6F3A976D6}" presName="arrowDiagram3" presStyleCnt="0"/>
      <dgm:spPr/>
    </dgm:pt>
    <dgm:pt modelId="{0C192575-5ED3-4D4E-9D67-9EB95BEBAD1A}" type="pres">
      <dgm:prSet presAssocID="{5D26ECB6-EAF6-4040-9FBF-3BD79B52E3B4}" presName="bullet3a" presStyleLbl="node1" presStyleIdx="0" presStyleCnt="3"/>
      <dgm:spPr/>
    </dgm:pt>
    <dgm:pt modelId="{9968A27F-3E78-6148-B7C7-FD62BF3E20D1}" type="pres">
      <dgm:prSet presAssocID="{5D26ECB6-EAF6-4040-9FBF-3BD79B52E3B4}" presName="textBox3a" presStyleLbl="revTx" presStyleIdx="0" presStyleCnt="3">
        <dgm:presLayoutVars>
          <dgm:bulletEnabled val="1"/>
        </dgm:presLayoutVars>
      </dgm:prSet>
      <dgm:spPr/>
    </dgm:pt>
    <dgm:pt modelId="{038F393D-90B8-3841-951D-A8A115821DC6}" type="pres">
      <dgm:prSet presAssocID="{A1C8FE2F-E664-9F4D-B5D7-5C14E6FCC6D8}" presName="bullet3b" presStyleLbl="node1" presStyleIdx="1" presStyleCnt="3"/>
      <dgm:spPr/>
    </dgm:pt>
    <dgm:pt modelId="{2C9355E1-AC6D-1F45-B9AE-5C5C64A54A8B}" type="pres">
      <dgm:prSet presAssocID="{A1C8FE2F-E664-9F4D-B5D7-5C14E6FCC6D8}" presName="textBox3b" presStyleLbl="revTx" presStyleIdx="1" presStyleCnt="3">
        <dgm:presLayoutVars>
          <dgm:bulletEnabled val="1"/>
        </dgm:presLayoutVars>
      </dgm:prSet>
      <dgm:spPr/>
    </dgm:pt>
    <dgm:pt modelId="{B58101A6-3246-D24C-8E33-F650153C4614}" type="pres">
      <dgm:prSet presAssocID="{7D424E99-39E3-BB49-BC3E-0533AED4EB43}" presName="bullet3c" presStyleLbl="node1" presStyleIdx="2" presStyleCnt="3"/>
      <dgm:spPr/>
    </dgm:pt>
    <dgm:pt modelId="{51E04E5E-8CFB-084F-A831-73F4614AA16E}" type="pres">
      <dgm:prSet presAssocID="{7D424E99-39E3-BB49-BC3E-0533AED4EB43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2439D708-2C3E-1940-8CBE-1C4246451A13}" type="presOf" srcId="{4138E377-46E3-C443-B8B1-34E6F3A976D6}" destId="{4CF1CD18-9786-F044-BF03-A004C2E2029F}" srcOrd="0" destOrd="0" presId="urn:microsoft.com/office/officeart/2005/8/layout/arrow2"/>
    <dgm:cxn modelId="{D3E80334-950D-BC4D-8A33-111FD984E213}" srcId="{4138E377-46E3-C443-B8B1-34E6F3A976D6}" destId="{7D424E99-39E3-BB49-BC3E-0533AED4EB43}" srcOrd="2" destOrd="0" parTransId="{57A1901D-BEAD-944F-8E99-CB64F301201E}" sibTransId="{53E81DF9-1904-594E-97C9-B858EB852E70}"/>
    <dgm:cxn modelId="{6302355C-3D88-3840-BBB3-D471E48FE5B1}" type="presOf" srcId="{A1C8FE2F-E664-9F4D-B5D7-5C14E6FCC6D8}" destId="{2C9355E1-AC6D-1F45-B9AE-5C5C64A54A8B}" srcOrd="0" destOrd="0" presId="urn:microsoft.com/office/officeart/2005/8/layout/arrow2"/>
    <dgm:cxn modelId="{89A2435D-84C7-2141-9F68-DF21034F8896}" srcId="{4138E377-46E3-C443-B8B1-34E6F3A976D6}" destId="{A1C8FE2F-E664-9F4D-B5D7-5C14E6FCC6D8}" srcOrd="1" destOrd="0" parTransId="{89E790C1-F822-EF48-8F80-305D360635CA}" sibTransId="{796A3B0F-9476-2040-8EF3-047973681ABD}"/>
    <dgm:cxn modelId="{6E845574-3884-364B-9918-596E2066C301}" type="presOf" srcId="{7D424E99-39E3-BB49-BC3E-0533AED4EB43}" destId="{51E04E5E-8CFB-084F-A831-73F4614AA16E}" srcOrd="0" destOrd="0" presId="urn:microsoft.com/office/officeart/2005/8/layout/arrow2"/>
    <dgm:cxn modelId="{744ECA76-343E-3D41-B0EA-F1072135F2F8}" srcId="{4138E377-46E3-C443-B8B1-34E6F3A976D6}" destId="{5D26ECB6-EAF6-4040-9FBF-3BD79B52E3B4}" srcOrd="0" destOrd="0" parTransId="{3D7452D1-37F6-3B4B-9B11-512FB3518FF2}" sibTransId="{F61EF6C0-1568-CA4D-9706-A849523EAB49}"/>
    <dgm:cxn modelId="{D45AAD7E-2563-3D44-AB7A-BA9ED7E4F05F}" type="presOf" srcId="{5D26ECB6-EAF6-4040-9FBF-3BD79B52E3B4}" destId="{9968A27F-3E78-6148-B7C7-FD62BF3E20D1}" srcOrd="0" destOrd="0" presId="urn:microsoft.com/office/officeart/2005/8/layout/arrow2"/>
    <dgm:cxn modelId="{8183A3F8-943A-584B-8859-3441C6842697}" type="presParOf" srcId="{4CF1CD18-9786-F044-BF03-A004C2E2029F}" destId="{726AA009-5C8B-FB45-A9E0-96C123250699}" srcOrd="0" destOrd="0" presId="urn:microsoft.com/office/officeart/2005/8/layout/arrow2"/>
    <dgm:cxn modelId="{B78574A2-0BB2-A146-B607-8E12CD797DF7}" type="presParOf" srcId="{4CF1CD18-9786-F044-BF03-A004C2E2029F}" destId="{4FA5A1DF-367F-2C43-8013-49F619B6810A}" srcOrd="1" destOrd="0" presId="urn:microsoft.com/office/officeart/2005/8/layout/arrow2"/>
    <dgm:cxn modelId="{FDF0521C-7FAE-D64E-876E-ED5D48489BE3}" type="presParOf" srcId="{4FA5A1DF-367F-2C43-8013-49F619B6810A}" destId="{0C192575-5ED3-4D4E-9D67-9EB95BEBAD1A}" srcOrd="0" destOrd="0" presId="urn:microsoft.com/office/officeart/2005/8/layout/arrow2"/>
    <dgm:cxn modelId="{7466363E-E5F7-474E-A851-09ADEC64F9DD}" type="presParOf" srcId="{4FA5A1DF-367F-2C43-8013-49F619B6810A}" destId="{9968A27F-3E78-6148-B7C7-FD62BF3E20D1}" srcOrd="1" destOrd="0" presId="urn:microsoft.com/office/officeart/2005/8/layout/arrow2"/>
    <dgm:cxn modelId="{A0C89532-992E-A041-BF95-A15F81A1BB01}" type="presParOf" srcId="{4FA5A1DF-367F-2C43-8013-49F619B6810A}" destId="{038F393D-90B8-3841-951D-A8A115821DC6}" srcOrd="2" destOrd="0" presId="urn:microsoft.com/office/officeart/2005/8/layout/arrow2"/>
    <dgm:cxn modelId="{C6A30914-BD5B-834D-BA14-4EBD42186006}" type="presParOf" srcId="{4FA5A1DF-367F-2C43-8013-49F619B6810A}" destId="{2C9355E1-AC6D-1F45-B9AE-5C5C64A54A8B}" srcOrd="3" destOrd="0" presId="urn:microsoft.com/office/officeart/2005/8/layout/arrow2"/>
    <dgm:cxn modelId="{A30083C3-C9B7-3940-A4CA-917EB519D0F2}" type="presParOf" srcId="{4FA5A1DF-367F-2C43-8013-49F619B6810A}" destId="{B58101A6-3246-D24C-8E33-F650153C4614}" srcOrd="4" destOrd="0" presId="urn:microsoft.com/office/officeart/2005/8/layout/arrow2"/>
    <dgm:cxn modelId="{5807A660-7945-C947-8151-8027261F1A67}" type="presParOf" srcId="{4FA5A1DF-367F-2C43-8013-49F619B6810A}" destId="{51E04E5E-8CFB-084F-A831-73F4614AA16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6F2009-B760-AC44-A198-972EAF6C164F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0B74EE-30E0-814D-BEFC-0F62BE32864B}">
      <dgm:prSet phldrT="[Text]"/>
      <dgm:spPr/>
      <dgm:t>
        <a:bodyPr/>
        <a:lstStyle/>
        <a:p>
          <a:r>
            <a:rPr lang="en-US" dirty="0"/>
            <a:t>Faculty Mentors</a:t>
          </a:r>
        </a:p>
      </dgm:t>
    </dgm:pt>
    <dgm:pt modelId="{15039E06-5E00-7B46-8E59-9654081DA9FD}" type="parTrans" cxnId="{21B62833-8062-ED47-AEB5-92B62B56A8AA}">
      <dgm:prSet/>
      <dgm:spPr/>
      <dgm:t>
        <a:bodyPr/>
        <a:lstStyle/>
        <a:p>
          <a:endParaRPr lang="en-US"/>
        </a:p>
      </dgm:t>
    </dgm:pt>
    <dgm:pt modelId="{07E26793-9876-D94E-A70F-4064209F5EA8}" type="sibTrans" cxnId="{21B62833-8062-ED47-AEB5-92B62B56A8AA}">
      <dgm:prSet/>
      <dgm:spPr/>
      <dgm:t>
        <a:bodyPr/>
        <a:lstStyle/>
        <a:p>
          <a:endParaRPr lang="en-US"/>
        </a:p>
      </dgm:t>
    </dgm:pt>
    <dgm:pt modelId="{D9DBFC0C-787C-2E41-A36C-31388696BC5F}">
      <dgm:prSet phldrT="[Text]"/>
      <dgm:spPr/>
      <dgm:t>
        <a:bodyPr/>
        <a:lstStyle/>
        <a:p>
          <a:r>
            <a:rPr lang="en-US" dirty="0"/>
            <a:t>Instructional Designers</a:t>
          </a:r>
        </a:p>
      </dgm:t>
    </dgm:pt>
    <dgm:pt modelId="{C7FEBC1A-87C1-7B4C-8181-0FEED7816FE9}" type="parTrans" cxnId="{A04CC34C-7E57-6F4A-B723-51DD3353D147}">
      <dgm:prSet/>
      <dgm:spPr/>
      <dgm:t>
        <a:bodyPr/>
        <a:lstStyle/>
        <a:p>
          <a:endParaRPr lang="en-US"/>
        </a:p>
      </dgm:t>
    </dgm:pt>
    <dgm:pt modelId="{7EFA1D6A-82B3-3A48-BE79-0FD67206D7D7}" type="sibTrans" cxnId="{A04CC34C-7E57-6F4A-B723-51DD3353D147}">
      <dgm:prSet/>
      <dgm:spPr/>
      <dgm:t>
        <a:bodyPr/>
        <a:lstStyle/>
        <a:p>
          <a:endParaRPr lang="en-US"/>
        </a:p>
      </dgm:t>
    </dgm:pt>
    <dgm:pt modelId="{BE7372B4-8FC7-8A4D-982B-350622A93AA5}">
      <dgm:prSet phldrT="[Text]"/>
      <dgm:spPr/>
      <dgm:t>
        <a:bodyPr/>
        <a:lstStyle/>
        <a:p>
          <a:r>
            <a:rPr lang="en-US" dirty="0"/>
            <a:t>Course Reviews</a:t>
          </a:r>
        </a:p>
      </dgm:t>
    </dgm:pt>
    <dgm:pt modelId="{25B271F8-BAE1-7B4D-AEBF-04231B1CC3AB}" type="parTrans" cxnId="{447561FB-DF45-8D48-83A5-5D3A86EB9E04}">
      <dgm:prSet/>
      <dgm:spPr/>
      <dgm:t>
        <a:bodyPr/>
        <a:lstStyle/>
        <a:p>
          <a:endParaRPr lang="en-US"/>
        </a:p>
      </dgm:t>
    </dgm:pt>
    <dgm:pt modelId="{46197A06-098D-564A-AA0E-022B492E865E}" type="sibTrans" cxnId="{447561FB-DF45-8D48-83A5-5D3A86EB9E04}">
      <dgm:prSet/>
      <dgm:spPr/>
      <dgm:t>
        <a:bodyPr/>
        <a:lstStyle/>
        <a:p>
          <a:endParaRPr lang="en-US"/>
        </a:p>
      </dgm:t>
    </dgm:pt>
    <dgm:pt modelId="{85D53EDB-176F-5A4E-8B2E-8D8E5F68017D}" type="pres">
      <dgm:prSet presAssocID="{606F2009-B760-AC44-A198-972EAF6C164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44F9CCA-8064-BA42-A1FC-E6776AF1D0D8}" type="pres">
      <dgm:prSet presAssocID="{E60B74EE-30E0-814D-BEFC-0F62BE32864B}" presName="Accent1" presStyleCnt="0"/>
      <dgm:spPr/>
    </dgm:pt>
    <dgm:pt modelId="{847E592A-DFCF-F543-9B13-C28A1B7DEE76}" type="pres">
      <dgm:prSet presAssocID="{E60B74EE-30E0-814D-BEFC-0F62BE32864B}" presName="Accent" presStyleLbl="node1" presStyleIdx="0" presStyleCnt="3"/>
      <dgm:spPr/>
    </dgm:pt>
    <dgm:pt modelId="{458C22F9-2568-2C45-BE41-F193DE089990}" type="pres">
      <dgm:prSet presAssocID="{E60B74EE-30E0-814D-BEFC-0F62BE32864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0A0AA3F9-8FC1-A94E-8B78-F2F539254738}" type="pres">
      <dgm:prSet presAssocID="{D9DBFC0C-787C-2E41-A36C-31388696BC5F}" presName="Accent2" presStyleCnt="0"/>
      <dgm:spPr/>
    </dgm:pt>
    <dgm:pt modelId="{04EA8A65-5468-184E-8793-0E45615BC8CB}" type="pres">
      <dgm:prSet presAssocID="{D9DBFC0C-787C-2E41-A36C-31388696BC5F}" presName="Accent" presStyleLbl="node1" presStyleIdx="1" presStyleCnt="3"/>
      <dgm:spPr/>
    </dgm:pt>
    <dgm:pt modelId="{7798A18B-AD44-FD43-A416-DC06F18A7175}" type="pres">
      <dgm:prSet presAssocID="{D9DBFC0C-787C-2E41-A36C-31388696BC5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C7A4BE1-D2B0-F64D-AC19-F0F3729E8E7F}" type="pres">
      <dgm:prSet presAssocID="{BE7372B4-8FC7-8A4D-982B-350622A93AA5}" presName="Accent3" presStyleCnt="0"/>
      <dgm:spPr/>
    </dgm:pt>
    <dgm:pt modelId="{72B3F7DF-6D12-9943-8F4A-18D68374CE2F}" type="pres">
      <dgm:prSet presAssocID="{BE7372B4-8FC7-8A4D-982B-350622A93AA5}" presName="Accent" presStyleLbl="node1" presStyleIdx="2" presStyleCnt="3"/>
      <dgm:spPr/>
    </dgm:pt>
    <dgm:pt modelId="{06743BFC-85C1-9A4C-8C5B-F76DC7694CB1}" type="pres">
      <dgm:prSet presAssocID="{BE7372B4-8FC7-8A4D-982B-350622A93AA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1B62833-8062-ED47-AEB5-92B62B56A8AA}" srcId="{606F2009-B760-AC44-A198-972EAF6C164F}" destId="{E60B74EE-30E0-814D-BEFC-0F62BE32864B}" srcOrd="0" destOrd="0" parTransId="{15039E06-5E00-7B46-8E59-9654081DA9FD}" sibTransId="{07E26793-9876-D94E-A70F-4064209F5EA8}"/>
    <dgm:cxn modelId="{23848A38-447D-534A-9BD5-395617DF8C33}" type="presOf" srcId="{D9DBFC0C-787C-2E41-A36C-31388696BC5F}" destId="{7798A18B-AD44-FD43-A416-DC06F18A7175}" srcOrd="0" destOrd="0" presId="urn:microsoft.com/office/officeart/2009/layout/CircleArrowProcess"/>
    <dgm:cxn modelId="{A04CC34C-7E57-6F4A-B723-51DD3353D147}" srcId="{606F2009-B760-AC44-A198-972EAF6C164F}" destId="{D9DBFC0C-787C-2E41-A36C-31388696BC5F}" srcOrd="1" destOrd="0" parTransId="{C7FEBC1A-87C1-7B4C-8181-0FEED7816FE9}" sibTransId="{7EFA1D6A-82B3-3A48-BE79-0FD67206D7D7}"/>
    <dgm:cxn modelId="{1FA0AD50-F0CD-F147-B52E-F29E34A3896A}" type="presOf" srcId="{606F2009-B760-AC44-A198-972EAF6C164F}" destId="{85D53EDB-176F-5A4E-8B2E-8D8E5F68017D}" srcOrd="0" destOrd="0" presId="urn:microsoft.com/office/officeart/2009/layout/CircleArrowProcess"/>
    <dgm:cxn modelId="{AA2E21A7-9B55-144A-B9CD-59E66C1BB882}" type="presOf" srcId="{E60B74EE-30E0-814D-BEFC-0F62BE32864B}" destId="{458C22F9-2568-2C45-BE41-F193DE089990}" srcOrd="0" destOrd="0" presId="urn:microsoft.com/office/officeart/2009/layout/CircleArrowProcess"/>
    <dgm:cxn modelId="{875FE1EF-4A6E-1947-A2A2-8E5AA8ECC1E9}" type="presOf" srcId="{BE7372B4-8FC7-8A4D-982B-350622A93AA5}" destId="{06743BFC-85C1-9A4C-8C5B-F76DC7694CB1}" srcOrd="0" destOrd="0" presId="urn:microsoft.com/office/officeart/2009/layout/CircleArrowProcess"/>
    <dgm:cxn modelId="{447561FB-DF45-8D48-83A5-5D3A86EB9E04}" srcId="{606F2009-B760-AC44-A198-972EAF6C164F}" destId="{BE7372B4-8FC7-8A4D-982B-350622A93AA5}" srcOrd="2" destOrd="0" parTransId="{25B271F8-BAE1-7B4D-AEBF-04231B1CC3AB}" sibTransId="{46197A06-098D-564A-AA0E-022B492E865E}"/>
    <dgm:cxn modelId="{B84DFCDC-8F01-E848-86A6-42730A2185ED}" type="presParOf" srcId="{85D53EDB-176F-5A4E-8B2E-8D8E5F68017D}" destId="{A44F9CCA-8064-BA42-A1FC-E6776AF1D0D8}" srcOrd="0" destOrd="0" presId="urn:microsoft.com/office/officeart/2009/layout/CircleArrowProcess"/>
    <dgm:cxn modelId="{EB11AF7A-FBE0-C34F-AD39-0A6ED51F6371}" type="presParOf" srcId="{A44F9CCA-8064-BA42-A1FC-E6776AF1D0D8}" destId="{847E592A-DFCF-F543-9B13-C28A1B7DEE76}" srcOrd="0" destOrd="0" presId="urn:microsoft.com/office/officeart/2009/layout/CircleArrowProcess"/>
    <dgm:cxn modelId="{2E13D710-ACE4-824A-A49D-3DAEEFEAC419}" type="presParOf" srcId="{85D53EDB-176F-5A4E-8B2E-8D8E5F68017D}" destId="{458C22F9-2568-2C45-BE41-F193DE089990}" srcOrd="1" destOrd="0" presId="urn:microsoft.com/office/officeart/2009/layout/CircleArrowProcess"/>
    <dgm:cxn modelId="{8A466592-61E9-A14C-8950-C708F7A4CFD9}" type="presParOf" srcId="{85D53EDB-176F-5A4E-8B2E-8D8E5F68017D}" destId="{0A0AA3F9-8FC1-A94E-8B78-F2F539254738}" srcOrd="2" destOrd="0" presId="urn:microsoft.com/office/officeart/2009/layout/CircleArrowProcess"/>
    <dgm:cxn modelId="{7BC9CC14-746E-AF41-B337-44F9A96D2FA2}" type="presParOf" srcId="{0A0AA3F9-8FC1-A94E-8B78-F2F539254738}" destId="{04EA8A65-5468-184E-8793-0E45615BC8CB}" srcOrd="0" destOrd="0" presId="urn:microsoft.com/office/officeart/2009/layout/CircleArrowProcess"/>
    <dgm:cxn modelId="{529AEA01-120C-2C42-8E9F-F622537E5B2B}" type="presParOf" srcId="{85D53EDB-176F-5A4E-8B2E-8D8E5F68017D}" destId="{7798A18B-AD44-FD43-A416-DC06F18A7175}" srcOrd="3" destOrd="0" presId="urn:microsoft.com/office/officeart/2009/layout/CircleArrowProcess"/>
    <dgm:cxn modelId="{F24D98F1-6165-2F41-B1FD-642ADBE5D1EF}" type="presParOf" srcId="{85D53EDB-176F-5A4E-8B2E-8D8E5F68017D}" destId="{0C7A4BE1-D2B0-F64D-AC19-F0F3729E8E7F}" srcOrd="4" destOrd="0" presId="urn:microsoft.com/office/officeart/2009/layout/CircleArrowProcess"/>
    <dgm:cxn modelId="{B7E86B36-F754-7549-AEAF-9C599BCBFFF7}" type="presParOf" srcId="{0C7A4BE1-D2B0-F64D-AC19-F0F3729E8E7F}" destId="{72B3F7DF-6D12-9943-8F4A-18D68374CE2F}" srcOrd="0" destOrd="0" presId="urn:microsoft.com/office/officeart/2009/layout/CircleArrowProcess"/>
    <dgm:cxn modelId="{7745EA0B-342B-0242-9E7F-270961E1D583}" type="presParOf" srcId="{85D53EDB-176F-5A4E-8B2E-8D8E5F68017D}" destId="{06743BFC-85C1-9A4C-8C5B-F76DC7694CB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B80F5-5FA1-2B40-9AD3-4E8FE7184F9E}">
      <dsp:nvSpPr>
        <dsp:cNvPr id="0" name=""/>
        <dsp:cNvSpPr/>
      </dsp:nvSpPr>
      <dsp:spPr>
        <a:xfrm>
          <a:off x="4353" y="991102"/>
          <a:ext cx="1903325" cy="11419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COVID Crisis</a:t>
          </a:r>
        </a:p>
      </dsp:txBody>
      <dsp:txXfrm>
        <a:off x="37801" y="1024550"/>
        <a:ext cx="1836429" cy="1075099"/>
      </dsp:txXfrm>
    </dsp:sp>
    <dsp:sp modelId="{ED40AB4D-6A54-0D47-B1F1-76526CB8BE2E}">
      <dsp:nvSpPr>
        <dsp:cNvPr id="0" name=""/>
        <dsp:cNvSpPr/>
      </dsp:nvSpPr>
      <dsp:spPr>
        <a:xfrm>
          <a:off x="2098011" y="1326088"/>
          <a:ext cx="403504" cy="472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098011" y="1420493"/>
        <a:ext cx="282453" cy="283214"/>
      </dsp:txXfrm>
    </dsp:sp>
    <dsp:sp modelId="{B72E416A-B560-AE4E-ACE4-96F14E9EF8CF}">
      <dsp:nvSpPr>
        <dsp:cNvPr id="0" name=""/>
        <dsp:cNvSpPr/>
      </dsp:nvSpPr>
      <dsp:spPr>
        <a:xfrm>
          <a:off x="2669008" y="991102"/>
          <a:ext cx="1903325" cy="11419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Existing Faculty</a:t>
          </a:r>
        </a:p>
      </dsp:txBody>
      <dsp:txXfrm>
        <a:off x="2702456" y="1024550"/>
        <a:ext cx="1836429" cy="1075099"/>
      </dsp:txXfrm>
    </dsp:sp>
    <dsp:sp modelId="{7DE1557B-5281-9D47-9042-202C4E5F48C0}">
      <dsp:nvSpPr>
        <dsp:cNvPr id="0" name=""/>
        <dsp:cNvSpPr/>
      </dsp:nvSpPr>
      <dsp:spPr>
        <a:xfrm>
          <a:off x="4762666" y="1326088"/>
          <a:ext cx="403504" cy="472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762666" y="1420493"/>
        <a:ext cx="282453" cy="283214"/>
      </dsp:txXfrm>
    </dsp:sp>
    <dsp:sp modelId="{15F400FE-3A28-0847-9110-581223AEF387}">
      <dsp:nvSpPr>
        <dsp:cNvPr id="0" name=""/>
        <dsp:cNvSpPr/>
      </dsp:nvSpPr>
      <dsp:spPr>
        <a:xfrm>
          <a:off x="5333664" y="991102"/>
          <a:ext cx="1903325" cy="11419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New Faculty/On-Boarding</a:t>
          </a:r>
        </a:p>
      </dsp:txBody>
      <dsp:txXfrm>
        <a:off x="5367112" y="1024550"/>
        <a:ext cx="1836429" cy="1075099"/>
      </dsp:txXfrm>
    </dsp:sp>
    <dsp:sp modelId="{CB8F0F4A-DE75-F94C-A5AC-3307A2FE9ABF}">
      <dsp:nvSpPr>
        <dsp:cNvPr id="0" name=""/>
        <dsp:cNvSpPr/>
      </dsp:nvSpPr>
      <dsp:spPr>
        <a:xfrm>
          <a:off x="7427321" y="1326088"/>
          <a:ext cx="403504" cy="472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7427321" y="1420493"/>
        <a:ext cx="282453" cy="283214"/>
      </dsp:txXfrm>
    </dsp:sp>
    <dsp:sp modelId="{D3B165D7-87D1-D040-AB04-0A302325A72F}">
      <dsp:nvSpPr>
        <dsp:cNvPr id="0" name=""/>
        <dsp:cNvSpPr/>
      </dsp:nvSpPr>
      <dsp:spPr>
        <a:xfrm>
          <a:off x="7998319" y="991102"/>
          <a:ext cx="1903325" cy="11419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Changes in Technology/LMS</a:t>
          </a:r>
        </a:p>
      </dsp:txBody>
      <dsp:txXfrm>
        <a:off x="8031767" y="1024550"/>
        <a:ext cx="1836429" cy="1075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AA009-5C8B-FB45-A9E0-96C123250699}">
      <dsp:nvSpPr>
        <dsp:cNvPr id="0" name=""/>
        <dsp:cNvSpPr/>
      </dsp:nvSpPr>
      <dsp:spPr>
        <a:xfrm>
          <a:off x="1183354" y="0"/>
          <a:ext cx="8071104" cy="5044440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92575-5ED3-4D4E-9D67-9EB95BEBAD1A}">
      <dsp:nvSpPr>
        <dsp:cNvPr id="0" name=""/>
        <dsp:cNvSpPr/>
      </dsp:nvSpPr>
      <dsp:spPr>
        <a:xfrm>
          <a:off x="2208384" y="3481672"/>
          <a:ext cx="209848" cy="2098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8A27F-3E78-6148-B7C7-FD62BF3E20D1}">
      <dsp:nvSpPr>
        <dsp:cNvPr id="0" name=""/>
        <dsp:cNvSpPr/>
      </dsp:nvSpPr>
      <dsp:spPr>
        <a:xfrm>
          <a:off x="2313309" y="3586596"/>
          <a:ext cx="1880567" cy="145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4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Visual</a:t>
          </a:r>
          <a:endParaRPr lang="en-US" sz="2500" kern="1200" dirty="0"/>
        </a:p>
      </dsp:txBody>
      <dsp:txXfrm>
        <a:off x="2313309" y="3586596"/>
        <a:ext cx="1880567" cy="1457843"/>
      </dsp:txXfrm>
    </dsp:sp>
    <dsp:sp modelId="{038F393D-90B8-3841-951D-A8A115821DC6}">
      <dsp:nvSpPr>
        <dsp:cNvPr id="0" name=""/>
        <dsp:cNvSpPr/>
      </dsp:nvSpPr>
      <dsp:spPr>
        <a:xfrm>
          <a:off x="4060703" y="2110593"/>
          <a:ext cx="379341" cy="3793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355E1-AC6D-1F45-B9AE-5C5C64A54A8B}">
      <dsp:nvSpPr>
        <dsp:cNvPr id="0" name=""/>
        <dsp:cNvSpPr/>
      </dsp:nvSpPr>
      <dsp:spPr>
        <a:xfrm>
          <a:off x="4250374" y="2300264"/>
          <a:ext cx="1937064" cy="274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005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Auditory</a:t>
          </a:r>
        </a:p>
      </dsp:txBody>
      <dsp:txXfrm>
        <a:off x="4250374" y="2300264"/>
        <a:ext cx="1937064" cy="2744175"/>
      </dsp:txXfrm>
    </dsp:sp>
    <dsp:sp modelId="{B58101A6-3246-D24C-8E33-F650153C4614}">
      <dsp:nvSpPr>
        <dsp:cNvPr id="0" name=""/>
        <dsp:cNvSpPr/>
      </dsp:nvSpPr>
      <dsp:spPr>
        <a:xfrm>
          <a:off x="6288327" y="1276243"/>
          <a:ext cx="524621" cy="5246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04E5E-8CFB-084F-A831-73F4614AA16E}">
      <dsp:nvSpPr>
        <dsp:cNvPr id="0" name=""/>
        <dsp:cNvSpPr/>
      </dsp:nvSpPr>
      <dsp:spPr>
        <a:xfrm>
          <a:off x="6550638" y="1538554"/>
          <a:ext cx="1937064" cy="3505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86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Kinesthetic</a:t>
          </a:r>
        </a:p>
      </dsp:txBody>
      <dsp:txXfrm>
        <a:off x="6550638" y="1538554"/>
        <a:ext cx="1937064" cy="3505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E592A-DFCF-F543-9B13-C28A1B7DEE76}">
      <dsp:nvSpPr>
        <dsp:cNvPr id="0" name=""/>
        <dsp:cNvSpPr/>
      </dsp:nvSpPr>
      <dsp:spPr>
        <a:xfrm>
          <a:off x="2332307" y="0"/>
          <a:ext cx="3036863" cy="303732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C22F9-2568-2C45-BE41-F193DE089990}">
      <dsp:nvSpPr>
        <dsp:cNvPr id="0" name=""/>
        <dsp:cNvSpPr/>
      </dsp:nvSpPr>
      <dsp:spPr>
        <a:xfrm>
          <a:off x="3003553" y="1096566"/>
          <a:ext cx="1687526" cy="84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Faculty Mentors</a:t>
          </a:r>
        </a:p>
      </dsp:txBody>
      <dsp:txXfrm>
        <a:off x="3003553" y="1096566"/>
        <a:ext cx="1687526" cy="843561"/>
      </dsp:txXfrm>
    </dsp:sp>
    <dsp:sp modelId="{04EA8A65-5468-184E-8793-0E45615BC8CB}">
      <dsp:nvSpPr>
        <dsp:cNvPr id="0" name=""/>
        <dsp:cNvSpPr/>
      </dsp:nvSpPr>
      <dsp:spPr>
        <a:xfrm>
          <a:off x="1488829" y="1745168"/>
          <a:ext cx="3036863" cy="303732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8A18B-AD44-FD43-A416-DC06F18A7175}">
      <dsp:nvSpPr>
        <dsp:cNvPr id="0" name=""/>
        <dsp:cNvSpPr/>
      </dsp:nvSpPr>
      <dsp:spPr>
        <a:xfrm>
          <a:off x="2163497" y="2851830"/>
          <a:ext cx="1687526" cy="84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Instructional Designers</a:t>
          </a:r>
        </a:p>
      </dsp:txBody>
      <dsp:txXfrm>
        <a:off x="2163497" y="2851830"/>
        <a:ext cx="1687526" cy="843561"/>
      </dsp:txXfrm>
    </dsp:sp>
    <dsp:sp modelId="{72B3F7DF-6D12-9943-8F4A-18D68374CE2F}">
      <dsp:nvSpPr>
        <dsp:cNvPr id="0" name=""/>
        <dsp:cNvSpPr/>
      </dsp:nvSpPr>
      <dsp:spPr>
        <a:xfrm>
          <a:off x="2548452" y="3699177"/>
          <a:ext cx="2609136" cy="261018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43BFC-85C1-9A4C-8C5B-F76DC7694CB1}">
      <dsp:nvSpPr>
        <dsp:cNvPr id="0" name=""/>
        <dsp:cNvSpPr/>
      </dsp:nvSpPr>
      <dsp:spPr>
        <a:xfrm>
          <a:off x="3007546" y="4609618"/>
          <a:ext cx="1687526" cy="84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Course Reviews</a:t>
          </a:r>
        </a:p>
      </dsp:txBody>
      <dsp:txXfrm>
        <a:off x="3007546" y="4609618"/>
        <a:ext cx="1687526" cy="843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95544-C053-6543-9949-F522E64A6D51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F1626-7021-6341-B5EC-0FE847AAC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Audience Participation</a:t>
            </a:r>
          </a:p>
          <a:p>
            <a:endParaRPr lang="en-US" dirty="0"/>
          </a:p>
          <a:p>
            <a:r>
              <a:rPr lang="en-US" dirty="0"/>
              <a:t>Let’s start with the Light Side.  Shout out if you’re a Jedi/Faculty Member.  Share one benefit of teaching in person.</a:t>
            </a:r>
          </a:p>
          <a:p>
            <a:endParaRPr lang="en-US" dirty="0"/>
          </a:p>
          <a:p>
            <a:r>
              <a:rPr lang="en-US" dirty="0"/>
              <a:t>OK, now for our Sith Lords, AKA Distance Learning Folk.  Share one thing you would like faculty to know about what you can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F1626-7021-6341-B5EC-0FE847AAC0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F1626-7021-6341-B5EC-0FE847AAC0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1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F1626-7021-6341-B5EC-0FE847AAC0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CC5-0700-6142-8EB7-2C4233F4A8C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D107-202A-0640-8CD3-907F6E10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1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CC5-0700-6142-8EB7-2C4233F4A8C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D107-202A-0640-8CD3-907F6E10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3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CC5-0700-6142-8EB7-2C4233F4A8C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D107-202A-0640-8CD3-907F6E10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53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CC5-0700-6142-8EB7-2C4233F4A8C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D107-202A-0640-8CD3-907F6E10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56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CC5-0700-6142-8EB7-2C4233F4A8C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D107-202A-0640-8CD3-907F6E10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80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CC5-0700-6142-8EB7-2C4233F4A8C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D107-202A-0640-8CD3-907F6E10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36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CC5-0700-6142-8EB7-2C4233F4A8C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D107-202A-0640-8CD3-907F6E10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57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CC5-0700-6142-8EB7-2C4233F4A8C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D107-202A-0640-8CD3-907F6E10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19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CC5-0700-6142-8EB7-2C4233F4A8C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D107-202A-0640-8CD3-907F6E10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2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CC5-0700-6142-8EB7-2C4233F4A8C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D107-202A-0640-8CD3-907F6E10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CC5-0700-6142-8EB7-2C4233F4A8C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D107-202A-0640-8CD3-907F6E10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2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CC5-0700-6142-8EB7-2C4233F4A8C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D107-202A-0640-8CD3-907F6E10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7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CC5-0700-6142-8EB7-2C4233F4A8C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D107-202A-0640-8CD3-907F6E10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CC5-0700-6142-8EB7-2C4233F4A8C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D107-202A-0640-8CD3-907F6E10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6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CC5-0700-6142-8EB7-2C4233F4A8C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D107-202A-0640-8CD3-907F6E10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5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CC5-0700-6142-8EB7-2C4233F4A8C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D107-202A-0640-8CD3-907F6E10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1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D1E5CC5-0700-6142-8EB7-2C4233F4A8C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821D107-202A-0640-8CD3-907F6E10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2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1E5CC5-0700-6142-8EB7-2C4233F4A8C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821D107-202A-0640-8CD3-907F6E10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88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5BB4-393A-F640-90B9-73FAAAD74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5098" y="609600"/>
            <a:ext cx="4798142" cy="36428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3000"/>
            </a:br>
            <a:br>
              <a:rPr lang="en-US" sz="3000">
                <a:effectLst/>
              </a:rPr>
            </a:br>
            <a:br>
              <a:rPr lang="en-US" sz="3000"/>
            </a:br>
            <a:br>
              <a:rPr lang="en-US" sz="3000">
                <a:effectLst/>
              </a:rPr>
            </a:br>
            <a:r>
              <a:rPr lang="en-US" sz="3000">
                <a:effectLst/>
              </a:rPr>
              <a:t>First Order: Respecting and Rescuing the Resistant</a:t>
            </a:r>
            <a:endParaRPr lang="en-US" sz="3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6C56A-7BEC-764F-960F-B75563D42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098" y="4365523"/>
            <a:ext cx="4798140" cy="1793053"/>
          </a:xfrm>
        </p:spPr>
        <p:txBody>
          <a:bodyPr>
            <a:normAutofit/>
          </a:bodyPr>
          <a:lstStyle/>
          <a:p>
            <a:r>
              <a:rPr lang="en-US"/>
              <a:t>Come to the Dark Side!  We have cookies!</a:t>
            </a:r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B0A5D42-CB22-2E47-8096-01E53B244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701410"/>
            <a:ext cx="5462001" cy="546200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17523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014C5E2-5952-DE44-9556-9F91D01781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b="271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A3E22-F1C9-E64B-9B3B-0C2E7B11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r>
              <a:rPr lang="en-US" dirty="0"/>
              <a:t>Designing The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5E028-38C8-2645-951D-2687E13C9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r>
              <a:rPr lang="en-US" sz="3200" dirty="0"/>
              <a:t>Use your LMS</a:t>
            </a:r>
          </a:p>
          <a:p>
            <a:r>
              <a:rPr lang="en-US" sz="3200" dirty="0"/>
              <a:t>Make sure your training courses meet QM Standards</a:t>
            </a:r>
          </a:p>
          <a:p>
            <a:r>
              <a:rPr lang="en-US" sz="3200" dirty="0"/>
              <a:t>Incorporate QM early and Often</a:t>
            </a:r>
          </a:p>
        </p:txBody>
      </p:sp>
    </p:spTree>
    <p:extLst>
      <p:ext uri="{BB962C8B-B14F-4D97-AF65-F5344CB8AC3E}">
        <p14:creationId xmlns:p14="http://schemas.microsoft.com/office/powerpoint/2010/main" val="355568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EB9D041-725C-F14A-969E-958A7982A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545243"/>
              </p:ext>
            </p:extLst>
          </p:nvPr>
        </p:nvGraphicFramePr>
        <p:xfrm>
          <a:off x="5333999" y="289560"/>
          <a:ext cx="6858000" cy="630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31F00437-8BD9-5045-AF03-1BDF5136A1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240"/>
            <a:ext cx="6858000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2397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515E93-71F3-474E-8ECA-7AEFC0593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15000"/>
          </a:blip>
          <a:srcRect t="28257" b="154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79E698-CD18-6F48-A952-508D486F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609601"/>
            <a:ext cx="8676222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Thank you!  Q&amp;A</a:t>
            </a:r>
          </a:p>
        </p:txBody>
      </p:sp>
    </p:spTree>
    <p:extLst>
      <p:ext uri="{BB962C8B-B14F-4D97-AF65-F5344CB8AC3E}">
        <p14:creationId xmlns:p14="http://schemas.microsoft.com/office/powerpoint/2010/main" val="704396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998480D4-AD6B-CB4B-8CC4-FDB5B1378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2976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E3188-FB02-9A46-BB08-D67F578A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274320"/>
            <a:ext cx="6573685" cy="1905000"/>
          </a:xfrm>
        </p:spPr>
        <p:txBody>
          <a:bodyPr>
            <a:normAutofit/>
          </a:bodyPr>
          <a:lstStyle/>
          <a:p>
            <a:r>
              <a:rPr lang="en-US" dirty="0"/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0A890-D3B6-5A43-B66C-5CB329F9E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1981200"/>
            <a:ext cx="6573684" cy="4602480"/>
          </a:xfrm>
        </p:spPr>
        <p:txBody>
          <a:bodyPr anchor="t">
            <a:normAutofit/>
          </a:bodyPr>
          <a:lstStyle/>
          <a:p>
            <a:r>
              <a:rPr lang="en-US" sz="2800" dirty="0"/>
              <a:t>Jacklyn Pierce</a:t>
            </a:r>
          </a:p>
          <a:p>
            <a:pPr lvl="1"/>
            <a:r>
              <a:rPr lang="en-US" sz="2400" dirty="0"/>
              <a:t>Assistant Professor of English, Lake-Sumter State College</a:t>
            </a:r>
          </a:p>
          <a:p>
            <a:r>
              <a:rPr lang="en-US" sz="2800" dirty="0"/>
              <a:t>Brenda </a:t>
            </a:r>
            <a:r>
              <a:rPr lang="en-US" sz="2800" dirty="0" err="1"/>
              <a:t>Skoczelas</a:t>
            </a:r>
            <a:endParaRPr lang="en-US" sz="2800" dirty="0"/>
          </a:p>
          <a:p>
            <a:pPr lvl="1"/>
            <a:r>
              <a:rPr lang="en-US" sz="2400" dirty="0"/>
              <a:t>Assistant Professor of Natural Sciences, Lake-Sumter State College</a:t>
            </a:r>
          </a:p>
          <a:p>
            <a:r>
              <a:rPr lang="en-US" sz="2800" dirty="0" err="1"/>
              <a:t>Geni</a:t>
            </a:r>
            <a:r>
              <a:rPr lang="en-US" sz="2800" dirty="0"/>
              <a:t> Wright</a:t>
            </a:r>
          </a:p>
          <a:p>
            <a:pPr lvl="1"/>
            <a:r>
              <a:rPr lang="en-US" sz="2400" dirty="0"/>
              <a:t>Director of E-Learning, Valencia College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D2959E6-F6CE-D946-BF06-189DC0CF5F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34" t="6445" r="28222" b="34666"/>
          <a:stretch/>
        </p:blipFill>
        <p:spPr>
          <a:xfrm>
            <a:off x="7570839" y="747782"/>
            <a:ext cx="3976788" cy="504239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0200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2925-4F8E-F44B-B52D-F7C67407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en-US" dirty="0"/>
              <a:t>Session Outcomes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B9E0DF2-A4C0-4047-9D81-216CA21064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27" r="12269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EE506-E86B-E44D-997B-8E6B3EB2E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070847"/>
            <a:ext cx="7046844" cy="4356847"/>
          </a:xfrm>
        </p:spPr>
        <p:txBody>
          <a:bodyPr>
            <a:normAutofit/>
          </a:bodyPr>
          <a:lstStyle/>
          <a:p>
            <a:r>
              <a:rPr lang="en-US" sz="2400" dirty="0"/>
              <a:t>Utilize QM &amp; Universal Design Principles in Creating Professional Development for Faculty</a:t>
            </a:r>
          </a:p>
          <a:p>
            <a:r>
              <a:rPr lang="en-US" sz="2400" dirty="0"/>
              <a:t>Connect Faculty and Distance Learning Department Personnel in Productive &amp; Meaningful Ways</a:t>
            </a:r>
          </a:p>
          <a:p>
            <a:r>
              <a:rPr lang="en-US" sz="2400" dirty="0"/>
              <a:t>Design &amp; Implement a Faculty Mentor Program in Conjunction with Distance Learning Departments</a:t>
            </a:r>
          </a:p>
        </p:txBody>
      </p:sp>
    </p:spTree>
    <p:extLst>
      <p:ext uri="{BB962C8B-B14F-4D97-AF65-F5344CB8AC3E}">
        <p14:creationId xmlns:p14="http://schemas.microsoft.com/office/powerpoint/2010/main" val="378575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87BD8-57EB-864F-9F12-697A853F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Dark Side vs. Light Side</a:t>
            </a:r>
          </a:p>
        </p:txBody>
      </p:sp>
      <p:pic>
        <p:nvPicPr>
          <p:cNvPr id="5" name="Content Placeholder 4" descr="Shape, arrow&#10;&#10;Description automatically generated">
            <a:extLst>
              <a:ext uri="{FF2B5EF4-FFF2-40B4-BE49-F238E27FC236}">
                <a16:creationId xmlns:a16="http://schemas.microsoft.com/office/drawing/2014/main" id="{50243409-1B09-3643-916C-2C01F433A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03807" y="639905"/>
            <a:ext cx="5581878" cy="558187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3660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AD4E-306F-3C44-BA77-FCBBA6B1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Is 2020 the Death Star, or What???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3E4D71-2FE5-4749-ACC5-B107C5877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r>
              <a:rPr lang="en-US" sz="1800" dirty="0"/>
              <a:t>Challenges of Putting Everything Online Mid-semester?</a:t>
            </a:r>
          </a:p>
          <a:p>
            <a:r>
              <a:rPr lang="en-US" sz="1800" dirty="0"/>
              <a:t>What support did our institutions offer for the Resistance?</a:t>
            </a:r>
          </a:p>
          <a:p>
            <a:r>
              <a:rPr lang="en-US" sz="1800" dirty="0"/>
              <a:t>Ongoing support for folks not pre-disposed to love teaching online?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DEF07570-572D-5547-9D69-BDEF9C7C5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437" y="645106"/>
            <a:ext cx="5247747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481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1EEE-9F83-7E4E-9FCE-F66DFF11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609600"/>
            <a:ext cx="5122606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Sharing Our 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0A4E4-4494-3A4F-B4BB-9742AE1A1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0465" y="2127380"/>
            <a:ext cx="5122606" cy="375589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800" dirty="0"/>
              <a:t>Lake-Sumter State College</a:t>
            </a:r>
          </a:p>
          <a:p>
            <a:pPr lvl="1"/>
            <a:r>
              <a:rPr lang="en-US" sz="2400" dirty="0"/>
              <a:t>81 full time faculty</a:t>
            </a:r>
          </a:p>
          <a:p>
            <a:pPr lvl="1"/>
            <a:r>
              <a:rPr lang="en-US" sz="2400" dirty="0"/>
              <a:t>87 Adjunct Instructors</a:t>
            </a:r>
          </a:p>
          <a:p>
            <a:pPr lvl="1"/>
            <a:r>
              <a:rPr lang="en-US" sz="2400" dirty="0"/>
              <a:t>2-3 Instructional Designers</a:t>
            </a:r>
            <a:endParaRPr lang="en-US" sz="2800" dirty="0"/>
          </a:p>
          <a:p>
            <a:r>
              <a:rPr lang="en-US" sz="2800" dirty="0"/>
              <a:t>Canvas Training</a:t>
            </a:r>
          </a:p>
          <a:p>
            <a:r>
              <a:rPr lang="en-US" sz="2800" dirty="0"/>
              <a:t>Faculty Mentoring Program</a:t>
            </a:r>
          </a:p>
          <a:p>
            <a:r>
              <a:rPr lang="en-US" sz="2800" dirty="0"/>
              <a:t>Internal Review Project</a:t>
            </a:r>
          </a:p>
        </p:txBody>
      </p:sp>
      <p:pic>
        <p:nvPicPr>
          <p:cNvPr id="9" name="Content Placeholder 8" descr="A close up of a blackboard&#10;&#10;Description automatically generated">
            <a:extLst>
              <a:ext uri="{FF2B5EF4-FFF2-40B4-BE49-F238E27FC236}">
                <a16:creationId xmlns:a16="http://schemas.microsoft.com/office/drawing/2014/main" id="{4C1AF422-B82B-374E-B569-6544D8C375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45132" y="645106"/>
            <a:ext cx="5247747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5794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83C3-0D0D-B24C-83FE-FCACC49A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609600"/>
            <a:ext cx="5122606" cy="1905000"/>
          </a:xfrm>
        </p:spPr>
        <p:txBody>
          <a:bodyPr>
            <a:normAutofit/>
          </a:bodyPr>
          <a:lstStyle/>
          <a:p>
            <a:r>
              <a:rPr lang="en-US" dirty="0"/>
              <a:t>Let us Use the Force!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6B232-AC49-9048-AA48-BEDF72BF2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5" y="2666999"/>
            <a:ext cx="5122606" cy="3216276"/>
          </a:xfrm>
        </p:spPr>
        <p:txBody>
          <a:bodyPr anchor="t">
            <a:normAutofit/>
          </a:bodyPr>
          <a:lstStyle/>
          <a:p>
            <a:r>
              <a:rPr lang="en-US" sz="2800" dirty="0"/>
              <a:t>Share Benefits</a:t>
            </a:r>
          </a:p>
          <a:p>
            <a:r>
              <a:rPr lang="en-US" sz="2800" dirty="0"/>
              <a:t>How can our Face-to-Face Techniques be adapted?</a:t>
            </a:r>
          </a:p>
          <a:p>
            <a:r>
              <a:rPr lang="en-US" sz="2800" dirty="0"/>
              <a:t>How can Quality Design Principles enhance in-person learning?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23CE444-8522-E146-81A9-BB1015D36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32" y="645106"/>
            <a:ext cx="5247747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3879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F38EE0A6-1355-4A44-AB9A-23D25D4C1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15000"/>
          </a:blip>
          <a:srcRect t="13653" b="300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F7EBE6-D877-B348-9722-3CC99F4F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r>
              <a:rPr lang="en-US" dirty="0"/>
              <a:t>The Need for Training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71AA5FA-02DF-CB40-8F26-2763DF3D1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526195"/>
              </p:ext>
            </p:extLst>
          </p:nvPr>
        </p:nvGraphicFramePr>
        <p:xfrm>
          <a:off x="1141413" y="2666999"/>
          <a:ext cx="9905998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722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C2CF-A62C-6048-AA8F-FB4A7968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1905000"/>
          </a:xfrm>
        </p:spPr>
        <p:txBody>
          <a:bodyPr/>
          <a:lstStyle/>
          <a:p>
            <a:r>
              <a:rPr lang="en-US" dirty="0"/>
              <a:t>Who goes First, the Jedi or the Sith?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1AD81-DFD9-4641-91B3-1312AC20E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0772" y="6172200"/>
            <a:ext cx="3476308" cy="594360"/>
          </a:xfrm>
        </p:spPr>
        <p:txBody>
          <a:bodyPr/>
          <a:lstStyle/>
          <a:p>
            <a:r>
              <a:rPr lang="en-US" dirty="0"/>
              <a:t>Let’s Talk Learning Styles!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B2C89BF-9D4A-C445-848A-A6724AFA652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2174867"/>
              </p:ext>
            </p:extLst>
          </p:nvPr>
        </p:nvGraphicFramePr>
        <p:xfrm>
          <a:off x="609598" y="1722120"/>
          <a:ext cx="10437813" cy="504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5384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309</Words>
  <Application>Microsoft Macintosh PowerPoint</Application>
  <PresentationFormat>Widescreen</PresentationFormat>
  <Paragraphs>56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Mesh</vt:lpstr>
      <vt:lpstr>    First Order: Respecting and Rescuing the Resistant</vt:lpstr>
      <vt:lpstr>About Us</vt:lpstr>
      <vt:lpstr>Session Outcomes</vt:lpstr>
      <vt:lpstr>Dark Side vs. Light Side</vt:lpstr>
      <vt:lpstr>Is 2020 the Death Star, or What???</vt:lpstr>
      <vt:lpstr>Sharing Our Story</vt:lpstr>
      <vt:lpstr>Let us Use the Force!</vt:lpstr>
      <vt:lpstr>The Need for Training</vt:lpstr>
      <vt:lpstr>Who goes First, the Jedi or the Sith?</vt:lpstr>
      <vt:lpstr>Designing The Training</vt:lpstr>
      <vt:lpstr>PowerPoint Presentation</vt:lpstr>
      <vt:lpstr>Thank you!  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First Order: Respecting and Rescuing the Resistant</dc:title>
  <dc:creator>Pierce, Jacklyn</dc:creator>
  <cp:lastModifiedBy>Pierce, Jacklyn</cp:lastModifiedBy>
  <cp:revision>2</cp:revision>
  <dcterms:created xsi:type="dcterms:W3CDTF">2020-10-17T19:28:20Z</dcterms:created>
  <dcterms:modified xsi:type="dcterms:W3CDTF">2020-10-17T19:31:16Z</dcterms:modified>
</cp:coreProperties>
</file>