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notesMasterIdLst>
    <p:notesMasterId r:id="rId40"/>
  </p:notesMasterIdLst>
  <p:sldIdLst>
    <p:sldId id="256" r:id="rId5"/>
    <p:sldId id="258" r:id="rId6"/>
    <p:sldId id="257" r:id="rId7"/>
    <p:sldId id="259" r:id="rId8"/>
    <p:sldId id="260" r:id="rId9"/>
    <p:sldId id="269" r:id="rId10"/>
    <p:sldId id="270" r:id="rId11"/>
    <p:sldId id="286" r:id="rId12"/>
    <p:sldId id="271" r:id="rId13"/>
    <p:sldId id="261" r:id="rId14"/>
    <p:sldId id="292" r:id="rId15"/>
    <p:sldId id="272" r:id="rId16"/>
    <p:sldId id="262" r:id="rId17"/>
    <p:sldId id="273" r:id="rId18"/>
    <p:sldId id="276" r:id="rId19"/>
    <p:sldId id="275" r:id="rId20"/>
    <p:sldId id="274" r:id="rId21"/>
    <p:sldId id="263" r:id="rId22"/>
    <p:sldId id="277" r:id="rId23"/>
    <p:sldId id="278" r:id="rId24"/>
    <p:sldId id="290" r:id="rId25"/>
    <p:sldId id="281" r:id="rId26"/>
    <p:sldId id="279" r:id="rId27"/>
    <p:sldId id="284" r:id="rId28"/>
    <p:sldId id="287" r:id="rId29"/>
    <p:sldId id="282" r:id="rId30"/>
    <p:sldId id="291" r:id="rId31"/>
    <p:sldId id="280" r:id="rId32"/>
    <p:sldId id="288" r:id="rId33"/>
    <p:sldId id="264" r:id="rId34"/>
    <p:sldId id="283" r:id="rId35"/>
    <p:sldId id="265" r:id="rId36"/>
    <p:sldId id="285" r:id="rId37"/>
    <p:sldId id="289" r:id="rId38"/>
    <p:sldId id="26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52D951-DBDE-4F03-B6F9-2D391D31752E}" v="47" dt="2023-08-01T13:43:52.4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88550" autoAdjust="0"/>
  </p:normalViewPr>
  <p:slideViewPr>
    <p:cSldViewPr snapToGrid="0">
      <p:cViewPr varScale="1">
        <p:scale>
          <a:sx n="109" d="100"/>
          <a:sy n="109" d="100"/>
        </p:scale>
        <p:origin x="38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Rege" userId="S::krege@ccp.edu::0a2e1a34-76b5-4f6c-bc61-3a589f013e8d" providerId="AD" clId="Web-{166DD267-601E-8E18-27FC-B78030CD1787}"/>
    <pc:docChg chg="modSld">
      <pc:chgData name="Karen Rege" userId="S::krege@ccp.edu::0a2e1a34-76b5-4f6c-bc61-3a589f013e8d" providerId="AD" clId="Web-{166DD267-601E-8E18-27FC-B78030CD1787}" dt="2023-07-20T20:46:30.298" v="600"/>
      <pc:docMkLst>
        <pc:docMk/>
      </pc:docMkLst>
      <pc:sldChg chg="modSp">
        <pc:chgData name="Karen Rege" userId="S::krege@ccp.edu::0a2e1a34-76b5-4f6c-bc61-3a589f013e8d" providerId="AD" clId="Web-{166DD267-601E-8E18-27FC-B78030CD1787}" dt="2023-07-20T19:12:28.870" v="5" actId="20577"/>
        <pc:sldMkLst>
          <pc:docMk/>
          <pc:sldMk cId="109857222" sldId="256"/>
        </pc:sldMkLst>
        <pc:spChg chg="mod">
          <ac:chgData name="Karen Rege" userId="S::krege@ccp.edu::0a2e1a34-76b5-4f6c-bc61-3a589f013e8d" providerId="AD" clId="Web-{166DD267-601E-8E18-27FC-B78030CD1787}" dt="2023-07-20T19:12:28.870" v="5" actId="20577"/>
          <ac:spMkLst>
            <pc:docMk/>
            <pc:sldMk cId="109857222" sldId="256"/>
            <ac:spMk id="3" creationId="{00000000-0000-0000-0000-000000000000}"/>
          </ac:spMkLst>
        </pc:spChg>
      </pc:sldChg>
      <pc:sldChg chg="modSp">
        <pc:chgData name="Karen Rege" userId="S::krege@ccp.edu::0a2e1a34-76b5-4f6c-bc61-3a589f013e8d" providerId="AD" clId="Web-{166DD267-601E-8E18-27FC-B78030CD1787}" dt="2023-07-20T19:17:55.367" v="105" actId="1076"/>
        <pc:sldMkLst>
          <pc:docMk/>
          <pc:sldMk cId="1290046388" sldId="261"/>
        </pc:sldMkLst>
        <pc:picChg chg="mod">
          <ac:chgData name="Karen Rege" userId="S::krege@ccp.edu::0a2e1a34-76b5-4f6c-bc61-3a589f013e8d" providerId="AD" clId="Web-{166DD267-601E-8E18-27FC-B78030CD1787}" dt="2023-07-20T19:17:55.367" v="105" actId="1076"/>
          <ac:picMkLst>
            <pc:docMk/>
            <pc:sldMk cId="1290046388" sldId="261"/>
            <ac:picMk id="3" creationId="{B788CE1F-2494-77E4-6BE5-4B5378E283EA}"/>
          </ac:picMkLst>
        </pc:picChg>
      </pc:sldChg>
      <pc:sldChg chg="modNotes">
        <pc:chgData name="Karen Rege" userId="S::krege@ccp.edu::0a2e1a34-76b5-4f6c-bc61-3a589f013e8d" providerId="AD" clId="Web-{166DD267-601E-8E18-27FC-B78030CD1787}" dt="2023-07-20T19:18:23.102" v="113"/>
        <pc:sldMkLst>
          <pc:docMk/>
          <pc:sldMk cId="1769471846" sldId="262"/>
        </pc:sldMkLst>
      </pc:sldChg>
      <pc:sldChg chg="modNotes">
        <pc:chgData name="Karen Rege" userId="S::krege@ccp.edu::0a2e1a34-76b5-4f6c-bc61-3a589f013e8d" providerId="AD" clId="Web-{166DD267-601E-8E18-27FC-B78030CD1787}" dt="2023-07-20T19:19:48.840" v="149"/>
        <pc:sldMkLst>
          <pc:docMk/>
          <pc:sldMk cId="2182392792" sldId="263"/>
        </pc:sldMkLst>
      </pc:sldChg>
      <pc:sldChg chg="modSp modNotes">
        <pc:chgData name="Karen Rege" userId="S::krege@ccp.edu::0a2e1a34-76b5-4f6c-bc61-3a589f013e8d" providerId="AD" clId="Web-{166DD267-601E-8E18-27FC-B78030CD1787}" dt="2023-07-20T19:16:45.458" v="98"/>
        <pc:sldMkLst>
          <pc:docMk/>
          <pc:sldMk cId="1158803843" sldId="269"/>
        </pc:sldMkLst>
        <pc:spChg chg="mod">
          <ac:chgData name="Karen Rege" userId="S::krege@ccp.edu::0a2e1a34-76b5-4f6c-bc61-3a589f013e8d" providerId="AD" clId="Web-{166DD267-601E-8E18-27FC-B78030CD1787}" dt="2023-07-20T19:14:39.750" v="7" actId="20577"/>
          <ac:spMkLst>
            <pc:docMk/>
            <pc:sldMk cId="1158803843" sldId="269"/>
            <ac:spMk id="4" creationId="{E5EEDB43-FFF1-906F-B81D-A7B9EC3B8148}"/>
          </ac:spMkLst>
        </pc:spChg>
      </pc:sldChg>
      <pc:sldChg chg="modSp modNotes">
        <pc:chgData name="Karen Rege" userId="S::krege@ccp.edu::0a2e1a34-76b5-4f6c-bc61-3a589f013e8d" providerId="AD" clId="Web-{166DD267-601E-8E18-27FC-B78030CD1787}" dt="2023-07-20T19:17:28.694" v="102" actId="14100"/>
        <pc:sldMkLst>
          <pc:docMk/>
          <pc:sldMk cId="792797943" sldId="271"/>
        </pc:sldMkLst>
        <pc:spChg chg="mod">
          <ac:chgData name="Karen Rege" userId="S::krege@ccp.edu::0a2e1a34-76b5-4f6c-bc61-3a589f013e8d" providerId="AD" clId="Web-{166DD267-601E-8E18-27FC-B78030CD1787}" dt="2023-07-20T19:17:14.850" v="99" actId="20577"/>
          <ac:spMkLst>
            <pc:docMk/>
            <pc:sldMk cId="792797943" sldId="271"/>
            <ac:spMk id="2" creationId="{CFC5DF85-B95C-9004-F08D-4DA736FC74E6}"/>
          </ac:spMkLst>
        </pc:spChg>
        <pc:picChg chg="mod">
          <ac:chgData name="Karen Rege" userId="S::krege@ccp.edu::0a2e1a34-76b5-4f6c-bc61-3a589f013e8d" providerId="AD" clId="Web-{166DD267-601E-8E18-27FC-B78030CD1787}" dt="2023-07-20T19:17:28.694" v="102" actId="14100"/>
          <ac:picMkLst>
            <pc:docMk/>
            <pc:sldMk cId="792797943" sldId="271"/>
            <ac:picMk id="14" creationId="{3AE41057-9265-67C1-B491-F17B9707F02E}"/>
          </ac:picMkLst>
        </pc:picChg>
      </pc:sldChg>
      <pc:sldChg chg="modSp">
        <pc:chgData name="Karen Rege" userId="S::krege@ccp.edu::0a2e1a34-76b5-4f6c-bc61-3a589f013e8d" providerId="AD" clId="Web-{166DD267-601E-8E18-27FC-B78030CD1787}" dt="2023-07-20T19:18:33.947" v="114" actId="20577"/>
        <pc:sldMkLst>
          <pc:docMk/>
          <pc:sldMk cId="2320869676" sldId="274"/>
        </pc:sldMkLst>
        <pc:spChg chg="mod">
          <ac:chgData name="Karen Rege" userId="S::krege@ccp.edu::0a2e1a34-76b5-4f6c-bc61-3a589f013e8d" providerId="AD" clId="Web-{166DD267-601E-8E18-27FC-B78030CD1787}" dt="2023-07-20T19:18:33.947" v="114" actId="20577"/>
          <ac:spMkLst>
            <pc:docMk/>
            <pc:sldMk cId="2320869676" sldId="274"/>
            <ac:spMk id="3" creationId="{6198F9FE-5E62-9E9F-B92C-7B0913BF05E3}"/>
          </ac:spMkLst>
        </pc:spChg>
      </pc:sldChg>
      <pc:sldChg chg="modSp">
        <pc:chgData name="Karen Rege" userId="S::krege@ccp.edu::0a2e1a34-76b5-4f6c-bc61-3a589f013e8d" providerId="AD" clId="Web-{166DD267-601E-8E18-27FC-B78030CD1787}" dt="2023-07-20T19:18:56.791" v="117" actId="20577"/>
        <pc:sldMkLst>
          <pc:docMk/>
          <pc:sldMk cId="2411138945" sldId="276"/>
        </pc:sldMkLst>
        <pc:spChg chg="mod">
          <ac:chgData name="Karen Rege" userId="S::krege@ccp.edu::0a2e1a34-76b5-4f6c-bc61-3a589f013e8d" providerId="AD" clId="Web-{166DD267-601E-8E18-27FC-B78030CD1787}" dt="2023-07-20T19:18:56.791" v="117" actId="20577"/>
          <ac:spMkLst>
            <pc:docMk/>
            <pc:sldMk cId="2411138945" sldId="276"/>
            <ac:spMk id="3" creationId="{312937A0-3D03-6A4A-FC45-199BA4A23BB9}"/>
          </ac:spMkLst>
        </pc:spChg>
      </pc:sldChg>
      <pc:sldChg chg="modSp">
        <pc:chgData name="Karen Rege" userId="S::krege@ccp.edu::0a2e1a34-76b5-4f6c-bc61-3a589f013e8d" providerId="AD" clId="Web-{166DD267-601E-8E18-27FC-B78030CD1787}" dt="2023-07-20T19:20:06.202" v="151" actId="14100"/>
        <pc:sldMkLst>
          <pc:docMk/>
          <pc:sldMk cId="366255600" sldId="277"/>
        </pc:sldMkLst>
        <pc:spChg chg="mod">
          <ac:chgData name="Karen Rege" userId="S::krege@ccp.edu::0a2e1a34-76b5-4f6c-bc61-3a589f013e8d" providerId="AD" clId="Web-{166DD267-601E-8E18-27FC-B78030CD1787}" dt="2023-07-20T19:20:06.202" v="151" actId="14100"/>
          <ac:spMkLst>
            <pc:docMk/>
            <pc:sldMk cId="366255600" sldId="277"/>
            <ac:spMk id="3" creationId="{2483EC2D-4F21-8CBE-98CF-9ACEE5A9CDB4}"/>
          </ac:spMkLst>
        </pc:spChg>
      </pc:sldChg>
      <pc:sldChg chg="modSp modNotes">
        <pc:chgData name="Karen Rege" userId="S::krege@ccp.edu::0a2e1a34-76b5-4f6c-bc61-3a589f013e8d" providerId="AD" clId="Web-{166DD267-601E-8E18-27FC-B78030CD1787}" dt="2023-07-20T19:31:10.773" v="344"/>
        <pc:sldMkLst>
          <pc:docMk/>
          <pc:sldMk cId="187617341" sldId="278"/>
        </pc:sldMkLst>
        <pc:picChg chg="mod">
          <ac:chgData name="Karen Rege" userId="S::krege@ccp.edu::0a2e1a34-76b5-4f6c-bc61-3a589f013e8d" providerId="AD" clId="Web-{166DD267-601E-8E18-27FC-B78030CD1787}" dt="2023-07-20T19:20:34.295" v="154" actId="1076"/>
          <ac:picMkLst>
            <pc:docMk/>
            <pc:sldMk cId="187617341" sldId="278"/>
            <ac:picMk id="3" creationId="{9F524A62-8AE2-6FF3-C4A0-EB0664693AFE}"/>
          </ac:picMkLst>
        </pc:picChg>
      </pc:sldChg>
      <pc:sldChg chg="addSp delSp modSp mod modClrScheme chgLayout modNotes">
        <pc:chgData name="Karen Rege" userId="S::krege@ccp.edu::0a2e1a34-76b5-4f6c-bc61-3a589f013e8d" providerId="AD" clId="Web-{166DD267-601E-8E18-27FC-B78030CD1787}" dt="2023-07-20T19:47:04.716" v="467"/>
        <pc:sldMkLst>
          <pc:docMk/>
          <pc:sldMk cId="2266818291" sldId="279"/>
        </pc:sldMkLst>
        <pc:spChg chg="mod ord">
          <ac:chgData name="Karen Rege" userId="S::krege@ccp.edu::0a2e1a34-76b5-4f6c-bc61-3a589f013e8d" providerId="AD" clId="Web-{166DD267-601E-8E18-27FC-B78030CD1787}" dt="2023-07-20T19:40:50.265" v="404"/>
          <ac:spMkLst>
            <pc:docMk/>
            <pc:sldMk cId="2266818291" sldId="279"/>
            <ac:spMk id="2" creationId="{A7157B67-9378-4248-8942-2A9AAD41C094}"/>
          </ac:spMkLst>
        </pc:spChg>
        <pc:spChg chg="mod ord">
          <ac:chgData name="Karen Rege" userId="S::krege@ccp.edu::0a2e1a34-76b5-4f6c-bc61-3a589f013e8d" providerId="AD" clId="Web-{166DD267-601E-8E18-27FC-B78030CD1787}" dt="2023-07-20T19:42:47.378" v="409" actId="14100"/>
          <ac:spMkLst>
            <pc:docMk/>
            <pc:sldMk cId="2266818291" sldId="279"/>
            <ac:spMk id="3" creationId="{EF190177-E301-48FC-8A9F-DB6FF8F35E91}"/>
          </ac:spMkLst>
        </pc:spChg>
        <pc:spChg chg="add del mod ord">
          <ac:chgData name="Karen Rege" userId="S::krege@ccp.edu::0a2e1a34-76b5-4f6c-bc61-3a589f013e8d" providerId="AD" clId="Web-{166DD267-601E-8E18-27FC-B78030CD1787}" dt="2023-07-20T19:42:21.143" v="406"/>
          <ac:spMkLst>
            <pc:docMk/>
            <pc:sldMk cId="2266818291" sldId="279"/>
            <ac:spMk id="4" creationId="{9F2207CE-9419-2316-B341-2F2E38AB7EDE}"/>
          </ac:spMkLst>
        </pc:spChg>
        <pc:spChg chg="add mod">
          <ac:chgData name="Karen Rege" userId="S::krege@ccp.edu::0a2e1a34-76b5-4f6c-bc61-3a589f013e8d" providerId="AD" clId="Web-{166DD267-601E-8E18-27FC-B78030CD1787}" dt="2023-07-20T19:45:54.401" v="457" actId="1076"/>
          <ac:spMkLst>
            <pc:docMk/>
            <pc:sldMk cId="2266818291" sldId="279"/>
            <ac:spMk id="6" creationId="{A08DB4AB-3003-2BB3-5E21-310555D422BD}"/>
          </ac:spMkLst>
        </pc:spChg>
        <pc:picChg chg="add mod ord">
          <ac:chgData name="Karen Rege" userId="S::krege@ccp.edu::0a2e1a34-76b5-4f6c-bc61-3a589f013e8d" providerId="AD" clId="Web-{166DD267-601E-8E18-27FC-B78030CD1787}" dt="2023-07-20T19:45:06.165" v="444"/>
          <ac:picMkLst>
            <pc:docMk/>
            <pc:sldMk cId="2266818291" sldId="279"/>
            <ac:picMk id="5" creationId="{8FC55303-E65F-D716-C854-5D0FF0DCA62C}"/>
          </ac:picMkLst>
        </pc:picChg>
        <pc:cxnChg chg="add mod">
          <ac:chgData name="Karen Rege" userId="S::krege@ccp.edu::0a2e1a34-76b5-4f6c-bc61-3a589f013e8d" providerId="AD" clId="Web-{166DD267-601E-8E18-27FC-B78030CD1787}" dt="2023-07-20T19:44:44.352" v="443" actId="14100"/>
          <ac:cxnSpMkLst>
            <pc:docMk/>
            <pc:sldMk cId="2266818291" sldId="279"/>
            <ac:cxnSpMk id="7" creationId="{DAF54F00-B550-0ED2-5633-4E20A6035610}"/>
          </ac:cxnSpMkLst>
        </pc:cxnChg>
      </pc:sldChg>
      <pc:sldChg chg="addSp">
        <pc:chgData name="Karen Rege" userId="S::krege@ccp.edu::0a2e1a34-76b5-4f6c-bc61-3a589f013e8d" providerId="AD" clId="Web-{166DD267-601E-8E18-27FC-B78030CD1787}" dt="2023-07-20T20:29:16.336" v="565"/>
        <pc:sldMkLst>
          <pc:docMk/>
          <pc:sldMk cId="2621939267" sldId="280"/>
        </pc:sldMkLst>
        <pc:inkChg chg="add">
          <ac:chgData name="Karen Rege" userId="S::krege@ccp.edu::0a2e1a34-76b5-4f6c-bc61-3a589f013e8d" providerId="AD" clId="Web-{166DD267-601E-8E18-27FC-B78030CD1787}" dt="2023-07-20T20:29:15.383" v="563"/>
          <ac:inkMkLst>
            <pc:docMk/>
            <pc:sldMk cId="2621939267" sldId="280"/>
            <ac:inkMk id="4" creationId="{7C3EFD9D-F7FB-8CB8-3BC7-B8ED3455298F}"/>
          </ac:inkMkLst>
        </pc:inkChg>
        <pc:inkChg chg="add">
          <ac:chgData name="Karen Rege" userId="S::krege@ccp.edu::0a2e1a34-76b5-4f6c-bc61-3a589f013e8d" providerId="AD" clId="Web-{166DD267-601E-8E18-27FC-B78030CD1787}" dt="2023-07-20T20:29:16.320" v="564"/>
          <ac:inkMkLst>
            <pc:docMk/>
            <pc:sldMk cId="2621939267" sldId="280"/>
            <ac:inkMk id="5" creationId="{B6C8320C-513B-EB03-7D21-933D0F78FC0A}"/>
          </ac:inkMkLst>
        </pc:inkChg>
        <pc:inkChg chg="add">
          <ac:chgData name="Karen Rege" userId="S::krege@ccp.edu::0a2e1a34-76b5-4f6c-bc61-3a589f013e8d" providerId="AD" clId="Web-{166DD267-601E-8E18-27FC-B78030CD1787}" dt="2023-07-20T20:29:16.336" v="565"/>
          <ac:inkMkLst>
            <pc:docMk/>
            <pc:sldMk cId="2621939267" sldId="280"/>
            <ac:inkMk id="6" creationId="{36180A4E-65EC-4D0B-636D-ACCEA969AE58}"/>
          </ac:inkMkLst>
        </pc:inkChg>
      </pc:sldChg>
      <pc:sldChg chg="modSp">
        <pc:chgData name="Karen Rege" userId="S::krege@ccp.edu::0a2e1a34-76b5-4f6c-bc61-3a589f013e8d" providerId="AD" clId="Web-{166DD267-601E-8E18-27FC-B78030CD1787}" dt="2023-07-20T19:48:23.204" v="470" actId="14100"/>
        <pc:sldMkLst>
          <pc:docMk/>
          <pc:sldMk cId="906499696" sldId="281"/>
        </pc:sldMkLst>
        <pc:spChg chg="mod">
          <ac:chgData name="Karen Rege" userId="S::krege@ccp.edu::0a2e1a34-76b5-4f6c-bc61-3a589f013e8d" providerId="AD" clId="Web-{166DD267-601E-8E18-27FC-B78030CD1787}" dt="2023-07-20T19:48:23.204" v="470" actId="14100"/>
          <ac:spMkLst>
            <pc:docMk/>
            <pc:sldMk cId="906499696" sldId="281"/>
            <ac:spMk id="2" creationId="{28C80071-709C-4E13-977C-19EA408A2FE0}"/>
          </ac:spMkLst>
        </pc:spChg>
        <pc:spChg chg="mod">
          <ac:chgData name="Karen Rege" userId="S::krege@ccp.edu::0a2e1a34-76b5-4f6c-bc61-3a589f013e8d" providerId="AD" clId="Web-{166DD267-601E-8E18-27FC-B78030CD1787}" dt="2023-07-20T19:48:06.391" v="469" actId="20577"/>
          <ac:spMkLst>
            <pc:docMk/>
            <pc:sldMk cId="906499696" sldId="281"/>
            <ac:spMk id="3" creationId="{C80D990C-D171-4AA3-87FF-69F9794E9D05}"/>
          </ac:spMkLst>
        </pc:spChg>
      </pc:sldChg>
      <pc:sldChg chg="addSp">
        <pc:chgData name="Karen Rege" userId="S::krege@ccp.edu::0a2e1a34-76b5-4f6c-bc61-3a589f013e8d" providerId="AD" clId="Web-{166DD267-601E-8E18-27FC-B78030CD1787}" dt="2023-07-20T20:29:05.601" v="562"/>
        <pc:sldMkLst>
          <pc:docMk/>
          <pc:sldMk cId="4227012360" sldId="282"/>
        </pc:sldMkLst>
        <pc:inkChg chg="add">
          <ac:chgData name="Karen Rege" userId="S::krege@ccp.edu::0a2e1a34-76b5-4f6c-bc61-3a589f013e8d" providerId="AD" clId="Web-{166DD267-601E-8E18-27FC-B78030CD1787}" dt="2023-07-20T20:28:46.569" v="554"/>
          <ac:inkMkLst>
            <pc:docMk/>
            <pc:sldMk cId="4227012360" sldId="282"/>
            <ac:inkMk id="7" creationId="{E5787D0B-1153-D3C0-DB66-08E8EA9B83AB}"/>
          </ac:inkMkLst>
        </pc:inkChg>
        <pc:inkChg chg="add">
          <ac:chgData name="Karen Rege" userId="S::krege@ccp.edu::0a2e1a34-76b5-4f6c-bc61-3a589f013e8d" providerId="AD" clId="Web-{166DD267-601E-8E18-27FC-B78030CD1787}" dt="2023-07-20T20:28:48.600" v="555"/>
          <ac:inkMkLst>
            <pc:docMk/>
            <pc:sldMk cId="4227012360" sldId="282"/>
            <ac:inkMk id="8" creationId="{23194BAD-95A9-B057-4BCC-0DB4AF512574}"/>
          </ac:inkMkLst>
        </pc:inkChg>
        <pc:inkChg chg="add">
          <ac:chgData name="Karen Rege" userId="S::krege@ccp.edu::0a2e1a34-76b5-4f6c-bc61-3a589f013e8d" providerId="AD" clId="Web-{166DD267-601E-8E18-27FC-B78030CD1787}" dt="2023-07-20T20:28:53.069" v="556"/>
          <ac:inkMkLst>
            <pc:docMk/>
            <pc:sldMk cId="4227012360" sldId="282"/>
            <ac:inkMk id="9" creationId="{76F4F93E-D69C-2D99-EB6E-2EB2D5C30D9B}"/>
          </ac:inkMkLst>
        </pc:inkChg>
        <pc:inkChg chg="add">
          <ac:chgData name="Karen Rege" userId="S::krege@ccp.edu::0a2e1a34-76b5-4f6c-bc61-3a589f013e8d" providerId="AD" clId="Web-{166DD267-601E-8E18-27FC-B78030CD1787}" dt="2023-07-20T20:28:54.006" v="557"/>
          <ac:inkMkLst>
            <pc:docMk/>
            <pc:sldMk cId="4227012360" sldId="282"/>
            <ac:inkMk id="10" creationId="{1AA96FB3-4170-3E75-5824-7F95F77441CA}"/>
          </ac:inkMkLst>
        </pc:inkChg>
        <pc:inkChg chg="add">
          <ac:chgData name="Karen Rege" userId="S::krege@ccp.edu::0a2e1a34-76b5-4f6c-bc61-3a589f013e8d" providerId="AD" clId="Web-{166DD267-601E-8E18-27FC-B78030CD1787}" dt="2023-07-20T20:28:55.632" v="558"/>
          <ac:inkMkLst>
            <pc:docMk/>
            <pc:sldMk cId="4227012360" sldId="282"/>
            <ac:inkMk id="11" creationId="{F3B80C7C-3FFA-4DC2-FC2D-4C42B494DADB}"/>
          </ac:inkMkLst>
        </pc:inkChg>
        <pc:inkChg chg="add">
          <ac:chgData name="Karen Rege" userId="S::krege@ccp.edu::0a2e1a34-76b5-4f6c-bc61-3a589f013e8d" providerId="AD" clId="Web-{166DD267-601E-8E18-27FC-B78030CD1787}" dt="2023-07-20T20:28:59.694" v="559"/>
          <ac:inkMkLst>
            <pc:docMk/>
            <pc:sldMk cId="4227012360" sldId="282"/>
            <ac:inkMk id="12" creationId="{ED3E9E6A-B55A-7F62-41FE-9FE2012B27F1}"/>
          </ac:inkMkLst>
        </pc:inkChg>
        <pc:inkChg chg="add">
          <ac:chgData name="Karen Rege" userId="S::krege@ccp.edu::0a2e1a34-76b5-4f6c-bc61-3a589f013e8d" providerId="AD" clId="Web-{166DD267-601E-8E18-27FC-B78030CD1787}" dt="2023-07-20T20:29:04.523" v="560"/>
          <ac:inkMkLst>
            <pc:docMk/>
            <pc:sldMk cId="4227012360" sldId="282"/>
            <ac:inkMk id="13" creationId="{8493ACEF-4CEC-A70D-EB9E-AFADC69D08AD}"/>
          </ac:inkMkLst>
        </pc:inkChg>
        <pc:inkChg chg="add">
          <ac:chgData name="Karen Rege" userId="S::krege@ccp.edu::0a2e1a34-76b5-4f6c-bc61-3a589f013e8d" providerId="AD" clId="Web-{166DD267-601E-8E18-27FC-B78030CD1787}" dt="2023-07-20T20:29:05.601" v="561"/>
          <ac:inkMkLst>
            <pc:docMk/>
            <pc:sldMk cId="4227012360" sldId="282"/>
            <ac:inkMk id="14" creationId="{D04C4034-19F0-CEEE-DEE0-A015E7B0C4DE}"/>
          </ac:inkMkLst>
        </pc:inkChg>
        <pc:inkChg chg="add">
          <ac:chgData name="Karen Rege" userId="S::krege@ccp.edu::0a2e1a34-76b5-4f6c-bc61-3a589f013e8d" providerId="AD" clId="Web-{166DD267-601E-8E18-27FC-B78030CD1787}" dt="2023-07-20T20:29:05.601" v="562"/>
          <ac:inkMkLst>
            <pc:docMk/>
            <pc:sldMk cId="4227012360" sldId="282"/>
            <ac:inkMk id="15" creationId="{C2CFC1D2-CB52-144E-089F-6A1714B597BF}"/>
          </ac:inkMkLst>
        </pc:inkChg>
      </pc:sldChg>
      <pc:sldChg chg="modSp">
        <pc:chgData name="Karen Rege" userId="S::krege@ccp.edu::0a2e1a34-76b5-4f6c-bc61-3a589f013e8d" providerId="AD" clId="Web-{166DD267-601E-8E18-27FC-B78030CD1787}" dt="2023-07-20T20:45:30.779" v="594" actId="20577"/>
        <pc:sldMkLst>
          <pc:docMk/>
          <pc:sldMk cId="1540726005" sldId="283"/>
        </pc:sldMkLst>
        <pc:spChg chg="mod">
          <ac:chgData name="Karen Rege" userId="S::krege@ccp.edu::0a2e1a34-76b5-4f6c-bc61-3a589f013e8d" providerId="AD" clId="Web-{166DD267-601E-8E18-27FC-B78030CD1787}" dt="2023-07-20T19:23:10.395" v="238" actId="20577"/>
          <ac:spMkLst>
            <pc:docMk/>
            <pc:sldMk cId="1540726005" sldId="283"/>
            <ac:spMk id="4" creationId="{273EDE2C-9374-44CE-B9B7-C15AC72CC6F4}"/>
          </ac:spMkLst>
        </pc:spChg>
        <pc:spChg chg="mod">
          <ac:chgData name="Karen Rege" userId="S::krege@ccp.edu::0a2e1a34-76b5-4f6c-bc61-3a589f013e8d" providerId="AD" clId="Web-{166DD267-601E-8E18-27FC-B78030CD1787}" dt="2023-07-20T20:45:30.779" v="594" actId="20577"/>
          <ac:spMkLst>
            <pc:docMk/>
            <pc:sldMk cId="1540726005" sldId="283"/>
            <ac:spMk id="5" creationId="{68C3E558-2AD2-405F-80A1-38E3838D606C}"/>
          </ac:spMkLst>
        </pc:spChg>
      </pc:sldChg>
      <pc:sldChg chg="modSp modNotes">
        <pc:chgData name="Karen Rege" userId="S::krege@ccp.edu::0a2e1a34-76b5-4f6c-bc61-3a589f013e8d" providerId="AD" clId="Web-{166DD267-601E-8E18-27FC-B78030CD1787}" dt="2023-07-20T20:44:04.493" v="572"/>
        <pc:sldMkLst>
          <pc:docMk/>
          <pc:sldMk cId="3181895735" sldId="284"/>
        </pc:sldMkLst>
        <pc:graphicFrameChg chg="mod modGraphic">
          <ac:chgData name="Karen Rege" userId="S::krege@ccp.edu::0a2e1a34-76b5-4f6c-bc61-3a589f013e8d" providerId="AD" clId="Web-{166DD267-601E-8E18-27FC-B78030CD1787}" dt="2023-07-20T19:50:51.803" v="540"/>
          <ac:graphicFrameMkLst>
            <pc:docMk/>
            <pc:sldMk cId="3181895735" sldId="284"/>
            <ac:graphicFrameMk id="5" creationId="{BF1CEC08-E0B4-4C9D-B147-90A4197980E2}"/>
          </ac:graphicFrameMkLst>
        </pc:graphicFrameChg>
      </pc:sldChg>
      <pc:sldChg chg="modSp modNotes">
        <pc:chgData name="Karen Rege" userId="S::krege@ccp.edu::0a2e1a34-76b5-4f6c-bc61-3a589f013e8d" providerId="AD" clId="Web-{166DD267-601E-8E18-27FC-B78030CD1787}" dt="2023-07-20T20:46:30.298" v="600"/>
        <pc:sldMkLst>
          <pc:docMk/>
          <pc:sldMk cId="1352002138" sldId="285"/>
        </pc:sldMkLst>
        <pc:spChg chg="mod">
          <ac:chgData name="Karen Rege" userId="S::krege@ccp.edu::0a2e1a34-76b5-4f6c-bc61-3a589f013e8d" providerId="AD" clId="Web-{166DD267-601E-8E18-27FC-B78030CD1787}" dt="2023-07-20T20:46:24.860" v="598" actId="20577"/>
          <ac:spMkLst>
            <pc:docMk/>
            <pc:sldMk cId="1352002138" sldId="285"/>
            <ac:spMk id="5" creationId="{56DE3F6E-FD03-4AF2-BE50-8E9BE8469BBA}"/>
          </ac:spMkLst>
        </pc:spChg>
      </pc:sldChg>
      <pc:sldChg chg="addSp modNotes">
        <pc:chgData name="Karen Rege" userId="S::krege@ccp.edu::0a2e1a34-76b5-4f6c-bc61-3a589f013e8d" providerId="AD" clId="Web-{166DD267-601E-8E18-27FC-B78030CD1787}" dt="2023-07-20T19:53:33.403" v="553"/>
        <pc:sldMkLst>
          <pc:docMk/>
          <pc:sldMk cId="704088404" sldId="287"/>
        </pc:sldMkLst>
        <pc:inkChg chg="add">
          <ac:chgData name="Karen Rege" userId="S::krege@ccp.edu::0a2e1a34-76b5-4f6c-bc61-3a589f013e8d" providerId="AD" clId="Web-{166DD267-601E-8E18-27FC-B78030CD1787}" dt="2023-07-20T19:52:28.323" v="547"/>
          <ac:inkMkLst>
            <pc:docMk/>
            <pc:sldMk cId="704088404" sldId="287"/>
            <ac:inkMk id="3" creationId="{DEAAA169-9D6C-34B7-2AC5-0AABDE7B2CFA}"/>
          </ac:inkMkLst>
        </pc:inkChg>
      </pc:sldChg>
    </pc:docChg>
  </pc:docChgLst>
  <pc:docChgLst>
    <pc:chgData name="Karen Rege" userId="0a2e1a34-76b5-4f6c-bc61-3a589f013e8d" providerId="ADAL" clId="{588A1CA0-1B0F-449A-980B-530F4B35384B}"/>
    <pc:docChg chg="undo custSel addSld modSld sldOrd">
      <pc:chgData name="Karen Rege" userId="0a2e1a34-76b5-4f6c-bc61-3a589f013e8d" providerId="ADAL" clId="{588A1CA0-1B0F-449A-980B-530F4B35384B}" dt="2023-08-01T20:32:53.976" v="9737" actId="20577"/>
      <pc:docMkLst>
        <pc:docMk/>
      </pc:docMkLst>
      <pc:sldChg chg="modSp">
        <pc:chgData name="Karen Rege" userId="0a2e1a34-76b5-4f6c-bc61-3a589f013e8d" providerId="ADAL" clId="{588A1CA0-1B0F-449A-980B-530F4B35384B}" dt="2023-07-31T14:27:46.235" v="3567" actId="20577"/>
        <pc:sldMkLst>
          <pc:docMk/>
          <pc:sldMk cId="109857222" sldId="256"/>
        </pc:sldMkLst>
        <pc:spChg chg="mod">
          <ac:chgData name="Karen Rege" userId="0a2e1a34-76b5-4f6c-bc61-3a589f013e8d" providerId="ADAL" clId="{588A1CA0-1B0F-449A-980B-530F4B35384B}" dt="2023-07-31T14:27:46.235" v="3567" actId="20577"/>
          <ac:spMkLst>
            <pc:docMk/>
            <pc:sldMk cId="109857222" sldId="256"/>
            <ac:spMk id="3" creationId="{00000000-0000-0000-0000-000000000000}"/>
          </ac:spMkLst>
        </pc:spChg>
      </pc:sldChg>
      <pc:sldChg chg="modSp">
        <pc:chgData name="Karen Rege" userId="0a2e1a34-76b5-4f6c-bc61-3a589f013e8d" providerId="ADAL" clId="{588A1CA0-1B0F-449A-980B-530F4B35384B}" dt="2023-07-31T12:40:55.630" v="895" actId="20577"/>
        <pc:sldMkLst>
          <pc:docMk/>
          <pc:sldMk cId="1262819936" sldId="259"/>
        </pc:sldMkLst>
        <pc:spChg chg="mod">
          <ac:chgData name="Karen Rege" userId="0a2e1a34-76b5-4f6c-bc61-3a589f013e8d" providerId="ADAL" clId="{588A1CA0-1B0F-449A-980B-530F4B35384B}" dt="2023-07-31T12:40:55.630" v="895" actId="20577"/>
          <ac:spMkLst>
            <pc:docMk/>
            <pc:sldMk cId="1262819936" sldId="259"/>
            <ac:spMk id="3" creationId="{1C0E0A6A-BEA7-E1CF-0676-E145AABA8BFB}"/>
          </ac:spMkLst>
        </pc:spChg>
      </pc:sldChg>
      <pc:sldChg chg="modNotesTx">
        <pc:chgData name="Karen Rege" userId="0a2e1a34-76b5-4f6c-bc61-3a589f013e8d" providerId="ADAL" clId="{588A1CA0-1B0F-449A-980B-530F4B35384B}" dt="2023-07-31T16:37:52.567" v="8448" actId="20577"/>
        <pc:sldMkLst>
          <pc:docMk/>
          <pc:sldMk cId="2182392792" sldId="263"/>
        </pc:sldMkLst>
      </pc:sldChg>
      <pc:sldChg chg="modNotesTx">
        <pc:chgData name="Karen Rege" userId="0a2e1a34-76b5-4f6c-bc61-3a589f013e8d" providerId="ADAL" clId="{588A1CA0-1B0F-449A-980B-530F4B35384B}" dt="2023-07-31T15:28:21.203" v="6131" actId="20577"/>
        <pc:sldMkLst>
          <pc:docMk/>
          <pc:sldMk cId="3820174648" sldId="265"/>
        </pc:sldMkLst>
      </pc:sldChg>
      <pc:sldChg chg="modSp">
        <pc:chgData name="Karen Rege" userId="0a2e1a34-76b5-4f6c-bc61-3a589f013e8d" providerId="ADAL" clId="{588A1CA0-1B0F-449A-980B-530F4B35384B}" dt="2023-07-31T13:11:31.981" v="2755" actId="27636"/>
        <pc:sldMkLst>
          <pc:docMk/>
          <pc:sldMk cId="1158803843" sldId="269"/>
        </pc:sldMkLst>
        <pc:spChg chg="mod">
          <ac:chgData name="Karen Rege" userId="0a2e1a34-76b5-4f6c-bc61-3a589f013e8d" providerId="ADAL" clId="{588A1CA0-1B0F-449A-980B-530F4B35384B}" dt="2023-07-31T13:11:31.980" v="2754" actId="27636"/>
          <ac:spMkLst>
            <pc:docMk/>
            <pc:sldMk cId="1158803843" sldId="269"/>
            <ac:spMk id="3" creationId="{C3A8E070-0409-20A7-7FE2-5FCCA823EF6C}"/>
          </ac:spMkLst>
        </pc:spChg>
        <pc:spChg chg="mod">
          <ac:chgData name="Karen Rege" userId="0a2e1a34-76b5-4f6c-bc61-3a589f013e8d" providerId="ADAL" clId="{588A1CA0-1B0F-449A-980B-530F4B35384B}" dt="2023-07-31T13:11:31.981" v="2755" actId="27636"/>
          <ac:spMkLst>
            <pc:docMk/>
            <pc:sldMk cId="1158803843" sldId="269"/>
            <ac:spMk id="4" creationId="{E5EEDB43-FFF1-906F-B81D-A7B9EC3B8148}"/>
          </ac:spMkLst>
        </pc:spChg>
      </pc:sldChg>
      <pc:sldChg chg="modSp modAnim modNotesTx">
        <pc:chgData name="Karen Rege" userId="0a2e1a34-76b5-4f6c-bc61-3a589f013e8d" providerId="ADAL" clId="{588A1CA0-1B0F-449A-980B-530F4B35384B}" dt="2023-07-31T13:11:57.410" v="2758"/>
        <pc:sldMkLst>
          <pc:docMk/>
          <pc:sldMk cId="3951549096" sldId="270"/>
        </pc:sldMkLst>
        <pc:spChg chg="mod">
          <ac:chgData name="Karen Rege" userId="0a2e1a34-76b5-4f6c-bc61-3a589f013e8d" providerId="ADAL" clId="{588A1CA0-1B0F-449A-980B-530F4B35384B}" dt="2023-07-31T12:42:01.502" v="924"/>
          <ac:spMkLst>
            <pc:docMk/>
            <pc:sldMk cId="3951549096" sldId="270"/>
            <ac:spMk id="4" creationId="{BD05B747-6DF3-2387-EAEE-3262B37C4C1A}"/>
          </ac:spMkLst>
        </pc:spChg>
      </pc:sldChg>
      <pc:sldChg chg="modSp modNotesTx">
        <pc:chgData name="Karen Rege" userId="0a2e1a34-76b5-4f6c-bc61-3a589f013e8d" providerId="ADAL" clId="{588A1CA0-1B0F-449A-980B-530F4B35384B}" dt="2023-08-01T15:19:05.636" v="9490" actId="20577"/>
        <pc:sldMkLst>
          <pc:docMk/>
          <pc:sldMk cId="3728780827" sldId="273"/>
        </pc:sldMkLst>
        <pc:spChg chg="mod">
          <ac:chgData name="Karen Rege" userId="0a2e1a34-76b5-4f6c-bc61-3a589f013e8d" providerId="ADAL" clId="{588A1CA0-1B0F-449A-980B-530F4B35384B}" dt="2023-08-01T15:19:05.636" v="9490" actId="20577"/>
          <ac:spMkLst>
            <pc:docMk/>
            <pc:sldMk cId="3728780827" sldId="273"/>
            <ac:spMk id="3" creationId="{81EA445D-4CEB-1726-403E-13276D75AC15}"/>
          </ac:spMkLst>
        </pc:spChg>
      </pc:sldChg>
      <pc:sldChg chg="modSp modAnim">
        <pc:chgData name="Karen Rege" userId="0a2e1a34-76b5-4f6c-bc61-3a589f013e8d" providerId="ADAL" clId="{588A1CA0-1B0F-449A-980B-530F4B35384B}" dt="2023-08-01T15:20:15.581" v="9522" actId="27636"/>
        <pc:sldMkLst>
          <pc:docMk/>
          <pc:sldMk cId="2320869676" sldId="274"/>
        </pc:sldMkLst>
        <pc:spChg chg="mod">
          <ac:chgData name="Karen Rege" userId="0a2e1a34-76b5-4f6c-bc61-3a589f013e8d" providerId="ADAL" clId="{588A1CA0-1B0F-449A-980B-530F4B35384B}" dt="2023-08-01T15:20:15.581" v="9522" actId="27636"/>
          <ac:spMkLst>
            <pc:docMk/>
            <pc:sldMk cId="2320869676" sldId="274"/>
            <ac:spMk id="3" creationId="{6198F9FE-5E62-9E9F-B92C-7B0913BF05E3}"/>
          </ac:spMkLst>
        </pc:spChg>
      </pc:sldChg>
      <pc:sldChg chg="modSp">
        <pc:chgData name="Karen Rege" userId="0a2e1a34-76b5-4f6c-bc61-3a589f013e8d" providerId="ADAL" clId="{588A1CA0-1B0F-449A-980B-530F4B35384B}" dt="2023-08-01T15:19:38.762" v="9492" actId="20577"/>
        <pc:sldMkLst>
          <pc:docMk/>
          <pc:sldMk cId="266036093" sldId="275"/>
        </pc:sldMkLst>
        <pc:spChg chg="mod">
          <ac:chgData name="Karen Rege" userId="0a2e1a34-76b5-4f6c-bc61-3a589f013e8d" providerId="ADAL" clId="{588A1CA0-1B0F-449A-980B-530F4B35384B}" dt="2023-08-01T15:19:38.762" v="9492" actId="20577"/>
          <ac:spMkLst>
            <pc:docMk/>
            <pc:sldMk cId="266036093" sldId="275"/>
            <ac:spMk id="3" creationId="{165321CD-69CC-574D-50F8-966D61E90706}"/>
          </ac:spMkLst>
        </pc:spChg>
      </pc:sldChg>
      <pc:sldChg chg="modSp ord modAnim modNotesTx">
        <pc:chgData name="Karen Rege" userId="0a2e1a34-76b5-4f6c-bc61-3a589f013e8d" providerId="ADAL" clId="{588A1CA0-1B0F-449A-980B-530F4B35384B}" dt="2023-07-31T16:35:23.405" v="8432" actId="20577"/>
        <pc:sldMkLst>
          <pc:docMk/>
          <pc:sldMk cId="2411138945" sldId="276"/>
        </pc:sldMkLst>
        <pc:spChg chg="mod">
          <ac:chgData name="Karen Rege" userId="0a2e1a34-76b5-4f6c-bc61-3a589f013e8d" providerId="ADAL" clId="{588A1CA0-1B0F-449A-980B-530F4B35384B}" dt="2023-07-31T16:35:23.405" v="8432" actId="20577"/>
          <ac:spMkLst>
            <pc:docMk/>
            <pc:sldMk cId="2411138945" sldId="276"/>
            <ac:spMk id="3" creationId="{312937A0-3D03-6A4A-FC45-199BA4A23BB9}"/>
          </ac:spMkLst>
        </pc:spChg>
      </pc:sldChg>
      <pc:sldChg chg="addSp modSp modNotesTx">
        <pc:chgData name="Karen Rege" userId="0a2e1a34-76b5-4f6c-bc61-3a589f013e8d" providerId="ADAL" clId="{588A1CA0-1B0F-449A-980B-530F4B35384B}" dt="2023-07-31T16:44:38.587" v="8903" actId="14100"/>
        <pc:sldMkLst>
          <pc:docMk/>
          <pc:sldMk cId="187617341" sldId="278"/>
        </pc:sldMkLst>
        <pc:spChg chg="mod">
          <ac:chgData name="Karen Rege" userId="0a2e1a34-76b5-4f6c-bc61-3a589f013e8d" providerId="ADAL" clId="{588A1CA0-1B0F-449A-980B-530F4B35384B}" dt="2023-07-19T18:16:14.920" v="309" actId="20577"/>
          <ac:spMkLst>
            <pc:docMk/>
            <pc:sldMk cId="187617341" sldId="278"/>
            <ac:spMk id="2" creationId="{DEDD725F-97B0-48AA-B36B-8CAFA96B42F7}"/>
          </ac:spMkLst>
        </pc:spChg>
        <pc:spChg chg="add mod">
          <ac:chgData name="Karen Rege" userId="0a2e1a34-76b5-4f6c-bc61-3a589f013e8d" providerId="ADAL" clId="{588A1CA0-1B0F-449A-980B-530F4B35384B}" dt="2023-07-31T16:44:38.587" v="8903" actId="14100"/>
          <ac:spMkLst>
            <pc:docMk/>
            <pc:sldMk cId="187617341" sldId="278"/>
            <ac:spMk id="4" creationId="{27FD2FD4-EB0A-4652-85C6-FD774152EF13}"/>
          </ac:spMkLst>
        </pc:spChg>
      </pc:sldChg>
      <pc:sldChg chg="modSp modNotesTx">
        <pc:chgData name="Karen Rege" userId="0a2e1a34-76b5-4f6c-bc61-3a589f013e8d" providerId="ADAL" clId="{588A1CA0-1B0F-449A-980B-530F4B35384B}" dt="2023-07-31T16:46:12.639" v="9013" actId="20577"/>
        <pc:sldMkLst>
          <pc:docMk/>
          <pc:sldMk cId="2266818291" sldId="279"/>
        </pc:sldMkLst>
        <pc:spChg chg="mod">
          <ac:chgData name="Karen Rege" userId="0a2e1a34-76b5-4f6c-bc61-3a589f013e8d" providerId="ADAL" clId="{588A1CA0-1B0F-449A-980B-530F4B35384B}" dt="2023-07-19T18:15:40.289" v="213" actId="6549"/>
          <ac:spMkLst>
            <pc:docMk/>
            <pc:sldMk cId="2266818291" sldId="279"/>
            <ac:spMk id="2" creationId="{A7157B67-9378-4248-8942-2A9AAD41C094}"/>
          </ac:spMkLst>
        </pc:spChg>
        <pc:spChg chg="mod">
          <ac:chgData name="Karen Rege" userId="0a2e1a34-76b5-4f6c-bc61-3a589f013e8d" providerId="ADAL" clId="{588A1CA0-1B0F-449A-980B-530F4B35384B}" dt="2023-07-31T16:40:35.123" v="8510" actId="20577"/>
          <ac:spMkLst>
            <pc:docMk/>
            <pc:sldMk cId="2266818291" sldId="279"/>
            <ac:spMk id="3" creationId="{EF190177-E301-48FC-8A9F-DB6FF8F35E91}"/>
          </ac:spMkLst>
        </pc:spChg>
      </pc:sldChg>
      <pc:sldChg chg="addSp delSp modSp modNotesTx">
        <pc:chgData name="Karen Rege" userId="0a2e1a34-76b5-4f6c-bc61-3a589f013e8d" providerId="ADAL" clId="{588A1CA0-1B0F-449A-980B-530F4B35384B}" dt="2023-08-01T20:32:53.976" v="9737" actId="20577"/>
        <pc:sldMkLst>
          <pc:docMk/>
          <pc:sldMk cId="2621939267" sldId="280"/>
        </pc:sldMkLst>
        <pc:spChg chg="add del mod">
          <ac:chgData name="Karen Rege" userId="0a2e1a34-76b5-4f6c-bc61-3a589f013e8d" providerId="ADAL" clId="{588A1CA0-1B0F-449A-980B-530F4B35384B}" dt="2023-07-31T13:44:27.756" v="3383" actId="20577"/>
          <ac:spMkLst>
            <pc:docMk/>
            <pc:sldMk cId="2621939267" sldId="280"/>
            <ac:spMk id="2" creationId="{2CB359CB-296F-4446-B057-8F6328C80252}"/>
          </ac:spMkLst>
        </pc:spChg>
        <pc:spChg chg="add mod">
          <ac:chgData name="Karen Rege" userId="0a2e1a34-76b5-4f6c-bc61-3a589f013e8d" providerId="ADAL" clId="{588A1CA0-1B0F-449A-980B-530F4B35384B}" dt="2023-07-31T13:43:52.971" v="3371" actId="1076"/>
          <ac:spMkLst>
            <pc:docMk/>
            <pc:sldMk cId="2621939267" sldId="280"/>
            <ac:spMk id="5" creationId="{D3596186-6553-4AC8-898A-3FA041E1AF54}"/>
          </ac:spMkLst>
        </pc:spChg>
        <pc:spChg chg="add del mod">
          <ac:chgData name="Karen Rege" userId="0a2e1a34-76b5-4f6c-bc61-3a589f013e8d" providerId="ADAL" clId="{588A1CA0-1B0F-449A-980B-530F4B35384B}" dt="2023-07-31T13:43:45.419" v="3370" actId="478"/>
          <ac:spMkLst>
            <pc:docMk/>
            <pc:sldMk cId="2621939267" sldId="280"/>
            <ac:spMk id="6" creationId="{FDA44AC3-F6E5-48FC-83C0-475CC4759BE0}"/>
          </ac:spMkLst>
        </pc:spChg>
        <pc:spChg chg="mod">
          <ac:chgData name="Karen Rege" userId="0a2e1a34-76b5-4f6c-bc61-3a589f013e8d" providerId="ADAL" clId="{588A1CA0-1B0F-449A-980B-530F4B35384B}" dt="2023-07-31T13:43:56.494" v="3372" actId="1076"/>
          <ac:spMkLst>
            <pc:docMk/>
            <pc:sldMk cId="2621939267" sldId="280"/>
            <ac:spMk id="7" creationId="{7ED17343-2E4A-9262-3F15-9E9C69AE578F}"/>
          </ac:spMkLst>
        </pc:spChg>
        <pc:spChg chg="del mod">
          <ac:chgData name="Karen Rege" userId="0a2e1a34-76b5-4f6c-bc61-3a589f013e8d" providerId="ADAL" clId="{588A1CA0-1B0F-449A-980B-530F4B35384B}" dt="2023-07-31T13:43:04.893" v="3362"/>
          <ac:spMkLst>
            <pc:docMk/>
            <pc:sldMk cId="2621939267" sldId="280"/>
            <ac:spMk id="8" creationId="{B51E2411-0E54-5EB2-610F-AE5F194DF2D4}"/>
          </ac:spMkLst>
        </pc:spChg>
        <pc:spChg chg="add del mod">
          <ac:chgData name="Karen Rege" userId="0a2e1a34-76b5-4f6c-bc61-3a589f013e8d" providerId="ADAL" clId="{588A1CA0-1B0F-449A-980B-530F4B35384B}" dt="2023-07-31T13:43:40.325" v="3369" actId="478"/>
          <ac:spMkLst>
            <pc:docMk/>
            <pc:sldMk cId="2621939267" sldId="280"/>
            <ac:spMk id="12" creationId="{A7DD4635-6B43-4BF1-894D-BA089DBD0690}"/>
          </ac:spMkLst>
        </pc:spChg>
        <pc:picChg chg="add mod">
          <ac:chgData name="Karen Rege" userId="0a2e1a34-76b5-4f6c-bc61-3a589f013e8d" providerId="ADAL" clId="{588A1CA0-1B0F-449A-980B-530F4B35384B}" dt="2023-07-31T13:44:10.864" v="3375" actId="1076"/>
          <ac:picMkLst>
            <pc:docMk/>
            <pc:sldMk cId="2621939267" sldId="280"/>
            <ac:picMk id="4" creationId="{5E3D9E14-1CB1-45A6-8A21-FE63B62E563C}"/>
          </ac:picMkLst>
        </pc:picChg>
        <pc:picChg chg="add del">
          <ac:chgData name="Karen Rege" userId="0a2e1a34-76b5-4f6c-bc61-3a589f013e8d" providerId="ADAL" clId="{588A1CA0-1B0F-449A-980B-530F4B35384B}" dt="2023-07-31T13:42:37.047" v="3356"/>
          <ac:picMkLst>
            <pc:docMk/>
            <pc:sldMk cId="2621939267" sldId="280"/>
            <ac:picMk id="11" creationId="{63E9E70A-80A3-0412-E565-5A83360EBBCE}"/>
          </ac:picMkLst>
        </pc:picChg>
      </pc:sldChg>
      <pc:sldChg chg="modSp ord">
        <pc:chgData name="Karen Rege" userId="0a2e1a34-76b5-4f6c-bc61-3a589f013e8d" providerId="ADAL" clId="{588A1CA0-1B0F-449A-980B-530F4B35384B}" dt="2023-07-31T16:43:38.395" v="8884"/>
        <pc:sldMkLst>
          <pc:docMk/>
          <pc:sldMk cId="906499696" sldId="281"/>
        </pc:sldMkLst>
        <pc:spChg chg="mod">
          <ac:chgData name="Karen Rege" userId="0a2e1a34-76b5-4f6c-bc61-3a589f013e8d" providerId="ADAL" clId="{588A1CA0-1B0F-449A-980B-530F4B35384B}" dt="2023-07-19T18:15:47.078" v="223" actId="20577"/>
          <ac:spMkLst>
            <pc:docMk/>
            <pc:sldMk cId="906499696" sldId="281"/>
            <ac:spMk id="2" creationId="{28C80071-709C-4E13-977C-19EA408A2FE0}"/>
          </ac:spMkLst>
        </pc:spChg>
      </pc:sldChg>
      <pc:sldChg chg="addSp delSp modSp modNotesTx">
        <pc:chgData name="Karen Rege" userId="0a2e1a34-76b5-4f6c-bc61-3a589f013e8d" providerId="ADAL" clId="{588A1CA0-1B0F-449A-980B-530F4B35384B}" dt="2023-07-31T16:52:28.205" v="9178" actId="20577"/>
        <pc:sldMkLst>
          <pc:docMk/>
          <pc:sldMk cId="4227012360" sldId="282"/>
        </pc:sldMkLst>
        <pc:spChg chg="mod">
          <ac:chgData name="Karen Rege" userId="0a2e1a34-76b5-4f6c-bc61-3a589f013e8d" providerId="ADAL" clId="{588A1CA0-1B0F-449A-980B-530F4B35384B}" dt="2023-07-31T15:17:13.167" v="5098" actId="20577"/>
          <ac:spMkLst>
            <pc:docMk/>
            <pc:sldMk cId="4227012360" sldId="282"/>
            <ac:spMk id="2" creationId="{A1D95739-BC4A-46E4-A39E-6F7C88DA8DCD}"/>
          </ac:spMkLst>
        </pc:spChg>
        <pc:spChg chg="del mod">
          <ac:chgData name="Karen Rege" userId="0a2e1a34-76b5-4f6c-bc61-3a589f013e8d" providerId="ADAL" clId="{588A1CA0-1B0F-449A-980B-530F4B35384B}" dt="2023-07-31T15:06:04.362" v="4298" actId="478"/>
          <ac:spMkLst>
            <pc:docMk/>
            <pc:sldMk cId="4227012360" sldId="282"/>
            <ac:spMk id="3" creationId="{C17447DA-763B-4897-8545-1BBAEC6E1BE8}"/>
          </ac:spMkLst>
        </pc:spChg>
        <pc:spChg chg="add del mod">
          <ac:chgData name="Karen Rege" userId="0a2e1a34-76b5-4f6c-bc61-3a589f013e8d" providerId="ADAL" clId="{588A1CA0-1B0F-449A-980B-530F4B35384B}" dt="2023-07-31T15:05:59.697" v="4297" actId="478"/>
          <ac:spMkLst>
            <pc:docMk/>
            <pc:sldMk cId="4227012360" sldId="282"/>
            <ac:spMk id="4" creationId="{E9D8DD34-5BC9-43D4-901C-D6AB68AFDF98}"/>
          </ac:spMkLst>
        </pc:spChg>
        <pc:spChg chg="add del mod">
          <ac:chgData name="Karen Rege" userId="0a2e1a34-76b5-4f6c-bc61-3a589f013e8d" providerId="ADAL" clId="{588A1CA0-1B0F-449A-980B-530F4B35384B}" dt="2023-07-31T15:06:13.142" v="4301"/>
          <ac:spMkLst>
            <pc:docMk/>
            <pc:sldMk cId="4227012360" sldId="282"/>
            <ac:spMk id="5" creationId="{4E30800A-C16D-4D67-89E9-C154D0DB302E}"/>
          </ac:spMkLst>
        </pc:spChg>
        <pc:spChg chg="add del mod">
          <ac:chgData name="Karen Rege" userId="0a2e1a34-76b5-4f6c-bc61-3a589f013e8d" providerId="ADAL" clId="{588A1CA0-1B0F-449A-980B-530F4B35384B}" dt="2023-07-31T15:06:13.142" v="4301"/>
          <ac:spMkLst>
            <pc:docMk/>
            <pc:sldMk cId="4227012360" sldId="282"/>
            <ac:spMk id="6" creationId="{82FD9A83-11C7-471D-8399-96FC7E5A31FA}"/>
          </ac:spMkLst>
        </pc:spChg>
        <pc:spChg chg="add del mod">
          <ac:chgData name="Karen Rege" userId="0a2e1a34-76b5-4f6c-bc61-3a589f013e8d" providerId="ADAL" clId="{588A1CA0-1B0F-449A-980B-530F4B35384B}" dt="2023-07-31T15:06:13.142" v="4301"/>
          <ac:spMkLst>
            <pc:docMk/>
            <pc:sldMk cId="4227012360" sldId="282"/>
            <ac:spMk id="17" creationId="{93ADBA10-7C61-40A2-BC02-FB189DD0A40E}"/>
          </ac:spMkLst>
        </pc:spChg>
        <pc:spChg chg="add del mod">
          <ac:chgData name="Karen Rege" userId="0a2e1a34-76b5-4f6c-bc61-3a589f013e8d" providerId="ADAL" clId="{588A1CA0-1B0F-449A-980B-530F4B35384B}" dt="2023-07-31T15:06:13.142" v="4301"/>
          <ac:spMkLst>
            <pc:docMk/>
            <pc:sldMk cId="4227012360" sldId="282"/>
            <ac:spMk id="19" creationId="{B321154E-3CD6-4052-9C87-932DEB8FAEF1}"/>
          </ac:spMkLst>
        </pc:spChg>
        <pc:spChg chg="add mod">
          <ac:chgData name="Karen Rege" userId="0a2e1a34-76b5-4f6c-bc61-3a589f013e8d" providerId="ADAL" clId="{588A1CA0-1B0F-449A-980B-530F4B35384B}" dt="2023-07-31T15:07:09.323" v="4310"/>
          <ac:spMkLst>
            <pc:docMk/>
            <pc:sldMk cId="4227012360" sldId="282"/>
            <ac:spMk id="20" creationId="{D69E3508-B639-4667-9413-591D93486151}"/>
          </ac:spMkLst>
        </pc:spChg>
        <pc:spChg chg="add mod">
          <ac:chgData name="Karen Rege" userId="0a2e1a34-76b5-4f6c-bc61-3a589f013e8d" providerId="ADAL" clId="{588A1CA0-1B0F-449A-980B-530F4B35384B}" dt="2023-07-31T15:13:52.720" v="4589" actId="20577"/>
          <ac:spMkLst>
            <pc:docMk/>
            <pc:sldMk cId="4227012360" sldId="282"/>
            <ac:spMk id="21" creationId="{1418AA5B-A7CF-452F-8C3D-5D777EBA4669}"/>
          </ac:spMkLst>
        </pc:spChg>
        <pc:spChg chg="add mod">
          <ac:chgData name="Karen Rege" userId="0a2e1a34-76b5-4f6c-bc61-3a589f013e8d" providerId="ADAL" clId="{588A1CA0-1B0F-449A-980B-530F4B35384B}" dt="2023-07-31T15:13:47.697" v="4583" actId="20577"/>
          <ac:spMkLst>
            <pc:docMk/>
            <pc:sldMk cId="4227012360" sldId="282"/>
            <ac:spMk id="22" creationId="{E39DEE08-595B-42E0-81B5-B994E4032A3D}"/>
          </ac:spMkLst>
        </pc:spChg>
        <pc:spChg chg="add mod">
          <ac:chgData name="Karen Rege" userId="0a2e1a34-76b5-4f6c-bc61-3a589f013e8d" providerId="ADAL" clId="{588A1CA0-1B0F-449A-980B-530F4B35384B}" dt="2023-07-31T15:07:03.650" v="4309"/>
          <ac:spMkLst>
            <pc:docMk/>
            <pc:sldMk cId="4227012360" sldId="282"/>
            <ac:spMk id="23" creationId="{699BA777-48C6-414A-B8AD-344FCD195325}"/>
          </ac:spMkLst>
        </pc:spChg>
        <pc:inkChg chg="del">
          <ac:chgData name="Karen Rege" userId="0a2e1a34-76b5-4f6c-bc61-3a589f013e8d" providerId="ADAL" clId="{588A1CA0-1B0F-449A-980B-530F4B35384B}" dt="2023-07-31T14:47:39.332" v="3944"/>
          <ac:inkMkLst>
            <pc:docMk/>
            <pc:sldMk cId="4227012360" sldId="282"/>
            <ac:inkMk id="7" creationId="{E5787D0B-1153-D3C0-DB66-08E8EA9B83AB}"/>
          </ac:inkMkLst>
        </pc:inkChg>
        <pc:inkChg chg="del">
          <ac:chgData name="Karen Rege" userId="0a2e1a34-76b5-4f6c-bc61-3a589f013e8d" providerId="ADAL" clId="{588A1CA0-1B0F-449A-980B-530F4B35384B}" dt="2023-07-31T14:47:39.334" v="3951"/>
          <ac:inkMkLst>
            <pc:docMk/>
            <pc:sldMk cId="4227012360" sldId="282"/>
            <ac:inkMk id="8" creationId="{23194BAD-95A9-B057-4BCC-0DB4AF512574}"/>
          </ac:inkMkLst>
        </pc:inkChg>
        <pc:inkChg chg="del">
          <ac:chgData name="Karen Rege" userId="0a2e1a34-76b5-4f6c-bc61-3a589f013e8d" providerId="ADAL" clId="{588A1CA0-1B0F-449A-980B-530F4B35384B}" dt="2023-07-31T14:47:39.332" v="3943"/>
          <ac:inkMkLst>
            <pc:docMk/>
            <pc:sldMk cId="4227012360" sldId="282"/>
            <ac:inkMk id="9" creationId="{76F4F93E-D69C-2D99-EB6E-2EB2D5C30D9B}"/>
          </ac:inkMkLst>
        </pc:inkChg>
        <pc:inkChg chg="del">
          <ac:chgData name="Karen Rege" userId="0a2e1a34-76b5-4f6c-bc61-3a589f013e8d" providerId="ADAL" clId="{588A1CA0-1B0F-449A-980B-530F4B35384B}" dt="2023-07-31T14:47:39.333" v="3950"/>
          <ac:inkMkLst>
            <pc:docMk/>
            <pc:sldMk cId="4227012360" sldId="282"/>
            <ac:inkMk id="10" creationId="{1AA96FB3-4170-3E75-5824-7F95F77441CA}"/>
          </ac:inkMkLst>
        </pc:inkChg>
        <pc:inkChg chg="del">
          <ac:chgData name="Karen Rege" userId="0a2e1a34-76b5-4f6c-bc61-3a589f013e8d" providerId="ADAL" clId="{588A1CA0-1B0F-449A-980B-530F4B35384B}" dt="2023-07-31T14:47:39.333" v="3947"/>
          <ac:inkMkLst>
            <pc:docMk/>
            <pc:sldMk cId="4227012360" sldId="282"/>
            <ac:inkMk id="11" creationId="{F3B80C7C-3FFA-4DC2-FC2D-4C42B494DADB}"/>
          </ac:inkMkLst>
        </pc:inkChg>
        <pc:inkChg chg="del">
          <ac:chgData name="Karen Rege" userId="0a2e1a34-76b5-4f6c-bc61-3a589f013e8d" providerId="ADAL" clId="{588A1CA0-1B0F-449A-980B-530F4B35384B}" dt="2023-07-31T14:47:39.332" v="3946"/>
          <ac:inkMkLst>
            <pc:docMk/>
            <pc:sldMk cId="4227012360" sldId="282"/>
            <ac:inkMk id="12" creationId="{ED3E9E6A-B55A-7F62-41FE-9FE2012B27F1}"/>
          </ac:inkMkLst>
        </pc:inkChg>
        <pc:inkChg chg="del">
          <ac:chgData name="Karen Rege" userId="0a2e1a34-76b5-4f6c-bc61-3a589f013e8d" providerId="ADAL" clId="{588A1CA0-1B0F-449A-980B-530F4B35384B}" dt="2023-07-31T14:47:39.333" v="3949"/>
          <ac:inkMkLst>
            <pc:docMk/>
            <pc:sldMk cId="4227012360" sldId="282"/>
            <ac:inkMk id="13" creationId="{8493ACEF-4CEC-A70D-EB9E-AFADC69D08AD}"/>
          </ac:inkMkLst>
        </pc:inkChg>
        <pc:inkChg chg="del">
          <ac:chgData name="Karen Rege" userId="0a2e1a34-76b5-4f6c-bc61-3a589f013e8d" providerId="ADAL" clId="{588A1CA0-1B0F-449A-980B-530F4B35384B}" dt="2023-07-31T14:47:39.333" v="3948"/>
          <ac:inkMkLst>
            <pc:docMk/>
            <pc:sldMk cId="4227012360" sldId="282"/>
            <ac:inkMk id="14" creationId="{D04C4034-19F0-CEEE-DEE0-A015E7B0C4DE}"/>
          </ac:inkMkLst>
        </pc:inkChg>
        <pc:inkChg chg="del">
          <ac:chgData name="Karen Rege" userId="0a2e1a34-76b5-4f6c-bc61-3a589f013e8d" providerId="ADAL" clId="{588A1CA0-1B0F-449A-980B-530F4B35384B}" dt="2023-07-31T14:47:39.332" v="3945"/>
          <ac:inkMkLst>
            <pc:docMk/>
            <pc:sldMk cId="4227012360" sldId="282"/>
            <ac:inkMk id="15" creationId="{C2CFC1D2-CB52-144E-089F-6A1714B597BF}"/>
          </ac:inkMkLst>
        </pc:inkChg>
      </pc:sldChg>
      <pc:sldChg chg="modSp modNotesTx">
        <pc:chgData name="Karen Rege" userId="0a2e1a34-76b5-4f6c-bc61-3a589f013e8d" providerId="ADAL" clId="{588A1CA0-1B0F-449A-980B-530F4B35384B}" dt="2023-07-31T16:54:32.264" v="9193" actId="20577"/>
        <pc:sldMkLst>
          <pc:docMk/>
          <pc:sldMk cId="1540726005" sldId="283"/>
        </pc:sldMkLst>
        <pc:spChg chg="mod">
          <ac:chgData name="Karen Rege" userId="0a2e1a34-76b5-4f6c-bc61-3a589f013e8d" providerId="ADAL" clId="{588A1CA0-1B0F-449A-980B-530F4B35384B}" dt="2023-07-31T16:54:32.264" v="9193" actId="20577"/>
          <ac:spMkLst>
            <pc:docMk/>
            <pc:sldMk cId="1540726005" sldId="283"/>
            <ac:spMk id="5" creationId="{68C3E558-2AD2-405F-80A1-38E3838D606C}"/>
          </ac:spMkLst>
        </pc:spChg>
      </pc:sldChg>
      <pc:sldChg chg="addSp delSp modSp ord">
        <pc:chgData name="Karen Rege" userId="0a2e1a34-76b5-4f6c-bc61-3a589f013e8d" providerId="ADAL" clId="{588A1CA0-1B0F-449A-980B-530F4B35384B}" dt="2023-07-19T18:33:20.098" v="439" actId="14100"/>
        <pc:sldMkLst>
          <pc:docMk/>
          <pc:sldMk cId="3181895735" sldId="284"/>
        </pc:sldMkLst>
        <pc:spChg chg="mod">
          <ac:chgData name="Karen Rege" userId="0a2e1a34-76b5-4f6c-bc61-3a589f013e8d" providerId="ADAL" clId="{588A1CA0-1B0F-449A-980B-530F4B35384B}" dt="2023-07-19T18:17:12.072" v="411" actId="20577"/>
          <ac:spMkLst>
            <pc:docMk/>
            <pc:sldMk cId="3181895735" sldId="284"/>
            <ac:spMk id="2" creationId="{C11352ED-165B-4DF2-92C0-8C733F837F0D}"/>
          </ac:spMkLst>
        </pc:spChg>
        <pc:spChg chg="mod">
          <ac:chgData name="Karen Rege" userId="0a2e1a34-76b5-4f6c-bc61-3a589f013e8d" providerId="ADAL" clId="{588A1CA0-1B0F-449A-980B-530F4B35384B}" dt="2023-07-19T18:20:15.337" v="425" actId="6549"/>
          <ac:spMkLst>
            <pc:docMk/>
            <pc:sldMk cId="3181895735" sldId="284"/>
            <ac:spMk id="3" creationId="{9C8AF0E6-2404-4A09-84F7-29C827CD13DF}"/>
          </ac:spMkLst>
        </pc:spChg>
        <pc:graphicFrameChg chg="add del mod modGraphic">
          <ac:chgData name="Karen Rege" userId="0a2e1a34-76b5-4f6c-bc61-3a589f013e8d" providerId="ADAL" clId="{588A1CA0-1B0F-449A-980B-530F4B35384B}" dt="2023-07-19T18:30:33.459" v="433"/>
          <ac:graphicFrameMkLst>
            <pc:docMk/>
            <pc:sldMk cId="3181895735" sldId="284"/>
            <ac:graphicFrameMk id="4" creationId="{45124F34-A211-44C6-AD44-D290D178064D}"/>
          </ac:graphicFrameMkLst>
        </pc:graphicFrameChg>
        <pc:graphicFrameChg chg="add mod modGraphic">
          <ac:chgData name="Karen Rege" userId="0a2e1a34-76b5-4f6c-bc61-3a589f013e8d" providerId="ADAL" clId="{588A1CA0-1B0F-449A-980B-530F4B35384B}" dt="2023-07-19T18:33:20.098" v="439" actId="14100"/>
          <ac:graphicFrameMkLst>
            <pc:docMk/>
            <pc:sldMk cId="3181895735" sldId="284"/>
            <ac:graphicFrameMk id="5" creationId="{BF1CEC08-E0B4-4C9D-B147-90A4197980E2}"/>
          </ac:graphicFrameMkLst>
        </pc:graphicFrameChg>
        <pc:picChg chg="add del">
          <ac:chgData name="Karen Rege" userId="0a2e1a34-76b5-4f6c-bc61-3a589f013e8d" providerId="ADAL" clId="{588A1CA0-1B0F-449A-980B-530F4B35384B}" dt="2023-07-19T18:33:14.879" v="438"/>
          <ac:picMkLst>
            <pc:docMk/>
            <pc:sldMk cId="3181895735" sldId="284"/>
            <ac:picMk id="6" creationId="{8FE8D58A-2A7F-4D3C-93D5-82CDFDF308E1}"/>
          </ac:picMkLst>
        </pc:picChg>
      </pc:sldChg>
      <pc:sldChg chg="modSp modAnim modNotesTx">
        <pc:chgData name="Karen Rege" userId="0a2e1a34-76b5-4f6c-bc61-3a589f013e8d" providerId="ADAL" clId="{588A1CA0-1B0F-449A-980B-530F4B35384B}" dt="2023-07-31T16:57:22.922" v="9228" actId="6549"/>
        <pc:sldMkLst>
          <pc:docMk/>
          <pc:sldMk cId="1352002138" sldId="285"/>
        </pc:sldMkLst>
        <pc:spChg chg="mod">
          <ac:chgData name="Karen Rege" userId="0a2e1a34-76b5-4f6c-bc61-3a589f013e8d" providerId="ADAL" clId="{588A1CA0-1B0F-449A-980B-530F4B35384B}" dt="2023-07-31T16:57:22.922" v="9228" actId="6549"/>
          <ac:spMkLst>
            <pc:docMk/>
            <pc:sldMk cId="1352002138" sldId="285"/>
            <ac:spMk id="5" creationId="{56DE3F6E-FD03-4AF2-BE50-8E9BE8469BBA}"/>
          </ac:spMkLst>
        </pc:spChg>
      </pc:sldChg>
      <pc:sldChg chg="modNotesTx">
        <pc:chgData name="Karen Rege" userId="0a2e1a34-76b5-4f6c-bc61-3a589f013e8d" providerId="ADAL" clId="{588A1CA0-1B0F-449A-980B-530F4B35384B}" dt="2023-07-31T15:21:53.311" v="5636" actId="20577"/>
        <pc:sldMkLst>
          <pc:docMk/>
          <pc:sldMk cId="3180250241" sldId="286"/>
        </pc:sldMkLst>
      </pc:sldChg>
      <pc:sldChg chg="addSp delSp modSp add modNotesTx">
        <pc:chgData name="Karen Rege" userId="0a2e1a34-76b5-4f6c-bc61-3a589f013e8d" providerId="ADAL" clId="{588A1CA0-1B0F-449A-980B-530F4B35384B}" dt="2023-07-31T13:39:19.196" v="3296" actId="20577"/>
        <pc:sldMkLst>
          <pc:docMk/>
          <pc:sldMk cId="704088404" sldId="287"/>
        </pc:sldMkLst>
        <pc:spChg chg="mod">
          <ac:chgData name="Karen Rege" userId="0a2e1a34-76b5-4f6c-bc61-3a589f013e8d" providerId="ADAL" clId="{588A1CA0-1B0F-449A-980B-530F4B35384B}" dt="2023-07-19T18:34:26.271" v="515" actId="1076"/>
          <ac:spMkLst>
            <pc:docMk/>
            <pc:sldMk cId="704088404" sldId="287"/>
            <ac:spMk id="2" creationId="{F60C3F1C-18C9-467F-A11B-CCFE689FAB2F}"/>
          </ac:spMkLst>
        </pc:spChg>
        <pc:spChg chg="del mod">
          <ac:chgData name="Karen Rege" userId="0a2e1a34-76b5-4f6c-bc61-3a589f013e8d" providerId="ADAL" clId="{588A1CA0-1B0F-449A-980B-530F4B35384B}" dt="2023-07-19T18:33:32.199" v="442"/>
          <ac:spMkLst>
            <pc:docMk/>
            <pc:sldMk cId="704088404" sldId="287"/>
            <ac:spMk id="3" creationId="{37C8FC7B-7E77-4BAC-98BA-5F658482CD0E}"/>
          </ac:spMkLst>
        </pc:spChg>
        <pc:picChg chg="add mod">
          <ac:chgData name="Karen Rege" userId="0a2e1a34-76b5-4f6c-bc61-3a589f013e8d" providerId="ADAL" clId="{588A1CA0-1B0F-449A-980B-530F4B35384B}" dt="2023-07-19T18:34:35.678" v="517" actId="14100"/>
          <ac:picMkLst>
            <pc:docMk/>
            <pc:sldMk cId="704088404" sldId="287"/>
            <ac:picMk id="4" creationId="{D8387491-3897-4266-A450-A2F861FA682E}"/>
          </ac:picMkLst>
        </pc:picChg>
      </pc:sldChg>
      <pc:sldChg chg="addSp delSp modSp modNotesTx">
        <pc:chgData name="Karen Rege" userId="0a2e1a34-76b5-4f6c-bc61-3a589f013e8d" providerId="ADAL" clId="{588A1CA0-1B0F-449A-980B-530F4B35384B}" dt="2023-07-31T16:53:40.841" v="9179" actId="6549"/>
        <pc:sldMkLst>
          <pc:docMk/>
          <pc:sldMk cId="3890314881" sldId="288"/>
        </pc:sldMkLst>
        <pc:spChg chg="mod">
          <ac:chgData name="Karen Rege" userId="0a2e1a34-76b5-4f6c-bc61-3a589f013e8d" providerId="ADAL" clId="{588A1CA0-1B0F-449A-980B-530F4B35384B}" dt="2023-07-31T13:44:33.731" v="3392" actId="20577"/>
          <ac:spMkLst>
            <pc:docMk/>
            <pc:sldMk cId="3890314881" sldId="288"/>
            <ac:spMk id="2" creationId="{2CB359CB-296F-4446-B057-8F6328C80252}"/>
          </ac:spMkLst>
        </pc:spChg>
        <pc:spChg chg="del mod">
          <ac:chgData name="Karen Rege" userId="0a2e1a34-76b5-4f6c-bc61-3a589f013e8d" providerId="ADAL" clId="{588A1CA0-1B0F-449A-980B-530F4B35384B}" dt="2023-07-31T13:43:08.901" v="3363"/>
          <ac:spMkLst>
            <pc:docMk/>
            <pc:sldMk cId="3890314881" sldId="288"/>
            <ac:spMk id="7" creationId="{7ED17343-2E4A-9262-3F15-9E9C69AE578F}"/>
          </ac:spMkLst>
        </pc:spChg>
        <pc:spChg chg="mod">
          <ac:chgData name="Karen Rege" userId="0a2e1a34-76b5-4f6c-bc61-3a589f013e8d" providerId="ADAL" clId="{588A1CA0-1B0F-449A-980B-530F4B35384B}" dt="2023-07-31T13:41:33.409" v="3347" actId="207"/>
          <ac:spMkLst>
            <pc:docMk/>
            <pc:sldMk cId="3890314881" sldId="288"/>
            <ac:spMk id="8" creationId="{B51E2411-0E54-5EB2-610F-AE5F194DF2D4}"/>
          </ac:spMkLst>
        </pc:spChg>
        <pc:spChg chg="add mod">
          <ac:chgData name="Karen Rege" userId="0a2e1a34-76b5-4f6c-bc61-3a589f013e8d" providerId="ADAL" clId="{588A1CA0-1B0F-449A-980B-530F4B35384B}" dt="2023-07-31T13:43:17.138" v="3365" actId="1076"/>
          <ac:spMkLst>
            <pc:docMk/>
            <pc:sldMk cId="3890314881" sldId="288"/>
            <ac:spMk id="10" creationId="{4F69268B-123D-46EE-9957-95AAF6DF5433}"/>
          </ac:spMkLst>
        </pc:spChg>
        <pc:picChg chg="del">
          <ac:chgData name="Karen Rege" userId="0a2e1a34-76b5-4f6c-bc61-3a589f013e8d" providerId="ADAL" clId="{588A1CA0-1B0F-449A-980B-530F4B35384B}" dt="2023-07-31T13:42:11.829" v="3348"/>
          <ac:picMkLst>
            <pc:docMk/>
            <pc:sldMk cId="3890314881" sldId="288"/>
            <ac:picMk id="5" creationId="{44191467-EB60-FB9D-411D-F5C74FB75DB3}"/>
          </ac:picMkLst>
        </pc:picChg>
        <pc:picChg chg="add del">
          <ac:chgData name="Karen Rege" userId="0a2e1a34-76b5-4f6c-bc61-3a589f013e8d" providerId="ADAL" clId="{588A1CA0-1B0F-449A-980B-530F4B35384B}" dt="2023-07-31T13:42:31.537" v="3354"/>
          <ac:picMkLst>
            <pc:docMk/>
            <pc:sldMk cId="3890314881" sldId="288"/>
            <ac:picMk id="6" creationId="{795A8172-E057-47B0-B57C-FD2999287E0E}"/>
          </ac:picMkLst>
        </pc:picChg>
        <pc:picChg chg="add mod">
          <ac:chgData name="Karen Rege" userId="0a2e1a34-76b5-4f6c-bc61-3a589f013e8d" providerId="ADAL" clId="{588A1CA0-1B0F-449A-980B-530F4B35384B}" dt="2023-07-31T13:42:47.472" v="3359" actId="14100"/>
          <ac:picMkLst>
            <pc:docMk/>
            <pc:sldMk cId="3890314881" sldId="288"/>
            <ac:picMk id="9" creationId="{BA7CEF13-6E98-40CC-8305-6B984E3FC252}"/>
          </ac:picMkLst>
        </pc:picChg>
      </pc:sldChg>
      <pc:sldChg chg="modSp add">
        <pc:chgData name="Karen Rege" userId="0a2e1a34-76b5-4f6c-bc61-3a589f013e8d" providerId="ADAL" clId="{588A1CA0-1B0F-449A-980B-530F4B35384B}" dt="2023-07-31T16:04:11.579" v="8394" actId="20577"/>
        <pc:sldMkLst>
          <pc:docMk/>
          <pc:sldMk cId="447291190" sldId="289"/>
        </pc:sldMkLst>
        <pc:spChg chg="mod">
          <ac:chgData name="Karen Rege" userId="0a2e1a34-76b5-4f6c-bc61-3a589f013e8d" providerId="ADAL" clId="{588A1CA0-1B0F-449A-980B-530F4B35384B}" dt="2023-07-31T15:18:40.005" v="5189" actId="1076"/>
          <ac:spMkLst>
            <pc:docMk/>
            <pc:sldMk cId="447291190" sldId="289"/>
            <ac:spMk id="2" creationId="{D43732DF-B6C4-4BA8-9D4A-3264DDD819BA}"/>
          </ac:spMkLst>
        </pc:spChg>
        <pc:spChg chg="mod">
          <ac:chgData name="Karen Rege" userId="0a2e1a34-76b5-4f6c-bc61-3a589f013e8d" providerId="ADAL" clId="{588A1CA0-1B0F-449A-980B-530F4B35384B}" dt="2023-07-31T16:04:11.579" v="8394" actId="20577"/>
          <ac:spMkLst>
            <pc:docMk/>
            <pc:sldMk cId="447291190" sldId="289"/>
            <ac:spMk id="3" creationId="{99EDEE20-A7DF-4FBC-81A7-7BBC6E51E607}"/>
          </ac:spMkLst>
        </pc:spChg>
      </pc:sldChg>
      <pc:sldChg chg="modSp add modNotesTx">
        <pc:chgData name="Karen Rege" userId="0a2e1a34-76b5-4f6c-bc61-3a589f013e8d" providerId="ADAL" clId="{588A1CA0-1B0F-449A-980B-530F4B35384B}" dt="2023-07-31T16:40:21.334" v="8509" actId="6549"/>
        <pc:sldMkLst>
          <pc:docMk/>
          <pc:sldMk cId="2736692529" sldId="290"/>
        </pc:sldMkLst>
        <pc:spChg chg="mod">
          <ac:chgData name="Karen Rege" userId="0a2e1a34-76b5-4f6c-bc61-3a589f013e8d" providerId="ADAL" clId="{588A1CA0-1B0F-449A-980B-530F4B35384B}" dt="2023-07-31T16:40:21.334" v="8509" actId="6549"/>
          <ac:spMkLst>
            <pc:docMk/>
            <pc:sldMk cId="2736692529" sldId="290"/>
            <ac:spMk id="2" creationId="{201441EB-7579-4570-8886-E499D82B6873}"/>
          </ac:spMkLst>
        </pc:spChg>
        <pc:spChg chg="mod">
          <ac:chgData name="Karen Rege" userId="0a2e1a34-76b5-4f6c-bc61-3a589f013e8d" providerId="ADAL" clId="{588A1CA0-1B0F-449A-980B-530F4B35384B}" dt="2023-07-31T16:39:55.695" v="8508" actId="1076"/>
          <ac:spMkLst>
            <pc:docMk/>
            <pc:sldMk cId="2736692529" sldId="290"/>
            <ac:spMk id="3" creationId="{7D893715-C79E-4C51-916F-68D34EF09D85}"/>
          </ac:spMkLst>
        </pc:spChg>
      </pc:sldChg>
      <pc:sldChg chg="addSp delSp modSp add modNotesTx">
        <pc:chgData name="Karen Rege" userId="0a2e1a34-76b5-4f6c-bc61-3a589f013e8d" providerId="ADAL" clId="{588A1CA0-1B0F-449A-980B-530F4B35384B}" dt="2023-08-01T20:32:01.401" v="9657" actId="20577"/>
        <pc:sldMkLst>
          <pc:docMk/>
          <pc:sldMk cId="3231932799" sldId="291"/>
        </pc:sldMkLst>
        <pc:spChg chg="del">
          <ac:chgData name="Karen Rege" userId="0a2e1a34-76b5-4f6c-bc61-3a589f013e8d" providerId="ADAL" clId="{588A1CA0-1B0F-449A-980B-530F4B35384B}" dt="2023-07-31T13:40:07.477" v="3298"/>
          <ac:spMkLst>
            <pc:docMk/>
            <pc:sldMk cId="3231932799" sldId="291"/>
            <ac:spMk id="2" creationId="{42BFD0E1-2592-4EA0-A436-30F219089CC8}"/>
          </ac:spMkLst>
        </pc:spChg>
        <pc:spChg chg="del">
          <ac:chgData name="Karen Rege" userId="0a2e1a34-76b5-4f6c-bc61-3a589f013e8d" providerId="ADAL" clId="{588A1CA0-1B0F-449A-980B-530F4B35384B}" dt="2023-07-31T13:40:07.477" v="3298"/>
          <ac:spMkLst>
            <pc:docMk/>
            <pc:sldMk cId="3231932799" sldId="291"/>
            <ac:spMk id="3" creationId="{13D4555E-989D-47FB-8D30-D41B07F4C382}"/>
          </ac:spMkLst>
        </pc:spChg>
        <pc:spChg chg="del">
          <ac:chgData name="Karen Rege" userId="0a2e1a34-76b5-4f6c-bc61-3a589f013e8d" providerId="ADAL" clId="{588A1CA0-1B0F-449A-980B-530F4B35384B}" dt="2023-07-31T13:40:07.477" v="3298"/>
          <ac:spMkLst>
            <pc:docMk/>
            <pc:sldMk cId="3231932799" sldId="291"/>
            <ac:spMk id="4" creationId="{5099E362-7973-4750-B687-B4D6E329D55C}"/>
          </ac:spMkLst>
        </pc:spChg>
        <pc:spChg chg="del">
          <ac:chgData name="Karen Rege" userId="0a2e1a34-76b5-4f6c-bc61-3a589f013e8d" providerId="ADAL" clId="{588A1CA0-1B0F-449A-980B-530F4B35384B}" dt="2023-07-31T13:40:07.477" v="3298"/>
          <ac:spMkLst>
            <pc:docMk/>
            <pc:sldMk cId="3231932799" sldId="291"/>
            <ac:spMk id="5" creationId="{EF2BA9FE-E8DD-48BC-B0E1-816B25066A95}"/>
          </ac:spMkLst>
        </pc:spChg>
        <pc:spChg chg="del">
          <ac:chgData name="Karen Rege" userId="0a2e1a34-76b5-4f6c-bc61-3a589f013e8d" providerId="ADAL" clId="{588A1CA0-1B0F-449A-980B-530F4B35384B}" dt="2023-07-31T13:40:07.477" v="3298"/>
          <ac:spMkLst>
            <pc:docMk/>
            <pc:sldMk cId="3231932799" sldId="291"/>
            <ac:spMk id="6" creationId="{09DD4713-0B39-4165-AAF1-F0D5F29831DC}"/>
          </ac:spMkLst>
        </pc:spChg>
        <pc:spChg chg="add del mod">
          <ac:chgData name="Karen Rege" userId="0a2e1a34-76b5-4f6c-bc61-3a589f013e8d" providerId="ADAL" clId="{588A1CA0-1B0F-449A-980B-530F4B35384B}" dt="2023-07-31T13:40:17.338" v="3299"/>
          <ac:spMkLst>
            <pc:docMk/>
            <pc:sldMk cId="3231932799" sldId="291"/>
            <ac:spMk id="7" creationId="{18C9CA84-EA9A-4970-8E91-00346DE57B74}"/>
          </ac:spMkLst>
        </pc:spChg>
        <pc:spChg chg="add del mod">
          <ac:chgData name="Karen Rege" userId="0a2e1a34-76b5-4f6c-bc61-3a589f013e8d" providerId="ADAL" clId="{588A1CA0-1B0F-449A-980B-530F4B35384B}" dt="2023-07-31T13:40:17.338" v="3299"/>
          <ac:spMkLst>
            <pc:docMk/>
            <pc:sldMk cId="3231932799" sldId="291"/>
            <ac:spMk id="8" creationId="{4620F8B4-4559-4BFE-8E92-240868CC4676}"/>
          </ac:spMkLst>
        </pc:spChg>
        <pc:spChg chg="add mod">
          <ac:chgData name="Karen Rege" userId="0a2e1a34-76b5-4f6c-bc61-3a589f013e8d" providerId="ADAL" clId="{588A1CA0-1B0F-449A-980B-530F4B35384B}" dt="2023-07-31T15:30:57.359" v="6219" actId="20577"/>
          <ac:spMkLst>
            <pc:docMk/>
            <pc:sldMk cId="3231932799" sldId="291"/>
            <ac:spMk id="9" creationId="{66A191A9-CDFB-4EB7-B7BD-F1D7D4173ECD}"/>
          </ac:spMkLst>
        </pc:spChg>
        <pc:spChg chg="add del mod">
          <ac:chgData name="Karen Rege" userId="0a2e1a34-76b5-4f6c-bc61-3a589f013e8d" providerId="ADAL" clId="{588A1CA0-1B0F-449A-980B-530F4B35384B}" dt="2023-07-31T13:40:38.471" v="3341"/>
          <ac:spMkLst>
            <pc:docMk/>
            <pc:sldMk cId="3231932799" sldId="291"/>
            <ac:spMk id="10" creationId="{DC66BDD1-295C-4661-B752-AA7925ACE7F1}"/>
          </ac:spMkLst>
        </pc:spChg>
      </pc:sldChg>
      <pc:sldChg chg="modNotesTx">
        <pc:chgData name="Karen Rege" userId="0a2e1a34-76b5-4f6c-bc61-3a589f013e8d" providerId="ADAL" clId="{588A1CA0-1B0F-449A-980B-530F4B35384B}" dt="2023-07-31T20:19:37.618" v="9235" actId="20577"/>
        <pc:sldMkLst>
          <pc:docMk/>
          <pc:sldMk cId="3596881224" sldId="292"/>
        </pc:sldMkLst>
      </pc:sldChg>
    </pc:docChg>
  </pc:docChgLst>
  <pc:docChgLst>
    <pc:chgData name="Karen Rege" userId="S::krege@ccp.edu::0a2e1a34-76b5-4f6c-bc61-3a589f013e8d" providerId="AD" clId="Web-{5ED58375-2DCF-A129-5221-41ECB2D3FAF7}"/>
    <pc:docChg chg="modSld">
      <pc:chgData name="Karen Rege" userId="S::krege@ccp.edu::0a2e1a34-76b5-4f6c-bc61-3a589f013e8d" providerId="AD" clId="Web-{5ED58375-2DCF-A129-5221-41ECB2D3FAF7}" dt="2023-07-31T16:21:28.236" v="4" actId="1076"/>
      <pc:docMkLst>
        <pc:docMk/>
      </pc:docMkLst>
      <pc:sldChg chg="addSp delSp modSp">
        <pc:chgData name="Karen Rege" userId="S::krege@ccp.edu::0a2e1a34-76b5-4f6c-bc61-3a589f013e8d" providerId="AD" clId="Web-{5ED58375-2DCF-A129-5221-41ECB2D3FAF7}" dt="2023-07-31T16:21:28.236" v="4" actId="1076"/>
        <pc:sldMkLst>
          <pc:docMk/>
          <pc:sldMk cId="4227012360" sldId="282"/>
        </pc:sldMkLst>
        <pc:spChg chg="del">
          <ac:chgData name="Karen Rege" userId="S::krege@ccp.edu::0a2e1a34-76b5-4f6c-bc61-3a589f013e8d" providerId="AD" clId="Web-{5ED58375-2DCF-A129-5221-41ECB2D3FAF7}" dt="2023-07-31T16:20:36.531" v="0"/>
          <ac:spMkLst>
            <pc:docMk/>
            <pc:sldMk cId="4227012360" sldId="282"/>
            <ac:spMk id="20" creationId="{D69E3508-B639-4667-9413-591D93486151}"/>
          </ac:spMkLst>
        </pc:spChg>
        <pc:spChg chg="del">
          <ac:chgData name="Karen Rege" userId="S::krege@ccp.edu::0a2e1a34-76b5-4f6c-bc61-3a589f013e8d" providerId="AD" clId="Web-{5ED58375-2DCF-A129-5221-41ECB2D3FAF7}" dt="2023-07-31T16:21:16.891" v="2"/>
          <ac:spMkLst>
            <pc:docMk/>
            <pc:sldMk cId="4227012360" sldId="282"/>
            <ac:spMk id="23" creationId="{699BA777-48C6-414A-B8AD-344FCD195325}"/>
          </ac:spMkLst>
        </pc:spChg>
        <pc:picChg chg="add mod ord">
          <ac:chgData name="Karen Rege" userId="S::krege@ccp.edu::0a2e1a34-76b5-4f6c-bc61-3a589f013e8d" providerId="AD" clId="Web-{5ED58375-2DCF-A129-5221-41ECB2D3FAF7}" dt="2023-07-31T16:20:45.797" v="1" actId="14100"/>
          <ac:picMkLst>
            <pc:docMk/>
            <pc:sldMk cId="4227012360" sldId="282"/>
            <ac:picMk id="3" creationId="{6918748C-D37D-A183-D344-9D564F073AC3}"/>
          </ac:picMkLst>
        </pc:picChg>
        <pc:picChg chg="add mod ord">
          <ac:chgData name="Karen Rege" userId="S::krege@ccp.edu::0a2e1a34-76b5-4f6c-bc61-3a589f013e8d" providerId="AD" clId="Web-{5ED58375-2DCF-A129-5221-41ECB2D3FAF7}" dt="2023-07-31T16:21:28.236" v="4" actId="1076"/>
          <ac:picMkLst>
            <pc:docMk/>
            <pc:sldMk cId="4227012360" sldId="282"/>
            <ac:picMk id="4" creationId="{58E4DC8F-EAEE-548A-D5B6-2DA74A75C8D6}"/>
          </ac:picMkLst>
        </pc:picChg>
      </pc:sldChg>
    </pc:docChg>
  </pc:docChgLst>
  <pc:docChgLst>
    <pc:chgData name="Karen Rege" userId="S::krege@ccp.edu::0a2e1a34-76b5-4f6c-bc61-3a589f013e8d" providerId="AD" clId="Web-{9F48748D-E6E8-7866-4831-C657D97FDBE0}"/>
    <pc:docChg chg="addSld modSld">
      <pc:chgData name="Karen Rege" userId="S::krege@ccp.edu::0a2e1a34-76b5-4f6c-bc61-3a589f013e8d" providerId="AD" clId="Web-{9F48748D-E6E8-7866-4831-C657D97FDBE0}" dt="2023-07-20T21:17:48.361" v="167"/>
      <pc:docMkLst>
        <pc:docMk/>
      </pc:docMkLst>
      <pc:sldChg chg="modSp">
        <pc:chgData name="Karen Rege" userId="S::krege@ccp.edu::0a2e1a34-76b5-4f6c-bc61-3a589f013e8d" providerId="AD" clId="Web-{9F48748D-E6E8-7866-4831-C657D97FDBE0}" dt="2023-07-20T21:09:58.798" v="117" actId="20577"/>
        <pc:sldMkLst>
          <pc:docMk/>
          <pc:sldMk cId="366255600" sldId="277"/>
        </pc:sldMkLst>
        <pc:spChg chg="mod">
          <ac:chgData name="Karen Rege" userId="S::krege@ccp.edu::0a2e1a34-76b5-4f6c-bc61-3a589f013e8d" providerId="AD" clId="Web-{9F48748D-E6E8-7866-4831-C657D97FDBE0}" dt="2023-07-20T21:09:58.798" v="117" actId="20577"/>
          <ac:spMkLst>
            <pc:docMk/>
            <pc:sldMk cId="366255600" sldId="277"/>
            <ac:spMk id="3" creationId="{2483EC2D-4F21-8CBE-98CF-9ACEE5A9CDB4}"/>
          </ac:spMkLst>
        </pc:spChg>
      </pc:sldChg>
      <pc:sldChg chg="addSp delSp modSp mod modClrScheme chgLayout">
        <pc:chgData name="Karen Rege" userId="S::krege@ccp.edu::0a2e1a34-76b5-4f6c-bc61-3a589f013e8d" providerId="AD" clId="Web-{9F48748D-E6E8-7866-4831-C657D97FDBE0}" dt="2023-07-20T21:11:24.335" v="141" actId="20577"/>
        <pc:sldMkLst>
          <pc:docMk/>
          <pc:sldMk cId="2621939267" sldId="280"/>
        </pc:sldMkLst>
        <pc:spChg chg="mod ord">
          <ac:chgData name="Karen Rege" userId="S::krege@ccp.edu::0a2e1a34-76b5-4f6c-bc61-3a589f013e8d" providerId="AD" clId="Web-{9F48748D-E6E8-7866-4831-C657D97FDBE0}" dt="2023-07-20T21:11:24.335" v="141" actId="20577"/>
          <ac:spMkLst>
            <pc:docMk/>
            <pc:sldMk cId="2621939267" sldId="280"/>
            <ac:spMk id="2" creationId="{2CB359CB-296F-4446-B057-8F6328C80252}"/>
          </ac:spMkLst>
        </pc:spChg>
        <pc:spChg chg="mod ord">
          <ac:chgData name="Karen Rege" userId="S::krege@ccp.edu::0a2e1a34-76b5-4f6c-bc61-3a589f013e8d" providerId="AD" clId="Web-{9F48748D-E6E8-7866-4831-C657D97FDBE0}" dt="2023-07-20T21:04:58.309" v="67" actId="14100"/>
          <ac:spMkLst>
            <pc:docMk/>
            <pc:sldMk cId="2621939267" sldId="280"/>
            <ac:spMk id="3" creationId="{2FAB8202-5997-4A73-8C0C-D0C76D64F2B0}"/>
          </ac:spMkLst>
        </pc:spChg>
        <pc:spChg chg="add mod ord">
          <ac:chgData name="Karen Rege" userId="S::krege@ccp.edu::0a2e1a34-76b5-4f6c-bc61-3a589f013e8d" providerId="AD" clId="Web-{9F48748D-E6E8-7866-4831-C657D97FDBE0}" dt="2023-07-20T21:10:23.878" v="120" actId="20577"/>
          <ac:spMkLst>
            <pc:docMk/>
            <pc:sldMk cId="2621939267" sldId="280"/>
            <ac:spMk id="7" creationId="{7ED17343-2E4A-9262-3F15-9E9C69AE578F}"/>
          </ac:spMkLst>
        </pc:spChg>
        <pc:spChg chg="add mod ord">
          <ac:chgData name="Karen Rege" userId="S::krege@ccp.edu::0a2e1a34-76b5-4f6c-bc61-3a589f013e8d" providerId="AD" clId="Web-{9F48748D-E6E8-7866-4831-C657D97FDBE0}" dt="2023-07-20T21:10:46.973" v="129" actId="20577"/>
          <ac:spMkLst>
            <pc:docMk/>
            <pc:sldMk cId="2621939267" sldId="280"/>
            <ac:spMk id="8" creationId="{B51E2411-0E54-5EB2-610F-AE5F194DF2D4}"/>
          </ac:spMkLst>
        </pc:spChg>
        <pc:spChg chg="add del mod ord">
          <ac:chgData name="Karen Rege" userId="S::krege@ccp.edu::0a2e1a34-76b5-4f6c-bc61-3a589f013e8d" providerId="AD" clId="Web-{9F48748D-E6E8-7866-4831-C657D97FDBE0}" dt="2023-07-20T21:03:02.707" v="58"/>
          <ac:spMkLst>
            <pc:docMk/>
            <pc:sldMk cId="2621939267" sldId="280"/>
            <ac:spMk id="9" creationId="{BBEAC88E-3054-DD7F-DECD-FB55BA4034D2}"/>
          </ac:spMkLst>
        </pc:spChg>
        <pc:picChg chg="add mod ord">
          <ac:chgData name="Karen Rege" userId="S::krege@ccp.edu::0a2e1a34-76b5-4f6c-bc61-3a589f013e8d" providerId="AD" clId="Web-{9F48748D-E6E8-7866-4831-C657D97FDBE0}" dt="2023-07-20T21:04:05.493" v="66" actId="14100"/>
          <ac:picMkLst>
            <pc:docMk/>
            <pc:sldMk cId="2621939267" sldId="280"/>
            <ac:picMk id="10" creationId="{6EC239AE-2D09-AD53-7301-A2612EC6B550}"/>
          </ac:picMkLst>
        </pc:picChg>
        <pc:picChg chg="add mod">
          <ac:chgData name="Karen Rege" userId="S::krege@ccp.edu::0a2e1a34-76b5-4f6c-bc61-3a589f013e8d" providerId="AD" clId="Web-{9F48748D-E6E8-7866-4831-C657D97FDBE0}" dt="2023-07-20T21:03:58.336" v="64" actId="14100"/>
          <ac:picMkLst>
            <pc:docMk/>
            <pc:sldMk cId="2621939267" sldId="280"/>
            <ac:picMk id="11" creationId="{63E9E70A-80A3-0412-E565-5A83360EBBCE}"/>
          </ac:picMkLst>
        </pc:picChg>
        <pc:inkChg chg="del">
          <ac:chgData name="Karen Rege" userId="S::krege@ccp.edu::0a2e1a34-76b5-4f6c-bc61-3a589f013e8d" providerId="AD" clId="Web-{9F48748D-E6E8-7866-4831-C657D97FDBE0}" dt="2023-07-20T20:59:35.709" v="7"/>
          <ac:inkMkLst>
            <pc:docMk/>
            <pc:sldMk cId="2621939267" sldId="280"/>
            <ac:inkMk id="4" creationId="{7C3EFD9D-F7FB-8CB8-3BC7-B8ED3455298F}"/>
          </ac:inkMkLst>
        </pc:inkChg>
        <pc:inkChg chg="del">
          <ac:chgData name="Karen Rege" userId="S::krege@ccp.edu::0a2e1a34-76b5-4f6c-bc61-3a589f013e8d" providerId="AD" clId="Web-{9F48748D-E6E8-7866-4831-C657D97FDBE0}" dt="2023-07-20T20:59:35.709" v="6"/>
          <ac:inkMkLst>
            <pc:docMk/>
            <pc:sldMk cId="2621939267" sldId="280"/>
            <ac:inkMk id="5" creationId="{B6C8320C-513B-EB03-7D21-933D0F78FC0A}"/>
          </ac:inkMkLst>
        </pc:inkChg>
        <pc:inkChg chg="del">
          <ac:chgData name="Karen Rege" userId="S::krege@ccp.edu::0a2e1a34-76b5-4f6c-bc61-3a589f013e8d" providerId="AD" clId="Web-{9F48748D-E6E8-7866-4831-C657D97FDBE0}" dt="2023-07-20T20:59:35.709" v="5"/>
          <ac:inkMkLst>
            <pc:docMk/>
            <pc:sldMk cId="2621939267" sldId="280"/>
            <ac:inkMk id="6" creationId="{36180A4E-65EC-4D0B-636D-ACCEA969AE58}"/>
          </ac:inkMkLst>
        </pc:inkChg>
      </pc:sldChg>
      <pc:sldChg chg="modSp">
        <pc:chgData name="Karen Rege" userId="S::krege@ccp.edu::0a2e1a34-76b5-4f6c-bc61-3a589f013e8d" providerId="AD" clId="Web-{9F48748D-E6E8-7866-4831-C657D97FDBE0}" dt="2023-07-20T21:05:52.672" v="81" actId="20577"/>
        <pc:sldMkLst>
          <pc:docMk/>
          <pc:sldMk cId="1540726005" sldId="283"/>
        </pc:sldMkLst>
        <pc:spChg chg="mod">
          <ac:chgData name="Karen Rege" userId="S::krege@ccp.edu::0a2e1a34-76b5-4f6c-bc61-3a589f013e8d" providerId="AD" clId="Web-{9F48748D-E6E8-7866-4831-C657D97FDBE0}" dt="2023-07-20T21:05:52.672" v="81" actId="20577"/>
          <ac:spMkLst>
            <pc:docMk/>
            <pc:sldMk cId="1540726005" sldId="283"/>
            <ac:spMk id="5" creationId="{68C3E558-2AD2-405F-80A1-38E3838D606C}"/>
          </ac:spMkLst>
        </pc:spChg>
      </pc:sldChg>
      <pc:sldChg chg="addSp delSp modSp add replId modNotes">
        <pc:chgData name="Karen Rege" userId="S::krege@ccp.edu::0a2e1a34-76b5-4f6c-bc61-3a589f013e8d" providerId="AD" clId="Web-{9F48748D-E6E8-7866-4831-C657D97FDBE0}" dt="2023-07-20T21:17:48.361" v="167"/>
        <pc:sldMkLst>
          <pc:docMk/>
          <pc:sldMk cId="3890314881" sldId="288"/>
        </pc:sldMkLst>
        <pc:spChg chg="mod">
          <ac:chgData name="Karen Rege" userId="S::krege@ccp.edu::0a2e1a34-76b5-4f6c-bc61-3a589f013e8d" providerId="AD" clId="Web-{9F48748D-E6E8-7866-4831-C657D97FDBE0}" dt="2023-07-20T21:11:43.196" v="155" actId="20577"/>
          <ac:spMkLst>
            <pc:docMk/>
            <pc:sldMk cId="3890314881" sldId="288"/>
            <ac:spMk id="2" creationId="{2CB359CB-296F-4446-B057-8F6328C80252}"/>
          </ac:spMkLst>
        </pc:spChg>
        <pc:spChg chg="mod">
          <ac:chgData name="Karen Rege" userId="S::krege@ccp.edu::0a2e1a34-76b5-4f6c-bc61-3a589f013e8d" providerId="AD" clId="Web-{9F48748D-E6E8-7866-4831-C657D97FDBE0}" dt="2023-07-20T21:09:05.404" v="107" actId="20577"/>
          <ac:spMkLst>
            <pc:docMk/>
            <pc:sldMk cId="3890314881" sldId="288"/>
            <ac:spMk id="7" creationId="{7ED17343-2E4A-9262-3F15-9E9C69AE578F}"/>
          </ac:spMkLst>
        </pc:spChg>
        <pc:spChg chg="mod">
          <ac:chgData name="Karen Rege" userId="S::krege@ccp.edu::0a2e1a34-76b5-4f6c-bc61-3a589f013e8d" providerId="AD" clId="Web-{9F48748D-E6E8-7866-4831-C657D97FDBE0}" dt="2023-07-20T21:10:31.894" v="125" actId="20577"/>
          <ac:spMkLst>
            <pc:docMk/>
            <pc:sldMk cId="3890314881" sldId="288"/>
            <ac:spMk id="8" creationId="{B51E2411-0E54-5EB2-610F-AE5F194DF2D4}"/>
          </ac:spMkLst>
        </pc:spChg>
        <pc:spChg chg="del mod">
          <ac:chgData name="Karen Rege" userId="S::krege@ccp.edu::0a2e1a34-76b5-4f6c-bc61-3a589f013e8d" providerId="AD" clId="Web-{9F48748D-E6E8-7866-4831-C657D97FDBE0}" dt="2023-07-20T21:01:06.403" v="44"/>
          <ac:spMkLst>
            <pc:docMk/>
            <pc:sldMk cId="3890314881" sldId="288"/>
            <ac:spMk id="9" creationId="{BBEAC88E-3054-DD7F-DECD-FB55BA4034D2}"/>
          </ac:spMkLst>
        </pc:spChg>
        <pc:picChg chg="add mod ord">
          <ac:chgData name="Karen Rege" userId="S::krege@ccp.edu::0a2e1a34-76b5-4f6c-bc61-3a589f013e8d" providerId="AD" clId="Web-{9F48748D-E6E8-7866-4831-C657D97FDBE0}" dt="2023-07-20T21:02:25.736" v="57" actId="14100"/>
          <ac:picMkLst>
            <pc:docMk/>
            <pc:sldMk cId="3890314881" sldId="288"/>
            <ac:picMk id="4" creationId="{0AACFB2C-FF9C-5667-315C-90938E006DBE}"/>
          </ac:picMkLst>
        </pc:picChg>
        <pc:picChg chg="add mod">
          <ac:chgData name="Karen Rege" userId="S::krege@ccp.edu::0a2e1a34-76b5-4f6c-bc61-3a589f013e8d" providerId="AD" clId="Web-{9F48748D-E6E8-7866-4831-C657D97FDBE0}" dt="2023-07-20T21:02:10.438" v="53" actId="14100"/>
          <ac:picMkLst>
            <pc:docMk/>
            <pc:sldMk cId="3890314881" sldId="288"/>
            <ac:picMk id="5" creationId="{44191467-EB60-FB9D-411D-F5C74FB75DB3}"/>
          </ac:picMkLst>
        </pc:picChg>
      </pc:sldChg>
    </pc:docChg>
  </pc:docChgLst>
  <pc:docChgLst>
    <pc:chgData name="Karen Rege" userId="S::krege@ccp.edu::0a2e1a34-76b5-4f6c-bc61-3a589f013e8d" providerId="AD" clId="Web-{5852D951-DBDE-4F03-B6F9-2D391D31752E}"/>
    <pc:docChg chg="modSld">
      <pc:chgData name="Karen Rege" userId="S::krege@ccp.edu::0a2e1a34-76b5-4f6c-bc61-3a589f013e8d" providerId="AD" clId="Web-{5852D951-DBDE-4F03-B6F9-2D391D31752E}" dt="2023-08-01T13:43:52.406" v="42" actId="1076"/>
      <pc:docMkLst>
        <pc:docMk/>
      </pc:docMkLst>
      <pc:sldChg chg="modSp">
        <pc:chgData name="Karen Rege" userId="S::krege@ccp.edu::0a2e1a34-76b5-4f6c-bc61-3a589f013e8d" providerId="AD" clId="Web-{5852D951-DBDE-4F03-B6F9-2D391D31752E}" dt="2023-08-01T13:38:58.201" v="6" actId="20577"/>
        <pc:sldMkLst>
          <pc:docMk/>
          <pc:sldMk cId="3728780827" sldId="273"/>
        </pc:sldMkLst>
        <pc:spChg chg="mod">
          <ac:chgData name="Karen Rege" userId="S::krege@ccp.edu::0a2e1a34-76b5-4f6c-bc61-3a589f013e8d" providerId="AD" clId="Web-{5852D951-DBDE-4F03-B6F9-2D391D31752E}" dt="2023-08-01T13:38:58.201" v="6" actId="20577"/>
          <ac:spMkLst>
            <pc:docMk/>
            <pc:sldMk cId="3728780827" sldId="273"/>
            <ac:spMk id="3" creationId="{81EA445D-4CEB-1726-403E-13276D75AC15}"/>
          </ac:spMkLst>
        </pc:spChg>
      </pc:sldChg>
      <pc:sldChg chg="modSp">
        <pc:chgData name="Karen Rege" userId="S::krege@ccp.edu::0a2e1a34-76b5-4f6c-bc61-3a589f013e8d" providerId="AD" clId="Web-{5852D951-DBDE-4F03-B6F9-2D391D31752E}" dt="2023-08-01T13:41:48.789" v="16" actId="20577"/>
        <pc:sldMkLst>
          <pc:docMk/>
          <pc:sldMk cId="266036093" sldId="275"/>
        </pc:sldMkLst>
        <pc:spChg chg="mod">
          <ac:chgData name="Karen Rege" userId="S::krege@ccp.edu::0a2e1a34-76b5-4f6c-bc61-3a589f013e8d" providerId="AD" clId="Web-{5852D951-DBDE-4F03-B6F9-2D391D31752E}" dt="2023-08-01T13:41:48.789" v="16" actId="20577"/>
          <ac:spMkLst>
            <pc:docMk/>
            <pc:sldMk cId="266036093" sldId="275"/>
            <ac:spMk id="3" creationId="{165321CD-69CC-574D-50F8-966D61E90706}"/>
          </ac:spMkLst>
        </pc:spChg>
      </pc:sldChg>
      <pc:sldChg chg="modSp">
        <pc:chgData name="Karen Rege" userId="S::krege@ccp.edu::0a2e1a34-76b5-4f6c-bc61-3a589f013e8d" providerId="AD" clId="Web-{5852D951-DBDE-4F03-B6F9-2D391D31752E}" dt="2023-08-01T13:43:16.716" v="26" actId="20577"/>
        <pc:sldMkLst>
          <pc:docMk/>
          <pc:sldMk cId="366255600" sldId="277"/>
        </pc:sldMkLst>
        <pc:spChg chg="mod">
          <ac:chgData name="Karen Rege" userId="S::krege@ccp.edu::0a2e1a34-76b5-4f6c-bc61-3a589f013e8d" providerId="AD" clId="Web-{5852D951-DBDE-4F03-B6F9-2D391D31752E}" dt="2023-08-01T13:43:16.716" v="26" actId="20577"/>
          <ac:spMkLst>
            <pc:docMk/>
            <pc:sldMk cId="366255600" sldId="277"/>
            <ac:spMk id="3" creationId="{2483EC2D-4F21-8CBE-98CF-9ACEE5A9CDB4}"/>
          </ac:spMkLst>
        </pc:spChg>
      </pc:sldChg>
      <pc:sldChg chg="modSp">
        <pc:chgData name="Karen Rege" userId="S::krege@ccp.edu::0a2e1a34-76b5-4f6c-bc61-3a589f013e8d" providerId="AD" clId="Web-{5852D951-DBDE-4F03-B6F9-2D391D31752E}" dt="2023-08-01T13:43:52.406" v="42" actId="1076"/>
        <pc:sldMkLst>
          <pc:docMk/>
          <pc:sldMk cId="4227012360" sldId="282"/>
        </pc:sldMkLst>
        <pc:spChg chg="mod">
          <ac:chgData name="Karen Rege" userId="S::krege@ccp.edu::0a2e1a34-76b5-4f6c-bc61-3a589f013e8d" providerId="AD" clId="Web-{5852D951-DBDE-4F03-B6F9-2D391D31752E}" dt="2023-08-01T13:43:48.890" v="41" actId="20577"/>
          <ac:spMkLst>
            <pc:docMk/>
            <pc:sldMk cId="4227012360" sldId="282"/>
            <ac:spMk id="2" creationId="{A1D95739-BC4A-46E4-A39E-6F7C88DA8DCD}"/>
          </ac:spMkLst>
        </pc:spChg>
        <pc:spChg chg="mod">
          <ac:chgData name="Karen Rege" userId="S::krege@ccp.edu::0a2e1a34-76b5-4f6c-bc61-3a589f013e8d" providerId="AD" clId="Web-{5852D951-DBDE-4F03-B6F9-2D391D31752E}" dt="2023-08-01T13:43:52.406" v="42" actId="1076"/>
          <ac:spMkLst>
            <pc:docMk/>
            <pc:sldMk cId="4227012360" sldId="282"/>
            <ac:spMk id="21" creationId="{1418AA5B-A7CF-452F-8C3D-5D777EBA4669}"/>
          </ac:spMkLst>
        </pc:spChg>
        <pc:spChg chg="mod">
          <ac:chgData name="Karen Rege" userId="S::krege@ccp.edu::0a2e1a34-76b5-4f6c-bc61-3a589f013e8d" providerId="AD" clId="Web-{5852D951-DBDE-4F03-B6F9-2D391D31752E}" dt="2023-08-01T13:43:43.249" v="39" actId="1076"/>
          <ac:spMkLst>
            <pc:docMk/>
            <pc:sldMk cId="4227012360" sldId="282"/>
            <ac:spMk id="22" creationId="{E39DEE08-595B-42E0-81B5-B994E4032A3D}"/>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0T20:28:46.803"/>
    </inkml:context>
    <inkml:brush xml:id="br0">
      <inkml:brushProperty name="width" value="0.1" units="cm"/>
      <inkml:brushProperty name="height" value="0.1" units="cm"/>
      <inkml:brushProperty name="color" value="#E71224"/>
    </inkml:brush>
  </inkml:definitions>
  <inkml:trace contextRef="#ctx0" brushRef="#br0">10745 4068 16383 0 0,'-14'-7'0'0'0,"-19"-2"0"0"0,-11 0 0 0 0,-4 2 0 0 0,-2 1 0 0 0,0 3 0 0 0,-4 2 0 0 0,-8 7 0 0 0,-1 3 0 0 0,-3 1 0 0 0,-4-3 0 0 0,2-1 0 0 0,5 4 0 0 0,0 9 0 0 0,-3 0 0 0 0,-5-3 0 0 0,-5-4 0 0 0,4-4 0 0 0,0 4 0 0 0,5-1 0 0 0,7 5 0 0 0,0 8 0 0 0,-5-2 0 0 0,3-3 0 0 0,-4 8 0 0 0,-3 8 0 0 0,-5 3 0 0 0,3 11 0 0 0,-7 4 0 0 0,-4-1 0 0 0,-11 6 0 0 0,-2 6 0 0 0,0 7 0 0 0,3 13 0 0 0,2 12 0 0 0,3-2 0 0 0,2 4 0 0 0,1-1 0 0 0,15-3 0 0 0,5 12 0 0 0,6-7 0 0 0,14-4 0 0 0,6-6 0 0 0,3 4 0 0 0,1 1 0 0 0,6-3 0 0 0,0-2 0 0 0,5-2 0 0 0,7-1 0 0 0,6 5 0 0 0,4 8 0 0 0,-3 9 0 0 0,-1 8 0 0 0,2 11 0 0 0,2 6 0 0 0,2 1 0 0 0,2 14 0 0 0,1 9 0 0 0,1-8 0 0 0,7 0 0 0 0,10 15 0 0 0,2-11 0 0 0,-3-12 0 0 0,-3-15 0 0 0,2-23 0 0 0,0-13 0 0 0,3-10 0 0 0,7-2 0 0 0,5-2 0 0 0,19 8 0 0 0,16 10 0 0 0,10 12 0 0 0,0-7 0 0 0,-6-5 0 0 0,-8-5 0 0 0,0-3 0 0 0,-3-16 0 0 0,-4-6 0 0 0,2 0 0 0 0,6 3 0 0 0,-1-2 0 0 0,-3 1 0 0 0,-4-2 0 0 0,2 0 0 0 0,6-9 0 0 0,-1-1 0 0 0,-3-2 0 0 0,-5-3 0 0 0,-4-9 0 0 0,-10-5 0 0 0,1-9 0 0 0,2-1 0 0 0,-6 2 0 0 0,-3-3 0 0 0,1-7 0 0 0,8-5 0 0 0,11-5 0 0 0,4 3 0 0 0,7 0 0 0 0,5 6 0 0 0,6-1 0 0 0,-2-2 0 0 0,-8-3 0 0 0,0-4 0 0 0,-4-3 0 0 0,2-1 0 0 0,-3-2 0 0 0,-5-1 0 0 0,3 8 0 0 0,-2 1 0 0 0,11 1 0 0 0,8 5 0 0 0,6 0 0 0 0,2-2 0 0 0,-4-3 0 0 0,-3-3 0 0 0,-7-3 0 0 0,-1-2 0 0 0,2-1 0 0 0,-4 0 0 0 0,2 7 0 0 0,2 1 0 0 0,-3 1 0 0 0,1-2 0 0 0,10-3 0 0 0,-1 0 0 0 0,22-17 0 0 0,15-12 0 0 0,9-9 0 0 0,5 1 0 0 0,-5-1 0 0 0,-3-2 0 0 0,-14-8 0 0 0,-11-5 0 0 0,-8 0 0 0 0,-4 1 0 0 0,-10 1 0 0 0,-9-5 0 0 0,-10 6 0 0 0,-6 4 0 0 0,-11 2 0 0 0,-5 8 0 0 0,-1 2 0 0 0,-6-1 0 0 0,-7-2 0 0 0,1-9 0 0 0,-4-13 0 0 0,4-10 0 0 0,-2-15 0 0 0,-4-9 0 0 0,-4-3 0 0 0,-4 1 0 0 0,-2 0 0 0 0,-2 10 0 0 0,-1 11 0 0 0,-1 10 0 0 0,0 2 0 0 0,1 3 0 0 0,-1 4 0 0 0,1-3 0 0 0,-1 0 0 0 0,1-4 0 0 0,7-7 0 0 0,3 0 0 0 0,-1-9 0 0 0,-2-7 0 0 0,-2-10 0 0 0,5-4 0 0 0,1-21 0 0 0,-1-6 0 0 0,-3-2 0 0 0,5 6 0 0 0,0 8 0 0 0,-1 16 0 0 0,-4 10 0 0 0,-2 5 0 0 0,5-5 0 0 0,0-10 0 0 0,0-9 0 0 0,-3-2 0 0 0,-3 3 0 0 0,6-3 0 0 0,0 3 0 0 0,0 5 0 0 0,-3-3 0 0 0,-3 9 0 0 0,-1 13 0 0 0,-1 5 0 0 0,-2 1 0 0 0,0 6 0 0 0,-1 7 0 0 0,1 7 0 0 0,-1 4 0 0 0,1 4 0 0 0,0 3 0 0 0,-7 7 0 0 0,-3 3 0 0 0,-6 0 0 0 0,0-2 0 0 0,-13-10 0 0 0,-7-11 0 0 0,-5 3 0 0 0,-3-3 0 0 0,0-1 0 0 0,-8-3 0 0 0,-8-8 0 0 0,-16 2 0 0 0,-8-11 0 0 0,-12-5 0 0 0,-3-5 0 0 0,0-1 0 0 0,4 7 0 0 0,-3 3 0 0 0,7 0 0 0 0,6-1 0 0 0,10 5 0 0 0,3 15 0 0 0,15 11 0 0 0,16 5 0 0 0,8 10 0 0 0,11 3 0 0 0,0 7 0 0 0,6-1 0 0 0,4-3 0 0 0,-2 2 0 0 0,1-1 0 0 0,-5 2 0 0 0,2-1 0 0 0,-5 3 0 0 0,-4 5 0 0 0,-7 4 0 0 0,-3-1 0 0 0,-4-1 0 0 0,-2 4 0 0 0,-1-5 0 0 0,-1 0 0 0 0,0 3 0 0 0,1 3 0 0 0,0 3 0 0 0,-7 2 0 0 0,-9 2 0 0 0,-9 1 0 0 0,0 0 0 0 0,-3 1 0 0 0,-4-1 0 0 0,4 1 0 0 0,7-1 0 0 0,7 1 0 0 0,6-1 0 0 0,4 0 0 0 0,3 0 0 0 0,9 7 0 0 0,3 2 0 0 0,7 0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8T20:08:14.609"/>
    </inkml:context>
    <inkml:brush xml:id="br0">
      <inkml:brushProperty name="width" value="0.05" units="cm"/>
      <inkml:brushProperty name="height" value="0.05" units="cm"/>
    </inkml:brush>
  </inkml:definitions>
  <inkml:trace contextRef="#ctx0" brushRef="#br0">1616 1764 16383 0 0,'0'5'0'0'0,"0"12"0"0"0,0 8 0 0 0,0 5 0 0 0,0 2 0 0 0,0 1 0 0 0,0 0 0 0 0,0-1 0 0 0,0 0 0 0 0,0-1 0 0 0,0-1 0 0 0,0 0 0 0 0,0 0 0 0 0,0 0 0 0 0,0 4 0 0 0,0 3 0 0 0,0-1 0 0 0,0-1 0 0 0,0-2 0 0 0,0-1 0 0 0,0 0 0 0 0,0-2 0 0 0,0 0 0 0 0,0-1 0 0 0,0 6 0 0 0,0 1 0 0 0,0 0 0 0 0,0-1 0 0 0,0-2 0 0 0,0-1 0 0 0,0 4 0 0 0,0 2 0 0 0,0-2 0 0 0,0-1 0 0 0,0-2 0 0 0,0 4 0 0 0,0 0 0 0 0,0 0 0 0 0,0-2 0 0 0,0 3 0 0 0,0 1 0 0 0,0 3 0 0 0,0 0 0 0 0,0 8 0 0 0,0 0 0 0 0,0-3 0 0 0,0 1 0 0 0,0-3 0 0 0,5-4 0 0 0,2 6 0 0 0,-1 1 0 0 0,0 1 0 0 0,-3 3 0 0 0,0-2 0 0 0,-2-4 0 0 0,4-1 0 0 0,2-2 0 0 0,-1-4 0 0 0,-1 2 0 0 0,-1-1 0 0 0,3-2 0 0 0,11-3 0 0 0,2 3 0 0 0,-2 6 0 0 0,-4-1 0 0 0,0 9 0 0 0,4 4 0 0 0,-2 4 0 0 0,-4 7 0 0 0,-3-4 0 0 0,-4-1 0 0 0,8-2 0 0 0,1-6 0 0 0,-1-7 0 0 0,1-6 0 0 0,5 0 0 0 0,-2 3 0 0 0,-4 9 0 0 0,12 11 0 0 0,1 5 0 0 0,1 0 0 0 0,2-6 0 0 0,0-3 0 0 0,-4 2 0 0 0,-2 2 0 0 0,-5-6 0 0 0,1 4 0 0 0,1 0 0 0 0,-3 0 0 0 0,11 5 0 0 0,2-4 0 0 0,-6-3 0 0 0,-1 5 0 0 0,1-5 0 0 0,-5-2 0 0 0,1 4 0 0 0,1-3 0 0 0,3-7 0 0 0,6 19 0 0 0,0 6 0 0 0,3 7 0 0 0,2-7 0 0 0,0 4 0 0 0,-1 3 0 0 0,-1 3 0 0 0,-1 2 0 0 0,-1-9 0 0 0,9-4 0 0 0,9 7 0 0 0,-5-2 0 0 0,0 7 0 0 0,-1-3 0 0 0,1 1 0 0 0,4-5 0 0 0,3 9 0 0 0,4 5 0 0 0,2 11 0 0 0,2-2 0 0 0,1-9 0 0 0,-5 1 0 0 0,-6-2 0 0 0,-2-7 0 0 0,1-7 0 0 0,-1-8 0 0 0,0 10 0 0 0,2-10 0 0 0,-6-6 0 0 0,-1 0 0 0 0,-2 0 0 0 0,-4-7 0 0 0,9 7 0 0 0,0-3 0 0 0,4 9 0 0 0,-2 12 0 0 0,6 11 0 0 0,5 11 0 0 0,-3 2 0 0 0,4-7 0 0 0,3 5 0 0 0,-4-11 0 0 0,2-11 0 0 0,8 0 0 0 0,11 6 0 0 0,3 8 0 0 0,8 8 0 0 0,-2 6 0 0 0,-5-1 0 0 0,-12-19 0 0 0,-7 0 0 0 0,-11-11 0 0 0,-13-13 0 0 0,-4-9 0 0 0,-8-9 0 0 0,-8-8 0 0 0,-3-6 0 0 0,0 0 0 0 0,-2 1 0 0 0,2-8 0 0 0,-3-2 0 0 0,2-2 0 0 0,3 1 0 0 0,-2 5 0 0 0,7 4 0 0 0,4-1 0 0 0,-3 1 0 0 0,0 3 0 0 0,0 1 0 0 0,1 3 0 0 0,2 1 0 0 0,5 7 0 0 0,-2 6 0 0 0,-2 3 0 0 0,-5-3 0 0 0,13-1 0 0 0,5-5 0 0 0,7-1 0 0 0,-7-3 0 0 0,1 0 0 0 0,-2 8 0 0 0,-3-1 0 0 0,-3 2 0 0 0,8 6 0 0 0,1 2 0 0 0,4 2 0 0 0,-6 9 0 0 0,-6-2 0 0 0,2-4 0 0 0,-1 2 0 0 0,3-1 0 0 0,6-6 0 0 0,4 5 0 0 0,0-3 0 0 0,-5-8 0 0 0,1 2 0 0 0,-2 0 0 0 0,-4-3 0 0 0,-4-3 0 0 0,-2-4 0 0 0,2-1 0 0 0,-4-3 0 0 0,2-4 0 0 0,-4 0 0 0 0,-3 5 0 0 0,-1-7 0 0 0,1-4 0 0 0,1 1 0 0 0,5 6 0 0 0,7 10 0 0 0,8 12 0 0 0,0-5 0 0 0,-8-8 0 0 0,-6-7 0 0 0,2 4 0 0 0,0-1 0 0 0,-2 1 0 0 0,-1-1 0 0 0,4 0 0 0 0,0 3 0 0 0,10 3 0 0 0,-3 2 0 0 0,-5-2 0 0 0,-3-6 0 0 0,2-6 0 0 0,5 6 0 0 0,0 0 0 0 0,3 1 0 0 0,3-1 0 0 0,5 1 0 0 0,-3 2 0 0 0,-5-7 0 0 0,-5-6 0 0 0,-4-4 0 0 0,1-8 0 0 0,0 3 0 0 0,-2-5 0 0 0,-7 5 0 0 0,7 3 0 0 0,-3 0 0 0 0,3 1 0 0 0,6 0 0 0 0,1-6 0 0 0,-2 3 0 0 0,-3-4 0 0 0,-3-5 0 0 0,3-2 0 0 0,0 2 0 0 0,-2-3 0 0 0,-6 0 0 0 0,1-1 0 0 0,1-5 0 0 0,-5 1 0 0 0,-2-1 0 0 0,-1 3 0 0 0,2-2 0 0 0,0-2 0 0 0,-3 2 0 0 0,-1-1 0 0 0,0-3 0 0 0,-2 8 0 0 0,-1 1 0 0 0,3-2 0 0 0,1 1 0 0 0,3-2 0 0 0,2-3 0 0 0,1 1 0 0 0,-5 4 0 0 0,0-1 0 0 0,-1 2 0 0 0,3 4 0 0 0,-5 2 0 0 0,0-2 0 0 0,1-4 0 0 0,3-1 0 0 0,1-3 0 0 0,-4 2 0 0 0,-4-2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26C161-8DE1-4F95-A25D-9A313F190985}" type="datetimeFigureOut">
              <a:t>8/1/2023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44A4E3-C480-43A5-A6B5-F99E0CE8927B}" type="slidenum">
              <a:t>‹#›</a:t>
            </a:fld>
            <a:endParaRPr lang="en-US"/>
          </a:p>
        </p:txBody>
      </p:sp>
    </p:spTree>
    <p:extLst>
      <p:ext uri="{BB962C8B-B14F-4D97-AF65-F5344CB8AC3E}">
        <p14:creationId xmlns:p14="http://schemas.microsoft.com/office/powerpoint/2010/main" val="3756457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many years, I've been an avid fisherwoman.  I can even tie my own flies.   And I've fished a lot of lakes</a:t>
            </a:r>
          </a:p>
        </p:txBody>
      </p:sp>
      <p:sp>
        <p:nvSpPr>
          <p:cNvPr id="4" name="Slide Number Placeholder 3"/>
          <p:cNvSpPr>
            <a:spLocks noGrp="1"/>
          </p:cNvSpPr>
          <p:nvPr>
            <p:ph type="sldNum" sz="quarter" idx="5"/>
          </p:nvPr>
        </p:nvSpPr>
        <p:spPr/>
        <p:txBody>
          <a:bodyPr/>
          <a:lstStyle/>
          <a:p>
            <a:fld id="{D144A4E3-C480-43A5-A6B5-F99E0CE8927B}" type="slidenum">
              <a:t>2</a:t>
            </a:fld>
            <a:endParaRPr lang="en-US"/>
          </a:p>
        </p:txBody>
      </p:sp>
    </p:spTree>
    <p:extLst>
      <p:ext uri="{BB962C8B-B14F-4D97-AF65-F5344CB8AC3E}">
        <p14:creationId xmlns:p14="http://schemas.microsoft.com/office/powerpoint/2010/main" val="543079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couldn’t control for quality of course design, technology available to the student, etc.</a:t>
            </a:r>
          </a:p>
        </p:txBody>
      </p:sp>
      <p:sp>
        <p:nvSpPr>
          <p:cNvPr id="4" name="Slide Number Placeholder 3"/>
          <p:cNvSpPr>
            <a:spLocks noGrp="1"/>
          </p:cNvSpPr>
          <p:nvPr>
            <p:ph type="sldNum" sz="quarter" idx="5"/>
          </p:nvPr>
        </p:nvSpPr>
        <p:spPr/>
        <p:txBody>
          <a:bodyPr/>
          <a:lstStyle/>
          <a:p>
            <a:fld id="{D144A4E3-C480-43A5-A6B5-F99E0CE8927B}" type="slidenum">
              <a:rPr lang="en-US" smtClean="0"/>
              <a:t>14</a:t>
            </a:fld>
            <a:endParaRPr lang="en-US"/>
          </a:p>
        </p:txBody>
      </p:sp>
    </p:spTree>
    <p:extLst>
      <p:ext uri="{BB962C8B-B14F-4D97-AF65-F5344CB8AC3E}">
        <p14:creationId xmlns:p14="http://schemas.microsoft.com/office/powerpoint/2010/main" val="2521811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Dickson: Active </a:t>
            </a:r>
            <a:r>
              <a:rPr lang="en-US" sz="1200" dirty="0"/>
              <a:t>(discussion boards, assignments, case studies, etc.) or passive (watch videos, read lectures, quizzes)– what does “level“ mean?  # of interactions?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Agudo</a:t>
            </a:r>
            <a:r>
              <a:rPr lang="en-US" sz="1200" dirty="0"/>
              <a:t>-Peregrina study is fascinating but they are using only LMS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Strang, specifically he looked at course logins, lesson reading, lesson quiz activity (how long does a student spend on a quiz) and lesson quiz scores.  The only thing he found was that the more time students spent on a quiz, the higher the score.  However, he was only using LMS data (Moodle) and demographic data was gathered from the SIS and analyzed via an Excel spreadsheet.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D144A4E3-C480-43A5-A6B5-F99E0CE8927B}" type="slidenum">
              <a:rPr lang="en-US" smtClean="0"/>
              <a:t>15</a:t>
            </a:fld>
            <a:endParaRPr lang="en-US"/>
          </a:p>
        </p:txBody>
      </p:sp>
    </p:spTree>
    <p:extLst>
      <p:ext uri="{BB962C8B-B14F-4D97-AF65-F5344CB8AC3E}">
        <p14:creationId xmlns:p14="http://schemas.microsoft.com/office/powerpoint/2010/main" val="703971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just some preliminary work.  We have not done any regression modeling so this isn't a formal research study. However, it does show you how we collect, analyze and operationalize data.</a:t>
            </a:r>
          </a:p>
        </p:txBody>
      </p:sp>
      <p:sp>
        <p:nvSpPr>
          <p:cNvPr id="4" name="Slide Number Placeholder 3"/>
          <p:cNvSpPr>
            <a:spLocks noGrp="1"/>
          </p:cNvSpPr>
          <p:nvPr>
            <p:ph type="sldNum" sz="quarter" idx="5"/>
          </p:nvPr>
        </p:nvSpPr>
        <p:spPr/>
        <p:txBody>
          <a:bodyPr/>
          <a:lstStyle/>
          <a:p>
            <a:fld id="{D144A4E3-C480-43A5-A6B5-F99E0CE8927B}" type="slidenum">
              <a:rPr lang="en-US" smtClean="0"/>
              <a:t>18</a:t>
            </a:fld>
            <a:endParaRPr lang="en-US"/>
          </a:p>
        </p:txBody>
      </p:sp>
    </p:spTree>
    <p:extLst>
      <p:ext uri="{BB962C8B-B14F-4D97-AF65-F5344CB8AC3E}">
        <p14:creationId xmlns:p14="http://schemas.microsoft.com/office/powerpoint/2010/main" val="3223195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is coming from SIS</a:t>
            </a:r>
          </a:p>
        </p:txBody>
      </p:sp>
      <p:sp>
        <p:nvSpPr>
          <p:cNvPr id="4" name="Slide Number Placeholder 3"/>
          <p:cNvSpPr>
            <a:spLocks noGrp="1"/>
          </p:cNvSpPr>
          <p:nvPr>
            <p:ph type="sldNum" sz="quarter" idx="5"/>
          </p:nvPr>
        </p:nvSpPr>
        <p:spPr/>
        <p:txBody>
          <a:bodyPr/>
          <a:lstStyle/>
          <a:p>
            <a:fld id="{D144A4E3-C480-43A5-A6B5-F99E0CE8927B}" type="slidenum">
              <a:rPr lang="en-US" smtClean="0"/>
              <a:t>19</a:t>
            </a:fld>
            <a:endParaRPr lang="en-US"/>
          </a:p>
        </p:txBody>
      </p:sp>
    </p:spTree>
    <p:extLst>
      <p:ext uri="{BB962C8B-B14F-4D97-AF65-F5344CB8AC3E}">
        <p14:creationId xmlns:p14="http://schemas.microsoft.com/office/powerpoint/2010/main" val="1481359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60% success rate is an average of these.  Notice the tight range- only 9%  In addition to the range, we also looked for patterns– is there a pattern of the higher number of activities having higher success rates?</a:t>
            </a:r>
          </a:p>
        </p:txBody>
      </p:sp>
      <p:sp>
        <p:nvSpPr>
          <p:cNvPr id="4" name="Slide Number Placeholder 3"/>
          <p:cNvSpPr>
            <a:spLocks noGrp="1"/>
          </p:cNvSpPr>
          <p:nvPr>
            <p:ph type="sldNum" sz="quarter" idx="5"/>
          </p:nvPr>
        </p:nvSpPr>
        <p:spPr/>
        <p:txBody>
          <a:bodyPr/>
          <a:lstStyle/>
          <a:p>
            <a:fld id="{D144A4E3-C480-43A5-A6B5-F99E0CE8927B}" type="slidenum">
              <a:rPr lang="en-US"/>
              <a:t>20</a:t>
            </a:fld>
            <a:endParaRPr lang="en-US"/>
          </a:p>
        </p:txBody>
      </p:sp>
    </p:spTree>
    <p:extLst>
      <p:ext uri="{BB962C8B-B14F-4D97-AF65-F5344CB8AC3E}">
        <p14:creationId xmlns:p14="http://schemas.microsoft.com/office/powerpoint/2010/main" val="2593956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confirmed the </a:t>
            </a:r>
            <a:r>
              <a:rPr lang="en-US" dirty="0" err="1"/>
              <a:t>Agudo</a:t>
            </a:r>
            <a:r>
              <a:rPr lang="en-US" dirty="0"/>
              <a:t>-Peregrina study even with using data from the LMS (activities) and the SIS (final grades)</a:t>
            </a:r>
          </a:p>
        </p:txBody>
      </p:sp>
      <p:sp>
        <p:nvSpPr>
          <p:cNvPr id="4" name="Slide Number Placeholder 3"/>
          <p:cNvSpPr>
            <a:spLocks noGrp="1"/>
          </p:cNvSpPr>
          <p:nvPr>
            <p:ph type="sldNum" sz="quarter" idx="5"/>
          </p:nvPr>
        </p:nvSpPr>
        <p:spPr/>
        <p:txBody>
          <a:bodyPr/>
          <a:lstStyle/>
          <a:p>
            <a:fld id="{D144A4E3-C480-43A5-A6B5-F99E0CE8927B}" type="slidenum">
              <a:rPr lang="en-US" smtClean="0"/>
              <a:t>21</a:t>
            </a:fld>
            <a:endParaRPr lang="en-US"/>
          </a:p>
        </p:txBody>
      </p:sp>
    </p:spTree>
    <p:extLst>
      <p:ext uri="{BB962C8B-B14F-4D97-AF65-F5344CB8AC3E}">
        <p14:creationId xmlns:p14="http://schemas.microsoft.com/office/powerpoint/2010/main" val="3249918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Then we started looking at the range– the difference between the highest and the lowest success rates.  </a:t>
            </a:r>
          </a:p>
          <a:p>
            <a:r>
              <a:rPr lang="en-US" dirty="0">
                <a:ea typeface="Calibri"/>
                <a:cs typeface="Calibri"/>
              </a:rPr>
              <a:t>Range of % of # of activities for load    Part-time = 22 (49% to 71%)   FT- 15  </a:t>
            </a:r>
          </a:p>
          <a:p>
            <a:r>
              <a:rPr lang="en-US" dirty="0">
                <a:ea typeface="Calibri"/>
                <a:cs typeface="Calibri"/>
              </a:rPr>
              <a:t>Range </a:t>
            </a:r>
            <a:r>
              <a:rPr lang="en-US" dirty="0"/>
              <a:t>of % of # of activities</a:t>
            </a:r>
            <a:r>
              <a:rPr lang="en-US" dirty="0">
                <a:ea typeface="Calibri"/>
                <a:cs typeface="Calibri"/>
              </a:rPr>
              <a:t> for Gender  Female =17   Male=13</a:t>
            </a:r>
          </a:p>
        </p:txBody>
      </p:sp>
      <p:sp>
        <p:nvSpPr>
          <p:cNvPr id="4" name="Slide Number Placeholder 3"/>
          <p:cNvSpPr>
            <a:spLocks noGrp="1"/>
          </p:cNvSpPr>
          <p:nvPr>
            <p:ph type="sldNum" sz="quarter" idx="5"/>
          </p:nvPr>
        </p:nvSpPr>
        <p:spPr/>
        <p:txBody>
          <a:bodyPr/>
          <a:lstStyle/>
          <a:p>
            <a:fld id="{D144A4E3-C480-43A5-A6B5-F99E0CE8927B}" type="slidenum">
              <a:rPr lang="en-US"/>
              <a:t>23</a:t>
            </a:fld>
            <a:endParaRPr lang="en-US"/>
          </a:p>
        </p:txBody>
      </p:sp>
    </p:spTree>
    <p:extLst>
      <p:ext uri="{BB962C8B-B14F-4D97-AF65-F5344CB8AC3E}">
        <p14:creationId xmlns:p14="http://schemas.microsoft.com/office/powerpoint/2010/main" val="516252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Range of averages= 25 but that doesn’t tell us about the numbers of activities—it's just straight demographic data</a:t>
            </a:r>
          </a:p>
        </p:txBody>
      </p:sp>
      <p:sp>
        <p:nvSpPr>
          <p:cNvPr id="4" name="Slide Number Placeholder 3"/>
          <p:cNvSpPr>
            <a:spLocks noGrp="1"/>
          </p:cNvSpPr>
          <p:nvPr>
            <p:ph type="sldNum" sz="quarter" idx="5"/>
          </p:nvPr>
        </p:nvSpPr>
        <p:spPr/>
        <p:txBody>
          <a:bodyPr/>
          <a:lstStyle/>
          <a:p>
            <a:fld id="{D144A4E3-C480-43A5-A6B5-F99E0CE8927B}" type="slidenum">
              <a:rPr lang="en-US"/>
              <a:t>24</a:t>
            </a:fld>
            <a:endParaRPr lang="en-US"/>
          </a:p>
        </p:txBody>
      </p:sp>
    </p:spTree>
    <p:extLst>
      <p:ext uri="{BB962C8B-B14F-4D97-AF65-F5344CB8AC3E}">
        <p14:creationId xmlns:p14="http://schemas.microsoft.com/office/powerpoint/2010/main" val="1094278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is a detail of a specific class size- 21-25.  Range= 44 (57%- 100%)</a:t>
            </a:r>
          </a:p>
        </p:txBody>
      </p:sp>
      <p:sp>
        <p:nvSpPr>
          <p:cNvPr id="4" name="Slide Number Placeholder 3"/>
          <p:cNvSpPr>
            <a:spLocks noGrp="1"/>
          </p:cNvSpPr>
          <p:nvPr>
            <p:ph type="sldNum" sz="quarter" idx="5"/>
          </p:nvPr>
        </p:nvSpPr>
        <p:spPr/>
        <p:txBody>
          <a:bodyPr/>
          <a:lstStyle/>
          <a:p>
            <a:fld id="{D144A4E3-C480-43A5-A6B5-F99E0CE8927B}" type="slidenum">
              <a:rPr lang="en-US"/>
              <a:t>25</a:t>
            </a:fld>
            <a:endParaRPr lang="en-US"/>
          </a:p>
        </p:txBody>
      </p:sp>
    </p:spTree>
    <p:extLst>
      <p:ext uri="{BB962C8B-B14F-4D97-AF65-F5344CB8AC3E}">
        <p14:creationId xmlns:p14="http://schemas.microsoft.com/office/powerpoint/2010/main" val="3785469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the difference in range.  College ready is 15 but developmental is 40.  Also notice that most first-time developmental students do not take online courses (look at the N); most students in their first semester taking online are taking college level courses.  Part of this is due to the lower number of developmental courses that we offer asynchronously.  We generally offer more hybrid or F2F developmental courses.</a:t>
            </a:r>
          </a:p>
          <a:p>
            <a:r>
              <a:rPr lang="en-US" dirty="0"/>
              <a:t>We do have a variable for English and Math placement testing, but we need to look at that data separately and should include all students placing below college-ready, and not just new, first-time students in order for the data to be meaningful and useful.</a:t>
            </a:r>
          </a:p>
        </p:txBody>
      </p:sp>
      <p:sp>
        <p:nvSpPr>
          <p:cNvPr id="4" name="Slide Number Placeholder 3"/>
          <p:cNvSpPr>
            <a:spLocks noGrp="1"/>
          </p:cNvSpPr>
          <p:nvPr>
            <p:ph type="sldNum" sz="quarter" idx="5"/>
          </p:nvPr>
        </p:nvSpPr>
        <p:spPr/>
        <p:txBody>
          <a:bodyPr/>
          <a:lstStyle/>
          <a:p>
            <a:fld id="{D144A4E3-C480-43A5-A6B5-F99E0CE8927B}" type="slidenum">
              <a:rPr lang="en-US" smtClean="0"/>
              <a:t>26</a:t>
            </a:fld>
            <a:endParaRPr lang="en-US"/>
          </a:p>
        </p:txBody>
      </p:sp>
    </p:spTree>
    <p:extLst>
      <p:ext uri="{BB962C8B-B14F-4D97-AF65-F5344CB8AC3E}">
        <p14:creationId xmlns:p14="http://schemas.microsoft.com/office/powerpoint/2010/main" val="3263604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But I had never fished in a data lake before now.</a:t>
            </a:r>
          </a:p>
        </p:txBody>
      </p:sp>
      <p:sp>
        <p:nvSpPr>
          <p:cNvPr id="4" name="Slide Number Placeholder 3"/>
          <p:cNvSpPr>
            <a:spLocks noGrp="1"/>
          </p:cNvSpPr>
          <p:nvPr>
            <p:ph type="sldNum" sz="quarter" idx="5"/>
          </p:nvPr>
        </p:nvSpPr>
        <p:spPr/>
        <p:txBody>
          <a:bodyPr/>
          <a:lstStyle/>
          <a:p>
            <a:fld id="{D144A4E3-C480-43A5-A6B5-F99E0CE8927B}" type="slidenum">
              <a:t>3</a:t>
            </a:fld>
            <a:endParaRPr lang="en-US"/>
          </a:p>
        </p:txBody>
      </p:sp>
    </p:spTree>
    <p:extLst>
      <p:ext uri="{BB962C8B-B14F-4D97-AF65-F5344CB8AC3E}">
        <p14:creationId xmlns:p14="http://schemas.microsoft.com/office/powerpoint/2010/main" val="1920260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The hypothesis suggests that the more 'variety' of content in a course...the more successful a student will be.</a:t>
            </a:r>
          </a:p>
          <a:p>
            <a:pPr fontAlgn="base"/>
            <a:r>
              <a:rPr lang="en-US" sz="1200" b="0" i="0" kern="1200" dirty="0">
                <a:solidFill>
                  <a:schemeClr val="tx1"/>
                </a:solidFill>
                <a:effectLst/>
                <a:latin typeface="+mn-lt"/>
                <a:ea typeface="+mn-ea"/>
                <a:cs typeface="+mn-cs"/>
              </a:rPr>
              <a:t>Again, there are more types of content activities, but we are focusing on 4 (discussions, assignment, quizzes and links to external URLs) as being in the mix.  The next data guarantees that that content type will be part of the course (among other types).</a:t>
            </a:r>
          </a:p>
          <a:p>
            <a:endParaRPr lang="en-US" dirty="0"/>
          </a:p>
        </p:txBody>
      </p:sp>
      <p:sp>
        <p:nvSpPr>
          <p:cNvPr id="4" name="Slide Number Placeholder 3"/>
          <p:cNvSpPr>
            <a:spLocks noGrp="1"/>
          </p:cNvSpPr>
          <p:nvPr>
            <p:ph type="sldNum" sz="quarter" idx="5"/>
          </p:nvPr>
        </p:nvSpPr>
        <p:spPr/>
        <p:txBody>
          <a:bodyPr/>
          <a:lstStyle/>
          <a:p>
            <a:fld id="{D144A4E3-C480-43A5-A6B5-F99E0CE8927B}" type="slidenum">
              <a:rPr lang="en-US" smtClean="0"/>
              <a:t>27</a:t>
            </a:fld>
            <a:endParaRPr lang="en-US"/>
          </a:p>
        </p:txBody>
      </p:sp>
    </p:spTree>
    <p:extLst>
      <p:ext uri="{BB962C8B-B14F-4D97-AF65-F5344CB8AC3E}">
        <p14:creationId xmlns:p14="http://schemas.microsoft.com/office/powerpoint/2010/main" val="1183933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Dixon’s active vs. passive activity categorization. However, we can’t break out activity type separately.  So the # of content types is at least one of this type of content that we’ve filtered for. A future study on how many each of the individual activities plays a role in student success is still needed.</a:t>
            </a:r>
          </a:p>
        </p:txBody>
      </p:sp>
      <p:sp>
        <p:nvSpPr>
          <p:cNvPr id="4" name="Slide Number Placeholder 3"/>
          <p:cNvSpPr>
            <a:spLocks noGrp="1"/>
          </p:cNvSpPr>
          <p:nvPr>
            <p:ph type="sldNum" sz="quarter" idx="5"/>
          </p:nvPr>
        </p:nvSpPr>
        <p:spPr/>
        <p:txBody>
          <a:bodyPr/>
          <a:lstStyle/>
          <a:p>
            <a:fld id="{D144A4E3-C480-43A5-A6B5-F99E0CE8927B}" type="slidenum">
              <a:rPr lang="en-US" smtClean="0"/>
              <a:t>28</a:t>
            </a:fld>
            <a:endParaRPr lang="en-US"/>
          </a:p>
        </p:txBody>
      </p:sp>
    </p:spTree>
    <p:extLst>
      <p:ext uri="{BB962C8B-B14F-4D97-AF65-F5344CB8AC3E}">
        <p14:creationId xmlns:p14="http://schemas.microsoft.com/office/powerpoint/2010/main" val="1333284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Fairly narrow ranges and no patterns. </a:t>
            </a:r>
          </a:p>
        </p:txBody>
      </p:sp>
      <p:sp>
        <p:nvSpPr>
          <p:cNvPr id="4" name="Slide Number Placeholder 3"/>
          <p:cNvSpPr>
            <a:spLocks noGrp="1"/>
          </p:cNvSpPr>
          <p:nvPr>
            <p:ph type="sldNum" sz="quarter" idx="5"/>
          </p:nvPr>
        </p:nvSpPr>
        <p:spPr/>
        <p:txBody>
          <a:bodyPr/>
          <a:lstStyle/>
          <a:p>
            <a:fld id="{D144A4E3-C480-43A5-A6B5-F99E0CE8927B}" type="slidenum">
              <a:rPr lang="en-US"/>
              <a:t>29</a:t>
            </a:fld>
            <a:endParaRPr lang="en-US"/>
          </a:p>
        </p:txBody>
      </p:sp>
    </p:spTree>
    <p:extLst>
      <p:ext uri="{BB962C8B-B14F-4D97-AF65-F5344CB8AC3E}">
        <p14:creationId xmlns:p14="http://schemas.microsoft.com/office/powerpoint/2010/main" val="1074543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research needs to be done around the type of activities by demographic.  i.e.  Do discussion boards make a difference to students over the age of 50?</a:t>
            </a:r>
          </a:p>
        </p:txBody>
      </p:sp>
      <p:sp>
        <p:nvSpPr>
          <p:cNvPr id="4" name="Slide Number Placeholder 3"/>
          <p:cNvSpPr>
            <a:spLocks noGrp="1"/>
          </p:cNvSpPr>
          <p:nvPr>
            <p:ph type="sldNum" sz="quarter" idx="5"/>
          </p:nvPr>
        </p:nvSpPr>
        <p:spPr/>
        <p:txBody>
          <a:bodyPr/>
          <a:lstStyle/>
          <a:p>
            <a:fld id="{D144A4E3-C480-43A5-A6B5-F99E0CE8927B}" type="slidenum">
              <a:rPr lang="en-US" smtClean="0"/>
              <a:t>31</a:t>
            </a:fld>
            <a:endParaRPr lang="en-US"/>
          </a:p>
        </p:txBody>
      </p:sp>
    </p:spTree>
    <p:extLst>
      <p:ext uri="{BB962C8B-B14F-4D97-AF65-F5344CB8AC3E}">
        <p14:creationId xmlns:p14="http://schemas.microsoft.com/office/powerpoint/2010/main" val="760446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You’ve all heard the saying data rich and information poor.  Having the data lake makes you not just rich, but data billionaires!  However, you only become information rich as you start fishing in the lake.  You have to bait the hook with the appropriate questions that use data across systems.  Here are some of the benefits and the ways we’re using the data lake beyond this brief study. </a:t>
            </a:r>
          </a:p>
          <a:p>
            <a:endParaRPr lang="en-US" dirty="0"/>
          </a:p>
        </p:txBody>
      </p:sp>
      <p:sp>
        <p:nvSpPr>
          <p:cNvPr id="4" name="Slide Number Placeholder 3"/>
          <p:cNvSpPr>
            <a:spLocks noGrp="1"/>
          </p:cNvSpPr>
          <p:nvPr>
            <p:ph type="sldNum" sz="quarter" idx="5"/>
          </p:nvPr>
        </p:nvSpPr>
        <p:spPr/>
        <p:txBody>
          <a:bodyPr/>
          <a:lstStyle/>
          <a:p>
            <a:fld id="{D144A4E3-C480-43A5-A6B5-F99E0CE8927B}" type="slidenum">
              <a:rPr lang="en-US" smtClean="0"/>
              <a:t>32</a:t>
            </a:fld>
            <a:endParaRPr lang="en-US"/>
          </a:p>
        </p:txBody>
      </p:sp>
    </p:spTree>
    <p:extLst>
      <p:ext uri="{BB962C8B-B14F-4D97-AF65-F5344CB8AC3E}">
        <p14:creationId xmlns:p14="http://schemas.microsoft.com/office/powerpoint/2010/main" val="547882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data lake in some ways makes the question of “What type of data should we be collecting?” irrelevant as all data is collected.  Instead, we need to ask how do we effectively use the data lake to answer our deepest questions and make meaningful decisions around the quality design and delivery of online courses in order to move the needle of student success.</a:t>
            </a:r>
          </a:p>
          <a:p>
            <a:endParaRPr lang="en-US" dirty="0"/>
          </a:p>
        </p:txBody>
      </p:sp>
      <p:sp>
        <p:nvSpPr>
          <p:cNvPr id="4" name="Slide Number Placeholder 3"/>
          <p:cNvSpPr>
            <a:spLocks noGrp="1"/>
          </p:cNvSpPr>
          <p:nvPr>
            <p:ph type="sldNum" sz="quarter" idx="5"/>
          </p:nvPr>
        </p:nvSpPr>
        <p:spPr/>
        <p:txBody>
          <a:bodyPr/>
          <a:lstStyle/>
          <a:p>
            <a:fld id="{D144A4E3-C480-43A5-A6B5-F99E0CE8927B}" type="slidenum">
              <a:rPr lang="en-US" smtClean="0"/>
              <a:t>33</a:t>
            </a:fld>
            <a:endParaRPr lang="en-US"/>
          </a:p>
        </p:txBody>
      </p:sp>
    </p:spTree>
    <p:extLst>
      <p:ext uri="{BB962C8B-B14F-4D97-AF65-F5344CB8AC3E}">
        <p14:creationId xmlns:p14="http://schemas.microsoft.com/office/powerpoint/2010/main" val="1804781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r>
              <a:rPr lang="en-US" dirty="0">
                <a:ea typeface="Calibri"/>
                <a:cs typeface="Calibri"/>
              </a:rPr>
              <a:t>.</a:t>
            </a:r>
          </a:p>
        </p:txBody>
      </p:sp>
      <p:sp>
        <p:nvSpPr>
          <p:cNvPr id="4" name="Slide Number Placeholder 3"/>
          <p:cNvSpPr>
            <a:spLocks noGrp="1"/>
          </p:cNvSpPr>
          <p:nvPr>
            <p:ph type="sldNum" sz="quarter" idx="5"/>
          </p:nvPr>
        </p:nvSpPr>
        <p:spPr/>
        <p:txBody>
          <a:bodyPr/>
          <a:lstStyle/>
          <a:p>
            <a:fld id="{D144A4E3-C480-43A5-A6B5-F99E0CE8927B}" type="slidenum">
              <a:rPr lang="en-US"/>
              <a:t>6</a:t>
            </a:fld>
            <a:endParaRPr lang="en-US"/>
          </a:p>
        </p:txBody>
      </p:sp>
    </p:spTree>
    <p:extLst>
      <p:ext uri="{BB962C8B-B14F-4D97-AF65-F5344CB8AC3E}">
        <p14:creationId xmlns:p14="http://schemas.microsoft.com/office/powerpoint/2010/main" val="2021556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dirty="0">
                <a:latin typeface="Arial"/>
                <a:ea typeface="Calibri"/>
                <a:cs typeface="Calibri"/>
              </a:rPr>
              <a:t>No national standards or even norms. </a:t>
            </a:r>
          </a:p>
          <a:p>
            <a:pPr marL="228600" indent="-228600">
              <a:buAutoNum type="arabicPeriod"/>
            </a:pPr>
            <a:r>
              <a:rPr lang="en-US" sz="1200" dirty="0">
                <a:latin typeface="Arial"/>
                <a:cs typeface="Calibri"/>
              </a:rPr>
              <a:t>Closing the loop</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latin typeface="Arial"/>
                <a:ea typeface="Calibri"/>
                <a:cs typeface="Calibri"/>
              </a:rPr>
              <a:t>LMS reports or SIS reports but no way to easily combine</a:t>
            </a:r>
            <a:endParaRPr lang="en-US" sz="1200" dirty="0">
              <a:latin typeface="Arial"/>
              <a:ea typeface="Calibri"/>
              <a:cs typeface="Arial"/>
            </a:endParaRPr>
          </a:p>
          <a:p>
            <a:pPr marL="228600" indent="-228600">
              <a:buAutoNum type="arabicPeriod"/>
            </a:pPr>
            <a:endParaRPr lang="en-US" sz="1200" dirty="0">
              <a:latin typeface="Arial"/>
              <a:cs typeface="Calibri"/>
            </a:endParaRP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D144A4E3-C480-43A5-A6B5-F99E0CE8927B}" type="slidenum">
              <a:rPr lang="en-US" smtClean="0"/>
              <a:t>7</a:t>
            </a:fld>
            <a:endParaRPr lang="en-US"/>
          </a:p>
        </p:txBody>
      </p:sp>
    </p:spTree>
    <p:extLst>
      <p:ext uri="{BB962C8B-B14F-4D97-AF65-F5344CB8AC3E}">
        <p14:creationId xmlns:p14="http://schemas.microsoft.com/office/powerpoint/2010/main" val="569952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2021, we worked with Amazon Web Services (AWS) and built the data lake in only 2 weeks.  Imagine if you could get data from every last little field in Canvas.  And be able to collate it with data from other enterprise systems.  That’s the power of creating the data lake.</a:t>
            </a:r>
          </a:p>
        </p:txBody>
      </p:sp>
      <p:sp>
        <p:nvSpPr>
          <p:cNvPr id="4" name="Slide Number Placeholder 3"/>
          <p:cNvSpPr>
            <a:spLocks noGrp="1"/>
          </p:cNvSpPr>
          <p:nvPr>
            <p:ph type="sldNum" sz="quarter" idx="5"/>
          </p:nvPr>
        </p:nvSpPr>
        <p:spPr/>
        <p:txBody>
          <a:bodyPr/>
          <a:lstStyle/>
          <a:p>
            <a:fld id="{D144A4E3-C480-43A5-A6B5-F99E0CE8927B}" type="slidenum">
              <a:rPr lang="en-US" smtClean="0"/>
              <a:t>8</a:t>
            </a:fld>
            <a:endParaRPr lang="en-US"/>
          </a:p>
        </p:txBody>
      </p:sp>
    </p:spTree>
    <p:extLst>
      <p:ext uri="{BB962C8B-B14F-4D97-AF65-F5344CB8AC3E}">
        <p14:creationId xmlns:p14="http://schemas.microsoft.com/office/powerpoint/2010/main" val="1003649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Reports limited to just Canvas fields, highly labor intensive, 10 pages of instruction</a:t>
            </a:r>
          </a:p>
        </p:txBody>
      </p:sp>
      <p:sp>
        <p:nvSpPr>
          <p:cNvPr id="4" name="Slide Number Placeholder 3"/>
          <p:cNvSpPr>
            <a:spLocks noGrp="1"/>
          </p:cNvSpPr>
          <p:nvPr>
            <p:ph type="sldNum" sz="quarter" idx="5"/>
          </p:nvPr>
        </p:nvSpPr>
        <p:spPr/>
        <p:txBody>
          <a:bodyPr/>
          <a:lstStyle/>
          <a:p>
            <a:fld id="{D144A4E3-C480-43A5-A6B5-F99E0CE8927B}" type="slidenum">
              <a:rPr lang="en-US"/>
              <a:t>9</a:t>
            </a:fld>
            <a:endParaRPr lang="en-US"/>
          </a:p>
        </p:txBody>
      </p:sp>
    </p:spTree>
    <p:extLst>
      <p:ext uri="{BB962C8B-B14F-4D97-AF65-F5344CB8AC3E}">
        <p14:creationId xmlns:p14="http://schemas.microsoft.com/office/powerpoint/2010/main" val="3209000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We were able to build a Canvas </a:t>
            </a:r>
            <a:r>
              <a:rPr lang="en-US" sz="1200" b="0" i="0" kern="1200" dirty="0" err="1">
                <a:solidFill>
                  <a:schemeClr val="tx1"/>
                </a:solidFill>
                <a:effectLst/>
                <a:latin typeface="+mn-lt"/>
                <a:ea typeface="+mn-ea"/>
                <a:cs typeface="+mn-cs"/>
              </a:rPr>
              <a:t>Datasource</a:t>
            </a:r>
            <a:r>
              <a:rPr lang="en-US" sz="1200" b="0" i="0" kern="1200" dirty="0">
                <a:solidFill>
                  <a:schemeClr val="tx1"/>
                </a:solidFill>
                <a:effectLst/>
                <a:latin typeface="+mn-lt"/>
                <a:ea typeface="+mn-ea"/>
                <a:cs typeface="+mn-cs"/>
              </a:rPr>
              <a:t> using AWS - Amazon Web Services - in just two weeks which gave us access to ALL and EVERY table and field element in Canvas (the fields running down the left-hand column.  This is WHY we can create a 'lake' of data sources (</a:t>
            </a:r>
            <a:r>
              <a:rPr lang="en-US" sz="1200" b="0" i="0" kern="1200" dirty="0" err="1">
                <a:solidFill>
                  <a:schemeClr val="tx1"/>
                </a:solidFill>
                <a:effectLst/>
                <a:latin typeface="+mn-lt"/>
                <a:ea typeface="+mn-ea"/>
                <a:cs typeface="+mn-cs"/>
              </a:rPr>
              <a:t>eg</a:t>
            </a:r>
            <a:r>
              <a:rPr lang="en-US" sz="1200" b="0" i="0" kern="1200" dirty="0">
                <a:solidFill>
                  <a:schemeClr val="tx1"/>
                </a:solidFill>
                <a:effectLst/>
                <a:latin typeface="+mn-lt"/>
                <a:ea typeface="+mn-ea"/>
                <a:cs typeface="+mn-cs"/>
              </a:rPr>
              <a:t> BANNER, CANVAS, RECRUIT, etc.) - multiple data sources - fish - all 'swimming' in the same pond together.</a:t>
            </a:r>
            <a:endParaRPr lang="en-US" dirty="0"/>
          </a:p>
        </p:txBody>
      </p:sp>
      <p:sp>
        <p:nvSpPr>
          <p:cNvPr id="4" name="Slide Number Placeholder 3"/>
          <p:cNvSpPr>
            <a:spLocks noGrp="1"/>
          </p:cNvSpPr>
          <p:nvPr>
            <p:ph type="sldNum" sz="quarter" idx="5"/>
          </p:nvPr>
        </p:nvSpPr>
        <p:spPr/>
        <p:txBody>
          <a:bodyPr/>
          <a:lstStyle/>
          <a:p>
            <a:fld id="{D144A4E3-C480-43A5-A6B5-F99E0CE8927B}" type="slidenum">
              <a:rPr lang="en-US" smtClean="0"/>
              <a:t>11</a:t>
            </a:fld>
            <a:endParaRPr lang="en-US"/>
          </a:p>
        </p:txBody>
      </p:sp>
    </p:spTree>
    <p:extLst>
      <p:ext uri="{BB962C8B-B14F-4D97-AF65-F5344CB8AC3E}">
        <p14:creationId xmlns:p14="http://schemas.microsoft.com/office/powerpoint/2010/main" val="762796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44A4E3-C480-43A5-A6B5-F99E0CE8927B}" type="slidenum">
              <a:rPr lang="en-US" smtClean="0"/>
              <a:t>12</a:t>
            </a:fld>
            <a:endParaRPr lang="en-US"/>
          </a:p>
        </p:txBody>
      </p:sp>
    </p:spTree>
    <p:extLst>
      <p:ext uri="{BB962C8B-B14F-4D97-AF65-F5344CB8AC3E}">
        <p14:creationId xmlns:p14="http://schemas.microsoft.com/office/powerpoint/2010/main" val="927241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So we started fishing in the lake</a:t>
            </a:r>
          </a:p>
        </p:txBody>
      </p:sp>
      <p:sp>
        <p:nvSpPr>
          <p:cNvPr id="4" name="Slide Number Placeholder 3"/>
          <p:cNvSpPr>
            <a:spLocks noGrp="1"/>
          </p:cNvSpPr>
          <p:nvPr>
            <p:ph type="sldNum" sz="quarter" idx="5"/>
          </p:nvPr>
        </p:nvSpPr>
        <p:spPr/>
        <p:txBody>
          <a:bodyPr/>
          <a:lstStyle/>
          <a:p>
            <a:fld id="{D144A4E3-C480-43A5-A6B5-F99E0CE8927B}" type="slidenum">
              <a:rPr lang="en-US"/>
              <a:t>13</a:t>
            </a:fld>
            <a:endParaRPr lang="en-US"/>
          </a:p>
        </p:txBody>
      </p:sp>
    </p:spTree>
    <p:extLst>
      <p:ext uri="{BB962C8B-B14F-4D97-AF65-F5344CB8AC3E}">
        <p14:creationId xmlns:p14="http://schemas.microsoft.com/office/powerpoint/2010/main" val="721679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33821-597E-4B4F-8572-5DA1CB183565}"/>
              </a:ext>
            </a:extLst>
          </p:cNvPr>
          <p:cNvSpPr>
            <a:spLocks noGrp="1"/>
          </p:cNvSpPr>
          <p:nvPr>
            <p:ph type="ctrTitle"/>
          </p:nvPr>
        </p:nvSpPr>
        <p:spPr>
          <a:xfrm>
            <a:off x="548640" y="950976"/>
            <a:ext cx="6509385" cy="3556730"/>
          </a:xfrm>
        </p:spPr>
        <p:txBody>
          <a:bodyPr anchor="t">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F4C38D70-8FF5-47D7-A0DD-087A227BC94F}"/>
              </a:ext>
            </a:extLst>
          </p:cNvPr>
          <p:cNvSpPr>
            <a:spLocks noGrp="1"/>
          </p:cNvSpPr>
          <p:nvPr>
            <p:ph type="subTitle" idx="1"/>
          </p:nvPr>
        </p:nvSpPr>
        <p:spPr>
          <a:xfrm>
            <a:off x="576072" y="4572000"/>
            <a:ext cx="6481953" cy="1485900"/>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DB5B485-516D-48B7-AF1D-69AEEA351A94}"/>
              </a:ext>
            </a:extLst>
          </p:cNvPr>
          <p:cNvSpPr>
            <a:spLocks noGrp="1"/>
          </p:cNvSpPr>
          <p:nvPr>
            <p:ph type="dt" sz="half" idx="10"/>
          </p:nvPr>
        </p:nvSpPr>
        <p:spPr/>
        <p:txBody>
          <a:bodyPr/>
          <a:lstStyle/>
          <a:p>
            <a:fld id="{4CDE23C7-78A4-413A-A84B-93D4CC0A9EB1}" type="datetimeFigureOut">
              <a:rPr lang="en-US" smtClean="0"/>
              <a:t>8/1/2023</a:t>
            </a:fld>
            <a:endParaRPr lang="en-US"/>
          </a:p>
        </p:txBody>
      </p:sp>
      <p:sp>
        <p:nvSpPr>
          <p:cNvPr id="5" name="Footer Placeholder 4">
            <a:extLst>
              <a:ext uri="{FF2B5EF4-FFF2-40B4-BE49-F238E27FC236}">
                <a16:creationId xmlns:a16="http://schemas.microsoft.com/office/drawing/2014/main" id="{1D614DDB-2831-4FF8-9DA7-0449659D7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F178F6-65BA-4964-80E2-DB6EA3355FBB}"/>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6242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07F1B-6F93-4E6E-8C8C-D01A9DEB6A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7D2968-FE85-492F-A77B-1771F4EAA8C6}"/>
              </a:ext>
            </a:extLst>
          </p:cNvPr>
          <p:cNvSpPr>
            <a:spLocks noGrp="1"/>
          </p:cNvSpPr>
          <p:nvPr>
            <p:ph type="body" orient="vert" idx="1"/>
          </p:nvPr>
        </p:nvSpPr>
        <p:spPr>
          <a:xfrm>
            <a:off x="548641" y="2028826"/>
            <a:ext cx="11094348" cy="402907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4592DA2-B1FB-45C6-B10C-141AC2BFB381}"/>
              </a:ext>
            </a:extLst>
          </p:cNvPr>
          <p:cNvSpPr>
            <a:spLocks noGrp="1"/>
          </p:cNvSpPr>
          <p:nvPr>
            <p:ph type="dt" sz="half" idx="10"/>
          </p:nvPr>
        </p:nvSpPr>
        <p:spPr/>
        <p:txBody>
          <a:bodyPr/>
          <a:lstStyle/>
          <a:p>
            <a:fld id="{4CDE23C7-78A4-413A-A84B-93D4CC0A9EB1}" type="datetimeFigureOut">
              <a:rPr lang="en-US" smtClean="0"/>
              <a:t>8/1/2023</a:t>
            </a:fld>
            <a:endParaRPr lang="en-US"/>
          </a:p>
        </p:txBody>
      </p:sp>
      <p:sp>
        <p:nvSpPr>
          <p:cNvPr id="5" name="Footer Placeholder 4">
            <a:extLst>
              <a:ext uri="{FF2B5EF4-FFF2-40B4-BE49-F238E27FC236}">
                <a16:creationId xmlns:a16="http://schemas.microsoft.com/office/drawing/2014/main" id="{18CA6D78-CE47-4CA7-B3B6-AFAE5175F6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EDC5C0-8780-4819-A8FC-32A0141D271C}"/>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948496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8F9A8-05F2-4F79-B689-1FA2F31965D8}"/>
              </a:ext>
            </a:extLst>
          </p:cNvPr>
          <p:cNvSpPr>
            <a:spLocks noGrp="1"/>
          </p:cNvSpPr>
          <p:nvPr>
            <p:ph type="title" orient="vert"/>
          </p:nvPr>
        </p:nvSpPr>
        <p:spPr>
          <a:xfrm>
            <a:off x="9472612" y="952499"/>
            <a:ext cx="2207417" cy="5105401"/>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05D615BC-61CD-4D59-8E85-B59072E2B22D}"/>
              </a:ext>
            </a:extLst>
          </p:cNvPr>
          <p:cNvSpPr>
            <a:spLocks noGrp="1"/>
          </p:cNvSpPr>
          <p:nvPr>
            <p:ph type="body" orient="vert" idx="1"/>
          </p:nvPr>
        </p:nvSpPr>
        <p:spPr>
          <a:xfrm>
            <a:off x="557924" y="952499"/>
            <a:ext cx="8914688" cy="51054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3F81C46-8CC0-4B79-AF2E-84C86C6A803A}"/>
              </a:ext>
            </a:extLst>
          </p:cNvPr>
          <p:cNvSpPr>
            <a:spLocks noGrp="1"/>
          </p:cNvSpPr>
          <p:nvPr>
            <p:ph type="dt" sz="half" idx="10"/>
          </p:nvPr>
        </p:nvSpPr>
        <p:spPr/>
        <p:txBody>
          <a:bodyPr/>
          <a:lstStyle/>
          <a:p>
            <a:fld id="{4CDE23C7-78A4-413A-A84B-93D4CC0A9EB1}" type="datetimeFigureOut">
              <a:rPr lang="en-US" smtClean="0"/>
              <a:t>8/1/2023</a:t>
            </a:fld>
            <a:endParaRPr lang="en-US"/>
          </a:p>
        </p:txBody>
      </p:sp>
      <p:sp>
        <p:nvSpPr>
          <p:cNvPr id="5" name="Footer Placeholder 4">
            <a:extLst>
              <a:ext uri="{FF2B5EF4-FFF2-40B4-BE49-F238E27FC236}">
                <a16:creationId xmlns:a16="http://schemas.microsoft.com/office/drawing/2014/main" id="{A1A76817-4D29-4888-B68C-A35F5A069C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A0B21A-30A9-4173-9E3F-D985B86A35CE}"/>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918539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A45AC-24E0-45A1-90C3-7BF96C3FC7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2018E1-7CA3-4B5E-9683-554FDFC63E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5D32D-7150-4DF2-B992-A2B4F5605D94}"/>
              </a:ext>
            </a:extLst>
          </p:cNvPr>
          <p:cNvSpPr>
            <a:spLocks noGrp="1"/>
          </p:cNvSpPr>
          <p:nvPr>
            <p:ph type="dt" sz="half" idx="10"/>
          </p:nvPr>
        </p:nvSpPr>
        <p:spPr/>
        <p:txBody>
          <a:bodyPr/>
          <a:lstStyle/>
          <a:p>
            <a:fld id="{4CDE23C7-78A4-413A-A84B-93D4CC0A9EB1}" type="datetimeFigureOut">
              <a:rPr lang="en-US" smtClean="0"/>
              <a:t>8/1/2023</a:t>
            </a:fld>
            <a:endParaRPr lang="en-US"/>
          </a:p>
        </p:txBody>
      </p:sp>
      <p:sp>
        <p:nvSpPr>
          <p:cNvPr id="5" name="Footer Placeholder 4">
            <a:extLst>
              <a:ext uri="{FF2B5EF4-FFF2-40B4-BE49-F238E27FC236}">
                <a16:creationId xmlns:a16="http://schemas.microsoft.com/office/drawing/2014/main" id="{F3D03F0C-FCA3-464C-B6ED-864DB51E7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41006-DAE1-4326-B1AE-FD527A653BDE}"/>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433776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B84-BE32-464A-A765-975C21B5CF4B}"/>
              </a:ext>
            </a:extLst>
          </p:cNvPr>
          <p:cNvSpPr>
            <a:spLocks noGrp="1"/>
          </p:cNvSpPr>
          <p:nvPr>
            <p:ph type="title"/>
          </p:nvPr>
        </p:nvSpPr>
        <p:spPr>
          <a:xfrm>
            <a:off x="557923" y="952500"/>
            <a:ext cx="6678695" cy="3962398"/>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640145C2-97CF-4887-904A-8ADC80525A2E}"/>
              </a:ext>
            </a:extLst>
          </p:cNvPr>
          <p:cNvSpPr>
            <a:spLocks noGrp="1"/>
          </p:cNvSpPr>
          <p:nvPr>
            <p:ph type="body" idx="1"/>
          </p:nvPr>
        </p:nvSpPr>
        <p:spPr>
          <a:xfrm>
            <a:off x="8043860" y="952501"/>
            <a:ext cx="3500440" cy="396239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E524559-DA32-4398-A8EE-EED2469D63BB}"/>
              </a:ext>
            </a:extLst>
          </p:cNvPr>
          <p:cNvSpPr>
            <a:spLocks noGrp="1"/>
          </p:cNvSpPr>
          <p:nvPr>
            <p:ph type="dt" sz="half" idx="10"/>
          </p:nvPr>
        </p:nvSpPr>
        <p:spPr/>
        <p:txBody>
          <a:bodyPr/>
          <a:lstStyle/>
          <a:p>
            <a:fld id="{4CDE23C7-78A4-413A-A84B-93D4CC0A9EB1}" type="datetimeFigureOut">
              <a:rPr lang="en-US" smtClean="0"/>
              <a:t>8/1/2023</a:t>
            </a:fld>
            <a:endParaRPr lang="en-US"/>
          </a:p>
        </p:txBody>
      </p:sp>
      <p:sp>
        <p:nvSpPr>
          <p:cNvPr id="5" name="Footer Placeholder 4">
            <a:extLst>
              <a:ext uri="{FF2B5EF4-FFF2-40B4-BE49-F238E27FC236}">
                <a16:creationId xmlns:a16="http://schemas.microsoft.com/office/drawing/2014/main" id="{73967BE1-F1AC-4732-B52E-1C7D63DEF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A13C03-DDF0-48C6-B1BF-D28875F8238F}"/>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324889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F411-42B3-4A17-BE7E-861BE7E7DC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8E0603-F4C0-40AC-A53E-40449D53D741}"/>
              </a:ext>
            </a:extLst>
          </p:cNvPr>
          <p:cNvSpPr>
            <a:spLocks noGrp="1"/>
          </p:cNvSpPr>
          <p:nvPr>
            <p:ph sz="half" idx="1"/>
          </p:nvPr>
        </p:nvSpPr>
        <p:spPr>
          <a:xfrm>
            <a:off x="548640" y="2029968"/>
            <a:ext cx="5281506" cy="41481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6BC5634-2887-4182-A9BE-B382357D4F9C}"/>
              </a:ext>
            </a:extLst>
          </p:cNvPr>
          <p:cNvSpPr>
            <a:spLocks noGrp="1"/>
          </p:cNvSpPr>
          <p:nvPr>
            <p:ph sz="half" idx="2"/>
          </p:nvPr>
        </p:nvSpPr>
        <p:spPr>
          <a:xfrm>
            <a:off x="6257928" y="2029968"/>
            <a:ext cx="5281506" cy="41481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56B6E74-28E1-4684-B515-4265ED7B1EAE}"/>
              </a:ext>
            </a:extLst>
          </p:cNvPr>
          <p:cNvSpPr>
            <a:spLocks noGrp="1"/>
          </p:cNvSpPr>
          <p:nvPr>
            <p:ph type="dt" sz="half" idx="10"/>
          </p:nvPr>
        </p:nvSpPr>
        <p:spPr/>
        <p:txBody>
          <a:bodyPr/>
          <a:lstStyle/>
          <a:p>
            <a:fld id="{4CDE23C7-78A4-413A-A84B-93D4CC0A9EB1}" type="datetimeFigureOut">
              <a:rPr lang="en-US" smtClean="0"/>
              <a:t>8/1/2023</a:t>
            </a:fld>
            <a:endParaRPr lang="en-US"/>
          </a:p>
        </p:txBody>
      </p:sp>
      <p:sp>
        <p:nvSpPr>
          <p:cNvPr id="6" name="Footer Placeholder 5">
            <a:extLst>
              <a:ext uri="{FF2B5EF4-FFF2-40B4-BE49-F238E27FC236}">
                <a16:creationId xmlns:a16="http://schemas.microsoft.com/office/drawing/2014/main" id="{18D375EA-A8F8-485D-A82F-CD85D4C9E1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D9E4B0-F5E3-407F-A548-B616E774987F}"/>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3708346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2161A-7627-4D64-AF08-10D702AFE286}"/>
              </a:ext>
            </a:extLst>
          </p:cNvPr>
          <p:cNvSpPr>
            <a:spLocks noGrp="1"/>
          </p:cNvSpPr>
          <p:nvPr>
            <p:ph type="title"/>
          </p:nvPr>
        </p:nvSpPr>
        <p:spPr>
          <a:xfrm>
            <a:off x="552659" y="950976"/>
            <a:ext cx="10802729" cy="88179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53B6884-07D8-4CC4-BE99-516F1433BED8}"/>
              </a:ext>
            </a:extLst>
          </p:cNvPr>
          <p:cNvSpPr>
            <a:spLocks noGrp="1"/>
          </p:cNvSpPr>
          <p:nvPr>
            <p:ph type="body" idx="1"/>
          </p:nvPr>
        </p:nvSpPr>
        <p:spPr>
          <a:xfrm>
            <a:off x="542918" y="1832772"/>
            <a:ext cx="5281507" cy="742638"/>
          </a:xfrm>
        </p:spPr>
        <p:txBody>
          <a:bodyPr anchor="b">
            <a:normAutofit/>
          </a:bodyPr>
          <a:lstStyle>
            <a:lvl1pPr marL="0" indent="0">
              <a:buNone/>
              <a:defRPr sz="1800" b="1" cap="all" spc="1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182C638-B5A8-4F8C-85AE-33BEAF54C07A}"/>
              </a:ext>
            </a:extLst>
          </p:cNvPr>
          <p:cNvSpPr>
            <a:spLocks noGrp="1"/>
          </p:cNvSpPr>
          <p:nvPr>
            <p:ph sz="half" idx="2"/>
          </p:nvPr>
        </p:nvSpPr>
        <p:spPr>
          <a:xfrm>
            <a:off x="548640" y="2600531"/>
            <a:ext cx="528150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40D1933-A703-4BDC-A697-728E899EEDE1}"/>
              </a:ext>
            </a:extLst>
          </p:cNvPr>
          <p:cNvSpPr>
            <a:spLocks noGrp="1"/>
          </p:cNvSpPr>
          <p:nvPr>
            <p:ph type="body" sz="quarter" idx="3"/>
          </p:nvPr>
        </p:nvSpPr>
        <p:spPr>
          <a:xfrm>
            <a:off x="6257927" y="1832772"/>
            <a:ext cx="5283202" cy="742638"/>
          </a:xfrm>
        </p:spPr>
        <p:txBody>
          <a:bodyPr anchor="b">
            <a:normAutofit/>
          </a:bodyPr>
          <a:lstStyle>
            <a:lvl1pPr marL="0" indent="0">
              <a:buNone/>
              <a:defRPr sz="1800" b="1" cap="all" spc="1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5925DBD-4D51-4A2D-B1E4-6D094CD1E803}"/>
              </a:ext>
            </a:extLst>
          </p:cNvPr>
          <p:cNvSpPr>
            <a:spLocks noGrp="1"/>
          </p:cNvSpPr>
          <p:nvPr>
            <p:ph sz="quarter" idx="4"/>
          </p:nvPr>
        </p:nvSpPr>
        <p:spPr>
          <a:xfrm>
            <a:off x="6257927" y="2600531"/>
            <a:ext cx="52832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2636E2-E26E-42F7-9E05-3F756C7D17AE}"/>
              </a:ext>
            </a:extLst>
          </p:cNvPr>
          <p:cNvSpPr>
            <a:spLocks noGrp="1"/>
          </p:cNvSpPr>
          <p:nvPr>
            <p:ph type="dt" sz="half" idx="10"/>
          </p:nvPr>
        </p:nvSpPr>
        <p:spPr/>
        <p:txBody>
          <a:bodyPr/>
          <a:lstStyle/>
          <a:p>
            <a:fld id="{4CDE23C7-78A4-413A-A84B-93D4CC0A9EB1}" type="datetimeFigureOut">
              <a:rPr lang="en-US" smtClean="0"/>
              <a:t>8/1/2023</a:t>
            </a:fld>
            <a:endParaRPr lang="en-US"/>
          </a:p>
        </p:txBody>
      </p:sp>
      <p:sp>
        <p:nvSpPr>
          <p:cNvPr id="8" name="Footer Placeholder 7">
            <a:extLst>
              <a:ext uri="{FF2B5EF4-FFF2-40B4-BE49-F238E27FC236}">
                <a16:creationId xmlns:a16="http://schemas.microsoft.com/office/drawing/2014/main" id="{86F7281B-0E5C-421E-AFFE-775F57C5DD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483462-E410-4DC7-AE53-27AABECFE6E8}"/>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258017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CFA68-31B5-48C5-929A-842FDF0FD8E7}"/>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95A2600-419E-46E9-946F-FBDEDBA1D448}"/>
              </a:ext>
            </a:extLst>
          </p:cNvPr>
          <p:cNvSpPr>
            <a:spLocks noGrp="1"/>
          </p:cNvSpPr>
          <p:nvPr>
            <p:ph type="dt" sz="half" idx="10"/>
          </p:nvPr>
        </p:nvSpPr>
        <p:spPr/>
        <p:txBody>
          <a:bodyPr/>
          <a:lstStyle/>
          <a:p>
            <a:fld id="{4CDE23C7-78A4-413A-A84B-93D4CC0A9EB1}" type="datetimeFigureOut">
              <a:rPr lang="en-US" smtClean="0"/>
              <a:t>8/1/2023</a:t>
            </a:fld>
            <a:endParaRPr lang="en-US"/>
          </a:p>
        </p:txBody>
      </p:sp>
      <p:sp>
        <p:nvSpPr>
          <p:cNvPr id="4" name="Footer Placeholder 3">
            <a:extLst>
              <a:ext uri="{FF2B5EF4-FFF2-40B4-BE49-F238E27FC236}">
                <a16:creationId xmlns:a16="http://schemas.microsoft.com/office/drawing/2014/main" id="{1385F9A9-98FF-4653-A570-9F351A1ABD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D44457-95F1-4B15-A647-B14F91F7A6D4}"/>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19456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19EABA-1008-4E49-9184-3A946ECD7199}"/>
              </a:ext>
            </a:extLst>
          </p:cNvPr>
          <p:cNvSpPr>
            <a:spLocks noGrp="1"/>
          </p:cNvSpPr>
          <p:nvPr>
            <p:ph type="dt" sz="half" idx="10"/>
          </p:nvPr>
        </p:nvSpPr>
        <p:spPr/>
        <p:txBody>
          <a:bodyPr/>
          <a:lstStyle/>
          <a:p>
            <a:fld id="{4CDE23C7-78A4-413A-A84B-93D4CC0A9EB1}" type="datetimeFigureOut">
              <a:rPr lang="en-US" smtClean="0"/>
              <a:t>8/1/2023</a:t>
            </a:fld>
            <a:endParaRPr lang="en-US"/>
          </a:p>
        </p:txBody>
      </p:sp>
      <p:sp>
        <p:nvSpPr>
          <p:cNvPr id="3" name="Footer Placeholder 2">
            <a:extLst>
              <a:ext uri="{FF2B5EF4-FFF2-40B4-BE49-F238E27FC236}">
                <a16:creationId xmlns:a16="http://schemas.microsoft.com/office/drawing/2014/main" id="{D05C3BD0-269D-4127-B5F7-84B0D8A742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623447-C740-4495-93EC-7252B1B929E4}"/>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4169423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D1155-71E7-4F0A-BB62-933743CF6EDD}"/>
              </a:ext>
            </a:extLst>
          </p:cNvPr>
          <p:cNvSpPr>
            <a:spLocks noGrp="1"/>
          </p:cNvSpPr>
          <p:nvPr>
            <p:ph type="title"/>
          </p:nvPr>
        </p:nvSpPr>
        <p:spPr>
          <a:xfrm>
            <a:off x="548640" y="952500"/>
            <a:ext cx="4124084" cy="2362200"/>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E0CB6D44-5A1E-4176-8766-4B81E045D50A}"/>
              </a:ext>
            </a:extLst>
          </p:cNvPr>
          <p:cNvSpPr>
            <a:spLocks noGrp="1"/>
          </p:cNvSpPr>
          <p:nvPr>
            <p:ph idx="1"/>
          </p:nvPr>
        </p:nvSpPr>
        <p:spPr>
          <a:xfrm>
            <a:off x="5600700" y="952500"/>
            <a:ext cx="5934074" cy="49085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C810EC6-11DD-4B5D-A2D2-4DCF73E58389}"/>
              </a:ext>
            </a:extLst>
          </p:cNvPr>
          <p:cNvSpPr>
            <a:spLocks noGrp="1"/>
          </p:cNvSpPr>
          <p:nvPr>
            <p:ph type="body" sz="half" idx="2"/>
          </p:nvPr>
        </p:nvSpPr>
        <p:spPr>
          <a:xfrm>
            <a:off x="548641" y="3429000"/>
            <a:ext cx="4124084" cy="24399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D5DFCDF-666E-4DB4-A1C0-79D40A007066}"/>
              </a:ext>
            </a:extLst>
          </p:cNvPr>
          <p:cNvSpPr>
            <a:spLocks noGrp="1"/>
          </p:cNvSpPr>
          <p:nvPr>
            <p:ph type="dt" sz="half" idx="10"/>
          </p:nvPr>
        </p:nvSpPr>
        <p:spPr/>
        <p:txBody>
          <a:bodyPr/>
          <a:lstStyle/>
          <a:p>
            <a:fld id="{4CDE23C7-78A4-413A-A84B-93D4CC0A9EB1}" type="datetimeFigureOut">
              <a:rPr lang="en-US" smtClean="0"/>
              <a:t>8/1/2023</a:t>
            </a:fld>
            <a:endParaRPr lang="en-US"/>
          </a:p>
        </p:txBody>
      </p:sp>
      <p:sp>
        <p:nvSpPr>
          <p:cNvPr id="6" name="Footer Placeholder 5">
            <a:extLst>
              <a:ext uri="{FF2B5EF4-FFF2-40B4-BE49-F238E27FC236}">
                <a16:creationId xmlns:a16="http://schemas.microsoft.com/office/drawing/2014/main" id="{083A69AC-15E6-4B19-A59D-DBDBE923DB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79F0EE-74DE-4FEC-81E9-E40D53397857}"/>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3905394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3CA4F-6508-4AD6-8367-A0288D888DD6}"/>
              </a:ext>
            </a:extLst>
          </p:cNvPr>
          <p:cNvSpPr>
            <a:spLocks noGrp="1"/>
          </p:cNvSpPr>
          <p:nvPr>
            <p:ph type="title"/>
          </p:nvPr>
        </p:nvSpPr>
        <p:spPr>
          <a:xfrm>
            <a:off x="548641" y="952500"/>
            <a:ext cx="4124084" cy="2397918"/>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906BFCD-2F93-4D99-89EA-F0359FB782B7}"/>
              </a:ext>
            </a:extLst>
          </p:cNvPr>
          <p:cNvSpPr>
            <a:spLocks noGrp="1"/>
          </p:cNvSpPr>
          <p:nvPr>
            <p:ph type="pic" idx="1"/>
          </p:nvPr>
        </p:nvSpPr>
        <p:spPr>
          <a:xfrm>
            <a:off x="5522119" y="987425"/>
            <a:ext cx="602218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F4C1F7-1272-41C8-8C29-676316D02D5D}"/>
              </a:ext>
            </a:extLst>
          </p:cNvPr>
          <p:cNvSpPr>
            <a:spLocks noGrp="1"/>
          </p:cNvSpPr>
          <p:nvPr>
            <p:ph type="body" sz="half" idx="2"/>
          </p:nvPr>
        </p:nvSpPr>
        <p:spPr>
          <a:xfrm>
            <a:off x="548641" y="3429000"/>
            <a:ext cx="4124084"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A5CDD491-0FE6-4B42-AAA6-B698E46F1A8E}"/>
              </a:ext>
            </a:extLst>
          </p:cNvPr>
          <p:cNvSpPr>
            <a:spLocks noGrp="1"/>
          </p:cNvSpPr>
          <p:nvPr>
            <p:ph type="dt" sz="half" idx="10"/>
          </p:nvPr>
        </p:nvSpPr>
        <p:spPr/>
        <p:txBody>
          <a:bodyPr/>
          <a:lstStyle/>
          <a:p>
            <a:fld id="{4CDE23C7-78A4-413A-A84B-93D4CC0A9EB1}" type="datetimeFigureOut">
              <a:rPr lang="en-US" smtClean="0"/>
              <a:t>8/1/2023</a:t>
            </a:fld>
            <a:endParaRPr lang="en-US"/>
          </a:p>
        </p:txBody>
      </p:sp>
      <p:sp>
        <p:nvSpPr>
          <p:cNvPr id="6" name="Footer Placeholder 5">
            <a:extLst>
              <a:ext uri="{FF2B5EF4-FFF2-40B4-BE49-F238E27FC236}">
                <a16:creationId xmlns:a16="http://schemas.microsoft.com/office/drawing/2014/main" id="{D258F83F-4E9F-4607-A69B-DFC932560A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324484-C6E4-4D8A-BDAB-09B1FBB43631}"/>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411495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90E843-90BA-4A7D-8F9F-FFE49387A618}"/>
              </a:ext>
            </a:extLst>
          </p:cNvPr>
          <p:cNvSpPr>
            <a:spLocks noGrp="1"/>
          </p:cNvSpPr>
          <p:nvPr>
            <p:ph type="title"/>
          </p:nvPr>
        </p:nvSpPr>
        <p:spPr>
          <a:xfrm>
            <a:off x="548639" y="950976"/>
            <a:ext cx="10995659" cy="107784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43F7CA62-9B55-49B4-94B6-EAAF7D5AE0DC}"/>
              </a:ext>
            </a:extLst>
          </p:cNvPr>
          <p:cNvSpPr>
            <a:spLocks noGrp="1"/>
          </p:cNvSpPr>
          <p:nvPr>
            <p:ph type="body" idx="1"/>
          </p:nvPr>
        </p:nvSpPr>
        <p:spPr>
          <a:xfrm>
            <a:off x="548641" y="2028826"/>
            <a:ext cx="10995660" cy="40290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93CEA03-AAFA-4A69-A3DA-1DD0EF273F11}"/>
              </a:ext>
            </a:extLst>
          </p:cNvPr>
          <p:cNvSpPr>
            <a:spLocks noGrp="1"/>
          </p:cNvSpPr>
          <p:nvPr>
            <p:ph type="dt" sz="half" idx="2"/>
          </p:nvPr>
        </p:nvSpPr>
        <p:spPr>
          <a:xfrm>
            <a:off x="588729" y="6449535"/>
            <a:ext cx="2983095" cy="308453"/>
          </a:xfrm>
          <a:prstGeom prst="rect">
            <a:avLst/>
          </a:prstGeom>
        </p:spPr>
        <p:txBody>
          <a:bodyPr vert="horz" lIns="91440" tIns="45720" rIns="91440" bIns="45720" rtlCol="0" anchor="t"/>
          <a:lstStyle>
            <a:lvl1pPr algn="l">
              <a:defRPr sz="900">
                <a:solidFill>
                  <a:schemeClr val="tx1"/>
                </a:solidFill>
              </a:defRPr>
            </a:lvl1pPr>
          </a:lstStyle>
          <a:p>
            <a:fld id="{4CDE23C7-78A4-413A-A84B-93D4CC0A9EB1}" type="datetimeFigureOut">
              <a:rPr lang="en-US" smtClean="0"/>
              <a:pPr/>
              <a:t>8/1/2023</a:t>
            </a:fld>
            <a:endParaRPr lang="en-US" dirty="0"/>
          </a:p>
        </p:txBody>
      </p:sp>
      <p:sp>
        <p:nvSpPr>
          <p:cNvPr id="5" name="Footer Placeholder 4">
            <a:extLst>
              <a:ext uri="{FF2B5EF4-FFF2-40B4-BE49-F238E27FC236}">
                <a16:creationId xmlns:a16="http://schemas.microsoft.com/office/drawing/2014/main" id="{F3E97F43-1ECB-4FC2-863E-26CEE24A008A}"/>
              </a:ext>
            </a:extLst>
          </p:cNvPr>
          <p:cNvSpPr>
            <a:spLocks noGrp="1"/>
          </p:cNvSpPr>
          <p:nvPr>
            <p:ph type="ftr" sz="quarter" idx="3"/>
          </p:nvPr>
        </p:nvSpPr>
        <p:spPr>
          <a:xfrm>
            <a:off x="557924" y="173776"/>
            <a:ext cx="411480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53C7F9D8-4B2E-4871-B2AE-EFC06BE23179}"/>
              </a:ext>
            </a:extLst>
          </p:cNvPr>
          <p:cNvSpPr>
            <a:spLocks noGrp="1"/>
          </p:cNvSpPr>
          <p:nvPr>
            <p:ph type="sldNum" sz="quarter" idx="4"/>
          </p:nvPr>
        </p:nvSpPr>
        <p:spPr>
          <a:xfrm>
            <a:off x="10710710" y="6449535"/>
            <a:ext cx="932279" cy="308453"/>
          </a:xfrm>
          <a:prstGeom prst="rect">
            <a:avLst/>
          </a:prstGeom>
        </p:spPr>
        <p:txBody>
          <a:bodyPr vert="horz" lIns="91440" tIns="45720" rIns="91440" bIns="45720" rtlCol="0" anchor="t"/>
          <a:lstStyle>
            <a:lvl1pPr algn="r">
              <a:defRPr sz="900">
                <a:solidFill>
                  <a:schemeClr val="tx1"/>
                </a:solidFill>
              </a:defRPr>
            </a:lvl1pPr>
          </a:lstStyle>
          <a:p>
            <a:fld id="{6CB39E08-E0E5-4B1A-8F7D-08FE7678A3B6}" type="slidenum">
              <a:rPr lang="en-US" smtClean="0"/>
              <a:pPr/>
              <a:t>‹#›</a:t>
            </a:fld>
            <a:endParaRPr lang="en-US"/>
          </a:p>
        </p:txBody>
      </p:sp>
      <p:cxnSp>
        <p:nvCxnSpPr>
          <p:cNvPr id="7" name="Straight Connector 6">
            <a:extLst>
              <a:ext uri="{FF2B5EF4-FFF2-40B4-BE49-F238E27FC236}">
                <a16:creationId xmlns:a16="http://schemas.microsoft.com/office/drawing/2014/main" id="{462919E4-C488-4107-9EF1-66152F848008}"/>
              </a:ext>
            </a:extLst>
          </p:cNvPr>
          <p:cNvCxnSpPr>
            <a:cxnSpLocks/>
          </p:cNvCxnSpPr>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BF79732-4088-424C-A653-4534E4389443}"/>
              </a:ext>
            </a:extLst>
          </p:cNvPr>
          <p:cNvCxnSpPr>
            <a:cxnSpLocks/>
          </p:cNvCxnSpPr>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66573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78" r:id="rId6"/>
    <p:sldLayoutId id="2147483674" r:id="rId7"/>
    <p:sldLayoutId id="2147483675" r:id="rId8"/>
    <p:sldLayoutId id="2147483676" r:id="rId9"/>
    <p:sldLayoutId id="2147483677" r:id="rId10"/>
    <p:sldLayoutId id="2147483679" r:id="rId11"/>
  </p:sldLayoutIdLst>
  <p:txStyles>
    <p:titleStyle>
      <a:lvl1pPr algn="l" defTabSz="914400" rtl="0" eaLnBrk="1" latinLnBrk="0" hangingPunct="1">
        <a:lnSpc>
          <a:spcPct val="85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2344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00.png"/><Relationship Id="rId4" Type="http://schemas.openxmlformats.org/officeDocument/2006/relationships/customXml" Target="../ink/ink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shing on the lake at sunset">
            <a:extLst>
              <a:ext uri="{FF2B5EF4-FFF2-40B4-BE49-F238E27FC236}">
                <a16:creationId xmlns:a16="http://schemas.microsoft.com/office/drawing/2014/main" id="{B6F53238-D872-8E8C-F7AB-2B318BD85294}"/>
              </a:ext>
            </a:extLst>
          </p:cNvPr>
          <p:cNvPicPr>
            <a:picLocks noChangeAspect="1"/>
          </p:cNvPicPr>
          <p:nvPr/>
        </p:nvPicPr>
        <p:blipFill rotWithShape="1">
          <a:blip r:embed="rId2"/>
          <a:srcRect b="15730"/>
          <a:stretch/>
        </p:blipFill>
        <p:spPr>
          <a:xfrm>
            <a:off x="20" y="1"/>
            <a:ext cx="12191980" cy="6858000"/>
          </a:xfrm>
          <a:prstGeom prst="rect">
            <a:avLst/>
          </a:prstGeom>
          <a:noFill/>
        </p:spPr>
      </p:pic>
      <p:sp>
        <p:nvSpPr>
          <p:cNvPr id="2" name="Title 1"/>
          <p:cNvSpPr>
            <a:spLocks noGrp="1"/>
          </p:cNvSpPr>
          <p:nvPr>
            <p:ph type="ctrTitle"/>
          </p:nvPr>
        </p:nvSpPr>
        <p:spPr>
          <a:xfrm>
            <a:off x="351509" y="1811092"/>
            <a:ext cx="5385829" cy="3641785"/>
          </a:xfrm>
        </p:spPr>
        <p:txBody>
          <a:bodyPr>
            <a:normAutofit/>
          </a:bodyPr>
          <a:lstStyle/>
          <a:p>
            <a:r>
              <a:rPr lang="en-US" sz="3600" dirty="0">
                <a:solidFill>
                  <a:schemeClr val="accent2">
                    <a:lumMod val="50000"/>
                  </a:schemeClr>
                </a:solidFill>
              </a:rPr>
              <a:t>Fishing in the Lake </a:t>
            </a:r>
            <a:br>
              <a:rPr lang="en-US" sz="3600" dirty="0">
                <a:solidFill>
                  <a:schemeClr val="accent2">
                    <a:lumMod val="50000"/>
                  </a:schemeClr>
                </a:solidFill>
              </a:rPr>
            </a:br>
            <a:r>
              <a:rPr lang="en-US" sz="3600" dirty="0">
                <a:solidFill>
                  <a:schemeClr val="accent2">
                    <a:lumMod val="50000"/>
                  </a:schemeClr>
                </a:solidFill>
              </a:rPr>
              <a:t>for Data on Quality Engagement </a:t>
            </a:r>
            <a:br>
              <a:rPr lang="en-US" sz="3600" dirty="0">
                <a:solidFill>
                  <a:schemeClr val="accent2">
                    <a:lumMod val="50000"/>
                  </a:schemeClr>
                </a:solidFill>
              </a:rPr>
            </a:br>
            <a:r>
              <a:rPr lang="en-US" sz="3600" dirty="0">
                <a:solidFill>
                  <a:schemeClr val="accent2">
                    <a:lumMod val="50000"/>
                  </a:schemeClr>
                </a:solidFill>
              </a:rPr>
              <a:t>at Community College of Philadelphia</a:t>
            </a:r>
          </a:p>
        </p:txBody>
      </p:sp>
      <p:sp>
        <p:nvSpPr>
          <p:cNvPr id="3" name="Subtitle 2"/>
          <p:cNvSpPr>
            <a:spLocks noGrp="1"/>
          </p:cNvSpPr>
          <p:nvPr>
            <p:ph type="subTitle" idx="1"/>
          </p:nvPr>
        </p:nvSpPr>
        <p:spPr>
          <a:xfrm>
            <a:off x="567186" y="4846083"/>
            <a:ext cx="5659966" cy="1211818"/>
          </a:xfrm>
        </p:spPr>
        <p:txBody>
          <a:bodyPr anchor="b">
            <a:normAutofit fontScale="92500"/>
          </a:bodyPr>
          <a:lstStyle/>
          <a:p>
            <a:pPr>
              <a:lnSpc>
                <a:spcPct val="110000"/>
              </a:lnSpc>
            </a:pPr>
            <a:r>
              <a:rPr lang="en-US" sz="1600" dirty="0">
                <a:solidFill>
                  <a:srgbClr val="FFFFFF"/>
                </a:solidFill>
              </a:rPr>
              <a:t>Dr. Karen Rege, Dean of Online Learning and Media Services</a:t>
            </a:r>
          </a:p>
          <a:p>
            <a:pPr>
              <a:lnSpc>
                <a:spcPct val="110000"/>
              </a:lnSpc>
            </a:pPr>
            <a:r>
              <a:rPr lang="en-US" sz="1600" dirty="0">
                <a:solidFill>
                  <a:srgbClr val="FFFFFF"/>
                </a:solidFill>
              </a:rPr>
              <a:t>Dr. Peter Margolis, Director of Online Learning</a:t>
            </a:r>
          </a:p>
          <a:p>
            <a:pPr>
              <a:lnSpc>
                <a:spcPct val="110000"/>
              </a:lnSpc>
            </a:pPr>
            <a:r>
              <a:rPr lang="en-US" sz="1600" dirty="0">
                <a:solidFill>
                  <a:srgbClr val="FFFFFF"/>
                </a:solidFill>
              </a:rPr>
              <a:t>Laura Temple, ABD, Associate Director, Business Intelligence</a:t>
            </a:r>
          </a:p>
        </p:txBody>
      </p:sp>
      <p:sp>
        <p:nvSpPr>
          <p:cNvPr id="27" name="Date Placeholder 3">
            <a:extLst>
              <a:ext uri="{FF2B5EF4-FFF2-40B4-BE49-F238E27FC236}">
                <a16:creationId xmlns:a16="http://schemas.microsoft.com/office/drawing/2014/main" id="{7F85241D-C269-487B-9FC3-6FC98CC7BD15}"/>
              </a:ext>
            </a:extLst>
          </p:cNvPr>
          <p:cNvSpPr>
            <a:spLocks noGrp="1"/>
          </p:cNvSpPr>
          <p:nvPr>
            <p:ph type="dt" sz="half" idx="10"/>
          </p:nvPr>
        </p:nvSpPr>
        <p:spPr>
          <a:xfrm>
            <a:off x="588729" y="6449535"/>
            <a:ext cx="2983095" cy="308453"/>
          </a:xfrm>
        </p:spPr>
        <p:txBody>
          <a:bodyPr/>
          <a:lstStyle/>
          <a:p>
            <a:pPr>
              <a:spcAft>
                <a:spcPts val="600"/>
              </a:spcAft>
            </a:pPr>
            <a:r>
              <a:rPr lang="en-US" dirty="0">
                <a:solidFill>
                  <a:srgbClr val="FFFFFF"/>
                </a:solidFill>
                <a:effectLst>
                  <a:outerShdw blurRad="38100" dist="38100" dir="2700000" algn="tl">
                    <a:srgbClr val="000000">
                      <a:alpha val="43137"/>
                    </a:srgbClr>
                  </a:outerShdw>
                </a:effectLst>
              </a:rPr>
              <a:t>8/11/2023</a:t>
            </a:r>
          </a:p>
        </p:txBody>
      </p:sp>
      <p:sp>
        <p:nvSpPr>
          <p:cNvPr id="28" name="Slide Number Placeholder 5">
            <a:extLst>
              <a:ext uri="{FF2B5EF4-FFF2-40B4-BE49-F238E27FC236}">
                <a16:creationId xmlns:a16="http://schemas.microsoft.com/office/drawing/2014/main" id="{E27B8990-9A72-47E9-AC0A-F6EB302F4E5E}"/>
              </a:ext>
            </a:extLst>
          </p:cNvPr>
          <p:cNvSpPr>
            <a:spLocks noGrp="1"/>
          </p:cNvSpPr>
          <p:nvPr>
            <p:ph type="sldNum" sz="quarter" idx="12"/>
          </p:nvPr>
        </p:nvSpPr>
        <p:spPr>
          <a:xfrm>
            <a:off x="10710710" y="6449535"/>
            <a:ext cx="932279" cy="308453"/>
          </a:xfrm>
        </p:spPr>
        <p:txBody>
          <a:bodyPr/>
          <a:lstStyle/>
          <a:p>
            <a:pPr>
              <a:spcAft>
                <a:spcPts val="600"/>
              </a:spcAft>
            </a:pPr>
            <a:fld id="{3FAE4C1A-77DB-4702-BC27-716D25204027}" type="slidenum">
              <a:rPr lang="en-US" smtClean="0">
                <a:solidFill>
                  <a:srgbClr val="FFFFFF"/>
                </a:solidFill>
                <a:effectLst>
                  <a:outerShdw blurRad="38100" dist="38100" dir="2700000" algn="tl">
                    <a:srgbClr val="000000">
                      <a:alpha val="43137"/>
                    </a:srgbClr>
                  </a:outerShdw>
                </a:effectLst>
              </a:rPr>
              <a:pPr>
                <a:spcAft>
                  <a:spcPts val="600"/>
                </a:spcAft>
              </a:pPr>
              <a:t>1</a:t>
            </a:fld>
            <a:endParaRPr lang="en-US">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screenshot of a graph&#10;&#10;Description automatically generated">
            <a:extLst>
              <a:ext uri="{FF2B5EF4-FFF2-40B4-BE49-F238E27FC236}">
                <a16:creationId xmlns:a16="http://schemas.microsoft.com/office/drawing/2014/main" id="{B788CE1F-2494-77E4-6BE5-4B5378E283EA}"/>
              </a:ext>
            </a:extLst>
          </p:cNvPr>
          <p:cNvPicPr>
            <a:picLocks noChangeAspect="1"/>
          </p:cNvPicPr>
          <p:nvPr/>
        </p:nvPicPr>
        <p:blipFill>
          <a:blip r:embed="rId2"/>
          <a:stretch>
            <a:fillRect/>
          </a:stretch>
        </p:blipFill>
        <p:spPr>
          <a:xfrm>
            <a:off x="76488" y="273990"/>
            <a:ext cx="12174747" cy="6809585"/>
          </a:xfrm>
          <a:prstGeom prst="rect">
            <a:avLst/>
          </a:prstGeom>
        </p:spPr>
      </p:pic>
      <p:sp>
        <p:nvSpPr>
          <p:cNvPr id="2" name="Title 1">
            <a:extLst>
              <a:ext uri="{FF2B5EF4-FFF2-40B4-BE49-F238E27FC236}">
                <a16:creationId xmlns:a16="http://schemas.microsoft.com/office/drawing/2014/main" id="{548E7B41-8E96-B943-734E-2A05E10394D4}"/>
              </a:ext>
            </a:extLst>
          </p:cNvPr>
          <p:cNvSpPr>
            <a:spLocks noGrp="1"/>
          </p:cNvSpPr>
          <p:nvPr>
            <p:ph type="title"/>
          </p:nvPr>
        </p:nvSpPr>
        <p:spPr>
          <a:xfrm>
            <a:off x="842975" y="676749"/>
            <a:ext cx="10366775" cy="568958"/>
          </a:xfrm>
        </p:spPr>
        <p:txBody>
          <a:bodyPr>
            <a:normAutofit/>
          </a:bodyPr>
          <a:lstStyle/>
          <a:p>
            <a:r>
              <a:rPr lang="en-US" sz="3200" dirty="0"/>
              <a:t>Single static 'snapshot' reports with no user interaction</a:t>
            </a:r>
          </a:p>
        </p:txBody>
      </p:sp>
    </p:spTree>
    <p:extLst>
      <p:ext uri="{BB962C8B-B14F-4D97-AF65-F5344CB8AC3E}">
        <p14:creationId xmlns:p14="http://schemas.microsoft.com/office/powerpoint/2010/main" val="1290046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AC9D8F-CA87-4E29-B0E7-E93DEFA89A90}"/>
              </a:ext>
            </a:extLst>
          </p:cNvPr>
          <p:cNvPicPr>
            <a:picLocks noChangeAspect="1"/>
          </p:cNvPicPr>
          <p:nvPr/>
        </p:nvPicPr>
        <p:blipFill>
          <a:blip r:embed="rId3"/>
          <a:stretch>
            <a:fillRect/>
          </a:stretch>
        </p:blipFill>
        <p:spPr>
          <a:xfrm>
            <a:off x="1043195" y="1136078"/>
            <a:ext cx="9489767" cy="5080158"/>
          </a:xfrm>
          <a:prstGeom prst="rect">
            <a:avLst/>
          </a:prstGeom>
        </p:spPr>
      </p:pic>
      <p:sp>
        <p:nvSpPr>
          <p:cNvPr id="3" name="Rectangle 2">
            <a:extLst>
              <a:ext uri="{FF2B5EF4-FFF2-40B4-BE49-F238E27FC236}">
                <a16:creationId xmlns:a16="http://schemas.microsoft.com/office/drawing/2014/main" id="{706C9CCF-2A46-4435-95A4-8C814C86410C}"/>
              </a:ext>
            </a:extLst>
          </p:cNvPr>
          <p:cNvSpPr/>
          <p:nvPr/>
        </p:nvSpPr>
        <p:spPr>
          <a:xfrm>
            <a:off x="745286" y="675940"/>
            <a:ext cx="10781926" cy="584775"/>
          </a:xfrm>
          <a:prstGeom prst="rect">
            <a:avLst/>
          </a:prstGeom>
        </p:spPr>
        <p:txBody>
          <a:bodyPr wrap="none">
            <a:spAutoFit/>
          </a:bodyPr>
          <a:lstStyle/>
          <a:p>
            <a:r>
              <a:rPr lang="en-US" sz="3200" dirty="0">
                <a:solidFill>
                  <a:schemeClr val="accent1"/>
                </a:solidFill>
                <a:latin typeface="+mj-lt"/>
              </a:rPr>
              <a:t>Every field in the Canvas Data Portal is viewable and accessible </a:t>
            </a:r>
          </a:p>
        </p:txBody>
      </p:sp>
    </p:spTree>
    <p:extLst>
      <p:ext uri="{BB962C8B-B14F-4D97-AF65-F5344CB8AC3E}">
        <p14:creationId xmlns:p14="http://schemas.microsoft.com/office/powerpoint/2010/main" val="3596881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3E2F5-632B-6091-2B6A-25D413F25D18}"/>
              </a:ext>
            </a:extLst>
          </p:cNvPr>
          <p:cNvSpPr>
            <a:spLocks noGrp="1"/>
          </p:cNvSpPr>
          <p:nvPr>
            <p:ph type="title"/>
          </p:nvPr>
        </p:nvSpPr>
        <p:spPr>
          <a:xfrm>
            <a:off x="481263" y="209831"/>
            <a:ext cx="10995659" cy="1077849"/>
          </a:xfrm>
        </p:spPr>
        <p:txBody>
          <a:bodyPr/>
          <a:lstStyle/>
          <a:p>
            <a:r>
              <a:rPr lang="en-US" dirty="0"/>
              <a:t>Data Lake Version – Refreshed Daily and Interactive</a:t>
            </a:r>
          </a:p>
        </p:txBody>
      </p:sp>
      <p:pic>
        <p:nvPicPr>
          <p:cNvPr id="1026" name="Picture 2" descr="Image preview">
            <a:extLst>
              <a:ext uri="{FF2B5EF4-FFF2-40B4-BE49-F238E27FC236}">
                <a16:creationId xmlns:a16="http://schemas.microsoft.com/office/drawing/2014/main" id="{73E991FC-C7A1-4D3F-8BD5-2CA858F5911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15077" y="779450"/>
            <a:ext cx="10046079" cy="5868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625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28F8F-A2E7-5491-E312-280DCFAC903C}"/>
              </a:ext>
            </a:extLst>
          </p:cNvPr>
          <p:cNvSpPr>
            <a:spLocks noGrp="1"/>
          </p:cNvSpPr>
          <p:nvPr>
            <p:ph type="title"/>
          </p:nvPr>
        </p:nvSpPr>
        <p:spPr>
          <a:xfrm>
            <a:off x="461331" y="5116669"/>
            <a:ext cx="6678695" cy="3962398"/>
          </a:xfrm>
        </p:spPr>
        <p:txBody>
          <a:bodyPr/>
          <a:lstStyle/>
          <a:p>
            <a:r>
              <a:rPr lang="en-US" dirty="0"/>
              <a:t>Our research study</a:t>
            </a:r>
          </a:p>
        </p:txBody>
      </p:sp>
      <p:sp>
        <p:nvSpPr>
          <p:cNvPr id="3" name="Text Placeholder 2">
            <a:extLst>
              <a:ext uri="{FF2B5EF4-FFF2-40B4-BE49-F238E27FC236}">
                <a16:creationId xmlns:a16="http://schemas.microsoft.com/office/drawing/2014/main" id="{BBC8E18B-668F-FD12-0A0C-47F1E8AB271B}"/>
              </a:ext>
            </a:extLst>
          </p:cNvPr>
          <p:cNvSpPr>
            <a:spLocks noGrp="1"/>
          </p:cNvSpPr>
          <p:nvPr>
            <p:ph type="body" idx="1"/>
          </p:nvPr>
        </p:nvSpPr>
        <p:spPr>
          <a:xfrm>
            <a:off x="8226311" y="1939881"/>
            <a:ext cx="3500440" cy="3962399"/>
          </a:xfrm>
        </p:spPr>
        <p:txBody>
          <a:bodyPr vert="horz" lIns="91440" tIns="45720" rIns="91440" bIns="45720" rtlCol="0" anchor="t">
            <a:normAutofit/>
          </a:bodyPr>
          <a:lstStyle/>
          <a:p>
            <a:pPr marL="342900" indent="-342900">
              <a:buChar char="•"/>
            </a:pPr>
            <a:r>
              <a:rPr lang="en-US" sz="3200" dirty="0"/>
              <a:t>Hypothesis</a:t>
            </a:r>
          </a:p>
          <a:p>
            <a:pPr marL="342900" indent="-342900">
              <a:buChar char="•"/>
            </a:pPr>
            <a:r>
              <a:rPr lang="en-US" sz="3200" dirty="0"/>
              <a:t>Variables</a:t>
            </a:r>
          </a:p>
          <a:p>
            <a:pPr marL="342900" indent="-342900">
              <a:buChar char="•"/>
            </a:pPr>
            <a:r>
              <a:rPr lang="en-US" sz="3200" dirty="0"/>
              <a:t>Research</a:t>
            </a:r>
          </a:p>
        </p:txBody>
      </p:sp>
    </p:spTree>
    <p:extLst>
      <p:ext uri="{BB962C8B-B14F-4D97-AF65-F5344CB8AC3E}">
        <p14:creationId xmlns:p14="http://schemas.microsoft.com/office/powerpoint/2010/main" val="1769471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8049B-A2B0-967B-F166-7BED8875090A}"/>
              </a:ext>
            </a:extLst>
          </p:cNvPr>
          <p:cNvSpPr>
            <a:spLocks noGrp="1"/>
          </p:cNvSpPr>
          <p:nvPr>
            <p:ph type="title"/>
          </p:nvPr>
        </p:nvSpPr>
        <p:spPr/>
        <p:txBody>
          <a:bodyPr/>
          <a:lstStyle/>
          <a:p>
            <a:r>
              <a:rPr lang="en-US" dirty="0"/>
              <a:t>Our Hypothesis</a:t>
            </a:r>
          </a:p>
        </p:txBody>
      </p:sp>
      <p:sp>
        <p:nvSpPr>
          <p:cNvPr id="3" name="Content Placeholder 2">
            <a:extLst>
              <a:ext uri="{FF2B5EF4-FFF2-40B4-BE49-F238E27FC236}">
                <a16:creationId xmlns:a16="http://schemas.microsoft.com/office/drawing/2014/main" id="{81EA445D-4CEB-1726-403E-13276D75AC15}"/>
              </a:ext>
            </a:extLst>
          </p:cNvPr>
          <p:cNvSpPr>
            <a:spLocks noGrp="1"/>
          </p:cNvSpPr>
          <p:nvPr>
            <p:ph idx="1"/>
          </p:nvPr>
        </p:nvSpPr>
        <p:spPr/>
        <p:txBody>
          <a:bodyPr vert="horz" lIns="91440" tIns="45720" rIns="91440" bIns="45720" rtlCol="0" anchor="t">
            <a:normAutofit/>
          </a:bodyPr>
          <a:lstStyle/>
          <a:p>
            <a:r>
              <a:rPr lang="en-US" dirty="0"/>
              <a:t>We wanted to confirm that student engagement in online courses leads to higher course pass rates</a:t>
            </a:r>
          </a:p>
          <a:p>
            <a:pPr lvl="1"/>
            <a:r>
              <a:rPr lang="en-US" dirty="0"/>
              <a:t>Too many confounding variables</a:t>
            </a:r>
          </a:p>
          <a:p>
            <a:r>
              <a:rPr lang="en-US" dirty="0"/>
              <a:t>Narrowed it to the amount of activities in an online course affects student outcomes for new first-time students.</a:t>
            </a:r>
          </a:p>
          <a:p>
            <a:r>
              <a:rPr lang="en-US" dirty="0"/>
              <a:t>A wider variety of content types (discussions, assignments, quizzes, etc.)leads to success rates</a:t>
            </a:r>
          </a:p>
          <a:p>
            <a:pPr marL="0" indent="0">
              <a:buNone/>
            </a:pPr>
            <a:endParaRPr lang="en-US" dirty="0"/>
          </a:p>
        </p:txBody>
      </p:sp>
    </p:spTree>
    <p:extLst>
      <p:ext uri="{BB962C8B-B14F-4D97-AF65-F5344CB8AC3E}">
        <p14:creationId xmlns:p14="http://schemas.microsoft.com/office/powerpoint/2010/main" val="3728780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3E49-21D7-F3B0-0B40-4C3BAB041465}"/>
              </a:ext>
            </a:extLst>
          </p:cNvPr>
          <p:cNvSpPr>
            <a:spLocks noGrp="1"/>
          </p:cNvSpPr>
          <p:nvPr>
            <p:ph type="title"/>
          </p:nvPr>
        </p:nvSpPr>
        <p:spPr/>
        <p:txBody>
          <a:bodyPr/>
          <a:lstStyle/>
          <a:p>
            <a:r>
              <a:rPr lang="en-US" dirty="0"/>
              <a:t>Literature Review</a:t>
            </a:r>
          </a:p>
        </p:txBody>
      </p:sp>
      <p:sp>
        <p:nvSpPr>
          <p:cNvPr id="3" name="Content Placeholder 2">
            <a:extLst>
              <a:ext uri="{FF2B5EF4-FFF2-40B4-BE49-F238E27FC236}">
                <a16:creationId xmlns:a16="http://schemas.microsoft.com/office/drawing/2014/main" id="{312937A0-3D03-6A4A-FC45-199BA4A23BB9}"/>
              </a:ext>
            </a:extLst>
          </p:cNvPr>
          <p:cNvSpPr>
            <a:spLocks noGrp="1"/>
          </p:cNvSpPr>
          <p:nvPr>
            <p:ph idx="1"/>
          </p:nvPr>
        </p:nvSpPr>
        <p:spPr>
          <a:xfrm>
            <a:off x="548641" y="1640636"/>
            <a:ext cx="10995660" cy="4373301"/>
          </a:xfrm>
        </p:spPr>
        <p:txBody>
          <a:bodyPr vert="horz" lIns="91440" tIns="45720" rIns="91440" bIns="45720" rtlCol="0" anchor="t">
            <a:normAutofit fontScale="92500" lnSpcReduction="20000"/>
          </a:bodyPr>
          <a:lstStyle/>
          <a:p>
            <a:r>
              <a:rPr lang="en-US" sz="2400" dirty="0"/>
              <a:t>Dixon, M.(2010) categorized online learning activities as active or passive and concluded that the level of interaction, not the type (passive vs active) that made a difference in learner engagement.</a:t>
            </a:r>
          </a:p>
          <a:p>
            <a:r>
              <a:rPr lang="en-US" sz="2400" dirty="0"/>
              <a:t>Miller, G. (2015) and Green et al. (2014) both associated learner interactivity and achievement in online courses. </a:t>
            </a:r>
          </a:p>
          <a:p>
            <a:pPr lvl="2"/>
            <a:r>
              <a:rPr lang="en-US" sz="1800" dirty="0"/>
              <a:t>Types of interactions—learner/content, learner/instructor, learner/learner</a:t>
            </a:r>
          </a:p>
          <a:p>
            <a:r>
              <a:rPr lang="en-US" sz="2200" dirty="0" err="1"/>
              <a:t>Agudo</a:t>
            </a:r>
            <a:r>
              <a:rPr lang="en-US" sz="2200" dirty="0"/>
              <a:t>-Peregrina et al. (2014) looked at the relationship between student activity and final grades based on Moodle logs and found “very little correlation” and “no predictive capability.”</a:t>
            </a:r>
          </a:p>
          <a:p>
            <a:r>
              <a:rPr lang="en-US" sz="2200" dirty="0"/>
              <a:t>Kenneth David Strang from SUNY Plattsburgh used mixed methods in a study including demographics (age, gender and culture), finding they were unrelated factors in online course outcomes.</a:t>
            </a:r>
          </a:p>
          <a:p>
            <a:pPr marL="0" indent="0">
              <a:buNone/>
            </a:pPr>
            <a:endParaRPr lang="en-US" sz="2400" dirty="0"/>
          </a:p>
        </p:txBody>
      </p:sp>
    </p:spTree>
    <p:extLst>
      <p:ext uri="{BB962C8B-B14F-4D97-AF65-F5344CB8AC3E}">
        <p14:creationId xmlns:p14="http://schemas.microsoft.com/office/powerpoint/2010/main" val="241113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9E57E-31BD-3662-04D1-9F7E63074119}"/>
              </a:ext>
            </a:extLst>
          </p:cNvPr>
          <p:cNvSpPr>
            <a:spLocks noGrp="1"/>
          </p:cNvSpPr>
          <p:nvPr>
            <p:ph type="title"/>
          </p:nvPr>
        </p:nvSpPr>
        <p:spPr/>
        <p:txBody>
          <a:bodyPr/>
          <a:lstStyle/>
          <a:p>
            <a:r>
              <a:rPr lang="en-US" dirty="0"/>
              <a:t>Control variables and definitions</a:t>
            </a:r>
          </a:p>
        </p:txBody>
      </p:sp>
      <p:sp>
        <p:nvSpPr>
          <p:cNvPr id="3" name="Content Placeholder 2">
            <a:extLst>
              <a:ext uri="{FF2B5EF4-FFF2-40B4-BE49-F238E27FC236}">
                <a16:creationId xmlns:a16="http://schemas.microsoft.com/office/drawing/2014/main" id="{165321CD-69CC-574D-50F8-966D61E90706}"/>
              </a:ext>
            </a:extLst>
          </p:cNvPr>
          <p:cNvSpPr>
            <a:spLocks noGrp="1"/>
          </p:cNvSpPr>
          <p:nvPr>
            <p:ph idx="1"/>
          </p:nvPr>
        </p:nvSpPr>
        <p:spPr/>
        <p:txBody>
          <a:bodyPr vert="horz" lIns="91440" tIns="45720" rIns="91440" bIns="45720" rtlCol="0" anchor="t">
            <a:normAutofit/>
          </a:bodyPr>
          <a:lstStyle/>
          <a:p>
            <a:r>
              <a:rPr lang="en-US" dirty="0"/>
              <a:t>Activities</a:t>
            </a:r>
          </a:p>
          <a:p>
            <a:pPr lvl="1"/>
            <a:r>
              <a:rPr lang="en-US" dirty="0"/>
              <a:t>Grouped them by number of distinct content types</a:t>
            </a:r>
          </a:p>
          <a:p>
            <a:r>
              <a:rPr lang="en-US" dirty="0"/>
              <a:t>Online – asynchronous only</a:t>
            </a:r>
          </a:p>
          <a:p>
            <a:r>
              <a:rPr lang="en-US" dirty="0"/>
              <a:t>First–time students—does not include transfer students</a:t>
            </a:r>
          </a:p>
          <a:p>
            <a:r>
              <a:rPr lang="en-US" dirty="0"/>
              <a:t>Success—A, B, C, P</a:t>
            </a:r>
          </a:p>
          <a:p>
            <a:r>
              <a:rPr lang="en-US" dirty="0"/>
              <a:t>Failure- D, F – did not include withdrawals or incompletes</a:t>
            </a:r>
          </a:p>
        </p:txBody>
      </p:sp>
    </p:spTree>
    <p:extLst>
      <p:ext uri="{BB962C8B-B14F-4D97-AF65-F5344CB8AC3E}">
        <p14:creationId xmlns:p14="http://schemas.microsoft.com/office/powerpoint/2010/main" val="266036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AA0F3-78D1-7CF5-EAF8-84AD2850037D}"/>
              </a:ext>
            </a:extLst>
          </p:cNvPr>
          <p:cNvSpPr>
            <a:spLocks noGrp="1"/>
          </p:cNvSpPr>
          <p:nvPr>
            <p:ph type="title"/>
          </p:nvPr>
        </p:nvSpPr>
        <p:spPr/>
        <p:txBody>
          <a:bodyPr/>
          <a:lstStyle/>
          <a:p>
            <a:r>
              <a:rPr lang="en-US" dirty="0"/>
              <a:t>Caveats</a:t>
            </a:r>
          </a:p>
        </p:txBody>
      </p:sp>
      <p:sp>
        <p:nvSpPr>
          <p:cNvPr id="3" name="Content Placeholder 2">
            <a:extLst>
              <a:ext uri="{FF2B5EF4-FFF2-40B4-BE49-F238E27FC236}">
                <a16:creationId xmlns:a16="http://schemas.microsoft.com/office/drawing/2014/main" id="{6198F9FE-5E62-9E9F-B92C-7B0913BF05E3}"/>
              </a:ext>
            </a:extLst>
          </p:cNvPr>
          <p:cNvSpPr>
            <a:spLocks noGrp="1"/>
          </p:cNvSpPr>
          <p:nvPr>
            <p:ph idx="1"/>
          </p:nvPr>
        </p:nvSpPr>
        <p:spPr>
          <a:xfrm>
            <a:off x="548639" y="1606795"/>
            <a:ext cx="10995660" cy="5013813"/>
          </a:xfrm>
        </p:spPr>
        <p:txBody>
          <a:bodyPr vert="horz" lIns="91440" tIns="45720" rIns="91440" bIns="45720" rtlCol="0" anchor="t">
            <a:normAutofit lnSpcReduction="10000"/>
          </a:bodyPr>
          <a:lstStyle/>
          <a:p>
            <a:pPr marL="457200" indent="-457200">
              <a:buFont typeface="+mj-lt"/>
              <a:buAutoNum type="arabicPeriod"/>
            </a:pPr>
            <a:r>
              <a:rPr lang="en-US" sz="2400" dirty="0"/>
              <a:t>We are using this data operationally, and not attempting to further scholarship</a:t>
            </a:r>
          </a:p>
          <a:p>
            <a:pPr marL="457200" indent="-457200">
              <a:buFont typeface="+mj-lt"/>
              <a:buAutoNum type="arabicPeriod"/>
            </a:pPr>
            <a:r>
              <a:rPr lang="en-US" sz="2400" dirty="0"/>
              <a:t>We are only looking at the number of different types of activities, not the quality</a:t>
            </a:r>
          </a:p>
          <a:p>
            <a:pPr marL="457200" indent="-457200">
              <a:buFont typeface="+mj-lt"/>
              <a:buAutoNum type="arabicPeriod"/>
            </a:pPr>
            <a:r>
              <a:rPr lang="en-US" sz="2400" dirty="0"/>
              <a:t>We are not taking into account other variables/barriers, e.g. access to technology, course design, or classroom management (e.g. hand raising, real-time polls, etc.)</a:t>
            </a:r>
          </a:p>
          <a:p>
            <a:pPr marL="457200" indent="-457200">
              <a:buFont typeface="+mj-lt"/>
              <a:buAutoNum type="arabicPeriod"/>
            </a:pPr>
            <a:r>
              <a:rPr lang="en-US" sz="2400" dirty="0"/>
              <a:t>Using only gradable course sections, not labs, non-credit, etc.</a:t>
            </a:r>
          </a:p>
          <a:p>
            <a:pPr marL="457200" indent="-457200">
              <a:buFont typeface="+mj-lt"/>
              <a:buAutoNum type="arabicPeriod"/>
            </a:pPr>
            <a:r>
              <a:rPr lang="en-US" sz="2400" dirty="0"/>
              <a:t>Included only enrolled (not dropped/withdrawn) students</a:t>
            </a:r>
          </a:p>
          <a:p>
            <a:pPr marL="457200" indent="-457200">
              <a:buFont typeface="+mj-lt"/>
              <a:buAutoNum type="arabicPeriod"/>
            </a:pPr>
            <a:r>
              <a:rPr lang="en-US" sz="2400" dirty="0"/>
              <a:t>Used final grades from SIS and not LMS</a:t>
            </a:r>
          </a:p>
        </p:txBody>
      </p:sp>
    </p:spTree>
    <p:extLst>
      <p:ext uri="{BB962C8B-B14F-4D97-AF65-F5344CB8AC3E}">
        <p14:creationId xmlns:p14="http://schemas.microsoft.com/office/powerpoint/2010/main" val="232086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31288-7D0A-8CBB-B01A-838DBD030411}"/>
              </a:ext>
            </a:extLst>
          </p:cNvPr>
          <p:cNvSpPr>
            <a:spLocks noGrp="1"/>
          </p:cNvSpPr>
          <p:nvPr>
            <p:ph type="title"/>
          </p:nvPr>
        </p:nvSpPr>
        <p:spPr>
          <a:xfrm>
            <a:off x="568655" y="5331317"/>
            <a:ext cx="6678695" cy="3962398"/>
          </a:xfrm>
        </p:spPr>
        <p:txBody>
          <a:bodyPr/>
          <a:lstStyle/>
          <a:p>
            <a:r>
              <a:rPr lang="en-US" dirty="0"/>
              <a:t>Findings</a:t>
            </a:r>
          </a:p>
        </p:txBody>
      </p:sp>
    </p:spTree>
    <p:extLst>
      <p:ext uri="{BB962C8B-B14F-4D97-AF65-F5344CB8AC3E}">
        <p14:creationId xmlns:p14="http://schemas.microsoft.com/office/powerpoint/2010/main" val="2182392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4E30E-F0B2-A8C3-0AF7-7569DA1703F0}"/>
              </a:ext>
            </a:extLst>
          </p:cNvPr>
          <p:cNvSpPr>
            <a:spLocks noGrp="1"/>
          </p:cNvSpPr>
          <p:nvPr>
            <p:ph type="title"/>
          </p:nvPr>
        </p:nvSpPr>
        <p:spPr/>
        <p:txBody>
          <a:bodyPr/>
          <a:lstStyle/>
          <a:p>
            <a:r>
              <a:rPr lang="en-US" dirty="0"/>
              <a:t>General success rates</a:t>
            </a:r>
          </a:p>
        </p:txBody>
      </p:sp>
      <p:sp>
        <p:nvSpPr>
          <p:cNvPr id="3" name="Content Placeholder 2">
            <a:extLst>
              <a:ext uri="{FF2B5EF4-FFF2-40B4-BE49-F238E27FC236}">
                <a16:creationId xmlns:a16="http://schemas.microsoft.com/office/drawing/2014/main" id="{2483EC2D-4F21-8CBE-98CF-9ACEE5A9CDB4}"/>
              </a:ext>
            </a:extLst>
          </p:cNvPr>
          <p:cNvSpPr>
            <a:spLocks noGrp="1"/>
          </p:cNvSpPr>
          <p:nvPr>
            <p:ph idx="1"/>
          </p:nvPr>
        </p:nvSpPr>
        <p:spPr>
          <a:xfrm>
            <a:off x="548641" y="2028825"/>
            <a:ext cx="11412603" cy="4468227"/>
          </a:xfrm>
        </p:spPr>
        <p:txBody>
          <a:bodyPr vert="horz" lIns="91440" tIns="45720" rIns="91440" bIns="45720" rtlCol="0" anchor="t">
            <a:normAutofit fontScale="92500" lnSpcReduction="10000"/>
          </a:bodyPr>
          <a:lstStyle/>
          <a:p>
            <a:pPr marL="0" indent="0">
              <a:buNone/>
            </a:pPr>
            <a:r>
              <a:rPr lang="en-US" sz="2400" dirty="0"/>
              <a:t>New first-time students in asynchronous courses in Fall 2022  N = 1,032 unduplicated</a:t>
            </a:r>
          </a:p>
          <a:p>
            <a:pPr marL="0" indent="0">
              <a:buNone/>
            </a:pPr>
            <a:r>
              <a:rPr lang="en-US" sz="2400" dirty="0"/>
              <a:t>Number of courses = 356</a:t>
            </a:r>
          </a:p>
          <a:p>
            <a:pPr marL="0" indent="0">
              <a:buNone/>
            </a:pPr>
            <a:r>
              <a:rPr lang="en-US" sz="2400" dirty="0"/>
              <a:t>Number of Content Activities ranged from 0-8  </a:t>
            </a:r>
          </a:p>
          <a:p>
            <a:pPr marL="0" indent="0">
              <a:buNone/>
            </a:pPr>
            <a:endParaRPr lang="en-US" sz="2400" dirty="0"/>
          </a:p>
          <a:p>
            <a:pPr marL="0" indent="0">
              <a:buNone/>
            </a:pPr>
            <a:r>
              <a:rPr lang="en-US" sz="2400" b="1" dirty="0"/>
              <a:t>Succeeded  = 643</a:t>
            </a:r>
          </a:p>
          <a:p>
            <a:pPr marL="0" indent="0">
              <a:buNone/>
            </a:pPr>
            <a:r>
              <a:rPr lang="en-US" sz="2400" b="1" dirty="0"/>
              <a:t>Failed =480</a:t>
            </a:r>
          </a:p>
          <a:p>
            <a:pPr marL="0" indent="0">
              <a:buNone/>
            </a:pPr>
            <a:endParaRPr lang="en-US" sz="2400" dirty="0"/>
          </a:p>
          <a:p>
            <a:pPr marL="0" indent="0">
              <a:buNone/>
            </a:pPr>
            <a:r>
              <a:rPr lang="en-US" sz="2400" dirty="0"/>
              <a:t>Avg. success rate = 60% with the number of Content Activities as the independent variable</a:t>
            </a:r>
          </a:p>
        </p:txBody>
      </p:sp>
    </p:spTree>
    <p:extLst>
      <p:ext uri="{BB962C8B-B14F-4D97-AF65-F5344CB8AC3E}">
        <p14:creationId xmlns:p14="http://schemas.microsoft.com/office/powerpoint/2010/main" val="366255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3" descr="A person holding a fish&#10;&#10;Description automatically generated">
            <a:extLst>
              <a:ext uri="{FF2B5EF4-FFF2-40B4-BE49-F238E27FC236}">
                <a16:creationId xmlns:a16="http://schemas.microsoft.com/office/drawing/2014/main" id="{01366444-608D-5397-5D0D-05D327782694}"/>
              </a:ext>
            </a:extLst>
          </p:cNvPr>
          <p:cNvPicPr>
            <a:picLocks noChangeAspect="1"/>
          </p:cNvPicPr>
          <p:nvPr/>
        </p:nvPicPr>
        <p:blipFill>
          <a:blip r:embed="rId3"/>
          <a:stretch>
            <a:fillRect/>
          </a:stretch>
        </p:blipFill>
        <p:spPr>
          <a:xfrm>
            <a:off x="4519948" y="695460"/>
            <a:ext cx="2808667" cy="5638799"/>
          </a:xfrm>
          <a:prstGeom prst="rect">
            <a:avLst/>
          </a:prstGeom>
        </p:spPr>
      </p:pic>
    </p:spTree>
    <p:extLst>
      <p:ext uri="{BB962C8B-B14F-4D97-AF65-F5344CB8AC3E}">
        <p14:creationId xmlns:p14="http://schemas.microsoft.com/office/powerpoint/2010/main" val="2419782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725F-97B0-48AA-B36B-8CAFA96B42F7}"/>
              </a:ext>
            </a:extLst>
          </p:cNvPr>
          <p:cNvSpPr>
            <a:spLocks noGrp="1"/>
          </p:cNvSpPr>
          <p:nvPr>
            <p:ph type="title"/>
          </p:nvPr>
        </p:nvSpPr>
        <p:spPr/>
        <p:txBody>
          <a:bodyPr/>
          <a:lstStyle/>
          <a:p>
            <a:r>
              <a:rPr lang="en-US" dirty="0"/>
              <a:t>Overall success rates by number of content types</a:t>
            </a:r>
          </a:p>
        </p:txBody>
      </p:sp>
      <p:pic>
        <p:nvPicPr>
          <p:cNvPr id="3" name="Picture 3" descr="A white rectangle with black lines&#10;&#10;Description automatically generated">
            <a:extLst>
              <a:ext uri="{FF2B5EF4-FFF2-40B4-BE49-F238E27FC236}">
                <a16:creationId xmlns:a16="http://schemas.microsoft.com/office/drawing/2014/main" id="{9F524A62-8AE2-6FF3-C4A0-EB0664693AFE}"/>
              </a:ext>
            </a:extLst>
          </p:cNvPr>
          <p:cNvPicPr>
            <a:picLocks noChangeAspect="1"/>
          </p:cNvPicPr>
          <p:nvPr/>
        </p:nvPicPr>
        <p:blipFill>
          <a:blip r:embed="rId3"/>
          <a:stretch>
            <a:fillRect/>
          </a:stretch>
        </p:blipFill>
        <p:spPr>
          <a:xfrm>
            <a:off x="130367" y="2098252"/>
            <a:ext cx="11651185" cy="3164887"/>
          </a:xfrm>
          <a:prstGeom prst="rect">
            <a:avLst/>
          </a:prstGeom>
        </p:spPr>
      </p:pic>
      <p:sp>
        <p:nvSpPr>
          <p:cNvPr id="4" name="TextBox 3">
            <a:extLst>
              <a:ext uri="{FF2B5EF4-FFF2-40B4-BE49-F238E27FC236}">
                <a16:creationId xmlns:a16="http://schemas.microsoft.com/office/drawing/2014/main" id="{27FD2FD4-EB0A-4652-85C6-FD774152EF13}"/>
              </a:ext>
            </a:extLst>
          </p:cNvPr>
          <p:cNvSpPr txBox="1"/>
          <p:nvPr/>
        </p:nvSpPr>
        <p:spPr>
          <a:xfrm>
            <a:off x="3449369" y="5567881"/>
            <a:ext cx="2399169" cy="369332"/>
          </a:xfrm>
          <a:prstGeom prst="rect">
            <a:avLst/>
          </a:prstGeom>
          <a:noFill/>
        </p:spPr>
        <p:txBody>
          <a:bodyPr wrap="square" rtlCol="0">
            <a:spAutoFit/>
          </a:bodyPr>
          <a:lstStyle/>
          <a:p>
            <a:r>
              <a:rPr lang="en-US" dirty="0"/>
              <a:t>Average = 60%</a:t>
            </a:r>
          </a:p>
        </p:txBody>
      </p:sp>
    </p:spTree>
    <p:extLst>
      <p:ext uri="{BB962C8B-B14F-4D97-AF65-F5344CB8AC3E}">
        <p14:creationId xmlns:p14="http://schemas.microsoft.com/office/powerpoint/2010/main" val="187617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441EB-7579-4570-8886-E499D82B687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D893715-C79E-4C51-916F-68D34EF09D85}"/>
              </a:ext>
            </a:extLst>
          </p:cNvPr>
          <p:cNvSpPr>
            <a:spLocks noGrp="1"/>
          </p:cNvSpPr>
          <p:nvPr>
            <p:ph idx="1"/>
          </p:nvPr>
        </p:nvSpPr>
        <p:spPr>
          <a:xfrm>
            <a:off x="598170" y="2969603"/>
            <a:ext cx="10995660" cy="4029074"/>
          </a:xfrm>
        </p:spPr>
        <p:txBody>
          <a:bodyPr>
            <a:normAutofit/>
          </a:bodyPr>
          <a:lstStyle/>
          <a:p>
            <a:pPr marL="0" indent="0" algn="ctr">
              <a:buNone/>
            </a:pPr>
            <a:r>
              <a:rPr lang="en-US" sz="3600" i="1" dirty="0"/>
              <a:t>The number of activities in a course does not correlate to final grades.</a:t>
            </a:r>
          </a:p>
        </p:txBody>
      </p:sp>
    </p:spTree>
    <p:extLst>
      <p:ext uri="{BB962C8B-B14F-4D97-AF65-F5344CB8AC3E}">
        <p14:creationId xmlns:p14="http://schemas.microsoft.com/office/powerpoint/2010/main" val="2736692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80071-709C-4E13-977C-19EA408A2FE0}"/>
              </a:ext>
            </a:extLst>
          </p:cNvPr>
          <p:cNvSpPr>
            <a:spLocks noGrp="1"/>
          </p:cNvSpPr>
          <p:nvPr>
            <p:ph type="title"/>
          </p:nvPr>
        </p:nvSpPr>
        <p:spPr>
          <a:xfrm>
            <a:off x="548639" y="950976"/>
            <a:ext cx="10995659" cy="847812"/>
          </a:xfrm>
        </p:spPr>
        <p:txBody>
          <a:bodyPr/>
          <a:lstStyle/>
          <a:p>
            <a:r>
              <a:rPr lang="en-US" dirty="0"/>
              <a:t>Average success rates by ethnicity</a:t>
            </a:r>
          </a:p>
        </p:txBody>
      </p:sp>
      <p:sp>
        <p:nvSpPr>
          <p:cNvPr id="3" name="Content Placeholder 2">
            <a:extLst>
              <a:ext uri="{FF2B5EF4-FFF2-40B4-BE49-F238E27FC236}">
                <a16:creationId xmlns:a16="http://schemas.microsoft.com/office/drawing/2014/main" id="{C80D990C-D171-4AA3-87FF-69F9794E9D05}"/>
              </a:ext>
            </a:extLst>
          </p:cNvPr>
          <p:cNvSpPr>
            <a:spLocks noGrp="1"/>
          </p:cNvSpPr>
          <p:nvPr>
            <p:ph idx="1"/>
          </p:nvPr>
        </p:nvSpPr>
        <p:spPr/>
        <p:txBody>
          <a:bodyPr vert="horz" lIns="91440" tIns="45720" rIns="91440" bIns="45720" rtlCol="0" anchor="t">
            <a:normAutofit/>
          </a:bodyPr>
          <a:lstStyle/>
          <a:p>
            <a:pPr marL="0" indent="0">
              <a:buNone/>
            </a:pPr>
            <a:r>
              <a:rPr lang="en-US" sz="2400" b="1" dirty="0"/>
              <a:t>Ethnicity</a:t>
            </a:r>
            <a:endParaRPr lang="en-US" b="1"/>
          </a:p>
          <a:p>
            <a:pPr lvl="1"/>
            <a:r>
              <a:rPr lang="en-US" sz="2400" dirty="0"/>
              <a:t>White = 75%</a:t>
            </a:r>
          </a:p>
          <a:p>
            <a:pPr lvl="1"/>
            <a:r>
              <a:rPr lang="en-US" sz="2400" dirty="0"/>
              <a:t>Black = 47%</a:t>
            </a:r>
          </a:p>
          <a:p>
            <a:pPr lvl="1"/>
            <a:r>
              <a:rPr lang="en-US" sz="2400" dirty="0"/>
              <a:t>Hispanic = 58%</a:t>
            </a:r>
          </a:p>
          <a:p>
            <a:pPr lvl="1"/>
            <a:r>
              <a:rPr lang="en-US" sz="2400" dirty="0"/>
              <a:t>Asian = 75%</a:t>
            </a:r>
          </a:p>
          <a:p>
            <a:pPr lvl="1"/>
            <a:r>
              <a:rPr lang="en-US" sz="2400" dirty="0"/>
              <a:t>Native American = 50%</a:t>
            </a:r>
          </a:p>
          <a:p>
            <a:pPr lvl="1"/>
            <a:r>
              <a:rPr lang="en-US" sz="2400" dirty="0"/>
              <a:t>Other = 63%</a:t>
            </a:r>
          </a:p>
          <a:p>
            <a:pPr marL="274320" lvl="1" indent="0">
              <a:buNone/>
            </a:pPr>
            <a:endParaRPr lang="en-US" dirty="0"/>
          </a:p>
        </p:txBody>
      </p:sp>
    </p:spTree>
    <p:extLst>
      <p:ext uri="{BB962C8B-B14F-4D97-AF65-F5344CB8AC3E}">
        <p14:creationId xmlns:p14="http://schemas.microsoft.com/office/powerpoint/2010/main" val="906499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57B67-9378-4248-8942-2A9AAD41C094}"/>
              </a:ext>
            </a:extLst>
          </p:cNvPr>
          <p:cNvSpPr>
            <a:spLocks noGrp="1"/>
          </p:cNvSpPr>
          <p:nvPr>
            <p:ph type="title"/>
          </p:nvPr>
        </p:nvSpPr>
        <p:spPr/>
        <p:txBody>
          <a:bodyPr/>
          <a:lstStyle/>
          <a:p>
            <a:r>
              <a:rPr lang="en-US" dirty="0"/>
              <a:t>Average success rate using independent variables</a:t>
            </a:r>
            <a:endParaRPr lang="en-US" sz="2000" dirty="0">
              <a:solidFill>
                <a:srgbClr val="FF0000"/>
              </a:solidFill>
            </a:endParaRPr>
          </a:p>
        </p:txBody>
      </p:sp>
      <p:sp>
        <p:nvSpPr>
          <p:cNvPr id="3" name="Content Placeholder 2">
            <a:extLst>
              <a:ext uri="{FF2B5EF4-FFF2-40B4-BE49-F238E27FC236}">
                <a16:creationId xmlns:a16="http://schemas.microsoft.com/office/drawing/2014/main" id="{EF190177-E301-48FC-8A9F-DB6FF8F35E91}"/>
              </a:ext>
            </a:extLst>
          </p:cNvPr>
          <p:cNvSpPr>
            <a:spLocks noGrp="1"/>
          </p:cNvSpPr>
          <p:nvPr>
            <p:ph sz="half" idx="1"/>
          </p:nvPr>
        </p:nvSpPr>
        <p:spPr>
          <a:xfrm>
            <a:off x="548640" y="1713666"/>
            <a:ext cx="5482789" cy="4148138"/>
          </a:xfrm>
        </p:spPr>
        <p:txBody>
          <a:bodyPr vert="horz" lIns="91440" tIns="45720" rIns="91440" bIns="45720" rtlCol="0" anchor="t">
            <a:normAutofit fontScale="92500" lnSpcReduction="10000"/>
          </a:bodyPr>
          <a:lstStyle/>
          <a:p>
            <a:r>
              <a:rPr lang="en-US" sz="2400" dirty="0"/>
              <a:t>Full-time (66%), Part-time (58%)</a:t>
            </a:r>
          </a:p>
          <a:p>
            <a:r>
              <a:rPr lang="en-US" sz="2400" dirty="0"/>
              <a:t>Gender  -  Male (57%), Female ( 65%)</a:t>
            </a:r>
          </a:p>
          <a:p>
            <a:r>
              <a:rPr lang="en-US" sz="2400" dirty="0"/>
              <a:t>Age </a:t>
            </a:r>
          </a:p>
          <a:p>
            <a:pPr marL="502920" lvl="2" indent="0">
              <a:buNone/>
            </a:pPr>
            <a:r>
              <a:rPr lang="en-US" sz="2400" dirty="0">
                <a:cs typeface="Times New Roman"/>
              </a:rPr>
              <a:t>≤ 18 = 59%   	N=226</a:t>
            </a:r>
          </a:p>
          <a:p>
            <a:pPr marL="502920" lvl="2" indent="0">
              <a:buNone/>
            </a:pPr>
            <a:r>
              <a:rPr lang="en-US" sz="2400" dirty="0">
                <a:cs typeface="Times New Roman"/>
              </a:rPr>
              <a:t>19-21 = 58%	N=469</a:t>
            </a:r>
          </a:p>
          <a:p>
            <a:pPr marL="502920" lvl="2" indent="0">
              <a:buNone/>
            </a:pPr>
            <a:r>
              <a:rPr lang="en-US" sz="2400" dirty="0">
                <a:cs typeface="Times New Roman"/>
              </a:rPr>
              <a:t>22-25 = 62%	N=136</a:t>
            </a:r>
          </a:p>
          <a:p>
            <a:pPr marL="502920" lvl="2" indent="0">
              <a:buNone/>
            </a:pPr>
            <a:r>
              <a:rPr lang="en-US" sz="2400" dirty="0">
                <a:cs typeface="Times New Roman"/>
              </a:rPr>
              <a:t>26-30 = 77%	N=87</a:t>
            </a:r>
          </a:p>
          <a:p>
            <a:pPr marL="502920" lvl="2" indent="0">
              <a:buNone/>
            </a:pPr>
            <a:r>
              <a:rPr lang="en-US" sz="2400" dirty="0">
                <a:cs typeface="Times New Roman"/>
              </a:rPr>
              <a:t>31-50 = 70%	N=103</a:t>
            </a:r>
          </a:p>
          <a:p>
            <a:pPr marL="502920" lvl="2" indent="0">
              <a:buNone/>
            </a:pPr>
            <a:r>
              <a:rPr lang="en-US" sz="2400" dirty="0">
                <a:cs typeface="Times New Roman"/>
              </a:rPr>
              <a:t>≥ 50 = 92%   	N=11</a:t>
            </a:r>
          </a:p>
          <a:p>
            <a:pPr marL="502920" lvl="2" indent="0">
              <a:buNone/>
            </a:pPr>
            <a:endParaRPr lang="en-US" dirty="0">
              <a:cs typeface="Times New Roman" panose="02020603050405020304" pitchFamily="18" charset="0"/>
            </a:endParaRPr>
          </a:p>
          <a:p>
            <a:pPr marL="502920" lvl="2" indent="0">
              <a:buNone/>
            </a:pPr>
            <a:endParaRPr lang="en-US" sz="2400" dirty="0">
              <a:cs typeface="Times New Roman" panose="02020603050405020304" pitchFamily="18" charset="0"/>
            </a:endParaRPr>
          </a:p>
          <a:p>
            <a:pPr marL="502920" lvl="2" indent="0">
              <a:buNone/>
            </a:pPr>
            <a:endParaRPr lang="en-US" dirty="0">
              <a:cs typeface="Times New Roman" panose="02020603050405020304" pitchFamily="18" charset="0"/>
            </a:endParaRPr>
          </a:p>
          <a:p>
            <a:pPr marL="502920" lvl="2" indent="0">
              <a:buNone/>
            </a:pPr>
            <a:endParaRPr lang="en-US" dirty="0"/>
          </a:p>
        </p:txBody>
      </p:sp>
      <p:pic>
        <p:nvPicPr>
          <p:cNvPr id="5" name="Picture 5" descr="A screenshot of a graph&#10;&#10;Description automatically generated">
            <a:extLst>
              <a:ext uri="{FF2B5EF4-FFF2-40B4-BE49-F238E27FC236}">
                <a16:creationId xmlns:a16="http://schemas.microsoft.com/office/drawing/2014/main" id="{8FC55303-E65F-D716-C854-5D0FF0DCA62C}"/>
              </a:ext>
            </a:extLst>
          </p:cNvPr>
          <p:cNvPicPr>
            <a:picLocks noGrp="1" noChangeAspect="1"/>
          </p:cNvPicPr>
          <p:nvPr>
            <p:ph sz="half" idx="2"/>
          </p:nvPr>
        </p:nvPicPr>
        <p:blipFill>
          <a:blip r:embed="rId3"/>
          <a:stretch>
            <a:fillRect/>
          </a:stretch>
        </p:blipFill>
        <p:spPr>
          <a:xfrm>
            <a:off x="6099777" y="2752084"/>
            <a:ext cx="7495619" cy="3782207"/>
          </a:xfrm>
          <a:ln>
            <a:solidFill>
              <a:srgbClr val="00B050"/>
            </a:solidFill>
          </a:ln>
        </p:spPr>
      </p:pic>
      <p:sp>
        <p:nvSpPr>
          <p:cNvPr id="6" name="TextBox 5">
            <a:extLst>
              <a:ext uri="{FF2B5EF4-FFF2-40B4-BE49-F238E27FC236}">
                <a16:creationId xmlns:a16="http://schemas.microsoft.com/office/drawing/2014/main" id="{A08DB4AB-3003-2BB3-5E21-310555D422BD}"/>
              </a:ext>
            </a:extLst>
          </p:cNvPr>
          <p:cNvSpPr txBox="1"/>
          <p:nvPr/>
        </p:nvSpPr>
        <p:spPr>
          <a:xfrm>
            <a:off x="7687728" y="2298544"/>
            <a:ext cx="402220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Part-time students</a:t>
            </a:r>
          </a:p>
        </p:txBody>
      </p:sp>
      <p:cxnSp>
        <p:nvCxnSpPr>
          <p:cNvPr id="7" name="Straight Arrow Connector 6">
            <a:extLst>
              <a:ext uri="{FF2B5EF4-FFF2-40B4-BE49-F238E27FC236}">
                <a16:creationId xmlns:a16="http://schemas.microsoft.com/office/drawing/2014/main" id="{DAF54F00-B550-0ED2-5633-4E20A6035610}"/>
              </a:ext>
            </a:extLst>
          </p:cNvPr>
          <p:cNvCxnSpPr/>
          <p:nvPr/>
        </p:nvCxnSpPr>
        <p:spPr>
          <a:xfrm>
            <a:off x="4904657" y="1863845"/>
            <a:ext cx="2539041" cy="6987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6818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352ED-165B-4DF2-92C0-8C733F837F0D}"/>
              </a:ext>
            </a:extLst>
          </p:cNvPr>
          <p:cNvSpPr>
            <a:spLocks noGrp="1"/>
          </p:cNvSpPr>
          <p:nvPr>
            <p:ph type="title"/>
          </p:nvPr>
        </p:nvSpPr>
        <p:spPr/>
        <p:txBody>
          <a:bodyPr/>
          <a:lstStyle/>
          <a:p>
            <a:r>
              <a:rPr lang="en-US" dirty="0"/>
              <a:t>Average success rate by class size</a:t>
            </a:r>
          </a:p>
        </p:txBody>
      </p:sp>
      <p:sp>
        <p:nvSpPr>
          <p:cNvPr id="3" name="Content Placeholder 2">
            <a:extLst>
              <a:ext uri="{FF2B5EF4-FFF2-40B4-BE49-F238E27FC236}">
                <a16:creationId xmlns:a16="http://schemas.microsoft.com/office/drawing/2014/main" id="{9C8AF0E6-2404-4A09-84F7-29C827CD13DF}"/>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	</a:t>
            </a:r>
            <a:endParaRPr lang="en-US" dirty="0"/>
          </a:p>
        </p:txBody>
      </p:sp>
      <p:graphicFrame>
        <p:nvGraphicFramePr>
          <p:cNvPr id="5" name="Table 4">
            <a:extLst>
              <a:ext uri="{FF2B5EF4-FFF2-40B4-BE49-F238E27FC236}">
                <a16:creationId xmlns:a16="http://schemas.microsoft.com/office/drawing/2014/main" id="{BF1CEC08-E0B4-4C9D-B147-90A4197980E2}"/>
              </a:ext>
            </a:extLst>
          </p:cNvPr>
          <p:cNvGraphicFramePr>
            <a:graphicFrameLocks noGrp="1"/>
          </p:cNvGraphicFramePr>
          <p:nvPr>
            <p:extLst>
              <p:ext uri="{D42A27DB-BD31-4B8C-83A1-F6EECF244321}">
                <p14:modId xmlns:p14="http://schemas.microsoft.com/office/powerpoint/2010/main" val="2651383652"/>
              </p:ext>
            </p:extLst>
          </p:nvPr>
        </p:nvGraphicFramePr>
        <p:xfrm>
          <a:off x="548636" y="1709004"/>
          <a:ext cx="9668025" cy="3953241"/>
        </p:xfrm>
        <a:graphic>
          <a:graphicData uri="http://schemas.openxmlformats.org/drawingml/2006/table">
            <a:tbl>
              <a:tblPr/>
              <a:tblGrid>
                <a:gridCol w="2680644">
                  <a:extLst>
                    <a:ext uri="{9D8B030D-6E8A-4147-A177-3AD203B41FA5}">
                      <a16:colId xmlns:a16="http://schemas.microsoft.com/office/drawing/2014/main" val="2818041795"/>
                    </a:ext>
                  </a:extLst>
                </a:gridCol>
                <a:gridCol w="3896189">
                  <a:extLst>
                    <a:ext uri="{9D8B030D-6E8A-4147-A177-3AD203B41FA5}">
                      <a16:colId xmlns:a16="http://schemas.microsoft.com/office/drawing/2014/main" val="191456029"/>
                    </a:ext>
                  </a:extLst>
                </a:gridCol>
                <a:gridCol w="3091192">
                  <a:extLst>
                    <a:ext uri="{9D8B030D-6E8A-4147-A177-3AD203B41FA5}">
                      <a16:colId xmlns:a16="http://schemas.microsoft.com/office/drawing/2014/main" val="3669227972"/>
                    </a:ext>
                  </a:extLst>
                </a:gridCol>
              </a:tblGrid>
              <a:tr h="878498">
                <a:tc>
                  <a:txBody>
                    <a:bodyPr/>
                    <a:lstStyle/>
                    <a:p>
                      <a:pPr algn="ctr" fontAlgn="b"/>
                      <a:r>
                        <a:rPr lang="en-US" sz="2400" b="1" i="0" u="none" strike="noStrike" dirty="0">
                          <a:solidFill>
                            <a:srgbClr val="000000"/>
                          </a:solidFill>
                          <a:effectLst/>
                          <a:latin typeface="Calibri"/>
                        </a:rPr>
                        <a:t>Class size</a:t>
                      </a:r>
                    </a:p>
                  </a:txBody>
                  <a:tcPr marL="9525" marR="9525" marT="9525" marB="0" anchor="b">
                    <a:lnL>
                      <a:noFill/>
                    </a:lnL>
                    <a:lnR>
                      <a:noFill/>
                    </a:lnR>
                    <a:lnT>
                      <a:noFill/>
                    </a:lnT>
                    <a:lnB>
                      <a:noFill/>
                    </a:lnB>
                  </a:tcPr>
                </a:tc>
                <a:tc>
                  <a:txBody>
                    <a:bodyPr/>
                    <a:lstStyle/>
                    <a:p>
                      <a:pPr algn="ctr" fontAlgn="b"/>
                      <a:r>
                        <a:rPr lang="en-US" sz="2400" b="1" i="0" u="none" strike="noStrike" dirty="0">
                          <a:solidFill>
                            <a:srgbClr val="000000"/>
                          </a:solidFill>
                          <a:effectLst/>
                          <a:latin typeface="Calibri"/>
                        </a:rPr>
                        <a:t>Avg. Percentage Successful</a:t>
                      </a:r>
                    </a:p>
                  </a:txBody>
                  <a:tcPr marL="9525" marR="9525" marT="9525" marB="0" anchor="b">
                    <a:lnL>
                      <a:noFill/>
                    </a:lnL>
                    <a:lnR>
                      <a:noFill/>
                    </a:lnR>
                    <a:lnT>
                      <a:noFill/>
                    </a:lnT>
                    <a:lnB>
                      <a:noFill/>
                    </a:lnB>
                  </a:tcPr>
                </a:tc>
                <a:tc>
                  <a:txBody>
                    <a:bodyPr/>
                    <a:lstStyle/>
                    <a:p>
                      <a:pPr algn="ctr" fontAlgn="b"/>
                      <a:r>
                        <a:rPr lang="en-US" sz="2400" b="1" i="0" u="none" strike="noStrike" dirty="0">
                          <a:solidFill>
                            <a:srgbClr val="000000"/>
                          </a:solidFill>
                          <a:effectLst/>
                          <a:latin typeface="Calibri"/>
                        </a:rPr>
                        <a:t>Number of Students</a:t>
                      </a:r>
                    </a:p>
                  </a:txBody>
                  <a:tcPr marL="9525" marR="9525" marT="9525" marB="0" anchor="b">
                    <a:lnL>
                      <a:noFill/>
                    </a:lnL>
                    <a:lnR>
                      <a:noFill/>
                    </a:lnR>
                    <a:lnT>
                      <a:noFill/>
                    </a:lnT>
                    <a:lnB>
                      <a:noFill/>
                    </a:lnB>
                  </a:tcPr>
                </a:tc>
                <a:extLst>
                  <a:ext uri="{0D108BD9-81ED-4DB2-BD59-A6C34878D82A}">
                    <a16:rowId xmlns:a16="http://schemas.microsoft.com/office/drawing/2014/main" val="3070141261"/>
                  </a:ext>
                </a:extLst>
              </a:tr>
              <a:tr h="439249">
                <a:tc>
                  <a:txBody>
                    <a:bodyPr/>
                    <a:lstStyle/>
                    <a:p>
                      <a:pPr algn="ctr" fontAlgn="b"/>
                      <a:r>
                        <a:rPr lang="en-US" sz="2400" b="0" i="0" u="none" strike="noStrike" dirty="0">
                          <a:solidFill>
                            <a:srgbClr val="000000"/>
                          </a:solidFill>
                          <a:effectLst/>
                          <a:latin typeface="Calibri"/>
                        </a:rPr>
                        <a:t>≤5</a:t>
                      </a:r>
                    </a:p>
                  </a:txBody>
                  <a:tcPr marL="9525" marR="9525" marT="9525"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58%</a:t>
                      </a:r>
                    </a:p>
                  </a:txBody>
                  <a:tcPr marL="9525" marR="9525" marT="9525"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14</a:t>
                      </a:r>
                    </a:p>
                  </a:txBody>
                  <a:tcPr marL="9525" marR="9525" marT="9525" marB="0" anchor="b">
                    <a:lnL>
                      <a:noFill/>
                    </a:lnL>
                    <a:lnR>
                      <a:noFill/>
                    </a:lnR>
                    <a:lnT>
                      <a:noFill/>
                    </a:lnT>
                    <a:lnB>
                      <a:noFill/>
                    </a:lnB>
                  </a:tcPr>
                </a:tc>
                <a:extLst>
                  <a:ext uri="{0D108BD9-81ED-4DB2-BD59-A6C34878D82A}">
                    <a16:rowId xmlns:a16="http://schemas.microsoft.com/office/drawing/2014/main" val="2997535085"/>
                  </a:ext>
                </a:extLst>
              </a:tr>
              <a:tr h="439249">
                <a:tc>
                  <a:txBody>
                    <a:bodyPr/>
                    <a:lstStyle/>
                    <a:p>
                      <a:pPr algn="ctr" fontAlgn="b"/>
                      <a:r>
                        <a:rPr lang="en-US" sz="2400" b="0" i="0" u="none" strike="noStrike" dirty="0">
                          <a:solidFill>
                            <a:srgbClr val="000000"/>
                          </a:solidFill>
                          <a:effectLst/>
                          <a:latin typeface="Calibri"/>
                        </a:rPr>
                        <a:t>6-10</a:t>
                      </a:r>
                    </a:p>
                  </a:txBody>
                  <a:tcPr marL="9525" marR="9525" marT="9525"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61%</a:t>
                      </a:r>
                    </a:p>
                  </a:txBody>
                  <a:tcPr marL="9525" marR="9525" marT="9525"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86</a:t>
                      </a:r>
                    </a:p>
                  </a:txBody>
                  <a:tcPr marL="9525" marR="9525" marT="9525" marB="0" anchor="b">
                    <a:lnL>
                      <a:noFill/>
                    </a:lnL>
                    <a:lnR>
                      <a:noFill/>
                    </a:lnR>
                    <a:lnT>
                      <a:noFill/>
                    </a:lnT>
                    <a:lnB>
                      <a:noFill/>
                    </a:lnB>
                  </a:tcPr>
                </a:tc>
                <a:extLst>
                  <a:ext uri="{0D108BD9-81ED-4DB2-BD59-A6C34878D82A}">
                    <a16:rowId xmlns:a16="http://schemas.microsoft.com/office/drawing/2014/main" val="3740045329"/>
                  </a:ext>
                </a:extLst>
              </a:tr>
              <a:tr h="439249">
                <a:tc>
                  <a:txBody>
                    <a:bodyPr/>
                    <a:lstStyle/>
                    <a:p>
                      <a:pPr algn="ctr" fontAlgn="b"/>
                      <a:r>
                        <a:rPr lang="en-US" sz="2400" b="0" i="0" u="none" strike="noStrike" dirty="0">
                          <a:solidFill>
                            <a:srgbClr val="000000"/>
                          </a:solidFill>
                          <a:effectLst/>
                          <a:latin typeface="Calibri"/>
                        </a:rPr>
                        <a:t>11-15</a:t>
                      </a:r>
                    </a:p>
                  </a:txBody>
                  <a:tcPr marL="9525" marR="9525" marT="9525"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67%</a:t>
                      </a:r>
                    </a:p>
                  </a:txBody>
                  <a:tcPr marL="9525" marR="9525" marT="9525"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390</a:t>
                      </a:r>
                    </a:p>
                  </a:txBody>
                  <a:tcPr marL="9525" marR="9525" marT="9525" marB="0" anchor="b">
                    <a:lnL>
                      <a:noFill/>
                    </a:lnL>
                    <a:lnR>
                      <a:noFill/>
                    </a:lnR>
                    <a:lnT>
                      <a:noFill/>
                    </a:lnT>
                    <a:lnB>
                      <a:noFill/>
                    </a:lnB>
                  </a:tcPr>
                </a:tc>
                <a:extLst>
                  <a:ext uri="{0D108BD9-81ED-4DB2-BD59-A6C34878D82A}">
                    <a16:rowId xmlns:a16="http://schemas.microsoft.com/office/drawing/2014/main" val="117563795"/>
                  </a:ext>
                </a:extLst>
              </a:tr>
              <a:tr h="439249">
                <a:tc>
                  <a:txBody>
                    <a:bodyPr/>
                    <a:lstStyle/>
                    <a:p>
                      <a:pPr algn="ctr" fontAlgn="b"/>
                      <a:r>
                        <a:rPr lang="en-US" sz="2400" b="0" i="0" u="none" strike="noStrike" dirty="0">
                          <a:solidFill>
                            <a:srgbClr val="000000"/>
                          </a:solidFill>
                          <a:effectLst/>
                          <a:latin typeface="Calibri"/>
                        </a:rPr>
                        <a:t>16-20</a:t>
                      </a:r>
                    </a:p>
                  </a:txBody>
                  <a:tcPr marL="9525" marR="9525" marT="9525"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53%</a:t>
                      </a:r>
                    </a:p>
                  </a:txBody>
                  <a:tcPr marL="9525" marR="9525" marT="9525"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137</a:t>
                      </a:r>
                    </a:p>
                  </a:txBody>
                  <a:tcPr marL="9525" marR="9525" marT="9525" marB="0" anchor="b">
                    <a:lnL>
                      <a:noFill/>
                    </a:lnL>
                    <a:lnR>
                      <a:noFill/>
                    </a:lnR>
                    <a:lnT>
                      <a:noFill/>
                    </a:lnT>
                    <a:lnB>
                      <a:noFill/>
                    </a:lnB>
                  </a:tcPr>
                </a:tc>
                <a:extLst>
                  <a:ext uri="{0D108BD9-81ED-4DB2-BD59-A6C34878D82A}">
                    <a16:rowId xmlns:a16="http://schemas.microsoft.com/office/drawing/2014/main" val="2385789112"/>
                  </a:ext>
                </a:extLst>
              </a:tr>
              <a:tr h="439249">
                <a:tc>
                  <a:txBody>
                    <a:bodyPr/>
                    <a:lstStyle/>
                    <a:p>
                      <a:pPr algn="ctr" fontAlgn="b"/>
                      <a:r>
                        <a:rPr lang="en-US" sz="2400" b="0" i="0" u="none" strike="noStrike" dirty="0">
                          <a:solidFill>
                            <a:srgbClr val="000000"/>
                          </a:solidFill>
                          <a:effectLst/>
                          <a:latin typeface="Calibri"/>
                        </a:rPr>
                        <a:t>21-25</a:t>
                      </a:r>
                    </a:p>
                  </a:txBody>
                  <a:tcPr marL="9525" marR="9525" marT="9525"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72%</a:t>
                      </a:r>
                    </a:p>
                  </a:txBody>
                  <a:tcPr marL="9525" marR="9525" marT="9525"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217</a:t>
                      </a:r>
                    </a:p>
                  </a:txBody>
                  <a:tcPr marL="9525" marR="9525" marT="9525" marB="0" anchor="b">
                    <a:lnL>
                      <a:noFill/>
                    </a:lnL>
                    <a:lnR>
                      <a:noFill/>
                    </a:lnR>
                    <a:lnT>
                      <a:noFill/>
                    </a:lnT>
                    <a:lnB>
                      <a:noFill/>
                    </a:lnB>
                  </a:tcPr>
                </a:tc>
                <a:extLst>
                  <a:ext uri="{0D108BD9-81ED-4DB2-BD59-A6C34878D82A}">
                    <a16:rowId xmlns:a16="http://schemas.microsoft.com/office/drawing/2014/main" val="3435478291"/>
                  </a:ext>
                </a:extLst>
              </a:tr>
              <a:tr h="439249">
                <a:tc>
                  <a:txBody>
                    <a:bodyPr/>
                    <a:lstStyle/>
                    <a:p>
                      <a:pPr algn="ctr" fontAlgn="b"/>
                      <a:r>
                        <a:rPr lang="en-US" sz="2400" b="0" i="0" u="none" strike="noStrike" dirty="0">
                          <a:solidFill>
                            <a:srgbClr val="000000"/>
                          </a:solidFill>
                          <a:effectLst/>
                          <a:latin typeface="Calibri"/>
                        </a:rPr>
                        <a:t>26-30</a:t>
                      </a:r>
                    </a:p>
                  </a:txBody>
                  <a:tcPr marL="9525" marR="9525" marT="9525"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47%</a:t>
                      </a:r>
                    </a:p>
                  </a:txBody>
                  <a:tcPr marL="9525" marR="9525" marT="9525"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107</a:t>
                      </a:r>
                    </a:p>
                  </a:txBody>
                  <a:tcPr marL="9525" marR="9525" marT="9525" marB="0" anchor="b">
                    <a:lnL>
                      <a:noFill/>
                    </a:lnL>
                    <a:lnR>
                      <a:noFill/>
                    </a:lnR>
                    <a:lnT>
                      <a:noFill/>
                    </a:lnT>
                    <a:lnB>
                      <a:noFill/>
                    </a:lnB>
                  </a:tcPr>
                </a:tc>
                <a:extLst>
                  <a:ext uri="{0D108BD9-81ED-4DB2-BD59-A6C34878D82A}">
                    <a16:rowId xmlns:a16="http://schemas.microsoft.com/office/drawing/2014/main" val="3486547694"/>
                  </a:ext>
                </a:extLst>
              </a:tr>
              <a:tr h="439249">
                <a:tc>
                  <a:txBody>
                    <a:bodyPr/>
                    <a:lstStyle/>
                    <a:p>
                      <a:pPr algn="ctr" fontAlgn="b"/>
                      <a:r>
                        <a:rPr lang="en-US" sz="2400" b="0" i="0" u="none" strike="noStrike" dirty="0">
                          <a:solidFill>
                            <a:srgbClr val="000000"/>
                          </a:solidFill>
                          <a:effectLst/>
                          <a:latin typeface="Calibri"/>
                        </a:rPr>
                        <a:t>≥30</a:t>
                      </a:r>
                    </a:p>
                  </a:txBody>
                  <a:tcPr marL="9525" marR="9525" marT="9525"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62%</a:t>
                      </a:r>
                    </a:p>
                  </a:txBody>
                  <a:tcPr marL="9525" marR="9525" marT="9525"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492</a:t>
                      </a:r>
                    </a:p>
                  </a:txBody>
                  <a:tcPr marL="9525" marR="9525" marT="9525" marB="0" anchor="b">
                    <a:lnL>
                      <a:noFill/>
                    </a:lnL>
                    <a:lnR>
                      <a:noFill/>
                    </a:lnR>
                    <a:lnT>
                      <a:noFill/>
                    </a:lnT>
                    <a:lnB>
                      <a:noFill/>
                    </a:lnB>
                  </a:tcPr>
                </a:tc>
                <a:extLst>
                  <a:ext uri="{0D108BD9-81ED-4DB2-BD59-A6C34878D82A}">
                    <a16:rowId xmlns:a16="http://schemas.microsoft.com/office/drawing/2014/main" val="1442235046"/>
                  </a:ext>
                </a:extLst>
              </a:tr>
            </a:tbl>
          </a:graphicData>
        </a:graphic>
      </p:graphicFrame>
    </p:spTree>
    <p:extLst>
      <p:ext uri="{BB962C8B-B14F-4D97-AF65-F5344CB8AC3E}">
        <p14:creationId xmlns:p14="http://schemas.microsoft.com/office/powerpoint/2010/main" val="3181895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3F1C-18C9-467F-A11B-CCFE689FAB2F}"/>
              </a:ext>
            </a:extLst>
          </p:cNvPr>
          <p:cNvSpPr>
            <a:spLocks noGrp="1"/>
          </p:cNvSpPr>
          <p:nvPr>
            <p:ph type="title"/>
          </p:nvPr>
        </p:nvSpPr>
        <p:spPr>
          <a:xfrm>
            <a:off x="478300" y="168461"/>
            <a:ext cx="10995659" cy="1077849"/>
          </a:xfrm>
        </p:spPr>
        <p:txBody>
          <a:bodyPr/>
          <a:lstStyle/>
          <a:p>
            <a:r>
              <a:rPr lang="en-US" dirty="0"/>
              <a:t>Detail of class size = 21-25 success rates by # of activities</a:t>
            </a:r>
          </a:p>
        </p:txBody>
      </p:sp>
      <p:pic>
        <p:nvPicPr>
          <p:cNvPr id="4" name="Content Placeholder 3">
            <a:extLst>
              <a:ext uri="{FF2B5EF4-FFF2-40B4-BE49-F238E27FC236}">
                <a16:creationId xmlns:a16="http://schemas.microsoft.com/office/drawing/2014/main" id="{D8387491-3897-4266-A450-A2F861FA682E}"/>
              </a:ext>
            </a:extLst>
          </p:cNvPr>
          <p:cNvPicPr>
            <a:picLocks noGrp="1" noChangeAspect="1"/>
          </p:cNvPicPr>
          <p:nvPr>
            <p:ph idx="1"/>
          </p:nvPr>
        </p:nvPicPr>
        <p:blipFill>
          <a:blip r:embed="rId3"/>
          <a:stretch>
            <a:fillRect/>
          </a:stretch>
        </p:blipFill>
        <p:spPr>
          <a:xfrm>
            <a:off x="486146" y="888024"/>
            <a:ext cx="10548200" cy="5458226"/>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DEAAA169-9D6C-34B7-2AC5-0AABDE7B2CFA}"/>
                  </a:ext>
                </a:extLst>
              </p14:cNvPr>
              <p14:cNvContentPartPr/>
              <p14:nvPr/>
            </p14:nvContentPartPr>
            <p14:xfrm>
              <a:off x="2389901" y="2202841"/>
              <a:ext cx="1958733" cy="2331584"/>
            </p14:xfrm>
          </p:contentPart>
        </mc:Choice>
        <mc:Fallback xmlns="">
          <p:pic>
            <p:nvPicPr>
              <p:cNvPr id="3" name="Ink 2">
                <a:extLst>
                  <a:ext uri="{FF2B5EF4-FFF2-40B4-BE49-F238E27FC236}">
                    <a16:creationId xmlns:a16="http://schemas.microsoft.com/office/drawing/2014/main" id="{DEAAA169-9D6C-34B7-2AC5-0AABDE7B2CFA}"/>
                  </a:ext>
                </a:extLst>
              </p:cNvPr>
              <p:cNvPicPr/>
              <p:nvPr/>
            </p:nvPicPr>
            <p:blipFill>
              <a:blip r:embed="rId5"/>
              <a:stretch>
                <a:fillRect/>
              </a:stretch>
            </p:blipFill>
            <p:spPr>
              <a:xfrm>
                <a:off x="2372264" y="2185205"/>
                <a:ext cx="1994366" cy="2367216"/>
              </a:xfrm>
              <a:prstGeom prst="rect">
                <a:avLst/>
              </a:prstGeom>
            </p:spPr>
          </p:pic>
        </mc:Fallback>
      </mc:AlternateContent>
    </p:spTree>
    <p:extLst>
      <p:ext uri="{BB962C8B-B14F-4D97-AF65-F5344CB8AC3E}">
        <p14:creationId xmlns:p14="http://schemas.microsoft.com/office/powerpoint/2010/main" val="704088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95739-BC4A-46E4-A39E-6F7C88DA8DCD}"/>
              </a:ext>
            </a:extLst>
          </p:cNvPr>
          <p:cNvSpPr>
            <a:spLocks noGrp="1"/>
          </p:cNvSpPr>
          <p:nvPr>
            <p:ph type="title"/>
          </p:nvPr>
        </p:nvSpPr>
        <p:spPr/>
        <p:txBody>
          <a:bodyPr>
            <a:normAutofit fontScale="90000"/>
          </a:bodyPr>
          <a:lstStyle/>
          <a:p>
            <a:r>
              <a:rPr lang="en-US" dirty="0"/>
              <a:t>Average success rates by college level courses vs. Developmental courses</a:t>
            </a:r>
            <a:br>
              <a:rPr lang="en-US" dirty="0"/>
            </a:br>
            <a:br>
              <a:rPr lang="en-US" sz="2200" dirty="0"/>
            </a:br>
            <a:endParaRPr lang="en-US" sz="2200" dirty="0"/>
          </a:p>
        </p:txBody>
      </p:sp>
      <p:sp>
        <p:nvSpPr>
          <p:cNvPr id="21" name="Text Placeholder 20">
            <a:extLst>
              <a:ext uri="{FF2B5EF4-FFF2-40B4-BE49-F238E27FC236}">
                <a16:creationId xmlns:a16="http://schemas.microsoft.com/office/drawing/2014/main" id="{1418AA5B-A7CF-452F-8C3D-5D777EBA4669}"/>
              </a:ext>
            </a:extLst>
          </p:cNvPr>
          <p:cNvSpPr>
            <a:spLocks noGrp="1"/>
          </p:cNvSpPr>
          <p:nvPr>
            <p:ph type="body" idx="1"/>
          </p:nvPr>
        </p:nvSpPr>
        <p:spPr>
          <a:xfrm>
            <a:off x="482918" y="2054772"/>
            <a:ext cx="5281507" cy="742638"/>
          </a:xfrm>
        </p:spPr>
        <p:txBody>
          <a:bodyPr/>
          <a:lstStyle/>
          <a:p>
            <a:r>
              <a:rPr lang="en-US" dirty="0"/>
              <a:t>Students in </a:t>
            </a:r>
            <a:r>
              <a:rPr lang="en-US" dirty="0" err="1"/>
              <a:t>ColleGe</a:t>
            </a:r>
            <a:r>
              <a:rPr lang="en-US" dirty="0"/>
              <a:t> Level Courses N=991</a:t>
            </a:r>
          </a:p>
        </p:txBody>
      </p:sp>
      <p:pic>
        <p:nvPicPr>
          <p:cNvPr id="3" name="Picture 3" descr="A screenshot of a computer&#10;&#10;Description automatically generated">
            <a:extLst>
              <a:ext uri="{FF2B5EF4-FFF2-40B4-BE49-F238E27FC236}">
                <a16:creationId xmlns:a16="http://schemas.microsoft.com/office/drawing/2014/main" id="{6918748C-D37D-A183-D344-9D564F073AC3}"/>
              </a:ext>
            </a:extLst>
          </p:cNvPr>
          <p:cNvPicPr>
            <a:picLocks noGrp="1" noChangeAspect="1"/>
          </p:cNvPicPr>
          <p:nvPr>
            <p:ph sz="half" idx="2"/>
          </p:nvPr>
        </p:nvPicPr>
        <p:blipFill>
          <a:blip r:embed="rId3"/>
          <a:stretch>
            <a:fillRect/>
          </a:stretch>
        </p:blipFill>
        <p:spPr>
          <a:xfrm>
            <a:off x="243840" y="2800527"/>
            <a:ext cx="5586307" cy="3113907"/>
          </a:xfrm>
        </p:spPr>
      </p:pic>
      <p:sp>
        <p:nvSpPr>
          <p:cNvPr id="22" name="Text Placeholder 21">
            <a:extLst>
              <a:ext uri="{FF2B5EF4-FFF2-40B4-BE49-F238E27FC236}">
                <a16:creationId xmlns:a16="http://schemas.microsoft.com/office/drawing/2014/main" id="{E39DEE08-595B-42E0-81B5-B994E4032A3D}"/>
              </a:ext>
            </a:extLst>
          </p:cNvPr>
          <p:cNvSpPr>
            <a:spLocks noGrp="1"/>
          </p:cNvSpPr>
          <p:nvPr>
            <p:ph type="body" sz="quarter" idx="3"/>
          </p:nvPr>
        </p:nvSpPr>
        <p:spPr>
          <a:xfrm>
            <a:off x="6293927" y="2054772"/>
            <a:ext cx="5283202" cy="742638"/>
          </a:xfrm>
        </p:spPr>
        <p:txBody>
          <a:bodyPr/>
          <a:lstStyle/>
          <a:p>
            <a:r>
              <a:rPr lang="en-US" dirty="0"/>
              <a:t>Students in Developmental Courses N=105</a:t>
            </a:r>
          </a:p>
        </p:txBody>
      </p:sp>
      <p:pic>
        <p:nvPicPr>
          <p:cNvPr id="4" name="Picture 4" descr="A screen shot of a computer&#10;&#10;Description automatically generated">
            <a:extLst>
              <a:ext uri="{FF2B5EF4-FFF2-40B4-BE49-F238E27FC236}">
                <a16:creationId xmlns:a16="http://schemas.microsoft.com/office/drawing/2014/main" id="{58E4DC8F-EAEE-548A-D5B6-2DA74A75C8D6}"/>
              </a:ext>
            </a:extLst>
          </p:cNvPr>
          <p:cNvPicPr>
            <a:picLocks noGrp="1" noChangeAspect="1"/>
          </p:cNvPicPr>
          <p:nvPr>
            <p:ph sz="quarter" idx="4"/>
          </p:nvPr>
        </p:nvPicPr>
        <p:blipFill>
          <a:blip r:embed="rId4"/>
          <a:stretch>
            <a:fillRect/>
          </a:stretch>
        </p:blipFill>
        <p:spPr>
          <a:xfrm>
            <a:off x="6196967" y="3308065"/>
            <a:ext cx="5758690" cy="2367055"/>
          </a:xfrm>
        </p:spPr>
      </p:pic>
    </p:spTree>
    <p:extLst>
      <p:ext uri="{BB962C8B-B14F-4D97-AF65-F5344CB8AC3E}">
        <p14:creationId xmlns:p14="http://schemas.microsoft.com/office/powerpoint/2010/main" val="4227012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A191A9-CDFB-4EB7-B7BD-F1D7D4173ECD}"/>
              </a:ext>
            </a:extLst>
          </p:cNvPr>
          <p:cNvSpPr>
            <a:spLocks noGrp="1"/>
          </p:cNvSpPr>
          <p:nvPr>
            <p:ph type="title" idx="4294967295"/>
          </p:nvPr>
        </p:nvSpPr>
        <p:spPr>
          <a:xfrm>
            <a:off x="2637692" y="3256085"/>
            <a:ext cx="6678613" cy="3962400"/>
          </a:xfrm>
        </p:spPr>
        <p:txBody>
          <a:bodyPr/>
          <a:lstStyle/>
          <a:p>
            <a:r>
              <a:rPr lang="en-US" dirty="0"/>
              <a:t>A brief look at types of activities</a:t>
            </a:r>
          </a:p>
        </p:txBody>
      </p:sp>
    </p:spTree>
    <p:extLst>
      <p:ext uri="{BB962C8B-B14F-4D97-AF65-F5344CB8AC3E}">
        <p14:creationId xmlns:p14="http://schemas.microsoft.com/office/powerpoint/2010/main" val="3231932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359CB-296F-4446-B057-8F6328C80252}"/>
              </a:ext>
            </a:extLst>
          </p:cNvPr>
          <p:cNvSpPr>
            <a:spLocks noGrp="1"/>
          </p:cNvSpPr>
          <p:nvPr>
            <p:ph type="title"/>
          </p:nvPr>
        </p:nvSpPr>
        <p:spPr/>
        <p:txBody>
          <a:bodyPr>
            <a:normAutofit fontScale="90000"/>
          </a:bodyPr>
          <a:lstStyle/>
          <a:p>
            <a:r>
              <a:rPr lang="en-US" dirty="0"/>
              <a:t>Student Success Rate by Activity Type- Active</a:t>
            </a:r>
            <a:br>
              <a:rPr lang="en-US" dirty="0"/>
            </a:br>
            <a:endParaRPr lang="en-US" dirty="0">
              <a:solidFill>
                <a:srgbClr val="FF0000"/>
              </a:solidFill>
            </a:endParaRPr>
          </a:p>
        </p:txBody>
      </p:sp>
      <p:sp>
        <p:nvSpPr>
          <p:cNvPr id="7" name="Text Placeholder 6">
            <a:extLst>
              <a:ext uri="{FF2B5EF4-FFF2-40B4-BE49-F238E27FC236}">
                <a16:creationId xmlns:a16="http://schemas.microsoft.com/office/drawing/2014/main" id="{7ED17343-2E4A-9262-3F15-9E9C69AE578F}"/>
              </a:ext>
            </a:extLst>
          </p:cNvPr>
          <p:cNvSpPr>
            <a:spLocks noGrp="1"/>
          </p:cNvSpPr>
          <p:nvPr>
            <p:ph type="body" idx="1"/>
          </p:nvPr>
        </p:nvSpPr>
        <p:spPr>
          <a:xfrm>
            <a:off x="548640" y="1771178"/>
            <a:ext cx="5281507" cy="742638"/>
          </a:xfrm>
        </p:spPr>
        <p:txBody>
          <a:bodyPr/>
          <a:lstStyle/>
          <a:p>
            <a:r>
              <a:rPr lang="en-US" dirty="0">
                <a:solidFill>
                  <a:schemeClr val="accent2">
                    <a:lumMod val="75000"/>
                  </a:schemeClr>
                </a:solidFill>
              </a:rPr>
              <a:t>Discussions</a:t>
            </a:r>
            <a:r>
              <a:rPr lang="en-US" dirty="0"/>
              <a:t> </a:t>
            </a:r>
            <a:r>
              <a:rPr lang="en-US" dirty="0">
                <a:ea typeface="+mn-lt"/>
                <a:cs typeface="+mn-lt"/>
              </a:rPr>
              <a:t>N=290 courses of 356</a:t>
            </a:r>
          </a:p>
        </p:txBody>
      </p:sp>
      <p:sp>
        <p:nvSpPr>
          <p:cNvPr id="3" name="Content Placeholder 2">
            <a:extLst>
              <a:ext uri="{FF2B5EF4-FFF2-40B4-BE49-F238E27FC236}">
                <a16:creationId xmlns:a16="http://schemas.microsoft.com/office/drawing/2014/main" id="{2FAB8202-5997-4A73-8C0C-D0C76D64F2B0}"/>
              </a:ext>
            </a:extLst>
          </p:cNvPr>
          <p:cNvSpPr>
            <a:spLocks noGrp="1"/>
          </p:cNvSpPr>
          <p:nvPr>
            <p:ph sz="half" idx="2"/>
          </p:nvPr>
        </p:nvSpPr>
        <p:spPr>
          <a:xfrm>
            <a:off x="548640" y="2588808"/>
            <a:ext cx="5457353" cy="3696311"/>
          </a:xfrm>
        </p:spPr>
        <p:txBody>
          <a:bodyPr vert="horz" lIns="91440" tIns="45720" rIns="91440" bIns="45720" rtlCol="0" anchor="t">
            <a:normAutofit/>
          </a:bodyPr>
          <a:lstStyle/>
          <a:p>
            <a:pPr marL="457200" indent="-457200">
              <a:buFont typeface="+mj-lt"/>
              <a:buAutoNum type="arabicPeriod"/>
            </a:pPr>
            <a:endParaRPr lang="en-US" dirty="0"/>
          </a:p>
          <a:p>
            <a:pPr marL="274320" lvl="1" indent="0">
              <a:buNone/>
            </a:pPr>
            <a:endParaRPr lang="en-US" dirty="0"/>
          </a:p>
          <a:p>
            <a:endParaRPr lang="en-US" dirty="0"/>
          </a:p>
        </p:txBody>
      </p:sp>
      <p:pic>
        <p:nvPicPr>
          <p:cNvPr id="10" name="Picture 10" descr="A white rectangle with black lines&#10;&#10;Description automatically generated">
            <a:extLst>
              <a:ext uri="{FF2B5EF4-FFF2-40B4-BE49-F238E27FC236}">
                <a16:creationId xmlns:a16="http://schemas.microsoft.com/office/drawing/2014/main" id="{6EC239AE-2D09-AD53-7301-A2612EC6B550}"/>
              </a:ext>
            </a:extLst>
          </p:cNvPr>
          <p:cNvPicPr>
            <a:picLocks noGrp="1" noChangeAspect="1"/>
          </p:cNvPicPr>
          <p:nvPr>
            <p:ph sz="quarter" idx="4"/>
          </p:nvPr>
        </p:nvPicPr>
        <p:blipFill>
          <a:blip r:embed="rId3"/>
          <a:stretch>
            <a:fillRect/>
          </a:stretch>
        </p:blipFill>
        <p:spPr>
          <a:xfrm>
            <a:off x="290027" y="2725394"/>
            <a:ext cx="4581525" cy="3505200"/>
          </a:xfrm>
        </p:spPr>
      </p:pic>
      <p:pic>
        <p:nvPicPr>
          <p:cNvPr id="4" name="Picture 3">
            <a:extLst>
              <a:ext uri="{FF2B5EF4-FFF2-40B4-BE49-F238E27FC236}">
                <a16:creationId xmlns:a16="http://schemas.microsoft.com/office/drawing/2014/main" id="{5E3D9E14-1CB1-45A6-8A21-FE63B62E563C}"/>
              </a:ext>
            </a:extLst>
          </p:cNvPr>
          <p:cNvPicPr>
            <a:picLocks noChangeAspect="1"/>
          </p:cNvPicPr>
          <p:nvPr/>
        </p:nvPicPr>
        <p:blipFill>
          <a:blip r:embed="rId4"/>
          <a:stretch>
            <a:fillRect/>
          </a:stretch>
        </p:blipFill>
        <p:spPr>
          <a:xfrm>
            <a:off x="5723791" y="2613822"/>
            <a:ext cx="6016149" cy="3417173"/>
          </a:xfrm>
          <a:prstGeom prst="rect">
            <a:avLst/>
          </a:prstGeom>
        </p:spPr>
      </p:pic>
      <p:sp>
        <p:nvSpPr>
          <p:cNvPr id="5" name="Rectangle 4">
            <a:extLst>
              <a:ext uri="{FF2B5EF4-FFF2-40B4-BE49-F238E27FC236}">
                <a16:creationId xmlns:a16="http://schemas.microsoft.com/office/drawing/2014/main" id="{D3596186-6553-4AC8-898A-3FA041E1AF54}"/>
              </a:ext>
            </a:extLst>
          </p:cNvPr>
          <p:cNvSpPr/>
          <p:nvPr/>
        </p:nvSpPr>
        <p:spPr>
          <a:xfrm>
            <a:off x="5954023" y="2091257"/>
            <a:ext cx="5076711" cy="397545"/>
          </a:xfrm>
          <a:prstGeom prst="rect">
            <a:avLst/>
          </a:prstGeom>
        </p:spPr>
        <p:txBody>
          <a:bodyPr wrap="none">
            <a:spAutoFit/>
          </a:bodyPr>
          <a:lstStyle/>
          <a:p>
            <a:pPr lvl="0">
              <a:lnSpc>
                <a:spcPct val="120000"/>
              </a:lnSpc>
              <a:spcBef>
                <a:spcPts val="1000"/>
              </a:spcBef>
            </a:pPr>
            <a:r>
              <a:rPr lang="en-US" b="1" cap="all" spc="130" dirty="0">
                <a:solidFill>
                  <a:srgbClr val="6DB073">
                    <a:lumMod val="75000"/>
                  </a:srgbClr>
                </a:solidFill>
              </a:rPr>
              <a:t>Assignments</a:t>
            </a:r>
            <a:r>
              <a:rPr lang="en-US" b="1" cap="all" spc="130" dirty="0">
                <a:solidFill>
                  <a:srgbClr val="000000"/>
                </a:solidFill>
              </a:rPr>
              <a:t> N=290 courses of 356</a:t>
            </a:r>
          </a:p>
        </p:txBody>
      </p:sp>
    </p:spTree>
    <p:extLst>
      <p:ext uri="{BB962C8B-B14F-4D97-AF65-F5344CB8AC3E}">
        <p14:creationId xmlns:p14="http://schemas.microsoft.com/office/powerpoint/2010/main" val="2621939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359CB-296F-4446-B057-8F6328C80252}"/>
              </a:ext>
            </a:extLst>
          </p:cNvPr>
          <p:cNvSpPr>
            <a:spLocks noGrp="1"/>
          </p:cNvSpPr>
          <p:nvPr>
            <p:ph type="title"/>
          </p:nvPr>
        </p:nvSpPr>
        <p:spPr/>
        <p:txBody>
          <a:bodyPr>
            <a:normAutofit fontScale="90000"/>
          </a:bodyPr>
          <a:lstStyle/>
          <a:p>
            <a:r>
              <a:rPr lang="en-US" dirty="0"/>
              <a:t>Student Success Rate by Activity Type- Passive</a:t>
            </a:r>
            <a:br>
              <a:rPr lang="en-US" dirty="0"/>
            </a:br>
            <a:endParaRPr lang="en-US" dirty="0">
              <a:solidFill>
                <a:srgbClr val="FF0000"/>
              </a:solidFill>
            </a:endParaRPr>
          </a:p>
        </p:txBody>
      </p:sp>
      <p:sp>
        <p:nvSpPr>
          <p:cNvPr id="3" name="Content Placeholder 2">
            <a:extLst>
              <a:ext uri="{FF2B5EF4-FFF2-40B4-BE49-F238E27FC236}">
                <a16:creationId xmlns:a16="http://schemas.microsoft.com/office/drawing/2014/main" id="{2FAB8202-5997-4A73-8C0C-D0C76D64F2B0}"/>
              </a:ext>
            </a:extLst>
          </p:cNvPr>
          <p:cNvSpPr>
            <a:spLocks noGrp="1"/>
          </p:cNvSpPr>
          <p:nvPr>
            <p:ph sz="half" idx="2"/>
          </p:nvPr>
        </p:nvSpPr>
        <p:spPr/>
        <p:txBody>
          <a:bodyPr vert="horz" lIns="91440" tIns="45720" rIns="91440" bIns="45720" rtlCol="0" anchor="t">
            <a:normAutofit/>
          </a:bodyPr>
          <a:lstStyle/>
          <a:p>
            <a:pPr marL="457200" indent="-457200">
              <a:buFont typeface="+mj-lt"/>
              <a:buAutoNum type="arabicPeriod"/>
            </a:pPr>
            <a:endParaRPr lang="en-US" dirty="0"/>
          </a:p>
          <a:p>
            <a:pPr marL="274320" lvl="1" indent="0">
              <a:buNone/>
            </a:pPr>
            <a:endParaRPr lang="en-US" dirty="0"/>
          </a:p>
          <a:p>
            <a:endParaRPr lang="en-US" dirty="0"/>
          </a:p>
        </p:txBody>
      </p:sp>
      <p:sp>
        <p:nvSpPr>
          <p:cNvPr id="8" name="Text Placeholder 7">
            <a:extLst>
              <a:ext uri="{FF2B5EF4-FFF2-40B4-BE49-F238E27FC236}">
                <a16:creationId xmlns:a16="http://schemas.microsoft.com/office/drawing/2014/main" id="{B51E2411-0E54-5EB2-610F-AE5F194DF2D4}"/>
              </a:ext>
            </a:extLst>
          </p:cNvPr>
          <p:cNvSpPr>
            <a:spLocks noGrp="1"/>
          </p:cNvSpPr>
          <p:nvPr>
            <p:ph type="body" sz="quarter" idx="3"/>
          </p:nvPr>
        </p:nvSpPr>
        <p:spPr/>
        <p:txBody>
          <a:bodyPr/>
          <a:lstStyle/>
          <a:p>
            <a:r>
              <a:rPr lang="en-US" dirty="0">
                <a:solidFill>
                  <a:schemeClr val="accent2">
                    <a:lumMod val="75000"/>
                  </a:schemeClr>
                </a:solidFill>
              </a:rPr>
              <a:t>Quizzes </a:t>
            </a:r>
            <a:r>
              <a:rPr lang="en-US" dirty="0">
                <a:ea typeface="+mn-lt"/>
                <a:cs typeface="+mn-lt"/>
              </a:rPr>
              <a:t>N=216 courses of 356</a:t>
            </a:r>
            <a:endParaRPr lang="en-US" dirty="0"/>
          </a:p>
        </p:txBody>
      </p:sp>
      <p:pic>
        <p:nvPicPr>
          <p:cNvPr id="4" name="Picture 4" descr="A white rectangle with black lines&#10;&#10;Description automatically generated">
            <a:extLst>
              <a:ext uri="{FF2B5EF4-FFF2-40B4-BE49-F238E27FC236}">
                <a16:creationId xmlns:a16="http://schemas.microsoft.com/office/drawing/2014/main" id="{0AACFB2C-FF9C-5667-315C-90938E006DBE}"/>
              </a:ext>
            </a:extLst>
          </p:cNvPr>
          <p:cNvPicPr>
            <a:picLocks noGrp="1" noChangeAspect="1"/>
          </p:cNvPicPr>
          <p:nvPr>
            <p:ph sz="quarter" idx="4"/>
          </p:nvPr>
        </p:nvPicPr>
        <p:blipFill>
          <a:blip r:embed="rId3"/>
          <a:stretch>
            <a:fillRect/>
          </a:stretch>
        </p:blipFill>
        <p:spPr>
          <a:xfrm>
            <a:off x="6092950" y="2961687"/>
            <a:ext cx="5437309" cy="3231905"/>
          </a:xfrm>
        </p:spPr>
      </p:pic>
      <p:pic>
        <p:nvPicPr>
          <p:cNvPr id="9" name="Picture 8">
            <a:extLst>
              <a:ext uri="{FF2B5EF4-FFF2-40B4-BE49-F238E27FC236}">
                <a16:creationId xmlns:a16="http://schemas.microsoft.com/office/drawing/2014/main" id="{BA7CEF13-6E98-40CC-8305-6B984E3FC252}"/>
              </a:ext>
            </a:extLst>
          </p:cNvPr>
          <p:cNvPicPr>
            <a:picLocks noChangeAspect="1"/>
          </p:cNvPicPr>
          <p:nvPr/>
        </p:nvPicPr>
        <p:blipFill>
          <a:blip r:embed="rId4"/>
          <a:stretch>
            <a:fillRect/>
          </a:stretch>
        </p:blipFill>
        <p:spPr>
          <a:xfrm>
            <a:off x="267391" y="2919756"/>
            <a:ext cx="4823355" cy="2773171"/>
          </a:xfrm>
          <a:prstGeom prst="rect">
            <a:avLst/>
          </a:prstGeom>
        </p:spPr>
      </p:pic>
      <p:sp>
        <p:nvSpPr>
          <p:cNvPr id="10" name="Text Placeholder 7">
            <a:extLst>
              <a:ext uri="{FF2B5EF4-FFF2-40B4-BE49-F238E27FC236}">
                <a16:creationId xmlns:a16="http://schemas.microsoft.com/office/drawing/2014/main" id="{4F69268B-123D-46EE-9957-95AAF6DF5433}"/>
              </a:ext>
            </a:extLst>
          </p:cNvPr>
          <p:cNvSpPr>
            <a:spLocks noGrp="1"/>
          </p:cNvSpPr>
          <p:nvPr>
            <p:ph type="body" idx="1"/>
          </p:nvPr>
        </p:nvSpPr>
        <p:spPr>
          <a:xfrm>
            <a:off x="329799" y="1845970"/>
            <a:ext cx="5281613" cy="741362"/>
          </a:xfrm>
        </p:spPr>
        <p:txBody>
          <a:bodyPr/>
          <a:lstStyle/>
          <a:p>
            <a:r>
              <a:rPr lang="en-US" dirty="0">
                <a:solidFill>
                  <a:schemeClr val="accent2">
                    <a:lumMod val="75000"/>
                  </a:schemeClr>
                </a:solidFill>
              </a:rPr>
              <a:t>External URLs</a:t>
            </a:r>
            <a:r>
              <a:rPr lang="en-US" dirty="0"/>
              <a:t> </a:t>
            </a:r>
            <a:r>
              <a:rPr lang="en-US" dirty="0">
                <a:ea typeface="+mn-lt"/>
                <a:cs typeface="+mn-lt"/>
              </a:rPr>
              <a:t>N=173 courses of 356</a:t>
            </a:r>
            <a:endParaRPr lang="en-US" dirty="0"/>
          </a:p>
        </p:txBody>
      </p:sp>
    </p:spTree>
    <p:extLst>
      <p:ext uri="{BB962C8B-B14F-4D97-AF65-F5344CB8AC3E}">
        <p14:creationId xmlns:p14="http://schemas.microsoft.com/office/powerpoint/2010/main" val="3890314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01010 data lines to infinity">
            <a:extLst>
              <a:ext uri="{FF2B5EF4-FFF2-40B4-BE49-F238E27FC236}">
                <a16:creationId xmlns:a16="http://schemas.microsoft.com/office/drawing/2014/main" id="{8ADF769F-E8D9-9ED5-B17F-44025CE4CE80}"/>
              </a:ext>
            </a:extLst>
          </p:cNvPr>
          <p:cNvPicPr>
            <a:picLocks noChangeAspect="1"/>
          </p:cNvPicPr>
          <p:nvPr/>
        </p:nvPicPr>
        <p:blipFill rotWithShape="1">
          <a:blip r:embed="rId3">
            <a:alphaModFix amt="50000"/>
          </a:blip>
          <a:srcRect t="13057" r="-2" b="-2"/>
          <a:stretch/>
        </p:blipFill>
        <p:spPr>
          <a:xfrm>
            <a:off x="-1" y="1"/>
            <a:ext cx="12192000" cy="6858000"/>
          </a:xfrm>
          <a:prstGeom prst="rect">
            <a:avLst/>
          </a:prstGeom>
          <a:noFill/>
        </p:spPr>
      </p:pic>
      <p:sp>
        <p:nvSpPr>
          <p:cNvPr id="13" name="Date Placeholder 3">
            <a:extLst>
              <a:ext uri="{FF2B5EF4-FFF2-40B4-BE49-F238E27FC236}">
                <a16:creationId xmlns:a16="http://schemas.microsoft.com/office/drawing/2014/main" id="{A60C28C0-EFDC-4047-81BA-16DBA9A9132E}"/>
              </a:ext>
            </a:extLst>
          </p:cNvPr>
          <p:cNvSpPr>
            <a:spLocks noGrp="1"/>
          </p:cNvSpPr>
          <p:nvPr>
            <p:ph type="dt" sz="half" idx="10"/>
          </p:nvPr>
        </p:nvSpPr>
        <p:spPr>
          <a:xfrm>
            <a:off x="588729" y="6449535"/>
            <a:ext cx="2983095" cy="308453"/>
          </a:xfrm>
        </p:spPr>
        <p:txBody>
          <a:bodyPr/>
          <a:lstStyle/>
          <a:p>
            <a:pPr>
              <a:spcAft>
                <a:spcPts val="600"/>
              </a:spcAft>
            </a:pPr>
            <a:fld id="{966F84F2-8A04-4430-BDD5-201029A017D9}" type="datetime1">
              <a:rPr lang="en-US" smtClean="0">
                <a:solidFill>
                  <a:srgbClr val="FFFFFF"/>
                </a:solidFill>
                <a:effectLst>
                  <a:outerShdw blurRad="38100" dist="38100" dir="2700000" algn="tl">
                    <a:srgbClr val="000000">
                      <a:alpha val="43137"/>
                    </a:srgbClr>
                  </a:outerShdw>
                </a:effectLst>
              </a:rPr>
              <a:pPr>
                <a:spcAft>
                  <a:spcPts val="600"/>
                </a:spcAft>
              </a:pPr>
              <a:t>8/1/2023</a:t>
            </a:fld>
            <a:endParaRPr lang="en-US">
              <a:solidFill>
                <a:srgbClr val="FFFFFF"/>
              </a:solidFill>
              <a:effectLst>
                <a:outerShdw blurRad="38100" dist="38100" dir="2700000" algn="tl">
                  <a:srgbClr val="000000">
                    <a:alpha val="43137"/>
                  </a:srgbClr>
                </a:outerShdw>
              </a:effectLst>
            </a:endParaRPr>
          </a:p>
        </p:txBody>
      </p:sp>
      <p:sp>
        <p:nvSpPr>
          <p:cNvPr id="15" name="Slide Number Placeholder 5">
            <a:extLst>
              <a:ext uri="{FF2B5EF4-FFF2-40B4-BE49-F238E27FC236}">
                <a16:creationId xmlns:a16="http://schemas.microsoft.com/office/drawing/2014/main" id="{6D4D1CD5-79A4-491C-85F0-0EE21E8849CB}"/>
              </a:ext>
              <a:ext uri="{C183D7F6-B498-43B3-948B-1728B52AA6E4}">
                <adec:decorative xmlns:adec="http://schemas.microsoft.com/office/drawing/2017/decorative" val="0"/>
              </a:ext>
            </a:extLst>
          </p:cNvPr>
          <p:cNvSpPr>
            <a:spLocks noGrp="1"/>
          </p:cNvSpPr>
          <p:nvPr>
            <p:ph type="sldNum" sz="quarter" idx="12"/>
          </p:nvPr>
        </p:nvSpPr>
        <p:spPr>
          <a:xfrm>
            <a:off x="10710710" y="6449535"/>
            <a:ext cx="932279" cy="308453"/>
          </a:xfrm>
        </p:spPr>
        <p:txBody>
          <a:bodyPr/>
          <a:lstStyle/>
          <a:p>
            <a:pPr>
              <a:spcAft>
                <a:spcPts val="600"/>
              </a:spcAft>
            </a:pPr>
            <a:fld id="{3FAE4C1A-77DB-4702-BC27-716D25204027}" type="slidenum">
              <a:rPr lang="en-US" smtClean="0">
                <a:solidFill>
                  <a:srgbClr val="FFFFFF"/>
                </a:solidFill>
                <a:effectLst>
                  <a:outerShdw blurRad="38100" dist="38100" dir="2700000" algn="tl">
                    <a:srgbClr val="000000">
                      <a:alpha val="43137"/>
                    </a:srgbClr>
                  </a:outerShdw>
                </a:effectLst>
              </a:rPr>
              <a:pPr>
                <a:spcAft>
                  <a:spcPts val="600"/>
                </a:spcAft>
              </a:pPr>
              <a:t>3</a:t>
            </a:fld>
            <a:endParaRPr lang="en-US">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2269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EF4D1-CB35-657C-4FD1-3D52235EDEF6}"/>
              </a:ext>
            </a:extLst>
          </p:cNvPr>
          <p:cNvSpPr>
            <a:spLocks noGrp="1"/>
          </p:cNvSpPr>
          <p:nvPr>
            <p:ph type="title"/>
          </p:nvPr>
        </p:nvSpPr>
        <p:spPr>
          <a:xfrm>
            <a:off x="514993" y="5288387"/>
            <a:ext cx="8406610" cy="3962398"/>
          </a:xfrm>
        </p:spPr>
        <p:txBody>
          <a:bodyPr/>
          <a:lstStyle/>
          <a:p>
            <a:r>
              <a:rPr lang="en-US" dirty="0"/>
              <a:t>Analysis and conclusions</a:t>
            </a:r>
          </a:p>
        </p:txBody>
      </p:sp>
    </p:spTree>
    <p:extLst>
      <p:ext uri="{BB962C8B-B14F-4D97-AF65-F5344CB8AC3E}">
        <p14:creationId xmlns:p14="http://schemas.microsoft.com/office/powerpoint/2010/main" val="3317930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3EDE2C-9374-44CE-B9B7-C15AC72CC6F4}"/>
              </a:ext>
            </a:extLst>
          </p:cNvPr>
          <p:cNvSpPr>
            <a:spLocks noGrp="1"/>
          </p:cNvSpPr>
          <p:nvPr>
            <p:ph type="title"/>
          </p:nvPr>
        </p:nvSpPr>
        <p:spPr/>
        <p:txBody>
          <a:bodyPr/>
          <a:lstStyle/>
          <a:p>
            <a:r>
              <a:rPr lang="en-US" dirty="0"/>
              <a:t>Findings</a:t>
            </a:r>
          </a:p>
        </p:txBody>
      </p:sp>
      <p:sp>
        <p:nvSpPr>
          <p:cNvPr id="5" name="Content Placeholder 4">
            <a:extLst>
              <a:ext uri="{FF2B5EF4-FFF2-40B4-BE49-F238E27FC236}">
                <a16:creationId xmlns:a16="http://schemas.microsoft.com/office/drawing/2014/main" id="{68C3E558-2AD2-405F-80A1-38E3838D606C}"/>
              </a:ext>
            </a:extLst>
          </p:cNvPr>
          <p:cNvSpPr>
            <a:spLocks noGrp="1"/>
          </p:cNvSpPr>
          <p:nvPr>
            <p:ph idx="1"/>
          </p:nvPr>
        </p:nvSpPr>
        <p:spPr/>
        <p:txBody>
          <a:bodyPr vert="horz" lIns="91440" tIns="45720" rIns="91440" bIns="45720" rtlCol="0" anchor="t">
            <a:normAutofit/>
          </a:bodyPr>
          <a:lstStyle/>
          <a:p>
            <a:r>
              <a:rPr lang="en-US" sz="2400" dirty="0"/>
              <a:t>Similar to the literature, we found no significant difference in overall success rates by number of activities in an online course for first-time college students.</a:t>
            </a:r>
          </a:p>
          <a:p>
            <a:r>
              <a:rPr lang="en-US" sz="2400" dirty="0"/>
              <a:t>However, once we drilled into details, we started to see more variations in success rates.</a:t>
            </a:r>
          </a:p>
          <a:p>
            <a:r>
              <a:rPr lang="en-US" sz="2400" dirty="0"/>
              <a:t>Variables influencing success rates where range is ≥40 include class size and college level courses.</a:t>
            </a:r>
          </a:p>
        </p:txBody>
      </p:sp>
    </p:spTree>
    <p:extLst>
      <p:ext uri="{BB962C8B-B14F-4D97-AF65-F5344CB8AC3E}">
        <p14:creationId xmlns:p14="http://schemas.microsoft.com/office/powerpoint/2010/main" val="1540726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02FD4-1254-E83D-FC76-3B67F0BB79E6}"/>
              </a:ext>
            </a:extLst>
          </p:cNvPr>
          <p:cNvSpPr>
            <a:spLocks noGrp="1"/>
          </p:cNvSpPr>
          <p:nvPr>
            <p:ph type="title"/>
          </p:nvPr>
        </p:nvSpPr>
        <p:spPr>
          <a:xfrm>
            <a:off x="579388" y="5395711"/>
            <a:ext cx="7751934" cy="3962398"/>
          </a:xfrm>
        </p:spPr>
        <p:txBody>
          <a:bodyPr/>
          <a:lstStyle/>
          <a:p>
            <a:r>
              <a:rPr lang="en-US" dirty="0"/>
              <a:t>Benefits of a data lake</a:t>
            </a:r>
          </a:p>
        </p:txBody>
      </p:sp>
    </p:spTree>
    <p:extLst>
      <p:ext uri="{BB962C8B-B14F-4D97-AF65-F5344CB8AC3E}">
        <p14:creationId xmlns:p14="http://schemas.microsoft.com/office/powerpoint/2010/main" val="3820174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6DE3F6E-FD03-4AF2-BE50-8E9BE8469BBA}"/>
              </a:ext>
            </a:extLst>
          </p:cNvPr>
          <p:cNvSpPr>
            <a:spLocks noGrp="1"/>
          </p:cNvSpPr>
          <p:nvPr>
            <p:ph idx="1"/>
          </p:nvPr>
        </p:nvSpPr>
        <p:spPr>
          <a:xfrm>
            <a:off x="531056" y="919914"/>
            <a:ext cx="10995660" cy="4311509"/>
          </a:xfrm>
        </p:spPr>
        <p:txBody>
          <a:bodyPr vert="horz" lIns="91440" tIns="45720" rIns="91440" bIns="45720" rtlCol="0" anchor="t">
            <a:noAutofit/>
          </a:bodyPr>
          <a:lstStyle/>
          <a:p>
            <a:r>
              <a:rPr lang="en-US" sz="2400" dirty="0"/>
              <a:t>Allows you to explore the data in a user-friendly environment in real-time</a:t>
            </a:r>
          </a:p>
          <a:p>
            <a:r>
              <a:rPr lang="en-US" sz="2400" dirty="0"/>
              <a:t>Can use filters as your variables for future data modeling</a:t>
            </a:r>
          </a:p>
          <a:p>
            <a:r>
              <a:rPr lang="en-US" sz="2400" dirty="0"/>
              <a:t>Other ways we’re using the data lake…..</a:t>
            </a:r>
          </a:p>
          <a:p>
            <a:pPr lvl="2"/>
            <a:r>
              <a:rPr lang="en-US" sz="2200" dirty="0"/>
              <a:t>Create an effective schedule by understanding fill rates by modality</a:t>
            </a:r>
          </a:p>
          <a:p>
            <a:pPr lvl="2"/>
            <a:r>
              <a:rPr lang="en-US" sz="2200" dirty="0"/>
              <a:t>Send automated messages from the LMS through the early alert system to the students, assisting with more logins during the first weeks of the semester.</a:t>
            </a:r>
          </a:p>
          <a:p>
            <a:r>
              <a:rPr lang="en-US" sz="2600" dirty="0"/>
              <a:t>Answer further questions, e.g. if the time of day a student logs into an asynchronous course affects success rates.</a:t>
            </a:r>
          </a:p>
          <a:p>
            <a:pPr marL="274320" lvl="1" indent="0">
              <a:buNone/>
            </a:pPr>
            <a:endParaRPr lang="en-US" sz="2400" dirty="0"/>
          </a:p>
          <a:p>
            <a:pPr marL="0" indent="0">
              <a:buNone/>
            </a:pPr>
            <a:r>
              <a:rPr lang="en-US" sz="2400" dirty="0"/>
              <a:t>The depths of the ocean are the limit!</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135200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732DF-B6C4-4BA8-9D4A-3264DDD819BA}"/>
              </a:ext>
            </a:extLst>
          </p:cNvPr>
          <p:cNvSpPr>
            <a:spLocks noGrp="1"/>
          </p:cNvSpPr>
          <p:nvPr>
            <p:ph type="title"/>
          </p:nvPr>
        </p:nvSpPr>
        <p:spPr>
          <a:xfrm>
            <a:off x="548642" y="261175"/>
            <a:ext cx="10995659" cy="1077849"/>
          </a:xfrm>
        </p:spPr>
        <p:txBody>
          <a:bodyPr/>
          <a:lstStyle/>
          <a:p>
            <a:br>
              <a:rPr lang="en-US" dirty="0"/>
            </a:br>
            <a:r>
              <a:rPr lang="en-US" dirty="0"/>
              <a:t>References</a:t>
            </a:r>
          </a:p>
        </p:txBody>
      </p:sp>
      <p:sp>
        <p:nvSpPr>
          <p:cNvPr id="3" name="Content Placeholder 2">
            <a:extLst>
              <a:ext uri="{FF2B5EF4-FFF2-40B4-BE49-F238E27FC236}">
                <a16:creationId xmlns:a16="http://schemas.microsoft.com/office/drawing/2014/main" id="{99EDEE20-A7DF-4FBC-81A7-7BBC6E51E607}"/>
              </a:ext>
            </a:extLst>
          </p:cNvPr>
          <p:cNvSpPr>
            <a:spLocks noGrp="1"/>
          </p:cNvSpPr>
          <p:nvPr>
            <p:ph idx="1"/>
          </p:nvPr>
        </p:nvSpPr>
        <p:spPr>
          <a:xfrm>
            <a:off x="548641" y="1339024"/>
            <a:ext cx="10995660" cy="4718876"/>
          </a:xfrm>
        </p:spPr>
        <p:txBody>
          <a:bodyPr>
            <a:normAutofit fontScale="77500" lnSpcReduction="20000"/>
          </a:bodyPr>
          <a:lstStyle/>
          <a:p>
            <a:pPr marL="0" indent="0">
              <a:buNone/>
            </a:pPr>
            <a:r>
              <a:rPr lang="en-US" dirty="0" err="1"/>
              <a:t>Agudo</a:t>
            </a:r>
            <a:r>
              <a:rPr lang="en-US" dirty="0"/>
              <a:t>-Peregrina, A.F. et al. (2014). Can we predict success from log data in </a:t>
            </a:r>
            <a:r>
              <a:rPr lang="en-US" dirty="0" err="1"/>
              <a:t>vles</a:t>
            </a:r>
            <a:r>
              <a:rPr lang="en-US" dirty="0"/>
              <a:t>? Classifications of interactions for learning analytics and their relation with performance in </a:t>
            </a:r>
            <a:r>
              <a:rPr lang="en-US" dirty="0" err="1"/>
              <a:t>vle</a:t>
            </a:r>
            <a:r>
              <a:rPr lang="en-US" dirty="0"/>
              <a:t>-supported f2f and online learning. </a:t>
            </a:r>
            <a:r>
              <a:rPr lang="en-US" i="1" dirty="0"/>
              <a:t>Computers in Human Behavior. 31 </a:t>
            </a:r>
            <a:r>
              <a:rPr lang="en-US" dirty="0"/>
              <a:t>(1), 542-550.</a:t>
            </a:r>
          </a:p>
          <a:p>
            <a:pPr marL="0" indent="0">
              <a:buNone/>
            </a:pPr>
            <a:r>
              <a:rPr lang="en-US" dirty="0" err="1"/>
              <a:t>Czerkawski</a:t>
            </a:r>
            <a:r>
              <a:rPr lang="en-US" dirty="0"/>
              <a:t>, B &amp; Lyman, E. (2016). An instructional design framework for fostering student engagement in online learning environments. </a:t>
            </a:r>
            <a:r>
              <a:rPr lang="en-US" i="1" dirty="0"/>
              <a:t>Tech Trends, 60,</a:t>
            </a:r>
            <a:r>
              <a:rPr lang="en-US" dirty="0"/>
              <a:t> 532-539. DOI 10.1007</a:t>
            </a:r>
            <a:r>
              <a:rPr lang="en-US"/>
              <a:t>/s11528-016-0110-z.</a:t>
            </a:r>
            <a:endParaRPr lang="en-US" dirty="0"/>
          </a:p>
          <a:p>
            <a:pPr marL="0" indent="0">
              <a:buNone/>
            </a:pPr>
            <a:r>
              <a:rPr lang="en-US" dirty="0"/>
              <a:t>Dickson, C. (2016). Consideration for introducing asynchronous discussion to enhance postgraduate online learning engagement. </a:t>
            </a:r>
            <a:r>
              <a:rPr lang="en-US" i="1" dirty="0"/>
              <a:t>Nursing Educator Perspectives. 37</a:t>
            </a:r>
            <a:r>
              <a:rPr lang="en-US" dirty="0"/>
              <a:t>(6), 349-351.</a:t>
            </a:r>
          </a:p>
          <a:p>
            <a:pPr marL="0" indent="0">
              <a:buNone/>
            </a:pPr>
            <a:r>
              <a:rPr lang="en-US" dirty="0"/>
              <a:t>Dixon, M.D. (2010). Creating effective student engagement in online courses: What do student find engaging? </a:t>
            </a:r>
            <a:r>
              <a:rPr lang="en-US" i="1" dirty="0"/>
              <a:t>Journal of the Scholarship of Teaching and Learning, 10</a:t>
            </a:r>
            <a:r>
              <a:rPr lang="en-US" dirty="0"/>
              <a:t> (2), 1-13.</a:t>
            </a:r>
          </a:p>
          <a:p>
            <a:pPr marL="0" indent="0">
              <a:buNone/>
            </a:pPr>
            <a:r>
              <a:rPr lang="en-US" dirty="0"/>
              <a:t>Green, R.A., </a:t>
            </a:r>
            <a:r>
              <a:rPr lang="en-US" dirty="0" err="1"/>
              <a:t>Farchione</a:t>
            </a:r>
            <a:r>
              <a:rPr lang="en-US" dirty="0"/>
              <a:t>, D., Hughes, D.L., &amp; Chan, S.P. (2014). Participation in asynchronous online discussion forums does improve student learning of gross anatomy. </a:t>
            </a:r>
            <a:r>
              <a:rPr lang="en-US" i="1" dirty="0"/>
              <a:t>Anatomical Sciences Education,</a:t>
            </a:r>
            <a:r>
              <a:rPr lang="en-US" dirty="0"/>
              <a:t> </a:t>
            </a:r>
            <a:r>
              <a:rPr lang="en-US" i="1" dirty="0"/>
              <a:t>7</a:t>
            </a:r>
            <a:r>
              <a:rPr lang="en-US" dirty="0"/>
              <a:t>(1), 71-76.</a:t>
            </a:r>
          </a:p>
          <a:p>
            <a:pPr marL="0" indent="0">
              <a:buNone/>
            </a:pPr>
            <a:r>
              <a:rPr lang="en-US" dirty="0"/>
              <a:t>Strang, K. D. (2017). Beyond engagement analytics: which online mixed-data factors predict student learning outcomes? </a:t>
            </a:r>
            <a:r>
              <a:rPr lang="en-US" i="1" dirty="0"/>
              <a:t>Education Information Technology, 22,</a:t>
            </a:r>
            <a:r>
              <a:rPr lang="en-US" dirty="0"/>
              <a:t> 917-937  DOI 10.1007/s10639-016-9464-2.</a:t>
            </a:r>
          </a:p>
          <a:p>
            <a:pPr marL="0" indent="0">
              <a:buNone/>
            </a:pPr>
            <a:r>
              <a:rPr lang="en-US" dirty="0" err="1"/>
              <a:t>Vlachopoulos</a:t>
            </a:r>
            <a:r>
              <a:rPr lang="en-US" dirty="0"/>
              <a:t>, D. &amp; </a:t>
            </a:r>
            <a:r>
              <a:rPr lang="en-US" dirty="0" err="1"/>
              <a:t>Agoritsa</a:t>
            </a:r>
            <a:r>
              <a:rPr lang="en-US" dirty="0"/>
              <a:t>, M. (2019). Online communication and interaction in distance higher education: A framework study of good practice. </a:t>
            </a:r>
            <a:r>
              <a:rPr lang="en-US" i="1" dirty="0"/>
              <a:t>International Review of Education, 65,</a:t>
            </a:r>
            <a:r>
              <a:rPr lang="en-US" dirty="0"/>
              <a:t> 605-632. DOI 10.1007/s11159-019-09792-3.</a:t>
            </a:r>
          </a:p>
          <a:p>
            <a:pPr marL="0" indent="0">
              <a:buNone/>
            </a:pPr>
            <a:endParaRPr lang="en-US" dirty="0"/>
          </a:p>
        </p:txBody>
      </p:sp>
    </p:spTree>
    <p:extLst>
      <p:ext uri="{BB962C8B-B14F-4D97-AF65-F5344CB8AC3E}">
        <p14:creationId xmlns:p14="http://schemas.microsoft.com/office/powerpoint/2010/main" val="447291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Fishing reel on an evening summer lake">
            <a:extLst>
              <a:ext uri="{FF2B5EF4-FFF2-40B4-BE49-F238E27FC236}">
                <a16:creationId xmlns:a16="http://schemas.microsoft.com/office/drawing/2014/main" id="{DEF11D89-9C84-08BF-82AC-6D5367945211}"/>
              </a:ext>
            </a:extLst>
          </p:cNvPr>
          <p:cNvPicPr>
            <a:picLocks noChangeAspect="1"/>
          </p:cNvPicPr>
          <p:nvPr/>
        </p:nvPicPr>
        <p:blipFill rotWithShape="1">
          <a:blip r:embed="rId2"/>
          <a:srcRect t="15605" r="-2" b="-2"/>
          <a:stretch/>
        </p:blipFill>
        <p:spPr>
          <a:xfrm>
            <a:off x="1" y="10"/>
            <a:ext cx="12191999" cy="6857990"/>
          </a:xfrm>
          <a:prstGeom prst="rect">
            <a:avLst/>
          </a:prstGeom>
          <a:noFill/>
        </p:spPr>
      </p:pic>
      <p:sp>
        <p:nvSpPr>
          <p:cNvPr id="2" name="Title 1">
            <a:extLst>
              <a:ext uri="{FF2B5EF4-FFF2-40B4-BE49-F238E27FC236}">
                <a16:creationId xmlns:a16="http://schemas.microsoft.com/office/drawing/2014/main" id="{8BCA0826-E9FB-7662-D54C-3BCF4374A21F}"/>
              </a:ext>
            </a:extLst>
          </p:cNvPr>
          <p:cNvSpPr>
            <a:spLocks noGrp="1"/>
          </p:cNvSpPr>
          <p:nvPr>
            <p:ph type="ctrTitle"/>
          </p:nvPr>
        </p:nvSpPr>
        <p:spPr>
          <a:xfrm>
            <a:off x="3049288" y="3742922"/>
            <a:ext cx="5043268" cy="3641784"/>
          </a:xfrm>
        </p:spPr>
        <p:txBody>
          <a:bodyPr>
            <a:normAutofit/>
          </a:bodyPr>
          <a:lstStyle/>
          <a:p>
            <a:r>
              <a:rPr lang="en-US" dirty="0">
                <a:solidFill>
                  <a:schemeClr val="tx1"/>
                </a:solidFill>
              </a:rPr>
              <a:t>Questions?</a:t>
            </a:r>
          </a:p>
        </p:txBody>
      </p:sp>
      <p:sp>
        <p:nvSpPr>
          <p:cNvPr id="21" name="Slide Number Placeholder 5">
            <a:extLst>
              <a:ext uri="{FF2B5EF4-FFF2-40B4-BE49-F238E27FC236}">
                <a16:creationId xmlns:a16="http://schemas.microsoft.com/office/drawing/2014/main" id="{E27B8990-9A72-47E9-AC0A-F6EB302F4E5E}"/>
              </a:ext>
            </a:extLst>
          </p:cNvPr>
          <p:cNvSpPr>
            <a:spLocks noGrp="1"/>
          </p:cNvSpPr>
          <p:nvPr>
            <p:ph type="sldNum" sz="quarter" idx="12"/>
          </p:nvPr>
        </p:nvSpPr>
        <p:spPr>
          <a:xfrm>
            <a:off x="10710710" y="6449535"/>
            <a:ext cx="932279" cy="308453"/>
          </a:xfrm>
        </p:spPr>
        <p:txBody>
          <a:bodyPr/>
          <a:lstStyle/>
          <a:p>
            <a:pPr>
              <a:spcAft>
                <a:spcPts val="600"/>
              </a:spcAft>
            </a:pPr>
            <a:fld id="{3FAE4C1A-77DB-4702-BC27-716D25204027}" type="slidenum">
              <a:rPr lang="en-US" smtClean="0">
                <a:solidFill>
                  <a:srgbClr val="FFFFFF"/>
                </a:solidFill>
                <a:effectLst>
                  <a:outerShdw blurRad="38100" dist="38100" dir="2700000" algn="tl">
                    <a:srgbClr val="000000">
                      <a:alpha val="43137"/>
                    </a:srgbClr>
                  </a:outerShdw>
                </a:effectLst>
              </a:rPr>
              <a:pPr>
                <a:spcAft>
                  <a:spcPts val="600"/>
                </a:spcAft>
              </a:pPr>
              <a:t>35</a:t>
            </a:fld>
            <a:endParaRPr lang="en-US">
              <a:solidFill>
                <a:srgbClr val="FFFFFF"/>
              </a:solidFill>
              <a:effectLst>
                <a:outerShdw blurRad="38100" dist="38100" dir="2700000" algn="tl">
                  <a:srgbClr val="000000">
                    <a:alpha val="43137"/>
                  </a:srgbClr>
                </a:outerShdw>
              </a:effectLst>
            </a:endParaRPr>
          </a:p>
        </p:txBody>
      </p:sp>
      <p:sp>
        <p:nvSpPr>
          <p:cNvPr id="41" name="TextBox 40">
            <a:extLst>
              <a:ext uri="{FF2B5EF4-FFF2-40B4-BE49-F238E27FC236}">
                <a16:creationId xmlns:a16="http://schemas.microsoft.com/office/drawing/2014/main" id="{D2E57E65-0E0F-66BD-5D55-AB15BDC44B1C}"/>
              </a:ext>
            </a:extLst>
          </p:cNvPr>
          <p:cNvSpPr txBox="1"/>
          <p:nvPr/>
        </p:nvSpPr>
        <p:spPr>
          <a:xfrm>
            <a:off x="3165841" y="5457852"/>
            <a:ext cx="217717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baseline="30000" dirty="0"/>
              <a:t>1001110101</a:t>
            </a:r>
          </a:p>
          <a:p>
            <a:r>
              <a:rPr lang="en-US" b="1" baseline="30000" dirty="0"/>
              <a:t>0110101001</a:t>
            </a:r>
          </a:p>
          <a:p>
            <a:r>
              <a:rPr lang="en-US" b="1" baseline="30000" dirty="0"/>
              <a:t>1101001011</a:t>
            </a:r>
          </a:p>
        </p:txBody>
      </p:sp>
      <mc:AlternateContent xmlns:mc="http://schemas.openxmlformats.org/markup-compatibility/2006" xmlns:p14="http://schemas.microsoft.com/office/powerpoint/2010/main">
        <mc:Choice Requires="p14">
          <p:contentPart p14:bwMode="auto" r:id="rId3">
            <p14:nvContentPartPr>
              <p14:cNvPr id="43" name="Ink 42">
                <a:extLst>
                  <a:ext uri="{FF2B5EF4-FFF2-40B4-BE49-F238E27FC236}">
                    <a16:creationId xmlns:a16="http://schemas.microsoft.com/office/drawing/2014/main" id="{B9775897-092F-9D33-C9F1-85821EFC7D3C}"/>
                  </a:ext>
                </a:extLst>
              </p14:cNvPr>
              <p14:cNvContentPartPr/>
              <p14:nvPr/>
            </p14:nvContentPartPr>
            <p14:xfrm>
              <a:off x="511465" y="641105"/>
              <a:ext cx="2741499" cy="4908307"/>
            </p14:xfrm>
          </p:contentPart>
        </mc:Choice>
        <mc:Fallback xmlns="">
          <p:pic>
            <p:nvPicPr>
              <p:cNvPr id="43" name="Ink 42">
                <a:extLst>
                  <a:ext uri="{FF2B5EF4-FFF2-40B4-BE49-F238E27FC236}">
                    <a16:creationId xmlns:a16="http://schemas.microsoft.com/office/drawing/2014/main" id="{B9775897-092F-9D33-C9F1-85821EFC7D3C}"/>
                  </a:ext>
                </a:extLst>
              </p:cNvPr>
              <p:cNvPicPr/>
              <p:nvPr/>
            </p:nvPicPr>
            <p:blipFill>
              <a:blip r:embed="rId4"/>
              <a:stretch>
                <a:fillRect/>
              </a:stretch>
            </p:blipFill>
            <p:spPr>
              <a:xfrm>
                <a:off x="502466" y="632466"/>
                <a:ext cx="2759137" cy="4925946"/>
              </a:xfrm>
              <a:prstGeom prst="rect">
                <a:avLst/>
              </a:prstGeom>
            </p:spPr>
          </p:pic>
        </mc:Fallback>
      </mc:AlternateContent>
    </p:spTree>
    <p:extLst>
      <p:ext uri="{BB962C8B-B14F-4D97-AF65-F5344CB8AC3E}">
        <p14:creationId xmlns:p14="http://schemas.microsoft.com/office/powerpoint/2010/main" val="227484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C826F-1F38-2C85-9840-AF29290DE68A}"/>
              </a:ext>
            </a:extLst>
          </p:cNvPr>
          <p:cNvSpPr>
            <a:spLocks noGrp="1"/>
          </p:cNvSpPr>
          <p:nvPr>
            <p:ph type="title"/>
          </p:nvPr>
        </p:nvSpPr>
        <p:spPr/>
        <p:txBody>
          <a:bodyPr/>
          <a:lstStyle/>
          <a:p>
            <a:r>
              <a:rPr lang="en-US" dirty="0"/>
              <a:t>CCP's fishing expedition in the data lake</a:t>
            </a:r>
          </a:p>
        </p:txBody>
      </p:sp>
      <p:sp>
        <p:nvSpPr>
          <p:cNvPr id="3" name="Content Placeholder 2">
            <a:extLst>
              <a:ext uri="{FF2B5EF4-FFF2-40B4-BE49-F238E27FC236}">
                <a16:creationId xmlns:a16="http://schemas.microsoft.com/office/drawing/2014/main" id="{1C0E0A6A-BEA7-E1CF-0676-E145AABA8BFB}"/>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t>Review CCP's data collection practices</a:t>
            </a:r>
          </a:p>
          <a:p>
            <a:pPr marL="457200" indent="-457200">
              <a:buAutoNum type="arabicPeriod"/>
            </a:pPr>
            <a:r>
              <a:rPr lang="en-US" dirty="0"/>
              <a:t>Provide some background on the data lake</a:t>
            </a:r>
          </a:p>
          <a:p>
            <a:pPr marL="457200" indent="-457200">
              <a:buAutoNum type="arabicPeriod"/>
            </a:pPr>
            <a:r>
              <a:rPr lang="en-US" dirty="0"/>
              <a:t>Describe our research </a:t>
            </a:r>
            <a:r>
              <a:rPr lang="en-US" dirty="0" err="1"/>
              <a:t>study:selecting</a:t>
            </a:r>
            <a:r>
              <a:rPr lang="en-US" dirty="0"/>
              <a:t> a hypothesis, variables, and background research</a:t>
            </a:r>
          </a:p>
          <a:p>
            <a:pPr marL="457200" indent="-457200">
              <a:buAutoNum type="arabicPeriod"/>
            </a:pPr>
            <a:r>
              <a:rPr lang="en-US" dirty="0"/>
              <a:t>Share our findings</a:t>
            </a:r>
          </a:p>
          <a:p>
            <a:pPr marL="457200" indent="-457200">
              <a:buAutoNum type="arabicPeriod"/>
            </a:pPr>
            <a:r>
              <a:rPr lang="en-US" dirty="0"/>
              <a:t>Discuss the benefits of using a data lake to examine student success data</a:t>
            </a:r>
          </a:p>
          <a:p>
            <a:pPr marL="0" indent="0">
              <a:buNone/>
            </a:pPr>
            <a:endParaRPr lang="en-US" dirty="0"/>
          </a:p>
          <a:p>
            <a:endParaRPr lang="en-US" dirty="0"/>
          </a:p>
        </p:txBody>
      </p:sp>
    </p:spTree>
    <p:extLst>
      <p:ext uri="{BB962C8B-B14F-4D97-AF65-F5344CB8AC3E}">
        <p14:creationId xmlns:p14="http://schemas.microsoft.com/office/powerpoint/2010/main" val="1262819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C1FCE-AE6E-C1D7-9204-E7A2FA0B4623}"/>
              </a:ext>
            </a:extLst>
          </p:cNvPr>
          <p:cNvSpPr>
            <a:spLocks noGrp="1"/>
          </p:cNvSpPr>
          <p:nvPr>
            <p:ph type="title"/>
          </p:nvPr>
        </p:nvSpPr>
        <p:spPr>
          <a:xfrm>
            <a:off x="547191" y="5009345"/>
            <a:ext cx="11272159" cy="3962398"/>
          </a:xfrm>
        </p:spPr>
        <p:txBody>
          <a:bodyPr/>
          <a:lstStyle/>
          <a:p>
            <a:r>
              <a:rPr lang="en-US" dirty="0"/>
              <a:t>Collecting data in online learning</a:t>
            </a:r>
          </a:p>
        </p:txBody>
      </p:sp>
    </p:spTree>
    <p:extLst>
      <p:ext uri="{BB962C8B-B14F-4D97-AF65-F5344CB8AC3E}">
        <p14:creationId xmlns:p14="http://schemas.microsoft.com/office/powerpoint/2010/main" val="3284952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F2DA4-9996-39F8-1778-098B60560086}"/>
              </a:ext>
            </a:extLst>
          </p:cNvPr>
          <p:cNvSpPr>
            <a:spLocks noGrp="1"/>
          </p:cNvSpPr>
          <p:nvPr>
            <p:ph type="title"/>
          </p:nvPr>
        </p:nvSpPr>
        <p:spPr/>
        <p:txBody>
          <a:bodyPr/>
          <a:lstStyle/>
          <a:p>
            <a:r>
              <a:rPr lang="en-US" dirty="0">
                <a:ea typeface="+mj-lt"/>
                <a:cs typeface="+mj-lt"/>
              </a:rPr>
              <a:t>Types of data collected</a:t>
            </a:r>
            <a:endParaRPr lang="en-US" dirty="0"/>
          </a:p>
        </p:txBody>
      </p:sp>
      <p:sp>
        <p:nvSpPr>
          <p:cNvPr id="5" name="Text Placeholder 4">
            <a:extLst>
              <a:ext uri="{FF2B5EF4-FFF2-40B4-BE49-F238E27FC236}">
                <a16:creationId xmlns:a16="http://schemas.microsoft.com/office/drawing/2014/main" id="{DEC832A7-7A86-8660-3B2D-4F65B2455DD3}"/>
              </a:ext>
            </a:extLst>
          </p:cNvPr>
          <p:cNvSpPr>
            <a:spLocks noGrp="1"/>
          </p:cNvSpPr>
          <p:nvPr>
            <p:ph type="body" idx="1"/>
          </p:nvPr>
        </p:nvSpPr>
        <p:spPr>
          <a:xfrm>
            <a:off x="650871" y="1474013"/>
            <a:ext cx="5281507" cy="742638"/>
          </a:xfrm>
        </p:spPr>
        <p:txBody>
          <a:bodyPr/>
          <a:lstStyle/>
          <a:p>
            <a:r>
              <a:rPr lang="en-US" dirty="0"/>
              <a:t>2021</a:t>
            </a:r>
          </a:p>
        </p:txBody>
      </p:sp>
      <p:sp>
        <p:nvSpPr>
          <p:cNvPr id="3" name="Content Placeholder 2">
            <a:extLst>
              <a:ext uri="{FF2B5EF4-FFF2-40B4-BE49-F238E27FC236}">
                <a16:creationId xmlns:a16="http://schemas.microsoft.com/office/drawing/2014/main" id="{C3A8E070-0409-20A7-7FE2-5FCCA823EF6C}"/>
              </a:ext>
            </a:extLst>
          </p:cNvPr>
          <p:cNvSpPr>
            <a:spLocks noGrp="1"/>
          </p:cNvSpPr>
          <p:nvPr>
            <p:ph sz="half" idx="2"/>
          </p:nvPr>
        </p:nvSpPr>
        <p:spPr>
          <a:xfrm>
            <a:off x="552659" y="2222436"/>
            <a:ext cx="5281507" cy="3993726"/>
          </a:xfrm>
        </p:spPr>
        <p:txBody>
          <a:bodyPr vert="horz" lIns="91440" tIns="45720" rIns="91440" bIns="45720" rtlCol="0" anchor="t">
            <a:normAutofit fontScale="92500" lnSpcReduction="10000"/>
          </a:bodyPr>
          <a:lstStyle/>
          <a:p>
            <a:r>
              <a:rPr lang="en-US" dirty="0">
                <a:latin typeface="Arial"/>
                <a:cs typeface="Arial"/>
              </a:rPr>
              <a:t>Number of courses, sections</a:t>
            </a:r>
          </a:p>
          <a:p>
            <a:r>
              <a:rPr lang="en-US" dirty="0">
                <a:latin typeface="Arial"/>
                <a:cs typeface="Arial"/>
              </a:rPr>
              <a:t>Enrollment data</a:t>
            </a:r>
          </a:p>
          <a:p>
            <a:r>
              <a:rPr lang="en-US" dirty="0">
                <a:latin typeface="Arial"/>
                <a:cs typeface="Arial"/>
              </a:rPr>
              <a:t>Faculty use of the LMS</a:t>
            </a:r>
          </a:p>
          <a:p>
            <a:r>
              <a:rPr lang="en-US" dirty="0">
                <a:latin typeface="Arial"/>
                <a:cs typeface="Arial"/>
              </a:rPr>
              <a:t>Fill rates</a:t>
            </a:r>
          </a:p>
          <a:p>
            <a:r>
              <a:rPr lang="en-US" dirty="0">
                <a:latin typeface="Arial"/>
                <a:cs typeface="Arial"/>
              </a:rPr>
              <a:t>Support services </a:t>
            </a:r>
          </a:p>
        </p:txBody>
      </p:sp>
      <p:sp>
        <p:nvSpPr>
          <p:cNvPr id="6" name="Text Placeholder 5">
            <a:extLst>
              <a:ext uri="{FF2B5EF4-FFF2-40B4-BE49-F238E27FC236}">
                <a16:creationId xmlns:a16="http://schemas.microsoft.com/office/drawing/2014/main" id="{A5B44AE0-860E-F72B-8294-143481F030A1}"/>
              </a:ext>
            </a:extLst>
          </p:cNvPr>
          <p:cNvSpPr>
            <a:spLocks noGrp="1"/>
          </p:cNvSpPr>
          <p:nvPr>
            <p:ph type="body" sz="quarter" idx="3"/>
          </p:nvPr>
        </p:nvSpPr>
        <p:spPr>
          <a:xfrm>
            <a:off x="6257927" y="1391874"/>
            <a:ext cx="5283202" cy="742638"/>
          </a:xfrm>
        </p:spPr>
        <p:txBody>
          <a:bodyPr/>
          <a:lstStyle/>
          <a:p>
            <a:r>
              <a:rPr lang="en-US" dirty="0"/>
              <a:t>2023</a:t>
            </a:r>
          </a:p>
        </p:txBody>
      </p:sp>
      <p:sp>
        <p:nvSpPr>
          <p:cNvPr id="4" name="Content Placeholder 3">
            <a:extLst>
              <a:ext uri="{FF2B5EF4-FFF2-40B4-BE49-F238E27FC236}">
                <a16:creationId xmlns:a16="http://schemas.microsoft.com/office/drawing/2014/main" id="{E5EEDB43-FFF1-906F-B81D-A7B9EC3B8148}"/>
              </a:ext>
            </a:extLst>
          </p:cNvPr>
          <p:cNvSpPr>
            <a:spLocks noGrp="1"/>
          </p:cNvSpPr>
          <p:nvPr>
            <p:ph sz="quarter" idx="4"/>
          </p:nvPr>
        </p:nvSpPr>
        <p:spPr>
          <a:xfrm>
            <a:off x="6246491" y="2130351"/>
            <a:ext cx="5283202" cy="4235280"/>
          </a:xfrm>
        </p:spPr>
        <p:txBody>
          <a:bodyPr vert="horz" lIns="91440" tIns="45720" rIns="91440" bIns="45720" rtlCol="0" anchor="t">
            <a:normAutofit fontScale="92500" lnSpcReduction="10000"/>
          </a:bodyPr>
          <a:lstStyle/>
          <a:p>
            <a:r>
              <a:rPr lang="en-US" dirty="0">
                <a:latin typeface="Arial"/>
                <a:cs typeface="Arial"/>
              </a:rPr>
              <a:t>Student outcomes data</a:t>
            </a:r>
          </a:p>
          <a:p>
            <a:pPr lvl="1"/>
            <a:r>
              <a:rPr lang="en-US" dirty="0">
                <a:latin typeface="Arial"/>
                <a:cs typeface="Arial"/>
              </a:rPr>
              <a:t>Race, gender, age</a:t>
            </a:r>
          </a:p>
          <a:p>
            <a:pPr lvl="1"/>
            <a:r>
              <a:rPr lang="en-US" dirty="0">
                <a:latin typeface="Arial"/>
                <a:cs typeface="Arial"/>
              </a:rPr>
              <a:t>New vs. returning</a:t>
            </a:r>
          </a:p>
          <a:p>
            <a:pPr lvl="1"/>
            <a:r>
              <a:rPr lang="en-US" dirty="0">
                <a:latin typeface="Arial"/>
                <a:cs typeface="Arial"/>
              </a:rPr>
              <a:t>College ready</a:t>
            </a:r>
          </a:p>
          <a:p>
            <a:pPr lvl="1"/>
            <a:r>
              <a:rPr lang="en-US" dirty="0">
                <a:latin typeface="Arial"/>
                <a:cs typeface="Arial"/>
              </a:rPr>
              <a:t>Program/major by pathway</a:t>
            </a:r>
          </a:p>
          <a:p>
            <a:pPr lvl="1"/>
            <a:r>
              <a:rPr lang="en-US" dirty="0">
                <a:latin typeface="Arial"/>
                <a:cs typeface="Arial"/>
              </a:rPr>
              <a:t>Class size</a:t>
            </a:r>
          </a:p>
          <a:p>
            <a:pPr lvl="1"/>
            <a:r>
              <a:rPr lang="en-US" dirty="0">
                <a:latin typeface="Arial"/>
                <a:cs typeface="Arial"/>
              </a:rPr>
              <a:t>Full-time vs. Part-time</a:t>
            </a:r>
          </a:p>
          <a:p>
            <a:pPr lvl="1"/>
            <a:r>
              <a:rPr lang="en-US" dirty="0">
                <a:latin typeface="Arial"/>
                <a:cs typeface="Arial"/>
              </a:rPr>
              <a:t>Test placement</a:t>
            </a:r>
          </a:p>
          <a:p>
            <a:pPr lvl="1"/>
            <a:r>
              <a:rPr lang="en-US" dirty="0">
                <a:latin typeface="Arial"/>
                <a:cs typeface="Arial"/>
              </a:rPr>
              <a:t>Course vs. section level</a:t>
            </a:r>
          </a:p>
          <a:p>
            <a:r>
              <a:rPr lang="en-US" dirty="0">
                <a:latin typeface="Arial"/>
                <a:cs typeface="Arial"/>
              </a:rPr>
              <a:t>First time logins</a:t>
            </a:r>
          </a:p>
          <a:p>
            <a:r>
              <a:rPr lang="en-US" dirty="0">
                <a:latin typeface="Arial"/>
                <a:cs typeface="Arial"/>
              </a:rPr>
              <a:t>Course activity/engagement</a:t>
            </a:r>
            <a:endParaRPr lang="en-US" dirty="0"/>
          </a:p>
          <a:p>
            <a:endParaRPr lang="en-US" dirty="0">
              <a:latin typeface="Arial"/>
              <a:cs typeface="Arial"/>
            </a:endParaRPr>
          </a:p>
          <a:p>
            <a:pPr marL="0" indent="0">
              <a:buNone/>
            </a:pPr>
            <a:endParaRPr lang="en-US" dirty="0"/>
          </a:p>
          <a:p>
            <a:endParaRPr lang="en-US" dirty="0"/>
          </a:p>
        </p:txBody>
      </p:sp>
    </p:spTree>
    <p:extLst>
      <p:ext uri="{BB962C8B-B14F-4D97-AF65-F5344CB8AC3E}">
        <p14:creationId xmlns:p14="http://schemas.microsoft.com/office/powerpoint/2010/main" val="1158803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CC272-6C83-A853-E0ED-83702EC8C6AE}"/>
              </a:ext>
            </a:extLst>
          </p:cNvPr>
          <p:cNvSpPr>
            <a:spLocks noGrp="1"/>
          </p:cNvSpPr>
          <p:nvPr>
            <p:ph type="title"/>
          </p:nvPr>
        </p:nvSpPr>
        <p:spPr/>
        <p:txBody>
          <a:bodyPr/>
          <a:lstStyle/>
          <a:p>
            <a:r>
              <a:rPr lang="en-US" dirty="0"/>
              <a:t>3 Biggest Data Challenges:</a:t>
            </a:r>
          </a:p>
        </p:txBody>
      </p:sp>
      <p:sp>
        <p:nvSpPr>
          <p:cNvPr id="4" name="Content Placeholder 3">
            <a:extLst>
              <a:ext uri="{FF2B5EF4-FFF2-40B4-BE49-F238E27FC236}">
                <a16:creationId xmlns:a16="http://schemas.microsoft.com/office/drawing/2014/main" id="{BD05B747-6DF3-2387-EAEE-3262B37C4C1A}"/>
              </a:ext>
            </a:extLst>
          </p:cNvPr>
          <p:cNvSpPr>
            <a:spLocks noGrp="1"/>
          </p:cNvSpPr>
          <p:nvPr>
            <p:ph idx="1"/>
          </p:nvPr>
        </p:nvSpPr>
        <p:spPr>
          <a:xfrm>
            <a:off x="548641" y="2028826"/>
            <a:ext cx="10995660" cy="4673017"/>
          </a:xfrm>
        </p:spPr>
        <p:txBody>
          <a:bodyPr vert="horz" lIns="91440" tIns="45720" rIns="91440" bIns="45720" rtlCol="0" anchor="t">
            <a:normAutofit/>
          </a:bodyPr>
          <a:lstStyle/>
          <a:p>
            <a:pPr marL="0" indent="0">
              <a:buNone/>
            </a:pPr>
            <a:r>
              <a:rPr lang="en-US" sz="2800" dirty="0">
                <a:latin typeface="Arial"/>
                <a:ea typeface="Calibri"/>
                <a:cs typeface="Calibri"/>
              </a:rPr>
              <a:t>1. </a:t>
            </a:r>
            <a:r>
              <a:rPr lang="en-US" sz="2800" b="1" dirty="0">
                <a:latin typeface="Arial"/>
                <a:ea typeface="Calibri"/>
                <a:cs typeface="Calibri"/>
              </a:rPr>
              <a:t>What</a:t>
            </a:r>
            <a:r>
              <a:rPr lang="en-US" sz="2800" dirty="0">
                <a:latin typeface="Arial"/>
                <a:ea typeface="Calibri"/>
                <a:cs typeface="Calibri"/>
              </a:rPr>
              <a:t> data should we be collecting? </a:t>
            </a:r>
          </a:p>
          <a:p>
            <a:pPr marL="0" indent="0">
              <a:buNone/>
            </a:pPr>
            <a:endParaRPr lang="en-US" sz="2800" dirty="0">
              <a:latin typeface="Arial"/>
              <a:ea typeface="Calibri"/>
              <a:cs typeface="Calibri"/>
            </a:endParaRPr>
          </a:p>
          <a:p>
            <a:pPr marL="0" indent="0">
              <a:buNone/>
            </a:pPr>
            <a:r>
              <a:rPr lang="en-US" sz="2800" dirty="0">
                <a:latin typeface="Arial"/>
                <a:ea typeface="Calibri"/>
                <a:cs typeface="Calibri"/>
              </a:rPr>
              <a:t>2. Once we collect it, </a:t>
            </a:r>
            <a:r>
              <a:rPr lang="en-US" sz="2800" b="1" dirty="0">
                <a:latin typeface="Arial"/>
                <a:ea typeface="Calibri"/>
                <a:cs typeface="Calibri"/>
              </a:rPr>
              <a:t>how</a:t>
            </a:r>
            <a:r>
              <a:rPr lang="en-US" sz="2800" dirty="0">
                <a:latin typeface="Arial"/>
                <a:ea typeface="Calibri"/>
                <a:cs typeface="Calibri"/>
              </a:rPr>
              <a:t> do we analyze the data and use it to make improvements?</a:t>
            </a:r>
          </a:p>
          <a:p>
            <a:pPr marL="0" indent="0">
              <a:buNone/>
            </a:pPr>
            <a:endParaRPr lang="en-US" sz="2800" dirty="0">
              <a:latin typeface="Arial"/>
              <a:ea typeface="Calibri"/>
              <a:cs typeface="Calibri"/>
            </a:endParaRPr>
          </a:p>
          <a:p>
            <a:pPr marL="0" indent="0">
              <a:buNone/>
            </a:pPr>
            <a:r>
              <a:rPr lang="en-US" sz="2800" dirty="0">
                <a:latin typeface="Arial"/>
                <a:ea typeface="Calibri"/>
                <a:cs typeface="Calibri"/>
              </a:rPr>
              <a:t>3. </a:t>
            </a:r>
            <a:r>
              <a:rPr lang="en-US" sz="2800" b="1" dirty="0">
                <a:latin typeface="Arial"/>
                <a:ea typeface="Calibri"/>
                <a:cs typeface="Calibri"/>
              </a:rPr>
              <a:t>Where </a:t>
            </a:r>
            <a:r>
              <a:rPr lang="en-US" sz="2800" dirty="0">
                <a:latin typeface="Arial"/>
                <a:ea typeface="Calibri"/>
                <a:cs typeface="Calibri"/>
              </a:rPr>
              <a:t>is the data coming from? </a:t>
            </a:r>
            <a:endParaRPr lang="en-US" sz="2800" dirty="0">
              <a:latin typeface="Arial"/>
              <a:ea typeface="Calibri"/>
              <a:cs typeface="Arial"/>
            </a:endParaRPr>
          </a:p>
          <a:p>
            <a:pPr marL="274320" lvl="1" indent="0">
              <a:buNone/>
            </a:pPr>
            <a:r>
              <a:rPr lang="en-US" sz="2600" dirty="0">
                <a:latin typeface="Arial"/>
                <a:ea typeface="Calibri"/>
                <a:cs typeface="Calibri"/>
              </a:rPr>
              <a:t>               </a:t>
            </a:r>
            <a:endParaRPr lang="en-US" sz="2800" dirty="0">
              <a:latin typeface="Arial"/>
              <a:ea typeface="Calibri"/>
              <a:cs typeface="Calibri"/>
            </a:endParaRPr>
          </a:p>
        </p:txBody>
      </p:sp>
    </p:spTree>
    <p:extLst>
      <p:ext uri="{BB962C8B-B14F-4D97-AF65-F5344CB8AC3E}">
        <p14:creationId xmlns:p14="http://schemas.microsoft.com/office/powerpoint/2010/main" val="395154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C1FCE-AE6E-C1D7-9204-E7A2FA0B4623}"/>
              </a:ext>
            </a:extLst>
          </p:cNvPr>
          <p:cNvSpPr>
            <a:spLocks noGrp="1"/>
          </p:cNvSpPr>
          <p:nvPr>
            <p:ph type="title"/>
          </p:nvPr>
        </p:nvSpPr>
        <p:spPr>
          <a:xfrm>
            <a:off x="547191" y="5009345"/>
            <a:ext cx="11272159" cy="3962398"/>
          </a:xfrm>
        </p:spPr>
        <p:txBody>
          <a:bodyPr/>
          <a:lstStyle/>
          <a:p>
            <a:r>
              <a:rPr lang="en-US" dirty="0"/>
              <a:t>The Data Lake Story</a:t>
            </a:r>
          </a:p>
        </p:txBody>
      </p:sp>
    </p:spTree>
    <p:extLst>
      <p:ext uri="{BB962C8B-B14F-4D97-AF65-F5344CB8AC3E}">
        <p14:creationId xmlns:p14="http://schemas.microsoft.com/office/powerpoint/2010/main" val="3180250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descr="A screenshot of a computer&#10;&#10;Description automatically generated">
            <a:extLst>
              <a:ext uri="{FF2B5EF4-FFF2-40B4-BE49-F238E27FC236}">
                <a16:creationId xmlns:a16="http://schemas.microsoft.com/office/drawing/2014/main" id="{3AE41057-9265-67C1-B491-F17B9707F02E}"/>
              </a:ext>
            </a:extLst>
          </p:cNvPr>
          <p:cNvPicPr>
            <a:picLocks noGrp="1" noChangeAspect="1"/>
          </p:cNvPicPr>
          <p:nvPr>
            <p:ph idx="1"/>
          </p:nvPr>
        </p:nvPicPr>
        <p:blipFill>
          <a:blip r:embed="rId3"/>
          <a:stretch>
            <a:fillRect/>
          </a:stretch>
        </p:blipFill>
        <p:spPr>
          <a:xfrm>
            <a:off x="306935" y="598951"/>
            <a:ext cx="10140444" cy="5672309"/>
          </a:xfrm>
        </p:spPr>
      </p:pic>
      <p:sp>
        <p:nvSpPr>
          <p:cNvPr id="2" name="Title 1">
            <a:extLst>
              <a:ext uri="{FF2B5EF4-FFF2-40B4-BE49-F238E27FC236}">
                <a16:creationId xmlns:a16="http://schemas.microsoft.com/office/drawing/2014/main" id="{CFC5DF85-B95C-9004-F08D-4DA736FC74E6}"/>
              </a:ext>
            </a:extLst>
          </p:cNvPr>
          <p:cNvSpPr>
            <a:spLocks noGrp="1"/>
          </p:cNvSpPr>
          <p:nvPr>
            <p:ph type="title"/>
          </p:nvPr>
        </p:nvSpPr>
        <p:spPr>
          <a:xfrm>
            <a:off x="548639" y="950976"/>
            <a:ext cx="11148059" cy="1077849"/>
          </a:xfrm>
        </p:spPr>
        <p:txBody>
          <a:bodyPr>
            <a:normAutofit fontScale="90000"/>
          </a:bodyPr>
          <a:lstStyle/>
          <a:p>
            <a:r>
              <a:rPr lang="en-US" dirty="0"/>
              <a:t>Before the Data Lake – Manual extracts from Canvas</a:t>
            </a:r>
            <a:br>
              <a:rPr lang="en-US" dirty="0"/>
            </a:br>
            <a:br>
              <a:rPr lang="en-US" dirty="0"/>
            </a:br>
            <a:endParaRPr lang="en-US" dirty="0"/>
          </a:p>
        </p:txBody>
      </p:sp>
    </p:spTree>
    <p:extLst>
      <p:ext uri="{BB962C8B-B14F-4D97-AF65-F5344CB8AC3E}">
        <p14:creationId xmlns:p14="http://schemas.microsoft.com/office/powerpoint/2010/main" val="792797943"/>
      </p:ext>
    </p:extLst>
  </p:cSld>
  <p:clrMapOvr>
    <a:masterClrMapping/>
  </p:clrMapOvr>
</p:sld>
</file>

<file path=ppt/theme/theme1.xml><?xml version="1.0" encoding="utf-8"?>
<a:theme xmlns:a="http://schemas.openxmlformats.org/drawingml/2006/main" name="TribuneVTI">
  <a:themeElements>
    <a:clrScheme name="AnalogousFromLightSeedLeftStep">
      <a:dk1>
        <a:srgbClr val="000000"/>
      </a:dk1>
      <a:lt1>
        <a:srgbClr val="FFFFFF"/>
      </a:lt1>
      <a:dk2>
        <a:srgbClr val="372441"/>
      </a:dk2>
      <a:lt2>
        <a:srgbClr val="E8E2E5"/>
      </a:lt2>
      <a:accent1>
        <a:srgbClr val="78AA92"/>
      </a:accent1>
      <a:accent2>
        <a:srgbClr val="6DB073"/>
      </a:accent2>
      <a:accent3>
        <a:srgbClr val="89AB79"/>
      </a:accent3>
      <a:accent4>
        <a:srgbClr val="98A868"/>
      </a:accent4>
      <a:accent5>
        <a:srgbClr val="A9A277"/>
      </a:accent5>
      <a:accent6>
        <a:srgbClr val="C19777"/>
      </a:accent6>
      <a:hlink>
        <a:srgbClr val="AE698B"/>
      </a:hlink>
      <a:folHlink>
        <a:srgbClr val="7F7F7F"/>
      </a:folHlink>
    </a:clrScheme>
    <a:fontScheme name="Amasis-Univers">
      <a:majorFont>
        <a:latin typeface="Amasis MT Pro Medium"/>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ibuneVTI" id="{4D84C650-59FC-4F6B-ADA6-B11C508FF6CE}" vid="{0E07EAE6-ACBC-4250-8522-FC108A4504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7d52eff-8246-47de-bb84-e46be12ee9b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1DACD4F192BC47BFCB4ABDF2877F60" ma:contentTypeVersion="15" ma:contentTypeDescription="Create a new document." ma:contentTypeScope="" ma:versionID="60c428d5da7d35ef7b324284556c6d96">
  <xsd:schema xmlns:xsd="http://www.w3.org/2001/XMLSchema" xmlns:xs="http://www.w3.org/2001/XMLSchema" xmlns:p="http://schemas.microsoft.com/office/2006/metadata/properties" xmlns:ns3="47d52eff-8246-47de-bb84-e46be12ee9be" xmlns:ns4="44c296b4-ac18-40ed-96e4-48d36bf8504e" targetNamespace="http://schemas.microsoft.com/office/2006/metadata/properties" ma:root="true" ma:fieldsID="83e445bbe31345792c62b9035d6db9ce" ns3:_="" ns4:_="">
    <xsd:import namespace="47d52eff-8246-47de-bb84-e46be12ee9be"/>
    <xsd:import namespace="44c296b4-ac18-40ed-96e4-48d36bf8504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LengthInSeconds" minOccurs="0"/>
                <xsd:element ref="ns3:MediaServiceDateTake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d52eff-8246-47de-bb84-e46be12ee9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c296b4-ac18-40ed-96e4-48d36bf8504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025C04-66E0-4453-995F-670BAF98D310}">
  <ds:schemaRefs>
    <ds:schemaRef ds:uri="http://purl.org/dc/dcmitype/"/>
    <ds:schemaRef ds:uri="http://schemas.openxmlformats.org/package/2006/metadata/core-properties"/>
    <ds:schemaRef ds:uri="http://purl.org/dc/elements/1.1/"/>
    <ds:schemaRef ds:uri="http://schemas.microsoft.com/office/2006/documentManagement/types"/>
    <ds:schemaRef ds:uri="http://purl.org/dc/terms/"/>
    <ds:schemaRef ds:uri="44c296b4-ac18-40ed-96e4-48d36bf8504e"/>
    <ds:schemaRef ds:uri="http://schemas.microsoft.com/office/infopath/2007/PartnerControls"/>
    <ds:schemaRef ds:uri="47d52eff-8246-47de-bb84-e46be12ee9b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E7689BF-6433-493D-BC15-DA9BD2677EF1}">
  <ds:schemaRefs>
    <ds:schemaRef ds:uri="http://schemas.microsoft.com/sharepoint/v3/contenttype/forms"/>
  </ds:schemaRefs>
</ds:datastoreItem>
</file>

<file path=customXml/itemProps3.xml><?xml version="1.0" encoding="utf-8"?>
<ds:datastoreItem xmlns:ds="http://schemas.openxmlformats.org/officeDocument/2006/customXml" ds:itemID="{B3DB9347-5232-41BD-B919-230EB72551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d52eff-8246-47de-bb84-e46be12ee9be"/>
    <ds:schemaRef ds:uri="44c296b4-ac18-40ed-96e4-48d36bf850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774</TotalTime>
  <Words>2488</Words>
  <Application>Microsoft Office PowerPoint</Application>
  <PresentationFormat>Widescreen</PresentationFormat>
  <Paragraphs>236</Paragraphs>
  <Slides>35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Amasis MT Pro Medium</vt:lpstr>
      <vt:lpstr>Arial</vt:lpstr>
      <vt:lpstr>Calibri</vt:lpstr>
      <vt:lpstr>Times New Roman</vt:lpstr>
      <vt:lpstr>Univers Light</vt:lpstr>
      <vt:lpstr>TribuneVTI</vt:lpstr>
      <vt:lpstr>Fishing in the Lake  for Data on Quality Engagement  at Community College of Philadelphia</vt:lpstr>
      <vt:lpstr>PowerPoint Presentation</vt:lpstr>
      <vt:lpstr>PowerPoint Presentation</vt:lpstr>
      <vt:lpstr>CCP's fishing expedition in the data lake</vt:lpstr>
      <vt:lpstr>Collecting data in online learning</vt:lpstr>
      <vt:lpstr>Types of data collected</vt:lpstr>
      <vt:lpstr>3 Biggest Data Challenges:</vt:lpstr>
      <vt:lpstr>The Data Lake Story</vt:lpstr>
      <vt:lpstr>Before the Data Lake – Manual extracts from Canvas  </vt:lpstr>
      <vt:lpstr>Single static 'snapshot' reports with no user interaction</vt:lpstr>
      <vt:lpstr>PowerPoint Presentation</vt:lpstr>
      <vt:lpstr>Data Lake Version – Refreshed Daily and Interactive</vt:lpstr>
      <vt:lpstr>Our research study</vt:lpstr>
      <vt:lpstr>Our Hypothesis</vt:lpstr>
      <vt:lpstr>Literature Review</vt:lpstr>
      <vt:lpstr>Control variables and definitions</vt:lpstr>
      <vt:lpstr>Caveats</vt:lpstr>
      <vt:lpstr>Findings</vt:lpstr>
      <vt:lpstr>General success rates</vt:lpstr>
      <vt:lpstr>Overall success rates by number of content types</vt:lpstr>
      <vt:lpstr>PowerPoint Presentation</vt:lpstr>
      <vt:lpstr>Average success rates by ethnicity</vt:lpstr>
      <vt:lpstr>Average success rate using independent variables</vt:lpstr>
      <vt:lpstr>Average success rate by class size</vt:lpstr>
      <vt:lpstr>Detail of class size = 21-25 success rates by # of activities</vt:lpstr>
      <vt:lpstr>Average success rates by college level courses vs. Developmental courses  </vt:lpstr>
      <vt:lpstr>A brief look at types of activities</vt:lpstr>
      <vt:lpstr>Student Success Rate by Activity Type- Active </vt:lpstr>
      <vt:lpstr>Student Success Rate by Activity Type- Passive </vt:lpstr>
      <vt:lpstr>Analysis and conclusions</vt:lpstr>
      <vt:lpstr>Findings</vt:lpstr>
      <vt:lpstr>Benefits of a data lake</vt:lpstr>
      <vt:lpstr>PowerPoint Presentation</vt:lpstr>
      <vt:lpstr> 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Temple</dc:creator>
  <cp:lastModifiedBy>Karen Rege</cp:lastModifiedBy>
  <cp:revision>727</cp:revision>
  <dcterms:created xsi:type="dcterms:W3CDTF">2023-06-22T18:25:31Z</dcterms:created>
  <dcterms:modified xsi:type="dcterms:W3CDTF">2023-08-01T20:33:21Z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0x010100B81DACD4F192BC47BFCB4ABDF2877F60</vt:lpwstr>
  </property>
</Properties>
</file>