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oppins"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oUsW09uxDW8TLfA/cKQRDCnd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4d8e3cb0e3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34d8e3cb0e3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4d8e3cb0e3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34d8e3cb0e3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4d8e3cb0e3_0_3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34d8e3cb0e3_0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4d8e3cb0e3_0_4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4d8e3cb0e3_0_4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34d8e3cb0e3_0_4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6c61b8691_1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6c61b8691_1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366c61b8691_1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4d8e3cb0e3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34d8e3cb0e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66c61b869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66c61b869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366c61b869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66c61b8691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66c61b8691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366c61b8691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66c61b8691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66c61b8691_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366c61b8691_1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4F2D7F"/>
        </a:solidFill>
        <a:effectLst/>
      </p:bgPr>
    </p:bg>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3973321" y="2520683"/>
            <a:ext cx="6663814" cy="13696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Poppins"/>
              <a:buNone/>
              <a:defRPr sz="4500" b="1" i="0">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3973321" y="4075146"/>
            <a:ext cx="6663814" cy="43862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1000"/>
              </a:spcBef>
              <a:spcAft>
                <a:spcPts val="0"/>
              </a:spcAft>
              <a:buClr>
                <a:srgbClr val="B4B4B4"/>
              </a:buClr>
              <a:buSzPts val="1600"/>
              <a:buNone/>
              <a:defRPr sz="1600" b="1" i="0">
                <a:solidFill>
                  <a:srgbClr val="B4B4B4"/>
                </a:solidFill>
                <a:latin typeface="Poppins"/>
                <a:ea typeface="Poppins"/>
                <a:cs typeface="Poppins"/>
                <a:sym typeface="Poppins"/>
              </a:defRPr>
            </a:lvl1pPr>
            <a:lvl2pPr lvl="1" algn="ctr">
              <a:lnSpc>
                <a:spcPct val="100000"/>
              </a:lnSpc>
              <a:spcBef>
                <a:spcPts val="2400"/>
              </a:spcBef>
              <a:spcAft>
                <a:spcPts val="0"/>
              </a:spcAft>
              <a:buClr>
                <a:srgbClr val="3A3A3A"/>
              </a:buClr>
              <a:buSzPts val="2000"/>
              <a:buNone/>
              <a:defRPr sz="2000"/>
            </a:lvl2pPr>
            <a:lvl3pPr lvl="2" algn="ctr">
              <a:lnSpc>
                <a:spcPct val="100000"/>
              </a:lnSpc>
              <a:spcBef>
                <a:spcPts val="2400"/>
              </a:spcBef>
              <a:spcAft>
                <a:spcPts val="0"/>
              </a:spcAft>
              <a:buClr>
                <a:srgbClr val="747474"/>
              </a:buClr>
              <a:buSzPts val="1800"/>
              <a:buNone/>
              <a:defRPr sz="1800"/>
            </a:lvl3pPr>
            <a:lvl4pPr lvl="3" algn="ctr">
              <a:lnSpc>
                <a:spcPct val="100000"/>
              </a:lnSpc>
              <a:spcBef>
                <a:spcPts val="2400"/>
              </a:spcBef>
              <a:spcAft>
                <a:spcPts val="0"/>
              </a:spcAft>
              <a:buClr>
                <a:srgbClr val="747474"/>
              </a:buClr>
              <a:buSzPts val="1600"/>
              <a:buNone/>
              <a:defRPr sz="1600"/>
            </a:lvl4pPr>
            <a:lvl5pPr lvl="4" algn="ctr">
              <a:lnSpc>
                <a:spcPct val="100000"/>
              </a:lnSpc>
              <a:spcBef>
                <a:spcPts val="2400"/>
              </a:spcBef>
              <a:spcAft>
                <a:spcPts val="0"/>
              </a:spcAft>
              <a:buClr>
                <a:srgbClr val="747474"/>
              </a:buClr>
              <a:buSzPts val="1600"/>
              <a:buNone/>
              <a:defRPr sz="1600"/>
            </a:lvl5pPr>
            <a:lvl6pPr lvl="5" algn="ctr">
              <a:lnSpc>
                <a:spcPct val="90000"/>
              </a:lnSpc>
              <a:spcBef>
                <a:spcPts val="24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0" name="Google Shape;20;p11"/>
          <p:cNvCxnSpPr/>
          <p:nvPr/>
        </p:nvCxnSpPr>
        <p:spPr>
          <a:xfrm>
            <a:off x="3452351" y="2520683"/>
            <a:ext cx="0" cy="1882631"/>
          </a:xfrm>
          <a:prstGeom prst="straightConnector1">
            <a:avLst/>
          </a:prstGeom>
          <a:noFill/>
          <a:ln w="9525" cap="flat" cmpd="sng">
            <a:solidFill>
              <a:schemeClr val="lt2"/>
            </a:solidFill>
            <a:prstDash val="solid"/>
            <a:miter lim="800000"/>
            <a:headEnd type="none" w="sm" len="sm"/>
            <a:tailEnd type="none" w="sm" len="sm"/>
          </a:ln>
        </p:spPr>
      </p:cxnSp>
      <p:pic>
        <p:nvPicPr>
          <p:cNvPr id="21" name="Google Shape;21;p11"/>
          <p:cNvPicPr preferRelativeResize="0"/>
          <p:nvPr/>
        </p:nvPicPr>
        <p:blipFill rotWithShape="1">
          <a:blip r:embed="rId2">
            <a:alphaModFix/>
          </a:blip>
          <a:srcRect/>
          <a:stretch/>
        </p:blipFill>
        <p:spPr>
          <a:xfrm>
            <a:off x="598221" y="2122656"/>
            <a:ext cx="2593646" cy="25936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bg>
      <p:bgPr>
        <a:solidFill>
          <a:srgbClr val="4F2D7F"/>
        </a:solid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ctrTitle"/>
          </p:nvPr>
        </p:nvSpPr>
        <p:spPr>
          <a:xfrm>
            <a:off x="3973321" y="2520683"/>
            <a:ext cx="6663814" cy="13696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Poppins"/>
              <a:buNone/>
              <a:defRPr sz="4500" b="1" i="0">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0"/>
          <p:cNvSpPr txBox="1">
            <a:spLocks noGrp="1"/>
          </p:cNvSpPr>
          <p:nvPr>
            <p:ph type="subTitle" idx="1"/>
          </p:nvPr>
        </p:nvSpPr>
        <p:spPr>
          <a:xfrm>
            <a:off x="3973321" y="4075146"/>
            <a:ext cx="6663814" cy="43862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1000"/>
              </a:spcBef>
              <a:spcAft>
                <a:spcPts val="0"/>
              </a:spcAft>
              <a:buClr>
                <a:srgbClr val="B4B4B4"/>
              </a:buClr>
              <a:buSzPts val="1600"/>
              <a:buNone/>
              <a:defRPr sz="1600" b="1" i="0">
                <a:solidFill>
                  <a:srgbClr val="B4B4B4"/>
                </a:solidFill>
                <a:latin typeface="Poppins"/>
                <a:ea typeface="Poppins"/>
                <a:cs typeface="Poppins"/>
                <a:sym typeface="Poppins"/>
              </a:defRPr>
            </a:lvl1pPr>
            <a:lvl2pPr lvl="1" algn="ctr">
              <a:lnSpc>
                <a:spcPct val="100000"/>
              </a:lnSpc>
              <a:spcBef>
                <a:spcPts val="2400"/>
              </a:spcBef>
              <a:spcAft>
                <a:spcPts val="0"/>
              </a:spcAft>
              <a:buClr>
                <a:srgbClr val="3A3A3A"/>
              </a:buClr>
              <a:buSzPts val="2000"/>
              <a:buNone/>
              <a:defRPr sz="2000"/>
            </a:lvl2pPr>
            <a:lvl3pPr lvl="2" algn="ctr">
              <a:lnSpc>
                <a:spcPct val="100000"/>
              </a:lnSpc>
              <a:spcBef>
                <a:spcPts val="2400"/>
              </a:spcBef>
              <a:spcAft>
                <a:spcPts val="0"/>
              </a:spcAft>
              <a:buClr>
                <a:srgbClr val="747474"/>
              </a:buClr>
              <a:buSzPts val="1800"/>
              <a:buNone/>
              <a:defRPr sz="1800"/>
            </a:lvl3pPr>
            <a:lvl4pPr lvl="3" algn="ctr">
              <a:lnSpc>
                <a:spcPct val="100000"/>
              </a:lnSpc>
              <a:spcBef>
                <a:spcPts val="2400"/>
              </a:spcBef>
              <a:spcAft>
                <a:spcPts val="0"/>
              </a:spcAft>
              <a:buClr>
                <a:srgbClr val="747474"/>
              </a:buClr>
              <a:buSzPts val="1600"/>
              <a:buNone/>
              <a:defRPr sz="1600"/>
            </a:lvl4pPr>
            <a:lvl5pPr lvl="4" algn="ctr">
              <a:lnSpc>
                <a:spcPct val="100000"/>
              </a:lnSpc>
              <a:spcBef>
                <a:spcPts val="2400"/>
              </a:spcBef>
              <a:spcAft>
                <a:spcPts val="0"/>
              </a:spcAft>
              <a:buClr>
                <a:srgbClr val="747474"/>
              </a:buClr>
              <a:buSzPts val="1600"/>
              <a:buNone/>
              <a:defRPr sz="1600"/>
            </a:lvl5pPr>
            <a:lvl6pPr lvl="5" algn="ctr">
              <a:lnSpc>
                <a:spcPct val="90000"/>
              </a:lnSpc>
              <a:spcBef>
                <a:spcPts val="24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93" name="Google Shape;93;p20"/>
          <p:cNvCxnSpPr/>
          <p:nvPr/>
        </p:nvCxnSpPr>
        <p:spPr>
          <a:xfrm>
            <a:off x="3452351" y="2520683"/>
            <a:ext cx="0" cy="1882631"/>
          </a:xfrm>
          <a:prstGeom prst="straightConnector1">
            <a:avLst/>
          </a:prstGeom>
          <a:noFill/>
          <a:ln w="9525" cap="flat" cmpd="sng">
            <a:solidFill>
              <a:schemeClr val="lt2"/>
            </a:solidFill>
            <a:prstDash val="solid"/>
            <a:miter lim="800000"/>
            <a:headEnd type="none" w="sm" len="sm"/>
            <a:tailEnd type="none" w="sm" len="sm"/>
          </a:ln>
        </p:spPr>
      </p:cxnSp>
      <p:pic>
        <p:nvPicPr>
          <p:cNvPr id="94" name="Google Shape;94;p20"/>
          <p:cNvPicPr preferRelativeResize="0"/>
          <p:nvPr/>
        </p:nvPicPr>
        <p:blipFill rotWithShape="1">
          <a:blip r:embed="rId2">
            <a:alphaModFix/>
          </a:blip>
          <a:srcRect/>
          <a:stretch/>
        </p:blipFill>
        <p:spPr>
          <a:xfrm>
            <a:off x="598221" y="2122656"/>
            <a:ext cx="2593646" cy="259364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95"/>
        <p:cNvGrpSpPr/>
        <p:nvPr/>
      </p:nvGrpSpPr>
      <p:grpSpPr>
        <a:xfrm>
          <a:off x="0" y="0"/>
          <a:ext cx="0" cy="0"/>
          <a:chOff x="0" y="0"/>
          <a:chExt cx="0" cy="0"/>
        </a:xfrm>
      </p:grpSpPr>
      <p:sp>
        <p:nvSpPr>
          <p:cNvPr id="96" name="Google Shape;96;p21"/>
          <p:cNvSpPr txBox="1">
            <a:spLocks noGrp="1"/>
          </p:cNvSpPr>
          <p:nvPr>
            <p:ph type="body" idx="1"/>
          </p:nvPr>
        </p:nvSpPr>
        <p:spPr>
          <a:xfrm>
            <a:off x="533093" y="1450571"/>
            <a:ext cx="10820707" cy="4384854"/>
          </a:xfrm>
          <a:prstGeom prst="rect">
            <a:avLst/>
          </a:prstGeom>
          <a:noFill/>
          <a:ln>
            <a:noFill/>
          </a:ln>
        </p:spPr>
        <p:txBody>
          <a:bodyPr spcFirstLastPara="1" wrap="square" lIns="91425" tIns="45700" rIns="91425" bIns="45700" anchor="ctr" anchorCtr="0">
            <a:normAutofit/>
          </a:bodyPr>
          <a:lstStyle>
            <a:lvl1pPr marL="457200" lvl="0" indent="-368300" algn="l">
              <a:lnSpc>
                <a:spcPct val="100000"/>
              </a:lnSpc>
              <a:spcBef>
                <a:spcPts val="1000"/>
              </a:spcBef>
              <a:spcAft>
                <a:spcPts val="0"/>
              </a:spcAft>
              <a:buClr>
                <a:srgbClr val="4F2D7F"/>
              </a:buClr>
              <a:buSzPts val="2200"/>
              <a:buChar char="•"/>
              <a:defRPr/>
            </a:lvl1pPr>
            <a:lvl2pPr marL="914400" lvl="1" indent="-355600" algn="l">
              <a:lnSpc>
                <a:spcPct val="100000"/>
              </a:lnSpc>
              <a:spcBef>
                <a:spcPts val="1200"/>
              </a:spcBef>
              <a:spcAft>
                <a:spcPts val="0"/>
              </a:spcAft>
              <a:buClr>
                <a:schemeClr val="dk1"/>
              </a:buClr>
              <a:buSzPts val="2000"/>
              <a:buChar char="•"/>
              <a:defRPr/>
            </a:lvl2pPr>
            <a:lvl3pPr marL="1371600" lvl="2" indent="-342900" algn="l">
              <a:lnSpc>
                <a:spcPct val="100000"/>
              </a:lnSpc>
              <a:spcBef>
                <a:spcPts val="1200"/>
              </a:spcBef>
              <a:spcAft>
                <a:spcPts val="0"/>
              </a:spcAft>
              <a:buClr>
                <a:schemeClr val="dk1"/>
              </a:buClr>
              <a:buSzPts val="1800"/>
              <a:buChar char="•"/>
              <a:defRPr/>
            </a:lvl3pPr>
            <a:lvl4pPr marL="1828800" lvl="3" indent="-330200" algn="l">
              <a:lnSpc>
                <a:spcPct val="100000"/>
              </a:lnSpc>
              <a:spcBef>
                <a:spcPts val="1200"/>
              </a:spcBef>
              <a:spcAft>
                <a:spcPts val="0"/>
              </a:spcAft>
              <a:buClr>
                <a:schemeClr val="dk1"/>
              </a:buClr>
              <a:buSzPts val="1600"/>
              <a:buChar char="•"/>
              <a:defRPr/>
            </a:lvl4pPr>
            <a:lvl5pPr marL="2286000" lvl="4" indent="-330200" algn="l">
              <a:lnSpc>
                <a:spcPct val="100000"/>
              </a:lnSpc>
              <a:spcBef>
                <a:spcPts val="1200"/>
              </a:spcBef>
              <a:spcAft>
                <a:spcPts val="0"/>
              </a:spcAft>
              <a:buClr>
                <a:schemeClr val="dk1"/>
              </a:buClr>
              <a:buSzPts val="16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1"/>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4F2D7F"/>
                </a:solidFill>
                <a:latin typeface="Poppins"/>
                <a:ea typeface="Poppins"/>
                <a:cs typeface="Poppins"/>
                <a:sym typeface="Poppins"/>
              </a:defRPr>
            </a:lvl1pPr>
            <a:lvl2pPr marL="0" lvl="1" indent="0" algn="l">
              <a:spcBef>
                <a:spcPts val="0"/>
              </a:spcBef>
              <a:buNone/>
              <a:defRPr sz="1200" b="1" i="0" u="none" strike="noStrike" cap="none">
                <a:solidFill>
                  <a:srgbClr val="4F2D7F"/>
                </a:solidFill>
                <a:latin typeface="Poppins"/>
                <a:ea typeface="Poppins"/>
                <a:cs typeface="Poppins"/>
                <a:sym typeface="Poppins"/>
              </a:defRPr>
            </a:lvl2pPr>
            <a:lvl3pPr marL="0" lvl="2" indent="0" algn="l">
              <a:spcBef>
                <a:spcPts val="0"/>
              </a:spcBef>
              <a:buNone/>
              <a:defRPr sz="1200" b="1" i="0" u="none" strike="noStrike" cap="none">
                <a:solidFill>
                  <a:srgbClr val="4F2D7F"/>
                </a:solidFill>
                <a:latin typeface="Poppins"/>
                <a:ea typeface="Poppins"/>
                <a:cs typeface="Poppins"/>
                <a:sym typeface="Poppins"/>
              </a:defRPr>
            </a:lvl3pPr>
            <a:lvl4pPr marL="0" lvl="3" indent="0" algn="l">
              <a:spcBef>
                <a:spcPts val="0"/>
              </a:spcBef>
              <a:buNone/>
              <a:defRPr sz="1200" b="1" i="0" u="none" strike="noStrike" cap="none">
                <a:solidFill>
                  <a:srgbClr val="4F2D7F"/>
                </a:solidFill>
                <a:latin typeface="Poppins"/>
                <a:ea typeface="Poppins"/>
                <a:cs typeface="Poppins"/>
                <a:sym typeface="Poppins"/>
              </a:defRPr>
            </a:lvl4pPr>
            <a:lvl5pPr marL="0" lvl="4" indent="0" algn="l">
              <a:spcBef>
                <a:spcPts val="0"/>
              </a:spcBef>
              <a:buNone/>
              <a:defRPr sz="1200" b="1" i="0" u="none" strike="noStrike" cap="none">
                <a:solidFill>
                  <a:srgbClr val="4F2D7F"/>
                </a:solidFill>
                <a:latin typeface="Poppins"/>
                <a:ea typeface="Poppins"/>
                <a:cs typeface="Poppins"/>
                <a:sym typeface="Poppins"/>
              </a:defRPr>
            </a:lvl5pPr>
            <a:lvl6pPr marL="0" lvl="5" indent="0" algn="l">
              <a:spcBef>
                <a:spcPts val="0"/>
              </a:spcBef>
              <a:buNone/>
              <a:defRPr sz="1200" b="1" i="0" u="none" strike="noStrike" cap="none">
                <a:solidFill>
                  <a:srgbClr val="4F2D7F"/>
                </a:solidFill>
                <a:latin typeface="Poppins"/>
                <a:ea typeface="Poppins"/>
                <a:cs typeface="Poppins"/>
                <a:sym typeface="Poppins"/>
              </a:defRPr>
            </a:lvl6pPr>
            <a:lvl7pPr marL="0" lvl="6" indent="0" algn="l">
              <a:spcBef>
                <a:spcPts val="0"/>
              </a:spcBef>
              <a:buNone/>
              <a:defRPr sz="1200" b="1" i="0" u="none" strike="noStrike" cap="none">
                <a:solidFill>
                  <a:srgbClr val="4F2D7F"/>
                </a:solidFill>
                <a:latin typeface="Poppins"/>
                <a:ea typeface="Poppins"/>
                <a:cs typeface="Poppins"/>
                <a:sym typeface="Poppins"/>
              </a:defRPr>
            </a:lvl7pPr>
            <a:lvl8pPr marL="0" lvl="7" indent="0" algn="l">
              <a:spcBef>
                <a:spcPts val="0"/>
              </a:spcBef>
              <a:buNone/>
              <a:defRPr sz="1200" b="1" i="0" u="none" strike="noStrike" cap="none">
                <a:solidFill>
                  <a:srgbClr val="4F2D7F"/>
                </a:solidFill>
                <a:latin typeface="Poppins"/>
                <a:ea typeface="Poppins"/>
                <a:cs typeface="Poppins"/>
                <a:sym typeface="Poppins"/>
              </a:defRPr>
            </a:lvl8pPr>
            <a:lvl9pPr marL="0" lvl="8" indent="0" algn="l">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21"/>
          <p:cNvSpPr txBox="1">
            <a:spLocks noGrp="1"/>
          </p:cNvSpPr>
          <p:nvPr>
            <p:ph type="title"/>
          </p:nvPr>
        </p:nvSpPr>
        <p:spPr>
          <a:xfrm>
            <a:off x="533094" y="464610"/>
            <a:ext cx="10515600" cy="6294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F2D7F"/>
              </a:buClr>
              <a:buSzPts val="3200"/>
              <a:buFont typeface="Poppins"/>
              <a:buNone/>
              <a:defRPr sz="3200" b="1" i="0" cap="none">
                <a:solidFill>
                  <a:srgbClr val="4F2D7F"/>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9" name="Google Shape;99;p21"/>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pic>
        <p:nvPicPr>
          <p:cNvPr id="100" name="Google Shape;100;p21"/>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101" name="Google Shape;101;p21"/>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
        <p:nvSpPr>
          <p:cNvPr id="102" name="Google Shape;102;p21"/>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103"/>
        <p:cNvGrpSpPr/>
        <p:nvPr/>
      </p:nvGrpSpPr>
      <p:grpSpPr>
        <a:xfrm>
          <a:off x="0" y="0"/>
          <a:ext cx="0" cy="0"/>
          <a:chOff x="0" y="0"/>
          <a:chExt cx="0" cy="0"/>
        </a:xfrm>
      </p:grpSpPr>
      <p:sp>
        <p:nvSpPr>
          <p:cNvPr id="104" name="Google Shape;104;p22"/>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4F2D7F"/>
                </a:solidFill>
                <a:latin typeface="Poppins"/>
                <a:ea typeface="Poppins"/>
                <a:cs typeface="Poppins"/>
                <a:sym typeface="Poppins"/>
              </a:defRPr>
            </a:lvl1pPr>
            <a:lvl2pPr marL="0" lvl="1" indent="0" algn="l">
              <a:spcBef>
                <a:spcPts val="0"/>
              </a:spcBef>
              <a:buNone/>
              <a:defRPr sz="1200" b="1" i="0" u="none" strike="noStrike" cap="none">
                <a:solidFill>
                  <a:srgbClr val="4F2D7F"/>
                </a:solidFill>
                <a:latin typeface="Poppins"/>
                <a:ea typeface="Poppins"/>
                <a:cs typeface="Poppins"/>
                <a:sym typeface="Poppins"/>
              </a:defRPr>
            </a:lvl2pPr>
            <a:lvl3pPr marL="0" lvl="2" indent="0" algn="l">
              <a:spcBef>
                <a:spcPts val="0"/>
              </a:spcBef>
              <a:buNone/>
              <a:defRPr sz="1200" b="1" i="0" u="none" strike="noStrike" cap="none">
                <a:solidFill>
                  <a:srgbClr val="4F2D7F"/>
                </a:solidFill>
                <a:latin typeface="Poppins"/>
                <a:ea typeface="Poppins"/>
                <a:cs typeface="Poppins"/>
                <a:sym typeface="Poppins"/>
              </a:defRPr>
            </a:lvl3pPr>
            <a:lvl4pPr marL="0" lvl="3" indent="0" algn="l">
              <a:spcBef>
                <a:spcPts val="0"/>
              </a:spcBef>
              <a:buNone/>
              <a:defRPr sz="1200" b="1" i="0" u="none" strike="noStrike" cap="none">
                <a:solidFill>
                  <a:srgbClr val="4F2D7F"/>
                </a:solidFill>
                <a:latin typeface="Poppins"/>
                <a:ea typeface="Poppins"/>
                <a:cs typeface="Poppins"/>
                <a:sym typeface="Poppins"/>
              </a:defRPr>
            </a:lvl4pPr>
            <a:lvl5pPr marL="0" lvl="4" indent="0" algn="l">
              <a:spcBef>
                <a:spcPts val="0"/>
              </a:spcBef>
              <a:buNone/>
              <a:defRPr sz="1200" b="1" i="0" u="none" strike="noStrike" cap="none">
                <a:solidFill>
                  <a:srgbClr val="4F2D7F"/>
                </a:solidFill>
                <a:latin typeface="Poppins"/>
                <a:ea typeface="Poppins"/>
                <a:cs typeface="Poppins"/>
                <a:sym typeface="Poppins"/>
              </a:defRPr>
            </a:lvl5pPr>
            <a:lvl6pPr marL="0" lvl="5" indent="0" algn="l">
              <a:spcBef>
                <a:spcPts val="0"/>
              </a:spcBef>
              <a:buNone/>
              <a:defRPr sz="1200" b="1" i="0" u="none" strike="noStrike" cap="none">
                <a:solidFill>
                  <a:srgbClr val="4F2D7F"/>
                </a:solidFill>
                <a:latin typeface="Poppins"/>
                <a:ea typeface="Poppins"/>
                <a:cs typeface="Poppins"/>
                <a:sym typeface="Poppins"/>
              </a:defRPr>
            </a:lvl6pPr>
            <a:lvl7pPr marL="0" lvl="6" indent="0" algn="l">
              <a:spcBef>
                <a:spcPts val="0"/>
              </a:spcBef>
              <a:buNone/>
              <a:defRPr sz="1200" b="1" i="0" u="none" strike="noStrike" cap="none">
                <a:solidFill>
                  <a:srgbClr val="4F2D7F"/>
                </a:solidFill>
                <a:latin typeface="Poppins"/>
                <a:ea typeface="Poppins"/>
                <a:cs typeface="Poppins"/>
                <a:sym typeface="Poppins"/>
              </a:defRPr>
            </a:lvl7pPr>
            <a:lvl8pPr marL="0" lvl="7" indent="0" algn="l">
              <a:spcBef>
                <a:spcPts val="0"/>
              </a:spcBef>
              <a:buNone/>
              <a:defRPr sz="1200" b="1" i="0" u="none" strike="noStrike" cap="none">
                <a:solidFill>
                  <a:srgbClr val="4F2D7F"/>
                </a:solidFill>
                <a:latin typeface="Poppins"/>
                <a:ea typeface="Poppins"/>
                <a:cs typeface="Poppins"/>
                <a:sym typeface="Poppins"/>
              </a:defRPr>
            </a:lvl8pPr>
            <a:lvl9pPr marL="0" lvl="8" indent="0" algn="l">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2"/>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sp>
        <p:nvSpPr>
          <p:cNvPr id="106" name="Google Shape;106;p22"/>
          <p:cNvSpPr txBox="1">
            <a:spLocks noGrp="1"/>
          </p:cNvSpPr>
          <p:nvPr>
            <p:ph type="title"/>
          </p:nvPr>
        </p:nvSpPr>
        <p:spPr>
          <a:xfrm>
            <a:off x="838200" y="376036"/>
            <a:ext cx="10515600" cy="4687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F2D7F"/>
              </a:buClr>
              <a:buSzPts val="3200"/>
              <a:buFont typeface="Poppins"/>
              <a:buNone/>
              <a:defRPr sz="3200" b="1" i="0" cap="none">
                <a:solidFill>
                  <a:srgbClr val="4F2D7F"/>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990600" y="1188245"/>
            <a:ext cx="4969476" cy="488279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rgbClr val="4F2D7F"/>
              </a:buClr>
              <a:buSzPts val="1800"/>
              <a:buChar char="•"/>
              <a:defRPr/>
            </a:lvl1pPr>
            <a:lvl2pPr marL="914400" lvl="1" indent="-342900" algn="l">
              <a:lnSpc>
                <a:spcPct val="100000"/>
              </a:lnSpc>
              <a:spcBef>
                <a:spcPts val="2400"/>
              </a:spcBef>
              <a:spcAft>
                <a:spcPts val="0"/>
              </a:spcAft>
              <a:buClr>
                <a:srgbClr val="3A3A3A"/>
              </a:buClr>
              <a:buSzPts val="1800"/>
              <a:buChar char="•"/>
              <a:defRPr/>
            </a:lvl2pPr>
            <a:lvl3pPr marL="1371600" lvl="2" indent="-342900" algn="l">
              <a:lnSpc>
                <a:spcPct val="100000"/>
              </a:lnSpc>
              <a:spcBef>
                <a:spcPts val="2400"/>
              </a:spcBef>
              <a:spcAft>
                <a:spcPts val="0"/>
              </a:spcAft>
              <a:buClr>
                <a:srgbClr val="747474"/>
              </a:buClr>
              <a:buSzPts val="1800"/>
              <a:buChar char="•"/>
              <a:defRPr/>
            </a:lvl3pPr>
            <a:lvl4pPr marL="1828800" lvl="3" indent="-342900" algn="l">
              <a:lnSpc>
                <a:spcPct val="100000"/>
              </a:lnSpc>
              <a:spcBef>
                <a:spcPts val="2400"/>
              </a:spcBef>
              <a:spcAft>
                <a:spcPts val="0"/>
              </a:spcAft>
              <a:buClr>
                <a:srgbClr val="747474"/>
              </a:buClr>
              <a:buSzPts val="1800"/>
              <a:buChar char="•"/>
              <a:defRPr/>
            </a:lvl4pPr>
            <a:lvl5pPr marL="2286000" lvl="4" indent="-342900" algn="l">
              <a:lnSpc>
                <a:spcPct val="100000"/>
              </a:lnSpc>
              <a:spcBef>
                <a:spcPts val="2400"/>
              </a:spcBef>
              <a:spcAft>
                <a:spcPts val="0"/>
              </a:spcAft>
              <a:buClr>
                <a:srgbClr val="747474"/>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22"/>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109" name="Google Shape;109;p22"/>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
        <p:nvSpPr>
          <p:cNvPr id="110" name="Google Shape;110;p22"/>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bg>
      <p:bgPr>
        <a:solidFill>
          <a:srgbClr val="FFFFFF"/>
        </a:solidFill>
        <a:effectLst/>
      </p:bgPr>
    </p:bg>
    <p:spTree>
      <p:nvGrpSpPr>
        <p:cNvPr id="1" name="Shape 22"/>
        <p:cNvGrpSpPr/>
        <p:nvPr/>
      </p:nvGrpSpPr>
      <p:grpSpPr>
        <a:xfrm>
          <a:off x="0" y="0"/>
          <a:ext cx="0" cy="0"/>
          <a:chOff x="0" y="0"/>
          <a:chExt cx="0" cy="0"/>
        </a:xfrm>
      </p:grpSpPr>
      <p:sp>
        <p:nvSpPr>
          <p:cNvPr id="23" name="Google Shape;23;p12"/>
          <p:cNvSpPr txBox="1">
            <a:spLocks noGrp="1"/>
          </p:cNvSpPr>
          <p:nvPr>
            <p:ph type="ctrTitle"/>
          </p:nvPr>
        </p:nvSpPr>
        <p:spPr>
          <a:xfrm>
            <a:off x="3973321" y="2520683"/>
            <a:ext cx="6663814" cy="13696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F2D7F"/>
              </a:buClr>
              <a:buSzPts val="4500"/>
              <a:buFont typeface="Poppins"/>
              <a:buNone/>
              <a:defRPr sz="4500" b="1" i="0">
                <a:solidFill>
                  <a:srgbClr val="4F2D7F"/>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subTitle" idx="1"/>
          </p:nvPr>
        </p:nvSpPr>
        <p:spPr>
          <a:xfrm>
            <a:off x="3973321" y="4075146"/>
            <a:ext cx="6663814" cy="438621"/>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1000"/>
              </a:spcBef>
              <a:spcAft>
                <a:spcPts val="0"/>
              </a:spcAft>
              <a:buClr>
                <a:srgbClr val="B4B4B4"/>
              </a:buClr>
              <a:buSzPts val="1600"/>
              <a:buNone/>
              <a:defRPr sz="1600" b="1" i="0">
                <a:solidFill>
                  <a:srgbClr val="B4B4B4"/>
                </a:solidFill>
                <a:latin typeface="Poppins"/>
                <a:ea typeface="Poppins"/>
                <a:cs typeface="Poppins"/>
                <a:sym typeface="Poppins"/>
              </a:defRPr>
            </a:lvl1pPr>
            <a:lvl2pPr lvl="1" algn="ctr">
              <a:lnSpc>
                <a:spcPct val="100000"/>
              </a:lnSpc>
              <a:spcBef>
                <a:spcPts val="2400"/>
              </a:spcBef>
              <a:spcAft>
                <a:spcPts val="0"/>
              </a:spcAft>
              <a:buClr>
                <a:srgbClr val="3A3A3A"/>
              </a:buClr>
              <a:buSzPts val="2000"/>
              <a:buNone/>
              <a:defRPr sz="2000"/>
            </a:lvl2pPr>
            <a:lvl3pPr lvl="2" algn="ctr">
              <a:lnSpc>
                <a:spcPct val="100000"/>
              </a:lnSpc>
              <a:spcBef>
                <a:spcPts val="2400"/>
              </a:spcBef>
              <a:spcAft>
                <a:spcPts val="0"/>
              </a:spcAft>
              <a:buClr>
                <a:srgbClr val="747474"/>
              </a:buClr>
              <a:buSzPts val="1800"/>
              <a:buNone/>
              <a:defRPr sz="1800"/>
            </a:lvl3pPr>
            <a:lvl4pPr lvl="3" algn="ctr">
              <a:lnSpc>
                <a:spcPct val="100000"/>
              </a:lnSpc>
              <a:spcBef>
                <a:spcPts val="2400"/>
              </a:spcBef>
              <a:spcAft>
                <a:spcPts val="0"/>
              </a:spcAft>
              <a:buClr>
                <a:srgbClr val="747474"/>
              </a:buClr>
              <a:buSzPts val="1600"/>
              <a:buNone/>
              <a:defRPr sz="1600"/>
            </a:lvl4pPr>
            <a:lvl5pPr lvl="4" algn="ctr">
              <a:lnSpc>
                <a:spcPct val="100000"/>
              </a:lnSpc>
              <a:spcBef>
                <a:spcPts val="2400"/>
              </a:spcBef>
              <a:spcAft>
                <a:spcPts val="0"/>
              </a:spcAft>
              <a:buClr>
                <a:srgbClr val="747474"/>
              </a:buClr>
              <a:buSzPts val="1600"/>
              <a:buNone/>
              <a:defRPr sz="1600"/>
            </a:lvl5pPr>
            <a:lvl6pPr lvl="5" algn="ctr">
              <a:lnSpc>
                <a:spcPct val="90000"/>
              </a:lnSpc>
              <a:spcBef>
                <a:spcPts val="24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5" name="Google Shape;25;p12"/>
          <p:cNvCxnSpPr/>
          <p:nvPr/>
        </p:nvCxnSpPr>
        <p:spPr>
          <a:xfrm>
            <a:off x="3452351" y="2520683"/>
            <a:ext cx="0" cy="1882631"/>
          </a:xfrm>
          <a:prstGeom prst="straightConnector1">
            <a:avLst/>
          </a:prstGeom>
          <a:noFill/>
          <a:ln w="9525" cap="flat" cmpd="sng">
            <a:solidFill>
              <a:schemeClr val="lt2"/>
            </a:solidFill>
            <a:prstDash val="solid"/>
            <a:miter lim="800000"/>
            <a:headEnd type="none" w="sm" len="sm"/>
            <a:tailEnd type="none" w="sm" len="sm"/>
          </a:ln>
        </p:spPr>
      </p:cxnSp>
      <p:sp>
        <p:nvSpPr>
          <p:cNvPr id="26" name="Google Shape;26;p12"/>
          <p:cNvSpPr/>
          <p:nvPr/>
        </p:nvSpPr>
        <p:spPr>
          <a:xfrm>
            <a:off x="598221" y="2089244"/>
            <a:ext cx="2593646" cy="26697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 name="Google Shape;27;p12"/>
          <p:cNvPicPr preferRelativeResize="0"/>
          <p:nvPr/>
        </p:nvPicPr>
        <p:blipFill rotWithShape="1">
          <a:blip r:embed="rId2">
            <a:alphaModFix/>
          </a:blip>
          <a:srcRect/>
          <a:stretch/>
        </p:blipFill>
        <p:spPr>
          <a:xfrm>
            <a:off x="598221" y="2121841"/>
            <a:ext cx="2593646" cy="25936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831850" y="111661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F2D7F"/>
              </a:buClr>
              <a:buSzPts val="4800"/>
              <a:buFont typeface="Poppins"/>
              <a:buNone/>
              <a:defRPr sz="4800" b="1" i="0" cap="none">
                <a:solidFill>
                  <a:srgbClr val="4F2D7F"/>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body" idx="1"/>
          </p:nvPr>
        </p:nvSpPr>
        <p:spPr>
          <a:xfrm>
            <a:off x="831850" y="4125829"/>
            <a:ext cx="10515600" cy="58452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B4B4B4"/>
              </a:buClr>
              <a:buSzPts val="2400"/>
              <a:buNone/>
              <a:defRPr sz="2400" b="1" cap="none">
                <a:solidFill>
                  <a:srgbClr val="B4B4B4"/>
                </a:solidFill>
              </a:defRPr>
            </a:lvl1pPr>
            <a:lvl2pPr marL="914400" lvl="1" indent="-228600" algn="l">
              <a:lnSpc>
                <a:spcPct val="100000"/>
              </a:lnSpc>
              <a:spcBef>
                <a:spcPts val="2400"/>
              </a:spcBef>
              <a:spcAft>
                <a:spcPts val="0"/>
              </a:spcAft>
              <a:buClr>
                <a:srgbClr val="958CAA"/>
              </a:buClr>
              <a:buSzPts val="2000"/>
              <a:buNone/>
              <a:defRPr sz="2000">
                <a:solidFill>
                  <a:srgbClr val="958CAA"/>
                </a:solidFill>
              </a:defRPr>
            </a:lvl2pPr>
            <a:lvl3pPr marL="1371600" lvl="2" indent="-228600" algn="l">
              <a:lnSpc>
                <a:spcPct val="100000"/>
              </a:lnSpc>
              <a:spcBef>
                <a:spcPts val="2400"/>
              </a:spcBef>
              <a:spcAft>
                <a:spcPts val="0"/>
              </a:spcAft>
              <a:buClr>
                <a:srgbClr val="958CAA"/>
              </a:buClr>
              <a:buSzPts val="1800"/>
              <a:buNone/>
              <a:defRPr sz="1800">
                <a:solidFill>
                  <a:srgbClr val="958CAA"/>
                </a:solidFill>
              </a:defRPr>
            </a:lvl3pPr>
            <a:lvl4pPr marL="1828800" lvl="3" indent="-228600" algn="l">
              <a:lnSpc>
                <a:spcPct val="100000"/>
              </a:lnSpc>
              <a:spcBef>
                <a:spcPts val="2400"/>
              </a:spcBef>
              <a:spcAft>
                <a:spcPts val="0"/>
              </a:spcAft>
              <a:buClr>
                <a:srgbClr val="958CAA"/>
              </a:buClr>
              <a:buSzPts val="1600"/>
              <a:buNone/>
              <a:defRPr sz="1600">
                <a:solidFill>
                  <a:srgbClr val="958CAA"/>
                </a:solidFill>
              </a:defRPr>
            </a:lvl4pPr>
            <a:lvl5pPr marL="2286000" lvl="4" indent="-228600" algn="l">
              <a:lnSpc>
                <a:spcPct val="100000"/>
              </a:lnSpc>
              <a:spcBef>
                <a:spcPts val="2400"/>
              </a:spcBef>
              <a:spcAft>
                <a:spcPts val="0"/>
              </a:spcAft>
              <a:buClr>
                <a:srgbClr val="958CAA"/>
              </a:buClr>
              <a:buSzPts val="1600"/>
              <a:buNone/>
              <a:defRPr sz="1600">
                <a:solidFill>
                  <a:srgbClr val="958CAA"/>
                </a:solidFill>
              </a:defRPr>
            </a:lvl5pPr>
            <a:lvl6pPr marL="2743200" lvl="5" indent="-228600" algn="l">
              <a:lnSpc>
                <a:spcPct val="90000"/>
              </a:lnSpc>
              <a:spcBef>
                <a:spcPts val="2400"/>
              </a:spcBef>
              <a:spcAft>
                <a:spcPts val="0"/>
              </a:spcAft>
              <a:buClr>
                <a:srgbClr val="958CAA"/>
              </a:buClr>
              <a:buSzPts val="1600"/>
              <a:buNone/>
              <a:defRPr sz="1600">
                <a:solidFill>
                  <a:srgbClr val="958CAA"/>
                </a:solidFill>
              </a:defRPr>
            </a:lvl6pPr>
            <a:lvl7pPr marL="3200400" lvl="6" indent="-228600" algn="l">
              <a:lnSpc>
                <a:spcPct val="90000"/>
              </a:lnSpc>
              <a:spcBef>
                <a:spcPts val="500"/>
              </a:spcBef>
              <a:spcAft>
                <a:spcPts val="0"/>
              </a:spcAft>
              <a:buClr>
                <a:srgbClr val="958CAA"/>
              </a:buClr>
              <a:buSzPts val="1600"/>
              <a:buNone/>
              <a:defRPr sz="1600">
                <a:solidFill>
                  <a:srgbClr val="958CAA"/>
                </a:solidFill>
              </a:defRPr>
            </a:lvl7pPr>
            <a:lvl8pPr marL="3657600" lvl="7" indent="-228600" algn="l">
              <a:lnSpc>
                <a:spcPct val="90000"/>
              </a:lnSpc>
              <a:spcBef>
                <a:spcPts val="500"/>
              </a:spcBef>
              <a:spcAft>
                <a:spcPts val="0"/>
              </a:spcAft>
              <a:buClr>
                <a:srgbClr val="958CAA"/>
              </a:buClr>
              <a:buSzPts val="1600"/>
              <a:buNone/>
              <a:defRPr sz="1600">
                <a:solidFill>
                  <a:srgbClr val="958CAA"/>
                </a:solidFill>
              </a:defRPr>
            </a:lvl8pPr>
            <a:lvl9pPr marL="4114800" lvl="8" indent="-228600" algn="l">
              <a:lnSpc>
                <a:spcPct val="90000"/>
              </a:lnSpc>
              <a:spcBef>
                <a:spcPts val="500"/>
              </a:spcBef>
              <a:spcAft>
                <a:spcPts val="0"/>
              </a:spcAft>
              <a:buClr>
                <a:srgbClr val="958CAA"/>
              </a:buClr>
              <a:buSzPts val="1600"/>
              <a:buNone/>
              <a:defRPr sz="1600">
                <a:solidFill>
                  <a:srgbClr val="958CAA"/>
                </a:solidFill>
              </a:defRPr>
            </a:lvl9pPr>
          </a:lstStyle>
          <a:p>
            <a:endParaRPr/>
          </a:p>
        </p:txBody>
      </p:sp>
      <p:sp>
        <p:nvSpPr>
          <p:cNvPr id="31" name="Google Shape;31;p13"/>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4F2D7F"/>
                </a:solidFill>
                <a:latin typeface="Poppins"/>
                <a:ea typeface="Poppins"/>
                <a:cs typeface="Poppins"/>
                <a:sym typeface="Poppins"/>
              </a:defRPr>
            </a:lvl1pPr>
            <a:lvl2pPr marL="0" lvl="1" indent="0" algn="l">
              <a:spcBef>
                <a:spcPts val="0"/>
              </a:spcBef>
              <a:buNone/>
              <a:defRPr sz="1200" b="1" i="0" u="none" strike="noStrike" cap="none">
                <a:solidFill>
                  <a:srgbClr val="4F2D7F"/>
                </a:solidFill>
                <a:latin typeface="Poppins"/>
                <a:ea typeface="Poppins"/>
                <a:cs typeface="Poppins"/>
                <a:sym typeface="Poppins"/>
              </a:defRPr>
            </a:lvl2pPr>
            <a:lvl3pPr marL="0" lvl="2" indent="0" algn="l">
              <a:spcBef>
                <a:spcPts val="0"/>
              </a:spcBef>
              <a:buNone/>
              <a:defRPr sz="1200" b="1" i="0" u="none" strike="noStrike" cap="none">
                <a:solidFill>
                  <a:srgbClr val="4F2D7F"/>
                </a:solidFill>
                <a:latin typeface="Poppins"/>
                <a:ea typeface="Poppins"/>
                <a:cs typeface="Poppins"/>
                <a:sym typeface="Poppins"/>
              </a:defRPr>
            </a:lvl3pPr>
            <a:lvl4pPr marL="0" lvl="3" indent="0" algn="l">
              <a:spcBef>
                <a:spcPts val="0"/>
              </a:spcBef>
              <a:buNone/>
              <a:defRPr sz="1200" b="1" i="0" u="none" strike="noStrike" cap="none">
                <a:solidFill>
                  <a:srgbClr val="4F2D7F"/>
                </a:solidFill>
                <a:latin typeface="Poppins"/>
                <a:ea typeface="Poppins"/>
                <a:cs typeface="Poppins"/>
                <a:sym typeface="Poppins"/>
              </a:defRPr>
            </a:lvl4pPr>
            <a:lvl5pPr marL="0" lvl="4" indent="0" algn="l">
              <a:spcBef>
                <a:spcPts val="0"/>
              </a:spcBef>
              <a:buNone/>
              <a:defRPr sz="1200" b="1" i="0" u="none" strike="noStrike" cap="none">
                <a:solidFill>
                  <a:srgbClr val="4F2D7F"/>
                </a:solidFill>
                <a:latin typeface="Poppins"/>
                <a:ea typeface="Poppins"/>
                <a:cs typeface="Poppins"/>
                <a:sym typeface="Poppins"/>
              </a:defRPr>
            </a:lvl5pPr>
            <a:lvl6pPr marL="0" lvl="5" indent="0" algn="l">
              <a:spcBef>
                <a:spcPts val="0"/>
              </a:spcBef>
              <a:buNone/>
              <a:defRPr sz="1200" b="1" i="0" u="none" strike="noStrike" cap="none">
                <a:solidFill>
                  <a:srgbClr val="4F2D7F"/>
                </a:solidFill>
                <a:latin typeface="Poppins"/>
                <a:ea typeface="Poppins"/>
                <a:cs typeface="Poppins"/>
                <a:sym typeface="Poppins"/>
              </a:defRPr>
            </a:lvl6pPr>
            <a:lvl7pPr marL="0" lvl="6" indent="0" algn="l">
              <a:spcBef>
                <a:spcPts val="0"/>
              </a:spcBef>
              <a:buNone/>
              <a:defRPr sz="1200" b="1" i="0" u="none" strike="noStrike" cap="none">
                <a:solidFill>
                  <a:srgbClr val="4F2D7F"/>
                </a:solidFill>
                <a:latin typeface="Poppins"/>
                <a:ea typeface="Poppins"/>
                <a:cs typeface="Poppins"/>
                <a:sym typeface="Poppins"/>
              </a:defRPr>
            </a:lvl7pPr>
            <a:lvl8pPr marL="0" lvl="7" indent="0" algn="l">
              <a:spcBef>
                <a:spcPts val="0"/>
              </a:spcBef>
              <a:buNone/>
              <a:defRPr sz="1200" b="1" i="0" u="none" strike="noStrike" cap="none">
                <a:solidFill>
                  <a:srgbClr val="4F2D7F"/>
                </a:solidFill>
                <a:latin typeface="Poppins"/>
                <a:ea typeface="Poppins"/>
                <a:cs typeface="Poppins"/>
                <a:sym typeface="Poppins"/>
              </a:defRPr>
            </a:lvl8pPr>
            <a:lvl9pPr marL="0" lvl="8" indent="0" algn="l">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cxnSp>
        <p:nvCxnSpPr>
          <p:cNvPr id="32" name="Google Shape;32;p13"/>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pic>
        <p:nvPicPr>
          <p:cNvPr id="33" name="Google Shape;33;p13"/>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34" name="Google Shape;34;p13"/>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
        <p:nvSpPr>
          <p:cNvPr id="35" name="Google Shape;35;p13"/>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36"/>
        <p:cNvGrpSpPr/>
        <p:nvPr/>
      </p:nvGrpSpPr>
      <p:grpSpPr>
        <a:xfrm>
          <a:off x="0" y="0"/>
          <a:ext cx="0" cy="0"/>
          <a:chOff x="0" y="0"/>
          <a:chExt cx="0" cy="0"/>
        </a:xfrm>
      </p:grpSpPr>
      <p:sp>
        <p:nvSpPr>
          <p:cNvPr id="37" name="Google Shape;37;p14"/>
          <p:cNvSpPr>
            <a:spLocks noGrp="1"/>
          </p:cNvSpPr>
          <p:nvPr>
            <p:ph type="pic" idx="2"/>
          </p:nvPr>
        </p:nvSpPr>
        <p:spPr>
          <a:xfrm>
            <a:off x="7666009" y="0"/>
            <a:ext cx="4525991" cy="6858000"/>
          </a:xfrm>
          <a:prstGeom prst="rect">
            <a:avLst/>
          </a:prstGeom>
          <a:noFill/>
          <a:ln>
            <a:noFill/>
          </a:ln>
        </p:spPr>
      </p:sp>
      <p:sp>
        <p:nvSpPr>
          <p:cNvPr id="38" name="Google Shape;38;p14"/>
          <p:cNvSpPr txBox="1">
            <a:spLocks noGrp="1"/>
          </p:cNvSpPr>
          <p:nvPr>
            <p:ph type="subTitle" idx="1"/>
          </p:nvPr>
        </p:nvSpPr>
        <p:spPr>
          <a:xfrm>
            <a:off x="767645" y="4792443"/>
            <a:ext cx="6079068" cy="3490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1000"/>
              </a:spcBef>
              <a:spcAft>
                <a:spcPts val="0"/>
              </a:spcAft>
              <a:buClr>
                <a:srgbClr val="B4B4B4"/>
              </a:buClr>
              <a:buSzPts val="1600"/>
              <a:buNone/>
              <a:defRPr sz="1600" b="1" i="0">
                <a:solidFill>
                  <a:srgbClr val="B4B4B4"/>
                </a:solidFill>
                <a:latin typeface="Poppins"/>
                <a:ea typeface="Poppins"/>
                <a:cs typeface="Poppins"/>
                <a:sym typeface="Poppins"/>
              </a:defRPr>
            </a:lvl1pPr>
            <a:lvl2pPr lvl="1" algn="ctr">
              <a:lnSpc>
                <a:spcPct val="100000"/>
              </a:lnSpc>
              <a:spcBef>
                <a:spcPts val="2400"/>
              </a:spcBef>
              <a:spcAft>
                <a:spcPts val="0"/>
              </a:spcAft>
              <a:buClr>
                <a:srgbClr val="3A3A3A"/>
              </a:buClr>
              <a:buSzPts val="2000"/>
              <a:buNone/>
              <a:defRPr sz="2000"/>
            </a:lvl2pPr>
            <a:lvl3pPr lvl="2" algn="ctr">
              <a:lnSpc>
                <a:spcPct val="100000"/>
              </a:lnSpc>
              <a:spcBef>
                <a:spcPts val="2400"/>
              </a:spcBef>
              <a:spcAft>
                <a:spcPts val="0"/>
              </a:spcAft>
              <a:buClr>
                <a:srgbClr val="747474"/>
              </a:buClr>
              <a:buSzPts val="1800"/>
              <a:buNone/>
              <a:defRPr sz="1800"/>
            </a:lvl3pPr>
            <a:lvl4pPr lvl="3" algn="ctr">
              <a:lnSpc>
                <a:spcPct val="100000"/>
              </a:lnSpc>
              <a:spcBef>
                <a:spcPts val="2400"/>
              </a:spcBef>
              <a:spcAft>
                <a:spcPts val="0"/>
              </a:spcAft>
              <a:buClr>
                <a:srgbClr val="747474"/>
              </a:buClr>
              <a:buSzPts val="1600"/>
              <a:buNone/>
              <a:defRPr sz="1600"/>
            </a:lvl4pPr>
            <a:lvl5pPr lvl="4" algn="ctr">
              <a:lnSpc>
                <a:spcPct val="100000"/>
              </a:lnSpc>
              <a:spcBef>
                <a:spcPts val="2400"/>
              </a:spcBef>
              <a:spcAft>
                <a:spcPts val="0"/>
              </a:spcAft>
              <a:buClr>
                <a:srgbClr val="747474"/>
              </a:buClr>
              <a:buSzPts val="1600"/>
              <a:buNone/>
              <a:defRPr sz="1600"/>
            </a:lvl5pPr>
            <a:lvl6pPr lvl="5" algn="ctr">
              <a:lnSpc>
                <a:spcPct val="90000"/>
              </a:lnSpc>
              <a:spcBef>
                <a:spcPts val="24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4"/>
          <p:cNvSpPr txBox="1"/>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u="none" strike="noStrike" cap="none">
                <a:solidFill>
                  <a:srgbClr val="4F2D7F"/>
                </a:solidFill>
                <a:latin typeface="Poppins"/>
                <a:ea typeface="Poppins"/>
                <a:cs typeface="Poppins"/>
                <a:sym typeface="Poppins"/>
              </a:rPr>
              <a:t>‹#›</a:t>
            </a:fld>
            <a:endParaRPr sz="1200" b="1" i="0" u="none" strike="noStrike" cap="none">
              <a:solidFill>
                <a:srgbClr val="4F2D7F"/>
              </a:solidFill>
              <a:latin typeface="Poppins"/>
              <a:ea typeface="Poppins"/>
              <a:cs typeface="Poppins"/>
              <a:sym typeface="Poppins"/>
            </a:endParaRPr>
          </a:p>
        </p:txBody>
      </p:sp>
      <p:sp>
        <p:nvSpPr>
          <p:cNvPr id="40" name="Google Shape;40;p14"/>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 name="Google Shape;41;p14"/>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sp>
        <p:nvSpPr>
          <p:cNvPr id="42" name="Google Shape;42;p14"/>
          <p:cNvSpPr txBox="1">
            <a:spLocks noGrp="1"/>
          </p:cNvSpPr>
          <p:nvPr>
            <p:ph type="ctrTitle"/>
          </p:nvPr>
        </p:nvSpPr>
        <p:spPr>
          <a:xfrm>
            <a:off x="767645" y="3161194"/>
            <a:ext cx="6663814" cy="13696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500"/>
              <a:buFont typeface="Poppins"/>
              <a:buNone/>
              <a:defRPr sz="4500" b="1" i="0">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 name="Google Shape;43;p14"/>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44" name="Google Shape;44;p14"/>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45"/>
        <p:cNvGrpSpPr/>
        <p:nvPr/>
      </p:nvGrpSpPr>
      <p:grpSpPr>
        <a:xfrm>
          <a:off x="0" y="0"/>
          <a:ext cx="0" cy="0"/>
          <a:chOff x="0" y="0"/>
          <a:chExt cx="0" cy="0"/>
        </a:xfrm>
      </p:grpSpPr>
      <p:sp>
        <p:nvSpPr>
          <p:cNvPr id="46" name="Google Shape;46;p15"/>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4F2D7F"/>
                </a:solidFill>
                <a:latin typeface="Poppins"/>
                <a:ea typeface="Poppins"/>
                <a:cs typeface="Poppins"/>
                <a:sym typeface="Poppins"/>
              </a:defRPr>
            </a:lvl1pPr>
            <a:lvl2pPr marL="0" lvl="1" indent="0" algn="l">
              <a:spcBef>
                <a:spcPts val="0"/>
              </a:spcBef>
              <a:buNone/>
              <a:defRPr sz="1200" b="1" i="0" u="none" strike="noStrike" cap="none">
                <a:solidFill>
                  <a:srgbClr val="4F2D7F"/>
                </a:solidFill>
                <a:latin typeface="Poppins"/>
                <a:ea typeface="Poppins"/>
                <a:cs typeface="Poppins"/>
                <a:sym typeface="Poppins"/>
              </a:defRPr>
            </a:lvl2pPr>
            <a:lvl3pPr marL="0" lvl="2" indent="0" algn="l">
              <a:spcBef>
                <a:spcPts val="0"/>
              </a:spcBef>
              <a:buNone/>
              <a:defRPr sz="1200" b="1" i="0" u="none" strike="noStrike" cap="none">
                <a:solidFill>
                  <a:srgbClr val="4F2D7F"/>
                </a:solidFill>
                <a:latin typeface="Poppins"/>
                <a:ea typeface="Poppins"/>
                <a:cs typeface="Poppins"/>
                <a:sym typeface="Poppins"/>
              </a:defRPr>
            </a:lvl3pPr>
            <a:lvl4pPr marL="0" lvl="3" indent="0" algn="l">
              <a:spcBef>
                <a:spcPts val="0"/>
              </a:spcBef>
              <a:buNone/>
              <a:defRPr sz="1200" b="1" i="0" u="none" strike="noStrike" cap="none">
                <a:solidFill>
                  <a:srgbClr val="4F2D7F"/>
                </a:solidFill>
                <a:latin typeface="Poppins"/>
                <a:ea typeface="Poppins"/>
                <a:cs typeface="Poppins"/>
                <a:sym typeface="Poppins"/>
              </a:defRPr>
            </a:lvl4pPr>
            <a:lvl5pPr marL="0" lvl="4" indent="0" algn="l">
              <a:spcBef>
                <a:spcPts val="0"/>
              </a:spcBef>
              <a:buNone/>
              <a:defRPr sz="1200" b="1" i="0" u="none" strike="noStrike" cap="none">
                <a:solidFill>
                  <a:srgbClr val="4F2D7F"/>
                </a:solidFill>
                <a:latin typeface="Poppins"/>
                <a:ea typeface="Poppins"/>
                <a:cs typeface="Poppins"/>
                <a:sym typeface="Poppins"/>
              </a:defRPr>
            </a:lvl5pPr>
            <a:lvl6pPr marL="0" lvl="5" indent="0" algn="l">
              <a:spcBef>
                <a:spcPts val="0"/>
              </a:spcBef>
              <a:buNone/>
              <a:defRPr sz="1200" b="1" i="0" u="none" strike="noStrike" cap="none">
                <a:solidFill>
                  <a:srgbClr val="4F2D7F"/>
                </a:solidFill>
                <a:latin typeface="Poppins"/>
                <a:ea typeface="Poppins"/>
                <a:cs typeface="Poppins"/>
                <a:sym typeface="Poppins"/>
              </a:defRPr>
            </a:lvl6pPr>
            <a:lvl7pPr marL="0" lvl="6" indent="0" algn="l">
              <a:spcBef>
                <a:spcPts val="0"/>
              </a:spcBef>
              <a:buNone/>
              <a:defRPr sz="1200" b="1" i="0" u="none" strike="noStrike" cap="none">
                <a:solidFill>
                  <a:srgbClr val="4F2D7F"/>
                </a:solidFill>
                <a:latin typeface="Poppins"/>
                <a:ea typeface="Poppins"/>
                <a:cs typeface="Poppins"/>
                <a:sym typeface="Poppins"/>
              </a:defRPr>
            </a:lvl7pPr>
            <a:lvl8pPr marL="0" lvl="7" indent="0" algn="l">
              <a:spcBef>
                <a:spcPts val="0"/>
              </a:spcBef>
              <a:buNone/>
              <a:defRPr sz="1200" b="1" i="0" u="none" strike="noStrike" cap="none">
                <a:solidFill>
                  <a:srgbClr val="4F2D7F"/>
                </a:solidFill>
                <a:latin typeface="Poppins"/>
                <a:ea typeface="Poppins"/>
                <a:cs typeface="Poppins"/>
                <a:sym typeface="Poppins"/>
              </a:defRPr>
            </a:lvl8pPr>
            <a:lvl9pPr marL="0" lvl="8" indent="0" algn="l">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15"/>
          <p:cNvSpPr txBox="1">
            <a:spLocks noGrp="1"/>
          </p:cNvSpPr>
          <p:nvPr>
            <p:ph type="title"/>
          </p:nvPr>
        </p:nvSpPr>
        <p:spPr>
          <a:xfrm>
            <a:off x="838200" y="376036"/>
            <a:ext cx="10515600" cy="4687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F2D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8" name="Google Shape;48;p15"/>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pic>
        <p:nvPicPr>
          <p:cNvPr id="49" name="Google Shape;49;p15"/>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50" name="Google Shape;50;p15"/>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
        <p:nvSpPr>
          <p:cNvPr id="51" name="Google Shape;51;p15"/>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52"/>
        <p:cNvGrpSpPr/>
        <p:nvPr/>
      </p:nvGrpSpPr>
      <p:grpSpPr>
        <a:xfrm>
          <a:off x="0" y="0"/>
          <a:ext cx="0" cy="0"/>
          <a:chOff x="0" y="0"/>
          <a:chExt cx="0" cy="0"/>
        </a:xfrm>
      </p:grpSpPr>
      <p:sp>
        <p:nvSpPr>
          <p:cNvPr id="53" name="Google Shape;53;p16"/>
          <p:cNvSpPr txBox="1">
            <a:spLocks noGrp="1"/>
          </p:cNvSpPr>
          <p:nvPr>
            <p:ph type="body" idx="1"/>
          </p:nvPr>
        </p:nvSpPr>
        <p:spPr>
          <a:xfrm>
            <a:off x="838200" y="1035845"/>
            <a:ext cx="4969476" cy="4882790"/>
          </a:xfrm>
          <a:prstGeom prst="rect">
            <a:avLst/>
          </a:prstGeom>
          <a:noFill/>
          <a:ln>
            <a:noFill/>
          </a:ln>
        </p:spPr>
        <p:txBody>
          <a:bodyPr spcFirstLastPara="1" wrap="square" lIns="91425" tIns="45700" rIns="91425" bIns="45700" anchor="ctr" anchorCtr="0">
            <a:normAutofit/>
          </a:bodyPr>
          <a:lstStyle>
            <a:lvl1pPr marL="457200" lvl="0" indent="-368300" algn="l">
              <a:lnSpc>
                <a:spcPct val="100000"/>
              </a:lnSpc>
              <a:spcBef>
                <a:spcPts val="1000"/>
              </a:spcBef>
              <a:spcAft>
                <a:spcPts val="0"/>
              </a:spcAft>
              <a:buClr>
                <a:srgbClr val="4F2D7F"/>
              </a:buClr>
              <a:buSzPts val="2200"/>
              <a:buChar char="•"/>
              <a:defRPr sz="2200" b="0" i="0">
                <a:solidFill>
                  <a:srgbClr val="4F2D7F"/>
                </a:solidFill>
                <a:latin typeface="Poppins"/>
                <a:ea typeface="Poppins"/>
                <a:cs typeface="Poppins"/>
                <a:sym typeface="Poppins"/>
              </a:defRPr>
            </a:lvl1pPr>
            <a:lvl2pPr marL="914400" lvl="1" indent="-342900" algn="l">
              <a:lnSpc>
                <a:spcPct val="100000"/>
              </a:lnSpc>
              <a:spcBef>
                <a:spcPts val="2400"/>
              </a:spcBef>
              <a:spcAft>
                <a:spcPts val="0"/>
              </a:spcAft>
              <a:buClr>
                <a:srgbClr val="3A3A3A"/>
              </a:buClr>
              <a:buSzPts val="1800"/>
              <a:buChar char="•"/>
              <a:defRPr/>
            </a:lvl2pPr>
            <a:lvl3pPr marL="1371600" lvl="2" indent="-342900" algn="l">
              <a:lnSpc>
                <a:spcPct val="100000"/>
              </a:lnSpc>
              <a:spcBef>
                <a:spcPts val="2400"/>
              </a:spcBef>
              <a:spcAft>
                <a:spcPts val="0"/>
              </a:spcAft>
              <a:buClr>
                <a:srgbClr val="747474"/>
              </a:buClr>
              <a:buSzPts val="1800"/>
              <a:buChar char="•"/>
              <a:defRPr/>
            </a:lvl3pPr>
            <a:lvl4pPr marL="1828800" lvl="3" indent="-342900" algn="l">
              <a:lnSpc>
                <a:spcPct val="100000"/>
              </a:lnSpc>
              <a:spcBef>
                <a:spcPts val="2400"/>
              </a:spcBef>
              <a:spcAft>
                <a:spcPts val="0"/>
              </a:spcAft>
              <a:buClr>
                <a:srgbClr val="747474"/>
              </a:buClr>
              <a:buSzPts val="1800"/>
              <a:buChar char="•"/>
              <a:defRPr/>
            </a:lvl4pPr>
            <a:lvl5pPr marL="2286000" lvl="4" indent="-342900" algn="l">
              <a:lnSpc>
                <a:spcPct val="100000"/>
              </a:lnSpc>
              <a:spcBef>
                <a:spcPts val="2400"/>
              </a:spcBef>
              <a:spcAft>
                <a:spcPts val="0"/>
              </a:spcAft>
              <a:buClr>
                <a:srgbClr val="747474"/>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6"/>
          <p:cNvSpPr txBox="1">
            <a:spLocks noGrp="1"/>
          </p:cNvSpPr>
          <p:nvPr>
            <p:ph type="body" idx="2"/>
          </p:nvPr>
        </p:nvSpPr>
        <p:spPr>
          <a:xfrm>
            <a:off x="6384324" y="1035845"/>
            <a:ext cx="4969476" cy="4882790"/>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rgbClr val="4F2D7F"/>
              </a:buClr>
              <a:buSzPts val="1800"/>
              <a:buChar char="•"/>
              <a:defRPr/>
            </a:lvl1pPr>
            <a:lvl2pPr marL="914400" lvl="1" indent="-342900" algn="l">
              <a:lnSpc>
                <a:spcPct val="100000"/>
              </a:lnSpc>
              <a:spcBef>
                <a:spcPts val="2400"/>
              </a:spcBef>
              <a:spcAft>
                <a:spcPts val="0"/>
              </a:spcAft>
              <a:buClr>
                <a:srgbClr val="3A3A3A"/>
              </a:buClr>
              <a:buSzPts val="1800"/>
              <a:buChar char="•"/>
              <a:defRPr/>
            </a:lvl2pPr>
            <a:lvl3pPr marL="1371600" lvl="2" indent="-342900" algn="l">
              <a:lnSpc>
                <a:spcPct val="100000"/>
              </a:lnSpc>
              <a:spcBef>
                <a:spcPts val="2400"/>
              </a:spcBef>
              <a:spcAft>
                <a:spcPts val="0"/>
              </a:spcAft>
              <a:buClr>
                <a:srgbClr val="747474"/>
              </a:buClr>
              <a:buSzPts val="1800"/>
              <a:buChar char="•"/>
              <a:defRPr/>
            </a:lvl3pPr>
            <a:lvl4pPr marL="1828800" lvl="3" indent="-342900" algn="l">
              <a:lnSpc>
                <a:spcPct val="100000"/>
              </a:lnSpc>
              <a:spcBef>
                <a:spcPts val="2400"/>
              </a:spcBef>
              <a:spcAft>
                <a:spcPts val="0"/>
              </a:spcAft>
              <a:buClr>
                <a:srgbClr val="747474"/>
              </a:buClr>
              <a:buSzPts val="1800"/>
              <a:buChar char="•"/>
              <a:defRPr/>
            </a:lvl4pPr>
            <a:lvl5pPr marL="2286000" lvl="4" indent="-342900" algn="l">
              <a:lnSpc>
                <a:spcPct val="100000"/>
              </a:lnSpc>
              <a:spcBef>
                <a:spcPts val="2400"/>
              </a:spcBef>
              <a:spcAft>
                <a:spcPts val="0"/>
              </a:spcAft>
              <a:buClr>
                <a:srgbClr val="747474"/>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4F2D7F"/>
                </a:solidFill>
                <a:latin typeface="Poppins"/>
                <a:ea typeface="Poppins"/>
                <a:cs typeface="Poppins"/>
                <a:sym typeface="Poppins"/>
              </a:defRPr>
            </a:lvl1pPr>
            <a:lvl2pPr marL="0" lvl="1" indent="0" algn="l">
              <a:spcBef>
                <a:spcPts val="0"/>
              </a:spcBef>
              <a:buNone/>
              <a:defRPr sz="1200" b="1" i="0" u="none" strike="noStrike" cap="none">
                <a:solidFill>
                  <a:srgbClr val="4F2D7F"/>
                </a:solidFill>
                <a:latin typeface="Poppins"/>
                <a:ea typeface="Poppins"/>
                <a:cs typeface="Poppins"/>
                <a:sym typeface="Poppins"/>
              </a:defRPr>
            </a:lvl2pPr>
            <a:lvl3pPr marL="0" lvl="2" indent="0" algn="l">
              <a:spcBef>
                <a:spcPts val="0"/>
              </a:spcBef>
              <a:buNone/>
              <a:defRPr sz="1200" b="1" i="0" u="none" strike="noStrike" cap="none">
                <a:solidFill>
                  <a:srgbClr val="4F2D7F"/>
                </a:solidFill>
                <a:latin typeface="Poppins"/>
                <a:ea typeface="Poppins"/>
                <a:cs typeface="Poppins"/>
                <a:sym typeface="Poppins"/>
              </a:defRPr>
            </a:lvl3pPr>
            <a:lvl4pPr marL="0" lvl="3" indent="0" algn="l">
              <a:spcBef>
                <a:spcPts val="0"/>
              </a:spcBef>
              <a:buNone/>
              <a:defRPr sz="1200" b="1" i="0" u="none" strike="noStrike" cap="none">
                <a:solidFill>
                  <a:srgbClr val="4F2D7F"/>
                </a:solidFill>
                <a:latin typeface="Poppins"/>
                <a:ea typeface="Poppins"/>
                <a:cs typeface="Poppins"/>
                <a:sym typeface="Poppins"/>
              </a:defRPr>
            </a:lvl4pPr>
            <a:lvl5pPr marL="0" lvl="4" indent="0" algn="l">
              <a:spcBef>
                <a:spcPts val="0"/>
              </a:spcBef>
              <a:buNone/>
              <a:defRPr sz="1200" b="1" i="0" u="none" strike="noStrike" cap="none">
                <a:solidFill>
                  <a:srgbClr val="4F2D7F"/>
                </a:solidFill>
                <a:latin typeface="Poppins"/>
                <a:ea typeface="Poppins"/>
                <a:cs typeface="Poppins"/>
                <a:sym typeface="Poppins"/>
              </a:defRPr>
            </a:lvl5pPr>
            <a:lvl6pPr marL="0" lvl="5" indent="0" algn="l">
              <a:spcBef>
                <a:spcPts val="0"/>
              </a:spcBef>
              <a:buNone/>
              <a:defRPr sz="1200" b="1" i="0" u="none" strike="noStrike" cap="none">
                <a:solidFill>
                  <a:srgbClr val="4F2D7F"/>
                </a:solidFill>
                <a:latin typeface="Poppins"/>
                <a:ea typeface="Poppins"/>
                <a:cs typeface="Poppins"/>
                <a:sym typeface="Poppins"/>
              </a:defRPr>
            </a:lvl6pPr>
            <a:lvl7pPr marL="0" lvl="6" indent="0" algn="l">
              <a:spcBef>
                <a:spcPts val="0"/>
              </a:spcBef>
              <a:buNone/>
              <a:defRPr sz="1200" b="1" i="0" u="none" strike="noStrike" cap="none">
                <a:solidFill>
                  <a:srgbClr val="4F2D7F"/>
                </a:solidFill>
                <a:latin typeface="Poppins"/>
                <a:ea typeface="Poppins"/>
                <a:cs typeface="Poppins"/>
                <a:sym typeface="Poppins"/>
              </a:defRPr>
            </a:lvl7pPr>
            <a:lvl8pPr marL="0" lvl="7" indent="0" algn="l">
              <a:spcBef>
                <a:spcPts val="0"/>
              </a:spcBef>
              <a:buNone/>
              <a:defRPr sz="1200" b="1" i="0" u="none" strike="noStrike" cap="none">
                <a:solidFill>
                  <a:srgbClr val="4F2D7F"/>
                </a:solidFill>
                <a:latin typeface="Poppins"/>
                <a:ea typeface="Poppins"/>
                <a:cs typeface="Poppins"/>
                <a:sym typeface="Poppins"/>
              </a:defRPr>
            </a:lvl8pPr>
            <a:lvl9pPr marL="0" lvl="8" indent="0" algn="l">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cxnSp>
        <p:nvCxnSpPr>
          <p:cNvPr id="56" name="Google Shape;56;p16"/>
          <p:cNvCxnSpPr/>
          <p:nvPr/>
        </p:nvCxnSpPr>
        <p:spPr>
          <a:xfrm>
            <a:off x="6096000" y="1035805"/>
            <a:ext cx="0" cy="4883231"/>
          </a:xfrm>
          <a:prstGeom prst="straightConnector1">
            <a:avLst/>
          </a:prstGeom>
          <a:noFill/>
          <a:ln w="28575" cap="flat" cmpd="sng">
            <a:solidFill>
              <a:srgbClr val="C6C6C6"/>
            </a:solidFill>
            <a:prstDash val="solid"/>
            <a:miter lim="800000"/>
            <a:headEnd type="none" w="sm" len="sm"/>
            <a:tailEnd type="none" w="sm" len="sm"/>
          </a:ln>
        </p:spPr>
      </p:cxnSp>
      <p:sp>
        <p:nvSpPr>
          <p:cNvPr id="57" name="Google Shape;57;p16"/>
          <p:cNvSpPr txBox="1">
            <a:spLocks noGrp="1"/>
          </p:cNvSpPr>
          <p:nvPr>
            <p:ph type="title"/>
          </p:nvPr>
        </p:nvSpPr>
        <p:spPr>
          <a:xfrm>
            <a:off x="838200" y="376036"/>
            <a:ext cx="10515600" cy="4687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F2D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8" name="Google Shape;58;p16"/>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pic>
        <p:nvPicPr>
          <p:cNvPr id="59" name="Google Shape;59;p16"/>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60" name="Google Shape;60;p16"/>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
        <p:nvSpPr>
          <p:cNvPr id="61" name="Google Shape;61;p16"/>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2"/>
        <p:cNvGrpSpPr/>
        <p:nvPr/>
      </p:nvGrpSpPr>
      <p:grpSpPr>
        <a:xfrm>
          <a:off x="0" y="0"/>
          <a:ext cx="0" cy="0"/>
          <a:chOff x="0" y="0"/>
          <a:chExt cx="0" cy="0"/>
        </a:xfrm>
      </p:grpSpPr>
      <p:sp>
        <p:nvSpPr>
          <p:cNvPr id="63" name="Google Shape;63;p17"/>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4F2D7F"/>
                </a:solidFill>
                <a:latin typeface="Poppins"/>
                <a:ea typeface="Poppins"/>
                <a:cs typeface="Poppins"/>
                <a:sym typeface="Poppins"/>
              </a:defRPr>
            </a:lvl1pPr>
            <a:lvl2pPr marL="0" lvl="1" indent="0" algn="l">
              <a:spcBef>
                <a:spcPts val="0"/>
              </a:spcBef>
              <a:buNone/>
              <a:defRPr sz="1200" b="1" i="0" u="none" strike="noStrike" cap="none">
                <a:solidFill>
                  <a:srgbClr val="4F2D7F"/>
                </a:solidFill>
                <a:latin typeface="Poppins"/>
                <a:ea typeface="Poppins"/>
                <a:cs typeface="Poppins"/>
                <a:sym typeface="Poppins"/>
              </a:defRPr>
            </a:lvl2pPr>
            <a:lvl3pPr marL="0" lvl="2" indent="0" algn="l">
              <a:spcBef>
                <a:spcPts val="0"/>
              </a:spcBef>
              <a:buNone/>
              <a:defRPr sz="1200" b="1" i="0" u="none" strike="noStrike" cap="none">
                <a:solidFill>
                  <a:srgbClr val="4F2D7F"/>
                </a:solidFill>
                <a:latin typeface="Poppins"/>
                <a:ea typeface="Poppins"/>
                <a:cs typeface="Poppins"/>
                <a:sym typeface="Poppins"/>
              </a:defRPr>
            </a:lvl3pPr>
            <a:lvl4pPr marL="0" lvl="3" indent="0" algn="l">
              <a:spcBef>
                <a:spcPts val="0"/>
              </a:spcBef>
              <a:buNone/>
              <a:defRPr sz="1200" b="1" i="0" u="none" strike="noStrike" cap="none">
                <a:solidFill>
                  <a:srgbClr val="4F2D7F"/>
                </a:solidFill>
                <a:latin typeface="Poppins"/>
                <a:ea typeface="Poppins"/>
                <a:cs typeface="Poppins"/>
                <a:sym typeface="Poppins"/>
              </a:defRPr>
            </a:lvl4pPr>
            <a:lvl5pPr marL="0" lvl="4" indent="0" algn="l">
              <a:spcBef>
                <a:spcPts val="0"/>
              </a:spcBef>
              <a:buNone/>
              <a:defRPr sz="1200" b="1" i="0" u="none" strike="noStrike" cap="none">
                <a:solidFill>
                  <a:srgbClr val="4F2D7F"/>
                </a:solidFill>
                <a:latin typeface="Poppins"/>
                <a:ea typeface="Poppins"/>
                <a:cs typeface="Poppins"/>
                <a:sym typeface="Poppins"/>
              </a:defRPr>
            </a:lvl5pPr>
            <a:lvl6pPr marL="0" lvl="5" indent="0" algn="l">
              <a:spcBef>
                <a:spcPts val="0"/>
              </a:spcBef>
              <a:buNone/>
              <a:defRPr sz="1200" b="1" i="0" u="none" strike="noStrike" cap="none">
                <a:solidFill>
                  <a:srgbClr val="4F2D7F"/>
                </a:solidFill>
                <a:latin typeface="Poppins"/>
                <a:ea typeface="Poppins"/>
                <a:cs typeface="Poppins"/>
                <a:sym typeface="Poppins"/>
              </a:defRPr>
            </a:lvl6pPr>
            <a:lvl7pPr marL="0" lvl="6" indent="0" algn="l">
              <a:spcBef>
                <a:spcPts val="0"/>
              </a:spcBef>
              <a:buNone/>
              <a:defRPr sz="1200" b="1" i="0" u="none" strike="noStrike" cap="none">
                <a:solidFill>
                  <a:srgbClr val="4F2D7F"/>
                </a:solidFill>
                <a:latin typeface="Poppins"/>
                <a:ea typeface="Poppins"/>
                <a:cs typeface="Poppins"/>
                <a:sym typeface="Poppins"/>
              </a:defRPr>
            </a:lvl7pPr>
            <a:lvl8pPr marL="0" lvl="7" indent="0" algn="l">
              <a:spcBef>
                <a:spcPts val="0"/>
              </a:spcBef>
              <a:buNone/>
              <a:defRPr sz="1200" b="1" i="0" u="none" strike="noStrike" cap="none">
                <a:solidFill>
                  <a:srgbClr val="4F2D7F"/>
                </a:solidFill>
                <a:latin typeface="Poppins"/>
                <a:ea typeface="Poppins"/>
                <a:cs typeface="Poppins"/>
                <a:sym typeface="Poppins"/>
              </a:defRPr>
            </a:lvl8pPr>
            <a:lvl9pPr marL="0" lvl="8" indent="0" algn="l">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cxnSp>
        <p:nvCxnSpPr>
          <p:cNvPr id="64" name="Google Shape;64;p17"/>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pic>
        <p:nvPicPr>
          <p:cNvPr id="65" name="Google Shape;65;p17"/>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66" name="Google Shape;66;p17"/>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
        <p:nvSpPr>
          <p:cNvPr id="67" name="Google Shape;67;p17"/>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68"/>
        <p:cNvGrpSpPr/>
        <p:nvPr/>
      </p:nvGrpSpPr>
      <p:grpSpPr>
        <a:xfrm>
          <a:off x="0" y="0"/>
          <a:ext cx="0" cy="0"/>
          <a:chOff x="0" y="0"/>
          <a:chExt cx="0" cy="0"/>
        </a:xfrm>
      </p:grpSpPr>
      <p:sp>
        <p:nvSpPr>
          <p:cNvPr id="69" name="Google Shape;69;p18"/>
          <p:cNvSpPr txBox="1">
            <a:spLocks noGrp="1"/>
          </p:cNvSpPr>
          <p:nvPr>
            <p:ph type="body" idx="1"/>
          </p:nvPr>
        </p:nvSpPr>
        <p:spPr>
          <a:xfrm>
            <a:off x="839789" y="1039273"/>
            <a:ext cx="5062624" cy="55978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Clr>
                <a:srgbClr val="B4B4B4"/>
              </a:buClr>
              <a:buSzPts val="2000"/>
              <a:buNone/>
              <a:defRPr sz="2000" b="1" cap="none">
                <a:solidFill>
                  <a:srgbClr val="B4B4B4"/>
                </a:solidFill>
              </a:defRPr>
            </a:lvl1pPr>
            <a:lvl2pPr marL="914400" lvl="1" indent="-228600" algn="l">
              <a:lnSpc>
                <a:spcPct val="100000"/>
              </a:lnSpc>
              <a:spcBef>
                <a:spcPts val="2400"/>
              </a:spcBef>
              <a:spcAft>
                <a:spcPts val="0"/>
              </a:spcAft>
              <a:buClr>
                <a:srgbClr val="3A3A3A"/>
              </a:buClr>
              <a:buSzPts val="2000"/>
              <a:buNone/>
              <a:defRPr sz="2000" b="1"/>
            </a:lvl2pPr>
            <a:lvl3pPr marL="1371600" lvl="2" indent="-228600" algn="l">
              <a:lnSpc>
                <a:spcPct val="100000"/>
              </a:lnSpc>
              <a:spcBef>
                <a:spcPts val="2400"/>
              </a:spcBef>
              <a:spcAft>
                <a:spcPts val="0"/>
              </a:spcAft>
              <a:buClr>
                <a:srgbClr val="747474"/>
              </a:buClr>
              <a:buSzPts val="1800"/>
              <a:buNone/>
              <a:defRPr sz="1800" b="1"/>
            </a:lvl3pPr>
            <a:lvl4pPr marL="1828800" lvl="3" indent="-228600" algn="l">
              <a:lnSpc>
                <a:spcPct val="100000"/>
              </a:lnSpc>
              <a:spcBef>
                <a:spcPts val="2400"/>
              </a:spcBef>
              <a:spcAft>
                <a:spcPts val="0"/>
              </a:spcAft>
              <a:buClr>
                <a:srgbClr val="747474"/>
              </a:buClr>
              <a:buSzPts val="1600"/>
              <a:buNone/>
              <a:defRPr sz="1600" b="1"/>
            </a:lvl4pPr>
            <a:lvl5pPr marL="2286000" lvl="4" indent="-228600" algn="l">
              <a:lnSpc>
                <a:spcPct val="100000"/>
              </a:lnSpc>
              <a:spcBef>
                <a:spcPts val="2400"/>
              </a:spcBef>
              <a:spcAft>
                <a:spcPts val="0"/>
              </a:spcAft>
              <a:buClr>
                <a:srgbClr val="747474"/>
              </a:buClr>
              <a:buSzPts val="1600"/>
              <a:buNone/>
              <a:defRPr sz="1600" b="1"/>
            </a:lvl5pPr>
            <a:lvl6pPr marL="2743200" lvl="5" indent="-228600" algn="l">
              <a:lnSpc>
                <a:spcPct val="90000"/>
              </a:lnSpc>
              <a:spcBef>
                <a:spcPts val="2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18"/>
          <p:cNvSpPr txBox="1">
            <a:spLocks noGrp="1"/>
          </p:cNvSpPr>
          <p:nvPr>
            <p:ph type="body" idx="2"/>
          </p:nvPr>
        </p:nvSpPr>
        <p:spPr>
          <a:xfrm>
            <a:off x="839789" y="1793515"/>
            <a:ext cx="5062624" cy="4085791"/>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rgbClr val="4F2D7F"/>
              </a:buClr>
              <a:buSzPts val="1800"/>
              <a:buChar char="•"/>
              <a:defRPr/>
            </a:lvl1pPr>
            <a:lvl2pPr marL="914400" lvl="1" indent="-342900" algn="l">
              <a:lnSpc>
                <a:spcPct val="100000"/>
              </a:lnSpc>
              <a:spcBef>
                <a:spcPts val="2400"/>
              </a:spcBef>
              <a:spcAft>
                <a:spcPts val="0"/>
              </a:spcAft>
              <a:buClr>
                <a:srgbClr val="3A3A3A"/>
              </a:buClr>
              <a:buSzPts val="1800"/>
              <a:buChar char="•"/>
              <a:defRPr/>
            </a:lvl2pPr>
            <a:lvl3pPr marL="1371600" lvl="2" indent="-342900" algn="l">
              <a:lnSpc>
                <a:spcPct val="100000"/>
              </a:lnSpc>
              <a:spcBef>
                <a:spcPts val="2400"/>
              </a:spcBef>
              <a:spcAft>
                <a:spcPts val="0"/>
              </a:spcAft>
              <a:buClr>
                <a:srgbClr val="747474"/>
              </a:buClr>
              <a:buSzPts val="1800"/>
              <a:buChar char="•"/>
              <a:defRPr/>
            </a:lvl3pPr>
            <a:lvl4pPr marL="1828800" lvl="3" indent="-342900" algn="l">
              <a:lnSpc>
                <a:spcPct val="100000"/>
              </a:lnSpc>
              <a:spcBef>
                <a:spcPts val="2400"/>
              </a:spcBef>
              <a:spcAft>
                <a:spcPts val="0"/>
              </a:spcAft>
              <a:buClr>
                <a:srgbClr val="747474"/>
              </a:buClr>
              <a:buSzPts val="1800"/>
              <a:buChar char="•"/>
              <a:defRPr/>
            </a:lvl4pPr>
            <a:lvl5pPr marL="2286000" lvl="4" indent="-342900" algn="l">
              <a:lnSpc>
                <a:spcPct val="100000"/>
              </a:lnSpc>
              <a:spcBef>
                <a:spcPts val="2400"/>
              </a:spcBef>
              <a:spcAft>
                <a:spcPts val="0"/>
              </a:spcAft>
              <a:buClr>
                <a:srgbClr val="747474"/>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body" idx="3"/>
          </p:nvPr>
        </p:nvSpPr>
        <p:spPr>
          <a:xfrm>
            <a:off x="6289588" y="1039273"/>
            <a:ext cx="5065800" cy="55978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B4B4B4"/>
              </a:buClr>
              <a:buSzPts val="2000"/>
              <a:buNone/>
              <a:defRPr sz="2000" b="1" cap="none">
                <a:solidFill>
                  <a:srgbClr val="B4B4B4"/>
                </a:solidFill>
              </a:defRPr>
            </a:lvl1pPr>
            <a:lvl2pPr marL="914400" lvl="1" indent="-228600" algn="l">
              <a:lnSpc>
                <a:spcPct val="100000"/>
              </a:lnSpc>
              <a:spcBef>
                <a:spcPts val="2400"/>
              </a:spcBef>
              <a:spcAft>
                <a:spcPts val="0"/>
              </a:spcAft>
              <a:buClr>
                <a:srgbClr val="3A3A3A"/>
              </a:buClr>
              <a:buSzPts val="2000"/>
              <a:buNone/>
              <a:defRPr sz="2000" b="1"/>
            </a:lvl2pPr>
            <a:lvl3pPr marL="1371600" lvl="2" indent="-228600" algn="l">
              <a:lnSpc>
                <a:spcPct val="100000"/>
              </a:lnSpc>
              <a:spcBef>
                <a:spcPts val="2400"/>
              </a:spcBef>
              <a:spcAft>
                <a:spcPts val="0"/>
              </a:spcAft>
              <a:buClr>
                <a:srgbClr val="747474"/>
              </a:buClr>
              <a:buSzPts val="1800"/>
              <a:buNone/>
              <a:defRPr sz="1800" b="1"/>
            </a:lvl3pPr>
            <a:lvl4pPr marL="1828800" lvl="3" indent="-228600" algn="l">
              <a:lnSpc>
                <a:spcPct val="100000"/>
              </a:lnSpc>
              <a:spcBef>
                <a:spcPts val="2400"/>
              </a:spcBef>
              <a:spcAft>
                <a:spcPts val="0"/>
              </a:spcAft>
              <a:buClr>
                <a:srgbClr val="747474"/>
              </a:buClr>
              <a:buSzPts val="1600"/>
              <a:buNone/>
              <a:defRPr sz="1600" b="1"/>
            </a:lvl4pPr>
            <a:lvl5pPr marL="2286000" lvl="4" indent="-228600" algn="l">
              <a:lnSpc>
                <a:spcPct val="100000"/>
              </a:lnSpc>
              <a:spcBef>
                <a:spcPts val="2400"/>
              </a:spcBef>
              <a:spcAft>
                <a:spcPts val="0"/>
              </a:spcAft>
              <a:buClr>
                <a:srgbClr val="747474"/>
              </a:buClr>
              <a:buSzPts val="1600"/>
              <a:buNone/>
              <a:defRPr sz="1600" b="1"/>
            </a:lvl5pPr>
            <a:lvl6pPr marL="2743200" lvl="5" indent="-228600" algn="l">
              <a:lnSpc>
                <a:spcPct val="90000"/>
              </a:lnSpc>
              <a:spcBef>
                <a:spcPts val="2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8"/>
          <p:cNvSpPr txBox="1">
            <a:spLocks noGrp="1"/>
          </p:cNvSpPr>
          <p:nvPr>
            <p:ph type="body" idx="4"/>
          </p:nvPr>
        </p:nvSpPr>
        <p:spPr>
          <a:xfrm>
            <a:off x="6289588" y="1793515"/>
            <a:ext cx="5065799" cy="4085791"/>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1000"/>
              </a:spcBef>
              <a:spcAft>
                <a:spcPts val="0"/>
              </a:spcAft>
              <a:buClr>
                <a:srgbClr val="4F2D7F"/>
              </a:buClr>
              <a:buSzPts val="1800"/>
              <a:buChar char="•"/>
              <a:defRPr/>
            </a:lvl1pPr>
            <a:lvl2pPr marL="914400" lvl="1" indent="-342900" algn="l">
              <a:lnSpc>
                <a:spcPct val="100000"/>
              </a:lnSpc>
              <a:spcBef>
                <a:spcPts val="2400"/>
              </a:spcBef>
              <a:spcAft>
                <a:spcPts val="0"/>
              </a:spcAft>
              <a:buClr>
                <a:srgbClr val="3A3A3A"/>
              </a:buClr>
              <a:buSzPts val="1800"/>
              <a:buChar char="•"/>
              <a:defRPr/>
            </a:lvl2pPr>
            <a:lvl3pPr marL="1371600" lvl="2" indent="-342900" algn="l">
              <a:lnSpc>
                <a:spcPct val="100000"/>
              </a:lnSpc>
              <a:spcBef>
                <a:spcPts val="2400"/>
              </a:spcBef>
              <a:spcAft>
                <a:spcPts val="0"/>
              </a:spcAft>
              <a:buClr>
                <a:srgbClr val="747474"/>
              </a:buClr>
              <a:buSzPts val="1800"/>
              <a:buChar char="•"/>
              <a:defRPr/>
            </a:lvl3pPr>
            <a:lvl4pPr marL="1828800" lvl="3" indent="-342900" algn="l">
              <a:lnSpc>
                <a:spcPct val="100000"/>
              </a:lnSpc>
              <a:spcBef>
                <a:spcPts val="2400"/>
              </a:spcBef>
              <a:spcAft>
                <a:spcPts val="0"/>
              </a:spcAft>
              <a:buClr>
                <a:srgbClr val="747474"/>
              </a:buClr>
              <a:buSzPts val="1800"/>
              <a:buChar char="•"/>
              <a:defRPr/>
            </a:lvl4pPr>
            <a:lvl5pPr marL="2286000" lvl="4" indent="-342900" algn="l">
              <a:lnSpc>
                <a:spcPct val="100000"/>
              </a:lnSpc>
              <a:spcBef>
                <a:spcPts val="2400"/>
              </a:spcBef>
              <a:spcAft>
                <a:spcPts val="0"/>
              </a:spcAft>
              <a:buClr>
                <a:srgbClr val="747474"/>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8"/>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4F2D7F"/>
                </a:solidFill>
                <a:latin typeface="Poppins"/>
                <a:ea typeface="Poppins"/>
                <a:cs typeface="Poppins"/>
                <a:sym typeface="Poppins"/>
              </a:defRPr>
            </a:lvl1pPr>
            <a:lvl2pPr marL="0" lvl="1" indent="0" algn="l">
              <a:spcBef>
                <a:spcPts val="0"/>
              </a:spcBef>
              <a:buNone/>
              <a:defRPr sz="1200" b="1" i="0" u="none" strike="noStrike" cap="none">
                <a:solidFill>
                  <a:srgbClr val="4F2D7F"/>
                </a:solidFill>
                <a:latin typeface="Poppins"/>
                <a:ea typeface="Poppins"/>
                <a:cs typeface="Poppins"/>
                <a:sym typeface="Poppins"/>
              </a:defRPr>
            </a:lvl2pPr>
            <a:lvl3pPr marL="0" lvl="2" indent="0" algn="l">
              <a:spcBef>
                <a:spcPts val="0"/>
              </a:spcBef>
              <a:buNone/>
              <a:defRPr sz="1200" b="1" i="0" u="none" strike="noStrike" cap="none">
                <a:solidFill>
                  <a:srgbClr val="4F2D7F"/>
                </a:solidFill>
                <a:latin typeface="Poppins"/>
                <a:ea typeface="Poppins"/>
                <a:cs typeface="Poppins"/>
                <a:sym typeface="Poppins"/>
              </a:defRPr>
            </a:lvl3pPr>
            <a:lvl4pPr marL="0" lvl="3" indent="0" algn="l">
              <a:spcBef>
                <a:spcPts val="0"/>
              </a:spcBef>
              <a:buNone/>
              <a:defRPr sz="1200" b="1" i="0" u="none" strike="noStrike" cap="none">
                <a:solidFill>
                  <a:srgbClr val="4F2D7F"/>
                </a:solidFill>
                <a:latin typeface="Poppins"/>
                <a:ea typeface="Poppins"/>
                <a:cs typeface="Poppins"/>
                <a:sym typeface="Poppins"/>
              </a:defRPr>
            </a:lvl4pPr>
            <a:lvl5pPr marL="0" lvl="4" indent="0" algn="l">
              <a:spcBef>
                <a:spcPts val="0"/>
              </a:spcBef>
              <a:buNone/>
              <a:defRPr sz="1200" b="1" i="0" u="none" strike="noStrike" cap="none">
                <a:solidFill>
                  <a:srgbClr val="4F2D7F"/>
                </a:solidFill>
                <a:latin typeface="Poppins"/>
                <a:ea typeface="Poppins"/>
                <a:cs typeface="Poppins"/>
                <a:sym typeface="Poppins"/>
              </a:defRPr>
            </a:lvl5pPr>
            <a:lvl6pPr marL="0" lvl="5" indent="0" algn="l">
              <a:spcBef>
                <a:spcPts val="0"/>
              </a:spcBef>
              <a:buNone/>
              <a:defRPr sz="1200" b="1" i="0" u="none" strike="noStrike" cap="none">
                <a:solidFill>
                  <a:srgbClr val="4F2D7F"/>
                </a:solidFill>
                <a:latin typeface="Poppins"/>
                <a:ea typeface="Poppins"/>
                <a:cs typeface="Poppins"/>
                <a:sym typeface="Poppins"/>
              </a:defRPr>
            </a:lvl6pPr>
            <a:lvl7pPr marL="0" lvl="6" indent="0" algn="l">
              <a:spcBef>
                <a:spcPts val="0"/>
              </a:spcBef>
              <a:buNone/>
              <a:defRPr sz="1200" b="1" i="0" u="none" strike="noStrike" cap="none">
                <a:solidFill>
                  <a:srgbClr val="4F2D7F"/>
                </a:solidFill>
                <a:latin typeface="Poppins"/>
                <a:ea typeface="Poppins"/>
                <a:cs typeface="Poppins"/>
                <a:sym typeface="Poppins"/>
              </a:defRPr>
            </a:lvl7pPr>
            <a:lvl8pPr marL="0" lvl="7" indent="0" algn="l">
              <a:spcBef>
                <a:spcPts val="0"/>
              </a:spcBef>
              <a:buNone/>
              <a:defRPr sz="1200" b="1" i="0" u="none" strike="noStrike" cap="none">
                <a:solidFill>
                  <a:srgbClr val="4F2D7F"/>
                </a:solidFill>
                <a:latin typeface="Poppins"/>
                <a:ea typeface="Poppins"/>
                <a:cs typeface="Poppins"/>
                <a:sym typeface="Poppins"/>
              </a:defRPr>
            </a:lvl8pPr>
            <a:lvl9pPr marL="0" lvl="8" indent="0" algn="l">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cxnSp>
        <p:nvCxnSpPr>
          <p:cNvPr id="74" name="Google Shape;74;p18"/>
          <p:cNvCxnSpPr/>
          <p:nvPr/>
        </p:nvCxnSpPr>
        <p:spPr>
          <a:xfrm>
            <a:off x="6096000" y="1039273"/>
            <a:ext cx="0" cy="4995614"/>
          </a:xfrm>
          <a:prstGeom prst="straightConnector1">
            <a:avLst/>
          </a:prstGeom>
          <a:noFill/>
          <a:ln w="28575" cap="flat" cmpd="sng">
            <a:solidFill>
              <a:srgbClr val="C6C6C6"/>
            </a:solidFill>
            <a:prstDash val="solid"/>
            <a:miter lim="800000"/>
            <a:headEnd type="none" w="sm" len="sm"/>
            <a:tailEnd type="none" w="sm" len="sm"/>
          </a:ln>
        </p:spPr>
      </p:cxnSp>
      <p:sp>
        <p:nvSpPr>
          <p:cNvPr id="75" name="Google Shape;75;p18"/>
          <p:cNvSpPr txBox="1">
            <a:spLocks noGrp="1"/>
          </p:cNvSpPr>
          <p:nvPr>
            <p:ph type="title"/>
          </p:nvPr>
        </p:nvSpPr>
        <p:spPr>
          <a:xfrm>
            <a:off x="838200" y="376036"/>
            <a:ext cx="10515600" cy="4687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F2D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solidFill>
                  <a:srgbClr val="4F2D7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7" name="Google Shape;77;p18"/>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pic>
        <p:nvPicPr>
          <p:cNvPr id="78" name="Google Shape;78;p18"/>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79" name="Google Shape;79;p18"/>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F2D7F"/>
              </a:buClr>
              <a:buSzPts val="3200"/>
              <a:buFont typeface="Poppins"/>
              <a:buNone/>
              <a:defRPr sz="3200" b="1" i="0" cap="none">
                <a:solidFill>
                  <a:srgbClr val="4F2D7F"/>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9"/>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ctr" anchorCtr="0">
            <a:normAutofit/>
          </a:bodyPr>
          <a:lstStyle>
            <a:lvl1pPr marL="457200" lvl="0" indent="-431800" algn="l">
              <a:lnSpc>
                <a:spcPct val="100000"/>
              </a:lnSpc>
              <a:spcBef>
                <a:spcPts val="1000"/>
              </a:spcBef>
              <a:spcAft>
                <a:spcPts val="0"/>
              </a:spcAft>
              <a:buClr>
                <a:srgbClr val="4F2D7F"/>
              </a:buClr>
              <a:buSzPts val="3200"/>
              <a:buChar char="•"/>
              <a:defRPr sz="3200"/>
            </a:lvl1pPr>
            <a:lvl2pPr marL="914400" lvl="1" indent="-406400" algn="l">
              <a:lnSpc>
                <a:spcPct val="100000"/>
              </a:lnSpc>
              <a:spcBef>
                <a:spcPts val="2400"/>
              </a:spcBef>
              <a:spcAft>
                <a:spcPts val="0"/>
              </a:spcAft>
              <a:buClr>
                <a:srgbClr val="3A3A3A"/>
              </a:buClr>
              <a:buSzPts val="2800"/>
              <a:buChar char="•"/>
              <a:defRPr sz="2800"/>
            </a:lvl2pPr>
            <a:lvl3pPr marL="1371600" lvl="2" indent="-381000" algn="l">
              <a:lnSpc>
                <a:spcPct val="100000"/>
              </a:lnSpc>
              <a:spcBef>
                <a:spcPts val="2400"/>
              </a:spcBef>
              <a:spcAft>
                <a:spcPts val="0"/>
              </a:spcAft>
              <a:buClr>
                <a:srgbClr val="747474"/>
              </a:buClr>
              <a:buSzPts val="2400"/>
              <a:buChar char="•"/>
              <a:defRPr sz="2400"/>
            </a:lvl3pPr>
            <a:lvl4pPr marL="1828800" lvl="3" indent="-355600" algn="l">
              <a:lnSpc>
                <a:spcPct val="100000"/>
              </a:lnSpc>
              <a:spcBef>
                <a:spcPts val="2400"/>
              </a:spcBef>
              <a:spcAft>
                <a:spcPts val="0"/>
              </a:spcAft>
              <a:buClr>
                <a:srgbClr val="747474"/>
              </a:buClr>
              <a:buSzPts val="2000"/>
              <a:buChar char="•"/>
              <a:defRPr sz="2000"/>
            </a:lvl4pPr>
            <a:lvl5pPr marL="2286000" lvl="4" indent="-355600" algn="l">
              <a:lnSpc>
                <a:spcPct val="100000"/>
              </a:lnSpc>
              <a:spcBef>
                <a:spcPts val="2400"/>
              </a:spcBef>
              <a:spcAft>
                <a:spcPts val="0"/>
              </a:spcAft>
              <a:buClr>
                <a:srgbClr val="747474"/>
              </a:buClr>
              <a:buSzPts val="2000"/>
              <a:buChar char="•"/>
              <a:defRPr sz="2000"/>
            </a:lvl5pPr>
            <a:lvl6pPr marL="2743200" lvl="5" indent="-355600" algn="l">
              <a:lnSpc>
                <a:spcPct val="90000"/>
              </a:lnSpc>
              <a:spcBef>
                <a:spcPts val="24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19"/>
          <p:cNvSpPr txBox="1">
            <a:spLocks noGrp="1"/>
          </p:cNvSpPr>
          <p:nvPr>
            <p:ph type="body" idx="2"/>
          </p:nvPr>
        </p:nvSpPr>
        <p:spPr>
          <a:xfrm>
            <a:off x="839788" y="2559654"/>
            <a:ext cx="3932237" cy="3309334"/>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4F2D7F"/>
              </a:buClr>
              <a:buSzPts val="1600"/>
              <a:buNone/>
              <a:defRPr sz="1600"/>
            </a:lvl1pPr>
            <a:lvl2pPr marL="914400" lvl="1" indent="-228600" algn="l">
              <a:lnSpc>
                <a:spcPct val="100000"/>
              </a:lnSpc>
              <a:spcBef>
                <a:spcPts val="2400"/>
              </a:spcBef>
              <a:spcAft>
                <a:spcPts val="0"/>
              </a:spcAft>
              <a:buClr>
                <a:srgbClr val="3A3A3A"/>
              </a:buClr>
              <a:buSzPts val="1400"/>
              <a:buNone/>
              <a:defRPr sz="1400"/>
            </a:lvl2pPr>
            <a:lvl3pPr marL="1371600" lvl="2" indent="-228600" algn="l">
              <a:lnSpc>
                <a:spcPct val="100000"/>
              </a:lnSpc>
              <a:spcBef>
                <a:spcPts val="2400"/>
              </a:spcBef>
              <a:spcAft>
                <a:spcPts val="0"/>
              </a:spcAft>
              <a:buClr>
                <a:srgbClr val="747474"/>
              </a:buClr>
              <a:buSzPts val="1200"/>
              <a:buNone/>
              <a:defRPr sz="1200"/>
            </a:lvl3pPr>
            <a:lvl4pPr marL="1828800" lvl="3" indent="-228600" algn="l">
              <a:lnSpc>
                <a:spcPct val="100000"/>
              </a:lnSpc>
              <a:spcBef>
                <a:spcPts val="2400"/>
              </a:spcBef>
              <a:spcAft>
                <a:spcPts val="0"/>
              </a:spcAft>
              <a:buClr>
                <a:srgbClr val="747474"/>
              </a:buClr>
              <a:buSzPts val="1000"/>
              <a:buNone/>
              <a:defRPr sz="1000"/>
            </a:lvl4pPr>
            <a:lvl5pPr marL="2286000" lvl="4" indent="-228600" algn="l">
              <a:lnSpc>
                <a:spcPct val="100000"/>
              </a:lnSpc>
              <a:spcBef>
                <a:spcPts val="2400"/>
              </a:spcBef>
              <a:spcAft>
                <a:spcPts val="0"/>
              </a:spcAft>
              <a:buClr>
                <a:srgbClr val="747474"/>
              </a:buClr>
              <a:buSzPts val="1000"/>
              <a:buNone/>
              <a:defRPr sz="1000"/>
            </a:lvl5pPr>
            <a:lvl6pPr marL="2743200" lvl="5" indent="-228600" algn="l">
              <a:lnSpc>
                <a:spcPct val="90000"/>
              </a:lnSpc>
              <a:spcBef>
                <a:spcPts val="2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9"/>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4F2D7F"/>
                </a:solidFill>
                <a:latin typeface="Poppins"/>
                <a:ea typeface="Poppins"/>
                <a:cs typeface="Poppins"/>
                <a:sym typeface="Poppins"/>
              </a:defRPr>
            </a:lvl1pPr>
            <a:lvl2pPr marL="0" lvl="1" indent="0" algn="l">
              <a:spcBef>
                <a:spcPts val="0"/>
              </a:spcBef>
              <a:buNone/>
              <a:defRPr sz="1200" b="1" i="0" u="none" strike="noStrike" cap="none">
                <a:solidFill>
                  <a:srgbClr val="4F2D7F"/>
                </a:solidFill>
                <a:latin typeface="Poppins"/>
                <a:ea typeface="Poppins"/>
                <a:cs typeface="Poppins"/>
                <a:sym typeface="Poppins"/>
              </a:defRPr>
            </a:lvl2pPr>
            <a:lvl3pPr marL="0" lvl="2" indent="0" algn="l">
              <a:spcBef>
                <a:spcPts val="0"/>
              </a:spcBef>
              <a:buNone/>
              <a:defRPr sz="1200" b="1" i="0" u="none" strike="noStrike" cap="none">
                <a:solidFill>
                  <a:srgbClr val="4F2D7F"/>
                </a:solidFill>
                <a:latin typeface="Poppins"/>
                <a:ea typeface="Poppins"/>
                <a:cs typeface="Poppins"/>
                <a:sym typeface="Poppins"/>
              </a:defRPr>
            </a:lvl3pPr>
            <a:lvl4pPr marL="0" lvl="3" indent="0" algn="l">
              <a:spcBef>
                <a:spcPts val="0"/>
              </a:spcBef>
              <a:buNone/>
              <a:defRPr sz="1200" b="1" i="0" u="none" strike="noStrike" cap="none">
                <a:solidFill>
                  <a:srgbClr val="4F2D7F"/>
                </a:solidFill>
                <a:latin typeface="Poppins"/>
                <a:ea typeface="Poppins"/>
                <a:cs typeface="Poppins"/>
                <a:sym typeface="Poppins"/>
              </a:defRPr>
            </a:lvl4pPr>
            <a:lvl5pPr marL="0" lvl="4" indent="0" algn="l">
              <a:spcBef>
                <a:spcPts val="0"/>
              </a:spcBef>
              <a:buNone/>
              <a:defRPr sz="1200" b="1" i="0" u="none" strike="noStrike" cap="none">
                <a:solidFill>
                  <a:srgbClr val="4F2D7F"/>
                </a:solidFill>
                <a:latin typeface="Poppins"/>
                <a:ea typeface="Poppins"/>
                <a:cs typeface="Poppins"/>
                <a:sym typeface="Poppins"/>
              </a:defRPr>
            </a:lvl5pPr>
            <a:lvl6pPr marL="0" lvl="5" indent="0" algn="l">
              <a:spcBef>
                <a:spcPts val="0"/>
              </a:spcBef>
              <a:buNone/>
              <a:defRPr sz="1200" b="1" i="0" u="none" strike="noStrike" cap="none">
                <a:solidFill>
                  <a:srgbClr val="4F2D7F"/>
                </a:solidFill>
                <a:latin typeface="Poppins"/>
                <a:ea typeface="Poppins"/>
                <a:cs typeface="Poppins"/>
                <a:sym typeface="Poppins"/>
              </a:defRPr>
            </a:lvl6pPr>
            <a:lvl7pPr marL="0" lvl="6" indent="0" algn="l">
              <a:spcBef>
                <a:spcPts val="0"/>
              </a:spcBef>
              <a:buNone/>
              <a:defRPr sz="1200" b="1" i="0" u="none" strike="noStrike" cap="none">
                <a:solidFill>
                  <a:srgbClr val="4F2D7F"/>
                </a:solidFill>
                <a:latin typeface="Poppins"/>
                <a:ea typeface="Poppins"/>
                <a:cs typeface="Poppins"/>
                <a:sym typeface="Poppins"/>
              </a:defRPr>
            </a:lvl7pPr>
            <a:lvl8pPr marL="0" lvl="7" indent="0" algn="l">
              <a:spcBef>
                <a:spcPts val="0"/>
              </a:spcBef>
              <a:buNone/>
              <a:defRPr sz="1200" b="1" i="0" u="none" strike="noStrike" cap="none">
                <a:solidFill>
                  <a:srgbClr val="4F2D7F"/>
                </a:solidFill>
                <a:latin typeface="Poppins"/>
                <a:ea typeface="Poppins"/>
                <a:cs typeface="Poppins"/>
                <a:sym typeface="Poppins"/>
              </a:defRPr>
            </a:lvl8pPr>
            <a:lvl9pPr marL="0" lvl="8" indent="0" algn="l">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cxnSp>
        <p:nvCxnSpPr>
          <p:cNvPr id="85" name="Google Shape;85;p19"/>
          <p:cNvCxnSpPr/>
          <p:nvPr/>
        </p:nvCxnSpPr>
        <p:spPr>
          <a:xfrm>
            <a:off x="4983892" y="457200"/>
            <a:ext cx="0" cy="5411788"/>
          </a:xfrm>
          <a:prstGeom prst="straightConnector1">
            <a:avLst/>
          </a:prstGeom>
          <a:noFill/>
          <a:ln w="28575" cap="flat" cmpd="sng">
            <a:solidFill>
              <a:srgbClr val="C6C6C6"/>
            </a:solidFill>
            <a:prstDash val="solid"/>
            <a:miter lim="800000"/>
            <a:headEnd type="none" w="sm" len="sm"/>
            <a:tailEnd type="none" w="sm" len="sm"/>
          </a:ln>
        </p:spPr>
      </p:cxnSp>
      <p:cxnSp>
        <p:nvCxnSpPr>
          <p:cNvPr id="86" name="Google Shape;86;p19"/>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pic>
        <p:nvPicPr>
          <p:cNvPr id="87" name="Google Shape;87;p19"/>
          <p:cNvPicPr preferRelativeResize="0"/>
          <p:nvPr/>
        </p:nvPicPr>
        <p:blipFill rotWithShape="1">
          <a:blip r:embed="rId2">
            <a:alphaModFix/>
          </a:blip>
          <a:srcRect/>
          <a:stretch/>
        </p:blipFill>
        <p:spPr>
          <a:xfrm>
            <a:off x="11236102" y="5919544"/>
            <a:ext cx="777240" cy="698532"/>
          </a:xfrm>
          <a:prstGeom prst="rect">
            <a:avLst/>
          </a:prstGeom>
          <a:noFill/>
          <a:ln>
            <a:noFill/>
          </a:ln>
        </p:spPr>
      </p:pic>
      <p:sp>
        <p:nvSpPr>
          <p:cNvPr id="88" name="Google Shape;88;p19"/>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
        <p:nvSpPr>
          <p:cNvPr id="89" name="Google Shape;89;p19"/>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b="1" i="0">
                <a:latin typeface="Poppins"/>
                <a:ea typeface="Poppins"/>
                <a:cs typeface="Poppins"/>
                <a:sym typeface="Poppi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533094" y="346483"/>
            <a:ext cx="10515600" cy="6294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F2D7F"/>
              </a:buClr>
              <a:buSzPts val="3200"/>
              <a:buFont typeface="Poppins"/>
              <a:buNone/>
              <a:defRPr sz="3200" b="1" i="0" u="none" strike="noStrike" cap="none">
                <a:solidFill>
                  <a:srgbClr val="4F2D7F"/>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533094" y="1242397"/>
            <a:ext cx="10515600" cy="4441712"/>
          </a:xfrm>
          <a:prstGeom prst="rect">
            <a:avLst/>
          </a:prstGeom>
          <a:noFill/>
          <a:ln>
            <a:noFill/>
          </a:ln>
        </p:spPr>
        <p:txBody>
          <a:bodyPr spcFirstLastPara="1" wrap="square" lIns="91425" tIns="45700" rIns="91425" bIns="45700" anchor="ctr" anchorCtr="0">
            <a:normAutofit/>
          </a:bodyPr>
          <a:lstStyle>
            <a:lvl1pPr marL="457200" marR="0" lvl="0" indent="-368300" algn="l" rtl="0">
              <a:lnSpc>
                <a:spcPct val="100000"/>
              </a:lnSpc>
              <a:spcBef>
                <a:spcPts val="1000"/>
              </a:spcBef>
              <a:spcAft>
                <a:spcPts val="0"/>
              </a:spcAft>
              <a:buClr>
                <a:srgbClr val="4F2D7F"/>
              </a:buClr>
              <a:buSzPts val="2200"/>
              <a:buFont typeface="Arial"/>
              <a:buChar char="•"/>
              <a:defRPr sz="2200" b="0" i="0" u="none" strike="noStrike" cap="none">
                <a:solidFill>
                  <a:srgbClr val="4F2D7F"/>
                </a:solidFill>
                <a:latin typeface="Poppins"/>
                <a:ea typeface="Poppins"/>
                <a:cs typeface="Poppins"/>
                <a:sym typeface="Poppins"/>
              </a:defRPr>
            </a:lvl1pPr>
            <a:lvl2pPr marL="914400" marR="0" lvl="1" indent="-355600" algn="l" rtl="0">
              <a:lnSpc>
                <a:spcPct val="100000"/>
              </a:lnSpc>
              <a:spcBef>
                <a:spcPts val="2400"/>
              </a:spcBef>
              <a:spcAft>
                <a:spcPts val="0"/>
              </a:spcAft>
              <a:buClr>
                <a:srgbClr val="3A3A3A"/>
              </a:buClr>
              <a:buSzPts val="2000"/>
              <a:buFont typeface="Arial"/>
              <a:buChar char="•"/>
              <a:defRPr sz="2000" b="0" i="0" u="none" strike="noStrike" cap="none">
                <a:solidFill>
                  <a:srgbClr val="3A3A3A"/>
                </a:solidFill>
                <a:latin typeface="Poppins"/>
                <a:ea typeface="Poppins"/>
                <a:cs typeface="Poppins"/>
                <a:sym typeface="Poppins"/>
              </a:defRPr>
            </a:lvl2pPr>
            <a:lvl3pPr marL="1371600" marR="0" lvl="2" indent="-342900" algn="l" rtl="0">
              <a:lnSpc>
                <a:spcPct val="100000"/>
              </a:lnSpc>
              <a:spcBef>
                <a:spcPts val="2400"/>
              </a:spcBef>
              <a:spcAft>
                <a:spcPts val="0"/>
              </a:spcAft>
              <a:buClr>
                <a:srgbClr val="747474"/>
              </a:buClr>
              <a:buSzPts val="1800"/>
              <a:buFont typeface="Arial"/>
              <a:buChar char="•"/>
              <a:defRPr sz="1800" b="0" i="0" u="none" strike="noStrike" cap="none">
                <a:solidFill>
                  <a:srgbClr val="747474"/>
                </a:solidFill>
                <a:latin typeface="Poppins"/>
                <a:ea typeface="Poppins"/>
                <a:cs typeface="Poppins"/>
                <a:sym typeface="Poppins"/>
              </a:defRPr>
            </a:lvl3pPr>
            <a:lvl4pPr marL="1828800" marR="0" lvl="3" indent="-330200" algn="l" rtl="0">
              <a:lnSpc>
                <a:spcPct val="100000"/>
              </a:lnSpc>
              <a:spcBef>
                <a:spcPts val="2400"/>
              </a:spcBef>
              <a:spcAft>
                <a:spcPts val="0"/>
              </a:spcAft>
              <a:buClr>
                <a:srgbClr val="747474"/>
              </a:buClr>
              <a:buSzPts val="1600"/>
              <a:buFont typeface="Arial"/>
              <a:buChar char="•"/>
              <a:defRPr sz="1600" b="0" i="0" u="none" strike="noStrike" cap="none">
                <a:solidFill>
                  <a:srgbClr val="747474"/>
                </a:solidFill>
                <a:latin typeface="Poppins"/>
                <a:ea typeface="Poppins"/>
                <a:cs typeface="Poppins"/>
                <a:sym typeface="Poppins"/>
              </a:defRPr>
            </a:lvl4pPr>
            <a:lvl5pPr marL="2286000" marR="0" lvl="4" indent="-330200" algn="l" rtl="0">
              <a:lnSpc>
                <a:spcPct val="100000"/>
              </a:lnSpc>
              <a:spcBef>
                <a:spcPts val="2400"/>
              </a:spcBef>
              <a:spcAft>
                <a:spcPts val="0"/>
              </a:spcAft>
              <a:buClr>
                <a:srgbClr val="747474"/>
              </a:buClr>
              <a:buSzPts val="1600"/>
              <a:buFont typeface="Arial"/>
              <a:buChar char="•"/>
              <a:defRPr sz="1600" b="0" i="0" u="none" strike="noStrike" cap="none">
                <a:solidFill>
                  <a:srgbClr val="747474"/>
                </a:solidFill>
                <a:latin typeface="Poppins"/>
                <a:ea typeface="Poppins"/>
                <a:cs typeface="Poppins"/>
                <a:sym typeface="Poppins"/>
              </a:defRPr>
            </a:lvl5pPr>
            <a:lvl6pPr marL="2743200" marR="0" lvl="5" indent="-342900" algn="l" rtl="0">
              <a:lnSpc>
                <a:spcPct val="90000"/>
              </a:lnSpc>
              <a:spcBef>
                <a:spcPts val="2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rgbClr val="4F2D7F"/>
                </a:solidFill>
                <a:latin typeface="Poppins"/>
                <a:ea typeface="Poppins"/>
                <a:cs typeface="Poppins"/>
                <a:sym typeface="Poppins"/>
              </a:defRPr>
            </a:lvl1pPr>
            <a:lvl2pPr marL="0" marR="0" lvl="1" indent="0" algn="l" rtl="0">
              <a:spcBef>
                <a:spcPts val="0"/>
              </a:spcBef>
              <a:buNone/>
              <a:defRPr sz="1200" b="1" i="0" u="none" strike="noStrike" cap="none">
                <a:solidFill>
                  <a:srgbClr val="4F2D7F"/>
                </a:solidFill>
                <a:latin typeface="Poppins"/>
                <a:ea typeface="Poppins"/>
                <a:cs typeface="Poppins"/>
                <a:sym typeface="Poppins"/>
              </a:defRPr>
            </a:lvl2pPr>
            <a:lvl3pPr marL="0" marR="0" lvl="2" indent="0" algn="l" rtl="0">
              <a:spcBef>
                <a:spcPts val="0"/>
              </a:spcBef>
              <a:buNone/>
              <a:defRPr sz="1200" b="1" i="0" u="none" strike="noStrike" cap="none">
                <a:solidFill>
                  <a:srgbClr val="4F2D7F"/>
                </a:solidFill>
                <a:latin typeface="Poppins"/>
                <a:ea typeface="Poppins"/>
                <a:cs typeface="Poppins"/>
                <a:sym typeface="Poppins"/>
              </a:defRPr>
            </a:lvl3pPr>
            <a:lvl4pPr marL="0" marR="0" lvl="3" indent="0" algn="l" rtl="0">
              <a:spcBef>
                <a:spcPts val="0"/>
              </a:spcBef>
              <a:buNone/>
              <a:defRPr sz="1200" b="1" i="0" u="none" strike="noStrike" cap="none">
                <a:solidFill>
                  <a:srgbClr val="4F2D7F"/>
                </a:solidFill>
                <a:latin typeface="Poppins"/>
                <a:ea typeface="Poppins"/>
                <a:cs typeface="Poppins"/>
                <a:sym typeface="Poppins"/>
              </a:defRPr>
            </a:lvl4pPr>
            <a:lvl5pPr marL="0" marR="0" lvl="4" indent="0" algn="l" rtl="0">
              <a:spcBef>
                <a:spcPts val="0"/>
              </a:spcBef>
              <a:buNone/>
              <a:defRPr sz="1200" b="1" i="0" u="none" strike="noStrike" cap="none">
                <a:solidFill>
                  <a:srgbClr val="4F2D7F"/>
                </a:solidFill>
                <a:latin typeface="Poppins"/>
                <a:ea typeface="Poppins"/>
                <a:cs typeface="Poppins"/>
                <a:sym typeface="Poppins"/>
              </a:defRPr>
            </a:lvl5pPr>
            <a:lvl6pPr marL="0" marR="0" lvl="5" indent="0" algn="l" rtl="0">
              <a:spcBef>
                <a:spcPts val="0"/>
              </a:spcBef>
              <a:buNone/>
              <a:defRPr sz="1200" b="1" i="0" u="none" strike="noStrike" cap="none">
                <a:solidFill>
                  <a:srgbClr val="4F2D7F"/>
                </a:solidFill>
                <a:latin typeface="Poppins"/>
                <a:ea typeface="Poppins"/>
                <a:cs typeface="Poppins"/>
                <a:sym typeface="Poppins"/>
              </a:defRPr>
            </a:lvl6pPr>
            <a:lvl7pPr marL="0" marR="0" lvl="6" indent="0" algn="l" rtl="0">
              <a:spcBef>
                <a:spcPts val="0"/>
              </a:spcBef>
              <a:buNone/>
              <a:defRPr sz="1200" b="1" i="0" u="none" strike="noStrike" cap="none">
                <a:solidFill>
                  <a:srgbClr val="4F2D7F"/>
                </a:solidFill>
                <a:latin typeface="Poppins"/>
                <a:ea typeface="Poppins"/>
                <a:cs typeface="Poppins"/>
                <a:sym typeface="Poppins"/>
              </a:defRPr>
            </a:lvl7pPr>
            <a:lvl8pPr marL="0" marR="0" lvl="7" indent="0" algn="l" rtl="0">
              <a:spcBef>
                <a:spcPts val="0"/>
              </a:spcBef>
              <a:buNone/>
              <a:defRPr sz="1200" b="1" i="0" u="none" strike="noStrike" cap="none">
                <a:solidFill>
                  <a:srgbClr val="4F2D7F"/>
                </a:solidFill>
                <a:latin typeface="Poppins"/>
                <a:ea typeface="Poppins"/>
                <a:cs typeface="Poppins"/>
                <a:sym typeface="Poppins"/>
              </a:defRPr>
            </a:lvl8pPr>
            <a:lvl9pPr marL="0" marR="0" lvl="8" indent="0" algn="l" rtl="0">
              <a:spcBef>
                <a:spcPts val="0"/>
              </a:spcBef>
              <a:buNone/>
              <a:defRPr sz="1200" b="1" i="0" u="none" strike="noStrike" cap="none">
                <a:solidFill>
                  <a:srgbClr val="4F2D7F"/>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US"/>
              <a:t>‹#›</a:t>
            </a:fld>
            <a:endParaRPr/>
          </a:p>
        </p:txBody>
      </p:sp>
      <p:cxnSp>
        <p:nvCxnSpPr>
          <p:cNvPr id="13" name="Google Shape;13;p10"/>
          <p:cNvCxnSpPr/>
          <p:nvPr/>
        </p:nvCxnSpPr>
        <p:spPr>
          <a:xfrm>
            <a:off x="533094" y="6220426"/>
            <a:ext cx="10485014" cy="0"/>
          </a:xfrm>
          <a:prstGeom prst="straightConnector1">
            <a:avLst/>
          </a:prstGeom>
          <a:noFill/>
          <a:ln w="25400" cap="flat" cmpd="sng">
            <a:solidFill>
              <a:srgbClr val="4F2D7F"/>
            </a:solidFill>
            <a:prstDash val="solid"/>
            <a:miter lim="800000"/>
            <a:headEnd type="none" w="sm" len="sm"/>
            <a:tailEnd type="none" w="sm" len="sm"/>
          </a:ln>
        </p:spPr>
      </p:cxnSp>
      <p:sp>
        <p:nvSpPr>
          <p:cNvPr id="14" name="Google Shape;14;p10"/>
          <p:cNvSpPr txBox="1">
            <a:spLocks noGrp="1"/>
          </p:cNvSpPr>
          <p:nvPr>
            <p:ph type="ftr" idx="11"/>
          </p:nvPr>
        </p:nvSpPr>
        <p:spPr>
          <a:xfrm>
            <a:off x="1098568" y="6368749"/>
            <a:ext cx="2430845" cy="24930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4F2D7F"/>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5" name="Google Shape;15;p10"/>
          <p:cNvPicPr preferRelativeResize="0"/>
          <p:nvPr/>
        </p:nvPicPr>
        <p:blipFill rotWithShape="1">
          <a:blip r:embed="rId14">
            <a:alphaModFix/>
          </a:blip>
          <a:srcRect/>
          <a:stretch/>
        </p:blipFill>
        <p:spPr>
          <a:xfrm>
            <a:off x="11236102" y="5919544"/>
            <a:ext cx="777240" cy="698532"/>
          </a:xfrm>
          <a:prstGeom prst="rect">
            <a:avLst/>
          </a:prstGeom>
          <a:noFill/>
          <a:ln>
            <a:noFill/>
          </a:ln>
        </p:spPr>
      </p:pic>
      <p:sp>
        <p:nvSpPr>
          <p:cNvPr id="16" name="Google Shape;16;p10"/>
          <p:cNvSpPr txBox="1"/>
          <p:nvPr/>
        </p:nvSpPr>
        <p:spPr>
          <a:xfrm>
            <a:off x="8696260" y="6370487"/>
            <a:ext cx="2430845" cy="24930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100" b="1" i="0" u="none" strike="noStrike" cap="none">
                <a:solidFill>
                  <a:schemeClr val="dk1"/>
                </a:solidFill>
                <a:latin typeface="Poppins"/>
                <a:ea typeface="Poppins"/>
                <a:cs typeface="Poppins"/>
                <a:sym typeface="Poppins"/>
              </a:rPr>
              <a:t>#BLEEDPURPLE</a:t>
            </a:r>
            <a:endParaRPr sz="1100" b="1" i="0" u="none" strike="noStrike" cap="none">
              <a:solidFill>
                <a:srgbClr val="B4B4B4"/>
              </a:solidFill>
              <a:latin typeface="Poppins"/>
              <a:ea typeface="Poppins"/>
              <a:cs typeface="Poppins"/>
              <a:sym typeface="Poppi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mailto:snorth@tarleton.edu"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lumbreras@tarleton.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txBox="1">
            <a:spLocks noGrp="1"/>
          </p:cNvSpPr>
          <p:nvPr>
            <p:ph type="ctrTitle"/>
          </p:nvPr>
        </p:nvSpPr>
        <p:spPr>
          <a:xfrm>
            <a:off x="3973325" y="1436150"/>
            <a:ext cx="7674000" cy="245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500"/>
              <a:buFont typeface="Poppins"/>
              <a:buNone/>
            </a:pPr>
            <a:r>
              <a:rPr lang="en-US"/>
              <a:t>GPT Smashing: AI-Enhanced Design for Science &amp; Engineering in Preservice Teacher Education</a:t>
            </a:r>
            <a:endParaRPr/>
          </a:p>
        </p:txBody>
      </p:sp>
      <p:sp>
        <p:nvSpPr>
          <p:cNvPr id="116" name="Google Shape;116;p1"/>
          <p:cNvSpPr txBox="1">
            <a:spLocks noGrp="1"/>
          </p:cNvSpPr>
          <p:nvPr>
            <p:ph type="subTitle" idx="1"/>
          </p:nvPr>
        </p:nvSpPr>
        <p:spPr>
          <a:xfrm>
            <a:off x="4329075" y="3890447"/>
            <a:ext cx="6663900" cy="16497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B4B4B4"/>
              </a:buClr>
              <a:buSzPts val="880"/>
              <a:buNone/>
            </a:pPr>
            <a:r>
              <a:rPr lang="en-US" sz="1879"/>
              <a:t>Gwinn North and Ricardo Lumbreras</a:t>
            </a:r>
            <a:endParaRPr sz="1879"/>
          </a:p>
          <a:p>
            <a:pPr marL="0" lvl="0" indent="0" algn="ctr" rtl="0">
              <a:lnSpc>
                <a:spcPct val="80000"/>
              </a:lnSpc>
              <a:spcBef>
                <a:spcPts val="0"/>
              </a:spcBef>
              <a:spcAft>
                <a:spcPts val="0"/>
              </a:spcAft>
              <a:buClr>
                <a:srgbClr val="B4B4B4"/>
              </a:buClr>
              <a:buSzPts val="880"/>
              <a:buNone/>
            </a:pPr>
            <a:r>
              <a:rPr lang="en-US" sz="1879"/>
              <a:t>Tarleton State University</a:t>
            </a:r>
            <a:endParaRPr sz="1879"/>
          </a:p>
          <a:p>
            <a:pPr marL="0" lvl="0" indent="0" algn="ctr" rtl="0">
              <a:lnSpc>
                <a:spcPct val="80000"/>
              </a:lnSpc>
              <a:spcBef>
                <a:spcPts val="0"/>
              </a:spcBef>
              <a:spcAft>
                <a:spcPts val="0"/>
              </a:spcAft>
              <a:buClr>
                <a:srgbClr val="B4B4B4"/>
              </a:buClr>
              <a:buSzPts val="880"/>
              <a:buNone/>
            </a:pPr>
            <a:r>
              <a:rPr lang="en-US" sz="1879"/>
              <a:t>Department of Curriculum and Instruction</a:t>
            </a:r>
            <a:endParaRPr sz="1879"/>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4d8e3cb0e3_0_118"/>
          <p:cNvSpPr txBox="1">
            <a:spLocks noGrp="1"/>
          </p:cNvSpPr>
          <p:nvPr>
            <p:ph type="sldNum" idx="12"/>
          </p:nvPr>
        </p:nvSpPr>
        <p:spPr>
          <a:xfrm>
            <a:off x="533093" y="6368750"/>
            <a:ext cx="448800" cy="1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
        <p:nvSpPr>
          <p:cNvPr id="185" name="Google Shape;185;g34d8e3cb0e3_0_118"/>
          <p:cNvSpPr txBox="1">
            <a:spLocks noGrp="1"/>
          </p:cNvSpPr>
          <p:nvPr>
            <p:ph type="ftr" idx="11"/>
          </p:nvPr>
        </p:nvSpPr>
        <p:spPr>
          <a:xfrm>
            <a:off x="1098568" y="6368750"/>
            <a:ext cx="6623100" cy="165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TARLETON STATE UNIVERSITY  </a:t>
            </a:r>
            <a:endParaRPr>
              <a:solidFill>
                <a:srgbClr val="B4B4B4"/>
              </a:solidFill>
            </a:endParaRPr>
          </a:p>
        </p:txBody>
      </p:sp>
      <p:sp>
        <p:nvSpPr>
          <p:cNvPr id="186" name="Google Shape;186;g34d8e3cb0e3_0_118"/>
          <p:cNvSpPr txBox="1">
            <a:spLocks noGrp="1"/>
          </p:cNvSpPr>
          <p:nvPr>
            <p:ph type="title"/>
          </p:nvPr>
        </p:nvSpPr>
        <p:spPr>
          <a:xfrm>
            <a:off x="838200" y="376036"/>
            <a:ext cx="10515600" cy="468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III. Live Demonstration - GPT Smashing in Action!</a:t>
            </a:r>
            <a:endParaRPr/>
          </a:p>
        </p:txBody>
      </p:sp>
      <p:sp>
        <p:nvSpPr>
          <p:cNvPr id="187" name="Google Shape;187;g34d8e3cb0e3_0_118"/>
          <p:cNvSpPr txBox="1">
            <a:spLocks noGrp="1"/>
          </p:cNvSpPr>
          <p:nvPr>
            <p:ph type="body" idx="1"/>
          </p:nvPr>
        </p:nvSpPr>
        <p:spPr>
          <a:xfrm>
            <a:off x="990600" y="1188245"/>
            <a:ext cx="4969500" cy="4882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b="1" dirty="0"/>
              <a:t>The Blueprint! </a:t>
            </a:r>
            <a:endParaRPr sz="2400" b="1" dirty="0"/>
          </a:p>
          <a:p>
            <a:pPr marL="457200" lvl="0" indent="-355600" algn="l" rtl="0">
              <a:spcBef>
                <a:spcPts val="2400"/>
              </a:spcBef>
              <a:spcAft>
                <a:spcPts val="0"/>
              </a:spcAft>
              <a:buSzPts val="2000"/>
              <a:buChar char="•"/>
            </a:pPr>
            <a:r>
              <a:rPr lang="en-US" sz="2400" dirty="0"/>
              <a:t>Inquiry based science lesson</a:t>
            </a:r>
            <a:endParaRPr sz="2400" dirty="0"/>
          </a:p>
          <a:p>
            <a:pPr marL="457200" lvl="0" indent="-355600" algn="l" rtl="0">
              <a:spcBef>
                <a:spcPts val="0"/>
              </a:spcBef>
              <a:spcAft>
                <a:spcPts val="0"/>
              </a:spcAft>
              <a:buSzPts val="2000"/>
              <a:buChar char="•"/>
            </a:pPr>
            <a:r>
              <a:rPr lang="en-US" sz="2400" dirty="0"/>
              <a:t>Textual explanation</a:t>
            </a:r>
          </a:p>
          <a:p>
            <a:pPr marL="457200" lvl="0" indent="-355600" algn="l" rtl="0">
              <a:spcBef>
                <a:spcPts val="0"/>
              </a:spcBef>
              <a:spcAft>
                <a:spcPts val="0"/>
              </a:spcAft>
              <a:buSzPts val="2000"/>
              <a:buChar char="•"/>
            </a:pPr>
            <a:r>
              <a:rPr lang="en-US" sz="2400" dirty="0"/>
              <a:t>Conceptual diagrams</a:t>
            </a:r>
            <a:endParaRPr sz="2400" dirty="0"/>
          </a:p>
          <a:p>
            <a:pPr marL="457200" lvl="0" indent="-355600" algn="l" rtl="0">
              <a:spcBef>
                <a:spcPts val="0"/>
              </a:spcBef>
              <a:spcAft>
                <a:spcPts val="0"/>
              </a:spcAft>
              <a:buSzPts val="2000"/>
              <a:buChar char="•"/>
            </a:pPr>
            <a:r>
              <a:rPr lang="en-US" sz="2400" dirty="0"/>
              <a:t>Interactive prompts</a:t>
            </a:r>
            <a:endParaRPr sz="2400" dirty="0"/>
          </a:p>
          <a:p>
            <a:pPr marL="457200" lvl="0" indent="-355600" algn="l" rtl="0">
              <a:spcBef>
                <a:spcPts val="0"/>
              </a:spcBef>
              <a:spcAft>
                <a:spcPts val="0"/>
              </a:spcAft>
              <a:buSzPts val="2000"/>
              <a:buChar char="•"/>
            </a:pPr>
            <a:r>
              <a:rPr lang="en-US" sz="2400" dirty="0"/>
              <a:t>Materials list </a:t>
            </a:r>
            <a:endParaRPr sz="2400" dirty="0"/>
          </a:p>
        </p:txBody>
      </p:sp>
      <p:pic>
        <p:nvPicPr>
          <p:cNvPr id="188" name="Google Shape;188;g34d8e3cb0e3_0_118" title="DALL·E 2025-04-19 15.48.55 - A powerful, visually striking conceptual artwork representing 'GPT Smashing' – the integration of multiple advanced AI models to create dynamic, multi.jpeg"/>
          <p:cNvPicPr preferRelativeResize="0"/>
          <p:nvPr/>
        </p:nvPicPr>
        <p:blipFill>
          <a:blip r:embed="rId3">
            <a:alphaModFix/>
          </a:blip>
          <a:stretch>
            <a:fillRect/>
          </a:stretch>
        </p:blipFill>
        <p:spPr>
          <a:xfrm>
            <a:off x="5835800" y="892138"/>
            <a:ext cx="5219026" cy="50737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4d8e3cb0e3_0_228"/>
          <p:cNvSpPr txBox="1">
            <a:spLocks noGrp="1"/>
          </p:cNvSpPr>
          <p:nvPr>
            <p:ph type="body" idx="1"/>
          </p:nvPr>
        </p:nvSpPr>
        <p:spPr>
          <a:xfrm>
            <a:off x="533100" y="1450573"/>
            <a:ext cx="10820700" cy="2423100"/>
          </a:xfrm>
          <a:prstGeom prst="rect">
            <a:avLst/>
          </a:prstGeom>
          <a:noFill/>
          <a:ln>
            <a:noFill/>
          </a:ln>
        </p:spPr>
        <p:txBody>
          <a:bodyPr spcFirstLastPara="1" wrap="square" lIns="91425" tIns="45700" rIns="91425" bIns="45700" anchor="b" anchorCtr="0">
            <a:noAutofit/>
          </a:bodyPr>
          <a:lstStyle/>
          <a:p>
            <a:pPr marL="457200" lvl="0" indent="-419100" algn="l" rtl="0">
              <a:lnSpc>
                <a:spcPct val="100000"/>
              </a:lnSpc>
              <a:spcBef>
                <a:spcPts val="0"/>
              </a:spcBef>
              <a:spcAft>
                <a:spcPts val="0"/>
              </a:spcAft>
              <a:buSzPts val="3000"/>
              <a:buChar char="•"/>
            </a:pPr>
            <a:r>
              <a:rPr lang="en-US" sz="3000"/>
              <a:t>Breakout groups (table teams)</a:t>
            </a:r>
            <a:endParaRPr sz="3000"/>
          </a:p>
          <a:p>
            <a:pPr marL="457200" lvl="0" indent="-419100" algn="l" rtl="0">
              <a:lnSpc>
                <a:spcPct val="100000"/>
              </a:lnSpc>
              <a:spcBef>
                <a:spcPts val="0"/>
              </a:spcBef>
              <a:spcAft>
                <a:spcPts val="0"/>
              </a:spcAft>
              <a:buSzPts val="3000"/>
              <a:buChar char="•"/>
            </a:pPr>
            <a:r>
              <a:rPr lang="en-US" sz="3000"/>
              <a:t>“Give an example prompt here….”</a:t>
            </a:r>
            <a:endParaRPr sz="3000"/>
          </a:p>
          <a:p>
            <a:pPr marL="457200" lvl="0" indent="-419100" algn="l" rtl="0">
              <a:lnSpc>
                <a:spcPct val="100000"/>
              </a:lnSpc>
              <a:spcBef>
                <a:spcPts val="0"/>
              </a:spcBef>
              <a:spcAft>
                <a:spcPts val="0"/>
              </a:spcAft>
              <a:buSzPts val="3000"/>
              <a:buChar char="•"/>
            </a:pPr>
            <a:r>
              <a:rPr lang="en-US" sz="3000"/>
              <a:t>Share 1-2 examples from the groups</a:t>
            </a:r>
            <a:endParaRPr sz="3000"/>
          </a:p>
          <a:p>
            <a:pPr marL="457200" lvl="0" indent="-419100" algn="l" rtl="0">
              <a:lnSpc>
                <a:spcPct val="100000"/>
              </a:lnSpc>
              <a:spcBef>
                <a:spcPts val="0"/>
              </a:spcBef>
              <a:spcAft>
                <a:spcPts val="0"/>
              </a:spcAft>
              <a:buSzPts val="3000"/>
              <a:buChar char="•"/>
            </a:pPr>
            <a:r>
              <a:rPr lang="en-US" sz="3000"/>
              <a:t>Reflect on clarity, creativity, and classroom feasibility</a:t>
            </a:r>
            <a:endParaRPr sz="3000"/>
          </a:p>
        </p:txBody>
      </p:sp>
      <p:sp>
        <p:nvSpPr>
          <p:cNvPr id="194" name="Google Shape;194;g34d8e3cb0e3_0_228"/>
          <p:cNvSpPr txBox="1">
            <a:spLocks noGrp="1"/>
          </p:cNvSpPr>
          <p:nvPr>
            <p:ph type="title"/>
          </p:nvPr>
        </p:nvSpPr>
        <p:spPr>
          <a:xfrm>
            <a:off x="533100" y="464596"/>
            <a:ext cx="10515600" cy="86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F2D7F"/>
              </a:buClr>
              <a:buSzPct val="100000"/>
              <a:buFont typeface="Poppins"/>
              <a:buNone/>
            </a:pPr>
            <a:r>
              <a:rPr lang="en-US"/>
              <a:t>IV: Activity: Design your own GPT Smashing Sequence!</a:t>
            </a:r>
            <a:endParaRPr/>
          </a:p>
        </p:txBody>
      </p:sp>
      <p:sp>
        <p:nvSpPr>
          <p:cNvPr id="195" name="Google Shape;195;g34d8e3cb0e3_0_228"/>
          <p:cNvSpPr txBox="1">
            <a:spLocks noGrp="1"/>
          </p:cNvSpPr>
          <p:nvPr>
            <p:ph type="sldNum" idx="12"/>
          </p:nvPr>
        </p:nvSpPr>
        <p:spPr>
          <a:xfrm>
            <a:off x="533093" y="6368750"/>
            <a:ext cx="448800" cy="165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4d8e3cb0e3_0_336"/>
          <p:cNvSpPr txBox="1">
            <a:spLocks noGrp="1"/>
          </p:cNvSpPr>
          <p:nvPr>
            <p:ph type="title"/>
          </p:nvPr>
        </p:nvSpPr>
        <p:spPr>
          <a:xfrm>
            <a:off x="838200" y="376020"/>
            <a:ext cx="10515600" cy="621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F2D7F"/>
              </a:buClr>
              <a:buSzPts val="3200"/>
              <a:buFont typeface="Poppins"/>
              <a:buNone/>
            </a:pPr>
            <a:r>
              <a:rPr lang="en-US"/>
              <a:t>V. What did we learn?</a:t>
            </a:r>
            <a:endParaRPr/>
          </a:p>
        </p:txBody>
      </p:sp>
      <p:sp>
        <p:nvSpPr>
          <p:cNvPr id="201" name="Google Shape;201;g34d8e3cb0e3_0_336"/>
          <p:cNvSpPr txBox="1">
            <a:spLocks noGrp="1"/>
          </p:cNvSpPr>
          <p:nvPr>
            <p:ph type="body" idx="1"/>
          </p:nvPr>
        </p:nvSpPr>
        <p:spPr>
          <a:xfrm>
            <a:off x="981900" y="800145"/>
            <a:ext cx="4969500" cy="4882800"/>
          </a:xfrm>
          <a:prstGeom prst="rect">
            <a:avLst/>
          </a:prstGeom>
          <a:noFill/>
          <a:ln>
            <a:noFill/>
          </a:ln>
        </p:spPr>
        <p:txBody>
          <a:bodyPr spcFirstLastPara="1" wrap="square" lIns="91425" tIns="45700" rIns="91425" bIns="45700" anchor="ctr" anchorCtr="0">
            <a:normAutofit/>
          </a:bodyPr>
          <a:lstStyle/>
          <a:p>
            <a:pPr marL="457200" lvl="0" indent="-361950" algn="l" rtl="0">
              <a:lnSpc>
                <a:spcPct val="100000"/>
              </a:lnSpc>
              <a:spcBef>
                <a:spcPts val="0"/>
              </a:spcBef>
              <a:spcAft>
                <a:spcPts val="0"/>
              </a:spcAft>
              <a:buSzPts val="2100"/>
              <a:buChar char="•"/>
            </a:pPr>
            <a:r>
              <a:rPr lang="en-US" sz="2500"/>
              <a:t>What surprised you about the process?</a:t>
            </a:r>
            <a:endParaRPr sz="2500"/>
          </a:p>
          <a:p>
            <a:pPr marL="457200" lvl="0" indent="-361950" algn="l" rtl="0">
              <a:lnSpc>
                <a:spcPct val="100000"/>
              </a:lnSpc>
              <a:spcBef>
                <a:spcPts val="0"/>
              </a:spcBef>
              <a:spcAft>
                <a:spcPts val="0"/>
              </a:spcAft>
              <a:buSzPts val="2100"/>
              <a:buChar char="•"/>
            </a:pPr>
            <a:r>
              <a:rPr lang="en-US" sz="2500"/>
              <a:t>How might this empower your preservice educators?</a:t>
            </a:r>
            <a:endParaRPr sz="2500"/>
          </a:p>
          <a:p>
            <a:pPr marL="457200" lvl="0" indent="-361950" algn="l" rtl="0">
              <a:lnSpc>
                <a:spcPct val="100000"/>
              </a:lnSpc>
              <a:spcBef>
                <a:spcPts val="0"/>
              </a:spcBef>
              <a:spcAft>
                <a:spcPts val="0"/>
              </a:spcAft>
              <a:buSzPts val="2100"/>
              <a:buChar char="•"/>
            </a:pPr>
            <a:r>
              <a:rPr lang="en-US" sz="2500"/>
              <a:t>Where do you see opportunities or challenges in your setting?</a:t>
            </a:r>
            <a:endParaRPr sz="2500"/>
          </a:p>
          <a:p>
            <a:pPr marL="457200" lvl="0" indent="-361950" algn="l" rtl="0">
              <a:lnSpc>
                <a:spcPct val="100000"/>
              </a:lnSpc>
              <a:spcBef>
                <a:spcPts val="0"/>
              </a:spcBef>
              <a:spcAft>
                <a:spcPts val="0"/>
              </a:spcAft>
              <a:buSzPts val="2100"/>
              <a:buChar char="•"/>
            </a:pPr>
            <a:r>
              <a:rPr lang="en-US" sz="2500"/>
              <a:t>“Other questions to ask?”</a:t>
            </a:r>
            <a:endParaRPr sz="2500"/>
          </a:p>
        </p:txBody>
      </p:sp>
      <p:sp>
        <p:nvSpPr>
          <p:cNvPr id="202" name="Google Shape;202;g34d8e3cb0e3_0_336"/>
          <p:cNvSpPr txBox="1">
            <a:spLocks noGrp="1"/>
          </p:cNvSpPr>
          <p:nvPr>
            <p:ph type="sldNum" idx="12"/>
          </p:nvPr>
        </p:nvSpPr>
        <p:spPr>
          <a:xfrm>
            <a:off x="533093" y="6368750"/>
            <a:ext cx="448800" cy="1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
        <p:nvSpPr>
          <p:cNvPr id="203" name="Google Shape;203;g34d8e3cb0e3_0_336"/>
          <p:cNvSpPr txBox="1">
            <a:spLocks noGrp="1"/>
          </p:cNvSpPr>
          <p:nvPr>
            <p:ph type="ftr" idx="11"/>
          </p:nvPr>
        </p:nvSpPr>
        <p:spPr>
          <a:xfrm>
            <a:off x="1098568" y="6368750"/>
            <a:ext cx="6623100" cy="165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TARLETON STATE UNIVERSITY  </a:t>
            </a:r>
            <a:endParaRPr>
              <a:solidFill>
                <a:srgbClr val="B4B4B4"/>
              </a:solidFill>
            </a:endParaRPr>
          </a:p>
        </p:txBody>
      </p:sp>
      <p:pic>
        <p:nvPicPr>
          <p:cNvPr id="204" name="Google Shape;204;g34d8e3cb0e3_0_336"/>
          <p:cNvPicPr preferRelativeResize="0"/>
          <p:nvPr/>
        </p:nvPicPr>
        <p:blipFill>
          <a:blip r:embed="rId3">
            <a:alphaModFix/>
          </a:blip>
          <a:stretch>
            <a:fillRect/>
          </a:stretch>
        </p:blipFill>
        <p:spPr>
          <a:xfrm>
            <a:off x="6871948" y="997327"/>
            <a:ext cx="4450876" cy="4450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4d8e3cb0e3_0_453"/>
          <p:cNvSpPr txBox="1">
            <a:spLocks noGrp="1"/>
          </p:cNvSpPr>
          <p:nvPr>
            <p:ph type="sldNum" idx="12"/>
          </p:nvPr>
        </p:nvSpPr>
        <p:spPr>
          <a:xfrm>
            <a:off x="533093" y="6368750"/>
            <a:ext cx="448800" cy="165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
        <p:nvSpPr>
          <p:cNvPr id="211" name="Google Shape;211;g34d8e3cb0e3_0_453"/>
          <p:cNvSpPr txBox="1">
            <a:spLocks noGrp="1"/>
          </p:cNvSpPr>
          <p:nvPr>
            <p:ph type="title"/>
          </p:nvPr>
        </p:nvSpPr>
        <p:spPr>
          <a:xfrm>
            <a:off x="838200" y="376036"/>
            <a:ext cx="10515600" cy="468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VI. Wrap-up &amp; Resources</a:t>
            </a:r>
            <a:endParaRPr/>
          </a:p>
        </p:txBody>
      </p:sp>
      <p:sp>
        <p:nvSpPr>
          <p:cNvPr id="212" name="Google Shape;212;g34d8e3cb0e3_0_453"/>
          <p:cNvSpPr txBox="1">
            <a:spLocks noGrp="1"/>
          </p:cNvSpPr>
          <p:nvPr>
            <p:ph type="body" idx="1"/>
          </p:nvPr>
        </p:nvSpPr>
        <p:spPr>
          <a:xfrm>
            <a:off x="382100" y="942075"/>
            <a:ext cx="5859300" cy="5708400"/>
          </a:xfrm>
          <a:prstGeom prst="rect">
            <a:avLst/>
          </a:prstGeom>
        </p:spPr>
        <p:txBody>
          <a:bodyPr spcFirstLastPara="1" wrap="square" lIns="91425" tIns="45700" rIns="91425" bIns="45700" anchor="t" anchorCtr="0">
            <a:normAutofit fontScale="85000" lnSpcReduction="20000"/>
          </a:bodyPr>
          <a:lstStyle/>
          <a:p>
            <a:pPr marL="457200" lvl="0" indent="-325755" algn="l" rtl="0">
              <a:spcBef>
                <a:spcPts val="1000"/>
              </a:spcBef>
              <a:spcAft>
                <a:spcPts val="0"/>
              </a:spcAft>
              <a:buSzPct val="81818"/>
              <a:buChar char="•"/>
            </a:pPr>
            <a:r>
              <a:rPr lang="en-US"/>
              <a:t>Summarize our key takeaways</a:t>
            </a:r>
            <a:endParaRPr/>
          </a:p>
          <a:p>
            <a:pPr marL="914400" lvl="1" indent="-325755" algn="l" rtl="0">
              <a:spcBef>
                <a:spcPts val="0"/>
              </a:spcBef>
              <a:spcAft>
                <a:spcPts val="0"/>
              </a:spcAft>
              <a:buSzPct val="90000"/>
              <a:buChar char="•"/>
            </a:pPr>
            <a:r>
              <a:rPr lang="en-US"/>
              <a:t>GPT Smashing</a:t>
            </a:r>
            <a:endParaRPr/>
          </a:p>
          <a:p>
            <a:pPr marL="914400" lvl="1" indent="-325755" algn="l" rtl="0">
              <a:spcBef>
                <a:spcPts val="0"/>
              </a:spcBef>
              <a:spcAft>
                <a:spcPts val="0"/>
              </a:spcAft>
              <a:buSzPct val="90000"/>
              <a:buChar char="•"/>
            </a:pPr>
            <a:r>
              <a:rPr lang="en-US"/>
              <a:t>Instructional Empowerment</a:t>
            </a:r>
            <a:endParaRPr/>
          </a:p>
          <a:p>
            <a:pPr marL="914400" lvl="1" indent="-325755" algn="l" rtl="0">
              <a:spcBef>
                <a:spcPts val="0"/>
              </a:spcBef>
              <a:spcAft>
                <a:spcPts val="0"/>
              </a:spcAft>
              <a:buSzPct val="90000"/>
              <a:buChar char="•"/>
            </a:pPr>
            <a:r>
              <a:rPr lang="en-US"/>
              <a:t>Support for STEM/STEAM?</a:t>
            </a:r>
            <a:endParaRPr/>
          </a:p>
          <a:p>
            <a:pPr marL="457200" lvl="0" indent="-325755" algn="l" rtl="0">
              <a:spcBef>
                <a:spcPts val="0"/>
              </a:spcBef>
              <a:spcAft>
                <a:spcPts val="0"/>
              </a:spcAft>
              <a:buSzPct val="81818"/>
              <a:buChar char="•"/>
            </a:pPr>
            <a:r>
              <a:rPr lang="en-US"/>
              <a:t>Invite collaboration</a:t>
            </a:r>
            <a:endParaRPr/>
          </a:p>
          <a:p>
            <a:pPr marL="0" lvl="0" indent="0" algn="l" rtl="0">
              <a:spcBef>
                <a:spcPts val="2400"/>
              </a:spcBef>
              <a:spcAft>
                <a:spcPts val="0"/>
              </a:spcAft>
              <a:buNone/>
            </a:pPr>
            <a:endParaRPr/>
          </a:p>
          <a:p>
            <a:pPr marL="0" lvl="0" indent="0" algn="l" rtl="0">
              <a:spcBef>
                <a:spcPts val="2400"/>
              </a:spcBef>
              <a:spcAft>
                <a:spcPts val="0"/>
              </a:spcAft>
              <a:buNone/>
            </a:pPr>
            <a:endParaRPr/>
          </a:p>
          <a:p>
            <a:pPr marL="0" lvl="0" indent="0" algn="l" rtl="0">
              <a:spcBef>
                <a:spcPts val="2400"/>
              </a:spcBef>
              <a:spcAft>
                <a:spcPts val="0"/>
              </a:spcAft>
              <a:buNone/>
            </a:pPr>
            <a:endParaRPr/>
          </a:p>
          <a:p>
            <a:pPr marL="0" lvl="0" indent="0" algn="l" rtl="0">
              <a:spcBef>
                <a:spcPts val="2400"/>
              </a:spcBef>
              <a:spcAft>
                <a:spcPts val="0"/>
              </a:spcAft>
              <a:buNone/>
            </a:pPr>
            <a:endParaRPr/>
          </a:p>
          <a:p>
            <a:pPr marL="0" lvl="0" indent="0" algn="l" rtl="0">
              <a:spcBef>
                <a:spcPts val="2400"/>
              </a:spcBef>
              <a:spcAft>
                <a:spcPts val="0"/>
              </a:spcAft>
              <a:buNone/>
            </a:pPr>
            <a:endParaRPr/>
          </a:p>
          <a:p>
            <a:pPr marL="0" lvl="0" indent="0" algn="l" rtl="0">
              <a:spcBef>
                <a:spcPts val="2400"/>
              </a:spcBef>
              <a:spcAft>
                <a:spcPts val="0"/>
              </a:spcAft>
              <a:buNone/>
            </a:pPr>
            <a:r>
              <a:rPr lang="en-US" sz="2342"/>
              <a:t>Gwinn North: </a:t>
            </a:r>
            <a:r>
              <a:rPr lang="en-US" sz="2342" u="sng">
                <a:solidFill>
                  <a:schemeClr val="hlink"/>
                </a:solidFill>
                <a:hlinkClick r:id="rId3"/>
              </a:rPr>
              <a:t>snorth@tarleton.edu</a:t>
            </a:r>
            <a:endParaRPr sz="2342"/>
          </a:p>
          <a:p>
            <a:pPr marL="0" lvl="0" indent="0" algn="l" rtl="0">
              <a:spcBef>
                <a:spcPts val="2400"/>
              </a:spcBef>
              <a:spcAft>
                <a:spcPts val="0"/>
              </a:spcAft>
              <a:buNone/>
            </a:pPr>
            <a:r>
              <a:rPr lang="en-US" sz="2342"/>
              <a:t>Ricardo Lumbreras: </a:t>
            </a:r>
            <a:r>
              <a:rPr lang="en-US" sz="2342" u="sng">
                <a:solidFill>
                  <a:schemeClr val="hlink"/>
                </a:solidFill>
                <a:hlinkClick r:id="rId4"/>
              </a:rPr>
              <a:t>lumbreras@tarleton.edu</a:t>
            </a:r>
            <a:endParaRPr sz="2342"/>
          </a:p>
          <a:p>
            <a:pPr marL="0" lvl="0" indent="0" algn="l" rtl="0">
              <a:spcBef>
                <a:spcPts val="2400"/>
              </a:spcBef>
              <a:spcAft>
                <a:spcPts val="2400"/>
              </a:spcAft>
              <a:buNone/>
            </a:pPr>
            <a:endParaRPr/>
          </a:p>
        </p:txBody>
      </p:sp>
      <p:pic>
        <p:nvPicPr>
          <p:cNvPr id="213" name="Google Shape;213;g34d8e3cb0e3_0_453" title="DALL·E 2025-04-19 16.11.52 - A visionary, futuristic concept art representing 'GPT Smashing' – the fusion of multiple advanced AI models into a powerful force for educational inno.jpeg"/>
          <p:cNvPicPr preferRelativeResize="0"/>
          <p:nvPr/>
        </p:nvPicPr>
        <p:blipFill>
          <a:blip r:embed="rId5">
            <a:alphaModFix/>
          </a:blip>
          <a:stretch>
            <a:fillRect/>
          </a:stretch>
        </p:blipFill>
        <p:spPr>
          <a:xfrm>
            <a:off x="6295200" y="181186"/>
            <a:ext cx="5708262" cy="5708262"/>
          </a:xfrm>
          <a:prstGeom prst="rect">
            <a:avLst/>
          </a:prstGeom>
          <a:noFill/>
          <a:ln w="9525" cap="flat" cmpd="sng">
            <a:solidFill>
              <a:schemeClr val="dk1"/>
            </a:solidFill>
            <a:prstDash val="solid"/>
            <a:round/>
            <a:headEnd type="none" w="sm" len="sm"/>
            <a:tailEnd type="none" w="sm" len="sm"/>
          </a:ln>
        </p:spPr>
      </p:pic>
      <p:pic>
        <p:nvPicPr>
          <p:cNvPr id="214" name="Google Shape;214;g34d8e3cb0e3_0_453"/>
          <p:cNvPicPr preferRelativeResize="0"/>
          <p:nvPr/>
        </p:nvPicPr>
        <p:blipFill>
          <a:blip r:embed="rId6">
            <a:alphaModFix/>
          </a:blip>
          <a:stretch>
            <a:fillRect/>
          </a:stretch>
        </p:blipFill>
        <p:spPr>
          <a:xfrm>
            <a:off x="1619500" y="2528275"/>
            <a:ext cx="2035799" cy="2035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ctrTitle"/>
          </p:nvPr>
        </p:nvSpPr>
        <p:spPr>
          <a:xfrm>
            <a:off x="3676875" y="783959"/>
            <a:ext cx="6663900" cy="5043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F2D7F"/>
              </a:buClr>
              <a:buSzPts val="4500"/>
              <a:buFont typeface="Poppins"/>
              <a:buNone/>
            </a:pPr>
            <a:r>
              <a:rPr lang="en-US" sz="2800" b="0"/>
              <a:t>Artificial intelligence (AI) can revolutionize preservice teacher education by providing personalized instructional content and interactive blueprints for science and engineering instruction. Preservice teachers require deep theoretical knowledge and practical skills to effectively teach these complex disciplines, presenting considerable instructional challenges.</a:t>
            </a:r>
            <a:endParaRPr sz="2800"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66c61b8691_1_28"/>
          <p:cNvSpPr txBox="1">
            <a:spLocks noGrp="1"/>
          </p:cNvSpPr>
          <p:nvPr>
            <p:ph type="sldNum" idx="12"/>
          </p:nvPr>
        </p:nvSpPr>
        <p:spPr>
          <a:xfrm>
            <a:off x="533093" y="6368750"/>
            <a:ext cx="448800" cy="165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
        <p:nvSpPr>
          <p:cNvPr id="128" name="Google Shape;128;g366c61b8691_1_28"/>
          <p:cNvSpPr txBox="1">
            <a:spLocks noGrp="1"/>
          </p:cNvSpPr>
          <p:nvPr>
            <p:ph type="title"/>
          </p:nvPr>
        </p:nvSpPr>
        <p:spPr>
          <a:xfrm>
            <a:off x="838200" y="376036"/>
            <a:ext cx="10515600" cy="468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NGSS Science and Engineering Practices</a:t>
            </a:r>
            <a:endParaRPr/>
          </a:p>
        </p:txBody>
      </p:sp>
      <p:sp>
        <p:nvSpPr>
          <p:cNvPr id="129" name="Google Shape;129;g366c61b8691_1_28"/>
          <p:cNvSpPr txBox="1"/>
          <p:nvPr/>
        </p:nvSpPr>
        <p:spPr>
          <a:xfrm>
            <a:off x="981900" y="1185825"/>
            <a:ext cx="9835500" cy="46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50">
                <a:solidFill>
                  <a:srgbClr val="001D35"/>
                </a:solidFill>
                <a:highlight>
                  <a:srgbClr val="FFFFFF"/>
                </a:highlight>
                <a:latin typeface="Roboto"/>
                <a:ea typeface="Roboto"/>
                <a:cs typeface="Roboto"/>
                <a:sym typeface="Roboto"/>
              </a:rPr>
              <a:t>The NGSS (Next Generation Science Standards) outlines eight Science and Engineering Practices (SEPs) that are essential for students to learn. These practices reflect the ways scientists and engineers work, and they help students develop critical thinking, collaboration, and communication skills:</a:t>
            </a:r>
            <a:endParaRPr sz="2350">
              <a:solidFill>
                <a:srgbClr val="001D35"/>
              </a:solidFill>
              <a:highlight>
                <a:srgbClr val="FFFFFF"/>
              </a:highlight>
              <a:latin typeface="Roboto"/>
              <a:ea typeface="Roboto"/>
              <a:cs typeface="Roboto"/>
              <a:sym typeface="Roboto"/>
            </a:endParaRPr>
          </a:p>
          <a:p>
            <a:pPr marL="457200" lvl="0" indent="-390525" algn="l" rtl="0">
              <a:spcBef>
                <a:spcPts val="0"/>
              </a:spcBef>
              <a:spcAft>
                <a:spcPts val="0"/>
              </a:spcAft>
              <a:buClr>
                <a:srgbClr val="001D35"/>
              </a:buClr>
              <a:buSzPts val="2550"/>
              <a:buFont typeface="Roboto"/>
              <a:buAutoNum type="arabicPeriod"/>
            </a:pPr>
            <a:r>
              <a:rPr lang="en-US" sz="1800" b="1">
                <a:solidFill>
                  <a:srgbClr val="001D35"/>
                </a:solidFill>
                <a:highlight>
                  <a:srgbClr val="FFFFFF"/>
                </a:highlight>
                <a:latin typeface="Roboto"/>
                <a:ea typeface="Roboto"/>
                <a:cs typeface="Roboto"/>
                <a:sym typeface="Roboto"/>
              </a:rPr>
              <a:t>Asking questions for science and defining problems for engineering</a:t>
            </a:r>
            <a:endParaRPr sz="1800" b="1">
              <a:solidFill>
                <a:srgbClr val="001D35"/>
              </a:solidFill>
              <a:highlight>
                <a:srgbClr val="FFFFFF"/>
              </a:highlight>
              <a:latin typeface="Roboto"/>
              <a:ea typeface="Roboto"/>
              <a:cs typeface="Roboto"/>
              <a:sym typeface="Roboto"/>
            </a:endParaRPr>
          </a:p>
          <a:p>
            <a:pPr marL="457200" lvl="0" indent="-342900" algn="l" rtl="0">
              <a:spcBef>
                <a:spcPts val="0"/>
              </a:spcBef>
              <a:spcAft>
                <a:spcPts val="0"/>
              </a:spcAft>
              <a:buClr>
                <a:srgbClr val="001D35"/>
              </a:buClr>
              <a:buSzPts val="1800"/>
              <a:buFont typeface="Roboto"/>
              <a:buAutoNum type="arabicPeriod"/>
            </a:pPr>
            <a:r>
              <a:rPr lang="en-US" sz="1800" b="1">
                <a:solidFill>
                  <a:srgbClr val="001D35"/>
                </a:solidFill>
                <a:highlight>
                  <a:srgbClr val="FFFFFF"/>
                </a:highlight>
                <a:latin typeface="Roboto"/>
                <a:ea typeface="Roboto"/>
                <a:cs typeface="Roboto"/>
                <a:sym typeface="Roboto"/>
              </a:rPr>
              <a:t>developing and using models</a:t>
            </a:r>
            <a:endParaRPr sz="1800" b="1">
              <a:solidFill>
                <a:srgbClr val="001D35"/>
              </a:solidFill>
              <a:highlight>
                <a:srgbClr val="FFFFFF"/>
              </a:highlight>
              <a:latin typeface="Roboto"/>
              <a:ea typeface="Roboto"/>
              <a:cs typeface="Roboto"/>
              <a:sym typeface="Roboto"/>
            </a:endParaRPr>
          </a:p>
          <a:p>
            <a:pPr marL="457200" lvl="0" indent="-342900" algn="l" rtl="0">
              <a:spcBef>
                <a:spcPts val="0"/>
              </a:spcBef>
              <a:spcAft>
                <a:spcPts val="0"/>
              </a:spcAft>
              <a:buClr>
                <a:srgbClr val="001D35"/>
              </a:buClr>
              <a:buSzPts val="1800"/>
              <a:buFont typeface="Roboto"/>
              <a:buAutoNum type="arabicPeriod"/>
            </a:pPr>
            <a:r>
              <a:rPr lang="en-US" sz="1800" b="1">
                <a:solidFill>
                  <a:srgbClr val="001D35"/>
                </a:solidFill>
                <a:highlight>
                  <a:srgbClr val="FFFFFF"/>
                </a:highlight>
                <a:latin typeface="Roboto"/>
                <a:ea typeface="Roboto"/>
                <a:cs typeface="Roboto"/>
                <a:sym typeface="Roboto"/>
              </a:rPr>
              <a:t>planning and carrying out investigations</a:t>
            </a:r>
            <a:endParaRPr sz="1800" b="1">
              <a:solidFill>
                <a:srgbClr val="001D35"/>
              </a:solidFill>
              <a:highlight>
                <a:srgbClr val="FFFFFF"/>
              </a:highlight>
              <a:latin typeface="Roboto"/>
              <a:ea typeface="Roboto"/>
              <a:cs typeface="Roboto"/>
              <a:sym typeface="Roboto"/>
            </a:endParaRPr>
          </a:p>
          <a:p>
            <a:pPr marL="457200" lvl="0" indent="-342900" algn="l" rtl="0">
              <a:spcBef>
                <a:spcPts val="0"/>
              </a:spcBef>
              <a:spcAft>
                <a:spcPts val="0"/>
              </a:spcAft>
              <a:buClr>
                <a:srgbClr val="001D35"/>
              </a:buClr>
              <a:buSzPts val="1800"/>
              <a:buFont typeface="Roboto"/>
              <a:buAutoNum type="arabicPeriod"/>
            </a:pPr>
            <a:r>
              <a:rPr lang="en-US" sz="1800" b="1">
                <a:solidFill>
                  <a:srgbClr val="001D35"/>
                </a:solidFill>
                <a:highlight>
                  <a:srgbClr val="FFFFFF"/>
                </a:highlight>
                <a:latin typeface="Roboto"/>
                <a:ea typeface="Roboto"/>
                <a:cs typeface="Roboto"/>
                <a:sym typeface="Roboto"/>
              </a:rPr>
              <a:t>analyzing and interpreting data</a:t>
            </a:r>
            <a:endParaRPr sz="1800" b="1">
              <a:solidFill>
                <a:srgbClr val="001D35"/>
              </a:solidFill>
              <a:highlight>
                <a:srgbClr val="FFFFFF"/>
              </a:highlight>
              <a:latin typeface="Roboto"/>
              <a:ea typeface="Roboto"/>
              <a:cs typeface="Roboto"/>
              <a:sym typeface="Roboto"/>
            </a:endParaRPr>
          </a:p>
          <a:p>
            <a:pPr marL="457200" lvl="0" indent="-342900" algn="l" rtl="0">
              <a:spcBef>
                <a:spcPts val="0"/>
              </a:spcBef>
              <a:spcAft>
                <a:spcPts val="0"/>
              </a:spcAft>
              <a:buClr>
                <a:srgbClr val="001D35"/>
              </a:buClr>
              <a:buSzPts val="1800"/>
              <a:buFont typeface="Roboto"/>
              <a:buAutoNum type="arabicPeriod"/>
            </a:pPr>
            <a:r>
              <a:rPr lang="en-US" sz="1800" b="1">
                <a:solidFill>
                  <a:srgbClr val="001D35"/>
                </a:solidFill>
                <a:highlight>
                  <a:srgbClr val="FFFFFF"/>
                </a:highlight>
                <a:latin typeface="Roboto"/>
                <a:ea typeface="Roboto"/>
                <a:cs typeface="Roboto"/>
                <a:sym typeface="Roboto"/>
              </a:rPr>
              <a:t>using mathematics and computational thinking</a:t>
            </a:r>
            <a:endParaRPr sz="1800" b="1">
              <a:solidFill>
                <a:srgbClr val="001D35"/>
              </a:solidFill>
              <a:highlight>
                <a:srgbClr val="FFFFFF"/>
              </a:highlight>
              <a:latin typeface="Roboto"/>
              <a:ea typeface="Roboto"/>
              <a:cs typeface="Roboto"/>
              <a:sym typeface="Roboto"/>
            </a:endParaRPr>
          </a:p>
          <a:p>
            <a:pPr marL="457200" lvl="0" indent="-342900" algn="l" rtl="0">
              <a:spcBef>
                <a:spcPts val="0"/>
              </a:spcBef>
              <a:spcAft>
                <a:spcPts val="0"/>
              </a:spcAft>
              <a:buClr>
                <a:srgbClr val="001D35"/>
              </a:buClr>
              <a:buSzPts val="1800"/>
              <a:buFont typeface="Roboto"/>
              <a:buAutoNum type="arabicPeriod"/>
            </a:pPr>
            <a:r>
              <a:rPr lang="en-US" sz="1800" b="1">
                <a:solidFill>
                  <a:srgbClr val="001D35"/>
                </a:solidFill>
                <a:highlight>
                  <a:srgbClr val="FFFFFF"/>
                </a:highlight>
                <a:latin typeface="Roboto"/>
                <a:ea typeface="Roboto"/>
                <a:cs typeface="Roboto"/>
                <a:sym typeface="Roboto"/>
              </a:rPr>
              <a:t>constructing explanations for science and designing solutions for engineering</a:t>
            </a:r>
            <a:endParaRPr sz="1800" b="1">
              <a:solidFill>
                <a:srgbClr val="001D35"/>
              </a:solidFill>
              <a:highlight>
                <a:srgbClr val="FFFFFF"/>
              </a:highlight>
              <a:latin typeface="Roboto"/>
              <a:ea typeface="Roboto"/>
              <a:cs typeface="Roboto"/>
              <a:sym typeface="Roboto"/>
            </a:endParaRPr>
          </a:p>
          <a:p>
            <a:pPr marL="457200" lvl="0" indent="-342900" algn="l" rtl="0">
              <a:spcBef>
                <a:spcPts val="0"/>
              </a:spcBef>
              <a:spcAft>
                <a:spcPts val="0"/>
              </a:spcAft>
              <a:buClr>
                <a:srgbClr val="001D35"/>
              </a:buClr>
              <a:buSzPts val="1800"/>
              <a:buFont typeface="Roboto"/>
              <a:buAutoNum type="arabicPeriod"/>
            </a:pPr>
            <a:r>
              <a:rPr lang="en-US" sz="1800" b="1">
                <a:solidFill>
                  <a:srgbClr val="001D35"/>
                </a:solidFill>
                <a:highlight>
                  <a:srgbClr val="FFFFFF"/>
                </a:highlight>
                <a:latin typeface="Roboto"/>
                <a:ea typeface="Roboto"/>
                <a:cs typeface="Roboto"/>
                <a:sym typeface="Roboto"/>
              </a:rPr>
              <a:t>engaging in argument from evidence</a:t>
            </a:r>
            <a:endParaRPr sz="1800" b="1">
              <a:solidFill>
                <a:srgbClr val="001D35"/>
              </a:solidFill>
              <a:highlight>
                <a:srgbClr val="FFFFFF"/>
              </a:highlight>
              <a:latin typeface="Roboto"/>
              <a:ea typeface="Roboto"/>
              <a:cs typeface="Roboto"/>
              <a:sym typeface="Roboto"/>
            </a:endParaRPr>
          </a:p>
          <a:p>
            <a:pPr marL="457200" lvl="0" indent="-342900" algn="l" rtl="0">
              <a:spcBef>
                <a:spcPts val="0"/>
              </a:spcBef>
              <a:spcAft>
                <a:spcPts val="0"/>
              </a:spcAft>
              <a:buClr>
                <a:srgbClr val="001D35"/>
              </a:buClr>
              <a:buSzPts val="1800"/>
              <a:buFont typeface="Roboto"/>
              <a:buAutoNum type="arabicPeriod"/>
            </a:pPr>
            <a:r>
              <a:rPr lang="en-US" sz="1800" b="1">
                <a:solidFill>
                  <a:srgbClr val="001D35"/>
                </a:solidFill>
                <a:highlight>
                  <a:srgbClr val="FFFFFF"/>
                </a:highlight>
                <a:latin typeface="Roboto"/>
                <a:ea typeface="Roboto"/>
                <a:cs typeface="Roboto"/>
                <a:sym typeface="Roboto"/>
              </a:rPr>
              <a:t>obtaining, evaluating, and communicating information</a:t>
            </a:r>
            <a:endParaRPr sz="1800" b="1">
              <a:solidFill>
                <a:srgbClr val="001D35"/>
              </a:solidFill>
              <a:highlight>
                <a:srgbClr val="FFFFFF"/>
              </a:highlight>
              <a:latin typeface="Roboto"/>
              <a:ea typeface="Roboto"/>
              <a:cs typeface="Roboto"/>
              <a:sym typeface="Roboto"/>
            </a:endParaRPr>
          </a:p>
          <a:p>
            <a:pPr marL="457200" lvl="0" indent="0" algn="l" rtl="0">
              <a:spcBef>
                <a:spcPts val="0"/>
              </a:spcBef>
              <a:spcAft>
                <a:spcPts val="0"/>
              </a:spcAft>
              <a:buNone/>
            </a:pPr>
            <a:endParaRPr sz="1950">
              <a:solidFill>
                <a:srgbClr val="001D35"/>
              </a:solidFill>
              <a:highlight>
                <a:srgbClr val="FFFFF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sldNum" idx="12"/>
          </p:nvPr>
        </p:nvSpPr>
        <p:spPr>
          <a:xfrm>
            <a:off x="533093" y="6368750"/>
            <a:ext cx="448763" cy="16555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135" name="Google Shape;135;p3"/>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Poppins"/>
                <a:ea typeface="Poppins"/>
                <a:cs typeface="Poppins"/>
                <a:sym typeface="Poppins"/>
              </a:rPr>
              <a:t>TARLETON STATE UNIVERSITY  </a:t>
            </a:r>
            <a:endParaRPr>
              <a:solidFill>
                <a:srgbClr val="B4B4B4"/>
              </a:solidFill>
              <a:latin typeface="Poppins"/>
              <a:ea typeface="Poppins"/>
              <a:cs typeface="Poppins"/>
              <a:sym typeface="Poppins"/>
            </a:endParaRPr>
          </a:p>
        </p:txBody>
      </p:sp>
      <p:sp>
        <p:nvSpPr>
          <p:cNvPr id="136" name="Google Shape;136;p3"/>
          <p:cNvSpPr txBox="1">
            <a:spLocks noGrp="1"/>
          </p:cNvSpPr>
          <p:nvPr>
            <p:ph type="title"/>
          </p:nvPr>
        </p:nvSpPr>
        <p:spPr>
          <a:xfrm>
            <a:off x="671450" y="1555487"/>
            <a:ext cx="10515600" cy="4529100"/>
          </a:xfrm>
          <a:prstGeom prst="rect">
            <a:avLst/>
          </a:prstGeom>
          <a:noFill/>
          <a:ln>
            <a:noFill/>
          </a:ln>
        </p:spPr>
        <p:txBody>
          <a:bodyPr spcFirstLastPara="1" wrap="square" lIns="91425" tIns="45700" rIns="91425" bIns="45700" anchor="b" anchorCtr="0">
            <a:noAutofit/>
          </a:bodyPr>
          <a:lstStyle/>
          <a:p>
            <a:pPr marL="457200" lvl="0" indent="-394970" algn="l" rtl="0">
              <a:lnSpc>
                <a:spcPct val="90000"/>
              </a:lnSpc>
              <a:spcBef>
                <a:spcPts val="0"/>
              </a:spcBef>
              <a:spcAft>
                <a:spcPts val="0"/>
              </a:spcAft>
              <a:buSzPts val="2620"/>
              <a:buChar char="●"/>
            </a:pPr>
            <a:r>
              <a:rPr lang="en-US" sz="2620" b="0"/>
              <a:t>This research introduces GPT Smashing, an innovative method integrating multiple specialized AI models (e.g., GPT-4, GPT-4V) to generate dynamic, multimodal teaching materials. Unlike traditional single-model AI approaches, GPT Smashing synthesizes textual, visual, diagrammatic, and interactive content, producing customizable lessons, conceptual diagrams, experimental frameworks, and schematic illustrations.</a:t>
            </a:r>
            <a:endParaRPr sz="2620" b="0"/>
          </a:p>
          <a:p>
            <a:pPr marL="457200" lvl="0" indent="0" algn="l" rtl="0">
              <a:lnSpc>
                <a:spcPct val="90000"/>
              </a:lnSpc>
              <a:spcBef>
                <a:spcPts val="0"/>
              </a:spcBef>
              <a:spcAft>
                <a:spcPts val="0"/>
              </a:spcAft>
              <a:buNone/>
            </a:pPr>
            <a:endParaRPr sz="2620" b="0"/>
          </a:p>
          <a:p>
            <a:pPr marL="457200" lvl="0" indent="-394970" algn="l" rtl="0">
              <a:lnSpc>
                <a:spcPct val="90000"/>
              </a:lnSpc>
              <a:spcBef>
                <a:spcPts val="0"/>
              </a:spcBef>
              <a:spcAft>
                <a:spcPts val="0"/>
              </a:spcAft>
              <a:buSzPts val="2620"/>
              <a:buChar char="●"/>
            </a:pPr>
            <a:r>
              <a:rPr lang="en-US" sz="2620" b="0"/>
              <a:t>This enables preservice teachers to actively visualize, modify, and adapt instructional resources, enhancing comprehension, instructional quality, teacher agency, and creativity in science and engineering education.</a:t>
            </a:r>
            <a:endParaRPr sz="2620" b="0"/>
          </a:p>
        </p:txBody>
      </p:sp>
      <p:sp>
        <p:nvSpPr>
          <p:cNvPr id="137" name="Google Shape;137;p3"/>
          <p:cNvSpPr txBox="1">
            <a:spLocks noGrp="1"/>
          </p:cNvSpPr>
          <p:nvPr>
            <p:ph type="body" idx="1"/>
          </p:nvPr>
        </p:nvSpPr>
        <p:spPr>
          <a:xfrm>
            <a:off x="671450" y="686929"/>
            <a:ext cx="10515600" cy="584400"/>
          </a:xfrm>
          <a:prstGeom prst="rect">
            <a:avLst/>
          </a:prstGeom>
          <a:noFill/>
          <a:ln>
            <a:noFill/>
          </a:ln>
        </p:spPr>
        <p:txBody>
          <a:bodyPr spcFirstLastPara="1" wrap="square" lIns="91425" tIns="45700" rIns="91425" bIns="45700" anchor="ctr" anchorCtr="0">
            <a:normAutofit/>
          </a:bodyPr>
          <a:lstStyle/>
          <a:p>
            <a:pPr marL="457200" lvl="0" indent="-425450" algn="l" rtl="0">
              <a:lnSpc>
                <a:spcPct val="100000"/>
              </a:lnSpc>
              <a:spcBef>
                <a:spcPts val="0"/>
              </a:spcBef>
              <a:spcAft>
                <a:spcPts val="0"/>
              </a:spcAft>
              <a:buSzPts val="3100"/>
              <a:buAutoNum type="romanUcPeriod"/>
            </a:pPr>
            <a:r>
              <a:rPr lang="en-US" sz="3100"/>
              <a:t>The Research:</a:t>
            </a:r>
            <a:endParaRPr sz="3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a:spLocks noGrp="1"/>
          </p:cNvSpPr>
          <p:nvPr>
            <p:ph type="pic" idx="2"/>
          </p:nvPr>
        </p:nvSpPr>
        <p:spPr>
          <a:xfrm>
            <a:off x="7666009" y="0"/>
            <a:ext cx="4525991" cy="6858000"/>
          </a:xfrm>
          <a:prstGeom prst="rect">
            <a:avLst/>
          </a:prstGeom>
          <a:noFill/>
          <a:ln>
            <a:noFill/>
          </a:ln>
        </p:spPr>
      </p:sp>
      <p:sp>
        <p:nvSpPr>
          <p:cNvPr id="143" name="Google Shape;143;p4"/>
          <p:cNvSpPr txBox="1">
            <a:spLocks noGrp="1"/>
          </p:cNvSpPr>
          <p:nvPr>
            <p:ph type="subTitle" idx="1"/>
          </p:nvPr>
        </p:nvSpPr>
        <p:spPr>
          <a:xfrm>
            <a:off x="767645" y="325843"/>
            <a:ext cx="6079200" cy="348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4B4B4"/>
              </a:buClr>
              <a:buSzPts val="1600"/>
              <a:buNone/>
            </a:pPr>
            <a:r>
              <a:rPr lang="en-US" sz="2100"/>
              <a:t>Research Objectives: </a:t>
            </a:r>
            <a:endParaRPr sz="2100">
              <a:latin typeface="Poppins"/>
              <a:ea typeface="Poppins"/>
              <a:cs typeface="Poppins"/>
              <a:sym typeface="Poppins"/>
            </a:endParaRPr>
          </a:p>
        </p:txBody>
      </p:sp>
      <p:sp>
        <p:nvSpPr>
          <p:cNvPr id="144" name="Google Shape;144;p4"/>
          <p:cNvSpPr txBox="1">
            <a:spLocks noGrp="1"/>
          </p:cNvSpPr>
          <p:nvPr>
            <p:ph type="ftr" idx="11"/>
          </p:nvPr>
        </p:nvSpPr>
        <p:spPr>
          <a:xfrm>
            <a:off x="1098568" y="6368750"/>
            <a:ext cx="6623222" cy="1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Poppins"/>
                <a:ea typeface="Poppins"/>
                <a:cs typeface="Poppins"/>
                <a:sym typeface="Poppins"/>
              </a:rPr>
              <a:t>TARLETON STATE UNIVERSITY  </a:t>
            </a:r>
            <a:endParaRPr>
              <a:solidFill>
                <a:srgbClr val="B4B4B4"/>
              </a:solidFill>
              <a:latin typeface="Poppins"/>
              <a:ea typeface="Poppins"/>
              <a:cs typeface="Poppins"/>
              <a:sym typeface="Poppins"/>
            </a:endParaRPr>
          </a:p>
        </p:txBody>
      </p:sp>
      <p:sp>
        <p:nvSpPr>
          <p:cNvPr id="145" name="Google Shape;145;p4"/>
          <p:cNvSpPr txBox="1">
            <a:spLocks noGrp="1"/>
          </p:cNvSpPr>
          <p:nvPr>
            <p:ph type="ctrTitle"/>
          </p:nvPr>
        </p:nvSpPr>
        <p:spPr>
          <a:xfrm>
            <a:off x="767650" y="1712875"/>
            <a:ext cx="6663900" cy="5039700"/>
          </a:xfrm>
          <a:prstGeom prst="rect">
            <a:avLst/>
          </a:prstGeom>
          <a:noFill/>
          <a:ln>
            <a:noFill/>
          </a:ln>
        </p:spPr>
        <p:txBody>
          <a:bodyPr spcFirstLastPara="1" wrap="square" lIns="91425" tIns="45700" rIns="91425" bIns="45700" anchor="b" anchorCtr="0">
            <a:noAutofit/>
          </a:bodyPr>
          <a:lstStyle/>
          <a:p>
            <a:pPr marL="457200" lvl="0" indent="-361950" algn="l" rtl="0">
              <a:lnSpc>
                <a:spcPct val="115000"/>
              </a:lnSpc>
              <a:spcBef>
                <a:spcPts val="0"/>
              </a:spcBef>
              <a:spcAft>
                <a:spcPts val="0"/>
              </a:spcAft>
              <a:buClr>
                <a:srgbClr val="242424"/>
              </a:buClr>
              <a:buSzPts val="2100"/>
              <a:buFont typeface="Arial"/>
              <a:buChar char="●"/>
            </a:pPr>
            <a:r>
              <a:rPr lang="en-US" sz="2100" b="0">
                <a:solidFill>
                  <a:srgbClr val="242424"/>
                </a:solidFill>
                <a:highlight>
                  <a:srgbClr val="FFFFFF"/>
                </a:highlight>
                <a:latin typeface="Arial"/>
                <a:ea typeface="Arial"/>
                <a:cs typeface="Arial"/>
                <a:sym typeface="Arial"/>
              </a:rPr>
              <a:t>Evaluate preservice teachers' perceptions of GPT Smashing's effectiveness in improving comprehension of complex science and engineering concepts.</a:t>
            </a:r>
            <a:endParaRPr sz="2100" b="0">
              <a:solidFill>
                <a:srgbClr val="242424"/>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None/>
            </a:pPr>
            <a:endParaRPr sz="2100" b="0">
              <a:solidFill>
                <a:srgbClr val="242424"/>
              </a:solidFill>
              <a:highlight>
                <a:srgbClr val="FFFFFF"/>
              </a:highlight>
              <a:latin typeface="Arial"/>
              <a:ea typeface="Arial"/>
              <a:cs typeface="Arial"/>
              <a:sym typeface="Arial"/>
            </a:endParaRPr>
          </a:p>
          <a:p>
            <a:pPr marL="457200" lvl="0" indent="-361950" algn="l" rtl="0">
              <a:lnSpc>
                <a:spcPct val="115000"/>
              </a:lnSpc>
              <a:spcBef>
                <a:spcPts val="0"/>
              </a:spcBef>
              <a:spcAft>
                <a:spcPts val="0"/>
              </a:spcAft>
              <a:buClr>
                <a:srgbClr val="242424"/>
              </a:buClr>
              <a:buSzPts val="2100"/>
              <a:buFont typeface="Arial"/>
              <a:buChar char="●"/>
            </a:pPr>
            <a:r>
              <a:rPr lang="en-US" sz="2100" b="0">
                <a:solidFill>
                  <a:srgbClr val="242424"/>
                </a:solidFill>
                <a:highlight>
                  <a:srgbClr val="FFFFFF"/>
                </a:highlight>
                <a:latin typeface="Arial"/>
                <a:ea typeface="Arial"/>
                <a:cs typeface="Arial"/>
                <a:sym typeface="Arial"/>
              </a:rPr>
              <a:t>Analyze the extent to which preservice teachers value AI-generated multimodal instructional materials for adaptive, personalized science and engineering education.</a:t>
            </a:r>
            <a:endParaRPr sz="2100" b="0">
              <a:solidFill>
                <a:srgbClr val="242424"/>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None/>
            </a:pPr>
            <a:endParaRPr sz="2100" b="0">
              <a:solidFill>
                <a:srgbClr val="242424"/>
              </a:solidFill>
              <a:highlight>
                <a:srgbClr val="FFFFFF"/>
              </a:highlight>
              <a:latin typeface="Arial"/>
              <a:ea typeface="Arial"/>
              <a:cs typeface="Arial"/>
              <a:sym typeface="Arial"/>
            </a:endParaRPr>
          </a:p>
          <a:p>
            <a:pPr marL="457200" lvl="0" indent="-361950" algn="l" rtl="0">
              <a:lnSpc>
                <a:spcPct val="115000"/>
              </a:lnSpc>
              <a:spcBef>
                <a:spcPts val="0"/>
              </a:spcBef>
              <a:spcAft>
                <a:spcPts val="0"/>
              </a:spcAft>
              <a:buClr>
                <a:srgbClr val="242424"/>
              </a:buClr>
              <a:buSzPts val="2100"/>
              <a:buFont typeface="Arial"/>
              <a:buChar char="●"/>
            </a:pPr>
            <a:r>
              <a:rPr lang="en-US" sz="2100" b="0">
                <a:solidFill>
                  <a:srgbClr val="242424"/>
                </a:solidFill>
                <a:highlight>
                  <a:srgbClr val="FFFFFF"/>
                </a:highlight>
                <a:latin typeface="Arial"/>
                <a:ea typeface="Arial"/>
                <a:cs typeface="Arial"/>
                <a:sym typeface="Arial"/>
              </a:rPr>
              <a:t>Assess preservice teachers' perceptions of how GPT Smashing influences their instructional design, implementation, and adaptation of hands-on science and engineering activities.</a:t>
            </a:r>
            <a:endParaRPr sz="2100" b="0">
              <a:solidFill>
                <a:srgbClr val="242424"/>
              </a:solidFill>
              <a:highlight>
                <a:srgbClr val="FFFFFF"/>
              </a:highlight>
              <a:latin typeface="Arial"/>
              <a:ea typeface="Arial"/>
              <a:cs typeface="Arial"/>
              <a:sym typeface="Arial"/>
            </a:endParaRPr>
          </a:p>
          <a:p>
            <a:pPr marL="0" lvl="0" indent="0" algn="l" rtl="0">
              <a:lnSpc>
                <a:spcPct val="90000"/>
              </a:lnSpc>
              <a:spcBef>
                <a:spcPts val="0"/>
              </a:spcBef>
              <a:spcAft>
                <a:spcPts val="0"/>
              </a:spcAft>
              <a:buClr>
                <a:schemeClr val="lt1"/>
              </a:buClr>
              <a:buSzPts val="4500"/>
              <a:buFont typeface="Poppins"/>
              <a:buNone/>
            </a:pPr>
            <a:endParaRPr/>
          </a:p>
        </p:txBody>
      </p:sp>
      <p:pic>
        <p:nvPicPr>
          <p:cNvPr id="146" name="Google Shape;146;p4" title="DALL·E 2025-04-19 15.24.50 - A visually stunning, clean, and modern conceptual illustration representing the idea of 'GPT Smashing' – a process where multiple specialized AI model.jpeg"/>
          <p:cNvPicPr preferRelativeResize="0"/>
          <p:nvPr/>
        </p:nvPicPr>
        <p:blipFill>
          <a:blip r:embed="rId3">
            <a:alphaModFix/>
          </a:blip>
          <a:stretch>
            <a:fillRect/>
          </a:stretch>
        </p:blipFill>
        <p:spPr>
          <a:xfrm>
            <a:off x="7721800" y="0"/>
            <a:ext cx="4470200" cy="6857999"/>
          </a:xfrm>
          <a:prstGeom prst="rect">
            <a:avLst/>
          </a:prstGeom>
          <a:noFill/>
          <a:ln w="9525" cap="flat" cmpd="sng">
            <a:solidFill>
              <a:srgbClr val="4F2C7F"/>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4d8e3cb0e3_0_8"/>
          <p:cNvSpPr txBox="1">
            <a:spLocks noGrp="1"/>
          </p:cNvSpPr>
          <p:nvPr>
            <p:ph type="sldNum" idx="12"/>
          </p:nvPr>
        </p:nvSpPr>
        <p:spPr>
          <a:xfrm>
            <a:off x="533093" y="6368750"/>
            <a:ext cx="448800" cy="1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152" name="Google Shape;152;g34d8e3cb0e3_0_8"/>
          <p:cNvSpPr txBox="1">
            <a:spLocks noGrp="1"/>
          </p:cNvSpPr>
          <p:nvPr>
            <p:ph type="ftr" idx="11"/>
          </p:nvPr>
        </p:nvSpPr>
        <p:spPr>
          <a:xfrm>
            <a:off x="1098568" y="6368750"/>
            <a:ext cx="6623100" cy="165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TARLETON STATE UNIVERSITY  </a:t>
            </a:r>
            <a:endParaRPr>
              <a:solidFill>
                <a:srgbClr val="B4B4B4"/>
              </a:solidFill>
            </a:endParaRPr>
          </a:p>
        </p:txBody>
      </p:sp>
      <p:sp>
        <p:nvSpPr>
          <p:cNvPr id="153" name="Google Shape;153;g34d8e3cb0e3_0_8"/>
          <p:cNvSpPr txBox="1"/>
          <p:nvPr/>
        </p:nvSpPr>
        <p:spPr>
          <a:xfrm>
            <a:off x="835742" y="1236600"/>
            <a:ext cx="10302300" cy="4384800"/>
          </a:xfrm>
          <a:prstGeom prst="rect">
            <a:avLst/>
          </a:prstGeom>
          <a:noFill/>
          <a:ln>
            <a:noFill/>
          </a:ln>
        </p:spPr>
        <p:txBody>
          <a:bodyPr spcFirstLastPara="1" wrap="square" lIns="91425" tIns="45700" rIns="91425" bIns="45700" anchor="ctr" anchorCtr="0">
            <a:normAutofit/>
          </a:bodyPr>
          <a:lstStyle/>
          <a:p>
            <a:pPr marL="228600" marR="0" lvl="0" indent="-298450" algn="l" rtl="0">
              <a:lnSpc>
                <a:spcPct val="100000"/>
              </a:lnSpc>
              <a:spcBef>
                <a:spcPts val="0"/>
              </a:spcBef>
              <a:spcAft>
                <a:spcPts val="0"/>
              </a:spcAft>
              <a:buClr>
                <a:srgbClr val="4F2D7F"/>
              </a:buClr>
              <a:buSzPts val="3300"/>
              <a:buFont typeface="Arial"/>
              <a:buChar char="•"/>
            </a:pPr>
            <a:r>
              <a:rPr lang="en-US" sz="2500" dirty="0"/>
              <a:t>What is GPT Smashing?</a:t>
            </a:r>
            <a:endParaRPr sz="2500" dirty="0"/>
          </a:p>
          <a:p>
            <a:pPr marL="228600" marR="0" lvl="0" indent="-298450" algn="l" rtl="0">
              <a:lnSpc>
                <a:spcPct val="100000"/>
              </a:lnSpc>
              <a:spcBef>
                <a:spcPts val="0"/>
              </a:spcBef>
              <a:spcAft>
                <a:spcPts val="0"/>
              </a:spcAft>
              <a:buClr>
                <a:srgbClr val="4F2D7F"/>
              </a:buClr>
              <a:buSzPts val="3300"/>
              <a:buFont typeface="Arial"/>
              <a:buChar char="•"/>
            </a:pPr>
            <a:r>
              <a:rPr lang="en-US" sz="2500" dirty="0"/>
              <a:t>What are the benefits? </a:t>
            </a:r>
            <a:endParaRPr sz="2500" dirty="0"/>
          </a:p>
          <a:p>
            <a:pPr marL="228600" marR="0" lvl="0" indent="-298450" algn="l" rtl="0">
              <a:lnSpc>
                <a:spcPct val="100000"/>
              </a:lnSpc>
              <a:spcBef>
                <a:spcPts val="0"/>
              </a:spcBef>
              <a:spcAft>
                <a:spcPts val="0"/>
              </a:spcAft>
              <a:buClr>
                <a:srgbClr val="4F2D7F"/>
              </a:buClr>
              <a:buSzPts val="3300"/>
              <a:buFont typeface="Arial"/>
              <a:buChar char="•"/>
            </a:pPr>
            <a:r>
              <a:rPr lang="en-US" sz="2500" dirty="0"/>
              <a:t>Current challenges in Pre-Service science and </a:t>
            </a:r>
          </a:p>
          <a:p>
            <a:pPr marR="0" lvl="0" algn="l" rtl="0">
              <a:lnSpc>
                <a:spcPct val="100000"/>
              </a:lnSpc>
              <a:spcBef>
                <a:spcPts val="0"/>
              </a:spcBef>
              <a:spcAft>
                <a:spcPts val="0"/>
              </a:spcAft>
              <a:buClr>
                <a:srgbClr val="4F2D7F"/>
              </a:buClr>
              <a:buSzPts val="3300"/>
            </a:pPr>
            <a:r>
              <a:rPr lang="en-US" sz="2500" dirty="0"/>
              <a:t>    engineering education:</a:t>
            </a:r>
            <a:endParaRPr sz="2500" dirty="0"/>
          </a:p>
          <a:p>
            <a:pPr marL="914400" marR="0" lvl="1" indent="-387350" algn="l" rtl="0">
              <a:lnSpc>
                <a:spcPct val="100000"/>
              </a:lnSpc>
              <a:spcBef>
                <a:spcPts val="0"/>
              </a:spcBef>
              <a:spcAft>
                <a:spcPts val="0"/>
              </a:spcAft>
              <a:buSzPts val="2500"/>
              <a:buChar char="○"/>
            </a:pPr>
            <a:r>
              <a:rPr lang="en-US" sz="2500" dirty="0"/>
              <a:t>Complexity</a:t>
            </a:r>
            <a:endParaRPr sz="3100" dirty="0"/>
          </a:p>
          <a:p>
            <a:pPr marL="914400" marR="0" lvl="1" indent="-387350" algn="l" rtl="0">
              <a:lnSpc>
                <a:spcPct val="100000"/>
              </a:lnSpc>
              <a:spcBef>
                <a:spcPts val="0"/>
              </a:spcBef>
              <a:spcAft>
                <a:spcPts val="0"/>
              </a:spcAft>
              <a:buSzPts val="2500"/>
              <a:buChar char="○"/>
            </a:pPr>
            <a:r>
              <a:rPr lang="en-US" sz="2500" dirty="0"/>
              <a:t>Gaps in theory and practice</a:t>
            </a:r>
            <a:endParaRPr sz="2500" dirty="0"/>
          </a:p>
          <a:p>
            <a:pPr marL="914400" marR="0" lvl="1" indent="-387350" algn="l" rtl="0">
              <a:lnSpc>
                <a:spcPct val="100000"/>
              </a:lnSpc>
              <a:spcBef>
                <a:spcPts val="0"/>
              </a:spcBef>
              <a:spcAft>
                <a:spcPts val="0"/>
              </a:spcAft>
              <a:buSzPts val="2500"/>
              <a:buChar char="○"/>
            </a:pPr>
            <a:r>
              <a:rPr lang="en-US" sz="2500" dirty="0"/>
              <a:t>Limited time and resources for personalized instruction </a:t>
            </a:r>
            <a:endParaRPr sz="2500" dirty="0"/>
          </a:p>
          <a:p>
            <a:pPr marL="457200" marR="0" lvl="0" indent="0" algn="l" rtl="0">
              <a:lnSpc>
                <a:spcPct val="100000"/>
              </a:lnSpc>
              <a:spcBef>
                <a:spcPts val="0"/>
              </a:spcBef>
              <a:spcAft>
                <a:spcPts val="0"/>
              </a:spcAft>
              <a:buNone/>
            </a:pPr>
            <a:endParaRPr sz="1600" b="0" i="0" u="none" strike="noStrike" cap="none" dirty="0">
              <a:solidFill>
                <a:srgbClr val="747474"/>
              </a:solidFill>
              <a:latin typeface="Arial"/>
              <a:ea typeface="Arial"/>
              <a:cs typeface="Arial"/>
              <a:sym typeface="Arial"/>
            </a:endParaRPr>
          </a:p>
        </p:txBody>
      </p:sp>
      <p:sp>
        <p:nvSpPr>
          <p:cNvPr id="154" name="Google Shape;154;g34d8e3cb0e3_0_8"/>
          <p:cNvSpPr txBox="1">
            <a:spLocks noGrp="1"/>
          </p:cNvSpPr>
          <p:nvPr>
            <p:ph type="title"/>
          </p:nvPr>
        </p:nvSpPr>
        <p:spPr>
          <a:xfrm>
            <a:off x="317650" y="388236"/>
            <a:ext cx="10515600" cy="468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F2D7F"/>
              </a:buClr>
              <a:buSzPct val="100000"/>
              <a:buFont typeface="Poppins"/>
              <a:buNone/>
            </a:pPr>
            <a:r>
              <a:rPr lang="en-US"/>
              <a:t>II. Why GPT Smashing?</a:t>
            </a:r>
            <a:endParaRPr/>
          </a:p>
        </p:txBody>
      </p:sp>
      <p:pic>
        <p:nvPicPr>
          <p:cNvPr id="155" name="Google Shape;155;g34d8e3cb0e3_0_8" title="DALL·E 2025-04-19 15.42.59 - A powerful, visually striking conceptual artwork representing 'GPT Smashing' – the integration of multiple advanced AI models to create dynamic, multi.jpeg"/>
          <p:cNvPicPr preferRelativeResize="0"/>
          <p:nvPr/>
        </p:nvPicPr>
        <p:blipFill>
          <a:blip r:embed="rId3">
            <a:alphaModFix/>
          </a:blip>
          <a:stretch>
            <a:fillRect/>
          </a:stretch>
        </p:blipFill>
        <p:spPr>
          <a:xfrm>
            <a:off x="9305925" y="144600"/>
            <a:ext cx="2704576" cy="270457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66c61b8691_1_0"/>
          <p:cNvSpPr txBox="1">
            <a:spLocks noGrp="1"/>
          </p:cNvSpPr>
          <p:nvPr>
            <p:ph type="sldNum" idx="12"/>
          </p:nvPr>
        </p:nvSpPr>
        <p:spPr>
          <a:xfrm>
            <a:off x="533093" y="6368750"/>
            <a:ext cx="448800" cy="165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
        <p:nvSpPr>
          <p:cNvPr id="162" name="Google Shape;162;g366c61b8691_1_0"/>
          <p:cNvSpPr txBox="1">
            <a:spLocks noGrp="1"/>
          </p:cNvSpPr>
          <p:nvPr>
            <p:ph type="title"/>
          </p:nvPr>
        </p:nvSpPr>
        <p:spPr>
          <a:xfrm>
            <a:off x="838200" y="376036"/>
            <a:ext cx="10515600" cy="468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What is GPT Smashing?</a:t>
            </a:r>
            <a:endParaRPr/>
          </a:p>
        </p:txBody>
      </p:sp>
      <p:sp>
        <p:nvSpPr>
          <p:cNvPr id="163" name="Google Shape;163;g366c61b8691_1_0"/>
          <p:cNvSpPr txBox="1"/>
          <p:nvPr/>
        </p:nvSpPr>
        <p:spPr>
          <a:xfrm>
            <a:off x="838200" y="1670925"/>
            <a:ext cx="10038000" cy="36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t>GPT Smashing</a:t>
            </a:r>
            <a:r>
              <a:rPr lang="en-US" sz="2500"/>
              <a:t> is a novel, innovative, AI-integrated instructional design process that “mashes” multiple GPT-driven techniques (e.g., brainstorming, iterative feedback, visual translation, critique) into a structured outcome process. It uses multiple AI models to generate multimodal, customizable teaching materials for science and engineering education. By combining text, visuals, diagrams, and interactive elements, it helps preservice teachers deepen understanding, enhance lesson quality, and boost creativity and agency in instructional planning.</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66c61b8691_1_8"/>
          <p:cNvSpPr txBox="1">
            <a:spLocks noGrp="1"/>
          </p:cNvSpPr>
          <p:nvPr>
            <p:ph type="sldNum" idx="12"/>
          </p:nvPr>
        </p:nvSpPr>
        <p:spPr>
          <a:xfrm>
            <a:off x="533093" y="6368750"/>
            <a:ext cx="448800" cy="165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
        <p:nvSpPr>
          <p:cNvPr id="170" name="Google Shape;170;g366c61b8691_1_8"/>
          <p:cNvSpPr txBox="1">
            <a:spLocks noGrp="1"/>
          </p:cNvSpPr>
          <p:nvPr>
            <p:ph type="title"/>
          </p:nvPr>
        </p:nvSpPr>
        <p:spPr>
          <a:xfrm>
            <a:off x="838200" y="376036"/>
            <a:ext cx="10515600" cy="468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What are the benefits of GPT Smashing?</a:t>
            </a:r>
            <a:endParaRPr/>
          </a:p>
        </p:txBody>
      </p:sp>
      <p:sp>
        <p:nvSpPr>
          <p:cNvPr id="171" name="Google Shape;171;g366c61b8691_1_8"/>
          <p:cNvSpPr txBox="1"/>
          <p:nvPr/>
        </p:nvSpPr>
        <p:spPr>
          <a:xfrm>
            <a:off x="671950" y="1126525"/>
            <a:ext cx="10343100" cy="458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After participation in two engineering based projects using GPT Smashing:</a:t>
            </a:r>
            <a:endParaRPr sz="2200"/>
          </a:p>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US" sz="2200"/>
              <a:t>Preservice teachers reported significant growth in confidence in their ability to explain how AI-generated conceptual blueprints can support science and engineering instruction. </a:t>
            </a:r>
            <a:endParaRPr sz="2200"/>
          </a:p>
          <a:p>
            <a:pPr marL="457200" lvl="0" indent="0" algn="l" rtl="0">
              <a:spcBef>
                <a:spcPts val="0"/>
              </a:spcBef>
              <a:spcAft>
                <a:spcPts val="0"/>
              </a:spcAft>
              <a:buNone/>
            </a:pPr>
            <a:endParaRPr sz="2200"/>
          </a:p>
          <a:p>
            <a:pPr marL="457200" lvl="0" indent="-368300" algn="l" rtl="0">
              <a:spcBef>
                <a:spcPts val="0"/>
              </a:spcBef>
              <a:spcAft>
                <a:spcPts val="0"/>
              </a:spcAft>
              <a:buSzPts val="2200"/>
              <a:buChar char="●"/>
            </a:pPr>
            <a:r>
              <a:rPr lang="en-US" sz="2200"/>
              <a:t>Preservice teachers reported feeling more confident in my ability to design and implement hands-on science and engineering investigations using AI-generated content.</a:t>
            </a:r>
            <a:endParaRPr sz="2200"/>
          </a:p>
          <a:p>
            <a:pPr marL="457200" lvl="0" indent="0" algn="l" rtl="0">
              <a:spcBef>
                <a:spcPts val="0"/>
              </a:spcBef>
              <a:spcAft>
                <a:spcPts val="0"/>
              </a:spcAft>
              <a:buNone/>
            </a:pPr>
            <a:endParaRPr sz="2200"/>
          </a:p>
          <a:p>
            <a:pPr marL="457200" lvl="0" indent="-368300" algn="l" rtl="0">
              <a:spcBef>
                <a:spcPts val="0"/>
              </a:spcBef>
              <a:spcAft>
                <a:spcPts val="0"/>
              </a:spcAft>
              <a:buSzPts val="2200"/>
              <a:buChar char="●"/>
            </a:pPr>
            <a:r>
              <a:rPr lang="en-US" sz="2200"/>
              <a:t>Preservice teachers reported a significant increase in their beliefs that GPT Smashing can help them better visualize and manipulate instructional concepts (e.g., diagrams, experiments) in their teaching.</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66c61b8691_1_19"/>
          <p:cNvSpPr txBox="1">
            <a:spLocks noGrp="1"/>
          </p:cNvSpPr>
          <p:nvPr>
            <p:ph type="sldNum" idx="12"/>
          </p:nvPr>
        </p:nvSpPr>
        <p:spPr>
          <a:xfrm>
            <a:off x="533093" y="6368750"/>
            <a:ext cx="448800" cy="165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
        <p:nvSpPr>
          <p:cNvPr id="178" name="Google Shape;178;g366c61b8691_1_19"/>
          <p:cNvSpPr txBox="1">
            <a:spLocks noGrp="1"/>
          </p:cNvSpPr>
          <p:nvPr>
            <p:ph type="title"/>
          </p:nvPr>
        </p:nvSpPr>
        <p:spPr>
          <a:xfrm>
            <a:off x="838200" y="376036"/>
            <a:ext cx="10515600" cy="468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Current Challenges:</a:t>
            </a:r>
            <a:endParaRPr/>
          </a:p>
        </p:txBody>
      </p:sp>
      <p:sp>
        <p:nvSpPr>
          <p:cNvPr id="179" name="Google Shape;179;g366c61b8691_1_19"/>
          <p:cNvSpPr txBox="1"/>
          <p:nvPr/>
        </p:nvSpPr>
        <p:spPr>
          <a:xfrm>
            <a:off x="657750" y="1541600"/>
            <a:ext cx="108765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t>Opportunities for teachers to develop a deep understanding of engineering and the role of engineers are often limited, hindering their ability to effectively cultivate students’ engineering practices and design competencies (Irmak and Ozturk, 2022).</a:t>
            </a:r>
            <a:endParaRPr sz="2700"/>
          </a:p>
          <a:p>
            <a:pPr marL="0" lvl="0" indent="0" algn="l" rtl="0">
              <a:spcBef>
                <a:spcPts val="0"/>
              </a:spcBef>
              <a:spcAft>
                <a:spcPts val="0"/>
              </a:spcAft>
              <a:buNone/>
            </a:pPr>
            <a:endParaRPr sz="2700"/>
          </a:p>
          <a:p>
            <a:pPr marL="0" lvl="0" indent="0" algn="l" rtl="0">
              <a:spcBef>
                <a:spcPts val="0"/>
              </a:spcBef>
              <a:spcAft>
                <a:spcPts val="0"/>
              </a:spcAft>
              <a:buNone/>
            </a:pPr>
            <a:r>
              <a:rPr lang="en-US" sz="2700"/>
              <a:t>Lack of time dedicated to teaching science and engineering, especially in lower elementary grades (Baniflower et al., 2013; North &amp; Rose, 2025). </a:t>
            </a:r>
            <a:endParaRPr sz="2700"/>
          </a:p>
        </p:txBody>
      </p:sp>
    </p:spTree>
  </p:cSld>
  <p:clrMapOvr>
    <a:masterClrMapping/>
  </p:clrMapOvr>
</p:sld>
</file>

<file path=ppt/theme/theme1.xml><?xml version="1.0" encoding="utf-8"?>
<a:theme xmlns:a="http://schemas.openxmlformats.org/drawingml/2006/main" name="Office Theme">
  <a:themeElements>
    <a:clrScheme name="TexansKnowHow">
      <a:dk1>
        <a:srgbClr val="4F2C7F"/>
      </a:dk1>
      <a:lt1>
        <a:srgbClr val="E9E9E9"/>
      </a:lt1>
      <a:dk2>
        <a:srgbClr val="4F2C7F"/>
      </a:dk2>
      <a:lt2>
        <a:srgbClr val="F0F0F0"/>
      </a:lt2>
      <a:accent1>
        <a:srgbClr val="E64C38"/>
      </a:accent1>
      <a:accent2>
        <a:srgbClr val="00B1E1"/>
      </a:accent2>
      <a:accent3>
        <a:srgbClr val="00AF86"/>
      </a:accent3>
      <a:accent4>
        <a:srgbClr val="016E9F"/>
      </a:accent4>
      <a:accent5>
        <a:srgbClr val="E63493"/>
      </a:accent5>
      <a:accent6>
        <a:srgbClr val="ED7624"/>
      </a:accent6>
      <a:hlink>
        <a:srgbClr val="00B1E1"/>
      </a:hlink>
      <a:folHlink>
        <a:srgbClr val="E634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812</Words>
  <Application>Microsoft Office PowerPoint</Application>
  <PresentationFormat>Widescreen</PresentationFormat>
  <Paragraphs>97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Poppins</vt:lpstr>
      <vt:lpstr>Arial</vt:lpstr>
      <vt:lpstr>Calibri</vt:lpstr>
      <vt:lpstr>Roboto</vt:lpstr>
      <vt:lpstr>Office Theme</vt:lpstr>
      <vt:lpstr>GPT Smashing: AI-Enhanced Design for Science &amp; Engineering in Preservice Teacher Education</vt:lpstr>
      <vt:lpstr>Artificial intelligence (AI) can revolutionize preservice teacher education by providing personalized instructional content and interactive blueprints for science and engineering instruction. Preservice teachers require deep theoretical knowledge and practical skills to effectively teach these complex disciplines, presenting considerable instructional challenges.</vt:lpstr>
      <vt:lpstr>NGSS Science and Engineering Practices</vt:lpstr>
      <vt:lpstr>This research introduces GPT Smashing, an innovative method integrating multiple specialized AI models (e.g., GPT-4, GPT-4V) to generate dynamic, multimodal teaching materials. Unlike traditional single-model AI approaches, GPT Smashing synthesizes textual, visual, diagrammatic, and interactive content, producing customizable lessons, conceptual diagrams, experimental frameworks, and schematic illustrations.  This enables preservice teachers to actively visualize, modify, and adapt instructional resources, enhancing comprehension, instructional quality, teacher agency, and creativity in science and engineering education.</vt:lpstr>
      <vt:lpstr>Evaluate preservice teachers' perceptions of GPT Smashing's effectiveness in improving comprehension of complex science and engineering concepts.  Analyze the extent to which preservice teachers value AI-generated multimodal instructional materials for adaptive, personalized science and engineering education.  Assess preservice teachers' perceptions of how GPT Smashing influences their instructional design, implementation, and adaptation of hands-on science and engineering activities. </vt:lpstr>
      <vt:lpstr>II. Why GPT Smashing?</vt:lpstr>
      <vt:lpstr>What is GPT Smashing?</vt:lpstr>
      <vt:lpstr>What are the benefits of GPT Smashing?</vt:lpstr>
      <vt:lpstr>Current Challenges:</vt:lpstr>
      <vt:lpstr>III. Live Demonstration - GPT Smashing in Action!</vt:lpstr>
      <vt:lpstr>IV: Activity: Design your own GPT Smashing Sequence!</vt:lpstr>
      <vt:lpstr>V. What did we learn?</vt:lpstr>
      <vt:lpstr>VI. Wrap-up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GPT Smashing: AI-Enhanced Design for Science &amp; Engineering in Preservice Teacher Education</dc:title>
  <dc:creator>Leanne Auld</dc:creator>
  <cp:lastModifiedBy>North, Stephanie</cp:lastModifiedBy>
  <cp:revision>3</cp:revision>
  <dcterms:created xsi:type="dcterms:W3CDTF">2019-10-02T21:03:57Z</dcterms:created>
  <dcterms:modified xsi:type="dcterms:W3CDTF">2025-11-01T23:15:49Z</dcterms:modified>
</cp:coreProperties>
</file>