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8"/>
    <p:restoredTop sz="94611"/>
  </p:normalViewPr>
  <p:slideViewPr>
    <p:cSldViewPr snapToGrid="0" snapToObjects="1">
      <p:cViewPr varScale="1">
        <p:scale>
          <a:sx n="116" d="100"/>
          <a:sy n="116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5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9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0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0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9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9AD73-1B54-4840-A6AB-4C573401981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17C2-C3C0-5B42-8B24-7CE7459C8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6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157"/>
            <a:ext cx="12192000" cy="6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819"/>
            <a:ext cx="12192000" cy="678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490"/>
            <a:ext cx="12192000" cy="66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904" y="0"/>
            <a:ext cx="11930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689"/>
            <a:ext cx="12192000" cy="66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49"/>
            <a:ext cx="12192000" cy="63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442"/>
            <a:ext cx="12192000" cy="60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7563"/>
            <a:ext cx="12192000" cy="59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b="12558"/>
          <a:stretch/>
        </p:blipFill>
        <p:spPr>
          <a:xfrm>
            <a:off x="328002" y="0"/>
            <a:ext cx="11532820" cy="6893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025569">
            <a:off x="341710" y="677897"/>
            <a:ext cx="839972" cy="2232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5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382164"/>
            <a:ext cx="12192000" cy="60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336"/>
            <a:ext cx="12192000" cy="65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2096"/>
            <a:ext cx="12192000" cy="59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" t="8889" r="17387" b="4341"/>
          <a:stretch/>
        </p:blipFill>
        <p:spPr>
          <a:xfrm>
            <a:off x="2444076" y="715081"/>
            <a:ext cx="9581347" cy="5950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344" y="342013"/>
            <a:ext cx="6683395" cy="35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b="3592"/>
          <a:stretch/>
        </p:blipFill>
        <p:spPr>
          <a:xfrm>
            <a:off x="0" y="106325"/>
            <a:ext cx="12192000" cy="6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2255" b="6345"/>
          <a:stretch/>
        </p:blipFill>
        <p:spPr>
          <a:xfrm>
            <a:off x="0" y="297711"/>
            <a:ext cx="12192000" cy="617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1844" b="2164"/>
          <a:stretch/>
        </p:blipFill>
        <p:spPr>
          <a:xfrm>
            <a:off x="0" y="223283"/>
            <a:ext cx="12192000" cy="63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7272"/>
            <a:ext cx="12192000" cy="62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198"/>
            <a:ext cx="12192000" cy="64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1113"/>
            <a:ext cx="12192000" cy="62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64" y="0"/>
            <a:ext cx="1178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14:prism dir="u"/>
      </p:transition>
    </mc:Choice>
    <mc:Fallback xmlns="">
      <p:transition spd="slow" advTm="1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2017-09-25T21:15:22Z</dcterms:created>
  <dcterms:modified xsi:type="dcterms:W3CDTF">2017-09-25T21:16:10Z</dcterms:modified>
</cp:coreProperties>
</file>