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636" r:id="rId2"/>
    <p:sldId id="63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631" r:id="rId11"/>
    <p:sldId id="267" r:id="rId12"/>
    <p:sldId id="268" r:id="rId13"/>
    <p:sldId id="269" r:id="rId14"/>
    <p:sldId id="633" r:id="rId15"/>
    <p:sldId id="634" r:id="rId16"/>
    <p:sldId id="635" r:id="rId17"/>
    <p:sldId id="638" r:id="rId18"/>
    <p:sldId id="273" r:id="rId19"/>
    <p:sldId id="637" r:id="rId2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20697"/>
    <p:restoredTop sz="94684"/>
  </p:normalViewPr>
  <p:slideViewPr>
    <p:cSldViewPr snapToGrid="0" snapToObjects="1">
      <p:cViewPr varScale="1">
        <p:scale>
          <a:sx n="91" d="100"/>
          <a:sy n="91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svg"/><Relationship Id="rId1" Type="http://schemas.openxmlformats.org/officeDocument/2006/relationships/image" Target="../media/image17.png"/><Relationship Id="rId6" Type="http://schemas.openxmlformats.org/officeDocument/2006/relationships/image" Target="../media/image26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svg"/><Relationship Id="rId1" Type="http://schemas.openxmlformats.org/officeDocument/2006/relationships/image" Target="../media/image17.png"/><Relationship Id="rId6" Type="http://schemas.openxmlformats.org/officeDocument/2006/relationships/image" Target="../media/image26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2919CE-BADA-43E1-B05D-D9067B07DA3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F6BA4BB-0EA1-4677-87D2-B2238FDC86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RQ1: </a:t>
          </a:r>
          <a:r>
            <a:rPr lang="en-US" sz="2000" dirty="0"/>
            <a:t>What do students perceive to be markers of quality in online courses or programs? </a:t>
          </a:r>
          <a:r>
            <a:rPr lang="en-US" sz="1900" dirty="0"/>
            <a:t/>
          </a:r>
          <a:br>
            <a:rPr lang="en-US" sz="1900" dirty="0"/>
          </a:br>
          <a:endParaRPr lang="en-US" sz="1900" dirty="0"/>
        </a:p>
      </dgm:t>
    </dgm:pt>
    <dgm:pt modelId="{D68BE026-41C0-456C-9954-07EF13363F8F}" type="parTrans" cxnId="{9CE107EB-68C3-4B4C-9364-5426C6EB1987}">
      <dgm:prSet/>
      <dgm:spPr/>
      <dgm:t>
        <a:bodyPr/>
        <a:lstStyle/>
        <a:p>
          <a:endParaRPr lang="en-US"/>
        </a:p>
      </dgm:t>
    </dgm:pt>
    <dgm:pt modelId="{DF106C3D-EECC-43D0-809A-0AACA18F4D45}" type="sibTrans" cxnId="{9CE107EB-68C3-4B4C-9364-5426C6EB1987}">
      <dgm:prSet phldrT="1" phldr="0"/>
      <dgm:spPr/>
      <dgm:t>
        <a:bodyPr/>
        <a:lstStyle/>
        <a:p>
          <a:endParaRPr lang="en-US"/>
        </a:p>
      </dgm:t>
    </dgm:pt>
    <dgm:pt modelId="{9CD3D1FF-3191-45C0-95E2-8F931D6D0D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RQ2: </a:t>
          </a:r>
          <a:r>
            <a:rPr lang="en-US" sz="2000" dirty="0"/>
            <a:t>How do students determine if markers of quality are present in a course prior to enrolling?</a:t>
          </a:r>
          <a:r>
            <a:rPr lang="en-US" sz="1900" dirty="0"/>
            <a:t/>
          </a:r>
          <a:br>
            <a:rPr lang="en-US" sz="1900" dirty="0"/>
          </a:br>
          <a:endParaRPr lang="en-US" sz="1900" dirty="0"/>
        </a:p>
      </dgm:t>
    </dgm:pt>
    <dgm:pt modelId="{4FC25CD2-D718-4A13-968C-7EE55310D670}" type="parTrans" cxnId="{AE9416D3-AF46-43CD-8034-0BA0D8158B4F}">
      <dgm:prSet/>
      <dgm:spPr/>
      <dgm:t>
        <a:bodyPr/>
        <a:lstStyle/>
        <a:p>
          <a:endParaRPr lang="en-US"/>
        </a:p>
      </dgm:t>
    </dgm:pt>
    <dgm:pt modelId="{1B66FB53-AEA7-4B5A-9B01-0C82E3C07D5E}" type="sibTrans" cxnId="{AE9416D3-AF46-43CD-8034-0BA0D8158B4F}">
      <dgm:prSet phldrT="2" phldr="0"/>
      <dgm:spPr/>
      <dgm:t>
        <a:bodyPr/>
        <a:lstStyle/>
        <a:p>
          <a:endParaRPr lang="en-US"/>
        </a:p>
      </dgm:t>
    </dgm:pt>
    <dgm:pt modelId="{7688F35F-34BD-4344-94CC-1FECD59DD0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RQ3: </a:t>
          </a:r>
          <a:r>
            <a:rPr lang="en-US" sz="2000" dirty="0"/>
            <a:t>Do markers of quality for online courses and programs play a part in students’ decisions to enroll in them?</a:t>
          </a:r>
        </a:p>
      </dgm:t>
    </dgm:pt>
    <dgm:pt modelId="{F790529C-60EA-487A-B8DD-37BCF4B42D6F}" type="parTrans" cxnId="{430CEF94-CC4F-4FC3-834D-62E3D7D8BA2B}">
      <dgm:prSet/>
      <dgm:spPr/>
      <dgm:t>
        <a:bodyPr/>
        <a:lstStyle/>
        <a:p>
          <a:endParaRPr lang="en-US"/>
        </a:p>
      </dgm:t>
    </dgm:pt>
    <dgm:pt modelId="{A83329EE-0322-48DC-929A-1A4B6D9DEBBD}" type="sibTrans" cxnId="{430CEF94-CC4F-4FC3-834D-62E3D7D8BA2B}">
      <dgm:prSet phldrT="3" phldr="0"/>
      <dgm:spPr/>
      <dgm:t>
        <a:bodyPr/>
        <a:lstStyle/>
        <a:p>
          <a:endParaRPr lang="en-US"/>
        </a:p>
      </dgm:t>
    </dgm:pt>
    <dgm:pt modelId="{01F948D8-631C-43DD-BDB1-67C87C416119}" type="pres">
      <dgm:prSet presAssocID="{1C2919CE-BADA-43E1-B05D-D9067B07DA3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9E2F39-D893-4249-A72B-CDF619CA5F35}" type="pres">
      <dgm:prSet presAssocID="{2F6BA4BB-0EA1-4677-87D2-B2238FDC86B0}" presName="compNode" presStyleCnt="0"/>
      <dgm:spPr/>
    </dgm:pt>
    <dgm:pt modelId="{8F2D1893-DAD8-4A99-9B82-8CBF6E4937DC}" type="pres">
      <dgm:prSet presAssocID="{2F6BA4BB-0EA1-4677-87D2-B2238FDC86B0}" presName="bgRect" presStyleLbl="bgShp" presStyleIdx="0" presStyleCnt="3"/>
      <dgm:spPr/>
    </dgm:pt>
    <dgm:pt modelId="{C1F7F8F0-F142-482F-8D8A-C178DC073859}" type="pres">
      <dgm:prSet presAssocID="{2F6BA4BB-0EA1-4677-87D2-B2238FDC86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5DFE3151-534C-4633-B738-BA9A71AB3B1E}" type="pres">
      <dgm:prSet presAssocID="{2F6BA4BB-0EA1-4677-87D2-B2238FDC86B0}" presName="spaceRect" presStyleCnt="0"/>
      <dgm:spPr/>
    </dgm:pt>
    <dgm:pt modelId="{BF5E8A37-DF86-4392-8F5B-10D28A10651B}" type="pres">
      <dgm:prSet presAssocID="{2F6BA4BB-0EA1-4677-87D2-B2238FDC86B0}" presName="parTx" presStyleLbl="revTx" presStyleIdx="0" presStyleCnt="3" custScaleX="11550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66B0E64-6ADF-42D4-9F98-CE9AC058258B}" type="pres">
      <dgm:prSet presAssocID="{DF106C3D-EECC-43D0-809A-0AACA18F4D45}" presName="sibTrans" presStyleCnt="0"/>
      <dgm:spPr/>
    </dgm:pt>
    <dgm:pt modelId="{0818D4A3-7B71-4A4C-9301-564F71FC6FC6}" type="pres">
      <dgm:prSet presAssocID="{9CD3D1FF-3191-45C0-95E2-8F931D6D0D17}" presName="compNode" presStyleCnt="0"/>
      <dgm:spPr/>
    </dgm:pt>
    <dgm:pt modelId="{3F60D234-3863-41D7-A7EE-DFB998DE3484}" type="pres">
      <dgm:prSet presAssocID="{9CD3D1FF-3191-45C0-95E2-8F931D6D0D17}" presName="bgRect" presStyleLbl="bgShp" presStyleIdx="1" presStyleCnt="3"/>
      <dgm:spPr/>
    </dgm:pt>
    <dgm:pt modelId="{46467436-0504-471D-B2CA-A0047FA9CBC8}" type="pres">
      <dgm:prSet presAssocID="{9CD3D1FF-3191-45C0-95E2-8F931D6D0D1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4154BAD3-8CD7-4F26-A02B-1171A6D5A9E7}" type="pres">
      <dgm:prSet presAssocID="{9CD3D1FF-3191-45C0-95E2-8F931D6D0D17}" presName="spaceRect" presStyleCnt="0"/>
      <dgm:spPr/>
    </dgm:pt>
    <dgm:pt modelId="{80297F31-4991-4D8E-A214-0ECD808F8FEE}" type="pres">
      <dgm:prSet presAssocID="{9CD3D1FF-3191-45C0-95E2-8F931D6D0D17}" presName="parTx" presStyleLbl="revTx" presStyleIdx="1" presStyleCnt="3" custScaleX="11336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FDBD947-F2A4-4265-AAE0-9CCBC5458148}" type="pres">
      <dgm:prSet presAssocID="{1B66FB53-AEA7-4B5A-9B01-0C82E3C07D5E}" presName="sibTrans" presStyleCnt="0"/>
      <dgm:spPr/>
    </dgm:pt>
    <dgm:pt modelId="{CB5C5D02-FD34-47F1-AB75-057540E0B258}" type="pres">
      <dgm:prSet presAssocID="{7688F35F-34BD-4344-94CC-1FECD59DD0DA}" presName="compNode" presStyleCnt="0"/>
      <dgm:spPr/>
    </dgm:pt>
    <dgm:pt modelId="{CAE57720-9F69-4AC3-B98B-34B587236A83}" type="pres">
      <dgm:prSet presAssocID="{7688F35F-34BD-4344-94CC-1FECD59DD0DA}" presName="bgRect" presStyleLbl="bgShp" presStyleIdx="2" presStyleCnt="3"/>
      <dgm:spPr/>
    </dgm:pt>
    <dgm:pt modelId="{BE7E209D-40D8-483D-963D-F32E48B3E635}" type="pres">
      <dgm:prSet presAssocID="{7688F35F-34BD-4344-94CC-1FECD59DD0D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279C7A26-A31B-4D95-A3F6-190572888BBE}" type="pres">
      <dgm:prSet presAssocID="{7688F35F-34BD-4344-94CC-1FECD59DD0DA}" presName="spaceRect" presStyleCnt="0"/>
      <dgm:spPr/>
    </dgm:pt>
    <dgm:pt modelId="{402F9096-9F0D-4F43-9BEF-ABBFA072843F}" type="pres">
      <dgm:prSet presAssocID="{7688F35F-34BD-4344-94CC-1FECD59DD0DA}" presName="parTx" presStyleLbl="revTx" presStyleIdx="2" presStyleCnt="3" custScaleX="11407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E9416D3-AF46-43CD-8034-0BA0D8158B4F}" srcId="{1C2919CE-BADA-43E1-B05D-D9067B07DA37}" destId="{9CD3D1FF-3191-45C0-95E2-8F931D6D0D17}" srcOrd="1" destOrd="0" parTransId="{4FC25CD2-D718-4A13-968C-7EE55310D670}" sibTransId="{1B66FB53-AEA7-4B5A-9B01-0C82E3C07D5E}"/>
    <dgm:cxn modelId="{9CE107EB-68C3-4B4C-9364-5426C6EB1987}" srcId="{1C2919CE-BADA-43E1-B05D-D9067B07DA37}" destId="{2F6BA4BB-0EA1-4677-87D2-B2238FDC86B0}" srcOrd="0" destOrd="0" parTransId="{D68BE026-41C0-456C-9954-07EF13363F8F}" sibTransId="{DF106C3D-EECC-43D0-809A-0AACA18F4D45}"/>
    <dgm:cxn modelId="{430CEF94-CC4F-4FC3-834D-62E3D7D8BA2B}" srcId="{1C2919CE-BADA-43E1-B05D-D9067B07DA37}" destId="{7688F35F-34BD-4344-94CC-1FECD59DD0DA}" srcOrd="2" destOrd="0" parTransId="{F790529C-60EA-487A-B8DD-37BCF4B42D6F}" sibTransId="{A83329EE-0322-48DC-929A-1A4B6D9DEBBD}"/>
    <dgm:cxn modelId="{3E02A255-559A-C64F-9BEA-A6FC61405F12}" type="presOf" srcId="{7688F35F-34BD-4344-94CC-1FECD59DD0DA}" destId="{402F9096-9F0D-4F43-9BEF-ABBFA072843F}" srcOrd="0" destOrd="0" presId="urn:microsoft.com/office/officeart/2018/2/layout/IconVerticalSolidList"/>
    <dgm:cxn modelId="{C8689AC2-1584-884C-8A6A-EFA0D99321ED}" type="presOf" srcId="{9CD3D1FF-3191-45C0-95E2-8F931D6D0D17}" destId="{80297F31-4991-4D8E-A214-0ECD808F8FEE}" srcOrd="0" destOrd="0" presId="urn:microsoft.com/office/officeart/2018/2/layout/IconVerticalSolidList"/>
    <dgm:cxn modelId="{F015D001-01D4-A049-A50C-FECBEC2C0068}" type="presOf" srcId="{1C2919CE-BADA-43E1-B05D-D9067B07DA37}" destId="{01F948D8-631C-43DD-BDB1-67C87C416119}" srcOrd="0" destOrd="0" presId="urn:microsoft.com/office/officeart/2018/2/layout/IconVerticalSolidList"/>
    <dgm:cxn modelId="{88AFF444-8862-9B4C-9C3B-3BC5DEA0F4FF}" type="presOf" srcId="{2F6BA4BB-0EA1-4677-87D2-B2238FDC86B0}" destId="{BF5E8A37-DF86-4392-8F5B-10D28A10651B}" srcOrd="0" destOrd="0" presId="urn:microsoft.com/office/officeart/2018/2/layout/IconVerticalSolidList"/>
    <dgm:cxn modelId="{D59A4B1A-8BA5-ED4A-8C6C-6184062FD800}" type="presParOf" srcId="{01F948D8-631C-43DD-BDB1-67C87C416119}" destId="{2E9E2F39-D893-4249-A72B-CDF619CA5F35}" srcOrd="0" destOrd="0" presId="urn:microsoft.com/office/officeart/2018/2/layout/IconVerticalSolidList"/>
    <dgm:cxn modelId="{8AB572B7-1B90-4C48-BF2F-CDE441F20C54}" type="presParOf" srcId="{2E9E2F39-D893-4249-A72B-CDF619CA5F35}" destId="{8F2D1893-DAD8-4A99-9B82-8CBF6E4937DC}" srcOrd="0" destOrd="0" presId="urn:microsoft.com/office/officeart/2018/2/layout/IconVerticalSolidList"/>
    <dgm:cxn modelId="{A570F094-39F1-124E-9A6B-5AD089A8FD91}" type="presParOf" srcId="{2E9E2F39-D893-4249-A72B-CDF619CA5F35}" destId="{C1F7F8F0-F142-482F-8D8A-C178DC073859}" srcOrd="1" destOrd="0" presId="urn:microsoft.com/office/officeart/2018/2/layout/IconVerticalSolidList"/>
    <dgm:cxn modelId="{5674537B-D02D-6247-84DD-072A4F954791}" type="presParOf" srcId="{2E9E2F39-D893-4249-A72B-CDF619CA5F35}" destId="{5DFE3151-534C-4633-B738-BA9A71AB3B1E}" srcOrd="2" destOrd="0" presId="urn:microsoft.com/office/officeart/2018/2/layout/IconVerticalSolidList"/>
    <dgm:cxn modelId="{327E8D1D-2928-5E45-9AC1-C1A24175063F}" type="presParOf" srcId="{2E9E2F39-D893-4249-A72B-CDF619CA5F35}" destId="{BF5E8A37-DF86-4392-8F5B-10D28A10651B}" srcOrd="3" destOrd="0" presId="urn:microsoft.com/office/officeart/2018/2/layout/IconVerticalSolidList"/>
    <dgm:cxn modelId="{B81FCB08-1AA4-E549-9290-E82592C4B7E7}" type="presParOf" srcId="{01F948D8-631C-43DD-BDB1-67C87C416119}" destId="{666B0E64-6ADF-42D4-9F98-CE9AC058258B}" srcOrd="1" destOrd="0" presId="urn:microsoft.com/office/officeart/2018/2/layout/IconVerticalSolidList"/>
    <dgm:cxn modelId="{695A3E19-0DD3-9240-96D9-8C285D03625A}" type="presParOf" srcId="{01F948D8-631C-43DD-BDB1-67C87C416119}" destId="{0818D4A3-7B71-4A4C-9301-564F71FC6FC6}" srcOrd="2" destOrd="0" presId="urn:microsoft.com/office/officeart/2018/2/layout/IconVerticalSolidList"/>
    <dgm:cxn modelId="{45067795-7279-C84D-8629-577D3D5FAFFE}" type="presParOf" srcId="{0818D4A3-7B71-4A4C-9301-564F71FC6FC6}" destId="{3F60D234-3863-41D7-A7EE-DFB998DE3484}" srcOrd="0" destOrd="0" presId="urn:microsoft.com/office/officeart/2018/2/layout/IconVerticalSolidList"/>
    <dgm:cxn modelId="{7D3A18DA-B3B9-FA41-B7BA-3A3A4EDC785C}" type="presParOf" srcId="{0818D4A3-7B71-4A4C-9301-564F71FC6FC6}" destId="{46467436-0504-471D-B2CA-A0047FA9CBC8}" srcOrd="1" destOrd="0" presId="urn:microsoft.com/office/officeart/2018/2/layout/IconVerticalSolidList"/>
    <dgm:cxn modelId="{C21859C6-7125-5542-A367-7F4F73A50DD4}" type="presParOf" srcId="{0818D4A3-7B71-4A4C-9301-564F71FC6FC6}" destId="{4154BAD3-8CD7-4F26-A02B-1171A6D5A9E7}" srcOrd="2" destOrd="0" presId="urn:microsoft.com/office/officeart/2018/2/layout/IconVerticalSolidList"/>
    <dgm:cxn modelId="{7F341860-03A8-9845-A468-DA219A1B209E}" type="presParOf" srcId="{0818D4A3-7B71-4A4C-9301-564F71FC6FC6}" destId="{80297F31-4991-4D8E-A214-0ECD808F8FEE}" srcOrd="3" destOrd="0" presId="urn:microsoft.com/office/officeart/2018/2/layout/IconVerticalSolidList"/>
    <dgm:cxn modelId="{9D2EF1B1-52C8-864D-87C0-DA53603770D6}" type="presParOf" srcId="{01F948D8-631C-43DD-BDB1-67C87C416119}" destId="{AFDBD947-F2A4-4265-AAE0-9CCBC5458148}" srcOrd="3" destOrd="0" presId="urn:microsoft.com/office/officeart/2018/2/layout/IconVerticalSolidList"/>
    <dgm:cxn modelId="{B55DA18E-231A-CA49-B45B-63CEF2C4FD82}" type="presParOf" srcId="{01F948D8-631C-43DD-BDB1-67C87C416119}" destId="{CB5C5D02-FD34-47F1-AB75-057540E0B258}" srcOrd="4" destOrd="0" presId="urn:microsoft.com/office/officeart/2018/2/layout/IconVerticalSolidList"/>
    <dgm:cxn modelId="{9FEB8CB1-52F6-0B40-A9BC-9E3FF606FA23}" type="presParOf" srcId="{CB5C5D02-FD34-47F1-AB75-057540E0B258}" destId="{CAE57720-9F69-4AC3-B98B-34B587236A83}" srcOrd="0" destOrd="0" presId="urn:microsoft.com/office/officeart/2018/2/layout/IconVerticalSolidList"/>
    <dgm:cxn modelId="{4E650531-CD87-0D4E-BEDE-A597672D583B}" type="presParOf" srcId="{CB5C5D02-FD34-47F1-AB75-057540E0B258}" destId="{BE7E209D-40D8-483D-963D-F32E48B3E635}" srcOrd="1" destOrd="0" presId="urn:microsoft.com/office/officeart/2018/2/layout/IconVerticalSolidList"/>
    <dgm:cxn modelId="{2F0241F2-C369-E040-9B8B-13847C955438}" type="presParOf" srcId="{CB5C5D02-FD34-47F1-AB75-057540E0B258}" destId="{279C7A26-A31B-4D95-A3F6-190572888BBE}" srcOrd="2" destOrd="0" presId="urn:microsoft.com/office/officeart/2018/2/layout/IconVerticalSolidList"/>
    <dgm:cxn modelId="{BF43462C-F638-F24C-B352-DE688D330414}" type="presParOf" srcId="{CB5C5D02-FD34-47F1-AB75-057540E0B258}" destId="{402F9096-9F0D-4F43-9BEF-ABBFA07284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7A7096-5C56-4E63-8D16-9C030BEC058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345E821-197B-4911-887B-40D1EE108179}">
      <dgm:prSet/>
      <dgm:spPr/>
      <dgm:t>
        <a:bodyPr/>
        <a:lstStyle/>
        <a:p>
          <a:r>
            <a:rPr lang="en-US"/>
            <a:t>Material is communicated well</a:t>
          </a:r>
        </a:p>
      </dgm:t>
    </dgm:pt>
    <dgm:pt modelId="{80560E31-1BA2-43DA-B35B-B586E2ED1636}" type="parTrans" cxnId="{CC09588C-7361-4A7A-9934-DC7105A4F12B}">
      <dgm:prSet/>
      <dgm:spPr/>
      <dgm:t>
        <a:bodyPr/>
        <a:lstStyle/>
        <a:p>
          <a:endParaRPr lang="en-US"/>
        </a:p>
      </dgm:t>
    </dgm:pt>
    <dgm:pt modelId="{C9D52B59-6762-4003-94BD-1D7889914BD9}" type="sibTrans" cxnId="{CC09588C-7361-4A7A-9934-DC7105A4F12B}">
      <dgm:prSet/>
      <dgm:spPr/>
      <dgm:t>
        <a:bodyPr/>
        <a:lstStyle/>
        <a:p>
          <a:endParaRPr lang="en-US"/>
        </a:p>
      </dgm:t>
    </dgm:pt>
    <dgm:pt modelId="{1F30E2AF-88C8-4F3F-8C1E-1EFA9BE56A60}">
      <dgm:prSet/>
      <dgm:spPr/>
      <dgm:t>
        <a:bodyPr/>
        <a:lstStyle/>
        <a:p>
          <a:r>
            <a:rPr lang="en-US"/>
            <a:t>Feedback is given to, and encouraged of, students</a:t>
          </a:r>
        </a:p>
      </dgm:t>
    </dgm:pt>
    <dgm:pt modelId="{6880F1BF-61D7-4C50-9D16-BE5C7F004870}" type="parTrans" cxnId="{DE4C8971-E4FB-4B14-81BF-4F0531686C21}">
      <dgm:prSet/>
      <dgm:spPr/>
      <dgm:t>
        <a:bodyPr/>
        <a:lstStyle/>
        <a:p>
          <a:endParaRPr lang="en-US"/>
        </a:p>
      </dgm:t>
    </dgm:pt>
    <dgm:pt modelId="{25EC99E0-4E46-488E-8053-146B60B06EC7}" type="sibTrans" cxnId="{DE4C8971-E4FB-4B14-81BF-4F0531686C21}">
      <dgm:prSet/>
      <dgm:spPr/>
      <dgm:t>
        <a:bodyPr/>
        <a:lstStyle/>
        <a:p>
          <a:endParaRPr lang="en-US"/>
        </a:p>
      </dgm:t>
    </dgm:pt>
    <dgm:pt modelId="{B5409F60-7582-49B0-90EF-01B12FEA0F29}">
      <dgm:prSet/>
      <dgm:spPr/>
      <dgm:t>
        <a:bodyPr/>
        <a:lstStyle/>
        <a:p>
          <a:r>
            <a:rPr lang="en-US"/>
            <a:t>Student performance is measured and encouraged</a:t>
          </a:r>
        </a:p>
      </dgm:t>
    </dgm:pt>
    <dgm:pt modelId="{EB400F62-0619-4786-AF36-7976C0DB5704}" type="parTrans" cxnId="{98880D8E-0A8A-4812-9BF5-933E4A431DA0}">
      <dgm:prSet/>
      <dgm:spPr/>
      <dgm:t>
        <a:bodyPr/>
        <a:lstStyle/>
        <a:p>
          <a:endParaRPr lang="en-US"/>
        </a:p>
      </dgm:t>
    </dgm:pt>
    <dgm:pt modelId="{D2AB9568-4C35-4EA4-83BD-99951251A587}" type="sibTrans" cxnId="{98880D8E-0A8A-4812-9BF5-933E4A431DA0}">
      <dgm:prSet/>
      <dgm:spPr/>
      <dgm:t>
        <a:bodyPr/>
        <a:lstStyle/>
        <a:p>
          <a:endParaRPr lang="en-US"/>
        </a:p>
      </dgm:t>
    </dgm:pt>
    <dgm:pt modelId="{3D07BBD3-D2AA-4679-9D19-002807A43B3E}">
      <dgm:prSet/>
      <dgm:spPr/>
      <dgm:t>
        <a:bodyPr/>
        <a:lstStyle/>
        <a:p>
          <a:r>
            <a:rPr lang="en-US"/>
            <a:t>Elements that empower students </a:t>
          </a:r>
        </a:p>
      </dgm:t>
    </dgm:pt>
    <dgm:pt modelId="{335E1F3F-3C9B-42C8-837F-22EEBA4886E5}" type="parTrans" cxnId="{D09710D6-D9F8-4B92-8D00-D5F3B3BC9213}">
      <dgm:prSet/>
      <dgm:spPr/>
      <dgm:t>
        <a:bodyPr/>
        <a:lstStyle/>
        <a:p>
          <a:endParaRPr lang="en-US"/>
        </a:p>
      </dgm:t>
    </dgm:pt>
    <dgm:pt modelId="{C6D97726-A174-4683-9FF8-BFBC9BD71E9F}" type="sibTrans" cxnId="{D09710D6-D9F8-4B92-8D00-D5F3B3BC9213}">
      <dgm:prSet/>
      <dgm:spPr/>
      <dgm:t>
        <a:bodyPr/>
        <a:lstStyle/>
        <a:p>
          <a:endParaRPr lang="en-US"/>
        </a:p>
      </dgm:t>
    </dgm:pt>
    <dgm:pt modelId="{2F5BDFCF-93C8-4FF6-A650-29CB6DEE870F}">
      <dgm:prSet/>
      <dgm:spPr/>
      <dgm:t>
        <a:bodyPr/>
        <a:lstStyle/>
        <a:p>
          <a:r>
            <a:rPr lang="en-US"/>
            <a:t>Learning something relevant they will retain/use</a:t>
          </a:r>
        </a:p>
      </dgm:t>
    </dgm:pt>
    <dgm:pt modelId="{EDAA5A2E-537E-45D4-B3F9-58A2172A88E8}" type="parTrans" cxnId="{8333DFE1-2CAA-4790-AB59-85C8A7FADD90}">
      <dgm:prSet/>
      <dgm:spPr/>
      <dgm:t>
        <a:bodyPr/>
        <a:lstStyle/>
        <a:p>
          <a:endParaRPr lang="en-US"/>
        </a:p>
      </dgm:t>
    </dgm:pt>
    <dgm:pt modelId="{19B70E49-89E6-4130-B869-585C8A51B454}" type="sibTrans" cxnId="{8333DFE1-2CAA-4790-AB59-85C8A7FADD90}">
      <dgm:prSet/>
      <dgm:spPr/>
      <dgm:t>
        <a:bodyPr/>
        <a:lstStyle/>
        <a:p>
          <a:endParaRPr lang="en-US"/>
        </a:p>
      </dgm:t>
    </dgm:pt>
    <dgm:pt modelId="{DEBFDF73-2CB0-4446-A4EE-D087DCD0E5F9}">
      <dgm:prSet/>
      <dgm:spPr/>
      <dgm:t>
        <a:bodyPr/>
        <a:lstStyle/>
        <a:p>
          <a:r>
            <a:rPr lang="en-US"/>
            <a:t>Interactive (and enjoyable) course materials </a:t>
          </a:r>
        </a:p>
      </dgm:t>
    </dgm:pt>
    <dgm:pt modelId="{395B0F3D-4DBE-4D16-8ECA-B35165FDAC98}" type="parTrans" cxnId="{E6FAFD95-BF4C-4879-A854-1D968865EB4C}">
      <dgm:prSet/>
      <dgm:spPr/>
      <dgm:t>
        <a:bodyPr/>
        <a:lstStyle/>
        <a:p>
          <a:endParaRPr lang="en-US"/>
        </a:p>
      </dgm:t>
    </dgm:pt>
    <dgm:pt modelId="{2B6076A1-A317-40E1-A46C-A3AF98F20CDB}" type="sibTrans" cxnId="{E6FAFD95-BF4C-4879-A854-1D968865EB4C}">
      <dgm:prSet/>
      <dgm:spPr/>
      <dgm:t>
        <a:bodyPr/>
        <a:lstStyle/>
        <a:p>
          <a:endParaRPr lang="en-US"/>
        </a:p>
      </dgm:t>
    </dgm:pt>
    <dgm:pt modelId="{A15635A0-00D7-4BA2-8928-17F472A6C369}">
      <dgm:prSet/>
      <dgm:spPr/>
      <dgm:t>
        <a:bodyPr/>
        <a:lstStyle/>
        <a:p>
          <a:r>
            <a:rPr lang="en-US"/>
            <a:t>Efficient and organized, with clear modules and objectives</a:t>
          </a:r>
        </a:p>
      </dgm:t>
    </dgm:pt>
    <dgm:pt modelId="{793D69FF-CE03-46C7-95CC-9B3EFEBB0AB4}" type="parTrans" cxnId="{287504BB-8A5B-4927-BDE1-1D346401D1DD}">
      <dgm:prSet/>
      <dgm:spPr/>
      <dgm:t>
        <a:bodyPr/>
        <a:lstStyle/>
        <a:p>
          <a:endParaRPr lang="en-US"/>
        </a:p>
      </dgm:t>
    </dgm:pt>
    <dgm:pt modelId="{DA1F0DDC-7B5E-411E-83B9-95534E0A8520}" type="sibTrans" cxnId="{287504BB-8A5B-4927-BDE1-1D346401D1DD}">
      <dgm:prSet/>
      <dgm:spPr/>
      <dgm:t>
        <a:bodyPr/>
        <a:lstStyle/>
        <a:p>
          <a:endParaRPr lang="en-US"/>
        </a:p>
      </dgm:t>
    </dgm:pt>
    <dgm:pt modelId="{B7BB7125-6F2D-445D-9923-C0B522C6F908}">
      <dgm:prSet/>
      <dgm:spPr/>
      <dgm:t>
        <a:bodyPr/>
        <a:lstStyle/>
        <a:p>
          <a:r>
            <a:rPr lang="en-US"/>
            <a:t>Content is engaging/instructor presents it in an engaging way</a:t>
          </a:r>
        </a:p>
      </dgm:t>
    </dgm:pt>
    <dgm:pt modelId="{CFCC53C4-6A9E-48A3-989D-FD24CBFCC5B3}" type="parTrans" cxnId="{8DA71D08-EC44-4D4A-8F49-0E0CC368E159}">
      <dgm:prSet/>
      <dgm:spPr/>
      <dgm:t>
        <a:bodyPr/>
        <a:lstStyle/>
        <a:p>
          <a:endParaRPr lang="en-US"/>
        </a:p>
      </dgm:t>
    </dgm:pt>
    <dgm:pt modelId="{4E8472B0-08E9-4CB0-9DE8-1F622FA91820}" type="sibTrans" cxnId="{8DA71D08-EC44-4D4A-8F49-0E0CC368E159}">
      <dgm:prSet/>
      <dgm:spPr/>
      <dgm:t>
        <a:bodyPr/>
        <a:lstStyle/>
        <a:p>
          <a:endParaRPr lang="en-US"/>
        </a:p>
      </dgm:t>
    </dgm:pt>
    <dgm:pt modelId="{A0AC9300-FDB6-48CE-98FE-CD72717E7D17}">
      <dgm:prSet/>
      <dgm:spPr/>
      <dgm:t>
        <a:bodyPr/>
        <a:lstStyle/>
        <a:p>
          <a:r>
            <a:rPr lang="en-US"/>
            <a:t>Instructor-student interaction and peer collaboration</a:t>
          </a:r>
        </a:p>
      </dgm:t>
    </dgm:pt>
    <dgm:pt modelId="{B6D239EE-DB3B-4289-B429-E3995A07E369}" type="parTrans" cxnId="{FFA8EA21-55E7-4032-95DE-A9BADE91A7D3}">
      <dgm:prSet/>
      <dgm:spPr/>
      <dgm:t>
        <a:bodyPr/>
        <a:lstStyle/>
        <a:p>
          <a:endParaRPr lang="en-US"/>
        </a:p>
      </dgm:t>
    </dgm:pt>
    <dgm:pt modelId="{413B9C2B-F3B6-4925-A258-68DD2295F8F0}" type="sibTrans" cxnId="{FFA8EA21-55E7-4032-95DE-A9BADE91A7D3}">
      <dgm:prSet/>
      <dgm:spPr/>
      <dgm:t>
        <a:bodyPr/>
        <a:lstStyle/>
        <a:p>
          <a:endParaRPr lang="en-US"/>
        </a:p>
      </dgm:t>
    </dgm:pt>
    <dgm:pt modelId="{C7BFDD96-46DE-9048-A36A-9C1082ADE27A}" type="pres">
      <dgm:prSet presAssocID="{A97A7096-5C56-4E63-8D16-9C030BEC058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D3ACA5B-9AA2-D84C-B876-CD87DE0643A3}" type="pres">
      <dgm:prSet presAssocID="{B345E821-197B-4911-887B-40D1EE108179}" presName="thickLine" presStyleLbl="alignNode1" presStyleIdx="0" presStyleCnt="9"/>
      <dgm:spPr/>
    </dgm:pt>
    <dgm:pt modelId="{4FABC1DB-211A-7746-AF26-6F0AD930242B}" type="pres">
      <dgm:prSet presAssocID="{B345E821-197B-4911-887B-40D1EE108179}" presName="horz1" presStyleCnt="0"/>
      <dgm:spPr/>
    </dgm:pt>
    <dgm:pt modelId="{7874C39A-8A37-3D44-AC9A-CD2AE818D952}" type="pres">
      <dgm:prSet presAssocID="{B345E821-197B-4911-887B-40D1EE108179}" presName="tx1" presStyleLbl="revTx" presStyleIdx="0" presStyleCnt="9"/>
      <dgm:spPr/>
      <dgm:t>
        <a:bodyPr/>
        <a:lstStyle/>
        <a:p>
          <a:endParaRPr lang="en-US"/>
        </a:p>
      </dgm:t>
    </dgm:pt>
    <dgm:pt modelId="{B880BCA6-E504-1D44-AC2E-4F20C28FA328}" type="pres">
      <dgm:prSet presAssocID="{B345E821-197B-4911-887B-40D1EE108179}" presName="vert1" presStyleCnt="0"/>
      <dgm:spPr/>
    </dgm:pt>
    <dgm:pt modelId="{1E96964D-62F5-524E-A3BC-F2AD124ABC31}" type="pres">
      <dgm:prSet presAssocID="{1F30E2AF-88C8-4F3F-8C1E-1EFA9BE56A60}" presName="thickLine" presStyleLbl="alignNode1" presStyleIdx="1" presStyleCnt="9"/>
      <dgm:spPr/>
    </dgm:pt>
    <dgm:pt modelId="{58C2FCDE-9261-F04A-BE50-BBF2BB06F918}" type="pres">
      <dgm:prSet presAssocID="{1F30E2AF-88C8-4F3F-8C1E-1EFA9BE56A60}" presName="horz1" presStyleCnt="0"/>
      <dgm:spPr/>
    </dgm:pt>
    <dgm:pt modelId="{AE992877-1853-8943-AC14-BB65B6D37EC9}" type="pres">
      <dgm:prSet presAssocID="{1F30E2AF-88C8-4F3F-8C1E-1EFA9BE56A60}" presName="tx1" presStyleLbl="revTx" presStyleIdx="1" presStyleCnt="9"/>
      <dgm:spPr/>
      <dgm:t>
        <a:bodyPr/>
        <a:lstStyle/>
        <a:p>
          <a:endParaRPr lang="en-US"/>
        </a:p>
      </dgm:t>
    </dgm:pt>
    <dgm:pt modelId="{93D55F28-2CA3-F041-9292-EA6C7065A847}" type="pres">
      <dgm:prSet presAssocID="{1F30E2AF-88C8-4F3F-8C1E-1EFA9BE56A60}" presName="vert1" presStyleCnt="0"/>
      <dgm:spPr/>
    </dgm:pt>
    <dgm:pt modelId="{60E85DC3-D530-9A4B-8941-52EB255D38B8}" type="pres">
      <dgm:prSet presAssocID="{B5409F60-7582-49B0-90EF-01B12FEA0F29}" presName="thickLine" presStyleLbl="alignNode1" presStyleIdx="2" presStyleCnt="9"/>
      <dgm:spPr/>
    </dgm:pt>
    <dgm:pt modelId="{7C7A2015-5343-B94F-8FE6-56765FFF2D86}" type="pres">
      <dgm:prSet presAssocID="{B5409F60-7582-49B0-90EF-01B12FEA0F29}" presName="horz1" presStyleCnt="0"/>
      <dgm:spPr/>
    </dgm:pt>
    <dgm:pt modelId="{2E7771F6-7BBB-9A43-86E6-0ECDC3B948F6}" type="pres">
      <dgm:prSet presAssocID="{B5409F60-7582-49B0-90EF-01B12FEA0F29}" presName="tx1" presStyleLbl="revTx" presStyleIdx="2" presStyleCnt="9"/>
      <dgm:spPr/>
      <dgm:t>
        <a:bodyPr/>
        <a:lstStyle/>
        <a:p>
          <a:endParaRPr lang="en-US"/>
        </a:p>
      </dgm:t>
    </dgm:pt>
    <dgm:pt modelId="{642CB3F8-15F7-9840-A638-640F8DF244B8}" type="pres">
      <dgm:prSet presAssocID="{B5409F60-7582-49B0-90EF-01B12FEA0F29}" presName="vert1" presStyleCnt="0"/>
      <dgm:spPr/>
    </dgm:pt>
    <dgm:pt modelId="{70683C84-1AC9-4445-B551-9F0907C6E29B}" type="pres">
      <dgm:prSet presAssocID="{3D07BBD3-D2AA-4679-9D19-002807A43B3E}" presName="thickLine" presStyleLbl="alignNode1" presStyleIdx="3" presStyleCnt="9"/>
      <dgm:spPr/>
    </dgm:pt>
    <dgm:pt modelId="{15FB2C32-FFE9-8F4F-AC05-AA1F5E1419AC}" type="pres">
      <dgm:prSet presAssocID="{3D07BBD3-D2AA-4679-9D19-002807A43B3E}" presName="horz1" presStyleCnt="0"/>
      <dgm:spPr/>
    </dgm:pt>
    <dgm:pt modelId="{CDD48C1B-308F-7045-85F0-8A866E225A99}" type="pres">
      <dgm:prSet presAssocID="{3D07BBD3-D2AA-4679-9D19-002807A43B3E}" presName="tx1" presStyleLbl="revTx" presStyleIdx="3" presStyleCnt="9"/>
      <dgm:spPr/>
      <dgm:t>
        <a:bodyPr/>
        <a:lstStyle/>
        <a:p>
          <a:endParaRPr lang="en-US"/>
        </a:p>
      </dgm:t>
    </dgm:pt>
    <dgm:pt modelId="{6953BFF7-BEBD-AB4B-AE0D-FD30B26533B2}" type="pres">
      <dgm:prSet presAssocID="{3D07BBD3-D2AA-4679-9D19-002807A43B3E}" presName="vert1" presStyleCnt="0"/>
      <dgm:spPr/>
    </dgm:pt>
    <dgm:pt modelId="{FA491D2D-0BC2-3C47-BACA-5A84004C6260}" type="pres">
      <dgm:prSet presAssocID="{2F5BDFCF-93C8-4FF6-A650-29CB6DEE870F}" presName="thickLine" presStyleLbl="alignNode1" presStyleIdx="4" presStyleCnt="9"/>
      <dgm:spPr/>
    </dgm:pt>
    <dgm:pt modelId="{8572FABA-540E-8340-8E72-EF60A486690F}" type="pres">
      <dgm:prSet presAssocID="{2F5BDFCF-93C8-4FF6-A650-29CB6DEE870F}" presName="horz1" presStyleCnt="0"/>
      <dgm:spPr/>
    </dgm:pt>
    <dgm:pt modelId="{0194EE30-AC48-7545-84E9-435960F3F756}" type="pres">
      <dgm:prSet presAssocID="{2F5BDFCF-93C8-4FF6-A650-29CB6DEE870F}" presName="tx1" presStyleLbl="revTx" presStyleIdx="4" presStyleCnt="9"/>
      <dgm:spPr/>
      <dgm:t>
        <a:bodyPr/>
        <a:lstStyle/>
        <a:p>
          <a:endParaRPr lang="en-US"/>
        </a:p>
      </dgm:t>
    </dgm:pt>
    <dgm:pt modelId="{CD8DFB4D-6373-004B-B33F-547BAC1C582A}" type="pres">
      <dgm:prSet presAssocID="{2F5BDFCF-93C8-4FF6-A650-29CB6DEE870F}" presName="vert1" presStyleCnt="0"/>
      <dgm:spPr/>
    </dgm:pt>
    <dgm:pt modelId="{A1F287D8-404F-F24A-8665-D128B89D984D}" type="pres">
      <dgm:prSet presAssocID="{DEBFDF73-2CB0-4446-A4EE-D087DCD0E5F9}" presName="thickLine" presStyleLbl="alignNode1" presStyleIdx="5" presStyleCnt="9"/>
      <dgm:spPr/>
    </dgm:pt>
    <dgm:pt modelId="{2D5FC7BE-AFA6-EB43-8C15-14E4E345A0B6}" type="pres">
      <dgm:prSet presAssocID="{DEBFDF73-2CB0-4446-A4EE-D087DCD0E5F9}" presName="horz1" presStyleCnt="0"/>
      <dgm:spPr/>
    </dgm:pt>
    <dgm:pt modelId="{465F0A9C-B49D-154D-9DF7-2ED64AC41A97}" type="pres">
      <dgm:prSet presAssocID="{DEBFDF73-2CB0-4446-A4EE-D087DCD0E5F9}" presName="tx1" presStyleLbl="revTx" presStyleIdx="5" presStyleCnt="9"/>
      <dgm:spPr/>
      <dgm:t>
        <a:bodyPr/>
        <a:lstStyle/>
        <a:p>
          <a:endParaRPr lang="en-US"/>
        </a:p>
      </dgm:t>
    </dgm:pt>
    <dgm:pt modelId="{52B93FB3-A8EA-CE47-AC8E-5BFDA3CA9A05}" type="pres">
      <dgm:prSet presAssocID="{DEBFDF73-2CB0-4446-A4EE-D087DCD0E5F9}" presName="vert1" presStyleCnt="0"/>
      <dgm:spPr/>
    </dgm:pt>
    <dgm:pt modelId="{ECA00686-591D-8446-ADD7-B1F1A39408DF}" type="pres">
      <dgm:prSet presAssocID="{A15635A0-00D7-4BA2-8928-17F472A6C369}" presName="thickLine" presStyleLbl="alignNode1" presStyleIdx="6" presStyleCnt="9"/>
      <dgm:spPr/>
    </dgm:pt>
    <dgm:pt modelId="{5DACD435-44A0-A04D-96D9-EB2E1ABF0743}" type="pres">
      <dgm:prSet presAssocID="{A15635A0-00D7-4BA2-8928-17F472A6C369}" presName="horz1" presStyleCnt="0"/>
      <dgm:spPr/>
    </dgm:pt>
    <dgm:pt modelId="{1D5270D2-308A-A749-82EB-09606F52A4F5}" type="pres">
      <dgm:prSet presAssocID="{A15635A0-00D7-4BA2-8928-17F472A6C369}" presName="tx1" presStyleLbl="revTx" presStyleIdx="6" presStyleCnt="9"/>
      <dgm:spPr/>
      <dgm:t>
        <a:bodyPr/>
        <a:lstStyle/>
        <a:p>
          <a:endParaRPr lang="en-US"/>
        </a:p>
      </dgm:t>
    </dgm:pt>
    <dgm:pt modelId="{4698ED90-A61E-B942-B4C1-2A1C48554A53}" type="pres">
      <dgm:prSet presAssocID="{A15635A0-00D7-4BA2-8928-17F472A6C369}" presName="vert1" presStyleCnt="0"/>
      <dgm:spPr/>
    </dgm:pt>
    <dgm:pt modelId="{7C5F1570-D143-D84F-84F4-F734C59087E3}" type="pres">
      <dgm:prSet presAssocID="{B7BB7125-6F2D-445D-9923-C0B522C6F908}" presName="thickLine" presStyleLbl="alignNode1" presStyleIdx="7" presStyleCnt="9"/>
      <dgm:spPr/>
    </dgm:pt>
    <dgm:pt modelId="{E57642E4-1500-1F44-BC7D-D91D69A80975}" type="pres">
      <dgm:prSet presAssocID="{B7BB7125-6F2D-445D-9923-C0B522C6F908}" presName="horz1" presStyleCnt="0"/>
      <dgm:spPr/>
    </dgm:pt>
    <dgm:pt modelId="{0B9FC980-1BD1-9446-BA11-6DE69C13426C}" type="pres">
      <dgm:prSet presAssocID="{B7BB7125-6F2D-445D-9923-C0B522C6F908}" presName="tx1" presStyleLbl="revTx" presStyleIdx="7" presStyleCnt="9"/>
      <dgm:spPr/>
      <dgm:t>
        <a:bodyPr/>
        <a:lstStyle/>
        <a:p>
          <a:endParaRPr lang="en-US"/>
        </a:p>
      </dgm:t>
    </dgm:pt>
    <dgm:pt modelId="{EE9E2F03-5322-A044-B5A4-F2DABECA6A9A}" type="pres">
      <dgm:prSet presAssocID="{B7BB7125-6F2D-445D-9923-C0B522C6F908}" presName="vert1" presStyleCnt="0"/>
      <dgm:spPr/>
    </dgm:pt>
    <dgm:pt modelId="{217F8026-EA17-4F43-95E9-6E970312E573}" type="pres">
      <dgm:prSet presAssocID="{A0AC9300-FDB6-48CE-98FE-CD72717E7D17}" presName="thickLine" presStyleLbl="alignNode1" presStyleIdx="8" presStyleCnt="9"/>
      <dgm:spPr/>
    </dgm:pt>
    <dgm:pt modelId="{2323710A-D226-3B47-BC8D-6835349676B8}" type="pres">
      <dgm:prSet presAssocID="{A0AC9300-FDB6-48CE-98FE-CD72717E7D17}" presName="horz1" presStyleCnt="0"/>
      <dgm:spPr/>
    </dgm:pt>
    <dgm:pt modelId="{5EF91B69-DDD5-0D40-95F0-0B26880D1BC3}" type="pres">
      <dgm:prSet presAssocID="{A0AC9300-FDB6-48CE-98FE-CD72717E7D17}" presName="tx1" presStyleLbl="revTx" presStyleIdx="8" presStyleCnt="9"/>
      <dgm:spPr/>
      <dgm:t>
        <a:bodyPr/>
        <a:lstStyle/>
        <a:p>
          <a:endParaRPr lang="en-US"/>
        </a:p>
      </dgm:t>
    </dgm:pt>
    <dgm:pt modelId="{8D4C85D5-89E0-154A-A10D-FC06F8FFCCAD}" type="pres">
      <dgm:prSet presAssocID="{A0AC9300-FDB6-48CE-98FE-CD72717E7D17}" presName="vert1" presStyleCnt="0"/>
      <dgm:spPr/>
    </dgm:pt>
  </dgm:ptLst>
  <dgm:cxnLst>
    <dgm:cxn modelId="{FFA8EA21-55E7-4032-95DE-A9BADE91A7D3}" srcId="{A97A7096-5C56-4E63-8D16-9C030BEC0588}" destId="{A0AC9300-FDB6-48CE-98FE-CD72717E7D17}" srcOrd="8" destOrd="0" parTransId="{B6D239EE-DB3B-4289-B429-E3995A07E369}" sibTransId="{413B9C2B-F3B6-4925-A258-68DD2295F8F0}"/>
    <dgm:cxn modelId="{8DA71D08-EC44-4D4A-8F49-0E0CC368E159}" srcId="{A97A7096-5C56-4E63-8D16-9C030BEC0588}" destId="{B7BB7125-6F2D-445D-9923-C0B522C6F908}" srcOrd="7" destOrd="0" parTransId="{CFCC53C4-6A9E-48A3-989D-FD24CBFCC5B3}" sibTransId="{4E8472B0-08E9-4CB0-9DE8-1F622FA91820}"/>
    <dgm:cxn modelId="{8333DFE1-2CAA-4790-AB59-85C8A7FADD90}" srcId="{A97A7096-5C56-4E63-8D16-9C030BEC0588}" destId="{2F5BDFCF-93C8-4FF6-A650-29CB6DEE870F}" srcOrd="4" destOrd="0" parTransId="{EDAA5A2E-537E-45D4-B3F9-58A2172A88E8}" sibTransId="{19B70E49-89E6-4130-B869-585C8A51B454}"/>
    <dgm:cxn modelId="{DE4C8971-E4FB-4B14-81BF-4F0531686C21}" srcId="{A97A7096-5C56-4E63-8D16-9C030BEC0588}" destId="{1F30E2AF-88C8-4F3F-8C1E-1EFA9BE56A60}" srcOrd="1" destOrd="0" parTransId="{6880F1BF-61D7-4C50-9D16-BE5C7F004870}" sibTransId="{25EC99E0-4E46-488E-8053-146B60B06EC7}"/>
    <dgm:cxn modelId="{E6FAFD95-BF4C-4879-A854-1D968865EB4C}" srcId="{A97A7096-5C56-4E63-8D16-9C030BEC0588}" destId="{DEBFDF73-2CB0-4446-A4EE-D087DCD0E5F9}" srcOrd="5" destOrd="0" parTransId="{395B0F3D-4DBE-4D16-8ECA-B35165FDAC98}" sibTransId="{2B6076A1-A317-40E1-A46C-A3AF98F20CDB}"/>
    <dgm:cxn modelId="{98880D8E-0A8A-4812-9BF5-933E4A431DA0}" srcId="{A97A7096-5C56-4E63-8D16-9C030BEC0588}" destId="{B5409F60-7582-49B0-90EF-01B12FEA0F29}" srcOrd="2" destOrd="0" parTransId="{EB400F62-0619-4786-AF36-7976C0DB5704}" sibTransId="{D2AB9568-4C35-4EA4-83BD-99951251A587}"/>
    <dgm:cxn modelId="{F54B7379-7BF9-4D46-AD4F-DB7BDDD89E5A}" type="presOf" srcId="{2F5BDFCF-93C8-4FF6-A650-29CB6DEE870F}" destId="{0194EE30-AC48-7545-84E9-435960F3F756}" srcOrd="0" destOrd="0" presId="urn:microsoft.com/office/officeart/2008/layout/LinedList"/>
    <dgm:cxn modelId="{26C5D40E-971C-EE47-8770-773F1E586A2E}" type="presOf" srcId="{A0AC9300-FDB6-48CE-98FE-CD72717E7D17}" destId="{5EF91B69-DDD5-0D40-95F0-0B26880D1BC3}" srcOrd="0" destOrd="0" presId="urn:microsoft.com/office/officeart/2008/layout/LinedList"/>
    <dgm:cxn modelId="{01181872-4D46-8E40-B7AB-79B4A2F14B6A}" type="presOf" srcId="{B5409F60-7582-49B0-90EF-01B12FEA0F29}" destId="{2E7771F6-7BBB-9A43-86E6-0ECDC3B948F6}" srcOrd="0" destOrd="0" presId="urn:microsoft.com/office/officeart/2008/layout/LinedList"/>
    <dgm:cxn modelId="{D09710D6-D9F8-4B92-8D00-D5F3B3BC9213}" srcId="{A97A7096-5C56-4E63-8D16-9C030BEC0588}" destId="{3D07BBD3-D2AA-4679-9D19-002807A43B3E}" srcOrd="3" destOrd="0" parTransId="{335E1F3F-3C9B-42C8-837F-22EEBA4886E5}" sibTransId="{C6D97726-A174-4683-9FF8-BFBC9BD71E9F}"/>
    <dgm:cxn modelId="{B5FE278B-757B-C545-A227-06C2646BFF3A}" type="presOf" srcId="{3D07BBD3-D2AA-4679-9D19-002807A43B3E}" destId="{CDD48C1B-308F-7045-85F0-8A866E225A99}" srcOrd="0" destOrd="0" presId="urn:microsoft.com/office/officeart/2008/layout/LinedList"/>
    <dgm:cxn modelId="{D9FD8AE7-853E-944A-8634-2945955F2182}" type="presOf" srcId="{A97A7096-5C56-4E63-8D16-9C030BEC0588}" destId="{C7BFDD96-46DE-9048-A36A-9C1082ADE27A}" srcOrd="0" destOrd="0" presId="urn:microsoft.com/office/officeart/2008/layout/LinedList"/>
    <dgm:cxn modelId="{287504BB-8A5B-4927-BDE1-1D346401D1DD}" srcId="{A97A7096-5C56-4E63-8D16-9C030BEC0588}" destId="{A15635A0-00D7-4BA2-8928-17F472A6C369}" srcOrd="6" destOrd="0" parTransId="{793D69FF-CE03-46C7-95CC-9B3EFEBB0AB4}" sibTransId="{DA1F0DDC-7B5E-411E-83B9-95534E0A8520}"/>
    <dgm:cxn modelId="{F08DE0B1-4946-0C42-B690-F916B895EB3E}" type="presOf" srcId="{DEBFDF73-2CB0-4446-A4EE-D087DCD0E5F9}" destId="{465F0A9C-B49D-154D-9DF7-2ED64AC41A97}" srcOrd="0" destOrd="0" presId="urn:microsoft.com/office/officeart/2008/layout/LinedList"/>
    <dgm:cxn modelId="{CC09588C-7361-4A7A-9934-DC7105A4F12B}" srcId="{A97A7096-5C56-4E63-8D16-9C030BEC0588}" destId="{B345E821-197B-4911-887B-40D1EE108179}" srcOrd="0" destOrd="0" parTransId="{80560E31-1BA2-43DA-B35B-B586E2ED1636}" sibTransId="{C9D52B59-6762-4003-94BD-1D7889914BD9}"/>
    <dgm:cxn modelId="{47A3E8E3-63DD-D947-B988-690EA0CACED2}" type="presOf" srcId="{B7BB7125-6F2D-445D-9923-C0B522C6F908}" destId="{0B9FC980-1BD1-9446-BA11-6DE69C13426C}" srcOrd="0" destOrd="0" presId="urn:microsoft.com/office/officeart/2008/layout/LinedList"/>
    <dgm:cxn modelId="{9CFC8153-6470-C242-85A2-204BC22B0922}" type="presOf" srcId="{1F30E2AF-88C8-4F3F-8C1E-1EFA9BE56A60}" destId="{AE992877-1853-8943-AC14-BB65B6D37EC9}" srcOrd="0" destOrd="0" presId="urn:microsoft.com/office/officeart/2008/layout/LinedList"/>
    <dgm:cxn modelId="{20078D3C-D942-0343-AD75-F7A03CE6883A}" type="presOf" srcId="{A15635A0-00D7-4BA2-8928-17F472A6C369}" destId="{1D5270D2-308A-A749-82EB-09606F52A4F5}" srcOrd="0" destOrd="0" presId="urn:microsoft.com/office/officeart/2008/layout/LinedList"/>
    <dgm:cxn modelId="{2EEF2557-F494-C943-BC8D-9FA8C2A6C2CA}" type="presOf" srcId="{B345E821-197B-4911-887B-40D1EE108179}" destId="{7874C39A-8A37-3D44-AC9A-CD2AE818D952}" srcOrd="0" destOrd="0" presId="urn:microsoft.com/office/officeart/2008/layout/LinedList"/>
    <dgm:cxn modelId="{EE1A848D-22F8-C649-BDDE-0E789AB2BA45}" type="presParOf" srcId="{C7BFDD96-46DE-9048-A36A-9C1082ADE27A}" destId="{2D3ACA5B-9AA2-D84C-B876-CD87DE0643A3}" srcOrd="0" destOrd="0" presId="urn:microsoft.com/office/officeart/2008/layout/LinedList"/>
    <dgm:cxn modelId="{68DD9273-4B7D-8542-B3CE-D42A3FBF1FFF}" type="presParOf" srcId="{C7BFDD96-46DE-9048-A36A-9C1082ADE27A}" destId="{4FABC1DB-211A-7746-AF26-6F0AD930242B}" srcOrd="1" destOrd="0" presId="urn:microsoft.com/office/officeart/2008/layout/LinedList"/>
    <dgm:cxn modelId="{1B63080A-75C4-0F4F-8277-F404BDCCBFE9}" type="presParOf" srcId="{4FABC1DB-211A-7746-AF26-6F0AD930242B}" destId="{7874C39A-8A37-3D44-AC9A-CD2AE818D952}" srcOrd="0" destOrd="0" presId="urn:microsoft.com/office/officeart/2008/layout/LinedList"/>
    <dgm:cxn modelId="{C7D31030-A95C-9143-B3D8-E69D9429DCDF}" type="presParOf" srcId="{4FABC1DB-211A-7746-AF26-6F0AD930242B}" destId="{B880BCA6-E504-1D44-AC2E-4F20C28FA328}" srcOrd="1" destOrd="0" presId="urn:microsoft.com/office/officeart/2008/layout/LinedList"/>
    <dgm:cxn modelId="{0561DAD4-4AEA-7841-B21D-0ABEEBED8708}" type="presParOf" srcId="{C7BFDD96-46DE-9048-A36A-9C1082ADE27A}" destId="{1E96964D-62F5-524E-A3BC-F2AD124ABC31}" srcOrd="2" destOrd="0" presId="urn:microsoft.com/office/officeart/2008/layout/LinedList"/>
    <dgm:cxn modelId="{90219E3E-DC7D-3343-B7D4-673CAF8FC982}" type="presParOf" srcId="{C7BFDD96-46DE-9048-A36A-9C1082ADE27A}" destId="{58C2FCDE-9261-F04A-BE50-BBF2BB06F918}" srcOrd="3" destOrd="0" presId="urn:microsoft.com/office/officeart/2008/layout/LinedList"/>
    <dgm:cxn modelId="{D6AF227D-D60F-8747-8216-0E895E1E31A9}" type="presParOf" srcId="{58C2FCDE-9261-F04A-BE50-BBF2BB06F918}" destId="{AE992877-1853-8943-AC14-BB65B6D37EC9}" srcOrd="0" destOrd="0" presId="urn:microsoft.com/office/officeart/2008/layout/LinedList"/>
    <dgm:cxn modelId="{9A9137AE-59DE-714A-8A54-04AAF9400633}" type="presParOf" srcId="{58C2FCDE-9261-F04A-BE50-BBF2BB06F918}" destId="{93D55F28-2CA3-F041-9292-EA6C7065A847}" srcOrd="1" destOrd="0" presId="urn:microsoft.com/office/officeart/2008/layout/LinedList"/>
    <dgm:cxn modelId="{4B7F67C0-3CBC-504D-97AD-BCD7ED57DFF9}" type="presParOf" srcId="{C7BFDD96-46DE-9048-A36A-9C1082ADE27A}" destId="{60E85DC3-D530-9A4B-8941-52EB255D38B8}" srcOrd="4" destOrd="0" presId="urn:microsoft.com/office/officeart/2008/layout/LinedList"/>
    <dgm:cxn modelId="{4F38E6D6-05F5-0740-B9FD-65F86F94907E}" type="presParOf" srcId="{C7BFDD96-46DE-9048-A36A-9C1082ADE27A}" destId="{7C7A2015-5343-B94F-8FE6-56765FFF2D86}" srcOrd="5" destOrd="0" presId="urn:microsoft.com/office/officeart/2008/layout/LinedList"/>
    <dgm:cxn modelId="{754C8B25-0559-C94B-9597-BF22052F554E}" type="presParOf" srcId="{7C7A2015-5343-B94F-8FE6-56765FFF2D86}" destId="{2E7771F6-7BBB-9A43-86E6-0ECDC3B948F6}" srcOrd="0" destOrd="0" presId="urn:microsoft.com/office/officeart/2008/layout/LinedList"/>
    <dgm:cxn modelId="{EE395369-F3ED-284C-81CE-4877FA88D258}" type="presParOf" srcId="{7C7A2015-5343-B94F-8FE6-56765FFF2D86}" destId="{642CB3F8-15F7-9840-A638-640F8DF244B8}" srcOrd="1" destOrd="0" presId="urn:microsoft.com/office/officeart/2008/layout/LinedList"/>
    <dgm:cxn modelId="{271F8208-5CB5-3843-A8D2-2590B06F0565}" type="presParOf" srcId="{C7BFDD96-46DE-9048-A36A-9C1082ADE27A}" destId="{70683C84-1AC9-4445-B551-9F0907C6E29B}" srcOrd="6" destOrd="0" presId="urn:microsoft.com/office/officeart/2008/layout/LinedList"/>
    <dgm:cxn modelId="{8C18105B-A9A4-A541-A98D-6D7BA17BA70E}" type="presParOf" srcId="{C7BFDD96-46DE-9048-A36A-9C1082ADE27A}" destId="{15FB2C32-FFE9-8F4F-AC05-AA1F5E1419AC}" srcOrd="7" destOrd="0" presId="urn:microsoft.com/office/officeart/2008/layout/LinedList"/>
    <dgm:cxn modelId="{044B71C6-6E22-0343-AD98-46244360B49A}" type="presParOf" srcId="{15FB2C32-FFE9-8F4F-AC05-AA1F5E1419AC}" destId="{CDD48C1B-308F-7045-85F0-8A866E225A99}" srcOrd="0" destOrd="0" presId="urn:microsoft.com/office/officeart/2008/layout/LinedList"/>
    <dgm:cxn modelId="{22E67668-41C2-5740-AF29-59A6F032F101}" type="presParOf" srcId="{15FB2C32-FFE9-8F4F-AC05-AA1F5E1419AC}" destId="{6953BFF7-BEBD-AB4B-AE0D-FD30B26533B2}" srcOrd="1" destOrd="0" presId="urn:microsoft.com/office/officeart/2008/layout/LinedList"/>
    <dgm:cxn modelId="{96CE423C-CBCB-D142-A066-B30030A2E21D}" type="presParOf" srcId="{C7BFDD96-46DE-9048-A36A-9C1082ADE27A}" destId="{FA491D2D-0BC2-3C47-BACA-5A84004C6260}" srcOrd="8" destOrd="0" presId="urn:microsoft.com/office/officeart/2008/layout/LinedList"/>
    <dgm:cxn modelId="{AB5C6AC7-0A24-7746-9099-7F0EEE4BAED9}" type="presParOf" srcId="{C7BFDD96-46DE-9048-A36A-9C1082ADE27A}" destId="{8572FABA-540E-8340-8E72-EF60A486690F}" srcOrd="9" destOrd="0" presId="urn:microsoft.com/office/officeart/2008/layout/LinedList"/>
    <dgm:cxn modelId="{E9804A5A-646D-6C46-9034-F673580C8E5D}" type="presParOf" srcId="{8572FABA-540E-8340-8E72-EF60A486690F}" destId="{0194EE30-AC48-7545-84E9-435960F3F756}" srcOrd="0" destOrd="0" presId="urn:microsoft.com/office/officeart/2008/layout/LinedList"/>
    <dgm:cxn modelId="{5F0D6605-25DE-4049-94AF-F94B953E3531}" type="presParOf" srcId="{8572FABA-540E-8340-8E72-EF60A486690F}" destId="{CD8DFB4D-6373-004B-B33F-547BAC1C582A}" srcOrd="1" destOrd="0" presId="urn:microsoft.com/office/officeart/2008/layout/LinedList"/>
    <dgm:cxn modelId="{6F3AD29D-6612-B848-89E5-5AFD2062134E}" type="presParOf" srcId="{C7BFDD96-46DE-9048-A36A-9C1082ADE27A}" destId="{A1F287D8-404F-F24A-8665-D128B89D984D}" srcOrd="10" destOrd="0" presId="urn:microsoft.com/office/officeart/2008/layout/LinedList"/>
    <dgm:cxn modelId="{6DD1FFAD-4042-0D47-ACD4-2688629030DA}" type="presParOf" srcId="{C7BFDD96-46DE-9048-A36A-9C1082ADE27A}" destId="{2D5FC7BE-AFA6-EB43-8C15-14E4E345A0B6}" srcOrd="11" destOrd="0" presId="urn:microsoft.com/office/officeart/2008/layout/LinedList"/>
    <dgm:cxn modelId="{804B2EEB-B594-1944-9657-349899DB3872}" type="presParOf" srcId="{2D5FC7BE-AFA6-EB43-8C15-14E4E345A0B6}" destId="{465F0A9C-B49D-154D-9DF7-2ED64AC41A97}" srcOrd="0" destOrd="0" presId="urn:microsoft.com/office/officeart/2008/layout/LinedList"/>
    <dgm:cxn modelId="{B49E0A37-D9C1-A84C-8E60-66EFC6D6409B}" type="presParOf" srcId="{2D5FC7BE-AFA6-EB43-8C15-14E4E345A0B6}" destId="{52B93FB3-A8EA-CE47-AC8E-5BFDA3CA9A05}" srcOrd="1" destOrd="0" presId="urn:microsoft.com/office/officeart/2008/layout/LinedList"/>
    <dgm:cxn modelId="{20F3F407-A714-7543-BF41-F8E07F273A11}" type="presParOf" srcId="{C7BFDD96-46DE-9048-A36A-9C1082ADE27A}" destId="{ECA00686-591D-8446-ADD7-B1F1A39408DF}" srcOrd="12" destOrd="0" presId="urn:microsoft.com/office/officeart/2008/layout/LinedList"/>
    <dgm:cxn modelId="{DB9BA421-3665-D748-BBAD-6024C716494C}" type="presParOf" srcId="{C7BFDD96-46DE-9048-A36A-9C1082ADE27A}" destId="{5DACD435-44A0-A04D-96D9-EB2E1ABF0743}" srcOrd="13" destOrd="0" presId="urn:microsoft.com/office/officeart/2008/layout/LinedList"/>
    <dgm:cxn modelId="{B707475B-5C0A-DC4A-9113-9C9CBA65665D}" type="presParOf" srcId="{5DACD435-44A0-A04D-96D9-EB2E1ABF0743}" destId="{1D5270D2-308A-A749-82EB-09606F52A4F5}" srcOrd="0" destOrd="0" presId="urn:microsoft.com/office/officeart/2008/layout/LinedList"/>
    <dgm:cxn modelId="{04985C9B-7B6D-0142-998D-13CE2FD9FB54}" type="presParOf" srcId="{5DACD435-44A0-A04D-96D9-EB2E1ABF0743}" destId="{4698ED90-A61E-B942-B4C1-2A1C48554A53}" srcOrd="1" destOrd="0" presId="urn:microsoft.com/office/officeart/2008/layout/LinedList"/>
    <dgm:cxn modelId="{1148BAD9-F0F6-9E4D-975F-0DD746C2A59D}" type="presParOf" srcId="{C7BFDD96-46DE-9048-A36A-9C1082ADE27A}" destId="{7C5F1570-D143-D84F-84F4-F734C59087E3}" srcOrd="14" destOrd="0" presId="urn:microsoft.com/office/officeart/2008/layout/LinedList"/>
    <dgm:cxn modelId="{DB03FBAF-9468-E246-BFB6-009AF3EDF16B}" type="presParOf" srcId="{C7BFDD96-46DE-9048-A36A-9C1082ADE27A}" destId="{E57642E4-1500-1F44-BC7D-D91D69A80975}" srcOrd="15" destOrd="0" presId="urn:microsoft.com/office/officeart/2008/layout/LinedList"/>
    <dgm:cxn modelId="{1C238959-37BA-6049-8917-03691CB6A44C}" type="presParOf" srcId="{E57642E4-1500-1F44-BC7D-D91D69A80975}" destId="{0B9FC980-1BD1-9446-BA11-6DE69C13426C}" srcOrd="0" destOrd="0" presId="urn:microsoft.com/office/officeart/2008/layout/LinedList"/>
    <dgm:cxn modelId="{D55D4B44-45D7-AA4E-938E-5C8AE9A9326A}" type="presParOf" srcId="{E57642E4-1500-1F44-BC7D-D91D69A80975}" destId="{EE9E2F03-5322-A044-B5A4-F2DABECA6A9A}" srcOrd="1" destOrd="0" presId="urn:microsoft.com/office/officeart/2008/layout/LinedList"/>
    <dgm:cxn modelId="{B2F65939-3CFF-0146-B846-02058B0E13C6}" type="presParOf" srcId="{C7BFDD96-46DE-9048-A36A-9C1082ADE27A}" destId="{217F8026-EA17-4F43-95E9-6E970312E573}" srcOrd="16" destOrd="0" presId="urn:microsoft.com/office/officeart/2008/layout/LinedList"/>
    <dgm:cxn modelId="{86B79A14-1A8F-6646-BE6D-5A355B21350B}" type="presParOf" srcId="{C7BFDD96-46DE-9048-A36A-9C1082ADE27A}" destId="{2323710A-D226-3B47-BC8D-6835349676B8}" srcOrd="17" destOrd="0" presId="urn:microsoft.com/office/officeart/2008/layout/LinedList"/>
    <dgm:cxn modelId="{EB26FB57-7344-494D-BF4B-3E39ECB005E4}" type="presParOf" srcId="{2323710A-D226-3B47-BC8D-6835349676B8}" destId="{5EF91B69-DDD5-0D40-95F0-0B26880D1BC3}" srcOrd="0" destOrd="0" presId="urn:microsoft.com/office/officeart/2008/layout/LinedList"/>
    <dgm:cxn modelId="{AA2D20FF-3173-5944-AEE8-A53C09B90B3E}" type="presParOf" srcId="{2323710A-D226-3B47-BC8D-6835349676B8}" destId="{8D4C85D5-89E0-154A-A10D-FC06F8FFCCA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FA8E8-855A-45CD-A4E7-B1224DA9C86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EA4E6FE-6111-4AE2-9E25-C442C81EFBF4}">
      <dgm:prSet/>
      <dgm:spPr/>
      <dgm:t>
        <a:bodyPr/>
        <a:lstStyle/>
        <a:p>
          <a:r>
            <a:rPr lang="en-US" dirty="0"/>
            <a:t>Surprises, uncertainty, lack of communication</a:t>
          </a:r>
        </a:p>
      </dgm:t>
    </dgm:pt>
    <dgm:pt modelId="{8C865547-1D05-4B18-854D-6F3199F1FA95}" type="parTrans" cxnId="{4DD4AB57-9526-441E-A099-88D9DAC3DBDF}">
      <dgm:prSet/>
      <dgm:spPr/>
      <dgm:t>
        <a:bodyPr/>
        <a:lstStyle/>
        <a:p>
          <a:endParaRPr lang="en-US"/>
        </a:p>
      </dgm:t>
    </dgm:pt>
    <dgm:pt modelId="{254BB3C3-12EC-4FFF-A07B-B808F7FD1CAE}" type="sibTrans" cxnId="{4DD4AB57-9526-441E-A099-88D9DAC3DBDF}">
      <dgm:prSet/>
      <dgm:spPr/>
      <dgm:t>
        <a:bodyPr/>
        <a:lstStyle/>
        <a:p>
          <a:endParaRPr lang="en-US"/>
        </a:p>
      </dgm:t>
    </dgm:pt>
    <dgm:pt modelId="{E31A5EFE-CEFD-4D7B-B6A9-354B9C5A7202}">
      <dgm:prSet/>
      <dgm:spPr/>
      <dgm:t>
        <a:bodyPr/>
        <a:lstStyle/>
        <a:p>
          <a:r>
            <a:rPr lang="en-US" dirty="0"/>
            <a:t>An "online version of the textbook"</a:t>
          </a:r>
        </a:p>
      </dgm:t>
    </dgm:pt>
    <dgm:pt modelId="{61C376A6-911B-4D36-AE2C-7D6C66879491}" type="parTrans" cxnId="{92115630-9797-4568-8522-064C9C6B8399}">
      <dgm:prSet/>
      <dgm:spPr/>
      <dgm:t>
        <a:bodyPr/>
        <a:lstStyle/>
        <a:p>
          <a:endParaRPr lang="en-US"/>
        </a:p>
      </dgm:t>
    </dgm:pt>
    <dgm:pt modelId="{154ADD0A-2621-481A-B62A-7806A69C9338}" type="sibTrans" cxnId="{92115630-9797-4568-8522-064C9C6B8399}">
      <dgm:prSet/>
      <dgm:spPr/>
      <dgm:t>
        <a:bodyPr/>
        <a:lstStyle/>
        <a:p>
          <a:endParaRPr lang="en-US"/>
        </a:p>
      </dgm:t>
    </dgm:pt>
    <dgm:pt modelId="{DAE61443-7554-420B-AAC3-286A2A31FE5C}">
      <dgm:prSet/>
      <dgm:spPr/>
      <dgm:t>
        <a:bodyPr/>
        <a:lstStyle/>
        <a:p>
          <a:r>
            <a:rPr lang="en-US" dirty="0"/>
            <a:t>Text-heavy slide presentations</a:t>
          </a:r>
        </a:p>
      </dgm:t>
    </dgm:pt>
    <dgm:pt modelId="{F2DC7434-A122-4B9C-89DD-19853C83B355}" type="parTrans" cxnId="{A5620BE4-B157-4737-B6FA-1D2CC8E48F1E}">
      <dgm:prSet/>
      <dgm:spPr/>
      <dgm:t>
        <a:bodyPr/>
        <a:lstStyle/>
        <a:p>
          <a:endParaRPr lang="en-US"/>
        </a:p>
      </dgm:t>
    </dgm:pt>
    <dgm:pt modelId="{07101B4E-0EFE-42A4-8DAD-3C711ACC7EC1}" type="sibTrans" cxnId="{A5620BE4-B157-4737-B6FA-1D2CC8E48F1E}">
      <dgm:prSet/>
      <dgm:spPr/>
      <dgm:t>
        <a:bodyPr/>
        <a:lstStyle/>
        <a:p>
          <a:endParaRPr lang="en-US"/>
        </a:p>
      </dgm:t>
    </dgm:pt>
    <dgm:pt modelId="{C3AC0998-07D5-462F-B39C-5136F5ABD4DB}">
      <dgm:prSet/>
      <dgm:spPr/>
      <dgm:t>
        <a:bodyPr/>
        <a:lstStyle/>
        <a:p>
          <a:r>
            <a:rPr lang="en-US" dirty="0"/>
            <a:t>Busy work, relevance unclear</a:t>
          </a:r>
        </a:p>
      </dgm:t>
    </dgm:pt>
    <dgm:pt modelId="{38722AC0-E6F5-49DF-B4EB-0FFC26803CC7}" type="parTrans" cxnId="{0A9B5DF2-DFAE-4E01-9CCD-3C7631987665}">
      <dgm:prSet/>
      <dgm:spPr/>
      <dgm:t>
        <a:bodyPr/>
        <a:lstStyle/>
        <a:p>
          <a:endParaRPr lang="en-US"/>
        </a:p>
      </dgm:t>
    </dgm:pt>
    <dgm:pt modelId="{9B5D0446-6A69-437B-B658-128F5A70DE97}" type="sibTrans" cxnId="{0A9B5DF2-DFAE-4E01-9CCD-3C7631987665}">
      <dgm:prSet/>
      <dgm:spPr/>
      <dgm:t>
        <a:bodyPr/>
        <a:lstStyle/>
        <a:p>
          <a:endParaRPr lang="en-US"/>
        </a:p>
      </dgm:t>
    </dgm:pt>
    <dgm:pt modelId="{D8847C01-36D5-4389-B48F-861D002C054F}">
      <dgm:prSet/>
      <dgm:spPr/>
      <dgm:t>
        <a:bodyPr/>
        <a:lstStyle/>
        <a:p>
          <a:r>
            <a:rPr lang="en-US" dirty="0"/>
            <a:t>Unresponsive instructor</a:t>
          </a:r>
        </a:p>
      </dgm:t>
    </dgm:pt>
    <dgm:pt modelId="{949BAA23-240E-4116-8C01-4C7218BFA286}" type="parTrans" cxnId="{A4EA8D8A-5273-4B94-A0CC-10DADADDF109}">
      <dgm:prSet/>
      <dgm:spPr/>
      <dgm:t>
        <a:bodyPr/>
        <a:lstStyle/>
        <a:p>
          <a:endParaRPr lang="en-US"/>
        </a:p>
      </dgm:t>
    </dgm:pt>
    <dgm:pt modelId="{043ECF0A-85DA-41D3-A5E6-5A1F33E7B487}" type="sibTrans" cxnId="{A4EA8D8A-5273-4B94-A0CC-10DADADDF109}">
      <dgm:prSet/>
      <dgm:spPr/>
      <dgm:t>
        <a:bodyPr/>
        <a:lstStyle/>
        <a:p>
          <a:endParaRPr lang="en-US"/>
        </a:p>
      </dgm:t>
    </dgm:pt>
    <dgm:pt modelId="{2FF2B80B-D7F8-485C-B255-92022E31335D}">
      <dgm:prSet/>
      <dgm:spPr/>
      <dgm:t>
        <a:bodyPr/>
        <a:lstStyle/>
        <a:p>
          <a:r>
            <a:rPr lang="en-US" dirty="0"/>
            <a:t>No interaction or collaboration</a:t>
          </a:r>
        </a:p>
      </dgm:t>
    </dgm:pt>
    <dgm:pt modelId="{A3D211C2-287D-4288-9632-311EF3AFE829}" type="parTrans" cxnId="{476CB800-CE29-4AA2-9701-AB0D1EFDA6AB}">
      <dgm:prSet/>
      <dgm:spPr/>
      <dgm:t>
        <a:bodyPr/>
        <a:lstStyle/>
        <a:p>
          <a:endParaRPr lang="en-US"/>
        </a:p>
      </dgm:t>
    </dgm:pt>
    <dgm:pt modelId="{29A09FC2-6D46-47BD-A1EA-47B5A9A4BFD7}" type="sibTrans" cxnId="{476CB800-CE29-4AA2-9701-AB0D1EFDA6AB}">
      <dgm:prSet/>
      <dgm:spPr/>
      <dgm:t>
        <a:bodyPr/>
        <a:lstStyle/>
        <a:p>
          <a:endParaRPr lang="en-US"/>
        </a:p>
      </dgm:t>
    </dgm:pt>
    <dgm:pt modelId="{BCCE33D3-D17A-4948-A6B2-4FEC5BAB5E79}">
      <dgm:prSet/>
      <dgm:spPr/>
      <dgm:t>
        <a:bodyPr/>
        <a:lstStyle/>
        <a:p>
          <a:r>
            <a:rPr lang="en-US" dirty="0"/>
            <a:t>Poorly organized; bad navigation</a:t>
          </a:r>
        </a:p>
      </dgm:t>
    </dgm:pt>
    <dgm:pt modelId="{E99B62BE-7D1E-4B48-8754-C967EB7AC28F}" type="parTrans" cxnId="{E3250C29-1DC2-7F4A-9D0C-03BED420B820}">
      <dgm:prSet/>
      <dgm:spPr/>
    </dgm:pt>
    <dgm:pt modelId="{901C99FE-3AA2-D34E-BCB5-F22C58092F8A}" type="sibTrans" cxnId="{E3250C29-1DC2-7F4A-9D0C-03BED420B820}">
      <dgm:prSet/>
      <dgm:spPr/>
    </dgm:pt>
    <dgm:pt modelId="{BAC3969A-BAB4-204D-9372-EC32CC9AD481}" type="pres">
      <dgm:prSet presAssocID="{408FA8E8-855A-45CD-A4E7-B1224DA9C86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AC0D058-0B1E-0649-9F3D-DF5091FFC861}" type="pres">
      <dgm:prSet presAssocID="{DEA4E6FE-6111-4AE2-9E25-C442C81EFBF4}" presName="thickLine" presStyleLbl="alignNode1" presStyleIdx="0" presStyleCnt="7"/>
      <dgm:spPr/>
    </dgm:pt>
    <dgm:pt modelId="{66689F89-6AF5-154D-ACF6-F8D057836670}" type="pres">
      <dgm:prSet presAssocID="{DEA4E6FE-6111-4AE2-9E25-C442C81EFBF4}" presName="horz1" presStyleCnt="0"/>
      <dgm:spPr/>
    </dgm:pt>
    <dgm:pt modelId="{409105D0-BA02-7848-AA09-D38D9CFF983F}" type="pres">
      <dgm:prSet presAssocID="{DEA4E6FE-6111-4AE2-9E25-C442C81EFBF4}" presName="tx1" presStyleLbl="revTx" presStyleIdx="0" presStyleCnt="7"/>
      <dgm:spPr/>
      <dgm:t>
        <a:bodyPr/>
        <a:lstStyle/>
        <a:p>
          <a:endParaRPr lang="en-US"/>
        </a:p>
      </dgm:t>
    </dgm:pt>
    <dgm:pt modelId="{89C91387-6289-0349-B702-C9DFACE6F336}" type="pres">
      <dgm:prSet presAssocID="{DEA4E6FE-6111-4AE2-9E25-C442C81EFBF4}" presName="vert1" presStyleCnt="0"/>
      <dgm:spPr/>
    </dgm:pt>
    <dgm:pt modelId="{F1AA4706-CEEA-1A42-BFE5-CD4B70E2AFEF}" type="pres">
      <dgm:prSet presAssocID="{E31A5EFE-CEFD-4D7B-B6A9-354B9C5A7202}" presName="thickLine" presStyleLbl="alignNode1" presStyleIdx="1" presStyleCnt="7"/>
      <dgm:spPr/>
    </dgm:pt>
    <dgm:pt modelId="{61294545-982C-4F40-8287-829E3765618B}" type="pres">
      <dgm:prSet presAssocID="{E31A5EFE-CEFD-4D7B-B6A9-354B9C5A7202}" presName="horz1" presStyleCnt="0"/>
      <dgm:spPr/>
    </dgm:pt>
    <dgm:pt modelId="{8244F437-B878-CC4A-B19E-B8631CA139E9}" type="pres">
      <dgm:prSet presAssocID="{E31A5EFE-CEFD-4D7B-B6A9-354B9C5A7202}" presName="tx1" presStyleLbl="revTx" presStyleIdx="1" presStyleCnt="7"/>
      <dgm:spPr/>
      <dgm:t>
        <a:bodyPr/>
        <a:lstStyle/>
        <a:p>
          <a:endParaRPr lang="en-US"/>
        </a:p>
      </dgm:t>
    </dgm:pt>
    <dgm:pt modelId="{C30AFD5A-EB1C-3E46-A325-F5A5C280456E}" type="pres">
      <dgm:prSet presAssocID="{E31A5EFE-CEFD-4D7B-B6A9-354B9C5A7202}" presName="vert1" presStyleCnt="0"/>
      <dgm:spPr/>
    </dgm:pt>
    <dgm:pt modelId="{FBB60CB0-8C28-0B42-8185-B5975E537B52}" type="pres">
      <dgm:prSet presAssocID="{DAE61443-7554-420B-AAC3-286A2A31FE5C}" presName="thickLine" presStyleLbl="alignNode1" presStyleIdx="2" presStyleCnt="7"/>
      <dgm:spPr/>
    </dgm:pt>
    <dgm:pt modelId="{928D98EE-C4F3-2B44-A263-15F9CCC61671}" type="pres">
      <dgm:prSet presAssocID="{DAE61443-7554-420B-AAC3-286A2A31FE5C}" presName="horz1" presStyleCnt="0"/>
      <dgm:spPr/>
    </dgm:pt>
    <dgm:pt modelId="{D2FA20C3-CEB8-DA4F-A7EA-DB231D32814A}" type="pres">
      <dgm:prSet presAssocID="{DAE61443-7554-420B-AAC3-286A2A31FE5C}" presName="tx1" presStyleLbl="revTx" presStyleIdx="2" presStyleCnt="7"/>
      <dgm:spPr/>
      <dgm:t>
        <a:bodyPr/>
        <a:lstStyle/>
        <a:p>
          <a:endParaRPr lang="en-US"/>
        </a:p>
      </dgm:t>
    </dgm:pt>
    <dgm:pt modelId="{53FBC65C-CA9C-BD41-ABC4-5C7D5A49FFB8}" type="pres">
      <dgm:prSet presAssocID="{DAE61443-7554-420B-AAC3-286A2A31FE5C}" presName="vert1" presStyleCnt="0"/>
      <dgm:spPr/>
    </dgm:pt>
    <dgm:pt modelId="{064E99D8-308A-F941-8791-7CFB483E8FA0}" type="pres">
      <dgm:prSet presAssocID="{C3AC0998-07D5-462F-B39C-5136F5ABD4DB}" presName="thickLine" presStyleLbl="alignNode1" presStyleIdx="3" presStyleCnt="7"/>
      <dgm:spPr/>
    </dgm:pt>
    <dgm:pt modelId="{EA492884-727D-9647-ACCA-98CB518CEF5C}" type="pres">
      <dgm:prSet presAssocID="{C3AC0998-07D5-462F-B39C-5136F5ABD4DB}" presName="horz1" presStyleCnt="0"/>
      <dgm:spPr/>
    </dgm:pt>
    <dgm:pt modelId="{717024D9-7660-4241-A9C2-ED0AC2E109C3}" type="pres">
      <dgm:prSet presAssocID="{C3AC0998-07D5-462F-B39C-5136F5ABD4DB}" presName="tx1" presStyleLbl="revTx" presStyleIdx="3" presStyleCnt="7"/>
      <dgm:spPr/>
      <dgm:t>
        <a:bodyPr/>
        <a:lstStyle/>
        <a:p>
          <a:endParaRPr lang="en-US"/>
        </a:p>
      </dgm:t>
    </dgm:pt>
    <dgm:pt modelId="{79FE9AC6-1FF2-EC44-8319-9DC343C9BDF6}" type="pres">
      <dgm:prSet presAssocID="{C3AC0998-07D5-462F-B39C-5136F5ABD4DB}" presName="vert1" presStyleCnt="0"/>
      <dgm:spPr/>
    </dgm:pt>
    <dgm:pt modelId="{22129EF4-183D-0C43-9BA9-ED835A20CFAB}" type="pres">
      <dgm:prSet presAssocID="{D8847C01-36D5-4389-B48F-861D002C054F}" presName="thickLine" presStyleLbl="alignNode1" presStyleIdx="4" presStyleCnt="7"/>
      <dgm:spPr/>
    </dgm:pt>
    <dgm:pt modelId="{9F1CC6AE-3B87-8F46-AE5B-4F9ABD6071FB}" type="pres">
      <dgm:prSet presAssocID="{D8847C01-36D5-4389-B48F-861D002C054F}" presName="horz1" presStyleCnt="0"/>
      <dgm:spPr/>
    </dgm:pt>
    <dgm:pt modelId="{EC9D0001-13D2-6F43-A8C3-8D38BCD83106}" type="pres">
      <dgm:prSet presAssocID="{D8847C01-36D5-4389-B48F-861D002C054F}" presName="tx1" presStyleLbl="revTx" presStyleIdx="4" presStyleCnt="7"/>
      <dgm:spPr/>
      <dgm:t>
        <a:bodyPr/>
        <a:lstStyle/>
        <a:p>
          <a:endParaRPr lang="en-US"/>
        </a:p>
      </dgm:t>
    </dgm:pt>
    <dgm:pt modelId="{56D0CC72-0318-1D40-8100-C7FCBE5E1B08}" type="pres">
      <dgm:prSet presAssocID="{D8847C01-36D5-4389-B48F-861D002C054F}" presName="vert1" presStyleCnt="0"/>
      <dgm:spPr/>
    </dgm:pt>
    <dgm:pt modelId="{A5BAC6C4-B5DD-6340-9D47-BA4302ADFBA3}" type="pres">
      <dgm:prSet presAssocID="{2FF2B80B-D7F8-485C-B255-92022E31335D}" presName="thickLine" presStyleLbl="alignNode1" presStyleIdx="5" presStyleCnt="7"/>
      <dgm:spPr/>
    </dgm:pt>
    <dgm:pt modelId="{041FC5AC-8AC2-9143-8ABB-37BF73152183}" type="pres">
      <dgm:prSet presAssocID="{2FF2B80B-D7F8-485C-B255-92022E31335D}" presName="horz1" presStyleCnt="0"/>
      <dgm:spPr/>
    </dgm:pt>
    <dgm:pt modelId="{5732683A-E62D-BF4A-8E93-0DF97DDE1D81}" type="pres">
      <dgm:prSet presAssocID="{2FF2B80B-D7F8-485C-B255-92022E31335D}" presName="tx1" presStyleLbl="revTx" presStyleIdx="5" presStyleCnt="7"/>
      <dgm:spPr/>
      <dgm:t>
        <a:bodyPr/>
        <a:lstStyle/>
        <a:p>
          <a:endParaRPr lang="en-US"/>
        </a:p>
      </dgm:t>
    </dgm:pt>
    <dgm:pt modelId="{18D49006-F3F9-0645-BA19-C67635457224}" type="pres">
      <dgm:prSet presAssocID="{2FF2B80B-D7F8-485C-B255-92022E31335D}" presName="vert1" presStyleCnt="0"/>
      <dgm:spPr/>
    </dgm:pt>
    <dgm:pt modelId="{79620DE6-4A0A-4E4E-9635-AB839FBF87AE}" type="pres">
      <dgm:prSet presAssocID="{BCCE33D3-D17A-4948-A6B2-4FEC5BAB5E79}" presName="thickLine" presStyleLbl="alignNode1" presStyleIdx="6" presStyleCnt="7"/>
      <dgm:spPr/>
    </dgm:pt>
    <dgm:pt modelId="{23003B3C-B613-DC4C-B111-64A9CDD2181E}" type="pres">
      <dgm:prSet presAssocID="{BCCE33D3-D17A-4948-A6B2-4FEC5BAB5E79}" presName="horz1" presStyleCnt="0"/>
      <dgm:spPr/>
    </dgm:pt>
    <dgm:pt modelId="{983C385D-C25F-074D-995A-708117A57E7A}" type="pres">
      <dgm:prSet presAssocID="{BCCE33D3-D17A-4948-A6B2-4FEC5BAB5E79}" presName="tx1" presStyleLbl="revTx" presStyleIdx="6" presStyleCnt="7"/>
      <dgm:spPr/>
      <dgm:t>
        <a:bodyPr/>
        <a:lstStyle/>
        <a:p>
          <a:endParaRPr lang="en-US"/>
        </a:p>
      </dgm:t>
    </dgm:pt>
    <dgm:pt modelId="{814A2DA1-506A-3144-9A0F-117CED807E04}" type="pres">
      <dgm:prSet presAssocID="{BCCE33D3-D17A-4948-A6B2-4FEC5BAB5E79}" presName="vert1" presStyleCnt="0"/>
      <dgm:spPr/>
    </dgm:pt>
  </dgm:ptLst>
  <dgm:cxnLst>
    <dgm:cxn modelId="{9F538AE9-B20B-E84B-8C60-DE51D7BCDF2B}" type="presOf" srcId="{D8847C01-36D5-4389-B48F-861D002C054F}" destId="{EC9D0001-13D2-6F43-A8C3-8D38BCD83106}" srcOrd="0" destOrd="0" presId="urn:microsoft.com/office/officeart/2008/layout/LinedList"/>
    <dgm:cxn modelId="{7DCBEABF-4622-E14D-8FC1-B8861A32E6E4}" type="presOf" srcId="{BCCE33D3-D17A-4948-A6B2-4FEC5BAB5E79}" destId="{983C385D-C25F-074D-995A-708117A57E7A}" srcOrd="0" destOrd="0" presId="urn:microsoft.com/office/officeart/2008/layout/LinedList"/>
    <dgm:cxn modelId="{A5620BE4-B157-4737-B6FA-1D2CC8E48F1E}" srcId="{408FA8E8-855A-45CD-A4E7-B1224DA9C865}" destId="{DAE61443-7554-420B-AAC3-286A2A31FE5C}" srcOrd="2" destOrd="0" parTransId="{F2DC7434-A122-4B9C-89DD-19853C83B355}" sibTransId="{07101B4E-0EFE-42A4-8DAD-3C711ACC7EC1}"/>
    <dgm:cxn modelId="{476CB800-CE29-4AA2-9701-AB0D1EFDA6AB}" srcId="{408FA8E8-855A-45CD-A4E7-B1224DA9C865}" destId="{2FF2B80B-D7F8-485C-B255-92022E31335D}" srcOrd="5" destOrd="0" parTransId="{A3D211C2-287D-4288-9632-311EF3AFE829}" sibTransId="{29A09FC2-6D46-47BD-A1EA-47B5A9A4BFD7}"/>
    <dgm:cxn modelId="{37F66F27-C579-6F47-8A00-8C1D7E4E812E}" type="presOf" srcId="{2FF2B80B-D7F8-485C-B255-92022E31335D}" destId="{5732683A-E62D-BF4A-8E93-0DF97DDE1D81}" srcOrd="0" destOrd="0" presId="urn:microsoft.com/office/officeart/2008/layout/LinedList"/>
    <dgm:cxn modelId="{C42816DE-E9F8-204D-8162-FFE54E7A80F5}" type="presOf" srcId="{408FA8E8-855A-45CD-A4E7-B1224DA9C865}" destId="{BAC3969A-BAB4-204D-9372-EC32CC9AD481}" srcOrd="0" destOrd="0" presId="urn:microsoft.com/office/officeart/2008/layout/LinedList"/>
    <dgm:cxn modelId="{68C64CA7-A289-ED42-BB23-E829C2725770}" type="presOf" srcId="{E31A5EFE-CEFD-4D7B-B6A9-354B9C5A7202}" destId="{8244F437-B878-CC4A-B19E-B8631CA139E9}" srcOrd="0" destOrd="0" presId="urn:microsoft.com/office/officeart/2008/layout/LinedList"/>
    <dgm:cxn modelId="{4DD4AB57-9526-441E-A099-88D9DAC3DBDF}" srcId="{408FA8E8-855A-45CD-A4E7-B1224DA9C865}" destId="{DEA4E6FE-6111-4AE2-9E25-C442C81EFBF4}" srcOrd="0" destOrd="0" parTransId="{8C865547-1D05-4B18-854D-6F3199F1FA95}" sibTransId="{254BB3C3-12EC-4FFF-A07B-B808F7FD1CAE}"/>
    <dgm:cxn modelId="{B8DDE39F-2117-D045-8849-3F09707445BA}" type="presOf" srcId="{C3AC0998-07D5-462F-B39C-5136F5ABD4DB}" destId="{717024D9-7660-4241-A9C2-ED0AC2E109C3}" srcOrd="0" destOrd="0" presId="urn:microsoft.com/office/officeart/2008/layout/LinedList"/>
    <dgm:cxn modelId="{92115630-9797-4568-8522-064C9C6B8399}" srcId="{408FA8E8-855A-45CD-A4E7-B1224DA9C865}" destId="{E31A5EFE-CEFD-4D7B-B6A9-354B9C5A7202}" srcOrd="1" destOrd="0" parTransId="{61C376A6-911B-4D36-AE2C-7D6C66879491}" sibTransId="{154ADD0A-2621-481A-B62A-7806A69C9338}"/>
    <dgm:cxn modelId="{F96972E9-57A4-A648-948F-D08A91353641}" type="presOf" srcId="{DEA4E6FE-6111-4AE2-9E25-C442C81EFBF4}" destId="{409105D0-BA02-7848-AA09-D38D9CFF983F}" srcOrd="0" destOrd="0" presId="urn:microsoft.com/office/officeart/2008/layout/LinedList"/>
    <dgm:cxn modelId="{E3250C29-1DC2-7F4A-9D0C-03BED420B820}" srcId="{408FA8E8-855A-45CD-A4E7-B1224DA9C865}" destId="{BCCE33D3-D17A-4948-A6B2-4FEC5BAB5E79}" srcOrd="6" destOrd="0" parTransId="{E99B62BE-7D1E-4B48-8754-C967EB7AC28F}" sibTransId="{901C99FE-3AA2-D34E-BCB5-F22C58092F8A}"/>
    <dgm:cxn modelId="{0A9B5DF2-DFAE-4E01-9CCD-3C7631987665}" srcId="{408FA8E8-855A-45CD-A4E7-B1224DA9C865}" destId="{C3AC0998-07D5-462F-B39C-5136F5ABD4DB}" srcOrd="3" destOrd="0" parTransId="{38722AC0-E6F5-49DF-B4EB-0FFC26803CC7}" sibTransId="{9B5D0446-6A69-437B-B658-128F5A70DE97}"/>
    <dgm:cxn modelId="{7DFF950F-5DCF-4747-BDF3-3F9A6357D5EA}" type="presOf" srcId="{DAE61443-7554-420B-AAC3-286A2A31FE5C}" destId="{D2FA20C3-CEB8-DA4F-A7EA-DB231D32814A}" srcOrd="0" destOrd="0" presId="urn:microsoft.com/office/officeart/2008/layout/LinedList"/>
    <dgm:cxn modelId="{A4EA8D8A-5273-4B94-A0CC-10DADADDF109}" srcId="{408FA8E8-855A-45CD-A4E7-B1224DA9C865}" destId="{D8847C01-36D5-4389-B48F-861D002C054F}" srcOrd="4" destOrd="0" parTransId="{949BAA23-240E-4116-8C01-4C7218BFA286}" sibTransId="{043ECF0A-85DA-41D3-A5E6-5A1F33E7B487}"/>
    <dgm:cxn modelId="{F9F32301-295E-D64D-AC58-F1ABE014F255}" type="presParOf" srcId="{BAC3969A-BAB4-204D-9372-EC32CC9AD481}" destId="{4AC0D058-0B1E-0649-9F3D-DF5091FFC861}" srcOrd="0" destOrd="0" presId="urn:microsoft.com/office/officeart/2008/layout/LinedList"/>
    <dgm:cxn modelId="{4A164151-E64E-D741-84FC-A4CACFFAD909}" type="presParOf" srcId="{BAC3969A-BAB4-204D-9372-EC32CC9AD481}" destId="{66689F89-6AF5-154D-ACF6-F8D057836670}" srcOrd="1" destOrd="0" presId="urn:microsoft.com/office/officeart/2008/layout/LinedList"/>
    <dgm:cxn modelId="{AD5EB763-12DE-DF44-94D1-C40F1AFAC808}" type="presParOf" srcId="{66689F89-6AF5-154D-ACF6-F8D057836670}" destId="{409105D0-BA02-7848-AA09-D38D9CFF983F}" srcOrd="0" destOrd="0" presId="urn:microsoft.com/office/officeart/2008/layout/LinedList"/>
    <dgm:cxn modelId="{BD2A6140-56D0-1547-B580-E7B90F541331}" type="presParOf" srcId="{66689F89-6AF5-154D-ACF6-F8D057836670}" destId="{89C91387-6289-0349-B702-C9DFACE6F336}" srcOrd="1" destOrd="0" presId="urn:microsoft.com/office/officeart/2008/layout/LinedList"/>
    <dgm:cxn modelId="{9411ACAB-7FC9-F14A-BC71-3377F8051F30}" type="presParOf" srcId="{BAC3969A-BAB4-204D-9372-EC32CC9AD481}" destId="{F1AA4706-CEEA-1A42-BFE5-CD4B70E2AFEF}" srcOrd="2" destOrd="0" presId="urn:microsoft.com/office/officeart/2008/layout/LinedList"/>
    <dgm:cxn modelId="{8A3879C0-E795-454D-BED8-8B79A18527C5}" type="presParOf" srcId="{BAC3969A-BAB4-204D-9372-EC32CC9AD481}" destId="{61294545-982C-4F40-8287-829E3765618B}" srcOrd="3" destOrd="0" presId="urn:microsoft.com/office/officeart/2008/layout/LinedList"/>
    <dgm:cxn modelId="{DAF631D3-6465-FB44-91D0-5D534839793A}" type="presParOf" srcId="{61294545-982C-4F40-8287-829E3765618B}" destId="{8244F437-B878-CC4A-B19E-B8631CA139E9}" srcOrd="0" destOrd="0" presId="urn:microsoft.com/office/officeart/2008/layout/LinedList"/>
    <dgm:cxn modelId="{2DA3F755-3BA9-6649-8876-4EB66995A5A1}" type="presParOf" srcId="{61294545-982C-4F40-8287-829E3765618B}" destId="{C30AFD5A-EB1C-3E46-A325-F5A5C280456E}" srcOrd="1" destOrd="0" presId="urn:microsoft.com/office/officeart/2008/layout/LinedList"/>
    <dgm:cxn modelId="{6E3AF305-86F7-4C42-ADA4-19185C3ECCDC}" type="presParOf" srcId="{BAC3969A-BAB4-204D-9372-EC32CC9AD481}" destId="{FBB60CB0-8C28-0B42-8185-B5975E537B52}" srcOrd="4" destOrd="0" presId="urn:microsoft.com/office/officeart/2008/layout/LinedList"/>
    <dgm:cxn modelId="{509B7866-76A4-2845-8E70-33776751A6BE}" type="presParOf" srcId="{BAC3969A-BAB4-204D-9372-EC32CC9AD481}" destId="{928D98EE-C4F3-2B44-A263-15F9CCC61671}" srcOrd="5" destOrd="0" presId="urn:microsoft.com/office/officeart/2008/layout/LinedList"/>
    <dgm:cxn modelId="{11F8E3CC-9EA3-1241-9DF3-1B239532B769}" type="presParOf" srcId="{928D98EE-C4F3-2B44-A263-15F9CCC61671}" destId="{D2FA20C3-CEB8-DA4F-A7EA-DB231D32814A}" srcOrd="0" destOrd="0" presId="urn:microsoft.com/office/officeart/2008/layout/LinedList"/>
    <dgm:cxn modelId="{A2A25370-4990-0045-940D-7100CEC05C4F}" type="presParOf" srcId="{928D98EE-C4F3-2B44-A263-15F9CCC61671}" destId="{53FBC65C-CA9C-BD41-ABC4-5C7D5A49FFB8}" srcOrd="1" destOrd="0" presId="urn:microsoft.com/office/officeart/2008/layout/LinedList"/>
    <dgm:cxn modelId="{3C467A29-C2BD-9D4E-925D-51DB5597D00B}" type="presParOf" srcId="{BAC3969A-BAB4-204D-9372-EC32CC9AD481}" destId="{064E99D8-308A-F941-8791-7CFB483E8FA0}" srcOrd="6" destOrd="0" presId="urn:microsoft.com/office/officeart/2008/layout/LinedList"/>
    <dgm:cxn modelId="{73960E85-E8F2-8F4E-986F-1B9721860FDF}" type="presParOf" srcId="{BAC3969A-BAB4-204D-9372-EC32CC9AD481}" destId="{EA492884-727D-9647-ACCA-98CB518CEF5C}" srcOrd="7" destOrd="0" presId="urn:microsoft.com/office/officeart/2008/layout/LinedList"/>
    <dgm:cxn modelId="{D554E77F-5251-244A-B5A2-D8AC64396FDD}" type="presParOf" srcId="{EA492884-727D-9647-ACCA-98CB518CEF5C}" destId="{717024D9-7660-4241-A9C2-ED0AC2E109C3}" srcOrd="0" destOrd="0" presId="urn:microsoft.com/office/officeart/2008/layout/LinedList"/>
    <dgm:cxn modelId="{A482FE76-447A-D54D-9012-4011B77274A7}" type="presParOf" srcId="{EA492884-727D-9647-ACCA-98CB518CEF5C}" destId="{79FE9AC6-1FF2-EC44-8319-9DC343C9BDF6}" srcOrd="1" destOrd="0" presId="urn:microsoft.com/office/officeart/2008/layout/LinedList"/>
    <dgm:cxn modelId="{65614BD7-0051-194C-988D-98EC7298030F}" type="presParOf" srcId="{BAC3969A-BAB4-204D-9372-EC32CC9AD481}" destId="{22129EF4-183D-0C43-9BA9-ED835A20CFAB}" srcOrd="8" destOrd="0" presId="urn:microsoft.com/office/officeart/2008/layout/LinedList"/>
    <dgm:cxn modelId="{E7C8B1AA-B324-7B41-ADB3-98D6A07520FC}" type="presParOf" srcId="{BAC3969A-BAB4-204D-9372-EC32CC9AD481}" destId="{9F1CC6AE-3B87-8F46-AE5B-4F9ABD6071FB}" srcOrd="9" destOrd="0" presId="urn:microsoft.com/office/officeart/2008/layout/LinedList"/>
    <dgm:cxn modelId="{8BD745D1-2CEA-EC4F-9C66-B6C6D647B6F6}" type="presParOf" srcId="{9F1CC6AE-3B87-8F46-AE5B-4F9ABD6071FB}" destId="{EC9D0001-13D2-6F43-A8C3-8D38BCD83106}" srcOrd="0" destOrd="0" presId="urn:microsoft.com/office/officeart/2008/layout/LinedList"/>
    <dgm:cxn modelId="{13D0BAAA-67A1-A942-B199-B70AC720D652}" type="presParOf" srcId="{9F1CC6AE-3B87-8F46-AE5B-4F9ABD6071FB}" destId="{56D0CC72-0318-1D40-8100-C7FCBE5E1B08}" srcOrd="1" destOrd="0" presId="urn:microsoft.com/office/officeart/2008/layout/LinedList"/>
    <dgm:cxn modelId="{A077B361-01D5-664E-9E20-0B24FAAAD515}" type="presParOf" srcId="{BAC3969A-BAB4-204D-9372-EC32CC9AD481}" destId="{A5BAC6C4-B5DD-6340-9D47-BA4302ADFBA3}" srcOrd="10" destOrd="0" presId="urn:microsoft.com/office/officeart/2008/layout/LinedList"/>
    <dgm:cxn modelId="{C28F7984-ADCD-DD4E-B101-FAA792CC7AB8}" type="presParOf" srcId="{BAC3969A-BAB4-204D-9372-EC32CC9AD481}" destId="{041FC5AC-8AC2-9143-8ABB-37BF73152183}" srcOrd="11" destOrd="0" presId="urn:microsoft.com/office/officeart/2008/layout/LinedList"/>
    <dgm:cxn modelId="{E2EC6A78-3EA9-C741-85BC-244B3076AC3E}" type="presParOf" srcId="{041FC5AC-8AC2-9143-8ABB-37BF73152183}" destId="{5732683A-E62D-BF4A-8E93-0DF97DDE1D81}" srcOrd="0" destOrd="0" presId="urn:microsoft.com/office/officeart/2008/layout/LinedList"/>
    <dgm:cxn modelId="{8DF4FC32-0600-3F4D-A823-601CA5AAC03E}" type="presParOf" srcId="{041FC5AC-8AC2-9143-8ABB-37BF73152183}" destId="{18D49006-F3F9-0645-BA19-C67635457224}" srcOrd="1" destOrd="0" presId="urn:microsoft.com/office/officeart/2008/layout/LinedList"/>
    <dgm:cxn modelId="{6B1998D4-7822-7D4F-9D0A-A4EC678E2F0E}" type="presParOf" srcId="{BAC3969A-BAB4-204D-9372-EC32CC9AD481}" destId="{79620DE6-4A0A-4E4E-9635-AB839FBF87AE}" srcOrd="12" destOrd="0" presId="urn:microsoft.com/office/officeart/2008/layout/LinedList"/>
    <dgm:cxn modelId="{74DF3704-4A60-1045-A76C-ED031A690034}" type="presParOf" srcId="{BAC3969A-BAB4-204D-9372-EC32CC9AD481}" destId="{23003B3C-B613-DC4C-B111-64A9CDD2181E}" srcOrd="13" destOrd="0" presId="urn:microsoft.com/office/officeart/2008/layout/LinedList"/>
    <dgm:cxn modelId="{5055CE48-E70C-E64B-8039-451B9B0D68BB}" type="presParOf" srcId="{23003B3C-B613-DC4C-B111-64A9CDD2181E}" destId="{983C385D-C25F-074D-995A-708117A57E7A}" srcOrd="0" destOrd="0" presId="urn:microsoft.com/office/officeart/2008/layout/LinedList"/>
    <dgm:cxn modelId="{2BE94B7C-BD50-F942-BAA6-35AFDC44CA39}" type="presParOf" srcId="{23003B3C-B613-DC4C-B111-64A9CDD2181E}" destId="{814A2DA1-506A-3144-9A0F-117CED807E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7F3FC2-FEA2-49E6-8D28-D08DFAC0949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7E22590-5E88-410A-A17D-632DF76E36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"The quality would be decent/the course is credible.”</a:t>
          </a:r>
        </a:p>
      </dgm:t>
    </dgm:pt>
    <dgm:pt modelId="{FA003BE7-8450-48E3-8C95-081662AD4959}" type="parTrans" cxnId="{FF2D8602-173A-474C-AED1-3978FCBC119D}">
      <dgm:prSet/>
      <dgm:spPr/>
      <dgm:t>
        <a:bodyPr/>
        <a:lstStyle/>
        <a:p>
          <a:endParaRPr lang="en-US"/>
        </a:p>
      </dgm:t>
    </dgm:pt>
    <dgm:pt modelId="{51107AE1-9D07-4911-978C-777622558AC2}" type="sibTrans" cxnId="{FF2D8602-173A-474C-AED1-3978FCBC119D}">
      <dgm:prSet/>
      <dgm:spPr/>
      <dgm:t>
        <a:bodyPr/>
        <a:lstStyle/>
        <a:p>
          <a:endParaRPr lang="en-US"/>
        </a:p>
      </dgm:t>
    </dgm:pt>
    <dgm:pt modelId="{21697BF5-A277-4959-88C7-18D6A0727D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"The instructor is being held accountable for the course structure.”</a:t>
          </a:r>
        </a:p>
      </dgm:t>
    </dgm:pt>
    <dgm:pt modelId="{09099352-E099-41B5-A79F-C319EAE8C520}" type="parTrans" cxnId="{4DA0AE46-5D3A-4CA4-BB6B-D10C4173E75E}">
      <dgm:prSet/>
      <dgm:spPr/>
      <dgm:t>
        <a:bodyPr/>
        <a:lstStyle/>
        <a:p>
          <a:endParaRPr lang="en-US"/>
        </a:p>
      </dgm:t>
    </dgm:pt>
    <dgm:pt modelId="{9FDC0BAD-E3CC-4D4D-BE19-620E8CA71AD6}" type="sibTrans" cxnId="{4DA0AE46-5D3A-4CA4-BB6B-D10C4173E75E}">
      <dgm:prSet/>
      <dgm:spPr/>
      <dgm:t>
        <a:bodyPr/>
        <a:lstStyle/>
        <a:p>
          <a:endParaRPr lang="en-US"/>
        </a:p>
      </dgm:t>
    </dgm:pt>
    <dgm:pt modelId="{D03C8694-E95C-45D1-A0AE-DA93A8A299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”The course would be more engaging and had been thought through.”</a:t>
          </a:r>
        </a:p>
      </dgm:t>
    </dgm:pt>
    <dgm:pt modelId="{A79E2D3D-1FB4-47B9-B70C-1343A16F9B4D}" type="parTrans" cxnId="{36FDF21F-A1DA-4768-9A8D-BFAAF23D5437}">
      <dgm:prSet/>
      <dgm:spPr/>
      <dgm:t>
        <a:bodyPr/>
        <a:lstStyle/>
        <a:p>
          <a:endParaRPr lang="en-US"/>
        </a:p>
      </dgm:t>
    </dgm:pt>
    <dgm:pt modelId="{A8E42345-609D-4CD6-91ED-9EABB0806A4E}" type="sibTrans" cxnId="{36FDF21F-A1DA-4768-9A8D-BFAAF23D5437}">
      <dgm:prSet/>
      <dgm:spPr/>
      <dgm:t>
        <a:bodyPr/>
        <a:lstStyle/>
        <a:p>
          <a:endParaRPr lang="en-US"/>
        </a:p>
      </dgm:t>
    </dgm:pt>
    <dgm:pt modelId="{FCA2DD8E-2282-41FF-8B98-694C6267FA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"I would be getting what I am expecting in the course/what I am paying for.”</a:t>
          </a:r>
        </a:p>
      </dgm:t>
    </dgm:pt>
    <dgm:pt modelId="{BFEF7E30-6F28-418A-AF23-BAE035259CCF}" type="parTrans" cxnId="{511D4620-ABB4-490A-AC47-104F81C2E0D1}">
      <dgm:prSet/>
      <dgm:spPr/>
      <dgm:t>
        <a:bodyPr/>
        <a:lstStyle/>
        <a:p>
          <a:endParaRPr lang="en-US"/>
        </a:p>
      </dgm:t>
    </dgm:pt>
    <dgm:pt modelId="{923E4C88-73B9-44BF-A256-742295116C21}" type="sibTrans" cxnId="{511D4620-ABB4-490A-AC47-104F81C2E0D1}">
      <dgm:prSet/>
      <dgm:spPr/>
      <dgm:t>
        <a:bodyPr/>
        <a:lstStyle/>
        <a:p>
          <a:endParaRPr lang="en-US"/>
        </a:p>
      </dgm:t>
    </dgm:pt>
    <dgm:pt modelId="{421ADFF7-D96B-4516-A29A-758A095A9F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"An online education specialty group or certification group had determined it was effective.”</a:t>
          </a:r>
        </a:p>
      </dgm:t>
    </dgm:pt>
    <dgm:pt modelId="{6E73ACD6-4EDC-49A2-9D02-2CD4D513FC1C}" type="parTrans" cxnId="{FB377E44-8BD3-4F42-B06C-EAE00105E286}">
      <dgm:prSet/>
      <dgm:spPr/>
      <dgm:t>
        <a:bodyPr/>
        <a:lstStyle/>
        <a:p>
          <a:endParaRPr lang="en-US"/>
        </a:p>
      </dgm:t>
    </dgm:pt>
    <dgm:pt modelId="{024C316C-E755-4385-9D90-C370D3BED47D}" type="sibTrans" cxnId="{FB377E44-8BD3-4F42-B06C-EAE00105E286}">
      <dgm:prSet/>
      <dgm:spPr/>
      <dgm:t>
        <a:bodyPr/>
        <a:lstStyle/>
        <a:p>
          <a:endParaRPr lang="en-US"/>
        </a:p>
      </dgm:t>
    </dgm:pt>
    <dgm:pt modelId="{7DE088D4-0350-4ABA-BB52-C73708591DAD}" type="pres">
      <dgm:prSet presAssocID="{417F3FC2-FEA2-49E6-8D28-D08DFAC0949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225CD8-25EF-412B-9361-1B851324E513}" type="pres">
      <dgm:prSet presAssocID="{77E22590-5E88-410A-A17D-632DF76E366B}" presName="compNode" presStyleCnt="0"/>
      <dgm:spPr/>
    </dgm:pt>
    <dgm:pt modelId="{2EA7BDFB-B71E-468A-A8F9-49CC8CD4550D}" type="pres">
      <dgm:prSet presAssocID="{77E22590-5E88-410A-A17D-632DF76E366B}" presName="bgRect" presStyleLbl="bgShp" presStyleIdx="0" presStyleCnt="5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</dgm:pt>
    <dgm:pt modelId="{38E73C2D-644C-468F-8B40-D8AF06ACF2BF}" type="pres">
      <dgm:prSet presAssocID="{77E22590-5E88-410A-A17D-632DF76E366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4F80F4BF-DC3E-4189-8F65-936524C89A09}" type="pres">
      <dgm:prSet presAssocID="{77E22590-5E88-410A-A17D-632DF76E366B}" presName="spaceRect" presStyleCnt="0"/>
      <dgm:spPr/>
    </dgm:pt>
    <dgm:pt modelId="{8D8C2635-E8D2-4BB1-A292-15550B94D6AF}" type="pres">
      <dgm:prSet presAssocID="{77E22590-5E88-410A-A17D-632DF76E366B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0586294-66B7-4CE3-8320-C15A22330B60}" type="pres">
      <dgm:prSet presAssocID="{51107AE1-9D07-4911-978C-777622558AC2}" presName="sibTrans" presStyleCnt="0"/>
      <dgm:spPr/>
    </dgm:pt>
    <dgm:pt modelId="{77604A39-CDB1-4272-AADD-6BA5245BC274}" type="pres">
      <dgm:prSet presAssocID="{21697BF5-A277-4959-88C7-18D6A0727D92}" presName="compNode" presStyleCnt="0"/>
      <dgm:spPr/>
    </dgm:pt>
    <dgm:pt modelId="{9A79E3F7-17CD-45D8-9623-4D0AFBABF267}" type="pres">
      <dgm:prSet presAssocID="{21697BF5-A277-4959-88C7-18D6A0727D92}" presName="bgRect" presStyleLbl="bgShp" presStyleIdx="1" presStyleCnt="5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</dgm:pt>
    <dgm:pt modelId="{3A97A5CC-36DB-40A7-B362-36610CDC4C03}" type="pres">
      <dgm:prSet presAssocID="{21697BF5-A277-4959-88C7-18D6A0727D92}" presName="iconRect" presStyleLbl="node1" presStyleIdx="1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5C830B8C-A8F7-4D70-9985-61DF82138A54}" type="pres">
      <dgm:prSet presAssocID="{21697BF5-A277-4959-88C7-18D6A0727D92}" presName="spaceRect" presStyleCnt="0"/>
      <dgm:spPr/>
    </dgm:pt>
    <dgm:pt modelId="{ADC83D0F-2637-4FB3-8D98-03D78E048B6B}" type="pres">
      <dgm:prSet presAssocID="{21697BF5-A277-4959-88C7-18D6A0727D92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0D0D174-0676-4F69-99F2-4A5D721A2B42}" type="pres">
      <dgm:prSet presAssocID="{9FDC0BAD-E3CC-4D4D-BE19-620E8CA71AD6}" presName="sibTrans" presStyleCnt="0"/>
      <dgm:spPr/>
    </dgm:pt>
    <dgm:pt modelId="{1F024092-D737-4BCF-BEE6-8F54101717F4}" type="pres">
      <dgm:prSet presAssocID="{D03C8694-E95C-45D1-A0AE-DA93A8A29950}" presName="compNode" presStyleCnt="0"/>
      <dgm:spPr/>
    </dgm:pt>
    <dgm:pt modelId="{EF670C6B-33F9-44CE-ADB5-837D46D59F4E}" type="pres">
      <dgm:prSet presAssocID="{D03C8694-E95C-45D1-A0AE-DA93A8A29950}" presName="bgRect" presStyleLbl="bgShp" presStyleIdx="2" presStyleCnt="5"/>
      <dgm:spPr/>
    </dgm:pt>
    <dgm:pt modelId="{0AF2E0D9-442C-4478-88E5-D30617EC7E62}" type="pres">
      <dgm:prSet presAssocID="{D03C8694-E95C-45D1-A0AE-DA93A8A29950}" presName="iconRect" presStyleLbl="node1" presStyleIdx="2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40CF180B-6687-4794-A44E-9BB38A6F31A7}" type="pres">
      <dgm:prSet presAssocID="{D03C8694-E95C-45D1-A0AE-DA93A8A29950}" presName="spaceRect" presStyleCnt="0"/>
      <dgm:spPr/>
    </dgm:pt>
    <dgm:pt modelId="{3F5DC804-A52E-4B69-8513-6BE299CEDCFC}" type="pres">
      <dgm:prSet presAssocID="{D03C8694-E95C-45D1-A0AE-DA93A8A29950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04269ED-E20C-49AA-8F65-C6E31B4D794E}" type="pres">
      <dgm:prSet presAssocID="{A8E42345-609D-4CD6-91ED-9EABB0806A4E}" presName="sibTrans" presStyleCnt="0"/>
      <dgm:spPr/>
    </dgm:pt>
    <dgm:pt modelId="{AFB5C3B9-FD22-47F4-B019-47435DB8C94F}" type="pres">
      <dgm:prSet presAssocID="{FCA2DD8E-2282-41FF-8B98-694C6267FAA0}" presName="compNode" presStyleCnt="0"/>
      <dgm:spPr/>
    </dgm:pt>
    <dgm:pt modelId="{0F1CFB42-6758-4664-9DEA-8B87F9905A05}" type="pres">
      <dgm:prSet presAssocID="{FCA2DD8E-2282-41FF-8B98-694C6267FAA0}" presName="bgRect" presStyleLbl="bgShp" presStyleIdx="3" presStyleCnt="5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</dgm:pt>
    <dgm:pt modelId="{160AEF00-F898-49AC-8736-0BF244338D9A}" type="pres">
      <dgm:prSet presAssocID="{FCA2DD8E-2282-41FF-8B98-694C6267FAA0}" presName="iconRect" presStyleLbl="node1" presStyleIdx="3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6BF13B20-15C6-480E-AE2B-6756BEE2757C}" type="pres">
      <dgm:prSet presAssocID="{FCA2DD8E-2282-41FF-8B98-694C6267FAA0}" presName="spaceRect" presStyleCnt="0"/>
      <dgm:spPr/>
    </dgm:pt>
    <dgm:pt modelId="{D610BBD8-ED07-4EC1-93B9-6935D8628E53}" type="pres">
      <dgm:prSet presAssocID="{FCA2DD8E-2282-41FF-8B98-694C6267FAA0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F12943D-A240-4F57-AEB2-22F26CB7EFA6}" type="pres">
      <dgm:prSet presAssocID="{923E4C88-73B9-44BF-A256-742295116C21}" presName="sibTrans" presStyleCnt="0"/>
      <dgm:spPr/>
    </dgm:pt>
    <dgm:pt modelId="{8B081876-A24F-48C9-A648-BF9F049601D2}" type="pres">
      <dgm:prSet presAssocID="{421ADFF7-D96B-4516-A29A-758A095A9F7A}" presName="compNode" presStyleCnt="0"/>
      <dgm:spPr/>
    </dgm:pt>
    <dgm:pt modelId="{273E8DE1-94BD-4DF6-885B-4E462159C3A0}" type="pres">
      <dgm:prSet presAssocID="{421ADFF7-D96B-4516-A29A-758A095A9F7A}" presName="bgRect" presStyleLbl="bgShp" presStyleIdx="4" presStyleCnt="5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</dgm:pt>
    <dgm:pt modelId="{91CECBA1-8659-483B-B3D0-E064A9716091}" type="pres">
      <dgm:prSet presAssocID="{421ADFF7-D96B-4516-A29A-758A095A9F7A}" presName="iconRect" presStyleLbl="node1" presStyleIdx="4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EC2AF5F2-573A-44CF-8440-0FF4F49B01F0}" type="pres">
      <dgm:prSet presAssocID="{421ADFF7-D96B-4516-A29A-758A095A9F7A}" presName="spaceRect" presStyleCnt="0"/>
      <dgm:spPr/>
    </dgm:pt>
    <dgm:pt modelId="{7B094E96-B3E9-455B-8FE2-B671316481F4}" type="pres">
      <dgm:prSet presAssocID="{421ADFF7-D96B-4516-A29A-758A095A9F7A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DA0AE46-5D3A-4CA4-BB6B-D10C4173E75E}" srcId="{417F3FC2-FEA2-49E6-8D28-D08DFAC09496}" destId="{21697BF5-A277-4959-88C7-18D6A0727D92}" srcOrd="1" destOrd="0" parTransId="{09099352-E099-41B5-A79F-C319EAE8C520}" sibTransId="{9FDC0BAD-E3CC-4D4D-BE19-620E8CA71AD6}"/>
    <dgm:cxn modelId="{28EA7842-0DFB-4157-AAD2-041BD2CD5F93}" type="presOf" srcId="{77E22590-5E88-410A-A17D-632DF76E366B}" destId="{8D8C2635-E8D2-4BB1-A292-15550B94D6AF}" srcOrd="0" destOrd="0" presId="urn:microsoft.com/office/officeart/2018/2/layout/IconVerticalSolidList"/>
    <dgm:cxn modelId="{511D4620-ABB4-490A-AC47-104F81C2E0D1}" srcId="{417F3FC2-FEA2-49E6-8D28-D08DFAC09496}" destId="{FCA2DD8E-2282-41FF-8B98-694C6267FAA0}" srcOrd="3" destOrd="0" parTransId="{BFEF7E30-6F28-418A-AF23-BAE035259CCF}" sibTransId="{923E4C88-73B9-44BF-A256-742295116C21}"/>
    <dgm:cxn modelId="{FF2D8602-173A-474C-AED1-3978FCBC119D}" srcId="{417F3FC2-FEA2-49E6-8D28-D08DFAC09496}" destId="{77E22590-5E88-410A-A17D-632DF76E366B}" srcOrd="0" destOrd="0" parTransId="{FA003BE7-8450-48E3-8C95-081662AD4959}" sibTransId="{51107AE1-9D07-4911-978C-777622558AC2}"/>
    <dgm:cxn modelId="{F10F3A86-A1AE-406B-80F2-E2805A5513AC}" type="presOf" srcId="{417F3FC2-FEA2-49E6-8D28-D08DFAC09496}" destId="{7DE088D4-0350-4ABA-BB52-C73708591DAD}" srcOrd="0" destOrd="0" presId="urn:microsoft.com/office/officeart/2018/2/layout/IconVerticalSolidList"/>
    <dgm:cxn modelId="{06994259-5BFA-4111-A051-AECC51D7C029}" type="presOf" srcId="{21697BF5-A277-4959-88C7-18D6A0727D92}" destId="{ADC83D0F-2637-4FB3-8D98-03D78E048B6B}" srcOrd="0" destOrd="0" presId="urn:microsoft.com/office/officeart/2018/2/layout/IconVerticalSolidList"/>
    <dgm:cxn modelId="{FB377E44-8BD3-4F42-B06C-EAE00105E286}" srcId="{417F3FC2-FEA2-49E6-8D28-D08DFAC09496}" destId="{421ADFF7-D96B-4516-A29A-758A095A9F7A}" srcOrd="4" destOrd="0" parTransId="{6E73ACD6-4EDC-49A2-9D02-2CD4D513FC1C}" sibTransId="{024C316C-E755-4385-9D90-C370D3BED47D}"/>
    <dgm:cxn modelId="{1F6BD6A4-4640-4D4D-92EE-0A3C7646855B}" type="presOf" srcId="{D03C8694-E95C-45D1-A0AE-DA93A8A29950}" destId="{3F5DC804-A52E-4B69-8513-6BE299CEDCFC}" srcOrd="0" destOrd="0" presId="urn:microsoft.com/office/officeart/2018/2/layout/IconVerticalSolidList"/>
    <dgm:cxn modelId="{36FDF21F-A1DA-4768-9A8D-BFAAF23D5437}" srcId="{417F3FC2-FEA2-49E6-8D28-D08DFAC09496}" destId="{D03C8694-E95C-45D1-A0AE-DA93A8A29950}" srcOrd="2" destOrd="0" parTransId="{A79E2D3D-1FB4-47B9-B70C-1343A16F9B4D}" sibTransId="{A8E42345-609D-4CD6-91ED-9EABB0806A4E}"/>
    <dgm:cxn modelId="{70E30DCE-D591-4758-9B72-449D3BAFDA3F}" type="presOf" srcId="{FCA2DD8E-2282-41FF-8B98-694C6267FAA0}" destId="{D610BBD8-ED07-4EC1-93B9-6935D8628E53}" srcOrd="0" destOrd="0" presId="urn:microsoft.com/office/officeart/2018/2/layout/IconVerticalSolidList"/>
    <dgm:cxn modelId="{70663AD1-F6ED-4F9C-81F6-0543B129B9E8}" type="presOf" srcId="{421ADFF7-D96B-4516-A29A-758A095A9F7A}" destId="{7B094E96-B3E9-455B-8FE2-B671316481F4}" srcOrd="0" destOrd="0" presId="urn:microsoft.com/office/officeart/2018/2/layout/IconVerticalSolidList"/>
    <dgm:cxn modelId="{D1270DC2-3066-4B5E-94B4-A172A4F17A68}" type="presParOf" srcId="{7DE088D4-0350-4ABA-BB52-C73708591DAD}" destId="{C4225CD8-25EF-412B-9361-1B851324E513}" srcOrd="0" destOrd="0" presId="urn:microsoft.com/office/officeart/2018/2/layout/IconVerticalSolidList"/>
    <dgm:cxn modelId="{AC40D0CD-8D99-43DB-9888-90D6D86D32BD}" type="presParOf" srcId="{C4225CD8-25EF-412B-9361-1B851324E513}" destId="{2EA7BDFB-B71E-468A-A8F9-49CC8CD4550D}" srcOrd="0" destOrd="0" presId="urn:microsoft.com/office/officeart/2018/2/layout/IconVerticalSolidList"/>
    <dgm:cxn modelId="{72171393-6F32-4916-AD3C-575AC31D6D7D}" type="presParOf" srcId="{C4225CD8-25EF-412B-9361-1B851324E513}" destId="{38E73C2D-644C-468F-8B40-D8AF06ACF2BF}" srcOrd="1" destOrd="0" presId="urn:microsoft.com/office/officeart/2018/2/layout/IconVerticalSolidList"/>
    <dgm:cxn modelId="{9ECD5C88-2812-48E9-BC99-A763FBEA908D}" type="presParOf" srcId="{C4225CD8-25EF-412B-9361-1B851324E513}" destId="{4F80F4BF-DC3E-4189-8F65-936524C89A09}" srcOrd="2" destOrd="0" presId="urn:microsoft.com/office/officeart/2018/2/layout/IconVerticalSolidList"/>
    <dgm:cxn modelId="{C871B14C-B3DF-43DB-ABB5-9F278AB7FB85}" type="presParOf" srcId="{C4225CD8-25EF-412B-9361-1B851324E513}" destId="{8D8C2635-E8D2-4BB1-A292-15550B94D6AF}" srcOrd="3" destOrd="0" presId="urn:microsoft.com/office/officeart/2018/2/layout/IconVerticalSolidList"/>
    <dgm:cxn modelId="{3C800710-8937-4F2D-9F76-A0CC1B4CEB7F}" type="presParOf" srcId="{7DE088D4-0350-4ABA-BB52-C73708591DAD}" destId="{50586294-66B7-4CE3-8320-C15A22330B60}" srcOrd="1" destOrd="0" presId="urn:microsoft.com/office/officeart/2018/2/layout/IconVerticalSolidList"/>
    <dgm:cxn modelId="{79E1B477-96C1-43BA-A123-1680EDEE42B7}" type="presParOf" srcId="{7DE088D4-0350-4ABA-BB52-C73708591DAD}" destId="{77604A39-CDB1-4272-AADD-6BA5245BC274}" srcOrd="2" destOrd="0" presId="urn:microsoft.com/office/officeart/2018/2/layout/IconVerticalSolidList"/>
    <dgm:cxn modelId="{69DD4E79-F8C8-4448-B8EF-1A47367CF0D4}" type="presParOf" srcId="{77604A39-CDB1-4272-AADD-6BA5245BC274}" destId="{9A79E3F7-17CD-45D8-9623-4D0AFBABF267}" srcOrd="0" destOrd="0" presId="urn:microsoft.com/office/officeart/2018/2/layout/IconVerticalSolidList"/>
    <dgm:cxn modelId="{331E3E78-0B53-4BA9-A73F-EE3C52EA1B71}" type="presParOf" srcId="{77604A39-CDB1-4272-AADD-6BA5245BC274}" destId="{3A97A5CC-36DB-40A7-B362-36610CDC4C03}" srcOrd="1" destOrd="0" presId="urn:microsoft.com/office/officeart/2018/2/layout/IconVerticalSolidList"/>
    <dgm:cxn modelId="{6F44275E-4470-43AF-95DF-3351EB2AAC1E}" type="presParOf" srcId="{77604A39-CDB1-4272-AADD-6BA5245BC274}" destId="{5C830B8C-A8F7-4D70-9985-61DF82138A54}" srcOrd="2" destOrd="0" presId="urn:microsoft.com/office/officeart/2018/2/layout/IconVerticalSolidList"/>
    <dgm:cxn modelId="{7B0694A8-0DC1-4C94-8060-DD6FAC07D1EF}" type="presParOf" srcId="{77604A39-CDB1-4272-AADD-6BA5245BC274}" destId="{ADC83D0F-2637-4FB3-8D98-03D78E048B6B}" srcOrd="3" destOrd="0" presId="urn:microsoft.com/office/officeart/2018/2/layout/IconVerticalSolidList"/>
    <dgm:cxn modelId="{09632FE7-D55C-444A-B1B7-F39CEDC3DB06}" type="presParOf" srcId="{7DE088D4-0350-4ABA-BB52-C73708591DAD}" destId="{B0D0D174-0676-4F69-99F2-4A5D721A2B42}" srcOrd="3" destOrd="0" presId="urn:microsoft.com/office/officeart/2018/2/layout/IconVerticalSolidList"/>
    <dgm:cxn modelId="{974E6787-1992-446F-892F-1C72E2C457A4}" type="presParOf" srcId="{7DE088D4-0350-4ABA-BB52-C73708591DAD}" destId="{1F024092-D737-4BCF-BEE6-8F54101717F4}" srcOrd="4" destOrd="0" presId="urn:microsoft.com/office/officeart/2018/2/layout/IconVerticalSolidList"/>
    <dgm:cxn modelId="{5B321908-F077-42BD-B2BC-F75FCFF64023}" type="presParOf" srcId="{1F024092-D737-4BCF-BEE6-8F54101717F4}" destId="{EF670C6B-33F9-44CE-ADB5-837D46D59F4E}" srcOrd="0" destOrd="0" presId="urn:microsoft.com/office/officeart/2018/2/layout/IconVerticalSolidList"/>
    <dgm:cxn modelId="{DE276F31-29E3-41DD-8142-D9D6B1AA98B8}" type="presParOf" srcId="{1F024092-D737-4BCF-BEE6-8F54101717F4}" destId="{0AF2E0D9-442C-4478-88E5-D30617EC7E62}" srcOrd="1" destOrd="0" presId="urn:microsoft.com/office/officeart/2018/2/layout/IconVerticalSolidList"/>
    <dgm:cxn modelId="{E07FC8A2-2B02-4AEE-B68B-1542D15480BE}" type="presParOf" srcId="{1F024092-D737-4BCF-BEE6-8F54101717F4}" destId="{40CF180B-6687-4794-A44E-9BB38A6F31A7}" srcOrd="2" destOrd="0" presId="urn:microsoft.com/office/officeart/2018/2/layout/IconVerticalSolidList"/>
    <dgm:cxn modelId="{C208A3F0-2621-42CE-BC57-4093D9572B37}" type="presParOf" srcId="{1F024092-D737-4BCF-BEE6-8F54101717F4}" destId="{3F5DC804-A52E-4B69-8513-6BE299CEDCFC}" srcOrd="3" destOrd="0" presId="urn:microsoft.com/office/officeart/2018/2/layout/IconVerticalSolidList"/>
    <dgm:cxn modelId="{9739AA03-B30A-441D-BE2D-E5DF9CA239C7}" type="presParOf" srcId="{7DE088D4-0350-4ABA-BB52-C73708591DAD}" destId="{704269ED-E20C-49AA-8F65-C6E31B4D794E}" srcOrd="5" destOrd="0" presId="urn:microsoft.com/office/officeart/2018/2/layout/IconVerticalSolidList"/>
    <dgm:cxn modelId="{E8D1CA8B-FFE2-469E-9885-1C4507B23DCD}" type="presParOf" srcId="{7DE088D4-0350-4ABA-BB52-C73708591DAD}" destId="{AFB5C3B9-FD22-47F4-B019-47435DB8C94F}" srcOrd="6" destOrd="0" presId="urn:microsoft.com/office/officeart/2018/2/layout/IconVerticalSolidList"/>
    <dgm:cxn modelId="{4FBF1E30-43C6-4BE5-A01C-2BEA052522ED}" type="presParOf" srcId="{AFB5C3B9-FD22-47F4-B019-47435DB8C94F}" destId="{0F1CFB42-6758-4664-9DEA-8B87F9905A05}" srcOrd="0" destOrd="0" presId="urn:microsoft.com/office/officeart/2018/2/layout/IconVerticalSolidList"/>
    <dgm:cxn modelId="{400D8F2F-E9BD-4C6C-AB03-3F6A3FD440CC}" type="presParOf" srcId="{AFB5C3B9-FD22-47F4-B019-47435DB8C94F}" destId="{160AEF00-F898-49AC-8736-0BF244338D9A}" srcOrd="1" destOrd="0" presId="urn:microsoft.com/office/officeart/2018/2/layout/IconVerticalSolidList"/>
    <dgm:cxn modelId="{49A97826-554E-419C-B97E-6421C82EB1A7}" type="presParOf" srcId="{AFB5C3B9-FD22-47F4-B019-47435DB8C94F}" destId="{6BF13B20-15C6-480E-AE2B-6756BEE2757C}" srcOrd="2" destOrd="0" presId="urn:microsoft.com/office/officeart/2018/2/layout/IconVerticalSolidList"/>
    <dgm:cxn modelId="{8BFC756F-F037-4B5A-8CD4-D16B55DF920C}" type="presParOf" srcId="{AFB5C3B9-FD22-47F4-B019-47435DB8C94F}" destId="{D610BBD8-ED07-4EC1-93B9-6935D8628E53}" srcOrd="3" destOrd="0" presId="urn:microsoft.com/office/officeart/2018/2/layout/IconVerticalSolidList"/>
    <dgm:cxn modelId="{0A2C9BD7-B2E2-4FF0-BD79-9F48D329D1F5}" type="presParOf" srcId="{7DE088D4-0350-4ABA-BB52-C73708591DAD}" destId="{DF12943D-A240-4F57-AEB2-22F26CB7EFA6}" srcOrd="7" destOrd="0" presId="urn:microsoft.com/office/officeart/2018/2/layout/IconVerticalSolidList"/>
    <dgm:cxn modelId="{720276FA-4C0E-49E9-9B57-C178BA3A74F1}" type="presParOf" srcId="{7DE088D4-0350-4ABA-BB52-C73708591DAD}" destId="{8B081876-A24F-48C9-A648-BF9F049601D2}" srcOrd="8" destOrd="0" presId="urn:microsoft.com/office/officeart/2018/2/layout/IconVerticalSolidList"/>
    <dgm:cxn modelId="{4EB8B06D-717F-4371-88F5-630564B75F0D}" type="presParOf" srcId="{8B081876-A24F-48C9-A648-BF9F049601D2}" destId="{273E8DE1-94BD-4DF6-885B-4E462159C3A0}" srcOrd="0" destOrd="0" presId="urn:microsoft.com/office/officeart/2018/2/layout/IconVerticalSolidList"/>
    <dgm:cxn modelId="{20DDD9F2-FFB8-47C8-885C-8CEFEBF76D98}" type="presParOf" srcId="{8B081876-A24F-48C9-A648-BF9F049601D2}" destId="{91CECBA1-8659-483B-B3D0-E064A9716091}" srcOrd="1" destOrd="0" presId="urn:microsoft.com/office/officeart/2018/2/layout/IconVerticalSolidList"/>
    <dgm:cxn modelId="{96277A2F-94FE-420A-934D-4279776D3871}" type="presParOf" srcId="{8B081876-A24F-48C9-A648-BF9F049601D2}" destId="{EC2AF5F2-573A-44CF-8440-0FF4F49B01F0}" srcOrd="2" destOrd="0" presId="urn:microsoft.com/office/officeart/2018/2/layout/IconVerticalSolidList"/>
    <dgm:cxn modelId="{3B485284-934A-49D6-8B3D-51CA4A82F0C5}" type="presParOf" srcId="{8B081876-A24F-48C9-A648-BF9F049601D2}" destId="{7B094E96-B3E9-455B-8FE2-B671316481F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9210F8-635C-4DA8-AE5B-B3A72853EB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1EC7B2D-F2F6-4B39-8741-BDB5731855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How are you communicating and/or advertising quality? </a:t>
          </a:r>
        </a:p>
      </dgm:t>
    </dgm:pt>
    <dgm:pt modelId="{4182E91B-F419-4D19-BE73-13D742483C6A}" type="parTrans" cxnId="{833D8DE0-D781-487B-889D-EA2257ED7E4D}">
      <dgm:prSet/>
      <dgm:spPr/>
      <dgm:t>
        <a:bodyPr/>
        <a:lstStyle/>
        <a:p>
          <a:endParaRPr lang="en-US"/>
        </a:p>
      </dgm:t>
    </dgm:pt>
    <dgm:pt modelId="{768D9B65-88A1-426E-B4C9-74C61559BCC9}" type="sibTrans" cxnId="{833D8DE0-D781-487B-889D-EA2257ED7E4D}">
      <dgm:prSet/>
      <dgm:spPr/>
      <dgm:t>
        <a:bodyPr/>
        <a:lstStyle/>
        <a:p>
          <a:endParaRPr lang="en-US"/>
        </a:p>
      </dgm:t>
    </dgm:pt>
    <dgm:pt modelId="{9B1B7840-6705-4252-865D-0AF1402D65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What do you think students perceive as a “quality online course”?</a:t>
          </a:r>
        </a:p>
      </dgm:t>
    </dgm:pt>
    <dgm:pt modelId="{EC0FD472-F18E-41FE-BB4B-0D53D1D47314}" type="parTrans" cxnId="{1D2CADD5-8A2C-4832-A7E7-28F136DDEEC9}">
      <dgm:prSet/>
      <dgm:spPr/>
      <dgm:t>
        <a:bodyPr/>
        <a:lstStyle/>
        <a:p>
          <a:endParaRPr lang="en-US"/>
        </a:p>
      </dgm:t>
    </dgm:pt>
    <dgm:pt modelId="{7C227235-C459-4E02-9602-27BA465EE29B}" type="sibTrans" cxnId="{1D2CADD5-8A2C-4832-A7E7-28F136DDEEC9}">
      <dgm:prSet/>
      <dgm:spPr/>
      <dgm:t>
        <a:bodyPr/>
        <a:lstStyle/>
        <a:p>
          <a:endParaRPr lang="en-US"/>
        </a:p>
      </dgm:t>
    </dgm:pt>
    <dgm:pt modelId="{651823E6-CC30-4342-8537-0A190CB6F8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Do you think online quality is more important to students after the Spring 2020 remote pivot? </a:t>
          </a:r>
        </a:p>
      </dgm:t>
    </dgm:pt>
    <dgm:pt modelId="{ED32DFDB-D25A-48B7-A367-0C0A443863C1}" type="parTrans" cxnId="{9B4BC123-3EA3-4141-A118-C6DD9B35524F}">
      <dgm:prSet/>
      <dgm:spPr/>
      <dgm:t>
        <a:bodyPr/>
        <a:lstStyle/>
        <a:p>
          <a:endParaRPr lang="en-US"/>
        </a:p>
      </dgm:t>
    </dgm:pt>
    <dgm:pt modelId="{9F225AFB-589D-4A96-93E5-486E0FED0C54}" type="sibTrans" cxnId="{9B4BC123-3EA3-4141-A118-C6DD9B35524F}">
      <dgm:prSet/>
      <dgm:spPr/>
      <dgm:t>
        <a:bodyPr/>
        <a:lstStyle/>
        <a:p>
          <a:endParaRPr lang="en-US"/>
        </a:p>
      </dgm:t>
    </dgm:pt>
    <dgm:pt modelId="{E977E9DD-B985-4D7D-B47E-962A3F66A676}" type="pres">
      <dgm:prSet presAssocID="{FD9210F8-635C-4DA8-AE5B-B3A72853EB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765BA7-ECC6-49BC-90FD-400A297BCB38}" type="pres">
      <dgm:prSet presAssocID="{A1EC7B2D-F2F6-4B39-8741-BDB573185581}" presName="compNode" presStyleCnt="0"/>
      <dgm:spPr/>
    </dgm:pt>
    <dgm:pt modelId="{043977FD-4702-4E89-B4C0-28761C994302}" type="pres">
      <dgm:prSet presAssocID="{A1EC7B2D-F2F6-4B39-8741-BDB573185581}" presName="bgRect" presStyleLbl="bgShp" presStyleIdx="0" presStyleCnt="3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</dgm:pt>
    <dgm:pt modelId="{70C9BBC8-9DDB-4594-B499-6B25063FA936}" type="pres">
      <dgm:prSet presAssocID="{A1EC7B2D-F2F6-4B39-8741-BDB57318558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BBCD8F3-FE32-4208-8B0B-573CD351711C}" type="pres">
      <dgm:prSet presAssocID="{A1EC7B2D-F2F6-4B39-8741-BDB573185581}" presName="spaceRect" presStyleCnt="0"/>
      <dgm:spPr/>
    </dgm:pt>
    <dgm:pt modelId="{F14E0C27-7DD0-45BE-A131-F72B73042A26}" type="pres">
      <dgm:prSet presAssocID="{A1EC7B2D-F2F6-4B39-8741-BDB573185581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6F49050-FB4F-4C13-84CE-B0EB5716F199}" type="pres">
      <dgm:prSet presAssocID="{768D9B65-88A1-426E-B4C9-74C61559BCC9}" presName="sibTrans" presStyleCnt="0"/>
      <dgm:spPr/>
    </dgm:pt>
    <dgm:pt modelId="{988FACD3-EBB6-4CF2-8A9C-7BE29450FDBF}" type="pres">
      <dgm:prSet presAssocID="{9B1B7840-6705-4252-865D-0AF1402D6544}" presName="compNode" presStyleCnt="0"/>
      <dgm:spPr/>
    </dgm:pt>
    <dgm:pt modelId="{A8E1C0F1-4D5D-4285-900D-D08A6CDF089C}" type="pres">
      <dgm:prSet presAssocID="{9B1B7840-6705-4252-865D-0AF1402D6544}" presName="bgRect" presStyleLbl="bgShp" presStyleIdx="1" presStyleCnt="3"/>
      <dgm:spPr/>
    </dgm:pt>
    <dgm:pt modelId="{660A95E1-BBED-4488-9025-6C9A91FC1DD5}" type="pres">
      <dgm:prSet presAssocID="{9B1B7840-6705-4252-865D-0AF1402D65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398789D-1231-4915-BD5C-083A154A51D3}" type="pres">
      <dgm:prSet presAssocID="{9B1B7840-6705-4252-865D-0AF1402D6544}" presName="spaceRect" presStyleCnt="0"/>
      <dgm:spPr/>
    </dgm:pt>
    <dgm:pt modelId="{618D020C-130E-4CEC-9544-2E83F34E03BE}" type="pres">
      <dgm:prSet presAssocID="{9B1B7840-6705-4252-865D-0AF1402D6544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2E54600-6C35-476C-BA2B-E1235982C033}" type="pres">
      <dgm:prSet presAssocID="{7C227235-C459-4E02-9602-27BA465EE29B}" presName="sibTrans" presStyleCnt="0"/>
      <dgm:spPr/>
    </dgm:pt>
    <dgm:pt modelId="{A5548073-5021-4ECB-976C-A4EEB8CD470F}" type="pres">
      <dgm:prSet presAssocID="{651823E6-CC30-4342-8537-0A190CB6F8F5}" presName="compNode" presStyleCnt="0"/>
      <dgm:spPr/>
    </dgm:pt>
    <dgm:pt modelId="{F2A0F9FA-125F-4156-838B-CF7ECB1EBDFA}" type="pres">
      <dgm:prSet presAssocID="{651823E6-CC30-4342-8537-0A190CB6F8F5}" presName="bgRect" presStyleLbl="bgShp" presStyleIdx="2" presStyleCnt="3"/>
      <dgm:spPr/>
    </dgm:pt>
    <dgm:pt modelId="{8DC92D7E-74EE-427C-BDDC-CA152247FD6B}" type="pres">
      <dgm:prSet presAssocID="{651823E6-CC30-4342-8537-0A190CB6F8F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C87C090-75D1-49B1-BE87-7B2D1FEA399E}" type="pres">
      <dgm:prSet presAssocID="{651823E6-CC30-4342-8537-0A190CB6F8F5}" presName="spaceRect" presStyleCnt="0"/>
      <dgm:spPr/>
    </dgm:pt>
    <dgm:pt modelId="{CB7CE18C-6CC0-4F7B-A826-7588BDEECAF1}" type="pres">
      <dgm:prSet presAssocID="{651823E6-CC30-4342-8537-0A190CB6F8F5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9E8190D-AF74-4C2B-9227-977EB9BDB87A}" type="presOf" srcId="{FD9210F8-635C-4DA8-AE5B-B3A72853EBCA}" destId="{E977E9DD-B985-4D7D-B47E-962A3F66A676}" srcOrd="0" destOrd="0" presId="urn:microsoft.com/office/officeart/2018/2/layout/IconVerticalSolidList"/>
    <dgm:cxn modelId="{7AC638E7-11A1-4C2F-B34B-831226E07B98}" type="presOf" srcId="{9B1B7840-6705-4252-865D-0AF1402D6544}" destId="{618D020C-130E-4CEC-9544-2E83F34E03BE}" srcOrd="0" destOrd="0" presId="urn:microsoft.com/office/officeart/2018/2/layout/IconVerticalSolidList"/>
    <dgm:cxn modelId="{1D2CADD5-8A2C-4832-A7E7-28F136DDEEC9}" srcId="{FD9210F8-635C-4DA8-AE5B-B3A72853EBCA}" destId="{9B1B7840-6705-4252-865D-0AF1402D6544}" srcOrd="1" destOrd="0" parTransId="{EC0FD472-F18E-41FE-BB4B-0D53D1D47314}" sibTransId="{7C227235-C459-4E02-9602-27BA465EE29B}"/>
    <dgm:cxn modelId="{76ED5CD4-F9C8-46E2-B1C2-2C0AB208B747}" type="presOf" srcId="{A1EC7B2D-F2F6-4B39-8741-BDB573185581}" destId="{F14E0C27-7DD0-45BE-A131-F72B73042A26}" srcOrd="0" destOrd="0" presId="urn:microsoft.com/office/officeart/2018/2/layout/IconVerticalSolidList"/>
    <dgm:cxn modelId="{9FF14F20-92B6-4847-9F20-0B3E87AD9BBB}" type="presOf" srcId="{651823E6-CC30-4342-8537-0A190CB6F8F5}" destId="{CB7CE18C-6CC0-4F7B-A826-7588BDEECAF1}" srcOrd="0" destOrd="0" presId="urn:microsoft.com/office/officeart/2018/2/layout/IconVerticalSolidList"/>
    <dgm:cxn modelId="{833D8DE0-D781-487B-889D-EA2257ED7E4D}" srcId="{FD9210F8-635C-4DA8-AE5B-B3A72853EBCA}" destId="{A1EC7B2D-F2F6-4B39-8741-BDB573185581}" srcOrd="0" destOrd="0" parTransId="{4182E91B-F419-4D19-BE73-13D742483C6A}" sibTransId="{768D9B65-88A1-426E-B4C9-74C61559BCC9}"/>
    <dgm:cxn modelId="{9B4BC123-3EA3-4141-A118-C6DD9B35524F}" srcId="{FD9210F8-635C-4DA8-AE5B-B3A72853EBCA}" destId="{651823E6-CC30-4342-8537-0A190CB6F8F5}" srcOrd="2" destOrd="0" parTransId="{ED32DFDB-D25A-48B7-A367-0C0A443863C1}" sibTransId="{9F225AFB-589D-4A96-93E5-486E0FED0C54}"/>
    <dgm:cxn modelId="{5A9456E5-2B7A-427F-A21A-82A8EB0A7AB3}" type="presParOf" srcId="{E977E9DD-B985-4D7D-B47E-962A3F66A676}" destId="{87765BA7-ECC6-49BC-90FD-400A297BCB38}" srcOrd="0" destOrd="0" presId="urn:microsoft.com/office/officeart/2018/2/layout/IconVerticalSolidList"/>
    <dgm:cxn modelId="{3C1B15D3-1E2A-43EE-92E2-A7F2A7CAFCF9}" type="presParOf" srcId="{87765BA7-ECC6-49BC-90FD-400A297BCB38}" destId="{043977FD-4702-4E89-B4C0-28761C994302}" srcOrd="0" destOrd="0" presId="urn:microsoft.com/office/officeart/2018/2/layout/IconVerticalSolidList"/>
    <dgm:cxn modelId="{E9755CCE-5F86-4370-B4C2-6C8774B09F6F}" type="presParOf" srcId="{87765BA7-ECC6-49BC-90FD-400A297BCB38}" destId="{70C9BBC8-9DDB-4594-B499-6B25063FA936}" srcOrd="1" destOrd="0" presId="urn:microsoft.com/office/officeart/2018/2/layout/IconVerticalSolidList"/>
    <dgm:cxn modelId="{8950DEE8-C0E4-46FB-987C-8105F4911DD6}" type="presParOf" srcId="{87765BA7-ECC6-49BC-90FD-400A297BCB38}" destId="{BBBCD8F3-FE32-4208-8B0B-573CD351711C}" srcOrd="2" destOrd="0" presId="urn:microsoft.com/office/officeart/2018/2/layout/IconVerticalSolidList"/>
    <dgm:cxn modelId="{BBFF8135-D786-45B0-B186-2E6E5EEF8228}" type="presParOf" srcId="{87765BA7-ECC6-49BC-90FD-400A297BCB38}" destId="{F14E0C27-7DD0-45BE-A131-F72B73042A26}" srcOrd="3" destOrd="0" presId="urn:microsoft.com/office/officeart/2018/2/layout/IconVerticalSolidList"/>
    <dgm:cxn modelId="{689D0F4A-A527-4F77-A980-02C0EA30B039}" type="presParOf" srcId="{E977E9DD-B985-4D7D-B47E-962A3F66A676}" destId="{76F49050-FB4F-4C13-84CE-B0EB5716F199}" srcOrd="1" destOrd="0" presId="urn:microsoft.com/office/officeart/2018/2/layout/IconVerticalSolidList"/>
    <dgm:cxn modelId="{5057AEB6-4B9D-4D7C-89C0-AF3DB56DE8AC}" type="presParOf" srcId="{E977E9DD-B985-4D7D-B47E-962A3F66A676}" destId="{988FACD3-EBB6-4CF2-8A9C-7BE29450FDBF}" srcOrd="2" destOrd="0" presId="urn:microsoft.com/office/officeart/2018/2/layout/IconVerticalSolidList"/>
    <dgm:cxn modelId="{3EA16165-C499-4652-8CE3-BFC428AF617E}" type="presParOf" srcId="{988FACD3-EBB6-4CF2-8A9C-7BE29450FDBF}" destId="{A8E1C0F1-4D5D-4285-900D-D08A6CDF089C}" srcOrd="0" destOrd="0" presId="urn:microsoft.com/office/officeart/2018/2/layout/IconVerticalSolidList"/>
    <dgm:cxn modelId="{EA54908C-4B37-4352-BA1A-FD933EE007A2}" type="presParOf" srcId="{988FACD3-EBB6-4CF2-8A9C-7BE29450FDBF}" destId="{660A95E1-BBED-4488-9025-6C9A91FC1DD5}" srcOrd="1" destOrd="0" presId="urn:microsoft.com/office/officeart/2018/2/layout/IconVerticalSolidList"/>
    <dgm:cxn modelId="{037C0676-D7BB-4B1F-8EF8-0861324EE8A9}" type="presParOf" srcId="{988FACD3-EBB6-4CF2-8A9C-7BE29450FDBF}" destId="{B398789D-1231-4915-BD5C-083A154A51D3}" srcOrd="2" destOrd="0" presId="urn:microsoft.com/office/officeart/2018/2/layout/IconVerticalSolidList"/>
    <dgm:cxn modelId="{E678A43A-4AF6-4F87-8A01-766AD015D8FB}" type="presParOf" srcId="{988FACD3-EBB6-4CF2-8A9C-7BE29450FDBF}" destId="{618D020C-130E-4CEC-9544-2E83F34E03BE}" srcOrd="3" destOrd="0" presId="urn:microsoft.com/office/officeart/2018/2/layout/IconVerticalSolidList"/>
    <dgm:cxn modelId="{FB675695-281D-4435-8B32-6116C9AAFA43}" type="presParOf" srcId="{E977E9DD-B985-4D7D-B47E-962A3F66A676}" destId="{E2E54600-6C35-476C-BA2B-E1235982C033}" srcOrd="3" destOrd="0" presId="urn:microsoft.com/office/officeart/2018/2/layout/IconVerticalSolidList"/>
    <dgm:cxn modelId="{5873ED27-21B9-4C30-A65E-46B2F6DCF777}" type="presParOf" srcId="{E977E9DD-B985-4D7D-B47E-962A3F66A676}" destId="{A5548073-5021-4ECB-976C-A4EEB8CD470F}" srcOrd="4" destOrd="0" presId="urn:microsoft.com/office/officeart/2018/2/layout/IconVerticalSolidList"/>
    <dgm:cxn modelId="{0D2C452D-32FA-4BCA-97A8-D31064B89C74}" type="presParOf" srcId="{A5548073-5021-4ECB-976C-A4EEB8CD470F}" destId="{F2A0F9FA-125F-4156-838B-CF7ECB1EBDFA}" srcOrd="0" destOrd="0" presId="urn:microsoft.com/office/officeart/2018/2/layout/IconVerticalSolidList"/>
    <dgm:cxn modelId="{D4BB1D57-1EAF-450D-961B-B18DE0AA344D}" type="presParOf" srcId="{A5548073-5021-4ECB-976C-A4EEB8CD470F}" destId="{8DC92D7E-74EE-427C-BDDC-CA152247FD6B}" srcOrd="1" destOrd="0" presId="urn:microsoft.com/office/officeart/2018/2/layout/IconVerticalSolidList"/>
    <dgm:cxn modelId="{19BFF232-74B9-4BFA-9C4C-3BB88FC5458D}" type="presParOf" srcId="{A5548073-5021-4ECB-976C-A4EEB8CD470F}" destId="{7C87C090-75D1-49B1-BE87-7B2D1FEA399E}" srcOrd="2" destOrd="0" presId="urn:microsoft.com/office/officeart/2018/2/layout/IconVerticalSolidList"/>
    <dgm:cxn modelId="{3C45C880-D18F-450C-80C0-2C8ABBDF75FE}" type="presParOf" srcId="{A5548073-5021-4ECB-976C-A4EEB8CD470F}" destId="{CB7CE18C-6CC0-4F7B-A826-7588BDEECA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D1893-DAD8-4A99-9B82-8CBF6E4937DC}">
      <dsp:nvSpPr>
        <dsp:cNvPr id="0" name=""/>
        <dsp:cNvSpPr/>
      </dsp:nvSpPr>
      <dsp:spPr>
        <a:xfrm>
          <a:off x="-170509" y="8550"/>
          <a:ext cx="6513603" cy="14896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7F8F0-F142-482F-8D8A-C178DC073859}">
      <dsp:nvSpPr>
        <dsp:cNvPr id="0" name=""/>
        <dsp:cNvSpPr/>
      </dsp:nvSpPr>
      <dsp:spPr>
        <a:xfrm>
          <a:off x="280123" y="343731"/>
          <a:ext cx="820935" cy="8193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E8A37-DF86-4392-8F5B-10D28A10651B}">
      <dsp:nvSpPr>
        <dsp:cNvPr id="0" name=""/>
        <dsp:cNvSpPr/>
      </dsp:nvSpPr>
      <dsp:spPr>
        <a:xfrm>
          <a:off x="1182427" y="8550"/>
          <a:ext cx="5501685" cy="1536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86" tIns="162586" rIns="162586" bIns="162586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RQ1: </a:t>
          </a:r>
          <a:r>
            <a:rPr lang="en-US" sz="2000" kern="1200" dirty="0"/>
            <a:t>What do students perceive to be markers of quality in online courses or programs? </a:t>
          </a:r>
          <a:r>
            <a:rPr lang="en-US" sz="1900" kern="1200" dirty="0"/>
            <a:t/>
          </a:r>
          <a:br>
            <a:rPr lang="en-US" sz="1900" kern="1200" dirty="0"/>
          </a:br>
          <a:endParaRPr lang="en-US" sz="1900" kern="1200" dirty="0"/>
        </a:p>
      </dsp:txBody>
      <dsp:txXfrm>
        <a:off x="1182427" y="8550"/>
        <a:ext cx="5501685" cy="1536248"/>
      </dsp:txXfrm>
    </dsp:sp>
    <dsp:sp modelId="{3F60D234-3863-41D7-A7EE-DFB998DE3484}">
      <dsp:nvSpPr>
        <dsp:cNvPr id="0" name=""/>
        <dsp:cNvSpPr/>
      </dsp:nvSpPr>
      <dsp:spPr>
        <a:xfrm>
          <a:off x="-170509" y="1928861"/>
          <a:ext cx="6513603" cy="14896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67436-0504-471D-B2CA-A0047FA9CBC8}">
      <dsp:nvSpPr>
        <dsp:cNvPr id="0" name=""/>
        <dsp:cNvSpPr/>
      </dsp:nvSpPr>
      <dsp:spPr>
        <a:xfrm>
          <a:off x="280123" y="2264042"/>
          <a:ext cx="820935" cy="8193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97F31-4991-4D8E-A214-0ECD808F8FEE}">
      <dsp:nvSpPr>
        <dsp:cNvPr id="0" name=""/>
        <dsp:cNvSpPr/>
      </dsp:nvSpPr>
      <dsp:spPr>
        <a:xfrm>
          <a:off x="1233465" y="1928861"/>
          <a:ext cx="5399611" cy="1536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86" tIns="162586" rIns="162586" bIns="162586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RQ2: </a:t>
          </a:r>
          <a:r>
            <a:rPr lang="en-US" sz="2000" kern="1200" dirty="0"/>
            <a:t>How do students determine if markers of quality are present in a course prior to enrolling?</a:t>
          </a:r>
          <a:r>
            <a:rPr lang="en-US" sz="1900" kern="1200" dirty="0"/>
            <a:t/>
          </a:r>
          <a:br>
            <a:rPr lang="en-US" sz="1900" kern="1200" dirty="0"/>
          </a:br>
          <a:endParaRPr lang="en-US" sz="1900" kern="1200" dirty="0"/>
        </a:p>
      </dsp:txBody>
      <dsp:txXfrm>
        <a:off x="1233465" y="1928861"/>
        <a:ext cx="5399611" cy="1536248"/>
      </dsp:txXfrm>
    </dsp:sp>
    <dsp:sp modelId="{CAE57720-9F69-4AC3-B98B-34B587236A83}">
      <dsp:nvSpPr>
        <dsp:cNvPr id="0" name=""/>
        <dsp:cNvSpPr/>
      </dsp:nvSpPr>
      <dsp:spPr>
        <a:xfrm>
          <a:off x="-170509" y="3849172"/>
          <a:ext cx="6513603" cy="14896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E209D-40D8-483D-963D-F32E48B3E635}">
      <dsp:nvSpPr>
        <dsp:cNvPr id="0" name=""/>
        <dsp:cNvSpPr/>
      </dsp:nvSpPr>
      <dsp:spPr>
        <a:xfrm>
          <a:off x="280123" y="4184353"/>
          <a:ext cx="820935" cy="8193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F9096-9F0D-4F43-9BEF-ABBFA072843F}">
      <dsp:nvSpPr>
        <dsp:cNvPr id="0" name=""/>
        <dsp:cNvSpPr/>
      </dsp:nvSpPr>
      <dsp:spPr>
        <a:xfrm>
          <a:off x="1216603" y="3849172"/>
          <a:ext cx="5433334" cy="1536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86" tIns="162586" rIns="162586" bIns="162586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RQ3: </a:t>
          </a:r>
          <a:r>
            <a:rPr lang="en-US" sz="2000" kern="1200" dirty="0"/>
            <a:t>Do markers of quality for online courses and programs play a part in students’ decisions to enroll in them?</a:t>
          </a:r>
        </a:p>
      </dsp:txBody>
      <dsp:txXfrm>
        <a:off x="1216603" y="3849172"/>
        <a:ext cx="5433334" cy="15362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ACA5B-9AA2-D84C-B876-CD87DE0643A3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4C39A-8A37-3D44-AC9A-CD2AE818D952}">
      <dsp:nvSpPr>
        <dsp:cNvPr id="0" name=""/>
        <dsp:cNvSpPr/>
      </dsp:nvSpPr>
      <dsp:spPr>
        <a:xfrm>
          <a:off x="0" y="623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Material is communicated well</a:t>
          </a:r>
        </a:p>
      </dsp:txBody>
      <dsp:txXfrm>
        <a:off x="0" y="623"/>
        <a:ext cx="6492875" cy="567128"/>
      </dsp:txXfrm>
    </dsp:sp>
    <dsp:sp modelId="{1E96964D-62F5-524E-A3BC-F2AD124ABC31}">
      <dsp:nvSpPr>
        <dsp:cNvPr id="0" name=""/>
        <dsp:cNvSpPr/>
      </dsp:nvSpPr>
      <dsp:spPr>
        <a:xfrm>
          <a:off x="0" y="567751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92877-1853-8943-AC14-BB65B6D37EC9}">
      <dsp:nvSpPr>
        <dsp:cNvPr id="0" name=""/>
        <dsp:cNvSpPr/>
      </dsp:nvSpPr>
      <dsp:spPr>
        <a:xfrm>
          <a:off x="0" y="567751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Feedback is given to, and encouraged of, students</a:t>
          </a:r>
        </a:p>
      </dsp:txBody>
      <dsp:txXfrm>
        <a:off x="0" y="567751"/>
        <a:ext cx="6492875" cy="567128"/>
      </dsp:txXfrm>
    </dsp:sp>
    <dsp:sp modelId="{60E85DC3-D530-9A4B-8941-52EB255D38B8}">
      <dsp:nvSpPr>
        <dsp:cNvPr id="0" name=""/>
        <dsp:cNvSpPr/>
      </dsp:nvSpPr>
      <dsp:spPr>
        <a:xfrm>
          <a:off x="0" y="1134879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771F6-7BBB-9A43-86E6-0ECDC3B948F6}">
      <dsp:nvSpPr>
        <dsp:cNvPr id="0" name=""/>
        <dsp:cNvSpPr/>
      </dsp:nvSpPr>
      <dsp:spPr>
        <a:xfrm>
          <a:off x="0" y="1134879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Student performance is measured and encouraged</a:t>
          </a:r>
        </a:p>
      </dsp:txBody>
      <dsp:txXfrm>
        <a:off x="0" y="1134879"/>
        <a:ext cx="6492875" cy="567128"/>
      </dsp:txXfrm>
    </dsp:sp>
    <dsp:sp modelId="{70683C84-1AC9-4445-B551-9F0907C6E29B}">
      <dsp:nvSpPr>
        <dsp:cNvPr id="0" name=""/>
        <dsp:cNvSpPr/>
      </dsp:nvSpPr>
      <dsp:spPr>
        <a:xfrm>
          <a:off x="0" y="1702007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48C1B-308F-7045-85F0-8A866E225A99}">
      <dsp:nvSpPr>
        <dsp:cNvPr id="0" name=""/>
        <dsp:cNvSpPr/>
      </dsp:nvSpPr>
      <dsp:spPr>
        <a:xfrm>
          <a:off x="0" y="1702007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Elements that empower students </a:t>
          </a:r>
        </a:p>
      </dsp:txBody>
      <dsp:txXfrm>
        <a:off x="0" y="1702007"/>
        <a:ext cx="6492875" cy="567128"/>
      </dsp:txXfrm>
    </dsp:sp>
    <dsp:sp modelId="{FA491D2D-0BC2-3C47-BACA-5A84004C6260}">
      <dsp:nvSpPr>
        <dsp:cNvPr id="0" name=""/>
        <dsp:cNvSpPr/>
      </dsp:nvSpPr>
      <dsp:spPr>
        <a:xfrm>
          <a:off x="0" y="2269135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4EE30-AC48-7545-84E9-435960F3F756}">
      <dsp:nvSpPr>
        <dsp:cNvPr id="0" name=""/>
        <dsp:cNvSpPr/>
      </dsp:nvSpPr>
      <dsp:spPr>
        <a:xfrm>
          <a:off x="0" y="2269135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Learning something relevant they will retain/use</a:t>
          </a:r>
        </a:p>
      </dsp:txBody>
      <dsp:txXfrm>
        <a:off x="0" y="2269135"/>
        <a:ext cx="6492875" cy="567128"/>
      </dsp:txXfrm>
    </dsp:sp>
    <dsp:sp modelId="{A1F287D8-404F-F24A-8665-D128B89D984D}">
      <dsp:nvSpPr>
        <dsp:cNvPr id="0" name=""/>
        <dsp:cNvSpPr/>
      </dsp:nvSpPr>
      <dsp:spPr>
        <a:xfrm>
          <a:off x="0" y="2836264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F0A9C-B49D-154D-9DF7-2ED64AC41A97}">
      <dsp:nvSpPr>
        <dsp:cNvPr id="0" name=""/>
        <dsp:cNvSpPr/>
      </dsp:nvSpPr>
      <dsp:spPr>
        <a:xfrm>
          <a:off x="0" y="2836264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Interactive (and enjoyable) course materials </a:t>
          </a:r>
        </a:p>
      </dsp:txBody>
      <dsp:txXfrm>
        <a:off x="0" y="2836264"/>
        <a:ext cx="6492875" cy="567128"/>
      </dsp:txXfrm>
    </dsp:sp>
    <dsp:sp modelId="{ECA00686-591D-8446-ADD7-B1F1A39408DF}">
      <dsp:nvSpPr>
        <dsp:cNvPr id="0" name=""/>
        <dsp:cNvSpPr/>
      </dsp:nvSpPr>
      <dsp:spPr>
        <a:xfrm>
          <a:off x="0" y="3403392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270D2-308A-A749-82EB-09606F52A4F5}">
      <dsp:nvSpPr>
        <dsp:cNvPr id="0" name=""/>
        <dsp:cNvSpPr/>
      </dsp:nvSpPr>
      <dsp:spPr>
        <a:xfrm>
          <a:off x="0" y="3403392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Efficient and organized, with clear modules and objectives</a:t>
          </a:r>
        </a:p>
      </dsp:txBody>
      <dsp:txXfrm>
        <a:off x="0" y="3403392"/>
        <a:ext cx="6492875" cy="567128"/>
      </dsp:txXfrm>
    </dsp:sp>
    <dsp:sp modelId="{7C5F1570-D143-D84F-84F4-F734C59087E3}">
      <dsp:nvSpPr>
        <dsp:cNvPr id="0" name=""/>
        <dsp:cNvSpPr/>
      </dsp:nvSpPr>
      <dsp:spPr>
        <a:xfrm>
          <a:off x="0" y="397052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FC980-1BD1-9446-BA11-6DE69C13426C}">
      <dsp:nvSpPr>
        <dsp:cNvPr id="0" name=""/>
        <dsp:cNvSpPr/>
      </dsp:nvSpPr>
      <dsp:spPr>
        <a:xfrm>
          <a:off x="0" y="3970520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Content is engaging/instructor presents it in an engaging way</a:t>
          </a:r>
        </a:p>
      </dsp:txBody>
      <dsp:txXfrm>
        <a:off x="0" y="3970520"/>
        <a:ext cx="6492875" cy="567128"/>
      </dsp:txXfrm>
    </dsp:sp>
    <dsp:sp modelId="{217F8026-EA17-4F43-95E9-6E970312E573}">
      <dsp:nvSpPr>
        <dsp:cNvPr id="0" name=""/>
        <dsp:cNvSpPr/>
      </dsp:nvSpPr>
      <dsp:spPr>
        <a:xfrm>
          <a:off x="0" y="4537648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91B69-DDD5-0D40-95F0-0B26880D1BC3}">
      <dsp:nvSpPr>
        <dsp:cNvPr id="0" name=""/>
        <dsp:cNvSpPr/>
      </dsp:nvSpPr>
      <dsp:spPr>
        <a:xfrm>
          <a:off x="0" y="4537648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Instructor-student interaction and peer collaboration</a:t>
          </a:r>
        </a:p>
      </dsp:txBody>
      <dsp:txXfrm>
        <a:off x="0" y="4537648"/>
        <a:ext cx="6492875" cy="5671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0D058-0B1E-0649-9F3D-DF5091FFC861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105D0-BA02-7848-AA09-D38D9CFF983F}">
      <dsp:nvSpPr>
        <dsp:cNvPr id="0" name=""/>
        <dsp:cNvSpPr/>
      </dsp:nvSpPr>
      <dsp:spPr>
        <a:xfrm>
          <a:off x="0" y="623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Surprises, uncertainty, lack of communication</a:t>
          </a:r>
        </a:p>
      </dsp:txBody>
      <dsp:txXfrm>
        <a:off x="0" y="623"/>
        <a:ext cx="6492875" cy="729164"/>
      </dsp:txXfrm>
    </dsp:sp>
    <dsp:sp modelId="{F1AA4706-CEEA-1A42-BFE5-CD4B70E2AFEF}">
      <dsp:nvSpPr>
        <dsp:cNvPr id="0" name=""/>
        <dsp:cNvSpPr/>
      </dsp:nvSpPr>
      <dsp:spPr>
        <a:xfrm>
          <a:off x="0" y="729788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4F437-B878-CC4A-B19E-B8631CA139E9}">
      <dsp:nvSpPr>
        <dsp:cNvPr id="0" name=""/>
        <dsp:cNvSpPr/>
      </dsp:nvSpPr>
      <dsp:spPr>
        <a:xfrm>
          <a:off x="0" y="729788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An "online version of the textbook"</a:t>
          </a:r>
        </a:p>
      </dsp:txBody>
      <dsp:txXfrm>
        <a:off x="0" y="729788"/>
        <a:ext cx="6492875" cy="729164"/>
      </dsp:txXfrm>
    </dsp:sp>
    <dsp:sp modelId="{FBB60CB0-8C28-0B42-8185-B5975E537B52}">
      <dsp:nvSpPr>
        <dsp:cNvPr id="0" name=""/>
        <dsp:cNvSpPr/>
      </dsp:nvSpPr>
      <dsp:spPr>
        <a:xfrm>
          <a:off x="0" y="1458952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A20C3-CEB8-DA4F-A7EA-DB231D32814A}">
      <dsp:nvSpPr>
        <dsp:cNvPr id="0" name=""/>
        <dsp:cNvSpPr/>
      </dsp:nvSpPr>
      <dsp:spPr>
        <a:xfrm>
          <a:off x="0" y="1458952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Text-heavy slide presentations</a:t>
          </a:r>
        </a:p>
      </dsp:txBody>
      <dsp:txXfrm>
        <a:off x="0" y="1458952"/>
        <a:ext cx="6492875" cy="729164"/>
      </dsp:txXfrm>
    </dsp:sp>
    <dsp:sp modelId="{064E99D8-308A-F941-8791-7CFB483E8FA0}">
      <dsp:nvSpPr>
        <dsp:cNvPr id="0" name=""/>
        <dsp:cNvSpPr/>
      </dsp:nvSpPr>
      <dsp:spPr>
        <a:xfrm>
          <a:off x="0" y="2188117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024D9-7660-4241-A9C2-ED0AC2E109C3}">
      <dsp:nvSpPr>
        <dsp:cNvPr id="0" name=""/>
        <dsp:cNvSpPr/>
      </dsp:nvSpPr>
      <dsp:spPr>
        <a:xfrm>
          <a:off x="0" y="2188117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Busy work, relevance unclear</a:t>
          </a:r>
        </a:p>
      </dsp:txBody>
      <dsp:txXfrm>
        <a:off x="0" y="2188117"/>
        <a:ext cx="6492875" cy="729164"/>
      </dsp:txXfrm>
    </dsp:sp>
    <dsp:sp modelId="{22129EF4-183D-0C43-9BA9-ED835A20CFAB}">
      <dsp:nvSpPr>
        <dsp:cNvPr id="0" name=""/>
        <dsp:cNvSpPr/>
      </dsp:nvSpPr>
      <dsp:spPr>
        <a:xfrm>
          <a:off x="0" y="2917282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D0001-13D2-6F43-A8C3-8D38BCD83106}">
      <dsp:nvSpPr>
        <dsp:cNvPr id="0" name=""/>
        <dsp:cNvSpPr/>
      </dsp:nvSpPr>
      <dsp:spPr>
        <a:xfrm>
          <a:off x="0" y="2917282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Unresponsive instructor</a:t>
          </a:r>
        </a:p>
      </dsp:txBody>
      <dsp:txXfrm>
        <a:off x="0" y="2917282"/>
        <a:ext cx="6492875" cy="729164"/>
      </dsp:txXfrm>
    </dsp:sp>
    <dsp:sp modelId="{A5BAC6C4-B5DD-6340-9D47-BA4302ADFBA3}">
      <dsp:nvSpPr>
        <dsp:cNvPr id="0" name=""/>
        <dsp:cNvSpPr/>
      </dsp:nvSpPr>
      <dsp:spPr>
        <a:xfrm>
          <a:off x="0" y="3646447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2683A-E62D-BF4A-8E93-0DF97DDE1D81}">
      <dsp:nvSpPr>
        <dsp:cNvPr id="0" name=""/>
        <dsp:cNvSpPr/>
      </dsp:nvSpPr>
      <dsp:spPr>
        <a:xfrm>
          <a:off x="0" y="3646447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No interaction or collaboration</a:t>
          </a:r>
        </a:p>
      </dsp:txBody>
      <dsp:txXfrm>
        <a:off x="0" y="3646447"/>
        <a:ext cx="6492875" cy="729164"/>
      </dsp:txXfrm>
    </dsp:sp>
    <dsp:sp modelId="{79620DE6-4A0A-4E4E-9635-AB839FBF87AE}">
      <dsp:nvSpPr>
        <dsp:cNvPr id="0" name=""/>
        <dsp:cNvSpPr/>
      </dsp:nvSpPr>
      <dsp:spPr>
        <a:xfrm>
          <a:off x="0" y="4375611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C385D-C25F-074D-995A-708117A57E7A}">
      <dsp:nvSpPr>
        <dsp:cNvPr id="0" name=""/>
        <dsp:cNvSpPr/>
      </dsp:nvSpPr>
      <dsp:spPr>
        <a:xfrm>
          <a:off x="0" y="4375611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Poorly organized; bad navigation</a:t>
          </a:r>
        </a:p>
      </dsp:txBody>
      <dsp:txXfrm>
        <a:off x="0" y="4375611"/>
        <a:ext cx="6492875" cy="7291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7BDFB-B71E-468A-A8F9-49CC8CD4550D}">
      <dsp:nvSpPr>
        <dsp:cNvPr id="0" name=""/>
        <dsp:cNvSpPr/>
      </dsp:nvSpPr>
      <dsp:spPr>
        <a:xfrm>
          <a:off x="0" y="3915"/>
          <a:ext cx="7368949" cy="834072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38E73C2D-644C-468F-8B40-D8AF06ACF2BF}">
      <dsp:nvSpPr>
        <dsp:cNvPr id="0" name=""/>
        <dsp:cNvSpPr/>
      </dsp:nvSpPr>
      <dsp:spPr>
        <a:xfrm>
          <a:off x="252306" y="191582"/>
          <a:ext cx="458739" cy="4587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C2635-E8D2-4BB1-A292-15550B94D6AF}">
      <dsp:nvSpPr>
        <dsp:cNvPr id="0" name=""/>
        <dsp:cNvSpPr/>
      </dsp:nvSpPr>
      <dsp:spPr>
        <a:xfrm>
          <a:off x="963353" y="3915"/>
          <a:ext cx="6405595" cy="83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73" tIns="88273" rIns="88273" bIns="8827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"The quality would be decent/the course is credible.”</a:t>
          </a:r>
        </a:p>
      </dsp:txBody>
      <dsp:txXfrm>
        <a:off x="963353" y="3915"/>
        <a:ext cx="6405595" cy="834072"/>
      </dsp:txXfrm>
    </dsp:sp>
    <dsp:sp modelId="{9A79E3F7-17CD-45D8-9623-4D0AFBABF267}">
      <dsp:nvSpPr>
        <dsp:cNvPr id="0" name=""/>
        <dsp:cNvSpPr/>
      </dsp:nvSpPr>
      <dsp:spPr>
        <a:xfrm>
          <a:off x="0" y="1046506"/>
          <a:ext cx="7368949" cy="83407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</dsp:sp>
    <dsp:sp modelId="{3A97A5CC-36DB-40A7-B362-36610CDC4C03}">
      <dsp:nvSpPr>
        <dsp:cNvPr id="0" name=""/>
        <dsp:cNvSpPr/>
      </dsp:nvSpPr>
      <dsp:spPr>
        <a:xfrm>
          <a:off x="252306" y="1234172"/>
          <a:ext cx="458739" cy="4587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83D0F-2637-4FB3-8D98-03D78E048B6B}">
      <dsp:nvSpPr>
        <dsp:cNvPr id="0" name=""/>
        <dsp:cNvSpPr/>
      </dsp:nvSpPr>
      <dsp:spPr>
        <a:xfrm>
          <a:off x="963353" y="1046506"/>
          <a:ext cx="6405595" cy="83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73" tIns="88273" rIns="88273" bIns="8827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"The instructor is being held accountable for the course structure.”</a:t>
          </a:r>
        </a:p>
      </dsp:txBody>
      <dsp:txXfrm>
        <a:off x="963353" y="1046506"/>
        <a:ext cx="6405595" cy="834072"/>
      </dsp:txXfrm>
    </dsp:sp>
    <dsp:sp modelId="{EF670C6B-33F9-44CE-ADB5-837D46D59F4E}">
      <dsp:nvSpPr>
        <dsp:cNvPr id="0" name=""/>
        <dsp:cNvSpPr/>
      </dsp:nvSpPr>
      <dsp:spPr>
        <a:xfrm>
          <a:off x="0" y="2089096"/>
          <a:ext cx="7368949" cy="8340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2E0D9-442C-4478-88E5-D30617EC7E62}">
      <dsp:nvSpPr>
        <dsp:cNvPr id="0" name=""/>
        <dsp:cNvSpPr/>
      </dsp:nvSpPr>
      <dsp:spPr>
        <a:xfrm>
          <a:off x="252306" y="2276763"/>
          <a:ext cx="458739" cy="4587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DC804-A52E-4B69-8513-6BE299CEDCFC}">
      <dsp:nvSpPr>
        <dsp:cNvPr id="0" name=""/>
        <dsp:cNvSpPr/>
      </dsp:nvSpPr>
      <dsp:spPr>
        <a:xfrm>
          <a:off x="963353" y="2089096"/>
          <a:ext cx="6405595" cy="83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73" tIns="88273" rIns="88273" bIns="8827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”The course would be more engaging and had been thought through.”</a:t>
          </a:r>
        </a:p>
      </dsp:txBody>
      <dsp:txXfrm>
        <a:off x="963353" y="2089096"/>
        <a:ext cx="6405595" cy="834072"/>
      </dsp:txXfrm>
    </dsp:sp>
    <dsp:sp modelId="{0F1CFB42-6758-4664-9DEA-8B87F9905A05}">
      <dsp:nvSpPr>
        <dsp:cNvPr id="0" name=""/>
        <dsp:cNvSpPr/>
      </dsp:nvSpPr>
      <dsp:spPr>
        <a:xfrm>
          <a:off x="0" y="3131687"/>
          <a:ext cx="7368949" cy="834072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160AEF00-F898-49AC-8736-0BF244338D9A}">
      <dsp:nvSpPr>
        <dsp:cNvPr id="0" name=""/>
        <dsp:cNvSpPr/>
      </dsp:nvSpPr>
      <dsp:spPr>
        <a:xfrm>
          <a:off x="252306" y="3319353"/>
          <a:ext cx="458739" cy="4587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0BBD8-ED07-4EC1-93B9-6935D8628E53}">
      <dsp:nvSpPr>
        <dsp:cNvPr id="0" name=""/>
        <dsp:cNvSpPr/>
      </dsp:nvSpPr>
      <dsp:spPr>
        <a:xfrm>
          <a:off x="963353" y="3131687"/>
          <a:ext cx="6405595" cy="83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73" tIns="88273" rIns="88273" bIns="8827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"I would be getting what I am expecting in the course/what I am paying for.”</a:t>
          </a:r>
        </a:p>
      </dsp:txBody>
      <dsp:txXfrm>
        <a:off x="963353" y="3131687"/>
        <a:ext cx="6405595" cy="834072"/>
      </dsp:txXfrm>
    </dsp:sp>
    <dsp:sp modelId="{273E8DE1-94BD-4DF6-885B-4E462159C3A0}">
      <dsp:nvSpPr>
        <dsp:cNvPr id="0" name=""/>
        <dsp:cNvSpPr/>
      </dsp:nvSpPr>
      <dsp:spPr>
        <a:xfrm>
          <a:off x="0" y="4174277"/>
          <a:ext cx="7368949" cy="83407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</dsp:sp>
    <dsp:sp modelId="{91CECBA1-8659-483B-B3D0-E064A9716091}">
      <dsp:nvSpPr>
        <dsp:cNvPr id="0" name=""/>
        <dsp:cNvSpPr/>
      </dsp:nvSpPr>
      <dsp:spPr>
        <a:xfrm>
          <a:off x="252306" y="4361944"/>
          <a:ext cx="458739" cy="4587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94E96-B3E9-455B-8FE2-B671316481F4}">
      <dsp:nvSpPr>
        <dsp:cNvPr id="0" name=""/>
        <dsp:cNvSpPr/>
      </dsp:nvSpPr>
      <dsp:spPr>
        <a:xfrm>
          <a:off x="963353" y="4174277"/>
          <a:ext cx="6405595" cy="83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73" tIns="88273" rIns="88273" bIns="8827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"An online education specialty group or certification group had determined it was effective.”</a:t>
          </a:r>
        </a:p>
      </dsp:txBody>
      <dsp:txXfrm>
        <a:off x="963353" y="4174277"/>
        <a:ext cx="6405595" cy="8340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977FD-4702-4E89-B4C0-28761C994302}">
      <dsp:nvSpPr>
        <dsp:cNvPr id="0" name=""/>
        <dsp:cNvSpPr/>
      </dsp:nvSpPr>
      <dsp:spPr>
        <a:xfrm>
          <a:off x="0" y="622"/>
          <a:ext cx="6513603" cy="145682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</dsp:sp>
    <dsp:sp modelId="{70C9BBC8-9DDB-4594-B499-6B25063FA936}">
      <dsp:nvSpPr>
        <dsp:cNvPr id="0" name=""/>
        <dsp:cNvSpPr/>
      </dsp:nvSpPr>
      <dsp:spPr>
        <a:xfrm>
          <a:off x="440690" y="328408"/>
          <a:ext cx="801255" cy="8012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E0C27-7DD0-45BE-A131-F72B73042A26}">
      <dsp:nvSpPr>
        <dsp:cNvPr id="0" name=""/>
        <dsp:cNvSpPr/>
      </dsp:nvSpPr>
      <dsp:spPr>
        <a:xfrm>
          <a:off x="1682636" y="622"/>
          <a:ext cx="4830967" cy="145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181" tIns="154181" rIns="154181" bIns="154181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</a:rPr>
            <a:t>How are you communicating and/or advertising quality? </a:t>
          </a:r>
        </a:p>
      </dsp:txBody>
      <dsp:txXfrm>
        <a:off x="1682636" y="622"/>
        <a:ext cx="4830967" cy="1456827"/>
      </dsp:txXfrm>
    </dsp:sp>
    <dsp:sp modelId="{A8E1C0F1-4D5D-4285-900D-D08A6CDF089C}">
      <dsp:nvSpPr>
        <dsp:cNvPr id="0" name=""/>
        <dsp:cNvSpPr/>
      </dsp:nvSpPr>
      <dsp:spPr>
        <a:xfrm>
          <a:off x="0" y="1821657"/>
          <a:ext cx="6513603" cy="14568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A95E1-BBED-4488-9025-6C9A91FC1DD5}">
      <dsp:nvSpPr>
        <dsp:cNvPr id="0" name=""/>
        <dsp:cNvSpPr/>
      </dsp:nvSpPr>
      <dsp:spPr>
        <a:xfrm>
          <a:off x="440690" y="2149443"/>
          <a:ext cx="801255" cy="8012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D020C-130E-4CEC-9544-2E83F34E03BE}">
      <dsp:nvSpPr>
        <dsp:cNvPr id="0" name=""/>
        <dsp:cNvSpPr/>
      </dsp:nvSpPr>
      <dsp:spPr>
        <a:xfrm>
          <a:off x="1682636" y="1821657"/>
          <a:ext cx="4830967" cy="145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181" tIns="154181" rIns="154181" bIns="154181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</a:rPr>
            <a:t>What do you think students perceive as a “quality online course”?</a:t>
          </a:r>
        </a:p>
      </dsp:txBody>
      <dsp:txXfrm>
        <a:off x="1682636" y="1821657"/>
        <a:ext cx="4830967" cy="1456827"/>
      </dsp:txXfrm>
    </dsp:sp>
    <dsp:sp modelId="{F2A0F9FA-125F-4156-838B-CF7ECB1EBDFA}">
      <dsp:nvSpPr>
        <dsp:cNvPr id="0" name=""/>
        <dsp:cNvSpPr/>
      </dsp:nvSpPr>
      <dsp:spPr>
        <a:xfrm>
          <a:off x="0" y="3642692"/>
          <a:ext cx="6513603" cy="14568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92D7E-74EE-427C-BDDC-CA152247FD6B}">
      <dsp:nvSpPr>
        <dsp:cNvPr id="0" name=""/>
        <dsp:cNvSpPr/>
      </dsp:nvSpPr>
      <dsp:spPr>
        <a:xfrm>
          <a:off x="440690" y="3970478"/>
          <a:ext cx="801255" cy="8012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CE18C-6CC0-4F7B-A826-7588BDEECAF1}">
      <dsp:nvSpPr>
        <dsp:cNvPr id="0" name=""/>
        <dsp:cNvSpPr/>
      </dsp:nvSpPr>
      <dsp:spPr>
        <a:xfrm>
          <a:off x="1682636" y="3642692"/>
          <a:ext cx="4830967" cy="145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181" tIns="154181" rIns="154181" bIns="154181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</a:rPr>
            <a:t>Do you think online quality is more important to students after the Spring 2020 remote pivot? </a:t>
          </a:r>
        </a:p>
      </dsp:txBody>
      <dsp:txXfrm>
        <a:off x="1682636" y="3642692"/>
        <a:ext cx="4830967" cy="1456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B7BCFEF-FF0F-1C43-9192-23BB2BB6009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0175AA5-FFC0-2F41-AC25-2D1F94F9C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75AA5-FFC0-2F41-AC25-2D1F94F9CB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8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a5367a3c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a5367a3c3_0_3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1394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a5367a3c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a5367a3c3_0_4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91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a5367a3c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a5367a3c3_0_5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5997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a5367a3c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a5367a3c3_0_5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0479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a5367a3c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a5367a3c3_0_5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3781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a5367a3c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a5367a3c3_0_5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3531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a5367a3c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a5367a3c3_0_5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6622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75AA5-FFC0-2F41-AC25-2D1F94F9CB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36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a5367a3c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a5367a3c3_0_7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6274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75AA5-FFC0-2F41-AC25-2D1F94F9CB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70581-8A0D-D740-9267-CE512BE3AA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0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a5367a3c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a5367a3c3_0_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r>
              <a:rPr lang="en-US" dirty="0" smtClean="0"/>
              <a:t>.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70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a5367a3c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a5367a3c3_0_1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9416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a5367a3c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a5367a3c3_0_2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94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a5367a3c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a5367a3c3_0_1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82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a5367a3c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a5367a3c3_0_2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167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a5367a3c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a5367a3c3_0_34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5365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a5367a3c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a5367a3c3_0_3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32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CD0E-40FF-AA42-8FBB-9918E3B04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27598F-82C7-5A44-A25D-CE9AE5421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7A4CB-FDE2-D444-A689-63B17DDD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97C90-79CA-1B47-B955-E1DA5F3D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48848-F890-5040-A438-919DEFB8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28BD-898B-8042-BD37-8A5B3151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E8485-7E6A-9A47-9B13-4A2387F3D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9F4C5-F1A0-4E41-9096-00E46E56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66EA9-E822-614C-B4F8-CB218463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588E6-131A-B044-A6AA-372434A3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5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41A3E-645A-1046-845B-FCBE9F5CC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7C11A-4B05-7E47-9F82-1E3EED702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C5BD6-00AE-7B4B-ACB0-6499EB28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0A828-FC9B-154F-9EC1-CE1742B1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CFBAE-C7D4-7647-A3BE-31DAB7CC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7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with staff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777" y="5848351"/>
            <a:ext cx="10204449" cy="77893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>
                <a:solidFill>
                  <a:schemeClr val="accent2"/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602318" y="2631018"/>
            <a:ext cx="1479549" cy="14774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/>
          <a:lstStyle>
            <a:lvl1pPr marL="0" indent="0">
              <a:buNone/>
              <a:defRPr sz="1600">
                <a:solidFill>
                  <a:schemeClr val="bg1"/>
                </a:solidFill>
                <a:latin typeface="Calibri"/>
              </a:defRPr>
            </a:lvl1pPr>
          </a:lstStyle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176184" y="2631018"/>
            <a:ext cx="1479549" cy="14774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/>
          <a:lstStyle>
            <a:lvl1pPr marL="0" indent="0">
              <a:buNone/>
              <a:defRPr sz="1600">
                <a:solidFill>
                  <a:schemeClr val="bg1"/>
                </a:solidFill>
                <a:latin typeface="Calibri"/>
              </a:defRPr>
            </a:lvl1pPr>
          </a:lstStyle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50051" y="2631018"/>
            <a:ext cx="1479549" cy="14774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/>
          <a:lstStyle>
            <a:lvl1pPr marL="0" indent="0">
              <a:buNone/>
              <a:defRPr sz="1600">
                <a:solidFill>
                  <a:schemeClr val="bg1"/>
                </a:solidFill>
                <a:latin typeface="Calibri"/>
              </a:defRPr>
            </a:lvl1pPr>
          </a:lstStyle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323918" y="2631018"/>
            <a:ext cx="1479549" cy="14774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/>
          <a:lstStyle>
            <a:lvl1pPr marL="0" indent="0">
              <a:buNone/>
              <a:defRPr sz="1600">
                <a:solidFill>
                  <a:schemeClr val="bg1"/>
                </a:solidFill>
                <a:latin typeface="Calibri"/>
              </a:defRPr>
            </a:lvl1pPr>
          </a:lstStyle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602318" y="4256618"/>
            <a:ext cx="1479549" cy="12065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1pPr>
            <a:lvl2pPr marL="609585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2pPr>
            <a:lvl3pPr marL="121917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3pPr>
            <a:lvl4pPr marL="1828754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4pPr>
            <a:lvl5pPr marL="2438339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5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176184" y="4256618"/>
            <a:ext cx="1479549" cy="12065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1pPr>
            <a:lvl2pPr marL="609585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2pPr>
            <a:lvl3pPr marL="121917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3pPr>
            <a:lvl4pPr marL="1828754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4pPr>
            <a:lvl5pPr marL="2438339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5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750051" y="4256618"/>
            <a:ext cx="1479549" cy="12065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1pPr>
            <a:lvl2pPr marL="609585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2pPr>
            <a:lvl3pPr marL="121917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3pPr>
            <a:lvl4pPr marL="1828754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4pPr>
            <a:lvl5pPr marL="2438339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5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9323918" y="4256618"/>
            <a:ext cx="1479549" cy="12065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1pPr>
            <a:lvl2pPr marL="609585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2pPr>
            <a:lvl3pPr marL="1219170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3pPr>
            <a:lvl4pPr marL="1828754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4pPr>
            <a:lvl5pPr marL="2438339" indent="0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5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5045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B5482-4E96-2F4D-A9FD-E67B7CE8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2315F-08AB-3C4F-8565-6EDA6D1B0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8EB2-81D3-1941-B71E-9D67D39D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51111-49B8-A84A-B874-ED2E25B6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1FE4A-1383-5C49-BF6C-D82E7CDC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E806-2048-A34B-B06E-53435577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F2FAB-36C5-1847-B2AC-8E4C4947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163C0-169C-534D-802D-71D9709B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5F932-48BC-1045-A4DF-6D44678A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4AFE5-C118-B24D-80E8-F02A1D74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5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778CC-F642-B440-BD1D-EB6AAC3E9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1F4F-4EA0-F94F-B945-07F704FF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8CA23-B693-AB4D-AFE3-C65694320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B5096-4DE3-074B-B900-B004D4D6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36A0F-3B25-A54B-82F4-E8967050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B59D6-A1C5-D24F-BA04-690B84FA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5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5FE31-5505-B149-8C2E-D34BA0D6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50753-260B-154C-8EC9-172D5DB2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6AEE2-B6B8-D048-A2E6-C1B05EE61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D6161-B43F-8344-B774-28A22F991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883E7-8AA6-3140-8646-236482A2A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4AA229-9E4A-E745-B2C9-229D6E1F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AC0CD-DC27-BF48-8AA5-9348A624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A2FC90-4A99-8047-9AA2-368B20F7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FFBB1-C85C-D148-90CE-CEEB793F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C781B-453E-D344-97D1-044AC1BE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85889-D5BE-694F-96F1-061D157C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3B85C-7375-B341-923C-F1D0099D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1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9E5043-EABD-0344-8448-7134F7E1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76C05-FA2D-4043-BEE1-DDB71A08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9A19-F1F9-0D4B-8F66-A0CC228B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1697-0806-8F4A-9273-DA18777C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51699-C9B2-184C-80B1-EE7BC666D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6D7C6-EDD3-374E-9A35-B920382C5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AEE6E-F09A-C342-B042-BED1DC93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39AC5-62D4-0444-9C84-F88F131F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09071-146A-F342-B5BC-676EAE31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5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4A09-7FBF-9743-BAAB-15B35266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F2BFD2-88BA-1B4F-912B-6AEFEE7D8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59777-1063-4E43-B0E5-DD9613994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5D1C8-4BF5-3641-B11C-C44C6322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0BB85-7552-FF40-8D5E-F1454B89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A5469-AEB9-C94E-B5DF-E81580D6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9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911BA-6F96-7A45-9933-21CF1407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0CFD5-AEF3-244B-8DA1-FDF68A2EC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BB1C2-9DE0-754C-B414-FD5607DCC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BD89E-6E38-4244-B0FD-CA21E992231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88CC2-027F-7241-B031-F7196382B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8CCF6-3E9B-F24F-AE4F-75EBD1D3F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9D6AB-738A-CC48-8CD1-BF8F8E43C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3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72F437-58D2-8647-8404-F2207FE86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2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3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5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6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>
                <a:solidFill>
                  <a:srgbClr val="FFFFFF"/>
                </a:solidFill>
              </a:rPr>
              <a:t>Themes: Definitions of non-Quality</a:t>
            </a:r>
          </a:p>
        </p:txBody>
      </p:sp>
      <p:graphicFrame>
        <p:nvGraphicFramePr>
          <p:cNvPr id="126" name="Google Shape;122;p22">
            <a:extLst>
              <a:ext uri="{FF2B5EF4-FFF2-40B4-BE49-F238E27FC236}">
                <a16:creationId xmlns:a16="http://schemas.microsoft.com/office/drawing/2014/main" id="{AD4BCC3A-3CF7-468C-888A-1FC9E0B614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188205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2DF57D6-2E3D-8F4B-899B-B5AD195F4E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79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1">
            <a:extLst>
              <a:ext uri="{FF2B5EF4-FFF2-40B4-BE49-F238E27FC236}">
                <a16:creationId xmlns:a16="http://schemas.microsoft.com/office/drawing/2014/main" id="{AEE9139F-9BAE-49CE-A6B4-453FF630C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t="9091" r="319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39301" y="522097"/>
            <a:ext cx="6368373" cy="1124712"/>
          </a:xfrm>
          <a:prstGeom prst="rect">
            <a:avLst/>
          </a:prstGeom>
        </p:spPr>
        <p:txBody>
          <a:bodyPr spcFirstLastPara="1" vert="horz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latin typeface="+mn-lt"/>
              </a:rPr>
              <a:t>Spring 2020 Put a New Focus on Quality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Google Shape;131;p23"/>
          <p:cNvSpPr txBox="1">
            <a:spLocks noGrp="1"/>
          </p:cNvSpPr>
          <p:nvPr>
            <p:ph type="body" idx="1"/>
          </p:nvPr>
        </p:nvSpPr>
        <p:spPr>
          <a:xfrm>
            <a:off x="270171" y="2266696"/>
            <a:ext cx="7587573" cy="3747770"/>
          </a:xfrm>
          <a:prstGeom prst="rect">
            <a:avLst/>
          </a:prstGeom>
        </p:spPr>
        <p:txBody>
          <a:bodyPr spcFirstLastPara="1" vert="horz" lIns="121900" tIns="121900" rIns="121900" bIns="121900" rtlCol="0" anchor="t" anchorCtr="0">
            <a:noAutofit/>
          </a:bodyPr>
          <a:lstStyle/>
          <a:p>
            <a:pPr marL="609585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609585" indent="-397923">
              <a:spcBef>
                <a:spcPts val="0"/>
              </a:spcBef>
              <a:spcAft>
                <a:spcPts val="600"/>
              </a:spcAft>
              <a:buSzPts val="1100"/>
              <a:buFont typeface="Calibri"/>
              <a:buChar char="●"/>
            </a:pPr>
            <a:r>
              <a:rPr lang="en-US" sz="2000" b="1" dirty="0"/>
              <a:t>"I got something different from what I paid for”</a:t>
            </a:r>
          </a:p>
          <a:p>
            <a:pPr marL="609585" indent="-397923">
              <a:spcBef>
                <a:spcPts val="0"/>
              </a:spcBef>
              <a:spcAft>
                <a:spcPts val="600"/>
              </a:spcAft>
              <a:buSzPts val="1100"/>
              <a:buFont typeface="Calibri"/>
              <a:buChar char="●"/>
            </a:pPr>
            <a:r>
              <a:rPr lang="en-US" sz="2000" b="1" dirty="0"/>
              <a:t>"The instructor makes the difference between a good and bad course in a synchronous format”</a:t>
            </a:r>
          </a:p>
          <a:p>
            <a:pPr marL="609585" indent="-397923">
              <a:spcBef>
                <a:spcPts val="0"/>
              </a:spcBef>
              <a:spcAft>
                <a:spcPts val="600"/>
              </a:spcAft>
              <a:buSzPts val="1100"/>
              <a:buFont typeface="Calibri"/>
              <a:buChar char="●"/>
            </a:pPr>
            <a:r>
              <a:rPr lang="en-US" sz="2000" b="1" dirty="0"/>
              <a:t>"The realization of how disorganized a course can be”</a:t>
            </a:r>
          </a:p>
          <a:p>
            <a:pPr marL="609585" indent="-397923">
              <a:spcBef>
                <a:spcPts val="0"/>
              </a:spcBef>
              <a:spcAft>
                <a:spcPts val="600"/>
              </a:spcAft>
              <a:buSzPts val="1100"/>
              <a:buFont typeface="Calibri"/>
              <a:buChar char="●"/>
            </a:pPr>
            <a:r>
              <a:rPr lang="en-US" sz="2000" b="1" dirty="0"/>
              <a:t>"Online courses can be great; many students had bad experiences because instructors were underprepared”</a:t>
            </a:r>
          </a:p>
          <a:p>
            <a:pPr marL="609585" indent="-397923">
              <a:spcBef>
                <a:spcPts val="0"/>
              </a:spcBef>
              <a:spcAft>
                <a:spcPts val="600"/>
              </a:spcAft>
              <a:buSzPts val="1100"/>
              <a:buFont typeface="Calibri"/>
              <a:buChar char="●"/>
            </a:pPr>
            <a:r>
              <a:rPr lang="en-US" sz="2000" b="1" dirty="0"/>
              <a:t>"Online courses should be carefully planned”</a:t>
            </a:r>
          </a:p>
          <a:p>
            <a:pPr marL="609585" indent="-397923">
              <a:spcBef>
                <a:spcPts val="0"/>
              </a:spcBef>
              <a:spcAft>
                <a:spcPts val="600"/>
              </a:spcAft>
              <a:buSzPts val="1100"/>
              <a:buFont typeface="Calibri"/>
              <a:buChar char="●"/>
            </a:pPr>
            <a:r>
              <a:rPr lang="en-US" sz="2000" b="1" dirty="0"/>
              <a:t>"I realized my entire education could be online, so I cared more about quality”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16DFD3F1-8649-9A4D-B88D-86B0EFBA7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8761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5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943277" y="362631"/>
            <a:ext cx="3370998" cy="5502264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What Would an External Validation Mean?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C15C128-8E68-44BD-BF94-FBA9CA4B03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304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9" name="Google Shape;137;p24">
            <a:extLst>
              <a:ext uri="{FF2B5EF4-FFF2-40B4-BE49-F238E27FC236}">
                <a16:creationId xmlns:a16="http://schemas.microsoft.com/office/drawing/2014/main" id="{BEA0EFBD-C1CA-42CB-AD0B-63DA72D21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584891"/>
              </p:ext>
            </p:extLst>
          </p:nvPr>
        </p:nvGraphicFramePr>
        <p:xfrm>
          <a:off x="4193252" y="426315"/>
          <a:ext cx="7368949" cy="5012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3FB08D8-0049-454F-897D-E8E345CDD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00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838200" y="894027"/>
            <a:ext cx="2654502" cy="478287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Sample Questions from the Student Survey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4026102" y="894027"/>
            <a:ext cx="7327697" cy="4782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vert="horz" lIns="121900" tIns="121900" rIns="121900" bIns="121900" rtlCol="0" anchor="ctr" anchorCtr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i="1" dirty="0">
                <a:solidFill>
                  <a:schemeClr val="bg1"/>
                </a:solidFill>
              </a:rPr>
              <a:t>Regarding the best online class(es) you have taken, how important were the following features? </a:t>
            </a:r>
            <a:br>
              <a:rPr lang="en-US" sz="2000" b="1" i="1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Interaction with instructors and other students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At least some synchronous (scheduled at a specific time for all to attend) class meetings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At least some activities that could be done asynchronously (at a time of my choice with either a flexible or set deadline)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Quizzes that allowed me to test my understanding of the course material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 Instructor(s) who was/were comfortable teaching online (i.e., used the technology well, did not seem flustered, moved the class along with minimal changes and backtracking) 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Organized course format (e.g., information easy to find, logical navigation, divided into manageable segments, later segments built on earlier segments)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Reliable platform</a:t>
            </a:r>
          </a:p>
          <a:p>
            <a:pPr marL="0" indent="0">
              <a:spcBef>
                <a:spcPts val="853"/>
              </a:spcBef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0DD0B-ED5D-D742-A28B-6E8C04A604DB}"/>
              </a:ext>
            </a:extLst>
          </p:cNvPr>
          <p:cNvSpPr txBox="1"/>
          <p:nvPr/>
        </p:nvSpPr>
        <p:spPr>
          <a:xfrm>
            <a:off x="4234717" y="5358477"/>
            <a:ext cx="691046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Response Options: 2=Very important, 1=Important, 0=Not important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A25333-8551-DC41-BDE6-C9C79130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1828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07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838200" y="894027"/>
            <a:ext cx="2654502" cy="478287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Sample Questions from the Student Survey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4026102" y="894027"/>
            <a:ext cx="7327697" cy="4782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i="1" dirty="0">
                <a:solidFill>
                  <a:schemeClr val="bg1"/>
                </a:solidFill>
              </a:rPr>
              <a:t>If you were to advise a friend regarding their choice of a particular entirely or partly online class for the coming term, how important would the following considerations be?</a:t>
            </a:r>
            <a:br>
              <a:rPr lang="en-US" sz="2000" b="1" i="1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Their preference for independent (asynchronous) vs. scheduled work/class meetings (synchronous)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The instructor’s level of preparedness for teaching online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Rate my professor rating/a friend’s experience with the instructor of the course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Difficulty of the subject matter for them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The course syllabus (i.e., how the class is planned out/organized; readings, activities, and assessments included)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853"/>
              </a:spcBef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0DD0B-ED5D-D742-A28B-6E8C04A604DB}"/>
              </a:ext>
            </a:extLst>
          </p:cNvPr>
          <p:cNvSpPr txBox="1"/>
          <p:nvPr/>
        </p:nvSpPr>
        <p:spPr>
          <a:xfrm>
            <a:off x="4234717" y="5358477"/>
            <a:ext cx="691046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Response Options: 2=Very important, 1=Important, 0=Not important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C3ECE-E0C3-F44C-9ECD-239249FE6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1029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3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838200" y="894027"/>
            <a:ext cx="2654502" cy="478287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Sample Questions from the Student Survey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4026102" y="894027"/>
            <a:ext cx="7327697" cy="4782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vert="horz" lIns="121900" tIns="121900" rIns="121900" bIns="121900" rtlCol="0" anchor="ctr" anchorCtr="0"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100" b="1" i="1" dirty="0">
                <a:solidFill>
                  <a:schemeClr val="bg1"/>
                </a:solidFill>
              </a:rPr>
              <a:t>To what extent did you realize or think about the following after your experience with remote instruction in Spring 2020? 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I can envision myself in entirely or partly online classes in the future 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Online learning has a lot of potential 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I will enroll in more entirely or partly online classes in the future if I have the choice 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I have preferences for what subjects I would enroll in entirely or partly online if I have the choice 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I prefer synchronous (scheduled at a specific time for all to attend) entirely or partly online classes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I prefer asynchronous (at a time of my choice with either flexible or set deadlines) entirely or partly online classes 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The organization of online classes is important 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bg1"/>
                </a:solidFill>
              </a:rPr>
              <a:t>I prefer in-person classes 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853"/>
              </a:spcBef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0DD0B-ED5D-D742-A28B-6E8C04A604DB}"/>
              </a:ext>
            </a:extLst>
          </p:cNvPr>
          <p:cNvSpPr txBox="1"/>
          <p:nvPr/>
        </p:nvSpPr>
        <p:spPr>
          <a:xfrm>
            <a:off x="1918749" y="5358477"/>
            <a:ext cx="922643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Response options: 4=Very much, 3=Quite a bit, 2=Some, 1=Very little, 0=Not at 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03F61-98EA-F445-93B6-1D63DBCF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28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838200" y="894027"/>
            <a:ext cx="2654502" cy="478287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Sample Questions from the Student Survey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4026102" y="894027"/>
            <a:ext cx="7327697" cy="4782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vert="horz" lIns="121900" tIns="121900" rIns="121900" bIns="121900" rtlCol="0" anchor="ctr" anchorCtr="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i="1" dirty="0">
                <a:solidFill>
                  <a:schemeClr val="bg1"/>
                </a:solidFill>
              </a:rPr>
              <a:t>In your opinion, a quality class is one where the following statement(s) is/are: </a:t>
            </a:r>
            <a:br>
              <a:rPr lang="en-US" sz="2200" b="1" i="1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The content is communicated well.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The content is easy to find.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The content is organized logically.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The instructor gives specific feedback to the students.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The instructor provides feedback in a timely manner.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The instructor encourages student feedback.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The instructor encourages student participation.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 It is enjoyable.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853"/>
              </a:spcBef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0DD0B-ED5D-D742-A28B-6E8C04A604DB}"/>
              </a:ext>
            </a:extLst>
          </p:cNvPr>
          <p:cNvSpPr txBox="1"/>
          <p:nvPr/>
        </p:nvSpPr>
        <p:spPr>
          <a:xfrm>
            <a:off x="1805632" y="5151869"/>
            <a:ext cx="9226434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4=Extremely important, 3=Very important, 2=Moderately important, 1=Slightly Important, 0=Not at all important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5DF13-8A22-B745-BB04-0F8A48DCB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23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C30B9-AA18-D74F-A4DA-CCEF35B6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do you think students look for?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C00B3D-CB3F-4A76-8F3F-AFA08378B9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723422"/>
              </p:ext>
            </p:extLst>
          </p:nvPr>
        </p:nvGraphicFramePr>
        <p:xfrm>
          <a:off x="5194300" y="470924"/>
          <a:ext cx="6513604" cy="5100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5118903-592C-9D4E-A78B-5FE1B2DE8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98761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0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/>
              <a:t>Interested in Participating?</a:t>
            </a:r>
          </a:p>
        </p:txBody>
      </p:sp>
      <p:pic>
        <p:nvPicPr>
          <p:cNvPr id="168" name="Google Shape;168;p29" descr="A close up of a logo&#10;&#10;Description automatically generated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  <a:noFill/>
        </p:spPr>
      </p:pic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4374296" y="1715781"/>
            <a:ext cx="7804485" cy="4154361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marL="0" indent="0">
              <a:spcBef>
                <a:spcPts val="853"/>
              </a:spcBef>
              <a:buNone/>
            </a:pPr>
            <a:endParaRPr lang="en-US" dirty="0"/>
          </a:p>
          <a:p>
            <a:pPr>
              <a:spcBef>
                <a:spcPts val="853"/>
              </a:spcBef>
            </a:pPr>
            <a:r>
              <a:rPr lang="en-US" dirty="0"/>
              <a:t>QM is looking for faculty partners to administer the Quality Markers survey in Spring or Summer 2021</a:t>
            </a:r>
            <a:br>
              <a:rPr lang="en-US" dirty="0"/>
            </a:br>
            <a:endParaRPr lang="en-US" dirty="0"/>
          </a:p>
          <a:p>
            <a:pPr>
              <a:spcBef>
                <a:spcPts val="853"/>
              </a:spcBef>
            </a:pPr>
            <a:r>
              <a:rPr lang="en-US" dirty="0"/>
              <a:t>If interested, email Barbra at: </a:t>
            </a:r>
            <a:r>
              <a:rPr lang="en-US" dirty="0" err="1"/>
              <a:t>bburch@qualitymatters.org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9D69F-A284-BD4A-9A21-CD4979660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4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51BF-3575-9B4D-A009-1ED408E5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Questions? Comments?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D8747-098A-804E-B086-7AE3D6BA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0EB35-DF64-524A-9208-F23E79897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8661" b="5073"/>
          <a:stretch/>
        </p:blipFill>
        <p:spPr>
          <a:xfrm>
            <a:off x="1" y="9"/>
            <a:ext cx="6129079" cy="5864885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7663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id="{56961705-0EFA-AE46-AC89-EE00FFCA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8607" y="0"/>
            <a:ext cx="12629140" cy="5958079"/>
          </a:xfrm>
          <a:prstGeom prst="rect">
            <a:avLst/>
          </a:prstGeom>
        </p:spPr>
      </p:pic>
      <p:pic>
        <p:nvPicPr>
          <p:cNvPr id="12" name="Picture Placeholder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5A81445-BB4A-494B-BBC5-889A8FD9CA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0057" b="10057"/>
          <a:stretch>
            <a:fillRect/>
          </a:stretch>
        </p:blipFill>
        <p:spPr>
          <a:xfrm>
            <a:off x="8018018" y="1294791"/>
            <a:ext cx="2355236" cy="2351868"/>
          </a:xfrm>
          <a:ln>
            <a:solidFill>
              <a:schemeClr val="bg1"/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71ECCF-9A74-1640-9E49-BC782AEC55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5320" y="3669309"/>
            <a:ext cx="5032073" cy="12065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Barbra Burch, MPA</a:t>
            </a:r>
          </a:p>
          <a:p>
            <a:pPr algn="ctr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Manager of Research &amp; Development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BA3FBB-CA29-4948-AFDE-EDC0CD98B6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86113" y="3791701"/>
            <a:ext cx="4983392" cy="2166377"/>
          </a:xfrm>
        </p:spPr>
        <p:txBody>
          <a:bodyPr>
            <a:normAutofit/>
          </a:bodyPr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schemeClr val="tx1"/>
                </a:solidFill>
              </a:rPr>
              <a:t>Dr. Bethany Simunich</a:t>
            </a:r>
          </a:p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schemeClr val="tx1"/>
                </a:solidFill>
              </a:rPr>
              <a:t>Director of Research and Innovation</a:t>
            </a:r>
          </a:p>
          <a:p>
            <a:pPr algn="ctr">
              <a:spcBef>
                <a:spcPts val="800"/>
              </a:spcBef>
            </a:pPr>
            <a:r>
              <a:rPr lang="en-US" sz="2400" dirty="0">
                <a:solidFill>
                  <a:schemeClr val="tx1"/>
                </a:solidFill>
              </a:rPr>
              <a:t>@</a:t>
            </a:r>
            <a:r>
              <a:rPr lang="en-US" sz="2400" dirty="0" err="1">
                <a:solidFill>
                  <a:schemeClr val="tx1"/>
                </a:solidFill>
              </a:rPr>
              <a:t>bsimunich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spcBef>
                <a:spcPts val="800"/>
              </a:spcBef>
            </a:pPr>
            <a:r>
              <a:rPr lang="en-US" sz="2400" dirty="0" err="1">
                <a:solidFill>
                  <a:schemeClr val="tx1"/>
                </a:solidFill>
              </a:rPr>
              <a:t>bsimunich@qualitymatters.org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85993C-42BE-5945-8B4B-61B82D30FB07}"/>
              </a:ext>
            </a:extLst>
          </p:cNvPr>
          <p:cNvSpPr txBox="1">
            <a:spLocks/>
          </p:cNvSpPr>
          <p:nvPr/>
        </p:nvSpPr>
        <p:spPr>
          <a:xfrm>
            <a:off x="509563" y="308073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+mn-lt"/>
              </a:rPr>
              <a:t>Hello from Barbra &amp; Bethany</a:t>
            </a:r>
          </a:p>
        </p:txBody>
      </p:sp>
      <p:sp>
        <p:nvSpPr>
          <p:cNvPr id="2" name="AutoShape 2" descr="Add twitter logo to your photos online">
            <a:extLst>
              <a:ext uri="{FF2B5EF4-FFF2-40B4-BE49-F238E27FC236}">
                <a16:creationId xmlns:a16="http://schemas.microsoft.com/office/drawing/2014/main" id="{FF2B7825-2329-8F47-9DBF-1D48B2B7C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89236" y="1950395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87667E21-6EB2-7E40-AE53-A7F78B80C2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" b="72"/>
          <a:stretch>
            <a:fillRect/>
          </a:stretch>
        </p:blipFill>
        <p:spPr bwMode="auto">
          <a:xfrm>
            <a:off x="6754576" y="4972991"/>
            <a:ext cx="505873" cy="5051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ter Facebook and YouTube, Twitter to show 360-degree videos">
            <a:extLst>
              <a:ext uri="{FF2B5EF4-FFF2-40B4-BE49-F238E27FC236}">
                <a16:creationId xmlns:a16="http://schemas.microsoft.com/office/drawing/2014/main" id="{2282E718-8498-7C4F-8863-A870CD376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4118" b="2663"/>
          <a:stretch/>
        </p:blipFill>
        <p:spPr bwMode="auto">
          <a:xfrm>
            <a:off x="7764810" y="4622138"/>
            <a:ext cx="744585" cy="47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66;p14">
            <a:extLst>
              <a:ext uri="{FF2B5EF4-FFF2-40B4-BE49-F238E27FC236}">
                <a16:creationId xmlns:a16="http://schemas.microsoft.com/office/drawing/2014/main" id="{841D8AC5-03A3-4C44-AF0E-4C8ACBAEEFCB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8">
            <a:alphaModFix/>
          </a:blip>
          <a:srcRect t="12554" b="12554"/>
          <a:stretch/>
        </p:blipFill>
        <p:spPr>
          <a:xfrm>
            <a:off x="2126057" y="1294791"/>
            <a:ext cx="2270595" cy="23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264364-7EEF-AA48-ABF5-DC00B4D8C1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3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 descr="A close up of a clock&#10;&#10;Description automatically generated"/>
          <p:cNvPicPr preferRelativeResize="0"/>
          <p:nvPr/>
        </p:nvPicPr>
        <p:blipFill rotWithShape="1">
          <a:blip r:embed="rId3"/>
          <a:srcRect t="8342" r="1112" b="27627"/>
          <a:stretch/>
        </p:blipFill>
        <p:spPr>
          <a:xfrm>
            <a:off x="-2" y="10"/>
            <a:ext cx="12192001" cy="5859815"/>
          </a:xfrm>
          <a:prstGeom prst="rect">
            <a:avLst/>
          </a:prstGeom>
          <a:noFill/>
        </p:spPr>
      </p:pic>
      <p:sp>
        <p:nvSpPr>
          <p:cNvPr id="7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>
                <a:latin typeface="+mn-lt"/>
              </a:rPr>
              <a:t>Have you ever wondered . . .</a:t>
            </a:r>
          </a:p>
        </p:txBody>
      </p:sp>
      <p:cxnSp>
        <p:nvCxnSpPr>
          <p:cNvPr id="83" name="Straight Connector 8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-629391" y="3417575"/>
            <a:ext cx="5308270" cy="1439434"/>
          </a:xfrm>
          <a:prstGeom prst="rect">
            <a:avLst/>
          </a:prstGeom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pPr marL="0" indent="0" algn="r">
              <a:spcBef>
                <a:spcPts val="853"/>
              </a:spcBef>
              <a:buNone/>
            </a:pPr>
            <a:r>
              <a:rPr lang="en-US" sz="3200" b="1" i="1" dirty="0"/>
              <a:t>if online course quality matters to students?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19F32-9683-E441-8C82-72A91CB8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Relevant Research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501741" y="1970947"/>
            <a:ext cx="6248400" cy="3775657"/>
          </a:xfrm>
          <a:prstGeom prst="rect">
            <a:avLst/>
          </a:prstGeom>
        </p:spPr>
        <p:txBody>
          <a:bodyPr spcFirstLastPara="1" vert="horz" lIns="121900" tIns="121900" rIns="121900" bIns="121900" rtlCol="0" anchor="t" anchorCtr="0">
            <a:normAutofit/>
          </a:bodyPr>
          <a:lstStyle/>
          <a:p>
            <a:pPr marL="609585" indent="-507987">
              <a:spcBef>
                <a:spcPts val="853"/>
              </a:spcBef>
              <a:buSzPts val="24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Harris &amp; Martin</a:t>
            </a:r>
            <a:r>
              <a:rPr lang="en-US" sz="2400" dirty="0"/>
              <a:t>: Student Motivations for Choosing Online Classes</a:t>
            </a:r>
            <a:br>
              <a:rPr lang="en-US" sz="2400" dirty="0"/>
            </a:br>
            <a:endParaRPr lang="en-US" sz="2400" dirty="0"/>
          </a:p>
          <a:p>
            <a:pPr marL="609585" indent="-507987">
              <a:spcBef>
                <a:spcPts val="0"/>
              </a:spcBef>
              <a:buSzPts val="24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Marshall et al</a:t>
            </a:r>
            <a:r>
              <a:rPr lang="en-US" sz="2400" dirty="0"/>
              <a:t>.: How Would They Choose?</a:t>
            </a:r>
            <a:br>
              <a:rPr lang="en-US" sz="2400" dirty="0"/>
            </a:br>
            <a:endParaRPr lang="en-US" sz="2400" dirty="0"/>
          </a:p>
          <a:p>
            <a:pPr marL="609585" indent="-507987">
              <a:spcBef>
                <a:spcPts val="0"/>
              </a:spcBef>
              <a:buSzPts val="2400"/>
            </a:pP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Jaggars</a:t>
            </a:r>
            <a:r>
              <a:rPr lang="en-US" sz="2400" dirty="0"/>
              <a:t>: Choosing Between Online and Face-to-Face Courses</a:t>
            </a:r>
            <a:br>
              <a:rPr lang="en-US" sz="2400" dirty="0"/>
            </a:br>
            <a:endParaRPr lang="en-US" sz="2400" dirty="0"/>
          </a:p>
          <a:p>
            <a:pPr marL="609585" indent="-541853">
              <a:spcBef>
                <a:spcPts val="0"/>
              </a:spcBef>
              <a:buSzPts val="28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Bento &amp; White</a:t>
            </a:r>
            <a:r>
              <a:rPr lang="en-US" sz="2400" dirty="0"/>
              <a:t>: Quality Measures that Matter</a:t>
            </a: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" name="Google Shape;88;p17" descr="research-library-bug-300px.png"/>
          <p:cNvPicPr preferRelativeResize="0"/>
          <p:nvPr/>
        </p:nvPicPr>
        <p:blipFill rotWithShape="1">
          <a:blip r:embed="rId3"/>
          <a:srcRect r="3769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6B3893-6327-4E41-999D-13F1C18C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69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6096000" y="289235"/>
            <a:ext cx="5314536" cy="132556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Relevant Research</a:t>
            </a: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Google Shape;95;p18" descr="research-library-bug-300px.png"/>
          <p:cNvPicPr preferRelativeResize="0"/>
          <p:nvPr/>
        </p:nvPicPr>
        <p:blipFill rotWithShape="1">
          <a:blip r:embed="rId3"/>
          <a:srcRect r="3769" b="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</p:spPr>
      </p:pic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5609220" y="1614798"/>
            <a:ext cx="6163678" cy="4040140"/>
          </a:xfrm>
          <a:prstGeom prst="rect">
            <a:avLst/>
          </a:prstGeom>
        </p:spPr>
        <p:txBody>
          <a:bodyPr spcFirstLastPara="1" vert="horz" lIns="121900" tIns="121900" rIns="121900" bIns="121900" rtlCol="0" anchor="t" anchorCtr="0">
            <a:noAutofit/>
          </a:bodyPr>
          <a:lstStyle/>
          <a:p>
            <a:pPr marL="609585" indent="-491054">
              <a:spcBef>
                <a:spcPts val="0"/>
              </a:spcBef>
              <a:buSzPts val="22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Hixon et al.: </a:t>
            </a:r>
            <a:r>
              <a:rPr lang="en-US" sz="2400" dirty="0"/>
              <a:t>Closing the Feedback Loop</a:t>
            </a:r>
            <a:br>
              <a:rPr lang="en-US" sz="2400" dirty="0"/>
            </a:br>
            <a:endParaRPr lang="en-US" sz="2400" dirty="0"/>
          </a:p>
          <a:p>
            <a:pPr marL="609585" indent="-491054">
              <a:spcBef>
                <a:spcPts val="0"/>
              </a:spcBef>
              <a:buSzPts val="22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Sun &amp; De la Rosa</a:t>
            </a:r>
            <a:r>
              <a:rPr lang="en-US" sz="2400" dirty="0"/>
              <a:t>: Faculty Training and Student Perceptions</a:t>
            </a:r>
            <a:br>
              <a:rPr lang="en-US" sz="2400" dirty="0"/>
            </a:br>
            <a:endParaRPr lang="en-US" sz="2400" dirty="0"/>
          </a:p>
          <a:p>
            <a:pPr marL="609585" indent="-491054">
              <a:spcBef>
                <a:spcPts val="0"/>
              </a:spcBef>
              <a:buSzPts val="22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Martin &amp;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Bolliger</a:t>
            </a:r>
            <a:r>
              <a:rPr lang="en-US" sz="2400" dirty="0"/>
              <a:t>: Engagement Matters</a:t>
            </a:r>
            <a:br>
              <a:rPr lang="en-US" sz="2400" dirty="0"/>
            </a:br>
            <a:endParaRPr lang="en-US" sz="2400" dirty="0"/>
          </a:p>
          <a:p>
            <a:pPr marL="609585" indent="-491054">
              <a:spcBef>
                <a:spcPts val="0"/>
              </a:spcBef>
              <a:buSzPts val="22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Ralston-Berg et al</a:t>
            </a:r>
            <a:r>
              <a:rPr lang="en-US" sz="2400" dirty="0"/>
              <a:t>.: Students’ Perceptions of Online Course Quality</a:t>
            </a:r>
            <a:br>
              <a:rPr lang="en-US" sz="2400" dirty="0"/>
            </a:br>
            <a:endParaRPr lang="en-US" sz="2400" dirty="0"/>
          </a:p>
          <a:p>
            <a:pPr marL="609585" indent="-491054">
              <a:spcBef>
                <a:spcPts val="0"/>
              </a:spcBef>
              <a:buSzPts val="2200"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Sterling: </a:t>
            </a:r>
            <a:r>
              <a:rPr lang="en-US" sz="2400" dirty="0"/>
              <a:t>Student Satisfaction with Online 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816A1-F006-B24D-8C68-A10AF1C38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/>
          <a:srcRect l="327" r="2701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6933234" y="625683"/>
            <a:ext cx="5258745" cy="5649221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lIns="121900" tIns="121900" rIns="121900" bIns="121900" rtlCol="0" anchor="t" anchorCtr="0">
            <a:normAutofit/>
          </a:bodyPr>
          <a:lstStyle/>
          <a:p>
            <a:pPr marL="101598" indent="0">
              <a:spcBef>
                <a:spcPts val="853"/>
              </a:spcBef>
              <a:buSzPts val="2400"/>
              <a:buNone/>
            </a:pPr>
            <a:r>
              <a:rPr lang="en-US" sz="2400" b="1" dirty="0"/>
              <a:t>Student motivation for choosing online programs:</a:t>
            </a:r>
          </a:p>
          <a:p>
            <a:pPr marL="444498" indent="-342900">
              <a:spcBef>
                <a:spcPts val="200"/>
              </a:spcBef>
              <a:buSzPts val="2400"/>
            </a:pPr>
            <a:r>
              <a:rPr lang="en-US" sz="2400" dirty="0"/>
              <a:t>Flexibility</a:t>
            </a:r>
          </a:p>
          <a:p>
            <a:pPr marL="444498" indent="-342900">
              <a:spcBef>
                <a:spcPts val="200"/>
              </a:spcBef>
              <a:buSzPts val="2400"/>
            </a:pPr>
            <a:r>
              <a:rPr lang="en-US" sz="2400" dirty="0"/>
              <a:t>Cost</a:t>
            </a:r>
          </a:p>
          <a:p>
            <a:pPr marL="444498" indent="-342900">
              <a:spcBef>
                <a:spcPts val="200"/>
              </a:spcBef>
              <a:buSzPts val="2400"/>
            </a:pPr>
            <a:r>
              <a:rPr lang="en-US" sz="2400" dirty="0"/>
              <a:t>Program reputation</a:t>
            </a:r>
          </a:p>
          <a:p>
            <a:pPr marL="444498" indent="-342900">
              <a:spcBef>
                <a:spcPts val="200"/>
              </a:spcBef>
              <a:buSzPts val="2400"/>
            </a:pPr>
            <a:r>
              <a:rPr lang="en-US" sz="2400" dirty="0"/>
              <a:t>Time investment</a:t>
            </a:r>
            <a:br>
              <a:rPr lang="en-US" sz="24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101598" indent="0">
              <a:spcBef>
                <a:spcPts val="0"/>
              </a:spcBef>
              <a:buSzPts val="2400"/>
              <a:buNone/>
            </a:pPr>
            <a:r>
              <a:rPr lang="en-US" sz="2400" b="1" dirty="0"/>
              <a:t>Features students like in online classes:</a:t>
            </a:r>
          </a:p>
          <a:p>
            <a:pPr marL="444498" indent="-342900">
              <a:spcBef>
                <a:spcPts val="200"/>
              </a:spcBef>
              <a:buSzPts val="2400"/>
            </a:pPr>
            <a:r>
              <a:rPr lang="en-US" sz="2400" dirty="0"/>
              <a:t>Instructor &amp; peer interaction</a:t>
            </a:r>
          </a:p>
          <a:p>
            <a:pPr marL="444498" indent="-342900">
              <a:spcBef>
                <a:spcPts val="200"/>
              </a:spcBef>
              <a:buSzPts val="2400"/>
            </a:pPr>
            <a:r>
              <a:rPr lang="en-US" sz="2400" dirty="0"/>
              <a:t>Clear instructions/expectations &amp; feedback</a:t>
            </a:r>
          </a:p>
          <a:p>
            <a:pPr marL="444498" indent="-342900">
              <a:spcBef>
                <a:spcPts val="200"/>
              </a:spcBef>
              <a:buSzPts val="2400"/>
            </a:pPr>
            <a:r>
              <a:rPr lang="en-US" sz="2400" dirty="0"/>
              <a:t>Student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0C595E-8E32-204F-8860-1488EFDD5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1828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1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+mn-lt"/>
              </a:rPr>
              <a:t>Research Questions</a:t>
            </a:r>
          </a:p>
        </p:txBody>
      </p:sp>
      <p:graphicFrame>
        <p:nvGraphicFramePr>
          <p:cNvPr id="110" name="Google Shape;108;p20">
            <a:extLst>
              <a:ext uri="{FF2B5EF4-FFF2-40B4-BE49-F238E27FC236}">
                <a16:creationId xmlns:a16="http://schemas.microsoft.com/office/drawing/2014/main" id="{2116D969-CB68-454E-9BA1-BF9A287E4D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1649"/>
              </p:ext>
            </p:extLst>
          </p:nvPr>
        </p:nvGraphicFramePr>
        <p:xfrm>
          <a:off x="5194300" y="470924"/>
          <a:ext cx="6513604" cy="5393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B6D7BA4-A5CF-724E-83C4-47AA849A4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08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2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223877" y="373477"/>
            <a:ext cx="7164493" cy="132556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800" b="1" dirty="0"/>
              <a:t>Mixed Methods Approach</a:t>
            </a: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4851566">
            <a:off x="181140" y="1426872"/>
            <a:ext cx="4461181" cy="4647111"/>
          </a:xfrm>
          <a:prstGeom prst="rect">
            <a:avLst/>
          </a:prstGeom>
          <a:noFill/>
        </p:spPr>
      </p:pic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5285303" y="1849058"/>
            <a:ext cx="5804989" cy="315988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 fontScale="92500" lnSpcReduction="10000"/>
          </a:bodyPr>
          <a:lstStyle/>
          <a:p>
            <a:pPr marL="0" indent="0">
              <a:spcBef>
                <a:spcPts val="853"/>
              </a:spcBef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b="1" dirty="0"/>
              <a:t>Qualitative</a:t>
            </a:r>
          </a:p>
          <a:p>
            <a:pPr marL="1066785" lvl="1" indent="-575719">
              <a:spcBef>
                <a:spcPts val="853"/>
              </a:spcBef>
              <a:buSzPts val="3200"/>
            </a:pPr>
            <a:r>
              <a:rPr lang="en-US" dirty="0"/>
              <a:t>Student and advisor interviews</a:t>
            </a:r>
          </a:p>
          <a:p>
            <a:pPr marL="1066785" lvl="1" indent="-575719">
              <a:spcBef>
                <a:spcPts val="853"/>
              </a:spcBef>
              <a:buSzPts val="3200"/>
            </a:pPr>
            <a:r>
              <a:rPr lang="en-US" dirty="0"/>
              <a:t>Transcribed and coded for themes</a:t>
            </a:r>
          </a:p>
          <a:p>
            <a:pPr marL="491066" lvl="1" indent="0">
              <a:spcBef>
                <a:spcPts val="853"/>
              </a:spcBef>
              <a:buSzPts val="3200"/>
              <a:buNone/>
            </a:pPr>
            <a:endParaRPr lang="en-US" dirty="0"/>
          </a:p>
          <a:p>
            <a:pPr marL="33866" indent="0">
              <a:spcBef>
                <a:spcPts val="0"/>
              </a:spcBef>
              <a:buSzPts val="3200"/>
              <a:buNone/>
            </a:pPr>
            <a:r>
              <a:rPr lang="en-US" b="1" dirty="0"/>
              <a:t>Quantitative</a:t>
            </a:r>
          </a:p>
          <a:p>
            <a:pPr marL="1066785" lvl="1" indent="-575719">
              <a:spcBef>
                <a:spcPts val="0"/>
              </a:spcBef>
              <a:buSzPts val="3200"/>
            </a:pPr>
            <a:r>
              <a:rPr lang="en-US" dirty="0"/>
              <a:t>Survey questions generated by themes</a:t>
            </a:r>
          </a:p>
          <a:p>
            <a:pPr marL="1066785" lvl="1" indent="-575719">
              <a:spcBef>
                <a:spcPts val="0"/>
              </a:spcBef>
              <a:buSzPts val="3200"/>
            </a:pPr>
            <a:r>
              <a:rPr lang="en-US" dirty="0"/>
              <a:t>Rating and Likert scale responses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6FD71B-F261-0E4A-B722-2E5562F96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1828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23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>
                <a:solidFill>
                  <a:srgbClr val="FFFFFF"/>
                </a:solidFill>
              </a:rPr>
              <a:t>Themes: Definitions of a Quality Course</a:t>
            </a:r>
          </a:p>
        </p:txBody>
      </p:sp>
      <p:sp>
        <p:nvSpPr>
          <p:cNvPr id="125" name="Google Shape;125;p22"/>
          <p:cNvSpPr txBox="1"/>
          <p:nvPr/>
        </p:nvSpPr>
        <p:spPr>
          <a:xfrm>
            <a:off x="6678933" y="2381500"/>
            <a:ext cx="5210800" cy="1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7" name="Google Shape;122;p22">
            <a:extLst>
              <a:ext uri="{FF2B5EF4-FFF2-40B4-BE49-F238E27FC236}">
                <a16:creationId xmlns:a16="http://schemas.microsoft.com/office/drawing/2014/main" id="{D94249D3-FAB6-431B-B80F-DBC4B5832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92236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0DA9AF7-704F-1041-9C40-6C8EDA092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64895"/>
            <a:ext cx="12192000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37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757</Words>
  <Application>Microsoft Office PowerPoint</Application>
  <PresentationFormat>Widescreen</PresentationFormat>
  <Paragraphs>149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Lato Regular</vt:lpstr>
      <vt:lpstr>Office Theme</vt:lpstr>
      <vt:lpstr>PowerPoint Presentation</vt:lpstr>
      <vt:lpstr>PowerPoint Presentation</vt:lpstr>
      <vt:lpstr>Have you ever wondered . . .</vt:lpstr>
      <vt:lpstr>Relevant Research</vt:lpstr>
      <vt:lpstr>Relevant Research</vt:lpstr>
      <vt:lpstr>PowerPoint Presentation</vt:lpstr>
      <vt:lpstr>Research Questions</vt:lpstr>
      <vt:lpstr>Mixed Methods Approach</vt:lpstr>
      <vt:lpstr>Themes: Definitions of a Quality Course</vt:lpstr>
      <vt:lpstr>Themes: Definitions of non-Quality</vt:lpstr>
      <vt:lpstr>Spring 2020 Put a New Focus on Quality</vt:lpstr>
      <vt:lpstr>What Would an External Validation Mean?</vt:lpstr>
      <vt:lpstr>Sample Questions from the Student Survey</vt:lpstr>
      <vt:lpstr>Sample Questions from the Student Survey</vt:lpstr>
      <vt:lpstr>Sample Questions from the Student Survey</vt:lpstr>
      <vt:lpstr>Sample Questions from the Student Survey</vt:lpstr>
      <vt:lpstr>What do you think students look for?</vt:lpstr>
      <vt:lpstr>Interested in Participating?</vt:lpstr>
      <vt:lpstr>Questions?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Simunich</dc:creator>
  <cp:lastModifiedBy>Barbra</cp:lastModifiedBy>
  <cp:revision>5</cp:revision>
  <cp:lastPrinted>2020-10-20T12:50:05Z</cp:lastPrinted>
  <dcterms:created xsi:type="dcterms:W3CDTF">2020-10-19T22:35:25Z</dcterms:created>
  <dcterms:modified xsi:type="dcterms:W3CDTF">2020-10-20T13:01:30Z</dcterms:modified>
</cp:coreProperties>
</file>