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7" r:id="rId21"/>
    <p:sldId id="277" r:id="rId22"/>
    <p:sldId id="279" r:id="rId23"/>
    <p:sldId id="280" r:id="rId24"/>
    <p:sldId id="278" r:id="rId25"/>
    <p:sldId id="268" r:id="rId26"/>
    <p:sldId id="269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Lato" panose="020F0502020204030203" pitchFamily="34" charset="0"/>
      <p:regular r:id="rId33"/>
      <p:bold r:id="rId34"/>
      <p:italic r:id="rId35"/>
      <p:boldItalic r:id="rId36"/>
    </p:embeddedFont>
    <p:embeddedFont>
      <p:font typeface="Trebuchet MS" panose="020B0603020202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gCNvaQ+6BjxIdPC6GJRuErn/mGa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incewicz, Amy" initials="GA" lastIdx="1" clrIdx="0">
    <p:extLst>
      <p:ext uri="{19B8F6BF-5375-455C-9EA6-DF929625EA0E}">
        <p15:presenceInfo xmlns:p15="http://schemas.microsoft.com/office/powerpoint/2012/main" userId="S::agrincew@kent.edu::2cb35428-724b-4719-a81a-894f9ab110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45839-EEBB-4C5F-BC96-6B171D845829}" type="doc">
      <dgm:prSet loTypeId="urn:microsoft.com/office/officeart/2005/8/layout/cycle2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9B5897-F2C1-49C3-8771-A13BD1FBAACE}">
      <dgm:prSet phldrT="[Text]"/>
      <dgm:spPr/>
      <dgm:t>
        <a:bodyPr/>
        <a:lstStyle/>
        <a:p>
          <a:r>
            <a:rPr lang="en-US" dirty="0"/>
            <a:t>QM HE 6</a:t>
          </a:r>
          <a:r>
            <a:rPr lang="en-US" baseline="30000" dirty="0"/>
            <a:t>th</a:t>
          </a:r>
          <a:r>
            <a:rPr lang="en-US" dirty="0"/>
            <a:t> Rubric</a:t>
          </a:r>
        </a:p>
      </dgm:t>
    </dgm:pt>
    <dgm:pt modelId="{204CB0CD-4989-494C-B88A-2C309A04B71B}" type="parTrans" cxnId="{4627CD4C-3C7D-401E-92ED-FF773BE3F4A1}">
      <dgm:prSet/>
      <dgm:spPr/>
      <dgm:t>
        <a:bodyPr/>
        <a:lstStyle/>
        <a:p>
          <a:endParaRPr lang="en-US"/>
        </a:p>
      </dgm:t>
    </dgm:pt>
    <dgm:pt modelId="{35BD1264-891C-48F1-A77C-5F3F83F427D9}" type="sibTrans" cxnId="{4627CD4C-3C7D-401E-92ED-FF773BE3F4A1}">
      <dgm:prSet/>
      <dgm:spPr/>
      <dgm:t>
        <a:bodyPr/>
        <a:lstStyle/>
        <a:p>
          <a:endParaRPr lang="en-US"/>
        </a:p>
      </dgm:t>
    </dgm:pt>
    <dgm:pt modelId="{30D90AFF-161C-439A-9647-A9DC44D2955A}">
      <dgm:prSet phldrT="[Text]"/>
      <dgm:spPr/>
      <dgm:t>
        <a:bodyPr/>
        <a:lstStyle/>
        <a:p>
          <a:r>
            <a:rPr lang="en-US" dirty="0"/>
            <a:t>Internal Evaluation</a:t>
          </a:r>
        </a:p>
      </dgm:t>
    </dgm:pt>
    <dgm:pt modelId="{3E8FA5F0-D36D-4774-923F-8EBA1A68AE95}" type="parTrans" cxnId="{C2F74B15-902F-41D5-BDF1-774ACEAD6876}">
      <dgm:prSet/>
      <dgm:spPr/>
      <dgm:t>
        <a:bodyPr/>
        <a:lstStyle/>
        <a:p>
          <a:endParaRPr lang="en-US"/>
        </a:p>
      </dgm:t>
    </dgm:pt>
    <dgm:pt modelId="{7EAD42F4-9765-455E-9D9C-115BFB5606BA}" type="sibTrans" cxnId="{C2F74B15-902F-41D5-BDF1-774ACEAD6876}">
      <dgm:prSet/>
      <dgm:spPr/>
      <dgm:t>
        <a:bodyPr/>
        <a:lstStyle/>
        <a:p>
          <a:endParaRPr lang="en-US"/>
        </a:p>
      </dgm:t>
    </dgm:pt>
    <dgm:pt modelId="{12DA8E00-5FC3-430C-BE45-3777B5C9936E}">
      <dgm:prSet phldrT="[Text]"/>
      <dgm:spPr/>
      <dgm:t>
        <a:bodyPr/>
        <a:lstStyle/>
        <a:p>
          <a:r>
            <a:rPr lang="en-US" dirty="0"/>
            <a:t>Revision Roadmap</a:t>
          </a:r>
        </a:p>
      </dgm:t>
    </dgm:pt>
    <dgm:pt modelId="{5F38EE3E-CD48-46D3-A282-7643CD10141D}" type="parTrans" cxnId="{C2BCA4F0-4CDB-46D1-AEC2-88EB8BBC88D4}">
      <dgm:prSet/>
      <dgm:spPr/>
      <dgm:t>
        <a:bodyPr/>
        <a:lstStyle/>
        <a:p>
          <a:endParaRPr lang="en-US"/>
        </a:p>
      </dgm:t>
    </dgm:pt>
    <dgm:pt modelId="{E86FE19B-D37B-4422-93DA-BA7898154D55}" type="sibTrans" cxnId="{C2BCA4F0-4CDB-46D1-AEC2-88EB8BBC88D4}">
      <dgm:prSet/>
      <dgm:spPr/>
      <dgm:t>
        <a:bodyPr/>
        <a:lstStyle/>
        <a:p>
          <a:endParaRPr lang="en-US"/>
        </a:p>
      </dgm:t>
    </dgm:pt>
    <dgm:pt modelId="{9AC69F2E-A1E8-40DB-9CEA-0092635583E1}" type="pres">
      <dgm:prSet presAssocID="{D7545839-EEBB-4C5F-BC96-6B171D845829}" presName="cycle" presStyleCnt="0">
        <dgm:presLayoutVars>
          <dgm:dir/>
          <dgm:resizeHandles val="exact"/>
        </dgm:presLayoutVars>
      </dgm:prSet>
      <dgm:spPr/>
    </dgm:pt>
    <dgm:pt modelId="{85808C55-E53A-4D36-8004-1986B4D73DF4}" type="pres">
      <dgm:prSet presAssocID="{FD9B5897-F2C1-49C3-8771-A13BD1FBAACE}" presName="node" presStyleLbl="node1" presStyleIdx="0" presStyleCnt="3">
        <dgm:presLayoutVars>
          <dgm:bulletEnabled val="1"/>
        </dgm:presLayoutVars>
      </dgm:prSet>
      <dgm:spPr/>
    </dgm:pt>
    <dgm:pt modelId="{A98B3861-28BE-4A06-9743-057ECE81396C}" type="pres">
      <dgm:prSet presAssocID="{35BD1264-891C-48F1-A77C-5F3F83F427D9}" presName="sibTrans" presStyleLbl="sibTrans2D1" presStyleIdx="0" presStyleCnt="3"/>
      <dgm:spPr/>
    </dgm:pt>
    <dgm:pt modelId="{BDB33FD1-433A-4D15-9E60-54F8567B11B9}" type="pres">
      <dgm:prSet presAssocID="{35BD1264-891C-48F1-A77C-5F3F83F427D9}" presName="connectorText" presStyleLbl="sibTrans2D1" presStyleIdx="0" presStyleCnt="3"/>
      <dgm:spPr/>
    </dgm:pt>
    <dgm:pt modelId="{D81FCA62-5D91-455D-8B49-9C989952E855}" type="pres">
      <dgm:prSet presAssocID="{30D90AFF-161C-439A-9647-A9DC44D2955A}" presName="node" presStyleLbl="node1" presStyleIdx="1" presStyleCnt="3">
        <dgm:presLayoutVars>
          <dgm:bulletEnabled val="1"/>
        </dgm:presLayoutVars>
      </dgm:prSet>
      <dgm:spPr/>
    </dgm:pt>
    <dgm:pt modelId="{6AE38240-89B3-47A5-A704-7637C7301073}" type="pres">
      <dgm:prSet presAssocID="{7EAD42F4-9765-455E-9D9C-115BFB5606BA}" presName="sibTrans" presStyleLbl="sibTrans2D1" presStyleIdx="1" presStyleCnt="3"/>
      <dgm:spPr/>
    </dgm:pt>
    <dgm:pt modelId="{7E24DDB2-1D10-4111-8CC5-BDB2804A12A5}" type="pres">
      <dgm:prSet presAssocID="{7EAD42F4-9765-455E-9D9C-115BFB5606BA}" presName="connectorText" presStyleLbl="sibTrans2D1" presStyleIdx="1" presStyleCnt="3"/>
      <dgm:spPr/>
    </dgm:pt>
    <dgm:pt modelId="{64D99DB5-9652-475C-A4FC-BB731E365EAE}" type="pres">
      <dgm:prSet presAssocID="{12DA8E00-5FC3-430C-BE45-3777B5C9936E}" presName="node" presStyleLbl="node1" presStyleIdx="2" presStyleCnt="3">
        <dgm:presLayoutVars>
          <dgm:bulletEnabled val="1"/>
        </dgm:presLayoutVars>
      </dgm:prSet>
      <dgm:spPr/>
    </dgm:pt>
    <dgm:pt modelId="{01E65D11-9E6A-4FE7-9896-3A4F3BE57B00}" type="pres">
      <dgm:prSet presAssocID="{E86FE19B-D37B-4422-93DA-BA7898154D55}" presName="sibTrans" presStyleLbl="sibTrans2D1" presStyleIdx="2" presStyleCnt="3"/>
      <dgm:spPr/>
    </dgm:pt>
    <dgm:pt modelId="{696DD6BD-5759-45E0-BBEA-33EFEAF69431}" type="pres">
      <dgm:prSet presAssocID="{E86FE19B-D37B-4422-93DA-BA7898154D55}" presName="connectorText" presStyleLbl="sibTrans2D1" presStyleIdx="2" presStyleCnt="3"/>
      <dgm:spPr/>
    </dgm:pt>
  </dgm:ptLst>
  <dgm:cxnLst>
    <dgm:cxn modelId="{4DF82802-5954-47EF-96D1-C2EF7DAAE3A7}" type="presOf" srcId="{7EAD42F4-9765-455E-9D9C-115BFB5606BA}" destId="{6AE38240-89B3-47A5-A704-7637C7301073}" srcOrd="0" destOrd="0" presId="urn:microsoft.com/office/officeart/2005/8/layout/cycle2"/>
    <dgm:cxn modelId="{5F38C205-427E-4198-97AA-B651E4850A3D}" type="presOf" srcId="{E86FE19B-D37B-4422-93DA-BA7898154D55}" destId="{01E65D11-9E6A-4FE7-9896-3A4F3BE57B00}" srcOrd="0" destOrd="0" presId="urn:microsoft.com/office/officeart/2005/8/layout/cycle2"/>
    <dgm:cxn modelId="{6BDCA713-E762-45AC-BBF2-7CE8B0E90902}" type="presOf" srcId="{FD9B5897-F2C1-49C3-8771-A13BD1FBAACE}" destId="{85808C55-E53A-4D36-8004-1986B4D73DF4}" srcOrd="0" destOrd="0" presId="urn:microsoft.com/office/officeart/2005/8/layout/cycle2"/>
    <dgm:cxn modelId="{C2F74B15-902F-41D5-BDF1-774ACEAD6876}" srcId="{D7545839-EEBB-4C5F-BC96-6B171D845829}" destId="{30D90AFF-161C-439A-9647-A9DC44D2955A}" srcOrd="1" destOrd="0" parTransId="{3E8FA5F0-D36D-4774-923F-8EBA1A68AE95}" sibTransId="{7EAD42F4-9765-455E-9D9C-115BFB5606BA}"/>
    <dgm:cxn modelId="{FBCFE669-F257-4CD1-AA41-5CA1CFC2E768}" type="presOf" srcId="{D7545839-EEBB-4C5F-BC96-6B171D845829}" destId="{9AC69F2E-A1E8-40DB-9CEA-0092635583E1}" srcOrd="0" destOrd="0" presId="urn:microsoft.com/office/officeart/2005/8/layout/cycle2"/>
    <dgm:cxn modelId="{4627CD4C-3C7D-401E-92ED-FF773BE3F4A1}" srcId="{D7545839-EEBB-4C5F-BC96-6B171D845829}" destId="{FD9B5897-F2C1-49C3-8771-A13BD1FBAACE}" srcOrd="0" destOrd="0" parTransId="{204CB0CD-4989-494C-B88A-2C309A04B71B}" sibTransId="{35BD1264-891C-48F1-A77C-5F3F83F427D9}"/>
    <dgm:cxn modelId="{19FEBA4D-60FD-49CB-A598-34D3D048A581}" type="presOf" srcId="{7EAD42F4-9765-455E-9D9C-115BFB5606BA}" destId="{7E24DDB2-1D10-4111-8CC5-BDB2804A12A5}" srcOrd="1" destOrd="0" presId="urn:microsoft.com/office/officeart/2005/8/layout/cycle2"/>
    <dgm:cxn modelId="{C71A57AB-3857-493D-8F0E-14242E52FA18}" type="presOf" srcId="{12DA8E00-5FC3-430C-BE45-3777B5C9936E}" destId="{64D99DB5-9652-475C-A4FC-BB731E365EAE}" srcOrd="0" destOrd="0" presId="urn:microsoft.com/office/officeart/2005/8/layout/cycle2"/>
    <dgm:cxn modelId="{49E389BD-7971-4DB0-8319-273113578C14}" type="presOf" srcId="{35BD1264-891C-48F1-A77C-5F3F83F427D9}" destId="{A98B3861-28BE-4A06-9743-057ECE81396C}" srcOrd="0" destOrd="0" presId="urn:microsoft.com/office/officeart/2005/8/layout/cycle2"/>
    <dgm:cxn modelId="{C2BCA4F0-4CDB-46D1-AEC2-88EB8BBC88D4}" srcId="{D7545839-EEBB-4C5F-BC96-6B171D845829}" destId="{12DA8E00-5FC3-430C-BE45-3777B5C9936E}" srcOrd="2" destOrd="0" parTransId="{5F38EE3E-CD48-46D3-A282-7643CD10141D}" sibTransId="{E86FE19B-D37B-4422-93DA-BA7898154D55}"/>
    <dgm:cxn modelId="{5051B9F7-7A13-44D4-8201-D20995425EDE}" type="presOf" srcId="{35BD1264-891C-48F1-A77C-5F3F83F427D9}" destId="{BDB33FD1-433A-4D15-9E60-54F8567B11B9}" srcOrd="1" destOrd="0" presId="urn:microsoft.com/office/officeart/2005/8/layout/cycle2"/>
    <dgm:cxn modelId="{21082BFB-BAD7-4A0F-AF85-2C5FCF7DDD5A}" type="presOf" srcId="{E86FE19B-D37B-4422-93DA-BA7898154D55}" destId="{696DD6BD-5759-45E0-BBEA-33EFEAF69431}" srcOrd="1" destOrd="0" presId="urn:microsoft.com/office/officeart/2005/8/layout/cycle2"/>
    <dgm:cxn modelId="{B06106FD-9125-4A8E-AC56-7119DC3037A5}" type="presOf" srcId="{30D90AFF-161C-439A-9647-A9DC44D2955A}" destId="{D81FCA62-5D91-455D-8B49-9C989952E855}" srcOrd="0" destOrd="0" presId="urn:microsoft.com/office/officeart/2005/8/layout/cycle2"/>
    <dgm:cxn modelId="{2E98E25C-B094-46FF-BEB1-4575D45ED9EA}" type="presParOf" srcId="{9AC69F2E-A1E8-40DB-9CEA-0092635583E1}" destId="{85808C55-E53A-4D36-8004-1986B4D73DF4}" srcOrd="0" destOrd="0" presId="urn:microsoft.com/office/officeart/2005/8/layout/cycle2"/>
    <dgm:cxn modelId="{07B20F3D-A066-4ADC-ACAF-BBF89C4AB320}" type="presParOf" srcId="{9AC69F2E-A1E8-40DB-9CEA-0092635583E1}" destId="{A98B3861-28BE-4A06-9743-057ECE81396C}" srcOrd="1" destOrd="0" presId="urn:microsoft.com/office/officeart/2005/8/layout/cycle2"/>
    <dgm:cxn modelId="{D56AFB04-D0C4-47C7-926D-382905E501B1}" type="presParOf" srcId="{A98B3861-28BE-4A06-9743-057ECE81396C}" destId="{BDB33FD1-433A-4D15-9E60-54F8567B11B9}" srcOrd="0" destOrd="0" presId="urn:microsoft.com/office/officeart/2005/8/layout/cycle2"/>
    <dgm:cxn modelId="{6202496D-B281-4A4C-9BFF-E03A5F8D4C95}" type="presParOf" srcId="{9AC69F2E-A1E8-40DB-9CEA-0092635583E1}" destId="{D81FCA62-5D91-455D-8B49-9C989952E855}" srcOrd="2" destOrd="0" presId="urn:microsoft.com/office/officeart/2005/8/layout/cycle2"/>
    <dgm:cxn modelId="{673BFC22-A942-4F75-BF14-B6B20532B46D}" type="presParOf" srcId="{9AC69F2E-A1E8-40DB-9CEA-0092635583E1}" destId="{6AE38240-89B3-47A5-A704-7637C7301073}" srcOrd="3" destOrd="0" presId="urn:microsoft.com/office/officeart/2005/8/layout/cycle2"/>
    <dgm:cxn modelId="{3D3CB0BB-1960-437B-8673-CA3602CFDEED}" type="presParOf" srcId="{6AE38240-89B3-47A5-A704-7637C7301073}" destId="{7E24DDB2-1D10-4111-8CC5-BDB2804A12A5}" srcOrd="0" destOrd="0" presId="urn:microsoft.com/office/officeart/2005/8/layout/cycle2"/>
    <dgm:cxn modelId="{9306C801-96BE-42C8-BAE5-22E9EBF6EB15}" type="presParOf" srcId="{9AC69F2E-A1E8-40DB-9CEA-0092635583E1}" destId="{64D99DB5-9652-475C-A4FC-BB731E365EAE}" srcOrd="4" destOrd="0" presId="urn:microsoft.com/office/officeart/2005/8/layout/cycle2"/>
    <dgm:cxn modelId="{FE404877-EF67-454A-9488-F52E65727068}" type="presParOf" srcId="{9AC69F2E-A1E8-40DB-9CEA-0092635583E1}" destId="{01E65D11-9E6A-4FE7-9896-3A4F3BE57B00}" srcOrd="5" destOrd="0" presId="urn:microsoft.com/office/officeart/2005/8/layout/cycle2"/>
    <dgm:cxn modelId="{DEC8AAEE-2F00-4DDF-8514-E22901CCF0E3}" type="presParOf" srcId="{01E65D11-9E6A-4FE7-9896-3A4F3BE57B00}" destId="{696DD6BD-5759-45E0-BBEA-33EFEAF6943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B9EDA2-83FC-4D85-A09B-F8DB44172A0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0FBC2B-7963-4F65-8566-088F3D3D0ABB}">
      <dgm:prSet phldrT="[Text]"/>
      <dgm:spPr/>
      <dgm:t>
        <a:bodyPr/>
        <a:lstStyle/>
        <a:p>
          <a:r>
            <a:rPr lang="en-US" dirty="0"/>
            <a:t>Alignment</a:t>
          </a:r>
        </a:p>
      </dgm:t>
    </dgm:pt>
    <dgm:pt modelId="{6B13E335-5458-481F-820A-168C57893874}" type="parTrans" cxnId="{71F69C27-6FDD-40AA-824B-998140E65314}">
      <dgm:prSet/>
      <dgm:spPr/>
      <dgm:t>
        <a:bodyPr/>
        <a:lstStyle/>
        <a:p>
          <a:endParaRPr lang="en-US"/>
        </a:p>
      </dgm:t>
    </dgm:pt>
    <dgm:pt modelId="{4AC9ACF0-7609-4A8C-831A-5420A9CE1FA0}" type="sibTrans" cxnId="{71F69C27-6FDD-40AA-824B-998140E65314}">
      <dgm:prSet/>
      <dgm:spPr/>
      <dgm:t>
        <a:bodyPr/>
        <a:lstStyle/>
        <a:p>
          <a:endParaRPr lang="en-US"/>
        </a:p>
      </dgm:t>
    </dgm:pt>
    <dgm:pt modelId="{5B13A357-CCEE-4D60-9137-D3FC3E1340D6}">
      <dgm:prSet phldrT="[Text]"/>
      <dgm:spPr/>
      <dgm:t>
        <a:bodyPr/>
        <a:lstStyle/>
        <a:p>
          <a:r>
            <a:rPr lang="en-US" dirty="0"/>
            <a:t>Engagement</a:t>
          </a:r>
        </a:p>
      </dgm:t>
    </dgm:pt>
    <dgm:pt modelId="{784BC90E-17FE-4B98-AD1F-B4F71E4881FA}" type="parTrans" cxnId="{C35C213F-2A36-4BAE-B023-F7DBF2E1FE73}">
      <dgm:prSet/>
      <dgm:spPr/>
      <dgm:t>
        <a:bodyPr/>
        <a:lstStyle/>
        <a:p>
          <a:endParaRPr lang="en-US"/>
        </a:p>
      </dgm:t>
    </dgm:pt>
    <dgm:pt modelId="{5C2ACF4C-62E0-467B-93A7-228EA1BD7251}" type="sibTrans" cxnId="{C35C213F-2A36-4BAE-B023-F7DBF2E1FE73}">
      <dgm:prSet/>
      <dgm:spPr/>
      <dgm:t>
        <a:bodyPr/>
        <a:lstStyle/>
        <a:p>
          <a:endParaRPr lang="en-US"/>
        </a:p>
      </dgm:t>
    </dgm:pt>
    <dgm:pt modelId="{BECA42B6-D0E8-404E-9B25-D03F2FC1AEFC}">
      <dgm:prSet phldrT="[Text]"/>
      <dgm:spPr/>
      <dgm:t>
        <a:bodyPr/>
        <a:lstStyle/>
        <a:p>
          <a:r>
            <a:rPr lang="en-US" dirty="0"/>
            <a:t>Innovation</a:t>
          </a:r>
        </a:p>
      </dgm:t>
    </dgm:pt>
    <dgm:pt modelId="{54A71DEE-9EF7-4442-BF7F-57EA0B0BDCE2}" type="parTrans" cxnId="{02A44CE0-AB1D-47C9-B336-6626B5FBE7BB}">
      <dgm:prSet/>
      <dgm:spPr/>
      <dgm:t>
        <a:bodyPr/>
        <a:lstStyle/>
        <a:p>
          <a:endParaRPr lang="en-US"/>
        </a:p>
      </dgm:t>
    </dgm:pt>
    <dgm:pt modelId="{5FEB1468-C6FC-4A9C-9A56-868C69365DE6}" type="sibTrans" cxnId="{02A44CE0-AB1D-47C9-B336-6626B5FBE7BB}">
      <dgm:prSet/>
      <dgm:spPr/>
      <dgm:t>
        <a:bodyPr/>
        <a:lstStyle/>
        <a:p>
          <a:endParaRPr lang="en-US"/>
        </a:p>
      </dgm:t>
    </dgm:pt>
    <dgm:pt modelId="{2D25A4BA-F996-44B4-928C-5FAD6F99D1F7}">
      <dgm:prSet phldrT="[Text]"/>
      <dgm:spPr/>
      <dgm:t>
        <a:bodyPr/>
        <a:lstStyle/>
        <a:p>
          <a:r>
            <a:rPr lang="en-US" dirty="0"/>
            <a:t>Organization</a:t>
          </a:r>
        </a:p>
      </dgm:t>
    </dgm:pt>
    <dgm:pt modelId="{3B5F1DF6-8871-4766-A54D-D44490A4D885}" type="parTrans" cxnId="{DBAAFFE8-5B2E-4EB9-8D41-E95DAB8DD045}">
      <dgm:prSet/>
      <dgm:spPr/>
      <dgm:t>
        <a:bodyPr/>
        <a:lstStyle/>
        <a:p>
          <a:endParaRPr lang="en-US"/>
        </a:p>
      </dgm:t>
    </dgm:pt>
    <dgm:pt modelId="{A1881971-32F5-4C6F-913A-C48C82F345F7}" type="sibTrans" cxnId="{DBAAFFE8-5B2E-4EB9-8D41-E95DAB8DD045}">
      <dgm:prSet/>
      <dgm:spPr/>
      <dgm:t>
        <a:bodyPr/>
        <a:lstStyle/>
        <a:p>
          <a:endParaRPr lang="en-US"/>
        </a:p>
      </dgm:t>
    </dgm:pt>
    <dgm:pt modelId="{6E9493AF-CF66-4157-B432-9F52E50CB7F4}">
      <dgm:prSet phldrT="[Text]"/>
      <dgm:spPr/>
      <dgm:t>
        <a:bodyPr/>
        <a:lstStyle/>
        <a:p>
          <a:r>
            <a:rPr lang="en-US" dirty="0"/>
            <a:t>Accessibility</a:t>
          </a:r>
        </a:p>
      </dgm:t>
    </dgm:pt>
    <dgm:pt modelId="{F35D8436-7B30-4617-8DC4-FE080E2188D6}" type="parTrans" cxnId="{83B421B9-D3A0-44B9-8027-9FB3E93EEBB8}">
      <dgm:prSet/>
      <dgm:spPr/>
      <dgm:t>
        <a:bodyPr/>
        <a:lstStyle/>
        <a:p>
          <a:endParaRPr lang="en-US"/>
        </a:p>
      </dgm:t>
    </dgm:pt>
    <dgm:pt modelId="{38420E98-2057-4356-8DFE-A0EAF973E90D}" type="sibTrans" cxnId="{83B421B9-D3A0-44B9-8027-9FB3E93EEBB8}">
      <dgm:prSet/>
      <dgm:spPr/>
      <dgm:t>
        <a:bodyPr/>
        <a:lstStyle/>
        <a:p>
          <a:endParaRPr lang="en-US"/>
        </a:p>
      </dgm:t>
    </dgm:pt>
    <dgm:pt modelId="{9126DC69-A799-484E-A123-2A2CE41E47E2}">
      <dgm:prSet phldrT="[Text]"/>
      <dgm:spPr/>
      <dgm:t>
        <a:bodyPr/>
        <a:lstStyle/>
        <a:p>
          <a:r>
            <a:rPr lang="en-US" dirty="0"/>
            <a:t>Usability</a:t>
          </a:r>
        </a:p>
      </dgm:t>
    </dgm:pt>
    <dgm:pt modelId="{3B496F6E-AD26-424E-827E-B6348E0961BE}" type="parTrans" cxnId="{D278514A-283C-45FB-816C-87640594C127}">
      <dgm:prSet/>
      <dgm:spPr/>
      <dgm:t>
        <a:bodyPr/>
        <a:lstStyle/>
        <a:p>
          <a:endParaRPr lang="en-US"/>
        </a:p>
      </dgm:t>
    </dgm:pt>
    <dgm:pt modelId="{3BB69814-6F13-41CD-B103-A085A2A055FA}" type="sibTrans" cxnId="{D278514A-283C-45FB-816C-87640594C127}">
      <dgm:prSet/>
      <dgm:spPr/>
      <dgm:t>
        <a:bodyPr/>
        <a:lstStyle/>
        <a:p>
          <a:endParaRPr lang="en-US"/>
        </a:p>
      </dgm:t>
    </dgm:pt>
    <dgm:pt modelId="{EF717913-B39F-4D1A-9B5F-84E355322029}">
      <dgm:prSet phldrT="[Text]"/>
      <dgm:spPr/>
      <dgm:t>
        <a:bodyPr/>
        <a:lstStyle/>
        <a:p>
          <a:r>
            <a:rPr lang="en-US" dirty="0"/>
            <a:t>YOU</a:t>
          </a:r>
        </a:p>
      </dgm:t>
    </dgm:pt>
    <dgm:pt modelId="{D41086AD-BB8F-40B5-808E-F1DDE5A5528D}" type="parTrans" cxnId="{49CCDA02-42C6-4473-B87C-91C8F14B03C8}">
      <dgm:prSet/>
      <dgm:spPr/>
      <dgm:t>
        <a:bodyPr/>
        <a:lstStyle/>
        <a:p>
          <a:endParaRPr lang="en-US"/>
        </a:p>
      </dgm:t>
    </dgm:pt>
    <dgm:pt modelId="{95FC76DB-D4D0-4D25-9EA7-B706C5555137}" type="sibTrans" cxnId="{49CCDA02-42C6-4473-B87C-91C8F14B03C8}">
      <dgm:prSet/>
      <dgm:spPr/>
      <dgm:t>
        <a:bodyPr/>
        <a:lstStyle/>
        <a:p>
          <a:endParaRPr lang="en-US"/>
        </a:p>
      </dgm:t>
    </dgm:pt>
    <dgm:pt modelId="{D0B07971-639D-4BBA-964F-2186FA8587D4}" type="pres">
      <dgm:prSet presAssocID="{B2B9EDA2-83FC-4D85-A09B-F8DB44172A0D}" presName="cycle" presStyleCnt="0">
        <dgm:presLayoutVars>
          <dgm:dir/>
          <dgm:resizeHandles val="exact"/>
        </dgm:presLayoutVars>
      </dgm:prSet>
      <dgm:spPr/>
    </dgm:pt>
    <dgm:pt modelId="{D756A328-E8A7-4432-93F8-2D4924D2A34E}" type="pres">
      <dgm:prSet presAssocID="{6D0FBC2B-7963-4F65-8566-088F3D3D0ABB}" presName="node" presStyleLbl="node1" presStyleIdx="0" presStyleCnt="7">
        <dgm:presLayoutVars>
          <dgm:bulletEnabled val="1"/>
        </dgm:presLayoutVars>
      </dgm:prSet>
      <dgm:spPr/>
    </dgm:pt>
    <dgm:pt modelId="{6CC12C63-62DD-4247-824A-621F06935D07}" type="pres">
      <dgm:prSet presAssocID="{4AC9ACF0-7609-4A8C-831A-5420A9CE1FA0}" presName="sibTrans" presStyleLbl="sibTrans2D1" presStyleIdx="0" presStyleCnt="7"/>
      <dgm:spPr/>
    </dgm:pt>
    <dgm:pt modelId="{CC4B68CC-62FF-4870-BA33-87F7C5BD85AD}" type="pres">
      <dgm:prSet presAssocID="{4AC9ACF0-7609-4A8C-831A-5420A9CE1FA0}" presName="connectorText" presStyleLbl="sibTrans2D1" presStyleIdx="0" presStyleCnt="7"/>
      <dgm:spPr/>
    </dgm:pt>
    <dgm:pt modelId="{FDEA0701-604B-482C-800A-94768E7BE1B9}" type="pres">
      <dgm:prSet presAssocID="{6E9493AF-CF66-4157-B432-9F52E50CB7F4}" presName="node" presStyleLbl="node1" presStyleIdx="1" presStyleCnt="7">
        <dgm:presLayoutVars>
          <dgm:bulletEnabled val="1"/>
        </dgm:presLayoutVars>
      </dgm:prSet>
      <dgm:spPr/>
    </dgm:pt>
    <dgm:pt modelId="{657A43CE-30C6-459B-9C84-5A5D543611AE}" type="pres">
      <dgm:prSet presAssocID="{38420E98-2057-4356-8DFE-A0EAF973E90D}" presName="sibTrans" presStyleLbl="sibTrans2D1" presStyleIdx="1" presStyleCnt="7"/>
      <dgm:spPr/>
    </dgm:pt>
    <dgm:pt modelId="{6C9A73C8-A087-4419-9B41-08828AE175E3}" type="pres">
      <dgm:prSet presAssocID="{38420E98-2057-4356-8DFE-A0EAF973E90D}" presName="connectorText" presStyleLbl="sibTrans2D1" presStyleIdx="1" presStyleCnt="7"/>
      <dgm:spPr/>
    </dgm:pt>
    <dgm:pt modelId="{71AFE118-C655-4417-8BAE-AF5357BD4E74}" type="pres">
      <dgm:prSet presAssocID="{5B13A357-CCEE-4D60-9137-D3FC3E1340D6}" presName="node" presStyleLbl="node1" presStyleIdx="2" presStyleCnt="7">
        <dgm:presLayoutVars>
          <dgm:bulletEnabled val="1"/>
        </dgm:presLayoutVars>
      </dgm:prSet>
      <dgm:spPr/>
    </dgm:pt>
    <dgm:pt modelId="{023E3A32-A116-4058-986E-482639B7C887}" type="pres">
      <dgm:prSet presAssocID="{5C2ACF4C-62E0-467B-93A7-228EA1BD7251}" presName="sibTrans" presStyleLbl="sibTrans2D1" presStyleIdx="2" presStyleCnt="7"/>
      <dgm:spPr/>
    </dgm:pt>
    <dgm:pt modelId="{DF1172CB-FC4E-4575-AFE5-4CBD2622EDA4}" type="pres">
      <dgm:prSet presAssocID="{5C2ACF4C-62E0-467B-93A7-228EA1BD7251}" presName="connectorText" presStyleLbl="sibTrans2D1" presStyleIdx="2" presStyleCnt="7"/>
      <dgm:spPr/>
    </dgm:pt>
    <dgm:pt modelId="{516F423F-5069-403A-A4DF-3450139A48AB}" type="pres">
      <dgm:prSet presAssocID="{BECA42B6-D0E8-404E-9B25-D03F2FC1AEFC}" presName="node" presStyleLbl="node1" presStyleIdx="3" presStyleCnt="7">
        <dgm:presLayoutVars>
          <dgm:bulletEnabled val="1"/>
        </dgm:presLayoutVars>
      </dgm:prSet>
      <dgm:spPr/>
    </dgm:pt>
    <dgm:pt modelId="{26963041-DF87-4AFD-8143-7C38BB5F462A}" type="pres">
      <dgm:prSet presAssocID="{5FEB1468-C6FC-4A9C-9A56-868C69365DE6}" presName="sibTrans" presStyleLbl="sibTrans2D1" presStyleIdx="3" presStyleCnt="7"/>
      <dgm:spPr/>
    </dgm:pt>
    <dgm:pt modelId="{DB35269E-8523-4C8E-B967-B35A13AC7BEF}" type="pres">
      <dgm:prSet presAssocID="{5FEB1468-C6FC-4A9C-9A56-868C69365DE6}" presName="connectorText" presStyleLbl="sibTrans2D1" presStyleIdx="3" presStyleCnt="7"/>
      <dgm:spPr/>
    </dgm:pt>
    <dgm:pt modelId="{65617DE1-2601-4BE7-90A7-340A76010E46}" type="pres">
      <dgm:prSet presAssocID="{2D25A4BA-F996-44B4-928C-5FAD6F99D1F7}" presName="node" presStyleLbl="node1" presStyleIdx="4" presStyleCnt="7">
        <dgm:presLayoutVars>
          <dgm:bulletEnabled val="1"/>
        </dgm:presLayoutVars>
      </dgm:prSet>
      <dgm:spPr/>
    </dgm:pt>
    <dgm:pt modelId="{21DF1848-814E-434B-93D7-76DAA4DEAAED}" type="pres">
      <dgm:prSet presAssocID="{A1881971-32F5-4C6F-913A-C48C82F345F7}" presName="sibTrans" presStyleLbl="sibTrans2D1" presStyleIdx="4" presStyleCnt="7"/>
      <dgm:spPr/>
    </dgm:pt>
    <dgm:pt modelId="{0D5120DE-90B7-4A5F-813E-8AB9394D28B5}" type="pres">
      <dgm:prSet presAssocID="{A1881971-32F5-4C6F-913A-C48C82F345F7}" presName="connectorText" presStyleLbl="sibTrans2D1" presStyleIdx="4" presStyleCnt="7"/>
      <dgm:spPr/>
    </dgm:pt>
    <dgm:pt modelId="{4F93B92E-6630-48DD-B886-6CC491F5D043}" type="pres">
      <dgm:prSet presAssocID="{9126DC69-A799-484E-A123-2A2CE41E47E2}" presName="node" presStyleLbl="node1" presStyleIdx="5" presStyleCnt="7">
        <dgm:presLayoutVars>
          <dgm:bulletEnabled val="1"/>
        </dgm:presLayoutVars>
      </dgm:prSet>
      <dgm:spPr/>
    </dgm:pt>
    <dgm:pt modelId="{E1E6D3CA-C77D-4C4A-A05D-57DC9E1EFDB0}" type="pres">
      <dgm:prSet presAssocID="{3BB69814-6F13-41CD-B103-A085A2A055FA}" presName="sibTrans" presStyleLbl="sibTrans2D1" presStyleIdx="5" presStyleCnt="7"/>
      <dgm:spPr/>
    </dgm:pt>
    <dgm:pt modelId="{9EF61DEB-15D0-4295-8916-0C0EE1C8592E}" type="pres">
      <dgm:prSet presAssocID="{3BB69814-6F13-41CD-B103-A085A2A055FA}" presName="connectorText" presStyleLbl="sibTrans2D1" presStyleIdx="5" presStyleCnt="7"/>
      <dgm:spPr/>
    </dgm:pt>
    <dgm:pt modelId="{A321B4F6-DD8C-434F-984A-7A10D48090BD}" type="pres">
      <dgm:prSet presAssocID="{EF717913-B39F-4D1A-9B5F-84E355322029}" presName="node" presStyleLbl="node1" presStyleIdx="6" presStyleCnt="7">
        <dgm:presLayoutVars>
          <dgm:bulletEnabled val="1"/>
        </dgm:presLayoutVars>
      </dgm:prSet>
      <dgm:spPr/>
    </dgm:pt>
    <dgm:pt modelId="{390B385E-FFA8-4723-B221-A4750A6288FC}" type="pres">
      <dgm:prSet presAssocID="{95FC76DB-D4D0-4D25-9EA7-B706C5555137}" presName="sibTrans" presStyleLbl="sibTrans2D1" presStyleIdx="6" presStyleCnt="7"/>
      <dgm:spPr/>
    </dgm:pt>
    <dgm:pt modelId="{2B7C2607-D30A-432E-AEA3-341B1BD91B42}" type="pres">
      <dgm:prSet presAssocID="{95FC76DB-D4D0-4D25-9EA7-B706C5555137}" presName="connectorText" presStyleLbl="sibTrans2D1" presStyleIdx="6" presStyleCnt="7"/>
      <dgm:spPr/>
    </dgm:pt>
  </dgm:ptLst>
  <dgm:cxnLst>
    <dgm:cxn modelId="{49CCDA02-42C6-4473-B87C-91C8F14B03C8}" srcId="{B2B9EDA2-83FC-4D85-A09B-F8DB44172A0D}" destId="{EF717913-B39F-4D1A-9B5F-84E355322029}" srcOrd="6" destOrd="0" parTransId="{D41086AD-BB8F-40B5-808E-F1DDE5A5528D}" sibTransId="{95FC76DB-D4D0-4D25-9EA7-B706C5555137}"/>
    <dgm:cxn modelId="{EF0F5D0F-2942-45F3-B733-B373271CFA70}" type="presOf" srcId="{5FEB1468-C6FC-4A9C-9A56-868C69365DE6}" destId="{26963041-DF87-4AFD-8143-7C38BB5F462A}" srcOrd="0" destOrd="0" presId="urn:microsoft.com/office/officeart/2005/8/layout/cycle2"/>
    <dgm:cxn modelId="{11305F14-24E5-488F-AAAA-62CBEC7BF382}" type="presOf" srcId="{38420E98-2057-4356-8DFE-A0EAF973E90D}" destId="{6C9A73C8-A087-4419-9B41-08828AE175E3}" srcOrd="1" destOrd="0" presId="urn:microsoft.com/office/officeart/2005/8/layout/cycle2"/>
    <dgm:cxn modelId="{203FD21C-8602-4D20-828E-6E0D59FD473D}" type="presOf" srcId="{5B13A357-CCEE-4D60-9137-D3FC3E1340D6}" destId="{71AFE118-C655-4417-8BAE-AF5357BD4E74}" srcOrd="0" destOrd="0" presId="urn:microsoft.com/office/officeart/2005/8/layout/cycle2"/>
    <dgm:cxn modelId="{255EAB1D-BD57-4992-9F0A-F7EBEC78AD3E}" type="presOf" srcId="{95FC76DB-D4D0-4D25-9EA7-B706C5555137}" destId="{2B7C2607-D30A-432E-AEA3-341B1BD91B42}" srcOrd="1" destOrd="0" presId="urn:microsoft.com/office/officeart/2005/8/layout/cycle2"/>
    <dgm:cxn modelId="{71F69C27-6FDD-40AA-824B-998140E65314}" srcId="{B2B9EDA2-83FC-4D85-A09B-F8DB44172A0D}" destId="{6D0FBC2B-7963-4F65-8566-088F3D3D0ABB}" srcOrd="0" destOrd="0" parTransId="{6B13E335-5458-481F-820A-168C57893874}" sibTransId="{4AC9ACF0-7609-4A8C-831A-5420A9CE1FA0}"/>
    <dgm:cxn modelId="{0A2CED2C-74C7-43D2-AE05-D93752538C54}" type="presOf" srcId="{6D0FBC2B-7963-4F65-8566-088F3D3D0ABB}" destId="{D756A328-E8A7-4432-93F8-2D4924D2A34E}" srcOrd="0" destOrd="0" presId="urn:microsoft.com/office/officeart/2005/8/layout/cycle2"/>
    <dgm:cxn modelId="{249C4635-B37F-4F9F-9CCD-60F194DDA922}" type="presOf" srcId="{A1881971-32F5-4C6F-913A-C48C82F345F7}" destId="{0D5120DE-90B7-4A5F-813E-8AB9394D28B5}" srcOrd="1" destOrd="0" presId="urn:microsoft.com/office/officeart/2005/8/layout/cycle2"/>
    <dgm:cxn modelId="{67C0063E-C40D-4991-8F0A-F8E580553B0D}" type="presOf" srcId="{9126DC69-A799-484E-A123-2A2CE41E47E2}" destId="{4F93B92E-6630-48DD-B886-6CC491F5D043}" srcOrd="0" destOrd="0" presId="urn:microsoft.com/office/officeart/2005/8/layout/cycle2"/>
    <dgm:cxn modelId="{C35C213F-2A36-4BAE-B023-F7DBF2E1FE73}" srcId="{B2B9EDA2-83FC-4D85-A09B-F8DB44172A0D}" destId="{5B13A357-CCEE-4D60-9137-D3FC3E1340D6}" srcOrd="2" destOrd="0" parTransId="{784BC90E-17FE-4B98-AD1F-B4F71E4881FA}" sibTransId="{5C2ACF4C-62E0-467B-93A7-228EA1BD7251}"/>
    <dgm:cxn modelId="{01C71A40-253B-4BB3-8BFE-10052B205D47}" type="presOf" srcId="{38420E98-2057-4356-8DFE-A0EAF973E90D}" destId="{657A43CE-30C6-459B-9C84-5A5D543611AE}" srcOrd="0" destOrd="0" presId="urn:microsoft.com/office/officeart/2005/8/layout/cycle2"/>
    <dgm:cxn modelId="{CDD9F461-2A94-4507-97C3-F8D8EF876CCF}" type="presOf" srcId="{A1881971-32F5-4C6F-913A-C48C82F345F7}" destId="{21DF1848-814E-434B-93D7-76DAA4DEAAED}" srcOrd="0" destOrd="0" presId="urn:microsoft.com/office/officeart/2005/8/layout/cycle2"/>
    <dgm:cxn modelId="{C0722464-E520-41F4-9AA6-AD4A0F4C7BFF}" type="presOf" srcId="{95FC76DB-D4D0-4D25-9EA7-B706C5555137}" destId="{390B385E-FFA8-4723-B221-A4750A6288FC}" srcOrd="0" destOrd="0" presId="urn:microsoft.com/office/officeart/2005/8/layout/cycle2"/>
    <dgm:cxn modelId="{270E2866-2C53-488F-9DB5-8339F453CA16}" type="presOf" srcId="{EF717913-B39F-4D1A-9B5F-84E355322029}" destId="{A321B4F6-DD8C-434F-984A-7A10D48090BD}" srcOrd="0" destOrd="0" presId="urn:microsoft.com/office/officeart/2005/8/layout/cycle2"/>
    <dgm:cxn modelId="{70F1D068-317F-49E9-8124-4089947D7540}" type="presOf" srcId="{BECA42B6-D0E8-404E-9B25-D03F2FC1AEFC}" destId="{516F423F-5069-403A-A4DF-3450139A48AB}" srcOrd="0" destOrd="0" presId="urn:microsoft.com/office/officeart/2005/8/layout/cycle2"/>
    <dgm:cxn modelId="{D278514A-283C-45FB-816C-87640594C127}" srcId="{B2B9EDA2-83FC-4D85-A09B-F8DB44172A0D}" destId="{9126DC69-A799-484E-A123-2A2CE41E47E2}" srcOrd="5" destOrd="0" parTransId="{3B496F6E-AD26-424E-827E-B6348E0961BE}" sibTransId="{3BB69814-6F13-41CD-B103-A085A2A055FA}"/>
    <dgm:cxn modelId="{F319F770-1FCF-4C0A-9BF9-908920EE88D6}" type="presOf" srcId="{B2B9EDA2-83FC-4D85-A09B-F8DB44172A0D}" destId="{D0B07971-639D-4BBA-964F-2186FA8587D4}" srcOrd="0" destOrd="0" presId="urn:microsoft.com/office/officeart/2005/8/layout/cycle2"/>
    <dgm:cxn modelId="{E4A33D54-4FCE-42C4-B76D-DB8EA1811ED3}" type="presOf" srcId="{5C2ACF4C-62E0-467B-93A7-228EA1BD7251}" destId="{DF1172CB-FC4E-4575-AFE5-4CBD2622EDA4}" srcOrd="1" destOrd="0" presId="urn:microsoft.com/office/officeart/2005/8/layout/cycle2"/>
    <dgm:cxn modelId="{245ABF55-D9F3-4D0D-B3CE-A96BAF3DB288}" type="presOf" srcId="{5FEB1468-C6FC-4A9C-9A56-868C69365DE6}" destId="{DB35269E-8523-4C8E-B967-B35A13AC7BEF}" srcOrd="1" destOrd="0" presId="urn:microsoft.com/office/officeart/2005/8/layout/cycle2"/>
    <dgm:cxn modelId="{1D2D008B-2E69-4BE2-B7F4-0F7805B87A94}" type="presOf" srcId="{5C2ACF4C-62E0-467B-93A7-228EA1BD7251}" destId="{023E3A32-A116-4058-986E-482639B7C887}" srcOrd="0" destOrd="0" presId="urn:microsoft.com/office/officeart/2005/8/layout/cycle2"/>
    <dgm:cxn modelId="{BE4FCEA9-82FA-4727-A45D-FACB45C96FCD}" type="presOf" srcId="{3BB69814-6F13-41CD-B103-A085A2A055FA}" destId="{E1E6D3CA-C77D-4C4A-A05D-57DC9E1EFDB0}" srcOrd="0" destOrd="0" presId="urn:microsoft.com/office/officeart/2005/8/layout/cycle2"/>
    <dgm:cxn modelId="{872CDDB0-E3C9-47BB-AEB1-27D577C0F3DD}" type="presOf" srcId="{4AC9ACF0-7609-4A8C-831A-5420A9CE1FA0}" destId="{6CC12C63-62DD-4247-824A-621F06935D07}" srcOrd="0" destOrd="0" presId="urn:microsoft.com/office/officeart/2005/8/layout/cycle2"/>
    <dgm:cxn modelId="{83B421B9-D3A0-44B9-8027-9FB3E93EEBB8}" srcId="{B2B9EDA2-83FC-4D85-A09B-F8DB44172A0D}" destId="{6E9493AF-CF66-4157-B432-9F52E50CB7F4}" srcOrd="1" destOrd="0" parTransId="{F35D8436-7B30-4617-8DC4-FE080E2188D6}" sibTransId="{38420E98-2057-4356-8DFE-A0EAF973E90D}"/>
    <dgm:cxn modelId="{1835D4C0-8965-4B70-A97F-4F28F5C106DF}" type="presOf" srcId="{4AC9ACF0-7609-4A8C-831A-5420A9CE1FA0}" destId="{CC4B68CC-62FF-4870-BA33-87F7C5BD85AD}" srcOrd="1" destOrd="0" presId="urn:microsoft.com/office/officeart/2005/8/layout/cycle2"/>
    <dgm:cxn modelId="{75FA22C2-B81F-4E2B-8383-C5A903CA64A6}" type="presOf" srcId="{3BB69814-6F13-41CD-B103-A085A2A055FA}" destId="{9EF61DEB-15D0-4295-8916-0C0EE1C8592E}" srcOrd="1" destOrd="0" presId="urn:microsoft.com/office/officeart/2005/8/layout/cycle2"/>
    <dgm:cxn modelId="{BE4E75C5-840B-4CEA-AFD6-5BC8A328BCA6}" type="presOf" srcId="{2D25A4BA-F996-44B4-928C-5FAD6F99D1F7}" destId="{65617DE1-2601-4BE7-90A7-340A76010E46}" srcOrd="0" destOrd="0" presId="urn:microsoft.com/office/officeart/2005/8/layout/cycle2"/>
    <dgm:cxn modelId="{02A44CE0-AB1D-47C9-B336-6626B5FBE7BB}" srcId="{B2B9EDA2-83FC-4D85-A09B-F8DB44172A0D}" destId="{BECA42B6-D0E8-404E-9B25-D03F2FC1AEFC}" srcOrd="3" destOrd="0" parTransId="{54A71DEE-9EF7-4442-BF7F-57EA0B0BDCE2}" sibTransId="{5FEB1468-C6FC-4A9C-9A56-868C69365DE6}"/>
    <dgm:cxn modelId="{DBAAFFE8-5B2E-4EB9-8D41-E95DAB8DD045}" srcId="{B2B9EDA2-83FC-4D85-A09B-F8DB44172A0D}" destId="{2D25A4BA-F996-44B4-928C-5FAD6F99D1F7}" srcOrd="4" destOrd="0" parTransId="{3B5F1DF6-8871-4766-A54D-D44490A4D885}" sibTransId="{A1881971-32F5-4C6F-913A-C48C82F345F7}"/>
    <dgm:cxn modelId="{BDFD65FB-F98D-4B03-A523-4024E664489B}" type="presOf" srcId="{6E9493AF-CF66-4157-B432-9F52E50CB7F4}" destId="{FDEA0701-604B-482C-800A-94768E7BE1B9}" srcOrd="0" destOrd="0" presId="urn:microsoft.com/office/officeart/2005/8/layout/cycle2"/>
    <dgm:cxn modelId="{0DCDA301-3D6F-45F7-9BE0-7B555CDE173B}" type="presParOf" srcId="{D0B07971-639D-4BBA-964F-2186FA8587D4}" destId="{D756A328-E8A7-4432-93F8-2D4924D2A34E}" srcOrd="0" destOrd="0" presId="urn:microsoft.com/office/officeart/2005/8/layout/cycle2"/>
    <dgm:cxn modelId="{160E74B6-51DA-42EF-A017-C436DD91BAFE}" type="presParOf" srcId="{D0B07971-639D-4BBA-964F-2186FA8587D4}" destId="{6CC12C63-62DD-4247-824A-621F06935D07}" srcOrd="1" destOrd="0" presId="urn:microsoft.com/office/officeart/2005/8/layout/cycle2"/>
    <dgm:cxn modelId="{B3A0936D-99D0-4A79-B0C2-1AD5A54573F1}" type="presParOf" srcId="{6CC12C63-62DD-4247-824A-621F06935D07}" destId="{CC4B68CC-62FF-4870-BA33-87F7C5BD85AD}" srcOrd="0" destOrd="0" presId="urn:microsoft.com/office/officeart/2005/8/layout/cycle2"/>
    <dgm:cxn modelId="{FE8E3E08-76BB-4E93-934D-169DB7C0BC20}" type="presParOf" srcId="{D0B07971-639D-4BBA-964F-2186FA8587D4}" destId="{FDEA0701-604B-482C-800A-94768E7BE1B9}" srcOrd="2" destOrd="0" presId="urn:microsoft.com/office/officeart/2005/8/layout/cycle2"/>
    <dgm:cxn modelId="{DB095267-CCA6-4B41-B92D-1B3CF0C44A1E}" type="presParOf" srcId="{D0B07971-639D-4BBA-964F-2186FA8587D4}" destId="{657A43CE-30C6-459B-9C84-5A5D543611AE}" srcOrd="3" destOrd="0" presId="urn:microsoft.com/office/officeart/2005/8/layout/cycle2"/>
    <dgm:cxn modelId="{5E3EBE71-C4F5-40F7-B983-8FBB37417152}" type="presParOf" srcId="{657A43CE-30C6-459B-9C84-5A5D543611AE}" destId="{6C9A73C8-A087-4419-9B41-08828AE175E3}" srcOrd="0" destOrd="0" presId="urn:microsoft.com/office/officeart/2005/8/layout/cycle2"/>
    <dgm:cxn modelId="{4ACA3B84-F4C0-4ACA-BDD5-8737541000AE}" type="presParOf" srcId="{D0B07971-639D-4BBA-964F-2186FA8587D4}" destId="{71AFE118-C655-4417-8BAE-AF5357BD4E74}" srcOrd="4" destOrd="0" presId="urn:microsoft.com/office/officeart/2005/8/layout/cycle2"/>
    <dgm:cxn modelId="{4F3062BB-BE32-41FB-AAFA-D63B5C97245A}" type="presParOf" srcId="{D0B07971-639D-4BBA-964F-2186FA8587D4}" destId="{023E3A32-A116-4058-986E-482639B7C887}" srcOrd="5" destOrd="0" presId="urn:microsoft.com/office/officeart/2005/8/layout/cycle2"/>
    <dgm:cxn modelId="{E6CDC24C-9D4D-40F2-B7A5-374495C1A0E8}" type="presParOf" srcId="{023E3A32-A116-4058-986E-482639B7C887}" destId="{DF1172CB-FC4E-4575-AFE5-4CBD2622EDA4}" srcOrd="0" destOrd="0" presId="urn:microsoft.com/office/officeart/2005/8/layout/cycle2"/>
    <dgm:cxn modelId="{13275B56-83BA-4260-AB9B-4AD0887F7CB8}" type="presParOf" srcId="{D0B07971-639D-4BBA-964F-2186FA8587D4}" destId="{516F423F-5069-403A-A4DF-3450139A48AB}" srcOrd="6" destOrd="0" presId="urn:microsoft.com/office/officeart/2005/8/layout/cycle2"/>
    <dgm:cxn modelId="{A07AF1C1-AAC6-409B-B160-E629EE968484}" type="presParOf" srcId="{D0B07971-639D-4BBA-964F-2186FA8587D4}" destId="{26963041-DF87-4AFD-8143-7C38BB5F462A}" srcOrd="7" destOrd="0" presId="urn:microsoft.com/office/officeart/2005/8/layout/cycle2"/>
    <dgm:cxn modelId="{63CEC99A-835A-4EDE-8A1F-2E7C87468635}" type="presParOf" srcId="{26963041-DF87-4AFD-8143-7C38BB5F462A}" destId="{DB35269E-8523-4C8E-B967-B35A13AC7BEF}" srcOrd="0" destOrd="0" presId="urn:microsoft.com/office/officeart/2005/8/layout/cycle2"/>
    <dgm:cxn modelId="{15AF584C-ECE0-4757-A647-71CF48872E35}" type="presParOf" srcId="{D0B07971-639D-4BBA-964F-2186FA8587D4}" destId="{65617DE1-2601-4BE7-90A7-340A76010E46}" srcOrd="8" destOrd="0" presId="urn:microsoft.com/office/officeart/2005/8/layout/cycle2"/>
    <dgm:cxn modelId="{3470989E-77C8-4C9B-8BA1-C077030F998B}" type="presParOf" srcId="{D0B07971-639D-4BBA-964F-2186FA8587D4}" destId="{21DF1848-814E-434B-93D7-76DAA4DEAAED}" srcOrd="9" destOrd="0" presId="urn:microsoft.com/office/officeart/2005/8/layout/cycle2"/>
    <dgm:cxn modelId="{53FB06F5-B625-4070-91E3-97525526CEC2}" type="presParOf" srcId="{21DF1848-814E-434B-93D7-76DAA4DEAAED}" destId="{0D5120DE-90B7-4A5F-813E-8AB9394D28B5}" srcOrd="0" destOrd="0" presId="urn:microsoft.com/office/officeart/2005/8/layout/cycle2"/>
    <dgm:cxn modelId="{28640183-B34D-4C83-A389-B69B56378D21}" type="presParOf" srcId="{D0B07971-639D-4BBA-964F-2186FA8587D4}" destId="{4F93B92E-6630-48DD-B886-6CC491F5D043}" srcOrd="10" destOrd="0" presId="urn:microsoft.com/office/officeart/2005/8/layout/cycle2"/>
    <dgm:cxn modelId="{FF027852-4777-4ADD-8393-0084AB7097BB}" type="presParOf" srcId="{D0B07971-639D-4BBA-964F-2186FA8587D4}" destId="{E1E6D3CA-C77D-4C4A-A05D-57DC9E1EFDB0}" srcOrd="11" destOrd="0" presId="urn:microsoft.com/office/officeart/2005/8/layout/cycle2"/>
    <dgm:cxn modelId="{DD3482E3-B0A1-4B8C-9601-0964BFC0AB13}" type="presParOf" srcId="{E1E6D3CA-C77D-4C4A-A05D-57DC9E1EFDB0}" destId="{9EF61DEB-15D0-4295-8916-0C0EE1C8592E}" srcOrd="0" destOrd="0" presId="urn:microsoft.com/office/officeart/2005/8/layout/cycle2"/>
    <dgm:cxn modelId="{4CC9B427-DF09-48EE-B6FB-07998E512CEB}" type="presParOf" srcId="{D0B07971-639D-4BBA-964F-2186FA8587D4}" destId="{A321B4F6-DD8C-434F-984A-7A10D48090BD}" srcOrd="12" destOrd="0" presId="urn:microsoft.com/office/officeart/2005/8/layout/cycle2"/>
    <dgm:cxn modelId="{CBD84CF5-11A3-4DA4-923D-EC7B0478E857}" type="presParOf" srcId="{D0B07971-639D-4BBA-964F-2186FA8587D4}" destId="{390B385E-FFA8-4723-B221-A4750A6288FC}" srcOrd="13" destOrd="0" presId="urn:microsoft.com/office/officeart/2005/8/layout/cycle2"/>
    <dgm:cxn modelId="{BBD1A0CA-5878-4A37-B4A2-751A5A770DB4}" type="presParOf" srcId="{390B385E-FFA8-4723-B221-A4750A6288FC}" destId="{2B7C2607-D30A-432E-AEA3-341B1BD91B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08C55-E53A-4D36-8004-1986B4D73DF4}">
      <dsp:nvSpPr>
        <dsp:cNvPr id="0" name=""/>
        <dsp:cNvSpPr/>
      </dsp:nvSpPr>
      <dsp:spPr>
        <a:xfrm>
          <a:off x="1986753" y="761"/>
          <a:ext cx="1517547" cy="15175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QM HE 6</a:t>
          </a:r>
          <a:r>
            <a:rPr lang="en-US" sz="1700" kern="1200" baseline="30000" dirty="0"/>
            <a:t>th</a:t>
          </a:r>
          <a:r>
            <a:rPr lang="en-US" sz="1700" kern="1200" dirty="0"/>
            <a:t> Rubric</a:t>
          </a:r>
        </a:p>
      </dsp:txBody>
      <dsp:txXfrm>
        <a:off x="2208993" y="223001"/>
        <a:ext cx="1073067" cy="1073067"/>
      </dsp:txXfrm>
    </dsp:sp>
    <dsp:sp modelId="{A98B3861-28BE-4A06-9743-057ECE81396C}">
      <dsp:nvSpPr>
        <dsp:cNvPr id="0" name=""/>
        <dsp:cNvSpPr/>
      </dsp:nvSpPr>
      <dsp:spPr>
        <a:xfrm rot="3600000">
          <a:off x="3107750" y="1480957"/>
          <a:ext cx="404281" cy="512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138071" y="1530873"/>
        <a:ext cx="282997" cy="307304"/>
      </dsp:txXfrm>
    </dsp:sp>
    <dsp:sp modelId="{D81FCA62-5D91-455D-8B49-9C989952E855}">
      <dsp:nvSpPr>
        <dsp:cNvPr id="0" name=""/>
        <dsp:cNvSpPr/>
      </dsp:nvSpPr>
      <dsp:spPr>
        <a:xfrm>
          <a:off x="3126925" y="1975596"/>
          <a:ext cx="1517547" cy="15175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Internal Evaluation</a:t>
          </a:r>
        </a:p>
      </dsp:txBody>
      <dsp:txXfrm>
        <a:off x="3349165" y="2197836"/>
        <a:ext cx="1073067" cy="1073067"/>
      </dsp:txXfrm>
    </dsp:sp>
    <dsp:sp modelId="{6AE38240-89B3-47A5-A704-7637C7301073}">
      <dsp:nvSpPr>
        <dsp:cNvPr id="0" name=""/>
        <dsp:cNvSpPr/>
      </dsp:nvSpPr>
      <dsp:spPr>
        <a:xfrm rot="10800000">
          <a:off x="2554827" y="2478284"/>
          <a:ext cx="404281" cy="512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676111" y="2580718"/>
        <a:ext cx="282997" cy="307304"/>
      </dsp:txXfrm>
    </dsp:sp>
    <dsp:sp modelId="{64D99DB5-9652-475C-A4FC-BB731E365EAE}">
      <dsp:nvSpPr>
        <dsp:cNvPr id="0" name=""/>
        <dsp:cNvSpPr/>
      </dsp:nvSpPr>
      <dsp:spPr>
        <a:xfrm>
          <a:off x="846581" y="1975596"/>
          <a:ext cx="1517547" cy="15175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Revision Roadmap</a:t>
          </a:r>
        </a:p>
      </dsp:txBody>
      <dsp:txXfrm>
        <a:off x="1068821" y="2197836"/>
        <a:ext cx="1073067" cy="1073067"/>
      </dsp:txXfrm>
    </dsp:sp>
    <dsp:sp modelId="{01E65D11-9E6A-4FE7-9896-3A4F3BE57B00}">
      <dsp:nvSpPr>
        <dsp:cNvPr id="0" name=""/>
        <dsp:cNvSpPr/>
      </dsp:nvSpPr>
      <dsp:spPr>
        <a:xfrm rot="18000000">
          <a:off x="1967579" y="1500775"/>
          <a:ext cx="404281" cy="512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997900" y="1655727"/>
        <a:ext cx="282997" cy="307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6A328-E8A7-4432-93F8-2D4924D2A34E}">
      <dsp:nvSpPr>
        <dsp:cNvPr id="0" name=""/>
        <dsp:cNvSpPr/>
      </dsp:nvSpPr>
      <dsp:spPr>
        <a:xfrm>
          <a:off x="2672953" y="692"/>
          <a:ext cx="750093" cy="7500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Alignment</a:t>
          </a:r>
        </a:p>
      </dsp:txBody>
      <dsp:txXfrm>
        <a:off x="2782802" y="110541"/>
        <a:ext cx="530395" cy="530395"/>
      </dsp:txXfrm>
    </dsp:sp>
    <dsp:sp modelId="{6CC12C63-62DD-4247-824A-621F06935D07}">
      <dsp:nvSpPr>
        <dsp:cNvPr id="0" name=""/>
        <dsp:cNvSpPr/>
      </dsp:nvSpPr>
      <dsp:spPr>
        <a:xfrm rot="1542857">
          <a:off x="3450664" y="491130"/>
          <a:ext cx="199583" cy="253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453629" y="528772"/>
        <a:ext cx="139708" cy="151894"/>
      </dsp:txXfrm>
    </dsp:sp>
    <dsp:sp modelId="{FDEA0701-604B-482C-800A-94768E7BE1B9}">
      <dsp:nvSpPr>
        <dsp:cNvPr id="0" name=""/>
        <dsp:cNvSpPr/>
      </dsp:nvSpPr>
      <dsp:spPr>
        <a:xfrm>
          <a:off x="3688043" y="489533"/>
          <a:ext cx="750093" cy="7500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Accessibility</a:t>
          </a:r>
        </a:p>
      </dsp:txBody>
      <dsp:txXfrm>
        <a:off x="3797892" y="599382"/>
        <a:ext cx="530395" cy="530395"/>
      </dsp:txXfrm>
    </dsp:sp>
    <dsp:sp modelId="{657A43CE-30C6-459B-9C84-5A5D543611AE}">
      <dsp:nvSpPr>
        <dsp:cNvPr id="0" name=""/>
        <dsp:cNvSpPr/>
      </dsp:nvSpPr>
      <dsp:spPr>
        <a:xfrm rot="4628571">
          <a:off x="4087395" y="1281704"/>
          <a:ext cx="199583" cy="253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110671" y="1303148"/>
        <a:ext cx="139708" cy="151894"/>
      </dsp:txXfrm>
    </dsp:sp>
    <dsp:sp modelId="{71AFE118-C655-4417-8BAE-AF5357BD4E74}">
      <dsp:nvSpPr>
        <dsp:cNvPr id="0" name=""/>
        <dsp:cNvSpPr/>
      </dsp:nvSpPr>
      <dsp:spPr>
        <a:xfrm>
          <a:off x="3938750" y="1587951"/>
          <a:ext cx="750093" cy="7500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Engagement</a:t>
          </a:r>
        </a:p>
      </dsp:txBody>
      <dsp:txXfrm>
        <a:off x="4048599" y="1697800"/>
        <a:ext cx="530395" cy="530395"/>
      </dsp:txXfrm>
    </dsp:sp>
    <dsp:sp modelId="{023E3A32-A116-4058-986E-482639B7C887}">
      <dsp:nvSpPr>
        <dsp:cNvPr id="0" name=""/>
        <dsp:cNvSpPr/>
      </dsp:nvSpPr>
      <dsp:spPr>
        <a:xfrm rot="7714286">
          <a:off x="3866295" y="2272435"/>
          <a:ext cx="199583" cy="253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3914898" y="2299660"/>
        <a:ext cx="139708" cy="151894"/>
      </dsp:txXfrm>
    </dsp:sp>
    <dsp:sp modelId="{516F423F-5069-403A-A4DF-3450139A48AB}">
      <dsp:nvSpPr>
        <dsp:cNvPr id="0" name=""/>
        <dsp:cNvSpPr/>
      </dsp:nvSpPr>
      <dsp:spPr>
        <a:xfrm>
          <a:off x="3236285" y="2468814"/>
          <a:ext cx="750093" cy="7500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Innovation</a:t>
          </a:r>
        </a:p>
      </dsp:txBody>
      <dsp:txXfrm>
        <a:off x="3346134" y="2578663"/>
        <a:ext cx="530395" cy="530395"/>
      </dsp:txXfrm>
    </dsp:sp>
    <dsp:sp modelId="{26963041-DF87-4AFD-8143-7C38BB5F462A}">
      <dsp:nvSpPr>
        <dsp:cNvPr id="0" name=""/>
        <dsp:cNvSpPr/>
      </dsp:nvSpPr>
      <dsp:spPr>
        <a:xfrm rot="10800000">
          <a:off x="2953857" y="2717282"/>
          <a:ext cx="199583" cy="253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3013732" y="2767913"/>
        <a:ext cx="139708" cy="151894"/>
      </dsp:txXfrm>
    </dsp:sp>
    <dsp:sp modelId="{65617DE1-2601-4BE7-90A7-340A76010E46}">
      <dsp:nvSpPr>
        <dsp:cNvPr id="0" name=""/>
        <dsp:cNvSpPr/>
      </dsp:nvSpPr>
      <dsp:spPr>
        <a:xfrm>
          <a:off x="2109620" y="2468814"/>
          <a:ext cx="750093" cy="7500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Organization</a:t>
          </a:r>
        </a:p>
      </dsp:txBody>
      <dsp:txXfrm>
        <a:off x="2219469" y="2578663"/>
        <a:ext cx="530395" cy="530395"/>
      </dsp:txXfrm>
    </dsp:sp>
    <dsp:sp modelId="{21DF1848-814E-434B-93D7-76DAA4DEAAED}">
      <dsp:nvSpPr>
        <dsp:cNvPr id="0" name=""/>
        <dsp:cNvSpPr/>
      </dsp:nvSpPr>
      <dsp:spPr>
        <a:xfrm rot="13885714">
          <a:off x="2037165" y="2281267"/>
          <a:ext cx="199583" cy="253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2085768" y="2355304"/>
        <a:ext cx="139708" cy="151894"/>
      </dsp:txXfrm>
    </dsp:sp>
    <dsp:sp modelId="{4F93B92E-6630-48DD-B886-6CC491F5D043}">
      <dsp:nvSpPr>
        <dsp:cNvPr id="0" name=""/>
        <dsp:cNvSpPr/>
      </dsp:nvSpPr>
      <dsp:spPr>
        <a:xfrm>
          <a:off x="1407155" y="1587951"/>
          <a:ext cx="750093" cy="7500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Usability</a:t>
          </a:r>
        </a:p>
      </dsp:txBody>
      <dsp:txXfrm>
        <a:off x="1517004" y="1697800"/>
        <a:ext cx="530395" cy="530395"/>
      </dsp:txXfrm>
    </dsp:sp>
    <dsp:sp modelId="{E1E6D3CA-C77D-4C4A-A05D-57DC9E1EFDB0}">
      <dsp:nvSpPr>
        <dsp:cNvPr id="0" name=""/>
        <dsp:cNvSpPr/>
      </dsp:nvSpPr>
      <dsp:spPr>
        <a:xfrm rot="16971429">
          <a:off x="1806507" y="1292718"/>
          <a:ext cx="199583" cy="253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829783" y="1372536"/>
        <a:ext cx="139708" cy="151894"/>
      </dsp:txXfrm>
    </dsp:sp>
    <dsp:sp modelId="{A321B4F6-DD8C-434F-984A-7A10D48090BD}">
      <dsp:nvSpPr>
        <dsp:cNvPr id="0" name=""/>
        <dsp:cNvSpPr/>
      </dsp:nvSpPr>
      <dsp:spPr>
        <a:xfrm>
          <a:off x="1657862" y="489533"/>
          <a:ext cx="750093" cy="7500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YOU</a:t>
          </a:r>
        </a:p>
      </dsp:txBody>
      <dsp:txXfrm>
        <a:off x="1767711" y="599382"/>
        <a:ext cx="530395" cy="530395"/>
      </dsp:txXfrm>
    </dsp:sp>
    <dsp:sp modelId="{390B385E-FFA8-4723-B221-A4750A6288FC}">
      <dsp:nvSpPr>
        <dsp:cNvPr id="0" name=""/>
        <dsp:cNvSpPr/>
      </dsp:nvSpPr>
      <dsp:spPr>
        <a:xfrm rot="20057143">
          <a:off x="2435573" y="496032"/>
          <a:ext cx="199583" cy="253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438538" y="559652"/>
        <a:ext cx="139708" cy="151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b5fc6875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gbb5fc6875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b5fc6875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gbb5fc6875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b5fc68750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gbb5fc6875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b5fc6875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gbb5fc6875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b5fc6875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gbb5fc6875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b4864761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" name="Google Shape;59;gbb4864761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b5fc687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gbb5fc687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b5fc6875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bb5fc6875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b5fc6875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gbb5fc6875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b4864761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gbb4864761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b5fc6875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gbb5fc6875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b5fc6875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gbb5fc6875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ubhead master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>
            <a:spLocks noGrp="1"/>
          </p:cNvSpPr>
          <p:nvPr>
            <p:ph type="ctrTitle"/>
          </p:nvPr>
        </p:nvSpPr>
        <p:spPr>
          <a:xfrm>
            <a:off x="685800" y="1843746"/>
            <a:ext cx="77724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ubTitle" idx="1"/>
          </p:nvPr>
        </p:nvSpPr>
        <p:spPr>
          <a:xfrm>
            <a:off x="1371600" y="2754555"/>
            <a:ext cx="6400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title"/>
          </p:nvPr>
        </p:nvSpPr>
        <p:spPr>
          <a:xfrm>
            <a:off x="1792288" y="3659179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>
            <a:spLocks noGrp="1"/>
          </p:cNvSpPr>
          <p:nvPr>
            <p:ph type="pic" idx="2"/>
          </p:nvPr>
        </p:nvSpPr>
        <p:spPr>
          <a:xfrm>
            <a:off x="1792300" y="349132"/>
            <a:ext cx="5486400" cy="9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ate">
  <p:cSld name="Background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ctrTitle"/>
          </p:nvPr>
        </p:nvSpPr>
        <p:spPr>
          <a:xfrm>
            <a:off x="2957688" y="485423"/>
            <a:ext cx="5500511" cy="214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ubTitle" idx="1"/>
          </p:nvPr>
        </p:nvSpPr>
        <p:spPr>
          <a:xfrm>
            <a:off x="2957688" y="3498182"/>
            <a:ext cx="5500512" cy="63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itle">
  <p:cSld name="QM Regional Title with image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lis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ection Title slide">
  <p:cSld name="Subsection 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457200" y="7905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ubTitle" idx="1"/>
          </p:nvPr>
        </p:nvSpPr>
        <p:spPr>
          <a:xfrm>
            <a:off x="1371600" y="1938055"/>
            <a:ext cx="6400800" cy="63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description">
  <p:cSld name="Image with descri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4539049" y="1063626"/>
            <a:ext cx="4147751" cy="32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" name="Google Shape;33;p14"/>
          <p:cNvSpPr>
            <a:spLocks noGrp="1"/>
          </p:cNvSpPr>
          <p:nvPr>
            <p:ph type="pic" idx="2"/>
          </p:nvPr>
        </p:nvSpPr>
        <p:spPr>
          <a:xfrm>
            <a:off x="457200" y="1063625"/>
            <a:ext cx="3785286" cy="320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2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3"/>
          </p:nvPr>
        </p:nvSpPr>
        <p:spPr>
          <a:xfrm>
            <a:off x="455613" y="1631156"/>
            <a:ext cx="4041775" cy="269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4"/>
          </p:nvPr>
        </p:nvSpPr>
        <p:spPr>
          <a:xfrm>
            <a:off x="4653145" y="1631156"/>
            <a:ext cx="4041775" cy="269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bulleted list">
  <p:cSld name="Image with bulleted lis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457200" y="1063626"/>
            <a:ext cx="4040188" cy="32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>
            <a:spLocks noGrp="1"/>
          </p:cNvSpPr>
          <p:nvPr>
            <p:ph type="pic" idx="2"/>
          </p:nvPr>
        </p:nvSpPr>
        <p:spPr>
          <a:xfrm>
            <a:off x="4605338" y="1063625"/>
            <a:ext cx="4081462" cy="326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10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  <a:defRPr sz="2400"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/>
            </a:lvl4pPr>
            <a:lvl5pPr marL="228600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230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81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4628628"/>
            <a:ext cx="9144000" cy="51487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" name="Google Shape;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826" y="252905"/>
            <a:ext cx="2280287" cy="1429139"/>
          </a:xfrm>
          <a:prstGeom prst="rect">
            <a:avLst/>
          </a:prstGeom>
          <a:noFill/>
          <a:ln>
            <a:noFill/>
          </a:ln>
          <a:effectLst>
            <a:outerShdw blurRad="82550" dist="88900" dir="2700000" algn="tl" rotWithShape="0">
              <a:srgbClr val="000000">
                <a:alpha val="29411"/>
              </a:srgbClr>
            </a:outerShdw>
          </a:effectLst>
        </p:spPr>
      </p:pic>
      <p:sp>
        <p:nvSpPr>
          <p:cNvPr id="8" name="Google Shape;8;p5"/>
          <p:cNvSpPr txBox="1"/>
          <p:nvPr/>
        </p:nvSpPr>
        <p:spPr>
          <a:xfrm>
            <a:off x="7596524" y="4899475"/>
            <a:ext cx="14509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©2021 Quality Matters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5"/>
          <p:cNvSpPr txBox="1"/>
          <p:nvPr/>
        </p:nvSpPr>
        <p:spPr>
          <a:xfrm>
            <a:off x="110425" y="4760975"/>
            <a:ext cx="5755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 the community of people that believes quality matters | </a:t>
            </a: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qualitymatters.org/events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/>
          <p:nvPr/>
        </p:nvSpPr>
        <p:spPr>
          <a:xfrm>
            <a:off x="0" y="4425950"/>
            <a:ext cx="9144000" cy="71755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16200000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Google Shape;19;p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08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21" name="Google Shape;21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9333" y="4476093"/>
            <a:ext cx="912286" cy="571762"/>
          </a:xfrm>
          <a:prstGeom prst="rect">
            <a:avLst/>
          </a:prstGeom>
          <a:noFill/>
          <a:ln>
            <a:noFill/>
          </a:ln>
          <a:effectLst>
            <a:outerShdw blurRad="76200" dist="88900" dir="2700000" sx="95000" sy="95000" algn="tl" rotWithShape="0">
              <a:srgbClr val="000000">
                <a:alpha val="29411"/>
              </a:srgbClr>
            </a:outerShdw>
          </a:effectLst>
        </p:spPr>
      </p:pic>
      <p:sp>
        <p:nvSpPr>
          <p:cNvPr id="22" name="Google Shape;22;p8"/>
          <p:cNvSpPr txBox="1"/>
          <p:nvPr/>
        </p:nvSpPr>
        <p:spPr>
          <a:xfrm>
            <a:off x="7604879" y="4899475"/>
            <a:ext cx="14509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©2021 Quality Matters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8"/>
          <p:cNvSpPr txBox="1"/>
          <p:nvPr/>
        </p:nvSpPr>
        <p:spPr>
          <a:xfrm>
            <a:off x="1169765" y="4512545"/>
            <a:ext cx="5840461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Active/Applied Research on Online Learning and Quality Assurance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February 9 |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grincew@kent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dubois@kent.ed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80/02602938.2018.1466266" TargetMode="External"/><Relationship Id="rId3" Type="http://schemas.openxmlformats.org/officeDocument/2006/relationships/hyperlink" Target="https://doi.org/10.1080/02602938.2013.875984" TargetMode="External"/><Relationship Id="rId7" Type="http://schemas.openxmlformats.org/officeDocument/2006/relationships/hyperlink" Target="https://doi.org/10.1080/02602938.2018.156481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i.org/10.1080/0260293022000009294" TargetMode="External"/><Relationship Id="rId5" Type="http://schemas.openxmlformats.org/officeDocument/2006/relationships/hyperlink" Target="https://docplayer.net/16954620-Student-feedback-improving-the-quality-through-timing-frequency-and-format.html" TargetMode="External"/><Relationship Id="rId4" Type="http://schemas.openxmlformats.org/officeDocument/2006/relationships/hyperlink" Target="https://doi.org/10.1108/0951354121120197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ctrTitle"/>
          </p:nvPr>
        </p:nvSpPr>
        <p:spPr>
          <a:xfrm>
            <a:off x="454825" y="1736550"/>
            <a:ext cx="84843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dirty="0"/>
              <a:t>Improving Course Design Quality through Online Graduate Student Evaluations</a:t>
            </a:r>
            <a:endParaRPr sz="3400" dirty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6" name="Google Shape;56;p1"/>
          <p:cNvSpPr txBox="1">
            <a:spLocks noGrp="1"/>
          </p:cNvSpPr>
          <p:nvPr>
            <p:ph type="subTitle" idx="1"/>
          </p:nvPr>
        </p:nvSpPr>
        <p:spPr>
          <a:xfrm>
            <a:off x="860000" y="3349950"/>
            <a:ext cx="7872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</a:pPr>
            <a:r>
              <a:rPr lang="en-US"/>
              <a:t>Amy M Grincewicz, PhD &amp; Cathy Dubois, PhD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</a:pPr>
            <a:r>
              <a:rPr lang="en-US" sz="2800"/>
              <a:t>Kent State University - College of Business</a:t>
            </a:r>
            <a:endParaRPr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b5fc68750_0_52"/>
          <p:cNvSpPr txBox="1">
            <a:spLocks noGrp="1"/>
          </p:cNvSpPr>
          <p:nvPr>
            <p:ph type="title"/>
          </p:nvPr>
        </p:nvSpPr>
        <p:spPr>
          <a:xfrm>
            <a:off x="1792288" y="3659179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121" name="Google Shape;121;gbb5fc68750_0_52"/>
          <p:cNvSpPr>
            <a:spLocks noGrp="1"/>
          </p:cNvSpPr>
          <p:nvPr>
            <p:ph type="pic" idx="2"/>
          </p:nvPr>
        </p:nvSpPr>
        <p:spPr>
          <a:xfrm>
            <a:off x="1792300" y="349132"/>
            <a:ext cx="5486400" cy="96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gbb5fc68750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525" y="178550"/>
            <a:ext cx="7172850" cy="40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b5fc68750_0_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to Individual Course</a:t>
            </a:r>
            <a:endParaRPr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4DCD78D-F734-4F51-9682-6703FD5729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 Course Examples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967E8-0FAE-486D-8A84-C7ABF7656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1 - Internal Review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7A70313-B845-4873-B349-50A67B8A5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000" dirty="0"/>
              <a:t>Course learning materials meet federal requirements for accessibility.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000" dirty="0"/>
              <a:t>Course learning materials align to the objectives and promote active learning and engagement.</a:t>
            </a:r>
            <a:endParaRPr lang="en-US" b="1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000" dirty="0"/>
              <a:t>Course assessments include specific and descriptive grading criteria.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000" dirty="0"/>
              <a:t>Course provide a means of interaction between students, which should be included in the most pedagogically appropriate way for the course and should focus on application and integration of course material.</a:t>
            </a:r>
          </a:p>
        </p:txBody>
      </p:sp>
    </p:spTree>
    <p:extLst>
      <p:ext uri="{BB962C8B-B14F-4D97-AF65-F5344CB8AC3E}">
        <p14:creationId xmlns:p14="http://schemas.microsoft.com/office/powerpoint/2010/main" val="2669094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967E8-0FAE-486D-8A84-C7ABF7656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1 – Student Feedback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97A20F-4481-4D40-9067-5CA7135F1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1" y="1063625"/>
            <a:ext cx="5032690" cy="20963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680B11-6F46-40A8-A987-51B35EAD300F}"/>
              </a:ext>
            </a:extLst>
          </p:cNvPr>
          <p:cNvSpPr txBox="1"/>
          <p:nvPr/>
        </p:nvSpPr>
        <p:spPr>
          <a:xfrm>
            <a:off x="5179273" y="1123805"/>
            <a:ext cx="39019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a very difficult course to grasp without interaction.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would be helpful if there were transcripts with the </a:t>
            </a:r>
            <a:r>
              <a:rPr lang="en-US" dirty="0" err="1"/>
              <a:t>powerpoint</a:t>
            </a:r>
            <a:r>
              <a:rPr lang="en-US" dirty="0"/>
              <a:t>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Videos are too long.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amount of work in this module is absolutely ridiculous.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Textbook reading is challenging and time consuming.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47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967E8-0FAE-486D-8A84-C7ABF7656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1 - Enhancements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61C80-D93D-46A5-93A1-92D718BFE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/>
              <a:t>Learning path created</a:t>
            </a:r>
          </a:p>
          <a:p>
            <a:pPr marL="228600" indent="0"/>
            <a:endParaRPr lang="en-US" sz="2800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/>
              <a:t>Restructuring of assignments and due dates</a:t>
            </a:r>
          </a:p>
          <a:p>
            <a:pPr marL="228600" indent="0"/>
            <a:endParaRPr lang="en-US" sz="2800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/>
              <a:t>Narrated Presentations with accompanying slides and notes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1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967E8-0FAE-486D-8A84-C7ABF7656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2 - Internal Review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7A70313-B845-4873-B349-50A67B8A5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000" dirty="0"/>
              <a:t>Primarily a textbook course</a:t>
            </a:r>
          </a:p>
          <a:p>
            <a:pPr marL="228600" indent="0"/>
            <a:endParaRPr lang="en-US" sz="2000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000" dirty="0"/>
              <a:t>Rethink the discussion board prompts. 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000" dirty="0"/>
              <a:t>Create authentic assessments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000" dirty="0"/>
              <a:t>Add in supplemental materials and multimedia</a:t>
            </a:r>
          </a:p>
        </p:txBody>
      </p:sp>
    </p:spTree>
    <p:extLst>
      <p:ext uri="{BB962C8B-B14F-4D97-AF65-F5344CB8AC3E}">
        <p14:creationId xmlns:p14="http://schemas.microsoft.com/office/powerpoint/2010/main" val="1986005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967E8-0FAE-486D-8A84-C7ABF7656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2 – Student Feedback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8DB180-FC12-456B-9F1E-82E96029F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521" y="1063625"/>
            <a:ext cx="6524095" cy="1987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8E8543-4D50-4803-B562-688B8A1ACE59}"/>
              </a:ext>
            </a:extLst>
          </p:cNvPr>
          <p:cNvSpPr txBox="1"/>
          <p:nvPr/>
        </p:nvSpPr>
        <p:spPr>
          <a:xfrm>
            <a:off x="736375" y="3051105"/>
            <a:ext cx="75175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think a video lecture would be beneficial.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Discussion board, I understand it is important, especially for this subject, however I don't think the Board posts are working.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Like the practice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908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967E8-0FAE-486D-8A84-C7ABF7656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2 - Enhancements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61C80-D93D-46A5-93A1-92D718BFE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400" dirty="0"/>
              <a:t>Textbook dropped, but kept direct instruction presentations</a:t>
            </a:r>
          </a:p>
          <a:p>
            <a:pPr marL="228600" indent="0"/>
            <a:endParaRPr lang="en-US" sz="2400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400" dirty="0"/>
              <a:t>Developer created story presentations of real-world applications</a:t>
            </a:r>
          </a:p>
          <a:p>
            <a:pPr marL="228600" indent="0"/>
            <a:endParaRPr lang="en-US" sz="2400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400" dirty="0"/>
              <a:t>Authentic discussions</a:t>
            </a:r>
          </a:p>
        </p:txBody>
      </p:sp>
    </p:spTree>
    <p:extLst>
      <p:ext uri="{BB962C8B-B14F-4D97-AF65-F5344CB8AC3E}">
        <p14:creationId xmlns:p14="http://schemas.microsoft.com/office/powerpoint/2010/main" val="3300502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967E8-0FAE-486D-8A84-C7ABF765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6375"/>
            <a:ext cx="8371211" cy="857250"/>
          </a:xfrm>
        </p:spPr>
        <p:txBody>
          <a:bodyPr/>
          <a:lstStyle/>
          <a:p>
            <a:r>
              <a:rPr lang="en-US" sz="4000" dirty="0"/>
              <a:t>Course 3 – Continuous Improvement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61C80-D93D-46A5-93A1-92D718BFE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000" dirty="0"/>
              <a:t>I wish initial discussion posts were due later then Wednesday.</a:t>
            </a:r>
          </a:p>
          <a:p>
            <a:pPr marL="228600" indent="0"/>
            <a:endParaRPr lang="en-US" sz="2000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000" dirty="0"/>
              <a:t>The coaching assignments are rather vague.</a:t>
            </a:r>
          </a:p>
          <a:p>
            <a:pPr marL="228600" indent="0"/>
            <a:endParaRPr lang="en-US" sz="2000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000" dirty="0"/>
              <a:t>I find it easier to start with the end in mind.  Clearer and earlier release of the paper expectations and participation rubric (at the start of the class) would be helpful. </a:t>
            </a:r>
            <a:endParaRPr lang="en-US" dirty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3458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b5fc68750_0_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to Program</a:t>
            </a:r>
            <a:endParaRPr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5808102-1058-4A68-AEE9-FDADBE4CE9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bb4864761c_0_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Introductions</a:t>
            </a:r>
            <a:endParaRPr/>
          </a:p>
        </p:txBody>
      </p:sp>
      <p:sp>
        <p:nvSpPr>
          <p:cNvPr id="62" name="Google Shape;62;gbb4864761c_0_1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Amy M Grincewicz, PhD</a:t>
            </a:r>
            <a:endParaRPr/>
          </a:p>
        </p:txBody>
      </p:sp>
      <p:sp>
        <p:nvSpPr>
          <p:cNvPr id="63" name="Google Shape;63;gbb4864761c_0_1"/>
          <p:cNvSpPr txBox="1">
            <a:spLocks noGrp="1"/>
          </p:cNvSpPr>
          <p:nvPr>
            <p:ph type="body" idx="2"/>
          </p:nvPr>
        </p:nvSpPr>
        <p:spPr>
          <a:xfrm>
            <a:off x="4653151" y="1063785"/>
            <a:ext cx="4041900" cy="479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Cathy DuBois, PhD</a:t>
            </a:r>
            <a:endParaRPr/>
          </a:p>
        </p:txBody>
      </p:sp>
      <p:sp>
        <p:nvSpPr>
          <p:cNvPr id="64" name="Google Shape;64;gbb4864761c_0_1"/>
          <p:cNvSpPr txBox="1">
            <a:spLocks noGrp="1"/>
          </p:cNvSpPr>
          <p:nvPr>
            <p:ph type="body" idx="3"/>
          </p:nvPr>
        </p:nvSpPr>
        <p:spPr>
          <a:xfrm>
            <a:off x="455625" y="3572575"/>
            <a:ext cx="4041900" cy="75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500"/>
              <a:t>Director of Instructional Design - CoBA</a:t>
            </a:r>
            <a:endParaRPr sz="15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hlinkClick r:id="rId3"/>
              </a:rPr>
              <a:t>agrincew@kent.edu</a:t>
            </a:r>
            <a:r>
              <a:rPr lang="en-US" sz="1500"/>
              <a:t> </a:t>
            </a:r>
            <a:endParaRPr sz="1500"/>
          </a:p>
        </p:txBody>
      </p:sp>
      <p:pic>
        <p:nvPicPr>
          <p:cNvPr id="65" name="Google Shape;65;gbb4864761c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7925" y="1630813"/>
            <a:ext cx="1219250" cy="182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bb4864761c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8750" y="1630825"/>
            <a:ext cx="1254575" cy="18818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bb4864761c_0_1"/>
          <p:cNvSpPr txBox="1">
            <a:spLocks noGrp="1"/>
          </p:cNvSpPr>
          <p:nvPr>
            <p:ph type="body" idx="4"/>
          </p:nvPr>
        </p:nvSpPr>
        <p:spPr>
          <a:xfrm>
            <a:off x="4653150" y="3572325"/>
            <a:ext cx="4261200" cy="75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500"/>
              <a:t>Associate Dean for Graduate &amp; Online Programs</a:t>
            </a:r>
            <a:endParaRPr sz="15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hlinkClick r:id="rId6"/>
              </a:rPr>
              <a:t>cdubois@kent.edu</a:t>
            </a:r>
            <a:r>
              <a:rPr lang="en-US" sz="1500"/>
              <a:t> </a:t>
            </a:r>
            <a:endParaRPr sz="1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967E8-0FAE-486D-8A84-C7ABF7656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Rigor of Course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61C80-D93D-46A5-93A1-92D718BFE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/>
            <a:endParaRPr lang="en-US" sz="2400" dirty="0"/>
          </a:p>
          <a:p>
            <a:pPr marL="228600" indent="0"/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237A7-CA01-4F16-A69A-88E97037CE50}"/>
              </a:ext>
            </a:extLst>
          </p:cNvPr>
          <p:cNvSpPr txBox="1"/>
          <p:nvPr/>
        </p:nvSpPr>
        <p:spPr>
          <a:xfrm>
            <a:off x="516531" y="991182"/>
            <a:ext cx="8170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Correlation of how long to complete a module and thinking about the amount of work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6DFC19-F3C3-41E5-B06D-818BBCE3A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402"/>
            <a:ext cx="5489805" cy="17068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250F3E-A16D-48FA-A149-DBBC48A6B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376" y="2769060"/>
            <a:ext cx="61531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15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0486F-336E-4EC8-9159-1E820E883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Means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A800D-DBDC-47E5-929B-CC9FC56B6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705" y="1503459"/>
            <a:ext cx="58578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90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FE2ADB-8957-49A0-A2D1-63092A17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Enhancement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196FC5-F009-4F12-A604-EEA6F6DED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63625"/>
            <a:ext cx="8229600" cy="3219600"/>
          </a:xfrm>
        </p:spPr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Course Introduction Presentation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B316EE-BEA8-4F98-976C-15C0887F4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18" y="1704863"/>
            <a:ext cx="4563348" cy="25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84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967E8-0FAE-486D-8A84-C7ABF765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6375"/>
            <a:ext cx="8371211" cy="857250"/>
          </a:xfrm>
        </p:spPr>
        <p:txBody>
          <a:bodyPr/>
          <a:lstStyle/>
          <a:p>
            <a:pPr algn="l"/>
            <a:r>
              <a:rPr lang="en-US" sz="4000" dirty="0"/>
              <a:t>Importance of Vowels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61C80-D93D-46A5-93A1-92D718BFE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/>
            <a:endParaRPr lang="en-US" sz="2400" dirty="0"/>
          </a:p>
          <a:p>
            <a:pPr marL="228600" indent="0"/>
            <a:endParaRPr lang="en-US" sz="2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B666F6C-3B3E-441C-B638-6E5EB263886F}"/>
              </a:ext>
            </a:extLst>
          </p:cNvPr>
          <p:cNvGraphicFramePr/>
          <p:nvPr/>
        </p:nvGraphicFramePr>
        <p:xfrm>
          <a:off x="1524000" y="860275"/>
          <a:ext cx="6096000" cy="32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1678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b5fc68750_0_6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Lessons Learned</a:t>
            </a:r>
            <a:endParaRPr/>
          </a:p>
        </p:txBody>
      </p:sp>
      <p:sp>
        <p:nvSpPr>
          <p:cNvPr id="140" name="Google Shape;140;gbb5fc68750_0_63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55600">
              <a:spcBef>
                <a:spcPts val="0"/>
              </a:spcBef>
              <a:buSzPts val="2000"/>
              <a:buFont typeface="Calibri"/>
              <a:buChar char="●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Need for administrator support</a:t>
            </a:r>
          </a:p>
          <a:p>
            <a:pPr marL="101600" indent="0">
              <a:spcBef>
                <a:spcPts val="0"/>
              </a:spcBef>
              <a:buSzPts val="2000"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Faculty awareness of alignment, engagement, accessibility, rigor</a:t>
            </a:r>
          </a:p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indent="-355600">
              <a:spcBef>
                <a:spcPts val="0"/>
              </a:spcBef>
              <a:buSzPts val="2000"/>
              <a:buFont typeface="Calibri"/>
              <a:buChar char="●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Improve course design and program marketing</a:t>
            </a:r>
          </a:p>
          <a:p>
            <a:pPr marL="101600" indent="0">
              <a:spcBef>
                <a:spcPts val="0"/>
              </a:spcBef>
              <a:buSzPts val="2000"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Low response rate</a:t>
            </a:r>
          </a:p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Survey fatigue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b5fc68750_0_5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References</a:t>
            </a:r>
            <a:endParaRPr dirty="0"/>
          </a:p>
        </p:txBody>
      </p:sp>
      <p:sp>
        <p:nvSpPr>
          <p:cNvPr id="146" name="Google Shape;146;gbb5fc68750_0_58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3200"/>
            </a:pPr>
            <a:r>
              <a:rPr lang="en-US" sz="1000" dirty="0"/>
              <a:t>Blair, E., &amp; Valdez Noel, K. (2014). Improving higher education practice through student evaluation systems: is the student voice being heard? </a:t>
            </a:r>
            <a:r>
              <a:rPr lang="en-US" sz="1000" i="1" dirty="0"/>
              <a:t>Assessment &amp; Evaluation in Higher Education, </a:t>
            </a:r>
            <a:r>
              <a:rPr lang="en-US" sz="1000" dirty="0"/>
              <a:t>39(7), 879-894. </a:t>
            </a:r>
            <a:r>
              <a:rPr lang="en-US" sz="1000" u="sng" dirty="0">
                <a:hlinkClick r:id="rId3"/>
              </a:rPr>
              <a:t>https://doi.org/10.1080/02602938.2013.875984 </a:t>
            </a:r>
            <a:endParaRPr lang="en-US" sz="1000" dirty="0"/>
          </a:p>
          <a:p>
            <a:pPr marL="0" lvl="0" indent="0">
              <a:spcBef>
                <a:spcPts val="0"/>
              </a:spcBef>
              <a:buSzPts val="3200"/>
            </a:pPr>
            <a:endParaRPr lang="en-US" sz="1000" dirty="0"/>
          </a:p>
          <a:p>
            <a:pPr marL="0" lvl="0" indent="0">
              <a:spcBef>
                <a:spcPts val="0"/>
              </a:spcBef>
              <a:buSzPts val="3200"/>
            </a:pPr>
            <a:r>
              <a:rPr lang="en-US" sz="1000" dirty="0" err="1"/>
              <a:t>Chulkov</a:t>
            </a:r>
            <a:r>
              <a:rPr lang="en-US" sz="1000" dirty="0"/>
              <a:t>, D. V., &amp; </a:t>
            </a:r>
            <a:r>
              <a:rPr lang="en-US" sz="1000" dirty="0" err="1"/>
              <a:t>Alstine</a:t>
            </a:r>
            <a:r>
              <a:rPr lang="en-US" sz="1000" dirty="0"/>
              <a:t>, J.A. (2012). Challenges in designing student teaching evaluations in a business program. </a:t>
            </a:r>
            <a:r>
              <a:rPr lang="en-US" sz="1000" i="1" dirty="0"/>
              <a:t>International Journal of Educational Management</a:t>
            </a:r>
            <a:r>
              <a:rPr lang="en-US" sz="1000" dirty="0"/>
              <a:t>, </a:t>
            </a:r>
            <a:r>
              <a:rPr lang="en-US" sz="1000" i="1" dirty="0"/>
              <a:t>26</a:t>
            </a:r>
            <a:r>
              <a:rPr lang="en-US" sz="1000" dirty="0"/>
              <a:t>(2), 162–174. </a:t>
            </a:r>
            <a:r>
              <a:rPr lang="en-US" sz="1000" dirty="0">
                <a:hlinkClick r:id="rId4"/>
              </a:rPr>
              <a:t>https://doi.org/10.1108/09513541211201979</a:t>
            </a:r>
            <a:endParaRPr lang="en-US" sz="1000" dirty="0"/>
          </a:p>
          <a:p>
            <a:pPr marL="0" lvl="0" indent="0">
              <a:spcBef>
                <a:spcPts val="0"/>
              </a:spcBef>
              <a:buSzPts val="3200"/>
            </a:pPr>
            <a:endParaRPr lang="en-US" sz="1000" dirty="0"/>
          </a:p>
          <a:p>
            <a:pPr marL="0" lvl="0" indent="0">
              <a:spcBef>
                <a:spcPts val="0"/>
              </a:spcBef>
              <a:buSzPts val="3200"/>
            </a:pPr>
            <a:r>
              <a:rPr lang="en-US" sz="1000" dirty="0" err="1"/>
              <a:t>Habnab</a:t>
            </a:r>
            <a:r>
              <a:rPr lang="en-US" sz="1000" dirty="0"/>
              <a:t>. T. &amp; Jamison, E. (2009). Student feedback: Improving the quality through timing, frequency, and format. Retrieved from </a:t>
            </a:r>
            <a:r>
              <a:rPr lang="en-US" sz="1000" dirty="0">
                <a:hlinkClick r:id="rId5"/>
              </a:rPr>
              <a:t>https://docplayer.net/16954620-Student-feedback-improving-the-quality-through-timing-frequency-and-format.html</a:t>
            </a:r>
            <a:r>
              <a:rPr lang="en-US" sz="1000" dirty="0"/>
              <a:t> </a:t>
            </a:r>
          </a:p>
          <a:p>
            <a:pPr marL="0" lvl="0" indent="0">
              <a:spcBef>
                <a:spcPts val="0"/>
              </a:spcBef>
              <a:buSzPts val="3200"/>
            </a:pPr>
            <a:endParaRPr lang="en-US" sz="1000" dirty="0"/>
          </a:p>
          <a:p>
            <a:pPr marL="0" lvl="0" indent="0">
              <a:spcBef>
                <a:spcPts val="0"/>
              </a:spcBef>
              <a:buSzPts val="3200"/>
            </a:pPr>
            <a:r>
              <a:rPr lang="en-US" sz="1000" dirty="0" err="1"/>
              <a:t>Kember</a:t>
            </a:r>
            <a:r>
              <a:rPr lang="en-US" sz="1000" dirty="0"/>
              <a:t>, D., Leung, D. Y. P., &amp; Kwan, K. P. (2002). Does the Use of Student Feedback Questionnaires Improve the Overall Quality of Teaching? </a:t>
            </a:r>
            <a:r>
              <a:rPr lang="en-US" sz="1000" i="1" dirty="0"/>
              <a:t>Assessment &amp; Evaluation in Higher Education</a:t>
            </a:r>
            <a:r>
              <a:rPr lang="en-US" sz="1000" dirty="0"/>
              <a:t>, </a:t>
            </a:r>
            <a:r>
              <a:rPr lang="en-US" sz="1000" i="1" dirty="0"/>
              <a:t>27</a:t>
            </a:r>
            <a:r>
              <a:rPr lang="en-US" sz="1000" dirty="0"/>
              <a:t>(5), 411–425. </a:t>
            </a:r>
            <a:r>
              <a:rPr lang="en-US" sz="1000" dirty="0">
                <a:hlinkClick r:id="rId6"/>
              </a:rPr>
              <a:t>https://doi.org/10.1080/0260293022000009294</a:t>
            </a:r>
            <a:endParaRPr lang="en-US" sz="1000" dirty="0"/>
          </a:p>
          <a:p>
            <a:pPr marL="0" lvl="0" indent="0">
              <a:spcBef>
                <a:spcPts val="0"/>
              </a:spcBef>
              <a:buSzPts val="3200"/>
            </a:pPr>
            <a:endParaRPr lang="en-US" sz="1000" dirty="0"/>
          </a:p>
          <a:p>
            <a:pPr marL="0" lvl="0" indent="0">
              <a:spcBef>
                <a:spcPts val="0"/>
              </a:spcBef>
              <a:buSzPts val="3200"/>
            </a:pPr>
            <a:r>
              <a:rPr lang="en-US" sz="1000" dirty="0" err="1"/>
              <a:t>Sozer</a:t>
            </a:r>
            <a:r>
              <a:rPr lang="en-US" sz="1000" dirty="0"/>
              <a:t>, E. M., </a:t>
            </a:r>
            <a:r>
              <a:rPr lang="en-US" sz="1000" dirty="0" err="1"/>
              <a:t>Zeybekoglu</a:t>
            </a:r>
            <a:r>
              <a:rPr lang="en-US" sz="1000" dirty="0"/>
              <a:t>, Z., &amp; Kaya, M. (2019). Using mid-semester course evaluation as a feedback tool for improving learning and teaching in higher education. </a:t>
            </a:r>
            <a:r>
              <a:rPr lang="en-US" sz="1000" i="1" dirty="0"/>
              <a:t>Assessment and Evaluation in Higher Education</a:t>
            </a:r>
            <a:r>
              <a:rPr lang="en-US" sz="1000" dirty="0"/>
              <a:t>, </a:t>
            </a:r>
            <a:r>
              <a:rPr lang="en-US" sz="1000" i="1" dirty="0"/>
              <a:t>44</a:t>
            </a:r>
            <a:r>
              <a:rPr lang="en-US" sz="1000" dirty="0"/>
              <a:t>(7), 1003–1016. </a:t>
            </a:r>
            <a:r>
              <a:rPr lang="en-US" sz="1000" dirty="0">
                <a:hlinkClick r:id="rId7"/>
              </a:rPr>
              <a:t>https://doi.org/10.1080/02602938.2018.1564810</a:t>
            </a:r>
            <a:r>
              <a:rPr lang="en-US" sz="1000" dirty="0"/>
              <a:t> </a:t>
            </a:r>
          </a:p>
          <a:p>
            <a:pPr marL="0" lvl="0" indent="0">
              <a:spcBef>
                <a:spcPts val="0"/>
              </a:spcBef>
              <a:buSzPts val="3200"/>
            </a:pPr>
            <a:endParaRPr lang="en-US" sz="1000" dirty="0"/>
          </a:p>
          <a:p>
            <a:pPr marL="0" lvl="0" indent="0">
              <a:spcBef>
                <a:spcPts val="0"/>
              </a:spcBef>
              <a:buSzPts val="3200"/>
            </a:pPr>
            <a:r>
              <a:rPr lang="en-US" sz="1000" dirty="0"/>
              <a:t>Steyn, C., Davies, C., &amp; Sambo, A. (2019). Eliciting student feedback for course development: the application of a qualitative course evaluation tool among business research students. </a:t>
            </a:r>
            <a:r>
              <a:rPr lang="en-US" sz="1000" i="1" dirty="0"/>
              <a:t>Assessment &amp; Evaluation in Higher Education</a:t>
            </a:r>
            <a:r>
              <a:rPr lang="en-US" sz="1000" dirty="0"/>
              <a:t>, </a:t>
            </a:r>
            <a:r>
              <a:rPr lang="en-US" sz="1000" i="1" dirty="0"/>
              <a:t>44</a:t>
            </a:r>
            <a:r>
              <a:rPr lang="en-US" sz="1000" dirty="0"/>
              <a:t>(1), 11-24. </a:t>
            </a:r>
            <a:r>
              <a:rPr lang="en-US" sz="1000" dirty="0">
                <a:hlinkClick r:id="rId8"/>
              </a:rPr>
              <a:t>https://doi.org/10.1080/02602938.2018.1466266 </a:t>
            </a:r>
            <a:endParaRPr lang="en-US" sz="1000" dirty="0"/>
          </a:p>
          <a:p>
            <a:pPr marL="0" lvl="0" indent="0">
              <a:spcBef>
                <a:spcPts val="0"/>
              </a:spcBef>
              <a:buSzPts val="3200"/>
            </a:pPr>
            <a:endParaRPr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Presentation Outcomes</a:t>
            </a:r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Discuss quality assurances processes within an online degree program.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Identify purposes for student evaluations.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Apply student feedback to improve course and program quality.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b5fc68750_0_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MBA Background</a:t>
            </a:r>
            <a:endParaRPr/>
          </a:p>
        </p:txBody>
      </p:sp>
      <p:sp>
        <p:nvSpPr>
          <p:cNvPr id="79" name="Google Shape;79;gbb5fc68750_0_0"/>
          <p:cNvSpPr txBox="1">
            <a:spLocks noGrp="1"/>
          </p:cNvSpPr>
          <p:nvPr>
            <p:ph type="body" idx="1"/>
          </p:nvPr>
        </p:nvSpPr>
        <p:spPr>
          <a:xfrm>
            <a:off x="457200" y="1063775"/>
            <a:ext cx="8276100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-US" sz="2300"/>
              <a:t>5 Departments, 14 Faculty</a:t>
            </a:r>
            <a:endParaRPr sz="2300"/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-US" sz="2300"/>
              <a:t>College’s first online program development endeavor</a:t>
            </a:r>
            <a:endParaRPr sz="2300"/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QM in Program Proposal</a:t>
            </a:r>
            <a:endParaRPr sz="2300"/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-US" sz="2300"/>
              <a:t>Faculty not knowledgeable about QM</a:t>
            </a:r>
            <a:endParaRPr sz="2300"/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-US" sz="2300"/>
              <a:t>Complicated by change from 3 to 2 credit courses</a:t>
            </a:r>
            <a:endParaRPr sz="2300"/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-US" sz="2300"/>
              <a:t>Faculty resistant</a:t>
            </a:r>
            <a:endParaRPr sz="2300"/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-US" sz="2300"/>
              <a:t>Short timeline - insufficient for development</a:t>
            </a:r>
            <a:endParaRPr sz="2300"/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-US" sz="2300"/>
              <a:t>Instructional Designer new to the College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b5fc68750_0_5"/>
          <p:cNvSpPr txBox="1">
            <a:spLocks noGrp="1"/>
          </p:cNvSpPr>
          <p:nvPr>
            <p:ph type="title"/>
          </p:nvPr>
        </p:nvSpPr>
        <p:spPr>
          <a:xfrm>
            <a:off x="457200" y="206374"/>
            <a:ext cx="5008260" cy="254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Quality Assurance – Continuous Improvement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134D1E6-ACE4-4FAA-8F34-EE050B6BC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303169"/>
              </p:ext>
            </p:extLst>
          </p:nvPr>
        </p:nvGraphicFramePr>
        <p:xfrm>
          <a:off x="3652946" y="670150"/>
          <a:ext cx="5491054" cy="3493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b5fc68750_0_37"/>
          <p:cNvSpPr txBox="1">
            <a:spLocks noGrp="1"/>
          </p:cNvSpPr>
          <p:nvPr>
            <p:ph type="title"/>
          </p:nvPr>
        </p:nvSpPr>
        <p:spPr>
          <a:xfrm>
            <a:off x="1792288" y="3659179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91" name="Google Shape;91;gbb5fc68750_0_37"/>
          <p:cNvSpPr>
            <a:spLocks noGrp="1"/>
          </p:cNvSpPr>
          <p:nvPr>
            <p:ph type="pic" idx="2"/>
          </p:nvPr>
        </p:nvSpPr>
        <p:spPr>
          <a:xfrm>
            <a:off x="1792300" y="349132"/>
            <a:ext cx="5486400" cy="96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gbb5fc68750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525" y="178550"/>
            <a:ext cx="7172850" cy="40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b4864761c_0_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Student Evaluation Feedback</a:t>
            </a:r>
            <a:endParaRPr/>
          </a:p>
        </p:txBody>
      </p:sp>
      <p:sp>
        <p:nvSpPr>
          <p:cNvPr id="98" name="Google Shape;98;gbb4864761c_0_6"/>
          <p:cNvSpPr txBox="1">
            <a:spLocks noGrp="1"/>
          </p:cNvSpPr>
          <p:nvPr>
            <p:ph type="body" idx="3"/>
          </p:nvPr>
        </p:nvSpPr>
        <p:spPr>
          <a:xfrm>
            <a:off x="455625" y="1025749"/>
            <a:ext cx="4041900" cy="330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2600" dirty="0"/>
              <a:t>Promotion and Tenure </a:t>
            </a:r>
            <a:r>
              <a:rPr lang="en-US" sz="1800" dirty="0"/>
              <a:t>(</a:t>
            </a:r>
            <a:r>
              <a:rPr lang="en-US" sz="1800" dirty="0" err="1"/>
              <a:t>Kember</a:t>
            </a:r>
            <a:r>
              <a:rPr lang="en-US" sz="1800" dirty="0"/>
              <a:t>, Leung, &amp; Kwan, 2002)</a:t>
            </a:r>
            <a:endParaRPr sz="18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2600" dirty="0"/>
              <a:t>Professional Development </a:t>
            </a:r>
            <a:r>
              <a:rPr lang="en-US" sz="1800" dirty="0"/>
              <a:t>(</a:t>
            </a:r>
            <a:r>
              <a:rPr lang="en-US" sz="1800" dirty="0" err="1"/>
              <a:t>Chulkov</a:t>
            </a:r>
            <a:r>
              <a:rPr lang="en-US" sz="1800" dirty="0"/>
              <a:t> &amp; </a:t>
            </a:r>
            <a:r>
              <a:rPr lang="en-US" sz="1800" dirty="0" err="1"/>
              <a:t>Alstine</a:t>
            </a:r>
            <a:r>
              <a:rPr lang="en-US" sz="1800" dirty="0"/>
              <a:t>, 2012)</a:t>
            </a:r>
            <a:endParaRPr sz="18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600" b="1" dirty="0"/>
          </a:p>
        </p:txBody>
      </p:sp>
      <p:sp>
        <p:nvSpPr>
          <p:cNvPr id="99" name="Google Shape;99;gbb4864761c_0_6"/>
          <p:cNvSpPr txBox="1">
            <a:spLocks noGrp="1"/>
          </p:cNvSpPr>
          <p:nvPr>
            <p:ph type="body" idx="4"/>
          </p:nvPr>
        </p:nvSpPr>
        <p:spPr>
          <a:xfrm>
            <a:off x="4653150" y="1025749"/>
            <a:ext cx="4041900" cy="330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2600" dirty="0"/>
              <a:t>Delivery challenges </a:t>
            </a:r>
            <a:r>
              <a:rPr lang="en-US" sz="1800" dirty="0"/>
              <a:t>(Blair &amp; Valdez, 2014)</a:t>
            </a:r>
            <a:endParaRPr sz="18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2600" dirty="0"/>
              <a:t>Course Development </a:t>
            </a:r>
            <a:r>
              <a:rPr lang="en-US" sz="1800" dirty="0"/>
              <a:t>(Steyn, Davies, &amp; Sambo 2018)</a:t>
            </a:r>
            <a:endParaRPr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b5fc68750_0_1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Timing and Type of Feedback </a:t>
            </a:r>
            <a:endParaRPr sz="2600"/>
          </a:p>
        </p:txBody>
      </p:sp>
      <p:sp>
        <p:nvSpPr>
          <p:cNvPr id="105" name="Google Shape;105;gbb5fc68750_0_18"/>
          <p:cNvSpPr txBox="1">
            <a:spLocks noGrp="1"/>
          </p:cNvSpPr>
          <p:nvPr>
            <p:ph type="body" idx="1"/>
          </p:nvPr>
        </p:nvSpPr>
        <p:spPr>
          <a:xfrm>
            <a:off x="457200" y="1409475"/>
            <a:ext cx="8229600" cy="21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Brief 1-7 questions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Students prefer short answer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Students prefer multiple opportunities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Students prefer early in the course</a:t>
            </a:r>
            <a:endParaRPr dirty="0"/>
          </a:p>
        </p:txBody>
      </p:sp>
      <p:sp>
        <p:nvSpPr>
          <p:cNvPr id="106" name="Google Shape;106;gbb5fc68750_0_18"/>
          <p:cNvSpPr txBox="1"/>
          <p:nvPr/>
        </p:nvSpPr>
        <p:spPr>
          <a:xfrm>
            <a:off x="3867005" y="3970150"/>
            <a:ext cx="514349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en-US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Habnab</a:t>
            </a:r>
            <a:r>
              <a:rPr lang="en-US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&amp; Jamison, 2009; </a:t>
            </a:r>
            <a:r>
              <a:rPr lang="en-US" dirty="0" err="1">
                <a:solidFill>
                  <a:schemeClr val="tx1"/>
                </a:solidFill>
              </a:rPr>
              <a:t>Sozer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Zeybekoglu</a:t>
            </a:r>
            <a:r>
              <a:rPr lang="en-US" dirty="0">
                <a:solidFill>
                  <a:schemeClr val="tx1"/>
                </a:solidFill>
              </a:rPr>
              <a:t>, &amp; Kaya, 2019)</a:t>
            </a:r>
            <a:endParaRPr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b5fc68750_0_3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Module Feedback Survey</a:t>
            </a:r>
            <a:endParaRPr/>
          </a:p>
        </p:txBody>
      </p:sp>
      <p:sp>
        <p:nvSpPr>
          <p:cNvPr id="112" name="Google Shape;112;gbb5fc68750_0_3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5 Multiple Choice</a:t>
            </a:r>
            <a:endParaRPr/>
          </a:p>
        </p:txBody>
      </p:sp>
      <p:sp>
        <p:nvSpPr>
          <p:cNvPr id="113" name="Google Shape;113;gbb5fc68750_0_32"/>
          <p:cNvSpPr txBox="1">
            <a:spLocks noGrp="1"/>
          </p:cNvSpPr>
          <p:nvPr>
            <p:ph type="body" idx="2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3 Short Answer</a:t>
            </a:r>
            <a:endParaRPr/>
          </a:p>
        </p:txBody>
      </p:sp>
      <p:sp>
        <p:nvSpPr>
          <p:cNvPr id="114" name="Google Shape;114;gbb5fc68750_0_32"/>
          <p:cNvSpPr txBox="1">
            <a:spLocks noGrp="1"/>
          </p:cNvSpPr>
          <p:nvPr>
            <p:ph type="body" idx="3"/>
          </p:nvPr>
        </p:nvSpPr>
        <p:spPr>
          <a:xfrm>
            <a:off x="455625" y="1631150"/>
            <a:ext cx="4116300" cy="269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Approximately how long did it take to complete the module?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4 Likert Scale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amount of work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clear instructions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timing of feedback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learner-learner interaction</a:t>
            </a:r>
            <a:endParaRPr/>
          </a:p>
        </p:txBody>
      </p:sp>
      <p:sp>
        <p:nvSpPr>
          <p:cNvPr id="115" name="Google Shape;115;gbb5fc68750_0_32"/>
          <p:cNvSpPr txBox="1">
            <a:spLocks noGrp="1"/>
          </p:cNvSpPr>
          <p:nvPr>
            <p:ph type="body" idx="4"/>
          </p:nvPr>
        </p:nvSpPr>
        <p:spPr>
          <a:xfrm>
            <a:off x="4653145" y="1631156"/>
            <a:ext cx="4041900" cy="269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Feedback on Assignments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Which activities MOST helpful?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Which activities LEAST helpful?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QM color palette">
      <a:dk1>
        <a:srgbClr val="000000"/>
      </a:dk1>
      <a:lt1>
        <a:srgbClr val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dy master 1">
  <a:themeElements>
    <a:clrScheme name="QM color palette">
      <a:dk1>
        <a:srgbClr val="000000"/>
      </a:dk1>
      <a:lt1>
        <a:srgbClr val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924</Words>
  <Application>Microsoft Office PowerPoint</Application>
  <PresentationFormat>On-screen Show (16:9)</PresentationFormat>
  <Paragraphs>139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Courier New</vt:lpstr>
      <vt:lpstr>Trebuchet MS</vt:lpstr>
      <vt:lpstr>Lato</vt:lpstr>
      <vt:lpstr>Title Master</vt:lpstr>
      <vt:lpstr>Body master 1</vt:lpstr>
      <vt:lpstr>Improving Course Design Quality through Online Graduate Student Evaluations </vt:lpstr>
      <vt:lpstr>Introductions</vt:lpstr>
      <vt:lpstr>Presentation Outcomes</vt:lpstr>
      <vt:lpstr>MBA Background</vt:lpstr>
      <vt:lpstr>Quality Assurance – Continuous Improvement</vt:lpstr>
      <vt:lpstr>Questions</vt:lpstr>
      <vt:lpstr>Student Evaluation Feedback</vt:lpstr>
      <vt:lpstr>Timing and Type of Feedback </vt:lpstr>
      <vt:lpstr>Module Feedback Survey</vt:lpstr>
      <vt:lpstr>Questions</vt:lpstr>
      <vt:lpstr>Application to Individual Course</vt:lpstr>
      <vt:lpstr>Course 1 - Internal Review</vt:lpstr>
      <vt:lpstr>Course 1 – Student Feedback</vt:lpstr>
      <vt:lpstr>Course 1 - Enhancements</vt:lpstr>
      <vt:lpstr>Course 2 - Internal Review</vt:lpstr>
      <vt:lpstr>Course 2 – Student Feedback</vt:lpstr>
      <vt:lpstr>Course 2 - Enhancements</vt:lpstr>
      <vt:lpstr>Course 3 – Continuous Improvement</vt:lpstr>
      <vt:lpstr>Application to Program</vt:lpstr>
      <vt:lpstr>Rigor of Course</vt:lpstr>
      <vt:lpstr>Comparison of Means</vt:lpstr>
      <vt:lpstr>Program Enhancement</vt:lpstr>
      <vt:lpstr>Importance of Vowels</vt:lpstr>
      <vt:lpstr>Lessons Learned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Course Design Quality through Online Graduate Student Evaluations </dc:title>
  <dc:creator>Beth</dc:creator>
  <cp:lastModifiedBy>Grincewicz, Amy</cp:lastModifiedBy>
  <cp:revision>12</cp:revision>
  <dcterms:created xsi:type="dcterms:W3CDTF">2019-08-12T17:12:22Z</dcterms:created>
  <dcterms:modified xsi:type="dcterms:W3CDTF">2021-02-07T17:43:46Z</dcterms:modified>
</cp:coreProperties>
</file>