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2" r:id="rId9"/>
    <p:sldId id="281" r:id="rId10"/>
    <p:sldId id="263" r:id="rId11"/>
    <p:sldId id="280" r:id="rId12"/>
    <p:sldId id="265" r:id="rId13"/>
    <p:sldId id="266" r:id="rId14"/>
    <p:sldId id="274" r:id="rId15"/>
    <p:sldId id="278" r:id="rId16"/>
    <p:sldId id="268" r:id="rId17"/>
    <p:sldId id="27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09534-9AA9-AD84-D95D-AD240DC61299}" v="1" dt="2019-04-16T19:16:47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9"/>
    <p:restoredTop sz="94712"/>
  </p:normalViewPr>
  <p:slideViewPr>
    <p:cSldViewPr>
      <p:cViewPr>
        <p:scale>
          <a:sx n="75" d="100"/>
          <a:sy n="75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ikarov, James" userId="S::ol6738cy@minnstate.edu::98368215-5afd-4148-a2c2-31bb2bd7f585" providerId="AD" clId="Web-{71009534-9AA9-AD84-D95D-AD240DC61299}"/>
    <pc:docChg chg="addSld delSld modSld sldOrd">
      <pc:chgData name="Smrikarov, James" userId="S::ol6738cy@minnstate.edu::98368215-5afd-4148-a2c2-31bb2bd7f585" providerId="AD" clId="Web-{71009534-9AA9-AD84-D95D-AD240DC61299}" dt="2019-04-16T19:55:00.055" v="3319"/>
      <pc:docMkLst>
        <pc:docMk/>
      </pc:docMkLst>
      <pc:sldChg chg="modSp">
        <pc:chgData name="Smrikarov, James" userId="S::ol6738cy@minnstate.edu::98368215-5afd-4148-a2c2-31bb2bd7f585" providerId="AD" clId="Web-{71009534-9AA9-AD84-D95D-AD240DC61299}" dt="2019-04-16T19:07:19.128" v="137" actId="20577"/>
        <pc:sldMkLst>
          <pc:docMk/>
          <pc:sldMk cId="3318302839" sldId="256"/>
        </pc:sldMkLst>
        <pc:spChg chg="mod">
          <ac:chgData name="Smrikarov, James" userId="S::ol6738cy@minnstate.edu::98368215-5afd-4148-a2c2-31bb2bd7f585" providerId="AD" clId="Web-{71009534-9AA9-AD84-D95D-AD240DC61299}" dt="2019-04-16T19:07:19.128" v="137" actId="20577"/>
          <ac:spMkLst>
            <pc:docMk/>
            <pc:sldMk cId="3318302839" sldId="256"/>
            <ac:spMk id="2" creationId="{00000000-0000-0000-0000-000000000000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07:12.909" v="114" actId="20577"/>
          <ac:spMkLst>
            <pc:docMk/>
            <pc:sldMk cId="3318302839" sldId="256"/>
            <ac:spMk id="3" creationId="{00000000-0000-0000-0000-000000000000}"/>
          </ac:spMkLst>
        </pc:spChg>
      </pc:sldChg>
      <pc:sldChg chg="modSp">
        <pc:chgData name="Smrikarov, James" userId="S::ol6738cy@minnstate.edu::98368215-5afd-4148-a2c2-31bb2bd7f585" providerId="AD" clId="Web-{71009534-9AA9-AD84-D95D-AD240DC61299}" dt="2019-04-16T19:09:02.972" v="383" actId="14100"/>
        <pc:sldMkLst>
          <pc:docMk/>
          <pc:sldMk cId="3720010304" sldId="257"/>
        </pc:sldMkLst>
        <pc:spChg chg="mod">
          <ac:chgData name="Smrikarov, James" userId="S::ol6738cy@minnstate.edu::98368215-5afd-4148-a2c2-31bb2bd7f585" providerId="AD" clId="Web-{71009534-9AA9-AD84-D95D-AD240DC61299}" dt="2019-04-16T19:06:39.675" v="2" actId="20577"/>
          <ac:spMkLst>
            <pc:docMk/>
            <pc:sldMk cId="3720010304" sldId="257"/>
            <ac:spMk id="2" creationId="{00000000-0000-0000-0000-000000000000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09:02.972" v="383" actId="14100"/>
          <ac:spMkLst>
            <pc:docMk/>
            <pc:sldMk cId="3720010304" sldId="257"/>
            <ac:spMk id="3" creationId="{00000000-0000-0000-0000-000000000000}"/>
          </ac:spMkLst>
        </pc:spChg>
      </pc:sldChg>
      <pc:sldChg chg="addSp modSp mod modClrScheme chgLayout">
        <pc:chgData name="Smrikarov, James" userId="S::ol6738cy@minnstate.edu::98368215-5afd-4148-a2c2-31bb2bd7f585" providerId="AD" clId="Web-{71009534-9AA9-AD84-D95D-AD240DC61299}" dt="2019-04-16T19:32:54.881" v="2211" actId="20577"/>
        <pc:sldMkLst>
          <pc:docMk/>
          <pc:sldMk cId="1871064106" sldId="259"/>
        </pc:sldMkLst>
        <pc:spChg chg="add mod">
          <ac:chgData name="Smrikarov, James" userId="S::ol6738cy@minnstate.edu::98368215-5afd-4148-a2c2-31bb2bd7f585" providerId="AD" clId="Web-{71009534-9AA9-AD84-D95D-AD240DC61299}" dt="2019-04-16T19:11:07.035" v="699" actId="1076"/>
          <ac:spMkLst>
            <pc:docMk/>
            <pc:sldMk cId="1871064106" sldId="259"/>
            <ac:spMk id="2" creationId="{DBA34BCC-CEDB-4277-A4EB-E36B61AB6FB1}"/>
          </ac:spMkLst>
        </pc:spChg>
        <pc:spChg chg="add mod ord">
          <ac:chgData name="Smrikarov, James" userId="S::ol6738cy@minnstate.edu::98368215-5afd-4148-a2c2-31bb2bd7f585" providerId="AD" clId="Web-{71009534-9AA9-AD84-D95D-AD240DC61299}" dt="2019-04-16T19:32:54.881" v="2211" actId="20577"/>
          <ac:spMkLst>
            <pc:docMk/>
            <pc:sldMk cId="1871064106" sldId="259"/>
            <ac:spMk id="3" creationId="{4FAB0881-9175-4BF1-84E0-B60933E84E03}"/>
          </ac:spMkLst>
        </pc:spChg>
        <pc:spChg chg="mod ord">
          <ac:chgData name="Smrikarov, James" userId="S::ol6738cy@minnstate.edu::98368215-5afd-4148-a2c2-31bb2bd7f585" providerId="AD" clId="Web-{71009534-9AA9-AD84-D95D-AD240DC61299}" dt="2019-04-16T19:09:36.941" v="408"/>
          <ac:spMkLst>
            <pc:docMk/>
            <pc:sldMk cId="1871064106" sldId="259"/>
            <ac:spMk id="4" creationId="{00000000-0000-0000-0000-000000000000}"/>
          </ac:spMkLst>
        </pc:spChg>
        <pc:spChg chg="add mod ord">
          <ac:chgData name="Smrikarov, James" userId="S::ol6738cy@minnstate.edu::98368215-5afd-4148-a2c2-31bb2bd7f585" providerId="AD" clId="Web-{71009534-9AA9-AD84-D95D-AD240DC61299}" dt="2019-04-16T19:09:53.581" v="414" actId="20577"/>
          <ac:spMkLst>
            <pc:docMk/>
            <pc:sldMk cId="1871064106" sldId="259"/>
            <ac:spMk id="5" creationId="{B634FA95-26D7-4AFE-B6C6-95666F89F4D6}"/>
          </ac:spMkLst>
        </pc:spChg>
      </pc:sldChg>
      <pc:sldChg chg="addSp delSp modSp">
        <pc:chgData name="Smrikarov, James" userId="S::ol6738cy@minnstate.edu::98368215-5afd-4148-a2c2-31bb2bd7f585" providerId="AD" clId="Web-{71009534-9AA9-AD84-D95D-AD240DC61299}" dt="2019-04-16T19:13:39.113" v="759" actId="1076"/>
        <pc:sldMkLst>
          <pc:docMk/>
          <pc:sldMk cId="509920097" sldId="260"/>
        </pc:sldMkLst>
        <pc:spChg chg="mod">
          <ac:chgData name="Smrikarov, James" userId="S::ol6738cy@minnstate.edu::98368215-5afd-4148-a2c2-31bb2bd7f585" providerId="AD" clId="Web-{71009534-9AA9-AD84-D95D-AD240DC61299}" dt="2019-04-16T19:13:20.347" v="753" actId="20577"/>
          <ac:spMkLst>
            <pc:docMk/>
            <pc:sldMk cId="509920097" sldId="260"/>
            <ac:spMk id="2" creationId="{00000000-0000-0000-0000-000000000000}"/>
          </ac:spMkLst>
        </pc:spChg>
        <pc:spChg chg="add del mod">
          <ac:chgData name="Smrikarov, James" userId="S::ol6738cy@minnstate.edu::98368215-5afd-4148-a2c2-31bb2bd7f585" providerId="AD" clId="Web-{71009534-9AA9-AD84-D95D-AD240DC61299}" dt="2019-04-16T19:13:02.863" v="703"/>
          <ac:spMkLst>
            <pc:docMk/>
            <pc:sldMk cId="509920097" sldId="260"/>
            <ac:spMk id="3" creationId="{8D8D325D-8078-4DB5-B373-D26402D7B06C}"/>
          </ac:spMkLst>
        </pc:spChg>
        <pc:picChg chg="add mod">
          <ac:chgData name="Smrikarov, James" userId="S::ol6738cy@minnstate.edu::98368215-5afd-4148-a2c2-31bb2bd7f585" providerId="AD" clId="Web-{71009534-9AA9-AD84-D95D-AD240DC61299}" dt="2019-04-16T19:13:39.113" v="759" actId="1076"/>
          <ac:picMkLst>
            <pc:docMk/>
            <pc:sldMk cId="509920097" sldId="260"/>
            <ac:picMk id="4" creationId="{5CCEDAFA-0A4D-472A-B19C-833CD7D7A2A9}"/>
          </ac:picMkLst>
        </pc:picChg>
      </pc:sldChg>
      <pc:sldChg chg="addSp delSp modSp new del">
        <pc:chgData name="Smrikarov, James" userId="S::ol6738cy@minnstate.edu::98368215-5afd-4148-a2c2-31bb2bd7f585" providerId="AD" clId="Web-{71009534-9AA9-AD84-D95D-AD240DC61299}" dt="2019-04-16T19:39:59.256" v="2406"/>
        <pc:sldMkLst>
          <pc:docMk/>
          <pc:sldMk cId="2629691724" sldId="261"/>
        </pc:sldMkLst>
        <pc:spChg chg="add del">
          <ac:chgData name="Smrikarov, James" userId="S::ol6738cy@minnstate.edu::98368215-5afd-4148-a2c2-31bb2bd7f585" providerId="AD" clId="Web-{71009534-9AA9-AD84-D95D-AD240DC61299}" dt="2019-04-16T19:14:26.738" v="765"/>
          <ac:spMkLst>
            <pc:docMk/>
            <pc:sldMk cId="2629691724" sldId="261"/>
            <ac:spMk id="3" creationId="{3EEB22F1-B0E9-404D-9026-D54A76A90B46}"/>
          </ac:spMkLst>
        </pc:spChg>
        <pc:spChg chg="add del mod">
          <ac:chgData name="Smrikarov, James" userId="S::ol6738cy@minnstate.edu::98368215-5afd-4148-a2c2-31bb2bd7f585" providerId="AD" clId="Web-{71009534-9AA9-AD84-D95D-AD240DC61299}" dt="2019-04-16T19:39:52.054" v="2403"/>
          <ac:spMkLst>
            <pc:docMk/>
            <pc:sldMk cId="2629691724" sldId="261"/>
            <ac:spMk id="4" creationId="{24C1DD53-9A55-46C3-8B3A-EC91D5663D7A}"/>
          </ac:spMkLst>
        </pc:spChg>
      </pc:sldChg>
      <pc:sldChg chg="addSp modSp new">
        <pc:chgData name="Smrikarov, James" userId="S::ol6738cy@minnstate.edu::98368215-5afd-4148-a2c2-31bb2bd7f585" providerId="AD" clId="Web-{71009534-9AA9-AD84-D95D-AD240DC61299}" dt="2019-04-16T19:20:37.426" v="1344"/>
        <pc:sldMkLst>
          <pc:docMk/>
          <pc:sldMk cId="221899369" sldId="262"/>
        </pc:sldMkLst>
        <pc:spChg chg="mod">
          <ac:chgData name="Smrikarov, James" userId="S::ol6738cy@minnstate.edu::98368215-5afd-4148-a2c2-31bb2bd7f585" providerId="AD" clId="Web-{71009534-9AA9-AD84-D95D-AD240DC61299}" dt="2019-04-16T19:18:51.223" v="1113" actId="20577"/>
          <ac:spMkLst>
            <pc:docMk/>
            <pc:sldMk cId="221899369" sldId="262"/>
            <ac:spMk id="2" creationId="{33DA69D9-35C3-408D-9379-F20BC3A16CAE}"/>
          </ac:spMkLst>
        </pc:spChg>
        <pc:graphicFrameChg chg="add mod modGraphic">
          <ac:chgData name="Smrikarov, James" userId="S::ol6738cy@minnstate.edu::98368215-5afd-4148-a2c2-31bb2bd7f585" providerId="AD" clId="Web-{71009534-9AA9-AD84-D95D-AD240DC61299}" dt="2019-04-16T19:20:37.426" v="1344"/>
          <ac:graphicFrameMkLst>
            <pc:docMk/>
            <pc:sldMk cId="221899369" sldId="262"/>
            <ac:graphicFrameMk id="3" creationId="{0637CD1A-2A6C-454E-A0E8-5CBC217D996A}"/>
          </ac:graphicFrameMkLst>
        </pc:graphicFrameChg>
      </pc:sldChg>
      <pc:sldChg chg="addSp modSp new mod modClrScheme chgLayout">
        <pc:chgData name="Smrikarov, James" userId="S::ol6738cy@minnstate.edu::98368215-5afd-4148-a2c2-31bb2bd7f585" providerId="AD" clId="Web-{71009534-9AA9-AD84-D95D-AD240DC61299}" dt="2019-04-16T19:39:18.084" v="2359" actId="20577"/>
        <pc:sldMkLst>
          <pc:docMk/>
          <pc:sldMk cId="2829719060" sldId="263"/>
        </pc:sldMkLst>
        <pc:spChg chg="mod ord">
          <ac:chgData name="Smrikarov, James" userId="S::ol6738cy@minnstate.edu::98368215-5afd-4148-a2c2-31bb2bd7f585" providerId="AD" clId="Web-{71009534-9AA9-AD84-D95D-AD240DC61299}" dt="2019-04-16T19:39:00.412" v="2344" actId="20577"/>
          <ac:spMkLst>
            <pc:docMk/>
            <pc:sldMk cId="2829719060" sldId="263"/>
            <ac:spMk id="2" creationId="{092650F5-B06A-4A3A-B77A-0275202E7EFD}"/>
          </ac:spMkLst>
        </pc:spChg>
        <pc:spChg chg="add mod ord">
          <ac:chgData name="Smrikarov, James" userId="S::ol6738cy@minnstate.edu::98368215-5afd-4148-a2c2-31bb2bd7f585" providerId="AD" clId="Web-{71009534-9AA9-AD84-D95D-AD240DC61299}" dt="2019-04-16T19:39:18.084" v="2359" actId="20577"/>
          <ac:spMkLst>
            <pc:docMk/>
            <pc:sldMk cId="2829719060" sldId="263"/>
            <ac:spMk id="3" creationId="{23037F8C-F5C8-49E7-A719-A15856A85E75}"/>
          </ac:spMkLst>
        </pc:spChg>
      </pc:sldChg>
      <pc:sldChg chg="new del">
        <pc:chgData name="Smrikarov, James" userId="S::ol6738cy@minnstate.edu::98368215-5afd-4148-a2c2-31bb2bd7f585" providerId="AD" clId="Web-{71009534-9AA9-AD84-D95D-AD240DC61299}" dt="2019-04-16T19:17:36.160" v="1043"/>
        <pc:sldMkLst>
          <pc:docMk/>
          <pc:sldMk cId="1321953904" sldId="264"/>
        </pc:sldMkLst>
      </pc:sldChg>
      <pc:sldChg chg="addSp delSp modSp add mod replId modClrScheme chgLayout">
        <pc:chgData name="Smrikarov, James" userId="S::ol6738cy@minnstate.edu::98368215-5afd-4148-a2c2-31bb2bd7f585" providerId="AD" clId="Web-{71009534-9AA9-AD84-D95D-AD240DC61299}" dt="2019-04-16T19:40:36.350" v="2513" actId="20577"/>
        <pc:sldMkLst>
          <pc:docMk/>
          <pc:sldMk cId="1612990129" sldId="265"/>
        </pc:sldMkLst>
        <pc:spChg chg="mod ord">
          <ac:chgData name="Smrikarov, James" userId="S::ol6738cy@minnstate.edu::98368215-5afd-4148-a2c2-31bb2bd7f585" providerId="AD" clId="Web-{71009534-9AA9-AD84-D95D-AD240DC61299}" dt="2019-04-16T19:39:32.631" v="2388" actId="20577"/>
          <ac:spMkLst>
            <pc:docMk/>
            <pc:sldMk cId="1612990129" sldId="265"/>
            <ac:spMk id="2" creationId="{092650F5-B06A-4A3A-B77A-0275202E7EFD}"/>
          </ac:spMkLst>
        </pc:spChg>
        <pc:spChg chg="add mod ord">
          <ac:chgData name="Smrikarov, James" userId="S::ol6738cy@minnstate.edu::98368215-5afd-4148-a2c2-31bb2bd7f585" providerId="AD" clId="Web-{71009534-9AA9-AD84-D95D-AD240DC61299}" dt="2019-04-16T19:40:36.350" v="2513" actId="20577"/>
          <ac:spMkLst>
            <pc:docMk/>
            <pc:sldMk cId="1612990129" sldId="265"/>
            <ac:spMk id="3" creationId="{47E9FD57-94E6-4A75-9235-788E0B3CE7A0}"/>
          </ac:spMkLst>
        </pc:spChg>
        <pc:spChg chg="add del">
          <ac:chgData name="Smrikarov, James" userId="S::ol6738cy@minnstate.edu::98368215-5afd-4148-a2c2-31bb2bd7f585" providerId="AD" clId="Web-{71009534-9AA9-AD84-D95D-AD240DC61299}" dt="2019-04-16T19:39:49.381" v="2402"/>
          <ac:spMkLst>
            <pc:docMk/>
            <pc:sldMk cId="1612990129" sldId="265"/>
            <ac:spMk id="5" creationId="{B8E1A68C-0C5F-4DEE-A447-91E9653C6698}"/>
          </ac:spMkLst>
        </pc:spChg>
        <pc:spChg chg="add mod">
          <ac:chgData name="Smrikarov, James" userId="S::ol6738cy@minnstate.edu::98368215-5afd-4148-a2c2-31bb2bd7f585" providerId="AD" clId="Web-{71009534-9AA9-AD84-D95D-AD240DC61299}" dt="2019-04-16T19:39:57.116" v="2405" actId="1076"/>
          <ac:spMkLst>
            <pc:docMk/>
            <pc:sldMk cId="1612990129" sldId="265"/>
            <ac:spMk id="6" creationId="{DABD7A05-D2E7-4562-96AB-04CABB2A8201}"/>
          </ac:spMkLst>
        </pc:spChg>
      </pc:sldChg>
      <pc:sldChg chg="addSp delSp modSp add mod replId modClrScheme chgLayout">
        <pc:chgData name="Smrikarov, James" userId="S::ol6738cy@minnstate.edu::98368215-5afd-4148-a2c2-31bb2bd7f585" providerId="AD" clId="Web-{71009534-9AA9-AD84-D95D-AD240DC61299}" dt="2019-04-16T19:49:42.617" v="3278" actId="1076"/>
        <pc:sldMkLst>
          <pc:docMk/>
          <pc:sldMk cId="1985318601" sldId="266"/>
        </pc:sldMkLst>
        <pc:spChg chg="mod ord">
          <ac:chgData name="Smrikarov, James" userId="S::ol6738cy@minnstate.edu::98368215-5afd-4148-a2c2-31bb2bd7f585" providerId="AD" clId="Web-{71009534-9AA9-AD84-D95D-AD240DC61299}" dt="2019-04-16T19:40:25.069" v="2480" actId="20577"/>
          <ac:spMkLst>
            <pc:docMk/>
            <pc:sldMk cId="1985318601" sldId="266"/>
            <ac:spMk id="2" creationId="{092650F5-B06A-4A3A-B77A-0275202E7EFD}"/>
          </ac:spMkLst>
        </pc:spChg>
        <pc:spChg chg="add mod ord">
          <ac:chgData name="Smrikarov, James" userId="S::ol6738cy@minnstate.edu::98368215-5afd-4148-a2c2-31bb2bd7f585" providerId="AD" clId="Web-{71009534-9AA9-AD84-D95D-AD240DC61299}" dt="2019-04-16T19:48:49.976" v="3264" actId="20577"/>
          <ac:spMkLst>
            <pc:docMk/>
            <pc:sldMk cId="1985318601" sldId="266"/>
            <ac:spMk id="3" creationId="{5C219FAB-1376-4000-87FC-1FD526CCFC9D}"/>
          </ac:spMkLst>
        </pc:spChg>
        <pc:picChg chg="add del mod">
          <ac:chgData name="Smrikarov, James" userId="S::ol6738cy@minnstate.edu::98368215-5afd-4148-a2c2-31bb2bd7f585" providerId="AD" clId="Web-{71009534-9AA9-AD84-D95D-AD240DC61299}" dt="2019-04-16T19:49:23.726" v="3272"/>
          <ac:picMkLst>
            <pc:docMk/>
            <pc:sldMk cId="1985318601" sldId="266"/>
            <ac:picMk id="4" creationId="{4551A76C-02D3-4DD4-B344-8CA2C3355FF8}"/>
          </ac:picMkLst>
        </pc:picChg>
        <pc:picChg chg="add del mod">
          <ac:chgData name="Smrikarov, James" userId="S::ol6738cy@minnstate.edu::98368215-5afd-4148-a2c2-31bb2bd7f585" providerId="AD" clId="Web-{71009534-9AA9-AD84-D95D-AD240DC61299}" dt="2019-04-16T19:49:27.726" v="3274"/>
          <ac:picMkLst>
            <pc:docMk/>
            <pc:sldMk cId="1985318601" sldId="266"/>
            <ac:picMk id="6" creationId="{967B4DBD-B645-4700-8958-D9B7365B068F}"/>
          </ac:picMkLst>
        </pc:picChg>
        <pc:picChg chg="add mod">
          <ac:chgData name="Smrikarov, James" userId="S::ol6738cy@minnstate.edu::98368215-5afd-4148-a2c2-31bb2bd7f585" providerId="AD" clId="Web-{71009534-9AA9-AD84-D95D-AD240DC61299}" dt="2019-04-16T19:49:42.617" v="3278" actId="1076"/>
          <ac:picMkLst>
            <pc:docMk/>
            <pc:sldMk cId="1985318601" sldId="266"/>
            <ac:picMk id="8" creationId="{DD59B9DF-1B36-43FE-821A-C073A4158853}"/>
          </ac:picMkLst>
        </pc:picChg>
      </pc:sldChg>
      <pc:sldChg chg="addSp delSp modSp new">
        <pc:chgData name="Smrikarov, James" userId="S::ol6738cy@minnstate.edu::98368215-5afd-4148-a2c2-31bb2bd7f585" providerId="AD" clId="Web-{71009534-9AA9-AD84-D95D-AD240DC61299}" dt="2019-04-16T19:54:24.447" v="3302" actId="1076"/>
        <pc:sldMkLst>
          <pc:docMk/>
          <pc:sldMk cId="1135456156" sldId="267"/>
        </pc:sldMkLst>
        <pc:spChg chg="mod">
          <ac:chgData name="Smrikarov, James" userId="S::ol6738cy@minnstate.edu::98368215-5afd-4148-a2c2-31bb2bd7f585" providerId="AD" clId="Web-{71009534-9AA9-AD84-D95D-AD240DC61299}" dt="2019-04-16T19:19:45.582" v="1286" actId="20577"/>
          <ac:spMkLst>
            <pc:docMk/>
            <pc:sldMk cId="1135456156" sldId="267"/>
            <ac:spMk id="2" creationId="{8C1938F5-EA70-4724-AF13-CC09A50CB78E}"/>
          </ac:spMkLst>
        </pc:spChg>
        <pc:spChg chg="add del">
          <ac:chgData name="Smrikarov, James" userId="S::ol6738cy@minnstate.edu::98368215-5afd-4148-a2c2-31bb2bd7f585" providerId="AD" clId="Web-{71009534-9AA9-AD84-D95D-AD240DC61299}" dt="2019-04-16T19:54:08.305" v="3298"/>
          <ac:spMkLst>
            <pc:docMk/>
            <pc:sldMk cId="1135456156" sldId="267"/>
            <ac:spMk id="3" creationId="{FFC7BADC-5FAB-42E2-ADE6-86D96ACE3875}"/>
          </ac:spMkLst>
        </pc:spChg>
        <pc:spChg chg="add mod">
          <ac:chgData name="Smrikarov, James" userId="S::ol6738cy@minnstate.edu::98368215-5afd-4148-a2c2-31bb2bd7f585" providerId="AD" clId="Web-{71009534-9AA9-AD84-D95D-AD240DC61299}" dt="2019-04-16T19:54:01.945" v="3296" actId="14100"/>
          <ac:spMkLst>
            <pc:docMk/>
            <pc:sldMk cId="1135456156" sldId="267"/>
            <ac:spMk id="6" creationId="{4D6FB22C-67C7-4BA1-9828-4ACD743FE3C6}"/>
          </ac:spMkLst>
        </pc:spChg>
        <pc:spChg chg="add mod">
          <ac:chgData name="Smrikarov, James" userId="S::ol6738cy@minnstate.edu::98368215-5afd-4148-a2c2-31bb2bd7f585" providerId="AD" clId="Web-{71009534-9AA9-AD84-D95D-AD240DC61299}" dt="2019-04-16T19:54:21.070" v="3300" actId="1076"/>
          <ac:spMkLst>
            <pc:docMk/>
            <pc:sldMk cId="1135456156" sldId="267"/>
            <ac:spMk id="9" creationId="{7B0F3B8B-0EDA-4F15-A320-7E731CDC0058}"/>
          </ac:spMkLst>
        </pc:spChg>
        <pc:spChg chg="add mod">
          <ac:chgData name="Smrikarov, James" userId="S::ol6738cy@minnstate.edu::98368215-5afd-4148-a2c2-31bb2bd7f585" providerId="AD" clId="Web-{71009534-9AA9-AD84-D95D-AD240DC61299}" dt="2019-04-16T19:54:24.447" v="3302" actId="1076"/>
          <ac:spMkLst>
            <pc:docMk/>
            <pc:sldMk cId="1135456156" sldId="267"/>
            <ac:spMk id="10" creationId="{889B8242-DDD0-4024-99BE-E8F0762A6026}"/>
          </ac:spMkLst>
        </pc:spChg>
        <pc:picChg chg="add mod">
          <ac:chgData name="Smrikarov, James" userId="S::ol6738cy@minnstate.edu::98368215-5afd-4148-a2c2-31bb2bd7f585" providerId="AD" clId="Web-{71009534-9AA9-AD84-D95D-AD240DC61299}" dt="2019-04-16T19:40:51.475" v="2516" actId="1076"/>
          <ac:picMkLst>
            <pc:docMk/>
            <pc:sldMk cId="1135456156" sldId="267"/>
            <ac:picMk id="5" creationId="{C34C7707-3B02-4490-B3BC-36F93170CD26}"/>
          </ac:picMkLst>
        </pc:picChg>
        <pc:picChg chg="add del mod ord">
          <ac:chgData name="Smrikarov, James" userId="S::ol6738cy@minnstate.edu::98368215-5afd-4148-a2c2-31bb2bd7f585" providerId="AD" clId="Web-{71009534-9AA9-AD84-D95D-AD240DC61299}" dt="2019-04-16T19:54:08.305" v="3298"/>
          <ac:picMkLst>
            <pc:docMk/>
            <pc:sldMk cId="1135456156" sldId="267"/>
            <ac:picMk id="7" creationId="{750D7103-53AD-43B5-A52C-9711F564F132}"/>
          </ac:picMkLst>
        </pc:picChg>
      </pc:sldChg>
      <pc:sldChg chg="addSp delSp modSp new">
        <pc:chgData name="Smrikarov, James" userId="S::ol6738cy@minnstate.edu::98368215-5afd-4148-a2c2-31bb2bd7f585" providerId="AD" clId="Web-{71009534-9AA9-AD84-D95D-AD240DC61299}" dt="2019-04-16T19:54:34.070" v="3307" actId="20577"/>
        <pc:sldMkLst>
          <pc:docMk/>
          <pc:sldMk cId="3505290094" sldId="268"/>
        </pc:sldMkLst>
        <pc:spChg chg="mod">
          <ac:chgData name="Smrikarov, James" userId="S::ol6738cy@minnstate.edu::98368215-5afd-4148-a2c2-31bb2bd7f585" providerId="AD" clId="Web-{71009534-9AA9-AD84-D95D-AD240DC61299}" dt="2019-04-16T19:54:34.070" v="3307" actId="20577"/>
          <ac:spMkLst>
            <pc:docMk/>
            <pc:sldMk cId="3505290094" sldId="268"/>
            <ac:spMk id="2" creationId="{F959D82B-DFEE-44A5-B106-8996A6EA9BA7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23:38.895" v="1684" actId="20577"/>
          <ac:spMkLst>
            <pc:docMk/>
            <pc:sldMk cId="3505290094" sldId="268"/>
            <ac:spMk id="3" creationId="{1E7ED178-57D9-4B0A-8AA8-B42B26A9FBF9}"/>
          </ac:spMkLst>
        </pc:spChg>
        <pc:graphicFrameChg chg="add del mod modGraphic">
          <ac:chgData name="Smrikarov, James" userId="S::ol6738cy@minnstate.edu::98368215-5afd-4148-a2c2-31bb2bd7f585" providerId="AD" clId="Web-{71009534-9AA9-AD84-D95D-AD240DC61299}" dt="2019-04-16T19:21:59.254" v="1510"/>
          <ac:graphicFrameMkLst>
            <pc:docMk/>
            <pc:sldMk cId="3505290094" sldId="268"/>
            <ac:graphicFrameMk id="5" creationId="{71B8E944-ACD4-4493-95EA-17FFAD574147}"/>
          </ac:graphicFrameMkLst>
        </pc:graphicFrameChg>
      </pc:sldChg>
      <pc:sldChg chg="modSp add del ord replId">
        <pc:chgData name="Smrikarov, James" userId="S::ol6738cy@minnstate.edu::98368215-5afd-4148-a2c2-31bb2bd7f585" providerId="AD" clId="Web-{71009534-9AA9-AD84-D95D-AD240DC61299}" dt="2019-04-16T19:54:42.133" v="3312"/>
        <pc:sldMkLst>
          <pc:docMk/>
          <pc:sldMk cId="1247178327" sldId="269"/>
        </pc:sldMkLst>
        <pc:spChg chg="mod">
          <ac:chgData name="Smrikarov, James" userId="S::ol6738cy@minnstate.edu::98368215-5afd-4148-a2c2-31bb2bd7f585" providerId="AD" clId="Web-{71009534-9AA9-AD84-D95D-AD240DC61299}" dt="2019-04-16T19:21:53.536" v="1507" actId="20577"/>
          <ac:spMkLst>
            <pc:docMk/>
            <pc:sldMk cId="1247178327" sldId="269"/>
            <ac:spMk id="2" creationId="{33DA69D9-35C3-408D-9379-F20BC3A16CAE}"/>
          </ac:spMkLst>
        </pc:spChg>
        <pc:graphicFrameChg chg="mod modGraphic">
          <ac:chgData name="Smrikarov, James" userId="S::ol6738cy@minnstate.edu::98368215-5afd-4148-a2c2-31bb2bd7f585" providerId="AD" clId="Web-{71009534-9AA9-AD84-D95D-AD240DC61299}" dt="2019-04-16T19:20:30.661" v="1335"/>
          <ac:graphicFrameMkLst>
            <pc:docMk/>
            <pc:sldMk cId="1247178327" sldId="269"/>
            <ac:graphicFrameMk id="3" creationId="{0637CD1A-2A6C-454E-A0E8-5CBC217D996A}"/>
          </ac:graphicFrameMkLst>
        </pc:graphicFrameChg>
      </pc:sldChg>
      <pc:sldChg chg="modSp add replId">
        <pc:chgData name="Smrikarov, James" userId="S::ol6738cy@minnstate.edu::98368215-5afd-4148-a2c2-31bb2bd7f585" providerId="AD" clId="Web-{71009534-9AA9-AD84-D95D-AD240DC61299}" dt="2019-04-16T19:54:36.945" v="3309" actId="20577"/>
        <pc:sldMkLst>
          <pc:docMk/>
          <pc:sldMk cId="182931876" sldId="270"/>
        </pc:sldMkLst>
        <pc:spChg chg="mod">
          <ac:chgData name="Smrikarov, James" userId="S::ol6738cy@minnstate.edu::98368215-5afd-4148-a2c2-31bb2bd7f585" providerId="AD" clId="Web-{71009534-9AA9-AD84-D95D-AD240DC61299}" dt="2019-04-16T19:54:36.945" v="3309" actId="20577"/>
          <ac:spMkLst>
            <pc:docMk/>
            <pc:sldMk cId="182931876" sldId="270"/>
            <ac:spMk id="2" creationId="{F959D82B-DFEE-44A5-B106-8996A6EA9BA7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30:11.537" v="2066" actId="20577"/>
          <ac:spMkLst>
            <pc:docMk/>
            <pc:sldMk cId="182931876" sldId="270"/>
            <ac:spMk id="3" creationId="{1E7ED178-57D9-4B0A-8AA8-B42B26A9FBF9}"/>
          </ac:spMkLst>
        </pc:spChg>
      </pc:sldChg>
      <pc:sldChg chg="modSp new del">
        <pc:chgData name="Smrikarov, James" userId="S::ol6738cy@minnstate.edu::98368215-5afd-4148-a2c2-31bb2bd7f585" providerId="AD" clId="Web-{71009534-9AA9-AD84-D95D-AD240DC61299}" dt="2019-04-16T19:30:54.005" v="2092"/>
        <pc:sldMkLst>
          <pc:docMk/>
          <pc:sldMk cId="1854246798" sldId="271"/>
        </pc:sldMkLst>
        <pc:spChg chg="mod">
          <ac:chgData name="Smrikarov, James" userId="S::ol6738cy@minnstate.edu::98368215-5afd-4148-a2c2-31bb2bd7f585" providerId="AD" clId="Web-{71009534-9AA9-AD84-D95D-AD240DC61299}" dt="2019-04-16T19:30:24.802" v="2076" actId="20577"/>
          <ac:spMkLst>
            <pc:docMk/>
            <pc:sldMk cId="1854246798" sldId="271"/>
            <ac:spMk id="2" creationId="{3E62E5E3-06B7-4F07-9E85-F1CBF29560C4}"/>
          </ac:spMkLst>
        </pc:spChg>
      </pc:sldChg>
      <pc:sldChg chg="addSp modSp new">
        <pc:chgData name="Smrikarov, James" userId="S::ol6738cy@minnstate.edu::98368215-5afd-4148-a2c2-31bb2bd7f585" providerId="AD" clId="Web-{71009534-9AA9-AD84-D95D-AD240DC61299}" dt="2019-04-16T19:54:59.133" v="3318" actId="1076"/>
        <pc:sldMkLst>
          <pc:docMk/>
          <pc:sldMk cId="1487354694" sldId="272"/>
        </pc:sldMkLst>
        <pc:spChg chg="mod">
          <ac:chgData name="Smrikarov, James" userId="S::ol6738cy@minnstate.edu::98368215-5afd-4148-a2c2-31bb2bd7f585" providerId="AD" clId="Web-{71009534-9AA9-AD84-D95D-AD240DC61299}" dt="2019-04-16T19:30:36.648" v="2087" actId="20577"/>
          <ac:spMkLst>
            <pc:docMk/>
            <pc:sldMk cId="1487354694" sldId="272"/>
            <ac:spMk id="2" creationId="{28BE1B03-D4B1-4B57-83F2-A2E35A725FF5}"/>
          </ac:spMkLst>
        </pc:spChg>
        <pc:picChg chg="add mod">
          <ac:chgData name="Smrikarov, James" userId="S::ol6738cy@minnstate.edu::98368215-5afd-4148-a2c2-31bb2bd7f585" providerId="AD" clId="Web-{71009534-9AA9-AD84-D95D-AD240DC61299}" dt="2019-04-16T19:54:59.133" v="3318" actId="1076"/>
          <ac:picMkLst>
            <pc:docMk/>
            <pc:sldMk cId="1487354694" sldId="272"/>
            <ac:picMk id="3" creationId="{D6621C7B-C619-4C6D-96E2-C271AB257880}"/>
          </ac:picMkLst>
        </pc:picChg>
      </pc:sldChg>
      <pc:sldChg chg="modSp add del replId">
        <pc:chgData name="Smrikarov, James" userId="S::ol6738cy@minnstate.edu::98368215-5afd-4148-a2c2-31bb2bd7f585" providerId="AD" clId="Web-{71009534-9AA9-AD84-D95D-AD240DC61299}" dt="2019-04-16T19:54:45.570" v="3313"/>
        <pc:sldMkLst>
          <pc:docMk/>
          <pc:sldMk cId="481617001" sldId="273"/>
        </pc:sldMkLst>
        <pc:spChg chg="mod">
          <ac:chgData name="Smrikarov, James" userId="S::ol6738cy@minnstate.edu::98368215-5afd-4148-a2c2-31bb2bd7f585" providerId="AD" clId="Web-{71009534-9AA9-AD84-D95D-AD240DC61299}" dt="2019-04-16T19:30:58.677" v="2118" actId="20577"/>
          <ac:spMkLst>
            <pc:docMk/>
            <pc:sldMk cId="481617001" sldId="273"/>
            <ac:spMk id="2" creationId="{F959D82B-DFEE-44A5-B106-8996A6EA9BA7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31:03.022" v="2131" actId="20577"/>
          <ac:spMkLst>
            <pc:docMk/>
            <pc:sldMk cId="481617001" sldId="273"/>
            <ac:spMk id="3" creationId="{1E7ED178-57D9-4B0A-8AA8-B42B26A9FBF9}"/>
          </ac:spMkLst>
        </pc:spChg>
      </pc:sldChg>
      <pc:sldChg chg="addSp modSp add replId">
        <pc:chgData name="Smrikarov, James" userId="S::ol6738cy@minnstate.edu::98368215-5afd-4148-a2c2-31bb2bd7f585" providerId="AD" clId="Web-{71009534-9AA9-AD84-D95D-AD240DC61299}" dt="2019-04-16T19:53:29.383" v="3286" actId="1076"/>
        <pc:sldMkLst>
          <pc:docMk/>
          <pc:sldMk cId="2812269482" sldId="274"/>
        </pc:sldMkLst>
        <pc:spChg chg="mod">
          <ac:chgData name="Smrikarov, James" userId="S::ol6738cy@minnstate.edu::98368215-5afd-4148-a2c2-31bb2bd7f585" providerId="AD" clId="Web-{71009534-9AA9-AD84-D95D-AD240DC61299}" dt="2019-04-16T19:41:17.788" v="2540" actId="20577"/>
          <ac:spMkLst>
            <pc:docMk/>
            <pc:sldMk cId="2812269482" sldId="274"/>
            <ac:spMk id="2" creationId="{092650F5-B06A-4A3A-B77A-0275202E7EFD}"/>
          </ac:spMkLst>
        </pc:spChg>
        <pc:spChg chg="mod">
          <ac:chgData name="Smrikarov, James" userId="S::ol6738cy@minnstate.edu::98368215-5afd-4148-a2c2-31bb2bd7f585" providerId="AD" clId="Web-{71009534-9AA9-AD84-D95D-AD240DC61299}" dt="2019-04-16T19:42:52.647" v="2866" actId="20577"/>
          <ac:spMkLst>
            <pc:docMk/>
            <pc:sldMk cId="2812269482" sldId="274"/>
            <ac:spMk id="3" creationId="{5C219FAB-1376-4000-87FC-1FD526CCFC9D}"/>
          </ac:spMkLst>
        </pc:spChg>
        <pc:picChg chg="add mod">
          <ac:chgData name="Smrikarov, James" userId="S::ol6738cy@minnstate.edu::98368215-5afd-4148-a2c2-31bb2bd7f585" providerId="AD" clId="Web-{71009534-9AA9-AD84-D95D-AD240DC61299}" dt="2019-04-16T19:51:20.992" v="3282" actId="1076"/>
          <ac:picMkLst>
            <pc:docMk/>
            <pc:sldMk cId="2812269482" sldId="274"/>
            <ac:picMk id="4" creationId="{34B5E502-6CE0-4E29-AC2B-D9BA87A50615}"/>
          </ac:picMkLst>
        </pc:picChg>
        <pc:picChg chg="add mod">
          <ac:chgData name="Smrikarov, James" userId="S::ol6738cy@minnstate.edu::98368215-5afd-4148-a2c2-31bb2bd7f585" providerId="AD" clId="Web-{71009534-9AA9-AD84-D95D-AD240DC61299}" dt="2019-04-16T19:53:29.383" v="3286" actId="1076"/>
          <ac:picMkLst>
            <pc:docMk/>
            <pc:sldMk cId="2812269482" sldId="274"/>
            <ac:picMk id="6" creationId="{FDFCEEC9-574A-48EB-A1EB-E95DDB507B3F}"/>
          </ac:picMkLst>
        </pc:picChg>
      </pc:sldChg>
      <pc:sldChg chg="delSp add del replId">
        <pc:chgData name="Smrikarov, James" userId="S::ol6738cy@minnstate.edu::98368215-5afd-4148-a2c2-31bb2bd7f585" providerId="AD" clId="Web-{71009534-9AA9-AD84-D95D-AD240DC61299}" dt="2019-04-16T19:55:00.055" v="3319"/>
        <pc:sldMkLst>
          <pc:docMk/>
          <pc:sldMk cId="2541844678" sldId="275"/>
        </pc:sldMkLst>
        <pc:picChg chg="del">
          <ac:chgData name="Smrikarov, James" userId="S::ol6738cy@minnstate.edu::98368215-5afd-4148-a2c2-31bb2bd7f585" providerId="AD" clId="Web-{71009534-9AA9-AD84-D95D-AD240DC61299}" dt="2019-04-16T19:54:54.133" v="3315"/>
          <ac:picMkLst>
            <pc:docMk/>
            <pc:sldMk cId="2541844678" sldId="275"/>
            <ac:picMk id="5" creationId="{C34C7707-3B02-4490-B3BC-36F93170CD2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nscu-my.sharepoint.com/personal/ol6738cy_minnstate_edu/Documents/QM%20Conference%20graph%20trai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QM Training Totals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QM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'[QM Conference graph training.xlsx]Sheet1'!$D$7:$D$13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2018-19 AY</c:v>
                </c:pt>
              </c:strCache>
            </c:strRef>
          </c:cat>
          <c:val>
            <c:numRef>
              <c:f>'[QM Conference graph training.xlsx]Sheet1'!$E$7:$E$13</c:f>
              <c:numCache>
                <c:formatCode>General</c:formatCode>
                <c:ptCount val="7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8</c:v>
                </c:pt>
                <c:pt idx="4">
                  <c:v>0</c:v>
                </c:pt>
                <c:pt idx="5">
                  <c:v>3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7-4661-9FC5-FA7D58D4C777}"/>
            </c:ext>
          </c:extLst>
        </c:ser>
        <c:ser>
          <c:idx val="1"/>
          <c:order val="1"/>
          <c:tx>
            <c:v>In-House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'[QM Conference graph training.xlsx]Sheet1'!$D$7:$D$13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2018-19 AY</c:v>
                </c:pt>
              </c:strCache>
            </c:strRef>
          </c:cat>
          <c:val>
            <c:numRef>
              <c:f>'[QM Conference graph training.xlsx]Sheet1'!$F$7:$F$13</c:f>
              <c:numCache>
                <c:formatCode>General</c:formatCode>
                <c:ptCount val="7"/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7-4661-9FC5-FA7D58D4C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50995632"/>
        <c:axId val="450994976"/>
      </c:barChart>
      <c:catAx>
        <c:axId val="45099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94976"/>
        <c:crosses val="autoZero"/>
        <c:auto val="1"/>
        <c:lblAlgn val="ctr"/>
        <c:lblOffset val="100"/>
        <c:noMultiLvlLbl val="0"/>
      </c:catAx>
      <c:valAx>
        <c:axId val="45099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95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9CF9-17BF-47CD-9A63-48B96586ED90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98742-3469-4CC7-ABE0-ABC69F5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742-3469-4CC7-ABE0-ABC69F5E48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8742-3469-4CC7-ABE0-ABC69F5E4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9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4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53521"/>
            <a:ext cx="36576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slid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6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72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43201"/>
            <a:ext cx="10363200" cy="1295400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066802"/>
            <a:ext cx="10363200" cy="167639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055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70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76200" y="0"/>
            <a:ext cx="12268200" cy="6858000"/>
          </a:xfrm>
          <a:prstGeom prst="rect">
            <a:avLst/>
          </a:prstGeom>
          <a:solidFill>
            <a:srgbClr val="003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" y="5638800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6200" y="0"/>
            <a:ext cx="12268200" cy="6858000"/>
          </a:xfrm>
          <a:prstGeom prst="rect">
            <a:avLst/>
          </a:prstGeom>
          <a:solidFill>
            <a:srgbClr val="003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7200"/>
            <a:ext cx="10566400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2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Overcoming Roadblocks </a:t>
            </a:r>
            <a:br>
              <a:rPr lang="en-US" dirty="0">
                <a:latin typeface="Arial"/>
                <a:ea typeface="Verdana"/>
                <a:cs typeface="Arial"/>
              </a:rPr>
            </a:br>
            <a:r>
              <a:rPr lang="en-US" dirty="0">
                <a:latin typeface="Arial"/>
                <a:ea typeface="Verdana"/>
                <a:cs typeface="Arial"/>
              </a:rPr>
              <a:t>to QM Adoption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ea typeface="Verdana"/>
                <a:cs typeface="Arial"/>
              </a:rPr>
              <a:t>James </a:t>
            </a:r>
            <a:r>
              <a:rPr lang="en-US" dirty="0" err="1">
                <a:latin typeface="Arial"/>
                <a:ea typeface="Verdana"/>
                <a:cs typeface="Arial"/>
              </a:rPr>
              <a:t>Smrikarov</a:t>
            </a:r>
          </a:p>
          <a:p>
            <a:r>
              <a:rPr lang="en-US" dirty="0">
                <a:latin typeface="Arial"/>
                <a:ea typeface="Verdana"/>
                <a:cs typeface="Arial"/>
              </a:rPr>
              <a:t>Instructional Designer/QMC</a:t>
            </a:r>
          </a:p>
          <a:p>
            <a:r>
              <a:rPr lang="en-US" dirty="0">
                <a:latin typeface="Arial"/>
                <a:ea typeface="Verdana"/>
                <a:cs typeface="Arial"/>
              </a:rPr>
              <a:t>Saint Paul, </a:t>
            </a:r>
            <a:r>
              <a:rPr lang="en-US" dirty="0" smtClean="0">
                <a:latin typeface="Arial"/>
                <a:ea typeface="Verdana"/>
                <a:cs typeface="Arial"/>
              </a:rPr>
              <a:t>MN</a:t>
            </a:r>
          </a:p>
          <a:p>
            <a:r>
              <a:rPr lang="en-US" dirty="0" smtClean="0">
                <a:latin typeface="Arial"/>
                <a:ea typeface="Verdana"/>
                <a:cs typeface="Arial"/>
              </a:rPr>
              <a:t>CC BY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50F5-B06A-4A3A-B77A-0275202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572000" cy="1162050"/>
          </a:xfrm>
        </p:spPr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Results: QM Internal Review Cohort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267199" cy="4508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6-week </a:t>
            </a:r>
            <a:r>
              <a:rPr lang="en-US" sz="2000" dirty="0">
                <a:latin typeface="Arial"/>
                <a:ea typeface="Verdana"/>
                <a:cs typeface="Arial"/>
              </a:rPr>
              <a:t>process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using </a:t>
            </a:r>
            <a:r>
              <a:rPr lang="en-US" sz="2000" dirty="0">
                <a:latin typeface="Arial"/>
                <a:ea typeface="Verdana"/>
                <a:cs typeface="Arial"/>
              </a:rPr>
              <a:t>CRMS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Each </a:t>
            </a:r>
            <a:r>
              <a:rPr lang="en-US" sz="2000" dirty="0">
                <a:latin typeface="Arial"/>
                <a:ea typeface="Verdana"/>
                <a:cs typeface="Arial"/>
              </a:rPr>
              <a:t>pair of faculty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supervised </a:t>
            </a:r>
            <a:r>
              <a:rPr lang="en-US" sz="2000" dirty="0">
                <a:latin typeface="Arial"/>
                <a:ea typeface="Verdana"/>
                <a:cs typeface="Arial"/>
              </a:rPr>
              <a:t>by a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QMC with pre/post meeting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Accompanying </a:t>
            </a:r>
            <a:r>
              <a:rPr lang="en-US" sz="2000" dirty="0">
                <a:latin typeface="Arial"/>
                <a:ea typeface="Verdana"/>
                <a:cs typeface="Arial"/>
              </a:rPr>
              <a:t>LMS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module with videos </a:t>
            </a:r>
            <a:r>
              <a:rPr lang="en-US" sz="2000" dirty="0">
                <a:latin typeface="Arial"/>
                <a:ea typeface="Verdana"/>
                <a:cs typeface="Arial"/>
              </a:rPr>
              <a:t>guiding each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week and explaining standards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May </a:t>
            </a:r>
            <a:r>
              <a:rPr lang="en-US" sz="2000" dirty="0">
                <a:latin typeface="Arial"/>
                <a:ea typeface="Verdana"/>
                <a:cs typeface="Arial"/>
              </a:rPr>
              <a:t>lead to QM certification application if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possible/desired</a:t>
            </a:r>
          </a:p>
          <a:p>
            <a:endParaRPr lang="en-US" sz="2000" dirty="0" smtClean="0">
              <a:latin typeface="Arial"/>
              <a:ea typeface="Verdana"/>
              <a:cs typeface="Arial"/>
            </a:endParaRPr>
          </a:p>
          <a:p>
            <a:endParaRPr lang="en-US" sz="2000" dirty="0">
              <a:latin typeface="Arial"/>
              <a:ea typeface="Verdana"/>
              <a:cs typeface="Arial"/>
            </a:endParaRPr>
          </a:p>
          <a:p>
            <a:r>
              <a:rPr lang="en-US" sz="2000" dirty="0" smtClean="0">
                <a:latin typeface="Arial"/>
                <a:ea typeface="Verdana"/>
                <a:cs typeface="Arial"/>
              </a:rPr>
              <a:t>*Tip: leave time to pre-verify SRS 2.1/2.2 </a:t>
            </a:r>
            <a:r>
              <a:rPr lang="en-US" sz="2000" dirty="0">
                <a:latin typeface="Arial"/>
                <a:ea typeface="Verdana"/>
                <a:cs typeface="Arial"/>
              </a:rPr>
              <a:t>first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!</a:t>
            </a:r>
            <a:endParaRPr lang="en-US" dirty="0"/>
          </a:p>
        </p:txBody>
      </p:sp>
      <p:pic>
        <p:nvPicPr>
          <p:cNvPr id="11" name="Content Placeholder 10" descr="QM Internal Review Cohort&#10;Goal&#10;This cohort will help faculty prepare their courses to be submitted for QM Certification, mimicking the peer-review process in the QM Course Review Management System (CRMS). It will run for 5 weeks and result in a batch of courses to be submitted on/by February, 28th, 2019 (subject to AEI final approval). &#10;Objectives&#10;-Evaluate a peer’s course on the 23 essential standards and a minimum of 10 additional ones*&#10;-Apply feedback to your own course in order to meet QM standards&#10;-Collaborate in a collegial and productive manner &#10;Commitments/Requirements&#10;-Completion of either the APPQMR or IYOC courses strongly preferred&#10;-A mature course that has been run at least twice&#10;-The ability to attend 2 meetings with your peer-review partner and a QM Coordinator (QMC): one in Week 1 and one in Week 5&#10;-4 hours/week for three weeks to conduct the review and two weeks to apply feedback to your course&#10;-A commitment to complete revisions and submit the course by the February 28th deadline&#10;" title="QM Internal Review Cohort Syllabu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856" y="273050"/>
            <a:ext cx="4759950" cy="567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&#10;Week 2 Preview&#10;Web Page&#10;&#10;How to access your course review&#10;Video&#10;&#10;Week 2: Standard 1&#10;Web Page&#10;&#10;Week 2: Standard 2&#10;Web Page&#10;&#10;Week 2: Other standards&#10;Web Page&#10;" title="LMS Content General Standards 1 an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95" y="2895600"/>
            <a:ext cx="5756326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3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50F5-B06A-4A3A-B77A-0275202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114799" cy="1162050"/>
          </a:xfrm>
        </p:spPr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Results: Stealthy </a:t>
            </a:r>
            <a:r>
              <a:rPr lang="en-US" dirty="0" smtClean="0">
                <a:latin typeface="Arial"/>
                <a:ea typeface="Verdana"/>
                <a:cs typeface="Arial"/>
              </a:rPr>
              <a:t>QM </a:t>
            </a:r>
            <a:r>
              <a:rPr lang="en-US" dirty="0">
                <a:latin typeface="Arial"/>
                <a:ea typeface="Verdana"/>
                <a:cs typeface="Arial"/>
              </a:rPr>
              <a:t>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398169" cy="4508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1 course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design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workshop*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1 online course delivery*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Series of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accessibility* workshops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Many on-demand consultations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Piloting an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online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peer observation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Free rubrics to all who ask</a:t>
            </a:r>
          </a:p>
          <a:p>
            <a:endParaRPr lang="en-US" sz="2000" dirty="0" smtClean="0">
              <a:latin typeface="Arial"/>
              <a:ea typeface="Verdana"/>
              <a:cs typeface="Arial"/>
            </a:endParaRPr>
          </a:p>
          <a:p>
            <a:r>
              <a:rPr lang="en-US" sz="2000" dirty="0" smtClean="0">
                <a:latin typeface="Arial"/>
                <a:ea typeface="Verdana"/>
                <a:cs typeface="Arial"/>
              </a:rPr>
              <a:t>*We plan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to turn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these into a set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of core trainings offered bimonthly beginning Fall 2019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4" descr="Course Design &#10;Course Design&#10;•Course, Module and Lesson objectives are made clear to the students&#10;•The learning activities align with the learning outcomes&#10;•Instructor uses multiple methods of assessment to measure the achievement of stated course&#10;outcomes and learning objectives.&#10;•Grading expectations and/or rubrics are provided for all assignments&#10;" title="Online Class Observation Form">
            <a:extLst>
              <a:ext uri="{FF2B5EF4-FFF2-40B4-BE49-F238E27FC236}">
                <a16:creationId xmlns:a16="http://schemas.microsoft.com/office/drawing/2014/main" id="{34B5E502-6CE0-4E29-AC2B-D9BA87A5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075" y="827087"/>
            <a:ext cx="6334125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n example of a slide from the course design training. On top is an arrow with objectives, assessments, activities and materials and tools. Underneath is a table that is not visible. " title="Slide of Course Mapping">
            <a:extLst>
              <a:ext uri="{FF2B5EF4-FFF2-40B4-BE49-F238E27FC236}">
                <a16:creationId xmlns:a16="http://schemas.microsoft.com/office/drawing/2014/main" id="{FDFCEEC9-574A-48EB-A1EB-E95DDB50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86200"/>
            <a:ext cx="4476182" cy="251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22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QM Implementation – </a:t>
            </a:r>
            <a:r>
              <a:rPr lang="en-US" dirty="0" smtClean="0">
                <a:latin typeface="Arial"/>
                <a:ea typeface="Verdana"/>
                <a:cs typeface="Arial"/>
              </a:rPr>
              <a:t>April 2019</a:t>
            </a:r>
            <a:endParaRPr lang="en-US" dirty="0"/>
          </a:p>
        </p:txBody>
      </p:sp>
      <p:grpSp>
        <p:nvGrpSpPr>
          <p:cNvPr id="4" name="Group 3" descr="A visual of a staircase ascending right to left" title="QM Process Staircase"/>
          <p:cNvGrpSpPr/>
          <p:nvPr/>
        </p:nvGrpSpPr>
        <p:grpSpPr>
          <a:xfrm>
            <a:off x="1219200" y="2101840"/>
            <a:ext cx="8915400" cy="2747862"/>
            <a:chOff x="1219200" y="2101840"/>
            <a:chExt cx="8915400" cy="2747862"/>
          </a:xfrm>
        </p:grpSpPr>
        <p:sp>
          <p:nvSpPr>
            <p:cNvPr id="3" name="Half Frame 2"/>
            <p:cNvSpPr/>
            <p:nvPr/>
          </p:nvSpPr>
          <p:spPr>
            <a:xfrm>
              <a:off x="1219200" y="3935302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971800" y="3459926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4876800" y="30236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6629400" y="25664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8458200" y="21092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flipH="1">
              <a:off x="2628900" y="3459926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4419600" y="3009017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6218689" y="2566498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flipH="1">
              <a:off x="8051334" y="2101840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0" y="4126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Ad-Hoc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333" y="4557314"/>
            <a:ext cx="178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Familiarization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Informal review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58331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Quality Assurance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2905" y="4409182"/>
            <a:ext cx="148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Systematic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Schedule </a:t>
            </a:r>
            <a:r>
              <a:rPr lang="en-US" sz="1600" dirty="0" smtClean="0">
                <a:solidFill>
                  <a:schemeClr val="bg1"/>
                </a:solidFill>
              </a:rPr>
              <a:t>all for 3 </a:t>
            </a:r>
            <a:r>
              <a:rPr lang="en-US" sz="1600" dirty="0" err="1" smtClean="0">
                <a:solidFill>
                  <a:schemeClr val="bg1"/>
                </a:solidFill>
              </a:rPr>
              <a:t>yr</a:t>
            </a:r>
            <a:r>
              <a:rPr lang="en-US" sz="1600" dirty="0" smtClean="0">
                <a:solidFill>
                  <a:schemeClr val="bg1"/>
                </a:solidFill>
              </a:rPr>
              <a:t> 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984" y="3123317"/>
            <a:ext cx="14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Continuous 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4163" y="4033166"/>
            <a:ext cx="182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Process built into course dev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Higher # of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CRMS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84" y="2700532"/>
            <a:ext cx="158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Benchmarking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247" y="3398648"/>
            <a:ext cx="146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full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Official plan for all or certain classes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3883" y="2230121"/>
            <a:ext cx="15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Institutional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2424" y="3002340"/>
            <a:ext cx="1812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Dep’t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QM integrated into other T &amp; 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Program Review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1676400" y="4533234"/>
            <a:ext cx="1447800" cy="3405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5331835" y="4073098"/>
            <a:ext cx="1461849" cy="530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5382767" y="5044054"/>
            <a:ext cx="1066801" cy="3322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9007723" y="3564890"/>
            <a:ext cx="1507877" cy="7023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1680972" y="4873781"/>
            <a:ext cx="1447800" cy="3405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3471293" y="4420224"/>
            <a:ext cx="1176907" cy="5480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F3B8B-0EDA-4F15-A320-7E731CDC0058}"/>
              </a:ext>
            </a:extLst>
          </p:cNvPr>
          <p:cNvSpPr/>
          <p:nvPr/>
        </p:nvSpPr>
        <p:spPr>
          <a:xfrm>
            <a:off x="6972011" y="3431648"/>
            <a:ext cx="1307923" cy="5036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D82B-DFEE-44A5-B106-8996A6EA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Workshop Activity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D178-57D9-4B0A-8AA8-B42B26A9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Verdana"/>
                <a:cs typeface="Arial"/>
              </a:rPr>
              <a:t>Work in your group to identify roadblocks you have </a:t>
            </a:r>
            <a:r>
              <a:rPr lang="en-US" dirty="0" smtClean="0">
                <a:latin typeface="Arial"/>
                <a:ea typeface="Verdana"/>
                <a:cs typeface="Arial"/>
              </a:rPr>
              <a:t>experienced in one of the four categories </a:t>
            </a:r>
            <a:endParaRPr lang="en-US" dirty="0"/>
          </a:p>
        </p:txBody>
      </p:sp>
      <p:graphicFrame>
        <p:nvGraphicFramePr>
          <p:cNvPr id="4" name="Table 3" descr="Roadblocks - empty table" title="Roadblocks">
            <a:extLst>
              <a:ext uri="{FF2B5EF4-FFF2-40B4-BE49-F238E27FC236}">
                <a16:creationId xmlns:a16="http://schemas.microsoft.com/office/drawing/2014/main" id="{0637CD1A-2A6C-454E-A0E8-5CBC217D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67580"/>
              </p:ext>
            </p:extLst>
          </p:nvPr>
        </p:nvGraphicFramePr>
        <p:xfrm>
          <a:off x="719076" y="2743200"/>
          <a:ext cx="10329924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481">
                  <a:extLst>
                    <a:ext uri="{9D8B030D-6E8A-4147-A177-3AD203B41FA5}">
                      <a16:colId xmlns:a16="http://schemas.microsoft.com/office/drawing/2014/main" val="3529251294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3418063475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3555448429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2365538568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04570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0920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391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D82B-DFEE-44A5-B106-8996A6EA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Small Group </a:t>
            </a:r>
            <a:r>
              <a:rPr lang="en-US" dirty="0" smtClean="0">
                <a:latin typeface="Arial"/>
                <a:ea typeface="Verdana"/>
                <a:cs typeface="Arial"/>
              </a:rPr>
              <a:t>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D178-57D9-4B0A-8AA8-B42B26A9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Verdana"/>
                <a:cs typeface="Arial"/>
              </a:rPr>
              <a:t>Work in your group to identify solutions you have used or would use in one of the </a:t>
            </a:r>
            <a:r>
              <a:rPr lang="en-US" dirty="0" smtClean="0">
                <a:latin typeface="Arial"/>
                <a:ea typeface="Verdana"/>
                <a:cs typeface="Arial"/>
              </a:rPr>
              <a:t>four </a:t>
            </a:r>
            <a:r>
              <a:rPr lang="en-US" dirty="0">
                <a:latin typeface="Arial"/>
                <a:ea typeface="Verdana"/>
                <a:cs typeface="Arial"/>
              </a:rPr>
              <a:t>categories </a:t>
            </a:r>
            <a:endParaRPr lang="en-US" dirty="0"/>
          </a:p>
        </p:txBody>
      </p:sp>
      <p:graphicFrame>
        <p:nvGraphicFramePr>
          <p:cNvPr id="4" name="Table 3" descr="Roadblocks - empty table" title="Roadblocks">
            <a:extLst>
              <a:ext uri="{FF2B5EF4-FFF2-40B4-BE49-F238E27FC236}">
                <a16:creationId xmlns:a16="http://schemas.microsoft.com/office/drawing/2014/main" id="{0637CD1A-2A6C-454E-A0E8-5CBC217D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86027"/>
              </p:ext>
            </p:extLst>
          </p:nvPr>
        </p:nvGraphicFramePr>
        <p:xfrm>
          <a:off x="719076" y="2743200"/>
          <a:ext cx="10329924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481">
                  <a:extLst>
                    <a:ext uri="{9D8B030D-6E8A-4147-A177-3AD203B41FA5}">
                      <a16:colId xmlns:a16="http://schemas.microsoft.com/office/drawing/2014/main" val="3529251294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3418063475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2365538568"/>
                    </a:ext>
                  </a:extLst>
                </a:gridCol>
                <a:gridCol w="2582481">
                  <a:extLst>
                    <a:ext uri="{9D8B030D-6E8A-4147-A177-3AD203B41FA5}">
                      <a16:colId xmlns:a16="http://schemas.microsoft.com/office/drawing/2014/main" val="3018242264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04570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0920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391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Verdana"/>
                <a:cs typeface="Arial"/>
              </a:rPr>
              <a:t>Your Plan</a:t>
            </a:r>
            <a:endParaRPr lang="en-US" dirty="0"/>
          </a:p>
        </p:txBody>
      </p:sp>
      <p:grpSp>
        <p:nvGrpSpPr>
          <p:cNvPr id="4" name="Group 3" descr="A visual of a staircase ascending right to left" title="QM Process Staircase"/>
          <p:cNvGrpSpPr/>
          <p:nvPr/>
        </p:nvGrpSpPr>
        <p:grpSpPr>
          <a:xfrm>
            <a:off x="1219200" y="1295400"/>
            <a:ext cx="8915400" cy="2747862"/>
            <a:chOff x="1219200" y="2101840"/>
            <a:chExt cx="8915400" cy="2747862"/>
          </a:xfrm>
        </p:grpSpPr>
        <p:sp>
          <p:nvSpPr>
            <p:cNvPr id="3" name="Half Frame 2"/>
            <p:cNvSpPr/>
            <p:nvPr/>
          </p:nvSpPr>
          <p:spPr>
            <a:xfrm>
              <a:off x="1219200" y="3935302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971800" y="3459926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4876800" y="30236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6629400" y="25664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8458200" y="21092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flipH="1">
              <a:off x="2628900" y="3459926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4419600" y="3009017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6218689" y="2566498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flipH="1">
              <a:off x="8051334" y="2101840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0" y="33200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Ad-Hoc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333" y="3750874"/>
            <a:ext cx="178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Familiarization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Informal review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77687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Quality Assurance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2905" y="3602742"/>
            <a:ext cx="148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Systematic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Schedule all for 3 </a:t>
            </a:r>
            <a:r>
              <a:rPr lang="en-US" sz="1600" dirty="0" err="1" smtClean="0">
                <a:solidFill>
                  <a:schemeClr val="bg1"/>
                </a:solidFill>
              </a:rPr>
              <a:t>yr</a:t>
            </a:r>
            <a:r>
              <a:rPr lang="en-US" sz="1600" dirty="0" smtClean="0">
                <a:solidFill>
                  <a:schemeClr val="bg1"/>
                </a:solidFill>
              </a:rPr>
              <a:t> 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984" y="2316877"/>
            <a:ext cx="14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Continuous 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4163" y="3226726"/>
            <a:ext cx="182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Process built into course dev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Higher # of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CRMS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84" y="1894092"/>
            <a:ext cx="158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Benchmarking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247" y="2592208"/>
            <a:ext cx="146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full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Official plan for all or certain classes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3883" y="1423681"/>
            <a:ext cx="15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Institutional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2424" y="2195900"/>
            <a:ext cx="1812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Dep’t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QM integrated into other T &amp; 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Program Review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 descr="Action Steps &amp; Timeline fields for completion" title="Table of action step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40991"/>
              </p:ext>
            </p:extLst>
          </p:nvPr>
        </p:nvGraphicFramePr>
        <p:xfrm>
          <a:off x="152399" y="5116172"/>
          <a:ext cx="10668002" cy="1285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3001">
                  <a:extLst>
                    <a:ext uri="{9D8B030D-6E8A-4147-A177-3AD203B41FA5}">
                      <a16:colId xmlns:a16="http://schemas.microsoft.com/office/drawing/2014/main" val="3417697760"/>
                    </a:ext>
                  </a:extLst>
                </a:gridCol>
                <a:gridCol w="1791523">
                  <a:extLst>
                    <a:ext uri="{9D8B030D-6E8A-4147-A177-3AD203B41FA5}">
                      <a16:colId xmlns:a16="http://schemas.microsoft.com/office/drawing/2014/main" val="372561151"/>
                    </a:ext>
                  </a:extLst>
                </a:gridCol>
                <a:gridCol w="1823934">
                  <a:extLst>
                    <a:ext uri="{9D8B030D-6E8A-4147-A177-3AD203B41FA5}">
                      <a16:colId xmlns:a16="http://schemas.microsoft.com/office/drawing/2014/main" val="3684724524"/>
                    </a:ext>
                  </a:extLst>
                </a:gridCol>
                <a:gridCol w="1678019">
                  <a:extLst>
                    <a:ext uri="{9D8B030D-6E8A-4147-A177-3AD203B41FA5}">
                      <a16:colId xmlns:a16="http://schemas.microsoft.com/office/drawing/2014/main" val="2667651483"/>
                    </a:ext>
                  </a:extLst>
                </a:gridCol>
                <a:gridCol w="1678019">
                  <a:extLst>
                    <a:ext uri="{9D8B030D-6E8A-4147-A177-3AD203B41FA5}">
                      <a16:colId xmlns:a16="http://schemas.microsoft.com/office/drawing/2014/main" val="3797635213"/>
                    </a:ext>
                  </a:extLst>
                </a:gridCol>
                <a:gridCol w="2553506">
                  <a:extLst>
                    <a:ext uri="{9D8B030D-6E8A-4147-A177-3AD203B41FA5}">
                      <a16:colId xmlns:a16="http://schemas.microsoft.com/office/drawing/2014/main" val="570569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Action Steps: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</a:p>
                    <a:p>
                      <a:r>
                        <a:rPr lang="en-US" b="0" dirty="0" smtClean="0"/>
                        <a:t>2.</a:t>
                      </a:r>
                    </a:p>
                    <a:p>
                      <a:r>
                        <a:rPr lang="en-US" b="0" dirty="0" smtClean="0"/>
                        <a:t>3.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</a:p>
                    <a:p>
                      <a:r>
                        <a:rPr lang="en-US" b="0" dirty="0" smtClean="0"/>
                        <a:t>2.</a:t>
                      </a:r>
                    </a:p>
                    <a:p>
                      <a:r>
                        <a:rPr lang="en-US" b="0" dirty="0" smtClean="0"/>
                        <a:t>3.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</a:p>
                    <a:p>
                      <a:r>
                        <a:rPr lang="en-US" b="0" dirty="0" smtClean="0"/>
                        <a:t>2.</a:t>
                      </a:r>
                    </a:p>
                    <a:p>
                      <a:r>
                        <a:rPr lang="en-US" b="0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</a:p>
                    <a:p>
                      <a:r>
                        <a:rPr lang="en-US" b="0" dirty="0" smtClean="0"/>
                        <a:t>2.</a:t>
                      </a:r>
                    </a:p>
                    <a:p>
                      <a:r>
                        <a:rPr lang="en-US" b="0" dirty="0" smtClean="0"/>
                        <a:t>3.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</a:p>
                    <a:p>
                      <a:r>
                        <a:rPr lang="en-US" b="0" dirty="0" smtClean="0"/>
                        <a:t>2.</a:t>
                      </a:r>
                    </a:p>
                    <a:p>
                      <a:r>
                        <a:rPr lang="en-US" b="0" dirty="0" smtClean="0"/>
                        <a:t>3.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0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Timeline: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2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477555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/>
                <a:ea typeface="Verdana"/>
                <a:cs typeface="Arial"/>
              </a:rPr>
              <a:t>Identify QM roadblocks at your institution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ea typeface="Verdana"/>
                <a:cs typeface="Arial"/>
              </a:rPr>
              <a:t>Analyze problem-solving tactics to counter them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ea typeface="Verdana"/>
                <a:cs typeface="Arial"/>
              </a:rPr>
              <a:t>Apply relevant strategies to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37200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About </a:t>
            </a:r>
            <a:r>
              <a:rPr lang="en-US" dirty="0" smtClean="0">
                <a:latin typeface="Arial"/>
                <a:ea typeface="Verdana"/>
                <a:cs typeface="Arial"/>
              </a:rPr>
              <a:t>Saint Paul College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The College building with the Saint Paul skyline in the background." title="Saint Paul Colleg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7056395" cy="469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4FA95-26D7-4AFE-B6C6-95666F89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2-year </a:t>
            </a:r>
            <a:r>
              <a:rPr lang="en-US" sz="2000" dirty="0">
                <a:latin typeface="Arial"/>
                <a:ea typeface="Verdana"/>
                <a:cs typeface="Arial"/>
              </a:rPr>
              <a:t>community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&amp; technical college</a:t>
            </a:r>
            <a:r>
              <a:rPr lang="en-US" sz="2000" dirty="0">
                <a:latin typeface="Arial"/>
                <a:ea typeface="Verdana"/>
                <a:cs typeface="Arial"/>
              </a:rPr>
              <a:t>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part </a:t>
            </a:r>
            <a:r>
              <a:rPr lang="en-US" sz="2000" dirty="0">
                <a:latin typeface="Arial"/>
                <a:ea typeface="Verdana"/>
                <a:cs typeface="Arial"/>
              </a:rPr>
              <a:t>of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the Minnesota State system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132 FT and 240 </a:t>
            </a:r>
            <a:r>
              <a:rPr lang="en-US" sz="2000" dirty="0">
                <a:latin typeface="Arial"/>
                <a:ea typeface="Verdana"/>
                <a:cs typeface="Arial"/>
              </a:rPr>
              <a:t>PT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Verdana"/>
                <a:cs typeface="Arial"/>
              </a:rPr>
              <a:t>Diverse student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body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Brand new ‘Academic Effectiveness </a:t>
            </a:r>
            <a:r>
              <a:rPr lang="en-US" sz="2000" dirty="0">
                <a:latin typeface="Arial"/>
                <a:ea typeface="Verdana"/>
                <a:cs typeface="Arial"/>
              </a:rPr>
              <a:t>and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Innovation</a:t>
            </a:r>
            <a:r>
              <a:rPr lang="en-US" sz="2000" dirty="0">
                <a:latin typeface="Arial"/>
                <a:ea typeface="Verdana"/>
                <a:cs typeface="Arial"/>
              </a:rPr>
              <a:t>' unit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formed to support faculty in 2018!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Verdana"/>
                <a:cs typeface="Arial"/>
              </a:rPr>
              <a:t>Two new 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QMC's certified in Fall 2018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pPr marL="285750" indent="-285750"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0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QM Implementation – September 2018</a:t>
            </a:r>
            <a:endParaRPr lang="en-US" dirty="0"/>
          </a:p>
        </p:txBody>
      </p:sp>
      <p:grpSp>
        <p:nvGrpSpPr>
          <p:cNvPr id="4" name="Group 3" descr="A visual of a staircase ascending right to left" title="QM Process Staircase"/>
          <p:cNvGrpSpPr/>
          <p:nvPr/>
        </p:nvGrpSpPr>
        <p:grpSpPr>
          <a:xfrm>
            <a:off x="1219200" y="2101840"/>
            <a:ext cx="8915400" cy="2747862"/>
            <a:chOff x="1219200" y="2101840"/>
            <a:chExt cx="8915400" cy="2747862"/>
          </a:xfrm>
        </p:grpSpPr>
        <p:sp>
          <p:nvSpPr>
            <p:cNvPr id="3" name="Half Frame 2"/>
            <p:cNvSpPr/>
            <p:nvPr/>
          </p:nvSpPr>
          <p:spPr>
            <a:xfrm>
              <a:off x="1219200" y="3935302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971800" y="3459926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4876800" y="30236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6629400" y="25664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8458200" y="2109298"/>
              <a:ext cx="1676400" cy="914400"/>
            </a:xfrm>
            <a:prstGeom prst="halfFrame">
              <a:avLst>
                <a:gd name="adj1" fmla="val 12538"/>
                <a:gd name="adj2" fmla="val 13761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flipH="1">
              <a:off x="2628900" y="3459926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4419600" y="3009017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6218689" y="2566498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flipH="1">
              <a:off x="8051334" y="2101840"/>
              <a:ext cx="228600" cy="246776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0" y="41639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Ad-Hoc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333" y="4557314"/>
            <a:ext cx="178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Familiarization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Informal review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58331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Quality Assurance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2905" y="4409182"/>
            <a:ext cx="148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Systematic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Schedule all for 3 </a:t>
            </a:r>
            <a:r>
              <a:rPr lang="en-US" sz="1600" dirty="0" err="1" smtClean="0">
                <a:solidFill>
                  <a:schemeClr val="bg1"/>
                </a:solidFill>
              </a:rPr>
              <a:t>yr</a:t>
            </a:r>
            <a:r>
              <a:rPr lang="en-US" sz="1600" dirty="0" smtClean="0">
                <a:solidFill>
                  <a:schemeClr val="bg1"/>
                </a:solidFill>
              </a:rPr>
              <a:t> 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984" y="3123317"/>
            <a:ext cx="14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Continuous 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4163" y="4033166"/>
            <a:ext cx="182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Process built into course dev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Higher # of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CRMS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84" y="2700532"/>
            <a:ext cx="158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Benchmarking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247" y="3398648"/>
            <a:ext cx="146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full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Official plan for all or certain classes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3883" y="2230121"/>
            <a:ext cx="15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Institutional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2424" y="3002340"/>
            <a:ext cx="1812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Dep’t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QM integrated into other T &amp; 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Program Review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69D9-35C3-408D-9379-F20BC3A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Initial Roadblocks</a:t>
            </a:r>
            <a:endParaRPr lang="en-US" dirty="0"/>
          </a:p>
        </p:txBody>
      </p:sp>
      <p:graphicFrame>
        <p:nvGraphicFramePr>
          <p:cNvPr id="3" name="Table 3" descr="Table of Roadblocks" title="Table of Roadblocks">
            <a:extLst>
              <a:ext uri="{FF2B5EF4-FFF2-40B4-BE49-F238E27FC236}">
                <a16:creationId xmlns:a16="http://schemas.microsoft.com/office/drawing/2014/main" id="{0637CD1A-2A6C-454E-A0E8-5CBC217D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49428"/>
              </p:ext>
            </p:extLst>
          </p:nvPr>
        </p:nvGraphicFramePr>
        <p:xfrm>
          <a:off x="847113" y="1786300"/>
          <a:ext cx="10329924" cy="425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308">
                  <a:extLst>
                    <a:ext uri="{9D8B030D-6E8A-4147-A177-3AD203B41FA5}">
                      <a16:colId xmlns:a16="http://schemas.microsoft.com/office/drawing/2014/main" val="3529251294"/>
                    </a:ext>
                  </a:extLst>
                </a:gridCol>
                <a:gridCol w="3443308">
                  <a:extLst>
                    <a:ext uri="{9D8B030D-6E8A-4147-A177-3AD203B41FA5}">
                      <a16:colId xmlns:a16="http://schemas.microsoft.com/office/drawing/2014/main" val="3418063475"/>
                    </a:ext>
                  </a:extLst>
                </a:gridCol>
                <a:gridCol w="3443308">
                  <a:extLst>
                    <a:ext uri="{9D8B030D-6E8A-4147-A177-3AD203B41FA5}">
                      <a16:colId xmlns:a16="http://schemas.microsoft.com/office/drawing/2014/main" val="2365538568"/>
                    </a:ext>
                  </a:extLst>
                </a:gridCol>
              </a:tblGrid>
              <a:tr h="10625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045709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r>
                        <a:rPr lang="en-US" dirty="0"/>
                        <a:t>Limited </a:t>
                      </a:r>
                      <a:r>
                        <a:rPr lang="en-US" dirty="0" smtClean="0"/>
                        <a:t>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  <a:r>
                        <a:rPr lang="en-US" dirty="0" smtClean="0"/>
                        <a:t>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culture of </a:t>
                      </a:r>
                      <a:r>
                        <a:rPr lang="en-US" dirty="0" smtClean="0"/>
                        <a:t>professional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09204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3916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69D9-35C3-408D-9379-F20BC3A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Verdana"/>
                <a:cs typeface="Arial"/>
              </a:rPr>
              <a:t>Identifying Positives</a:t>
            </a:r>
            <a:endParaRPr lang="en-US" dirty="0"/>
          </a:p>
        </p:txBody>
      </p:sp>
      <p:graphicFrame>
        <p:nvGraphicFramePr>
          <p:cNvPr id="3" name="Table 3" descr="Table of Roadblocks" title="Table of Roadblocks">
            <a:extLst>
              <a:ext uri="{FF2B5EF4-FFF2-40B4-BE49-F238E27FC236}">
                <a16:creationId xmlns:a16="http://schemas.microsoft.com/office/drawing/2014/main" id="{0637CD1A-2A6C-454E-A0E8-5CBC217D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49428"/>
              </p:ext>
            </p:extLst>
          </p:nvPr>
        </p:nvGraphicFramePr>
        <p:xfrm>
          <a:off x="847113" y="1786300"/>
          <a:ext cx="10329924" cy="425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308">
                  <a:extLst>
                    <a:ext uri="{9D8B030D-6E8A-4147-A177-3AD203B41FA5}">
                      <a16:colId xmlns:a16="http://schemas.microsoft.com/office/drawing/2014/main" val="3529251294"/>
                    </a:ext>
                  </a:extLst>
                </a:gridCol>
                <a:gridCol w="3443308">
                  <a:extLst>
                    <a:ext uri="{9D8B030D-6E8A-4147-A177-3AD203B41FA5}">
                      <a16:colId xmlns:a16="http://schemas.microsoft.com/office/drawing/2014/main" val="3418063475"/>
                    </a:ext>
                  </a:extLst>
                </a:gridCol>
                <a:gridCol w="3443308">
                  <a:extLst>
                    <a:ext uri="{9D8B030D-6E8A-4147-A177-3AD203B41FA5}">
                      <a16:colId xmlns:a16="http://schemas.microsoft.com/office/drawing/2014/main" val="2365538568"/>
                    </a:ext>
                  </a:extLst>
                </a:gridCol>
              </a:tblGrid>
              <a:tr h="10625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045709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r>
                        <a:rPr lang="en-US" dirty="0"/>
                        <a:t>Limited </a:t>
                      </a:r>
                      <a:r>
                        <a:rPr lang="en-US" dirty="0" smtClean="0"/>
                        <a:t>investment…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  <a:r>
                        <a:rPr lang="en-US" dirty="0" smtClean="0"/>
                        <a:t>awareness…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culture of </a:t>
                      </a:r>
                      <a:r>
                        <a:rPr lang="en-US" dirty="0" smtClean="0"/>
                        <a:t>professional development…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09204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r>
                        <a:rPr lang="en-US" dirty="0" smtClean="0"/>
                        <a:t>…but support from state (MOQI)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…but no opposition either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…but happy to finally have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3916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50F5-B06A-4A3A-B77A-0275202E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Our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7F8C-F5C8-49E7-A719-A15856A8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379603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ea typeface="Verdana"/>
                <a:cs typeface="Arial"/>
              </a:rPr>
              <a:t>Best bang for </a:t>
            </a:r>
            <a:r>
              <a:rPr lang="en-US" dirty="0" smtClean="0">
                <a:latin typeface="Arial"/>
                <a:ea typeface="Verdana"/>
                <a:cs typeface="Arial"/>
              </a:rPr>
              <a:t>the buck</a:t>
            </a:r>
            <a:r>
              <a:rPr lang="en-US" dirty="0">
                <a:latin typeface="Arial"/>
                <a:ea typeface="Verdana"/>
                <a:cs typeface="Arial"/>
              </a:rPr>
              <a:t>:</a:t>
            </a:r>
            <a:endParaRPr lang="en-US" dirty="0"/>
          </a:p>
          <a:p>
            <a:r>
              <a:rPr lang="en-US" dirty="0" smtClean="0">
                <a:latin typeface="Arial"/>
                <a:ea typeface="Verdana"/>
                <a:cs typeface="Arial"/>
              </a:rPr>
              <a:t>Prioritize &amp; subsidize </a:t>
            </a:r>
            <a:r>
              <a:rPr lang="en-US" dirty="0">
                <a:latin typeface="Arial"/>
                <a:ea typeface="Verdana"/>
                <a:cs typeface="Arial"/>
              </a:rPr>
              <a:t>workshop attendance </a:t>
            </a:r>
            <a:endParaRPr lang="en-US" dirty="0" smtClean="0">
              <a:latin typeface="Arial"/>
              <a:ea typeface="Verdana"/>
              <a:cs typeface="Arial"/>
            </a:endParaRPr>
          </a:p>
          <a:p>
            <a:pPr lvl="1"/>
            <a:r>
              <a:rPr lang="en-US" dirty="0" smtClean="0">
                <a:latin typeface="Arial"/>
                <a:ea typeface="Verdana"/>
                <a:cs typeface="Arial"/>
              </a:rPr>
              <a:t>Hosted in-person APPQMR in March, 2019</a:t>
            </a:r>
            <a:endParaRPr lang="en-US" dirty="0"/>
          </a:p>
          <a:p>
            <a:r>
              <a:rPr lang="en-US" dirty="0" smtClean="0">
                <a:latin typeface="Arial"/>
                <a:ea typeface="Verdana"/>
                <a:cs typeface="Arial"/>
              </a:rPr>
              <a:t>Piloted an internal peer review cohort in Jan, 2019</a:t>
            </a:r>
          </a:p>
          <a:p>
            <a:r>
              <a:rPr lang="en-US" dirty="0" smtClean="0">
                <a:latin typeface="Arial"/>
                <a:ea typeface="Verdana"/>
                <a:cs typeface="Arial"/>
              </a:rPr>
              <a:t>Incorporate </a:t>
            </a:r>
            <a:r>
              <a:rPr lang="en-US" dirty="0">
                <a:latin typeface="Arial"/>
                <a:ea typeface="Verdana"/>
                <a:cs typeface="Arial"/>
              </a:rPr>
              <a:t>QM standards into all </a:t>
            </a:r>
            <a:r>
              <a:rPr lang="en-US" dirty="0" smtClean="0">
                <a:latin typeface="Arial"/>
                <a:ea typeface="Verdana"/>
                <a:cs typeface="Arial"/>
              </a:rPr>
              <a:t>faculty training, both face-to-face and online*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5867401"/>
            <a:ext cx="3140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1600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(*starting March 2019)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nowy highway is closed as a tractor trailer blocks the way. Cars are lined up behind it. " title="Sn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78" y="-2178788"/>
            <a:ext cx="12412978" cy="101035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ier for Tuesday February 12th APPQMR workshop at Saint Paul College" title="Quality Matters APPQMR Fli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9" y="287338"/>
            <a:ext cx="4754879" cy="61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50F5-B06A-4A3A-B77A-0275202E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/>
                <a:ea typeface="Verdana"/>
                <a:cs typeface="Arial"/>
              </a:rPr>
              <a:t>Results: Workshop Attendance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ea typeface="Verdana"/>
                <a:cs typeface="Arial"/>
              </a:rPr>
              <a:t>Quality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IYOC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APPQMR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PRC/MRC</a:t>
            </a:r>
            <a:endParaRPr lang="en-US" sz="2000" dirty="0" smtClean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QM Rubric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Verdana"/>
                <a:cs typeface="Arial"/>
              </a:rPr>
              <a:t>QMC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Verdana"/>
              <a:cs typeface="Arial"/>
            </a:endParaRPr>
          </a:p>
          <a:p>
            <a:r>
              <a:rPr lang="en-US" sz="2000" dirty="0" smtClean="0">
                <a:latin typeface="Arial"/>
                <a:ea typeface="Verdana"/>
                <a:cs typeface="Arial"/>
              </a:rPr>
              <a:t>In-House (</a:t>
            </a:r>
            <a:r>
              <a:rPr lang="en-US" sz="2000" dirty="0">
                <a:latin typeface="Arial"/>
                <a:ea typeface="Verdana"/>
                <a:cs typeface="Arial"/>
              </a:rPr>
              <a:t>S</a:t>
            </a:r>
            <a:r>
              <a:rPr lang="en-US" sz="2000" dirty="0" smtClean="0">
                <a:latin typeface="Arial"/>
                <a:ea typeface="Verdana"/>
                <a:cs typeface="Arial"/>
              </a:rPr>
              <a:t>aint Paul College):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Course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Online course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Accessibility online</a:t>
            </a:r>
            <a:endParaRPr lang="en-US" sz="2000" dirty="0"/>
          </a:p>
        </p:txBody>
      </p:sp>
      <p:graphicFrame>
        <p:nvGraphicFramePr>
          <p:cNvPr id="10" name="Content Placeholder 9" descr="2013 11 QM&#10;2014 5 QM&#10;2015 3 QM&#10;2016 8 QM&#10;2017 0 QM&#10;2018 3 QM&#10;2018-19 AY 21 QM 23 In House" title="QM Versus In House Training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804676"/>
              </p:ext>
            </p:extLst>
          </p:nvPr>
        </p:nvGraphicFramePr>
        <p:xfrm>
          <a:off x="4919663" y="577850"/>
          <a:ext cx="6815137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aculty member Alli Vainshtain holding her Peer Reveiwer Course certificate" title="Alli Vainshtain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86584"/>
            <a:ext cx="2706624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int Paul College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PCDocument" ma:contentTypeID="0x0101009F31BBB9DD95F64DBA7A30D81311D9B100069899D3005E5440AB270E5AF251D075" ma:contentTypeVersion="17" ma:contentTypeDescription="" ma:contentTypeScope="" ma:versionID="5ca29126451cc44d1de254f6d7305a3f">
  <xsd:schema xmlns:xsd="http://www.w3.org/2001/XMLSchema" xmlns:xs="http://www.w3.org/2001/XMLSchema" xmlns:p="http://schemas.microsoft.com/office/2006/metadata/properties" xmlns:ns2="50f55619-3a82-4aab-a23b-90dd5ca33bf7" xmlns:ns3="8ba5e4ca-8dc6-4e64-bb8d-a721c54067b9" xmlns:ns4="http://schemas.microsoft.com/sharepoint.v3" targetNamespace="http://schemas.microsoft.com/office/2006/metadata/properties" ma:root="true" ma:fieldsID="ee91fc6dc59ebc487415e88251cf0996" ns2:_="" ns3:_="" ns4:_="">
    <xsd:import namespace="50f55619-3a82-4aab-a23b-90dd5ca33bf7"/>
    <xsd:import namespace="8ba5e4ca-8dc6-4e64-bb8d-a721c54067b9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lbfe0f3e1a4845d4bea5a7dc12c3eab2" minOccurs="0"/>
                <xsd:element ref="ns2:TaxCatchAll" minOccurs="0"/>
                <xsd:element ref="ns2:TaxCatchAllLabel" minOccurs="0"/>
                <xsd:element ref="ns2:k2b4b12aeb3c4fe0b96db2498efb3c35" minOccurs="0"/>
                <xsd:element ref="ns2:i3a11fd83a254e81a670ded67ea839da" minOccurs="0"/>
                <xsd:element ref="ns3:Description0" minOccurs="0"/>
                <xsd:element ref="ns2:o5d691bc37e44e4ea642afb429b5ea39" minOccurs="0"/>
                <xsd:element ref="ns3:Year" minOccurs="0"/>
                <xsd:element ref="ns3:feature" minOccurs="0"/>
                <xsd:element ref="ns3:MediaServiceDateTaken" minOccurs="0"/>
                <xsd:element ref="ns3:MediaServiceAutoTags" minOccurs="0"/>
                <xsd:element ref="ns2:SharedWithUsers" minOccurs="0"/>
                <xsd:element ref="ns2:SharedWithDetails" minOccurs="0"/>
                <xsd:element ref="ns4:CategoryDescrip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55619-3a82-4aab-a23b-90dd5ca33bf7" elementFormDefault="qualified">
    <xsd:import namespace="http://schemas.microsoft.com/office/2006/documentManagement/types"/>
    <xsd:import namespace="http://schemas.microsoft.com/office/infopath/2007/PartnerControls"/>
    <xsd:element name="lbfe0f3e1a4845d4bea5a7dc12c3eab2" ma:index="8" nillable="true" ma:taxonomy="true" ma:internalName="lbfe0f3e1a4845d4bea5a7dc12c3eab2" ma:taxonomyFieldName="SPCDepartment" ma:displayName="SPCDepartment" ma:default="" ma:fieldId="{5bfe0f3e-1a48-45d4-bea5-a7dc12c3eab2}" ma:taxonomyMulti="true" ma:sspId="f95a9afa-61c7-4e96-8bec-901bd188774b" ma:termSetId="3d1efe3d-66ec-46cb-9db7-0c283d026f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6f7fb04-0679-468d-9166-4a3cfbdd3dad}" ma:internalName="TaxCatchAll" ma:showField="CatchAllData" ma:web="50f55619-3a82-4aab-a23b-90dd5ca33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6f7fb04-0679-468d-9166-4a3cfbdd3dad}" ma:internalName="TaxCatchAllLabel" ma:readOnly="true" ma:showField="CatchAllDataLabel" ma:web="50f55619-3a82-4aab-a23b-90dd5ca33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2b4b12aeb3c4fe0b96db2498efb3c35" ma:index="12" ma:taxonomy="true" ma:internalName="k2b4b12aeb3c4fe0b96db2498efb3c35" ma:taxonomyFieldName="SPCContentType" ma:displayName="SPCContentType" ma:default="" ma:fieldId="{42b4b12a-eb3c-4fe0-b96d-b2498efb3c35}" ma:sspId="f95a9afa-61c7-4e96-8bec-901bd188774b" ma:termSetId="12bc5307-e9f2-4c85-b6a2-d21252c38b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a11fd83a254e81a670ded67ea839da" ma:index="14" nillable="true" ma:taxonomy="true" ma:internalName="i3a11fd83a254e81a670ded67ea839da" ma:taxonomyFieldName="SPCFunctionality" ma:displayName="SPCFunctionality" ma:default="" ma:fieldId="{23a11fd8-3a25-4e81-a670-ded67ea839da}" ma:taxonomyMulti="true" ma:sspId="f95a9afa-61c7-4e96-8bec-901bd188774b" ma:termSetId="cc64977c-16e5-4790-8159-097fe09f1a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d691bc37e44e4ea642afb429b5ea39" ma:index="18" nillable="true" ma:taxonomy="true" ma:internalName="o5d691bc37e44e4ea642afb429b5ea39" ma:taxonomyFieldName="SPCCommittee" ma:displayName="SPCCommittee" ma:default="" ma:fieldId="{85d691bc-37e4-4e4e-a642-afb429b5ea39}" ma:sspId="f95a9afa-61c7-4e96-8bec-901bd188774b" ma:termSetId="b098ac14-5ff8-4805-bb4a-a679d7eaf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5e4ca-8dc6-4e64-bb8d-a721c54067b9" elementFormDefault="qualified">
    <xsd:import namespace="http://schemas.microsoft.com/office/2006/documentManagement/types"/>
    <xsd:import namespace="http://schemas.microsoft.com/office/infopath/2007/PartnerControls"/>
    <xsd:element name="Description0" ma:index="16" nillable="true" ma:displayName="Description" ma:description="Please give a brief description of this file. This description will be viewed before the user click this file." ma:internalName="Description0">
      <xsd:simpleType>
        <xsd:restriction base="dms:Note">
          <xsd:maxLength value="255"/>
        </xsd:restriction>
      </xsd:simpleType>
    </xsd:element>
    <xsd:element name="Year" ma:index="19" nillable="true" ma:displayName="Year" ma:format="Dropdown" ma:internalName="Year">
      <xsd:simpleType>
        <xsd:restriction base="dms:Choice">
          <xsd:enumeration value="2015 - 2016"/>
          <xsd:enumeration value="2016 - 2017"/>
          <xsd:enumeration value="2017 - 2018"/>
          <xsd:enumeration value="2018 - 2019"/>
          <xsd:enumeration value="2019 - 2020"/>
        </xsd:restriction>
      </xsd:simpleType>
    </xsd:element>
    <xsd:element name="feature" ma:index="20" nillable="true" ma:displayName="feature" ma:default="0" ma:description="Check yes if this file needs to show in the &quot;Feature&quot; area of the Document Center page" ma:internalName="feature">
      <xsd:simpleType>
        <xsd:restriction base="dms:Boolea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5" nillable="true" ma:displayName="Description" ma:hidden="true" ma:internalName="CategoryDescrip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5d691bc37e44e4ea642afb429b5ea39 xmlns="50f55619-3a82-4aab-a23b-90dd5ca33bf7">
      <Terms xmlns="http://schemas.microsoft.com/office/infopath/2007/PartnerControls"/>
    </o5d691bc37e44e4ea642afb429b5ea39>
    <TaxCatchAll xmlns="50f55619-3a82-4aab-a23b-90dd5ca33bf7">
      <Value>2</Value>
      <Value>18</Value>
    </TaxCatchAll>
    <feature xmlns="8ba5e4ca-8dc6-4e64-bb8d-a721c54067b9">false</feature>
    <Description0 xmlns="8ba5e4ca-8dc6-4e64-bb8d-a721c54067b9">Saint Paul College PowerPoint presentation master - Widescreen format (16:9 ration)</Description0>
    <CategoryDescription xmlns="http://schemas.microsoft.com/sharepoint.v3" xsi:nil="true"/>
    <k2b4b12aeb3c4fe0b96db2498efb3c35 xmlns="50f55619-3a82-4aab-a23b-90dd5ca33b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7c2637fe-43b5-4374-9fd0-9ad53695f475</TermId>
        </TermInfo>
      </Terms>
    </k2b4b12aeb3c4fe0b96db2498efb3c35>
    <lbfe0f3e1a4845d4bea5a7dc12c3eab2 xmlns="50f55619-3a82-4aab-a23b-90dd5ca33b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76465f40-5dec-4af5-b9fe-fb5ab6ac2267</TermId>
        </TermInfo>
      </Terms>
    </lbfe0f3e1a4845d4bea5a7dc12c3eab2>
    <i3a11fd83a254e81a670ded67ea839da xmlns="50f55619-3a82-4aab-a23b-90dd5ca33bf7">
      <Terms xmlns="http://schemas.microsoft.com/office/infopath/2007/PartnerControls"/>
    </i3a11fd83a254e81a670ded67ea839da>
    <Year xmlns="8ba5e4ca-8dc6-4e64-bb8d-a721c54067b9" xsi:nil="true"/>
  </documentManagement>
</p:properties>
</file>

<file path=customXml/itemProps1.xml><?xml version="1.0" encoding="utf-8"?>
<ds:datastoreItem xmlns:ds="http://schemas.openxmlformats.org/officeDocument/2006/customXml" ds:itemID="{68EADC10-6C69-4273-B898-2721C97245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A7B78C-D73C-4A75-916C-D8DEFF08E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55619-3a82-4aab-a23b-90dd5ca33bf7"/>
    <ds:schemaRef ds:uri="8ba5e4ca-8dc6-4e64-bb8d-a721c54067b9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3AD623-9684-4466-974A-1DD57F95D3B9}">
  <ds:schemaRefs>
    <ds:schemaRef ds:uri="http://purl.org/dc/dcmitype/"/>
    <ds:schemaRef ds:uri="8ba5e4ca-8dc6-4e64-bb8d-a721c54067b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.v3"/>
    <ds:schemaRef ds:uri="50f55619-3a82-4aab-a23b-90dd5ca33bf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Saint Paul College Presentation Master</Template>
  <TotalTime>309</TotalTime>
  <Words>559</Words>
  <Application>Microsoft Office PowerPoint</Application>
  <PresentationFormat>Widescreen</PresentationFormat>
  <Paragraphs>154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Saint Paul College Presentation Master</vt:lpstr>
      <vt:lpstr>Overcoming Roadblocks  to QM Adoption</vt:lpstr>
      <vt:lpstr>Objectives</vt:lpstr>
      <vt:lpstr>About Saint Paul College</vt:lpstr>
      <vt:lpstr>QM Implementation – September 2018</vt:lpstr>
      <vt:lpstr>Initial Roadblocks</vt:lpstr>
      <vt:lpstr>Identifying Positives</vt:lpstr>
      <vt:lpstr>Our Strategy</vt:lpstr>
      <vt:lpstr>PowerPoint Presentation</vt:lpstr>
      <vt:lpstr>Results: Workshop Attendance</vt:lpstr>
      <vt:lpstr>Results: QM Internal Review Cohort</vt:lpstr>
      <vt:lpstr>Results: Stealthy QM Standards</vt:lpstr>
      <vt:lpstr>QM Implementation – April 2019</vt:lpstr>
      <vt:lpstr>Workshop Activity </vt:lpstr>
      <vt:lpstr>Small Group Activity</vt:lpstr>
      <vt:lpstr>Your Plan</vt:lpstr>
    </vt:vector>
  </TitlesOfParts>
  <Company>Saint Paul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Allen</dc:creator>
  <cp:lastModifiedBy>James Smrikarov</cp:lastModifiedBy>
  <cp:revision>404</cp:revision>
  <dcterms:created xsi:type="dcterms:W3CDTF">2013-02-27T21:10:52Z</dcterms:created>
  <dcterms:modified xsi:type="dcterms:W3CDTF">2019-04-17T21:05:47Z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0x0101009F31BBB9DD95F64DBA7A30D81311D9B100069899D3005E5440AB270E5AF251D075</vt:lpwstr>
  </property>
  <property fmtid="{D5CDD505-2E9C-101B-9397-08002B2CF9AE}" pid="3" name="_dlc_DocIdItemGuid">
    <vt:lpwstr>314f26b6-4258-4c9f-aa15-fa736dbdfaf4</vt:lpwstr>
  </property>
  <property fmtid="{D5CDD505-2E9C-101B-9397-08002B2CF9AE}" pid="4" name="SPCDepartment">
    <vt:lpwstr>2;#Marketing|76465f40-5dec-4af5-b9fe-fb5ab6ac2267</vt:lpwstr>
  </property>
  <property fmtid="{D5CDD505-2E9C-101B-9397-08002B2CF9AE}" pid="5" name="SPCFunctionality">
    <vt:lpwstr/>
  </property>
  <property fmtid="{D5CDD505-2E9C-101B-9397-08002B2CF9AE}" pid="6" name="SPCContentType">
    <vt:lpwstr>18;#Presentation|7c2637fe-43b5-4374-9fd0-9ad53695f475</vt:lpwstr>
  </property>
  <property fmtid="{D5CDD505-2E9C-101B-9397-08002B2CF9AE}" pid="7" name="SPCCommittee">
    <vt:lpwstr/>
  </property>
</Properties>
</file>