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3" r:id="rId7"/>
    <p:sldId id="264" r:id="rId8"/>
    <p:sldId id="265" r:id="rId9"/>
    <p:sldId id="258" r:id="rId10"/>
    <p:sldId id="259" r:id="rId11"/>
    <p:sldId id="269" r:id="rId12"/>
    <p:sldId id="261" r:id="rId13"/>
    <p:sldId id="262" r:id="rId14"/>
    <p:sldId id="267" r:id="rId15"/>
    <p:sldId id="266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B63DF7-7BCA-4C88-ADAD-63CBCBFCD44C}" v="306" dt="2019-10-10T18:44:24.0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ufman,Melissa" userId="15cf0915-0f88-429e-9b58-870c023512b9" providerId="ADAL" clId="{0FB63DF7-7BCA-4C88-ADAD-63CBCBFCD44C}"/>
    <pc:docChg chg="undo custSel mod addSld delSld modSld sldOrd">
      <pc:chgData name="Kaufman,Melissa" userId="15cf0915-0f88-429e-9b58-870c023512b9" providerId="ADAL" clId="{0FB63DF7-7BCA-4C88-ADAD-63CBCBFCD44C}" dt="2019-10-10T18:44:32.540" v="1653" actId="122"/>
      <pc:docMkLst>
        <pc:docMk/>
      </pc:docMkLst>
      <pc:sldChg chg="addSp delSp modSp mod setBg setClrOvrMap">
        <pc:chgData name="Kaufman,Melissa" userId="15cf0915-0f88-429e-9b58-870c023512b9" providerId="ADAL" clId="{0FB63DF7-7BCA-4C88-ADAD-63CBCBFCD44C}" dt="2019-10-10T18:44:15.148" v="1648" actId="14100"/>
        <pc:sldMkLst>
          <pc:docMk/>
          <pc:sldMk cId="862760889" sldId="256"/>
        </pc:sldMkLst>
        <pc:spChg chg="mod">
          <ac:chgData name="Kaufman,Melissa" userId="15cf0915-0f88-429e-9b58-870c023512b9" providerId="ADAL" clId="{0FB63DF7-7BCA-4C88-ADAD-63CBCBFCD44C}" dt="2019-10-10T18:44:01.254" v="1644" actId="20577"/>
          <ac:spMkLst>
            <pc:docMk/>
            <pc:sldMk cId="862760889" sldId="256"/>
            <ac:spMk id="2" creationId="{D18552CF-7408-45F5-8836-8E510CB38454}"/>
          </ac:spMkLst>
        </pc:spChg>
        <pc:spChg chg="mod">
          <ac:chgData name="Kaufman,Melissa" userId="15cf0915-0f88-429e-9b58-870c023512b9" providerId="ADAL" clId="{0FB63DF7-7BCA-4C88-ADAD-63CBCBFCD44C}" dt="2019-10-10T18:43:58.003" v="1643" actId="26606"/>
          <ac:spMkLst>
            <pc:docMk/>
            <pc:sldMk cId="862760889" sldId="256"/>
            <ac:spMk id="3" creationId="{843CB51D-DEB0-4DF4-8091-F558BE8EB267}"/>
          </ac:spMkLst>
        </pc:spChg>
        <pc:spChg chg="add del">
          <ac:chgData name="Kaufman,Melissa" userId="15cf0915-0f88-429e-9b58-870c023512b9" providerId="ADAL" clId="{0FB63DF7-7BCA-4C88-ADAD-63CBCBFCD44C}" dt="2019-10-10T18:43:58.003" v="1643" actId="26606"/>
          <ac:spMkLst>
            <pc:docMk/>
            <pc:sldMk cId="862760889" sldId="256"/>
            <ac:spMk id="8" creationId="{2A8AA5BC-4F7A-4226-8F99-6D824B226A97}"/>
          </ac:spMkLst>
        </pc:spChg>
        <pc:spChg chg="add del">
          <ac:chgData name="Kaufman,Melissa" userId="15cf0915-0f88-429e-9b58-870c023512b9" providerId="ADAL" clId="{0FB63DF7-7BCA-4C88-ADAD-63CBCBFCD44C}" dt="2019-10-10T18:43:58.003" v="1643" actId="26606"/>
          <ac:spMkLst>
            <pc:docMk/>
            <pc:sldMk cId="862760889" sldId="256"/>
            <ac:spMk id="10" creationId="{3E5445C6-DD42-4979-86FF-03730E8C6DB0}"/>
          </ac:spMkLst>
        </pc:spChg>
        <pc:spChg chg="add">
          <ac:chgData name="Kaufman,Melissa" userId="15cf0915-0f88-429e-9b58-870c023512b9" providerId="ADAL" clId="{0FB63DF7-7BCA-4C88-ADAD-63CBCBFCD44C}" dt="2019-10-10T18:43:58.003" v="1643" actId="26606"/>
          <ac:spMkLst>
            <pc:docMk/>
            <pc:sldMk cId="862760889" sldId="256"/>
            <ac:spMk id="14" creationId="{CDA1A2E9-63FE-408D-A803-8E306ECAB4B3}"/>
          </ac:spMkLst>
        </pc:spChg>
        <pc:spChg chg="add">
          <ac:chgData name="Kaufman,Melissa" userId="15cf0915-0f88-429e-9b58-870c023512b9" providerId="ADAL" clId="{0FB63DF7-7BCA-4C88-ADAD-63CBCBFCD44C}" dt="2019-10-10T18:43:58.003" v="1643" actId="26606"/>
          <ac:spMkLst>
            <pc:docMk/>
            <pc:sldMk cId="862760889" sldId="256"/>
            <ac:spMk id="15" creationId="{FBE9F90C-C163-435B-9A68-D15C92D1CF2B}"/>
          </ac:spMkLst>
        </pc:spChg>
        <pc:spChg chg="add">
          <ac:chgData name="Kaufman,Melissa" userId="15cf0915-0f88-429e-9b58-870c023512b9" providerId="ADAL" clId="{0FB63DF7-7BCA-4C88-ADAD-63CBCBFCD44C}" dt="2019-10-10T18:43:58.003" v="1643" actId="26606"/>
          <ac:spMkLst>
            <pc:docMk/>
            <pc:sldMk cId="862760889" sldId="256"/>
            <ac:spMk id="16" creationId="{1A882A9F-F4E9-4E23-8F0B-20B5DF42EAA9}"/>
          </ac:spMkLst>
        </pc:spChg>
        <pc:spChg chg="add del">
          <ac:chgData name="Kaufman,Melissa" userId="15cf0915-0f88-429e-9b58-870c023512b9" providerId="ADAL" clId="{0FB63DF7-7BCA-4C88-ADAD-63CBCBFCD44C}" dt="2019-10-10T18:43:39.972" v="1640" actId="26606"/>
          <ac:spMkLst>
            <pc:docMk/>
            <pc:sldMk cId="862760889" sldId="256"/>
            <ac:spMk id="17" creationId="{C0B27210-D0CA-4654-B3E3-9ABB4F178EA1}"/>
          </ac:spMkLst>
        </pc:spChg>
        <pc:spChg chg="add del">
          <ac:chgData name="Kaufman,Melissa" userId="15cf0915-0f88-429e-9b58-870c023512b9" providerId="ADAL" clId="{0FB63DF7-7BCA-4C88-ADAD-63CBCBFCD44C}" dt="2019-10-10T18:43:39.972" v="1640" actId="26606"/>
          <ac:spMkLst>
            <pc:docMk/>
            <pc:sldMk cId="862760889" sldId="256"/>
            <ac:spMk id="19" creationId="{1DB7C82F-AB7E-4F0C-B829-FA1B9C415180}"/>
          </ac:spMkLst>
        </pc:spChg>
        <pc:spChg chg="add del">
          <ac:chgData name="Kaufman,Melissa" userId="15cf0915-0f88-429e-9b58-870c023512b9" providerId="ADAL" clId="{0FB63DF7-7BCA-4C88-ADAD-63CBCBFCD44C}" dt="2019-10-10T18:43:39.972" v="1640" actId="26606"/>
          <ac:spMkLst>
            <pc:docMk/>
            <pc:sldMk cId="862760889" sldId="256"/>
            <ac:spMk id="21" creationId="{70B66945-4967-4040-926D-DCA44313CDAB}"/>
          </ac:spMkLst>
        </pc:spChg>
        <pc:picChg chg="add mod">
          <ac:chgData name="Kaufman,Melissa" userId="15cf0915-0f88-429e-9b58-870c023512b9" providerId="ADAL" clId="{0FB63DF7-7BCA-4C88-ADAD-63CBCBFCD44C}" dt="2019-10-10T18:44:15.148" v="1648" actId="14100"/>
          <ac:picMkLst>
            <pc:docMk/>
            <pc:sldMk cId="862760889" sldId="256"/>
            <ac:picMk id="5" creationId="{6C1C3623-06E3-44F8-BCE6-8CB44ED3E56B}"/>
          </ac:picMkLst>
        </pc:picChg>
        <pc:cxnChg chg="add del">
          <ac:chgData name="Kaufman,Melissa" userId="15cf0915-0f88-429e-9b58-870c023512b9" providerId="ADAL" clId="{0FB63DF7-7BCA-4C88-ADAD-63CBCBFCD44C}" dt="2019-10-10T18:43:58.003" v="1643" actId="26606"/>
          <ac:cxnSpMkLst>
            <pc:docMk/>
            <pc:sldMk cId="862760889" sldId="256"/>
            <ac:cxnSpMk id="12" creationId="{45000665-DFC7-417E-8FD7-516A0F15C975}"/>
          </ac:cxnSpMkLst>
        </pc:cxnChg>
      </pc:sldChg>
      <pc:sldChg chg="addSp delSp modSp mod setBg">
        <pc:chgData name="Kaufman,Melissa" userId="15cf0915-0f88-429e-9b58-870c023512b9" providerId="ADAL" clId="{0FB63DF7-7BCA-4C88-ADAD-63CBCBFCD44C}" dt="2019-10-10T15:04:14.410" v="476" actId="207"/>
        <pc:sldMkLst>
          <pc:docMk/>
          <pc:sldMk cId="1789849288" sldId="257"/>
        </pc:sldMkLst>
        <pc:spChg chg="mod">
          <ac:chgData name="Kaufman,Melissa" userId="15cf0915-0f88-429e-9b58-870c023512b9" providerId="ADAL" clId="{0FB63DF7-7BCA-4C88-ADAD-63CBCBFCD44C}" dt="2019-10-10T15:03:54.497" v="474" actId="26606"/>
          <ac:spMkLst>
            <pc:docMk/>
            <pc:sldMk cId="1789849288" sldId="257"/>
            <ac:spMk id="2" creationId="{860321AD-5E4F-4C0B-908C-D5FF38EC9A39}"/>
          </ac:spMkLst>
        </pc:spChg>
        <pc:spChg chg="del mod">
          <ac:chgData name="Kaufman,Melissa" userId="15cf0915-0f88-429e-9b58-870c023512b9" providerId="ADAL" clId="{0FB63DF7-7BCA-4C88-ADAD-63CBCBFCD44C}" dt="2019-10-10T15:03:54.497" v="474" actId="26606"/>
          <ac:spMkLst>
            <pc:docMk/>
            <pc:sldMk cId="1789849288" sldId="257"/>
            <ac:spMk id="3" creationId="{572AEB84-9648-4ABE-A06B-9E30288674C0}"/>
          </ac:spMkLst>
        </pc:spChg>
        <pc:spChg chg="add">
          <ac:chgData name="Kaufman,Melissa" userId="15cf0915-0f88-429e-9b58-870c023512b9" providerId="ADAL" clId="{0FB63DF7-7BCA-4C88-ADAD-63CBCBFCD44C}" dt="2019-10-10T15:03:54.497" v="474" actId="26606"/>
          <ac:spMkLst>
            <pc:docMk/>
            <pc:sldMk cId="1789849288" sldId="257"/>
            <ac:spMk id="10" creationId="{BE95D989-81FA-4BAD-9AD5-E46CEDA91B36}"/>
          </ac:spMkLst>
        </pc:spChg>
        <pc:spChg chg="add">
          <ac:chgData name="Kaufman,Melissa" userId="15cf0915-0f88-429e-9b58-870c023512b9" providerId="ADAL" clId="{0FB63DF7-7BCA-4C88-ADAD-63CBCBFCD44C}" dt="2019-10-10T15:03:54.497" v="474" actId="26606"/>
          <ac:spMkLst>
            <pc:docMk/>
            <pc:sldMk cId="1789849288" sldId="257"/>
            <ac:spMk id="12" creationId="{156189E5-8A3E-4CFD-B71B-CCD0F8495E56}"/>
          </ac:spMkLst>
        </pc:spChg>
        <pc:graphicFrameChg chg="add mod">
          <ac:chgData name="Kaufman,Melissa" userId="15cf0915-0f88-429e-9b58-870c023512b9" providerId="ADAL" clId="{0FB63DF7-7BCA-4C88-ADAD-63CBCBFCD44C}" dt="2019-10-10T15:04:14.410" v="476" actId="207"/>
          <ac:graphicFrameMkLst>
            <pc:docMk/>
            <pc:sldMk cId="1789849288" sldId="257"/>
            <ac:graphicFrameMk id="5" creationId="{521924A6-E05E-4ED9-9BA9-E0E4907902B1}"/>
          </ac:graphicFrameMkLst>
        </pc:graphicFrameChg>
      </pc:sldChg>
      <pc:sldChg chg="addSp delSp modSp mod ord setBg setClrOvrMap">
        <pc:chgData name="Kaufman,Melissa" userId="15cf0915-0f88-429e-9b58-870c023512b9" providerId="ADAL" clId="{0FB63DF7-7BCA-4C88-ADAD-63CBCBFCD44C}" dt="2019-10-10T18:31:14.623" v="1126" actId="26606"/>
        <pc:sldMkLst>
          <pc:docMk/>
          <pc:sldMk cId="2921395044" sldId="258"/>
        </pc:sldMkLst>
        <pc:spChg chg="mod">
          <ac:chgData name="Kaufman,Melissa" userId="15cf0915-0f88-429e-9b58-870c023512b9" providerId="ADAL" clId="{0FB63DF7-7BCA-4C88-ADAD-63CBCBFCD44C}" dt="2019-10-10T18:31:14.623" v="1126" actId="26606"/>
          <ac:spMkLst>
            <pc:docMk/>
            <pc:sldMk cId="2921395044" sldId="258"/>
            <ac:spMk id="2" creationId="{E6FF806F-F42B-4CCC-A5AD-B2ACFE6A4394}"/>
          </ac:spMkLst>
        </pc:spChg>
        <pc:spChg chg="del mod">
          <ac:chgData name="Kaufman,Melissa" userId="15cf0915-0f88-429e-9b58-870c023512b9" providerId="ADAL" clId="{0FB63DF7-7BCA-4C88-ADAD-63CBCBFCD44C}" dt="2019-10-10T18:31:14.623" v="1126" actId="26606"/>
          <ac:spMkLst>
            <pc:docMk/>
            <pc:sldMk cId="2921395044" sldId="258"/>
            <ac:spMk id="3" creationId="{F84C50C8-B168-4330-8E91-71F6C28379E5}"/>
          </ac:spMkLst>
        </pc:spChg>
        <pc:spChg chg="add del">
          <ac:chgData name="Kaufman,Melissa" userId="15cf0915-0f88-429e-9b58-870c023512b9" providerId="ADAL" clId="{0FB63DF7-7BCA-4C88-ADAD-63CBCBFCD44C}" dt="2019-10-10T18:30:31.241" v="1108" actId="26606"/>
          <ac:spMkLst>
            <pc:docMk/>
            <pc:sldMk cId="2921395044" sldId="258"/>
            <ac:spMk id="5" creationId="{3E5445C6-DD42-4979-86FF-03730E8C6DB0}"/>
          </ac:spMkLst>
        </pc:spChg>
        <pc:spChg chg="add del">
          <ac:chgData name="Kaufman,Melissa" userId="15cf0915-0f88-429e-9b58-870c023512b9" providerId="ADAL" clId="{0FB63DF7-7BCA-4C88-ADAD-63CBCBFCD44C}" dt="2019-10-10T18:30:31.241" v="1108" actId="26606"/>
          <ac:spMkLst>
            <pc:docMk/>
            <pc:sldMk cId="2921395044" sldId="258"/>
            <ac:spMk id="8" creationId="{2A8AA5BC-4F7A-4226-8F99-6D824B226A97}"/>
          </ac:spMkLst>
        </pc:spChg>
        <pc:spChg chg="add">
          <ac:chgData name="Kaufman,Melissa" userId="15cf0915-0f88-429e-9b58-870c023512b9" providerId="ADAL" clId="{0FB63DF7-7BCA-4C88-ADAD-63CBCBFCD44C}" dt="2019-10-10T18:31:14.623" v="1126" actId="26606"/>
          <ac:spMkLst>
            <pc:docMk/>
            <pc:sldMk cId="2921395044" sldId="258"/>
            <ac:spMk id="9" creationId="{2A8AA5BC-4F7A-4226-8F99-6D824B226A97}"/>
          </ac:spMkLst>
        </pc:spChg>
        <pc:spChg chg="add del">
          <ac:chgData name="Kaufman,Melissa" userId="15cf0915-0f88-429e-9b58-870c023512b9" providerId="ADAL" clId="{0FB63DF7-7BCA-4C88-ADAD-63CBCBFCD44C}" dt="2019-10-10T18:29:03.284" v="1040" actId="26606"/>
          <ac:spMkLst>
            <pc:docMk/>
            <pc:sldMk cId="2921395044" sldId="258"/>
            <ac:spMk id="10" creationId="{179F7551-E956-43CB-8F36-268A5DA443BE}"/>
          </ac:spMkLst>
        </pc:spChg>
        <pc:spChg chg="add">
          <ac:chgData name="Kaufman,Melissa" userId="15cf0915-0f88-429e-9b58-870c023512b9" providerId="ADAL" clId="{0FB63DF7-7BCA-4C88-ADAD-63CBCBFCD44C}" dt="2019-10-10T18:31:14.623" v="1126" actId="26606"/>
          <ac:spMkLst>
            <pc:docMk/>
            <pc:sldMk cId="2921395044" sldId="258"/>
            <ac:spMk id="11" creationId="{3E5445C6-DD42-4979-86FF-03730E8C6DB0}"/>
          </ac:spMkLst>
        </pc:spChg>
        <pc:spChg chg="add del">
          <ac:chgData name="Kaufman,Melissa" userId="15cf0915-0f88-429e-9b58-870c023512b9" providerId="ADAL" clId="{0FB63DF7-7BCA-4C88-ADAD-63CBCBFCD44C}" dt="2019-10-10T18:29:03.284" v="1040" actId="26606"/>
          <ac:spMkLst>
            <pc:docMk/>
            <pc:sldMk cId="2921395044" sldId="258"/>
            <ac:spMk id="12" creationId="{41A48365-B48D-490D-A7DE-D85CC9AD2FD7}"/>
          </ac:spMkLst>
        </pc:spChg>
        <pc:spChg chg="add del">
          <ac:chgData name="Kaufman,Melissa" userId="15cf0915-0f88-429e-9b58-870c023512b9" providerId="ADAL" clId="{0FB63DF7-7BCA-4C88-ADAD-63CBCBFCD44C}" dt="2019-10-10T18:29:03.284" v="1040" actId="26606"/>
          <ac:spMkLst>
            <pc:docMk/>
            <pc:sldMk cId="2921395044" sldId="258"/>
            <ac:spMk id="14" creationId="{521F05AC-2996-48A9-9B40-1A0FC53D769B}"/>
          </ac:spMkLst>
        </pc:spChg>
        <pc:picChg chg="add del">
          <ac:chgData name="Kaufman,Melissa" userId="15cf0915-0f88-429e-9b58-870c023512b9" providerId="ADAL" clId="{0FB63DF7-7BCA-4C88-ADAD-63CBCBFCD44C}" dt="2019-10-10T18:29:03.284" v="1040" actId="26606"/>
          <ac:picMkLst>
            <pc:docMk/>
            <pc:sldMk cId="2921395044" sldId="258"/>
            <ac:picMk id="7" creationId="{8EF1DC5C-D67A-4B8F-A0FA-63A4F14DE159}"/>
          </ac:picMkLst>
        </pc:picChg>
        <pc:cxnChg chg="add del">
          <ac:chgData name="Kaufman,Melissa" userId="15cf0915-0f88-429e-9b58-870c023512b9" providerId="ADAL" clId="{0FB63DF7-7BCA-4C88-ADAD-63CBCBFCD44C}" dt="2019-10-10T18:30:31.241" v="1108" actId="26606"/>
          <ac:cxnSpMkLst>
            <pc:docMk/>
            <pc:sldMk cId="2921395044" sldId="258"/>
            <ac:cxnSpMk id="6" creationId="{45000665-DFC7-417E-8FD7-516A0F15C975}"/>
          </ac:cxnSpMkLst>
        </pc:cxnChg>
        <pc:cxnChg chg="add">
          <ac:chgData name="Kaufman,Melissa" userId="15cf0915-0f88-429e-9b58-870c023512b9" providerId="ADAL" clId="{0FB63DF7-7BCA-4C88-ADAD-63CBCBFCD44C}" dt="2019-10-10T18:31:14.623" v="1126" actId="26606"/>
          <ac:cxnSpMkLst>
            <pc:docMk/>
            <pc:sldMk cId="2921395044" sldId="258"/>
            <ac:cxnSpMk id="13" creationId="{45000665-DFC7-417E-8FD7-516A0F15C975}"/>
          </ac:cxnSpMkLst>
        </pc:cxnChg>
      </pc:sldChg>
      <pc:sldChg chg="addSp delSp modSp add mod setBg">
        <pc:chgData name="Kaufman,Melissa" userId="15cf0915-0f88-429e-9b58-870c023512b9" providerId="ADAL" clId="{0FB63DF7-7BCA-4C88-ADAD-63CBCBFCD44C}" dt="2019-10-10T14:54:58.683" v="254" actId="255"/>
        <pc:sldMkLst>
          <pc:docMk/>
          <pc:sldMk cId="2773690279" sldId="259"/>
        </pc:sldMkLst>
        <pc:spChg chg="mod">
          <ac:chgData name="Kaufman,Melissa" userId="15cf0915-0f88-429e-9b58-870c023512b9" providerId="ADAL" clId="{0FB63DF7-7BCA-4C88-ADAD-63CBCBFCD44C}" dt="2019-10-10T14:44:19.429" v="46" actId="20577"/>
          <ac:spMkLst>
            <pc:docMk/>
            <pc:sldMk cId="2773690279" sldId="259"/>
            <ac:spMk id="2" creationId="{79AFE170-545A-4F6F-9673-A22CEB2404FA}"/>
          </ac:spMkLst>
        </pc:spChg>
        <pc:spChg chg="add del">
          <ac:chgData name="Kaufman,Melissa" userId="15cf0915-0f88-429e-9b58-870c023512b9" providerId="ADAL" clId="{0FB63DF7-7BCA-4C88-ADAD-63CBCBFCD44C}" dt="2019-10-10T14:44:10.539" v="33" actId="26606"/>
          <ac:spMkLst>
            <pc:docMk/>
            <pc:sldMk cId="2773690279" sldId="259"/>
            <ac:spMk id="3" creationId="{4D3B8E36-2B83-4ED4-BB4C-9F4260F66B8F}"/>
          </ac:spMkLst>
        </pc:spChg>
        <pc:spChg chg="add mod">
          <ac:chgData name="Kaufman,Melissa" userId="15cf0915-0f88-429e-9b58-870c023512b9" providerId="ADAL" clId="{0FB63DF7-7BCA-4C88-ADAD-63CBCBFCD44C}" dt="2019-10-10T14:44:50.536" v="52" actId="2711"/>
          <ac:spMkLst>
            <pc:docMk/>
            <pc:sldMk cId="2773690279" sldId="259"/>
            <ac:spMk id="5" creationId="{F8738E9B-8783-4E6A-A90D-2034B2C1E44C}"/>
          </ac:spMkLst>
        </pc:spChg>
        <pc:spChg chg="add">
          <ac:chgData name="Kaufman,Melissa" userId="15cf0915-0f88-429e-9b58-870c023512b9" providerId="ADAL" clId="{0FB63DF7-7BCA-4C88-ADAD-63CBCBFCD44C}" dt="2019-10-10T14:44:10.539" v="33" actId="26606"/>
          <ac:spMkLst>
            <pc:docMk/>
            <pc:sldMk cId="2773690279" sldId="259"/>
            <ac:spMk id="10" creationId="{42285737-90EE-47DC-AC80-8AE156B11969}"/>
          </ac:spMkLst>
        </pc:spChg>
        <pc:grpChg chg="add">
          <ac:chgData name="Kaufman,Melissa" userId="15cf0915-0f88-429e-9b58-870c023512b9" providerId="ADAL" clId="{0FB63DF7-7BCA-4C88-ADAD-63CBCBFCD44C}" dt="2019-10-10T14:44:10.539" v="33" actId="26606"/>
          <ac:grpSpMkLst>
            <pc:docMk/>
            <pc:sldMk cId="2773690279" sldId="259"/>
            <ac:grpSpMk id="12" creationId="{B57BDC17-F1B3-455F-BBF1-680AA1F25C06}"/>
          </ac:grpSpMkLst>
        </pc:grpChg>
        <pc:graphicFrameChg chg="add del">
          <ac:chgData name="Kaufman,Melissa" userId="15cf0915-0f88-429e-9b58-870c023512b9" providerId="ADAL" clId="{0FB63DF7-7BCA-4C88-ADAD-63CBCBFCD44C}" dt="2019-10-10T14:44:10.539" v="33" actId="26606"/>
          <ac:graphicFrameMkLst>
            <pc:docMk/>
            <pc:sldMk cId="2773690279" sldId="259"/>
            <ac:graphicFrameMk id="4" creationId="{2D998B44-1677-4A9A-9708-E4EE2B128661}"/>
          </ac:graphicFrameMkLst>
        </pc:graphicFrameChg>
        <pc:graphicFrameChg chg="add mod">
          <ac:chgData name="Kaufman,Melissa" userId="15cf0915-0f88-429e-9b58-870c023512b9" providerId="ADAL" clId="{0FB63DF7-7BCA-4C88-ADAD-63CBCBFCD44C}" dt="2019-10-10T14:54:58.683" v="254" actId="255"/>
          <ac:graphicFrameMkLst>
            <pc:docMk/>
            <pc:sldMk cId="2773690279" sldId="259"/>
            <ac:graphicFrameMk id="7" creationId="{2D998B44-1677-4A9A-9708-E4EE2B128661}"/>
          </ac:graphicFrameMkLst>
        </pc:graphicFrameChg>
      </pc:sldChg>
      <pc:sldChg chg="addSp delSp modSp add mod setBg">
        <pc:chgData name="Kaufman,Melissa" userId="15cf0915-0f88-429e-9b58-870c023512b9" providerId="ADAL" clId="{0FB63DF7-7BCA-4C88-ADAD-63CBCBFCD44C}" dt="2019-10-10T14:56:03.570" v="342" actId="20577"/>
        <pc:sldMkLst>
          <pc:docMk/>
          <pc:sldMk cId="3026508435" sldId="260"/>
        </pc:sldMkLst>
        <pc:spChg chg="mod">
          <ac:chgData name="Kaufman,Melissa" userId="15cf0915-0f88-429e-9b58-870c023512b9" providerId="ADAL" clId="{0FB63DF7-7BCA-4C88-ADAD-63CBCBFCD44C}" dt="2019-10-10T14:56:03.570" v="342" actId="20577"/>
          <ac:spMkLst>
            <pc:docMk/>
            <pc:sldMk cId="3026508435" sldId="260"/>
            <ac:spMk id="2" creationId="{7F6C909B-0B37-403D-BB9A-1CFF2F5E102E}"/>
          </ac:spMkLst>
        </pc:spChg>
        <pc:spChg chg="add del mod">
          <ac:chgData name="Kaufman,Melissa" userId="15cf0915-0f88-429e-9b58-870c023512b9" providerId="ADAL" clId="{0FB63DF7-7BCA-4C88-ADAD-63CBCBFCD44C}" dt="2019-10-10T14:47:38.698" v="78" actId="478"/>
          <ac:spMkLst>
            <pc:docMk/>
            <pc:sldMk cId="3026508435" sldId="260"/>
            <ac:spMk id="3" creationId="{7227B6ED-C841-418C-80B3-75E1789EFB41}"/>
          </ac:spMkLst>
        </pc:spChg>
        <pc:spChg chg="add del mod">
          <ac:chgData name="Kaufman,Melissa" userId="15cf0915-0f88-429e-9b58-870c023512b9" providerId="ADAL" clId="{0FB63DF7-7BCA-4C88-ADAD-63CBCBFCD44C}" dt="2019-10-10T14:47:42.568" v="80" actId="478"/>
          <ac:spMkLst>
            <pc:docMk/>
            <pc:sldMk cId="3026508435" sldId="260"/>
            <ac:spMk id="8" creationId="{94EC1823-F22B-45A7-BEB8-187004888637}"/>
          </ac:spMkLst>
        </pc:spChg>
        <pc:spChg chg="add del mod">
          <ac:chgData name="Kaufman,Melissa" userId="15cf0915-0f88-429e-9b58-870c023512b9" providerId="ADAL" clId="{0FB63DF7-7BCA-4C88-ADAD-63CBCBFCD44C}" dt="2019-10-10T14:47:40.767" v="79" actId="478"/>
          <ac:spMkLst>
            <pc:docMk/>
            <pc:sldMk cId="3026508435" sldId="260"/>
            <ac:spMk id="10" creationId="{B8B38FC0-13C8-49FB-9E5C-E80ABCB5A9D9}"/>
          </ac:spMkLst>
        </pc:spChg>
        <pc:spChg chg="add mod">
          <ac:chgData name="Kaufman,Melissa" userId="15cf0915-0f88-429e-9b58-870c023512b9" providerId="ADAL" clId="{0FB63DF7-7BCA-4C88-ADAD-63CBCBFCD44C}" dt="2019-10-10T14:48:46.891" v="111" actId="1076"/>
          <ac:spMkLst>
            <pc:docMk/>
            <pc:sldMk cId="3026508435" sldId="260"/>
            <ac:spMk id="12" creationId="{32A957F8-7278-4747-88D1-88BD48B38764}"/>
          </ac:spMkLst>
        </pc:spChg>
        <pc:spChg chg="add">
          <ac:chgData name="Kaufman,Melissa" userId="15cf0915-0f88-429e-9b58-870c023512b9" providerId="ADAL" clId="{0FB63DF7-7BCA-4C88-ADAD-63CBCBFCD44C}" dt="2019-10-10T14:48:02.589" v="82" actId="26606"/>
          <ac:spMkLst>
            <pc:docMk/>
            <pc:sldMk cId="3026508435" sldId="260"/>
            <ac:spMk id="16" creationId="{D4771268-CB57-404A-9271-370EB28F6090}"/>
          </ac:spMkLst>
        </pc:spChg>
        <pc:graphicFrameChg chg="add del mod">
          <ac:chgData name="Kaufman,Melissa" userId="15cf0915-0f88-429e-9b58-870c023512b9" providerId="ADAL" clId="{0FB63DF7-7BCA-4C88-ADAD-63CBCBFCD44C}" dt="2019-10-10T14:46:42.057" v="65" actId="478"/>
          <ac:graphicFrameMkLst>
            <pc:docMk/>
            <pc:sldMk cId="3026508435" sldId="260"/>
            <ac:graphicFrameMk id="4" creationId="{E6CDA3CF-EFF9-4375-8EA4-117941209961}"/>
          </ac:graphicFrameMkLst>
        </pc:graphicFrameChg>
        <pc:graphicFrameChg chg="add mod">
          <ac:chgData name="Kaufman,Melissa" userId="15cf0915-0f88-429e-9b58-870c023512b9" providerId="ADAL" clId="{0FB63DF7-7BCA-4C88-ADAD-63CBCBFCD44C}" dt="2019-10-10T14:46:12.260" v="58"/>
          <ac:graphicFrameMkLst>
            <pc:docMk/>
            <pc:sldMk cId="3026508435" sldId="260"/>
            <ac:graphicFrameMk id="5" creationId="{CEC398D6-8CB3-41B3-8FF1-86D540D87692}"/>
          </ac:graphicFrameMkLst>
        </pc:graphicFrameChg>
        <pc:graphicFrameChg chg="add mod">
          <ac:chgData name="Kaufman,Melissa" userId="15cf0915-0f88-429e-9b58-870c023512b9" providerId="ADAL" clId="{0FB63DF7-7BCA-4C88-ADAD-63CBCBFCD44C}" dt="2019-10-10T14:46:16.069" v="61"/>
          <ac:graphicFrameMkLst>
            <pc:docMk/>
            <pc:sldMk cId="3026508435" sldId="260"/>
            <ac:graphicFrameMk id="6" creationId="{CEC398D6-8CB3-41B3-8FF1-86D540D87692}"/>
          </ac:graphicFrameMkLst>
        </pc:graphicFrameChg>
        <pc:graphicFrameChg chg="add del mod">
          <ac:chgData name="Kaufman,Melissa" userId="15cf0915-0f88-429e-9b58-870c023512b9" providerId="ADAL" clId="{0FB63DF7-7BCA-4C88-ADAD-63CBCBFCD44C}" dt="2019-10-10T14:46:40.791" v="64" actId="478"/>
          <ac:graphicFrameMkLst>
            <pc:docMk/>
            <pc:sldMk cId="3026508435" sldId="260"/>
            <ac:graphicFrameMk id="7" creationId="{CEC398D6-8CB3-41B3-8FF1-86D540D87692}"/>
          </ac:graphicFrameMkLst>
        </pc:graphicFrameChg>
        <pc:graphicFrameChg chg="add mod">
          <ac:chgData name="Kaufman,Melissa" userId="15cf0915-0f88-429e-9b58-870c023512b9" providerId="ADAL" clId="{0FB63DF7-7BCA-4C88-ADAD-63CBCBFCD44C}" dt="2019-10-10T14:55:08.011" v="256" actId="255"/>
          <ac:graphicFrameMkLst>
            <pc:docMk/>
            <pc:sldMk cId="3026508435" sldId="260"/>
            <ac:graphicFrameMk id="11" creationId="{E6CDA3CF-EFF9-4375-8EA4-117941209961}"/>
          </ac:graphicFrameMkLst>
        </pc:graphicFrameChg>
      </pc:sldChg>
      <pc:sldChg chg="addSp delSp modSp add mod setBg">
        <pc:chgData name="Kaufman,Melissa" userId="15cf0915-0f88-429e-9b58-870c023512b9" providerId="ADAL" clId="{0FB63DF7-7BCA-4C88-ADAD-63CBCBFCD44C}" dt="2019-10-10T14:55:20.516" v="259" actId="255"/>
        <pc:sldMkLst>
          <pc:docMk/>
          <pc:sldMk cId="3048851672" sldId="261"/>
        </pc:sldMkLst>
        <pc:spChg chg="mod">
          <ac:chgData name="Kaufman,Melissa" userId="15cf0915-0f88-429e-9b58-870c023512b9" providerId="ADAL" clId="{0FB63DF7-7BCA-4C88-ADAD-63CBCBFCD44C}" dt="2019-10-10T14:51:50.560" v="206" actId="20577"/>
          <ac:spMkLst>
            <pc:docMk/>
            <pc:sldMk cId="3048851672" sldId="261"/>
            <ac:spMk id="2" creationId="{5C2864EB-8EA5-4C41-A282-E709A7AC79EB}"/>
          </ac:spMkLst>
        </pc:spChg>
        <pc:spChg chg="del">
          <ac:chgData name="Kaufman,Melissa" userId="15cf0915-0f88-429e-9b58-870c023512b9" providerId="ADAL" clId="{0FB63DF7-7BCA-4C88-ADAD-63CBCBFCD44C}" dt="2019-10-10T14:50:15.557" v="146" actId="26606"/>
          <ac:spMkLst>
            <pc:docMk/>
            <pc:sldMk cId="3048851672" sldId="261"/>
            <ac:spMk id="3" creationId="{FA78C391-840F-4BBC-8953-1EE460A7C782}"/>
          </ac:spMkLst>
        </pc:spChg>
        <pc:spChg chg="add mod">
          <ac:chgData name="Kaufman,Melissa" userId="15cf0915-0f88-429e-9b58-870c023512b9" providerId="ADAL" clId="{0FB63DF7-7BCA-4C88-ADAD-63CBCBFCD44C}" dt="2019-10-10T14:51:29.542" v="159" actId="404"/>
          <ac:spMkLst>
            <pc:docMk/>
            <pc:sldMk cId="3048851672" sldId="261"/>
            <ac:spMk id="5" creationId="{BBEDEDB2-B8EE-4E33-BDCA-16759E6A2C08}"/>
          </ac:spMkLst>
        </pc:spChg>
        <pc:spChg chg="add">
          <ac:chgData name="Kaufman,Melissa" userId="15cf0915-0f88-429e-9b58-870c023512b9" providerId="ADAL" clId="{0FB63DF7-7BCA-4C88-ADAD-63CBCBFCD44C}" dt="2019-10-10T14:50:15.557" v="146" actId="26606"/>
          <ac:spMkLst>
            <pc:docMk/>
            <pc:sldMk cId="3048851672" sldId="261"/>
            <ac:spMk id="10" creationId="{46C2E80F-49A6-4372-B103-219D417A55ED}"/>
          </ac:spMkLst>
        </pc:spChg>
        <pc:graphicFrameChg chg="add del">
          <ac:chgData name="Kaufman,Melissa" userId="15cf0915-0f88-429e-9b58-870c023512b9" providerId="ADAL" clId="{0FB63DF7-7BCA-4C88-ADAD-63CBCBFCD44C}" dt="2019-10-10T14:50:15.557" v="146" actId="26606"/>
          <ac:graphicFrameMkLst>
            <pc:docMk/>
            <pc:sldMk cId="3048851672" sldId="261"/>
            <ac:graphicFrameMk id="4" creationId="{CEC398D6-8CB3-41B3-8FF1-86D540D87692}"/>
          </ac:graphicFrameMkLst>
        </pc:graphicFrameChg>
        <pc:graphicFrameChg chg="add mod">
          <ac:chgData name="Kaufman,Melissa" userId="15cf0915-0f88-429e-9b58-870c023512b9" providerId="ADAL" clId="{0FB63DF7-7BCA-4C88-ADAD-63CBCBFCD44C}" dt="2019-10-10T14:55:20.516" v="259" actId="255"/>
          <ac:graphicFrameMkLst>
            <pc:docMk/>
            <pc:sldMk cId="3048851672" sldId="261"/>
            <ac:graphicFrameMk id="7" creationId="{CEC398D6-8CB3-41B3-8FF1-86D540D87692}"/>
          </ac:graphicFrameMkLst>
        </pc:graphicFrameChg>
      </pc:sldChg>
      <pc:sldChg chg="addSp delSp modSp add mod setBg">
        <pc:chgData name="Kaufman,Melissa" userId="15cf0915-0f88-429e-9b58-870c023512b9" providerId="ADAL" clId="{0FB63DF7-7BCA-4C88-ADAD-63CBCBFCD44C}" dt="2019-10-10T18:38:58.060" v="1369"/>
        <pc:sldMkLst>
          <pc:docMk/>
          <pc:sldMk cId="3900615086" sldId="262"/>
        </pc:sldMkLst>
        <pc:spChg chg="mod">
          <ac:chgData name="Kaufman,Melissa" userId="15cf0915-0f88-429e-9b58-870c023512b9" providerId="ADAL" clId="{0FB63DF7-7BCA-4C88-ADAD-63CBCBFCD44C}" dt="2019-10-10T14:55:45.289" v="322" actId="20577"/>
          <ac:spMkLst>
            <pc:docMk/>
            <pc:sldMk cId="3900615086" sldId="262"/>
            <ac:spMk id="2" creationId="{05B49975-E2DB-4303-AFA9-5F0953934B75}"/>
          </ac:spMkLst>
        </pc:spChg>
        <pc:spChg chg="add del">
          <ac:chgData name="Kaufman,Melissa" userId="15cf0915-0f88-429e-9b58-870c023512b9" providerId="ADAL" clId="{0FB63DF7-7BCA-4C88-ADAD-63CBCBFCD44C}" dt="2019-10-10T14:52:33.029" v="213" actId="26606"/>
          <ac:spMkLst>
            <pc:docMk/>
            <pc:sldMk cId="3900615086" sldId="262"/>
            <ac:spMk id="3" creationId="{DC2A2735-E972-44C2-BAB2-E06A8D5EE365}"/>
          </ac:spMkLst>
        </pc:spChg>
        <pc:spChg chg="add mod">
          <ac:chgData name="Kaufman,Melissa" userId="15cf0915-0f88-429e-9b58-870c023512b9" providerId="ADAL" clId="{0FB63DF7-7BCA-4C88-ADAD-63CBCBFCD44C}" dt="2019-10-10T14:53:39.123" v="228" actId="1076"/>
          <ac:spMkLst>
            <pc:docMk/>
            <pc:sldMk cId="3900615086" sldId="262"/>
            <ac:spMk id="5" creationId="{FE154416-87E1-4C8D-A81A-AB87D4752018}"/>
          </ac:spMkLst>
        </pc:spChg>
        <pc:spChg chg="add del">
          <ac:chgData name="Kaufman,Melissa" userId="15cf0915-0f88-429e-9b58-870c023512b9" providerId="ADAL" clId="{0FB63DF7-7BCA-4C88-ADAD-63CBCBFCD44C}" dt="2019-10-10T14:52:19.806" v="210" actId="26606"/>
          <ac:spMkLst>
            <pc:docMk/>
            <pc:sldMk cId="3900615086" sldId="262"/>
            <ac:spMk id="10" creationId="{BE95D989-81FA-4BAD-9AD5-E46CEDA91B36}"/>
          </ac:spMkLst>
        </pc:spChg>
        <pc:spChg chg="add del">
          <ac:chgData name="Kaufman,Melissa" userId="15cf0915-0f88-429e-9b58-870c023512b9" providerId="ADAL" clId="{0FB63DF7-7BCA-4C88-ADAD-63CBCBFCD44C}" dt="2019-10-10T14:52:19.806" v="210" actId="26606"/>
          <ac:spMkLst>
            <pc:docMk/>
            <pc:sldMk cId="3900615086" sldId="262"/>
            <ac:spMk id="12" creationId="{156189E5-8A3E-4CFD-B71B-CCD0F8495E56}"/>
          </ac:spMkLst>
        </pc:spChg>
        <pc:spChg chg="add del">
          <ac:chgData name="Kaufman,Melissa" userId="15cf0915-0f88-429e-9b58-870c023512b9" providerId="ADAL" clId="{0FB63DF7-7BCA-4C88-ADAD-63CBCBFCD44C}" dt="2019-10-10T14:52:33.016" v="212" actId="26606"/>
          <ac:spMkLst>
            <pc:docMk/>
            <pc:sldMk cId="3900615086" sldId="262"/>
            <ac:spMk id="14" creationId="{42A5316D-ED2F-4F89-B4B4-8D9240B1A348}"/>
          </ac:spMkLst>
        </pc:spChg>
        <pc:spChg chg="add">
          <ac:chgData name="Kaufman,Melissa" userId="15cf0915-0f88-429e-9b58-870c023512b9" providerId="ADAL" clId="{0FB63DF7-7BCA-4C88-ADAD-63CBCBFCD44C}" dt="2019-10-10T14:52:33.029" v="213" actId="26606"/>
          <ac:spMkLst>
            <pc:docMk/>
            <pc:sldMk cId="3900615086" sldId="262"/>
            <ac:spMk id="17" creationId="{BE95D989-81FA-4BAD-9AD5-E46CEDA91B36}"/>
          </ac:spMkLst>
        </pc:spChg>
        <pc:spChg chg="add">
          <ac:chgData name="Kaufman,Melissa" userId="15cf0915-0f88-429e-9b58-870c023512b9" providerId="ADAL" clId="{0FB63DF7-7BCA-4C88-ADAD-63CBCBFCD44C}" dt="2019-10-10T14:52:33.029" v="213" actId="26606"/>
          <ac:spMkLst>
            <pc:docMk/>
            <pc:sldMk cId="3900615086" sldId="262"/>
            <ac:spMk id="18" creationId="{156189E5-8A3E-4CFD-B71B-CCD0F8495E56}"/>
          </ac:spMkLst>
        </pc:spChg>
        <pc:graphicFrameChg chg="add del">
          <ac:chgData name="Kaufman,Melissa" userId="15cf0915-0f88-429e-9b58-870c023512b9" providerId="ADAL" clId="{0FB63DF7-7BCA-4C88-ADAD-63CBCBFCD44C}" dt="2019-10-10T14:52:33.029" v="213" actId="26606"/>
          <ac:graphicFrameMkLst>
            <pc:docMk/>
            <pc:sldMk cId="3900615086" sldId="262"/>
            <ac:graphicFrameMk id="4" creationId="{827F088C-C5E4-49F6-ABB1-EDB452517E07}"/>
          </ac:graphicFrameMkLst>
        </pc:graphicFrameChg>
        <pc:graphicFrameChg chg="add del">
          <ac:chgData name="Kaufman,Melissa" userId="15cf0915-0f88-429e-9b58-870c023512b9" providerId="ADAL" clId="{0FB63DF7-7BCA-4C88-ADAD-63CBCBFCD44C}" dt="2019-10-10T14:52:19.806" v="210" actId="26606"/>
          <ac:graphicFrameMkLst>
            <pc:docMk/>
            <pc:sldMk cId="3900615086" sldId="262"/>
            <ac:graphicFrameMk id="7" creationId="{827F088C-C5E4-49F6-ABB1-EDB452517E07}"/>
          </ac:graphicFrameMkLst>
        </pc:graphicFrameChg>
        <pc:graphicFrameChg chg="add del">
          <ac:chgData name="Kaufman,Melissa" userId="15cf0915-0f88-429e-9b58-870c023512b9" providerId="ADAL" clId="{0FB63DF7-7BCA-4C88-ADAD-63CBCBFCD44C}" dt="2019-10-10T14:52:33.016" v="212" actId="26606"/>
          <ac:graphicFrameMkLst>
            <pc:docMk/>
            <pc:sldMk cId="3900615086" sldId="262"/>
            <ac:graphicFrameMk id="15" creationId="{827F088C-C5E4-49F6-ABB1-EDB452517E07}"/>
          </ac:graphicFrameMkLst>
        </pc:graphicFrameChg>
        <pc:graphicFrameChg chg="add mod">
          <ac:chgData name="Kaufman,Melissa" userId="15cf0915-0f88-429e-9b58-870c023512b9" providerId="ADAL" clId="{0FB63DF7-7BCA-4C88-ADAD-63CBCBFCD44C}" dt="2019-10-10T18:38:58.060" v="1369"/>
          <ac:graphicFrameMkLst>
            <pc:docMk/>
            <pc:sldMk cId="3900615086" sldId="262"/>
            <ac:graphicFrameMk id="19" creationId="{827F088C-C5E4-49F6-ABB1-EDB452517E07}"/>
          </ac:graphicFrameMkLst>
        </pc:graphicFrameChg>
      </pc:sldChg>
      <pc:sldChg chg="addSp delSp modSp add mod setBg setClrOvrMap">
        <pc:chgData name="Kaufman,Melissa" userId="15cf0915-0f88-429e-9b58-870c023512b9" providerId="ADAL" clId="{0FB63DF7-7BCA-4C88-ADAD-63CBCBFCD44C}" dt="2019-10-10T18:14:32.878" v="815" actId="255"/>
        <pc:sldMkLst>
          <pc:docMk/>
          <pc:sldMk cId="3825090414" sldId="263"/>
        </pc:sldMkLst>
        <pc:spChg chg="mod">
          <ac:chgData name="Kaufman,Melissa" userId="15cf0915-0f88-429e-9b58-870c023512b9" providerId="ADAL" clId="{0FB63DF7-7BCA-4C88-ADAD-63CBCBFCD44C}" dt="2019-10-10T18:00:32.028" v="720" actId="26606"/>
          <ac:spMkLst>
            <pc:docMk/>
            <pc:sldMk cId="3825090414" sldId="263"/>
            <ac:spMk id="2" creationId="{11AA3EEA-336D-4F18-B031-9738C6A1120C}"/>
          </ac:spMkLst>
        </pc:spChg>
        <pc:spChg chg="add del mod">
          <ac:chgData name="Kaufman,Melissa" userId="15cf0915-0f88-429e-9b58-870c023512b9" providerId="ADAL" clId="{0FB63DF7-7BCA-4C88-ADAD-63CBCBFCD44C}" dt="2019-10-10T18:00:32.028" v="720" actId="26606"/>
          <ac:spMkLst>
            <pc:docMk/>
            <pc:sldMk cId="3825090414" sldId="263"/>
            <ac:spMk id="3" creationId="{62D7C637-36DA-4AD2-9BDC-83923E25BBF5}"/>
          </ac:spMkLst>
        </pc:spChg>
        <pc:spChg chg="add del">
          <ac:chgData name="Kaufman,Melissa" userId="15cf0915-0f88-429e-9b58-870c023512b9" providerId="ADAL" clId="{0FB63DF7-7BCA-4C88-ADAD-63CBCBFCD44C}" dt="2019-10-10T18:00:17.925" v="715" actId="26606"/>
          <ac:spMkLst>
            <pc:docMk/>
            <pc:sldMk cId="3825090414" sldId="263"/>
            <ac:spMk id="10" creationId="{08E89D5E-1885-4160-AC77-CC471DD1D0DB}"/>
          </ac:spMkLst>
        </pc:spChg>
        <pc:spChg chg="add del">
          <ac:chgData name="Kaufman,Melissa" userId="15cf0915-0f88-429e-9b58-870c023512b9" providerId="ADAL" clId="{0FB63DF7-7BCA-4C88-ADAD-63CBCBFCD44C}" dt="2019-10-10T18:00:24.696" v="717" actId="26606"/>
          <ac:spMkLst>
            <pc:docMk/>
            <pc:sldMk cId="3825090414" sldId="263"/>
            <ac:spMk id="14" creationId="{08E7ACFB-B791-4C23-8B17-013FEDC09A89}"/>
          </ac:spMkLst>
        </pc:spChg>
        <pc:spChg chg="add del">
          <ac:chgData name="Kaufman,Melissa" userId="15cf0915-0f88-429e-9b58-870c023512b9" providerId="ADAL" clId="{0FB63DF7-7BCA-4C88-ADAD-63CBCBFCD44C}" dt="2019-10-10T18:00:24.696" v="717" actId="26606"/>
          <ac:spMkLst>
            <pc:docMk/>
            <pc:sldMk cId="3825090414" sldId="263"/>
            <ac:spMk id="15" creationId="{3B0DF90E-6BAD-4E82-8FDF-717C9A357378}"/>
          </ac:spMkLst>
        </pc:spChg>
        <pc:spChg chg="add del">
          <ac:chgData name="Kaufman,Melissa" userId="15cf0915-0f88-429e-9b58-870c023512b9" providerId="ADAL" clId="{0FB63DF7-7BCA-4C88-ADAD-63CBCBFCD44C}" dt="2019-10-10T18:00:24.696" v="717" actId="26606"/>
          <ac:spMkLst>
            <pc:docMk/>
            <pc:sldMk cId="3825090414" sldId="263"/>
            <ac:spMk id="16" creationId="{13DCC859-0434-4BB8-B6C5-09C88AE698FB}"/>
          </ac:spMkLst>
        </pc:spChg>
        <pc:spChg chg="add del">
          <ac:chgData name="Kaufman,Melissa" userId="15cf0915-0f88-429e-9b58-870c023512b9" providerId="ADAL" clId="{0FB63DF7-7BCA-4C88-ADAD-63CBCBFCD44C}" dt="2019-10-10T18:00:31.990" v="719" actId="26606"/>
          <ac:spMkLst>
            <pc:docMk/>
            <pc:sldMk cId="3825090414" sldId="263"/>
            <ac:spMk id="19" creationId="{08E89D5E-1885-4160-AC77-CC471DD1D0DB}"/>
          </ac:spMkLst>
        </pc:spChg>
        <pc:spChg chg="add del">
          <ac:chgData name="Kaufman,Melissa" userId="15cf0915-0f88-429e-9b58-870c023512b9" providerId="ADAL" clId="{0FB63DF7-7BCA-4C88-ADAD-63CBCBFCD44C}" dt="2019-10-10T18:07:32.379" v="771" actId="26606"/>
          <ac:spMkLst>
            <pc:docMk/>
            <pc:sldMk cId="3825090414" sldId="263"/>
            <ac:spMk id="23" creationId="{BE95D989-81FA-4BAD-9AD5-E46CEDA91B36}"/>
          </ac:spMkLst>
        </pc:spChg>
        <pc:spChg chg="add del">
          <ac:chgData name="Kaufman,Melissa" userId="15cf0915-0f88-429e-9b58-870c023512b9" providerId="ADAL" clId="{0FB63DF7-7BCA-4C88-ADAD-63CBCBFCD44C}" dt="2019-10-10T18:07:32.379" v="771" actId="26606"/>
          <ac:spMkLst>
            <pc:docMk/>
            <pc:sldMk cId="3825090414" sldId="263"/>
            <ac:spMk id="24" creationId="{156189E5-8A3E-4CFD-B71B-CCD0F8495E56}"/>
          </ac:spMkLst>
        </pc:spChg>
        <pc:spChg chg="add">
          <ac:chgData name="Kaufman,Melissa" userId="15cf0915-0f88-429e-9b58-870c023512b9" providerId="ADAL" clId="{0FB63DF7-7BCA-4C88-ADAD-63CBCBFCD44C}" dt="2019-10-10T18:07:32.379" v="771" actId="26606"/>
          <ac:spMkLst>
            <pc:docMk/>
            <pc:sldMk cId="3825090414" sldId="263"/>
            <ac:spMk id="32" creationId="{BE95D989-81FA-4BAD-9AD5-E46CEDA91B36}"/>
          </ac:spMkLst>
        </pc:spChg>
        <pc:spChg chg="add">
          <ac:chgData name="Kaufman,Melissa" userId="15cf0915-0f88-429e-9b58-870c023512b9" providerId="ADAL" clId="{0FB63DF7-7BCA-4C88-ADAD-63CBCBFCD44C}" dt="2019-10-10T18:07:32.379" v="771" actId="26606"/>
          <ac:spMkLst>
            <pc:docMk/>
            <pc:sldMk cId="3825090414" sldId="263"/>
            <ac:spMk id="34" creationId="{156189E5-8A3E-4CFD-B71B-CCD0F8495E56}"/>
          </ac:spMkLst>
        </pc:spChg>
        <pc:graphicFrameChg chg="add del">
          <ac:chgData name="Kaufman,Melissa" userId="15cf0915-0f88-429e-9b58-870c023512b9" providerId="ADAL" clId="{0FB63DF7-7BCA-4C88-ADAD-63CBCBFCD44C}" dt="2019-10-10T18:00:17.925" v="715" actId="26606"/>
          <ac:graphicFrameMkLst>
            <pc:docMk/>
            <pc:sldMk cId="3825090414" sldId="263"/>
            <ac:graphicFrameMk id="5" creationId="{3A17B80F-F54A-48C4-8E2B-76C8FF3D991F}"/>
          </ac:graphicFrameMkLst>
        </pc:graphicFrameChg>
        <pc:graphicFrameChg chg="add del">
          <ac:chgData name="Kaufman,Melissa" userId="15cf0915-0f88-429e-9b58-870c023512b9" providerId="ADAL" clId="{0FB63DF7-7BCA-4C88-ADAD-63CBCBFCD44C}" dt="2019-10-10T18:00:24.696" v="717" actId="26606"/>
          <ac:graphicFrameMkLst>
            <pc:docMk/>
            <pc:sldMk cId="3825090414" sldId="263"/>
            <ac:graphicFrameMk id="17" creationId="{C83B5DEA-9799-4DCC-B10F-52159374FEB4}"/>
          </ac:graphicFrameMkLst>
        </pc:graphicFrameChg>
        <pc:graphicFrameChg chg="add del">
          <ac:chgData name="Kaufman,Melissa" userId="15cf0915-0f88-429e-9b58-870c023512b9" providerId="ADAL" clId="{0FB63DF7-7BCA-4C88-ADAD-63CBCBFCD44C}" dt="2019-10-10T18:00:31.990" v="719" actId="26606"/>
          <ac:graphicFrameMkLst>
            <pc:docMk/>
            <pc:sldMk cId="3825090414" sldId="263"/>
            <ac:graphicFrameMk id="21" creationId="{3A17B80F-F54A-48C4-8E2B-76C8FF3D991F}"/>
          </ac:graphicFrameMkLst>
        </pc:graphicFrameChg>
        <pc:graphicFrameChg chg="add del mod">
          <ac:chgData name="Kaufman,Melissa" userId="15cf0915-0f88-429e-9b58-870c023512b9" providerId="ADAL" clId="{0FB63DF7-7BCA-4C88-ADAD-63CBCBFCD44C}" dt="2019-10-10T18:09:49.303" v="784" actId="478"/>
          <ac:graphicFrameMkLst>
            <pc:docMk/>
            <pc:sldMk cId="3825090414" sldId="263"/>
            <ac:graphicFrameMk id="22" creationId="{2D998B44-1677-4A9A-9708-E4EE2B128661}"/>
          </ac:graphicFrameMkLst>
        </pc:graphicFrameChg>
        <pc:graphicFrameChg chg="add del mod">
          <ac:chgData name="Kaufman,Melissa" userId="15cf0915-0f88-429e-9b58-870c023512b9" providerId="ADAL" clId="{0FB63DF7-7BCA-4C88-ADAD-63CBCBFCD44C}" dt="2019-10-10T18:07:32.379" v="771" actId="26606"/>
          <ac:graphicFrameMkLst>
            <pc:docMk/>
            <pc:sldMk cId="3825090414" sldId="263"/>
            <ac:graphicFrameMk id="25" creationId="{EC5FE7F3-8C04-469A-9238-2C78F7511BFA}"/>
          </ac:graphicFrameMkLst>
        </pc:graphicFrameChg>
        <pc:graphicFrameChg chg="add mod">
          <ac:chgData name="Kaufman,Melissa" userId="15cf0915-0f88-429e-9b58-870c023512b9" providerId="ADAL" clId="{0FB63DF7-7BCA-4C88-ADAD-63CBCBFCD44C}" dt="2019-10-10T18:14:15.726" v="813" actId="207"/>
          <ac:graphicFrameMkLst>
            <pc:docMk/>
            <pc:sldMk cId="3825090414" sldId="263"/>
            <ac:graphicFrameMk id="26" creationId="{FB164177-424C-41BE-92B8-F2A8332E1794}"/>
          </ac:graphicFrameMkLst>
        </pc:graphicFrameChg>
        <pc:graphicFrameChg chg="add del mod">
          <ac:chgData name="Kaufman,Melissa" userId="15cf0915-0f88-429e-9b58-870c023512b9" providerId="ADAL" clId="{0FB63DF7-7BCA-4C88-ADAD-63CBCBFCD44C}" dt="2019-10-10T18:09:31.676" v="781" actId="478"/>
          <ac:graphicFrameMkLst>
            <pc:docMk/>
            <pc:sldMk cId="3825090414" sldId="263"/>
            <ac:graphicFrameMk id="27" creationId="{AE9C2B78-770F-4F0C-86E0-E91FAD5F5597}"/>
          </ac:graphicFrameMkLst>
        </pc:graphicFrameChg>
        <pc:graphicFrameChg chg="add mod">
          <ac:chgData name="Kaufman,Melissa" userId="15cf0915-0f88-429e-9b58-870c023512b9" providerId="ADAL" clId="{0FB63DF7-7BCA-4C88-ADAD-63CBCBFCD44C}" dt="2019-10-10T18:14:32.878" v="815" actId="255"/>
          <ac:graphicFrameMkLst>
            <pc:docMk/>
            <pc:sldMk cId="3825090414" sldId="263"/>
            <ac:graphicFrameMk id="28" creationId="{999C60E0-BD51-4964-B6CD-B42D7BFE87CD}"/>
          </ac:graphicFrameMkLst>
        </pc:graphicFrameChg>
        <pc:cxnChg chg="add del">
          <ac:chgData name="Kaufman,Melissa" userId="15cf0915-0f88-429e-9b58-870c023512b9" providerId="ADAL" clId="{0FB63DF7-7BCA-4C88-ADAD-63CBCBFCD44C}" dt="2019-10-10T18:00:17.925" v="715" actId="26606"/>
          <ac:cxnSpMkLst>
            <pc:docMk/>
            <pc:sldMk cId="3825090414" sldId="263"/>
            <ac:cxnSpMk id="12" creationId="{550D2BD1-98F9-412D-905B-3A843EF4078B}"/>
          </ac:cxnSpMkLst>
        </pc:cxnChg>
        <pc:cxnChg chg="add del">
          <ac:chgData name="Kaufman,Melissa" userId="15cf0915-0f88-429e-9b58-870c023512b9" providerId="ADAL" clId="{0FB63DF7-7BCA-4C88-ADAD-63CBCBFCD44C}" dt="2019-10-10T18:00:31.990" v="719" actId="26606"/>
          <ac:cxnSpMkLst>
            <pc:docMk/>
            <pc:sldMk cId="3825090414" sldId="263"/>
            <ac:cxnSpMk id="20" creationId="{550D2BD1-98F9-412D-905B-3A843EF4078B}"/>
          </ac:cxnSpMkLst>
        </pc:cxnChg>
      </pc:sldChg>
      <pc:sldChg chg="addSp delSp modSp add mod setBg">
        <pc:chgData name="Kaufman,Melissa" userId="15cf0915-0f88-429e-9b58-870c023512b9" providerId="ADAL" clId="{0FB63DF7-7BCA-4C88-ADAD-63CBCBFCD44C}" dt="2019-10-10T18:19:39.298" v="842" actId="1076"/>
        <pc:sldMkLst>
          <pc:docMk/>
          <pc:sldMk cId="1342253324" sldId="264"/>
        </pc:sldMkLst>
        <pc:spChg chg="mod">
          <ac:chgData name="Kaufman,Melissa" userId="15cf0915-0f88-429e-9b58-870c023512b9" providerId="ADAL" clId="{0FB63DF7-7BCA-4C88-ADAD-63CBCBFCD44C}" dt="2019-10-10T18:19:29.516" v="838" actId="26606"/>
          <ac:spMkLst>
            <pc:docMk/>
            <pc:sldMk cId="1342253324" sldId="264"/>
            <ac:spMk id="2" creationId="{F254E8E3-1ACC-4167-A4EF-2D136AC1C51C}"/>
          </ac:spMkLst>
        </pc:spChg>
        <pc:spChg chg="del">
          <ac:chgData name="Kaufman,Melissa" userId="15cf0915-0f88-429e-9b58-870c023512b9" providerId="ADAL" clId="{0FB63DF7-7BCA-4C88-ADAD-63CBCBFCD44C}" dt="2019-10-10T18:15:45.099" v="817" actId="931"/>
          <ac:spMkLst>
            <pc:docMk/>
            <pc:sldMk cId="1342253324" sldId="264"/>
            <ac:spMk id="3" creationId="{F1E8AD7C-1D80-4B98-962F-B2058917874F}"/>
          </ac:spMkLst>
        </pc:spChg>
        <pc:spChg chg="add del mod">
          <ac:chgData name="Kaufman,Melissa" userId="15cf0915-0f88-429e-9b58-870c023512b9" providerId="ADAL" clId="{0FB63DF7-7BCA-4C88-ADAD-63CBCBFCD44C}" dt="2019-10-10T18:16:20.163" v="822" actId="478"/>
          <ac:spMkLst>
            <pc:docMk/>
            <pc:sldMk cId="1342253324" sldId="264"/>
            <ac:spMk id="13" creationId="{CC2A6D87-F532-473A-8112-88995CAFB4F4}"/>
          </ac:spMkLst>
        </pc:spChg>
        <pc:spChg chg="add">
          <ac:chgData name="Kaufman,Melissa" userId="15cf0915-0f88-429e-9b58-870c023512b9" providerId="ADAL" clId="{0FB63DF7-7BCA-4C88-ADAD-63CBCBFCD44C}" dt="2019-10-10T18:19:29.516" v="838" actId="26606"/>
          <ac:spMkLst>
            <pc:docMk/>
            <pc:sldMk cId="1342253324" sldId="264"/>
            <ac:spMk id="16" creationId="{823AC064-BC96-4F32-8AE1-B2FD38754823}"/>
          </ac:spMkLst>
        </pc:spChg>
        <pc:picChg chg="add del mod">
          <ac:chgData name="Kaufman,Melissa" userId="15cf0915-0f88-429e-9b58-870c023512b9" providerId="ADAL" clId="{0FB63DF7-7BCA-4C88-ADAD-63CBCBFCD44C}" dt="2019-10-10T18:15:57.148" v="821" actId="478"/>
          <ac:picMkLst>
            <pc:docMk/>
            <pc:sldMk cId="1342253324" sldId="264"/>
            <ac:picMk id="5" creationId="{D13B4B5B-2CE0-42A7-BCBC-04B9A4681604}"/>
          </ac:picMkLst>
        </pc:picChg>
        <pc:picChg chg="add mod">
          <ac:chgData name="Kaufman,Melissa" userId="15cf0915-0f88-429e-9b58-870c023512b9" providerId="ADAL" clId="{0FB63DF7-7BCA-4C88-ADAD-63CBCBFCD44C}" dt="2019-10-10T18:19:39.298" v="842" actId="1076"/>
          <ac:picMkLst>
            <pc:docMk/>
            <pc:sldMk cId="1342253324" sldId="264"/>
            <ac:picMk id="7" creationId="{6424F38F-993B-4B9F-8505-C20D0BE008DD}"/>
          </ac:picMkLst>
        </pc:picChg>
        <pc:picChg chg="add del mod">
          <ac:chgData name="Kaufman,Melissa" userId="15cf0915-0f88-429e-9b58-870c023512b9" providerId="ADAL" clId="{0FB63DF7-7BCA-4C88-ADAD-63CBCBFCD44C}" dt="2019-10-10T18:19:10.480" v="837"/>
          <ac:picMkLst>
            <pc:docMk/>
            <pc:sldMk cId="1342253324" sldId="264"/>
            <ac:picMk id="9" creationId="{2A9DB478-1D2C-444B-8040-D3EF50CFD0D6}"/>
          </ac:picMkLst>
        </pc:picChg>
        <pc:picChg chg="add mod">
          <ac:chgData name="Kaufman,Melissa" userId="15cf0915-0f88-429e-9b58-870c023512b9" providerId="ADAL" clId="{0FB63DF7-7BCA-4C88-ADAD-63CBCBFCD44C}" dt="2019-10-10T18:19:36.714" v="841" actId="1076"/>
          <ac:picMkLst>
            <pc:docMk/>
            <pc:sldMk cId="1342253324" sldId="264"/>
            <ac:picMk id="11" creationId="{7824EF90-3EE8-47C6-8A8E-910DA372C9E0}"/>
          </ac:picMkLst>
        </pc:picChg>
        <pc:cxnChg chg="add">
          <ac:chgData name="Kaufman,Melissa" userId="15cf0915-0f88-429e-9b58-870c023512b9" providerId="ADAL" clId="{0FB63DF7-7BCA-4C88-ADAD-63CBCBFCD44C}" dt="2019-10-10T18:19:29.516" v="838" actId="26606"/>
          <ac:cxnSpMkLst>
            <pc:docMk/>
            <pc:sldMk cId="1342253324" sldId="264"/>
            <ac:cxnSpMk id="18" creationId="{7E7C77BC-7138-40B1-A15B-20F57A494629}"/>
          </ac:cxnSpMkLst>
        </pc:cxnChg>
        <pc:cxnChg chg="add">
          <ac:chgData name="Kaufman,Melissa" userId="15cf0915-0f88-429e-9b58-870c023512b9" providerId="ADAL" clId="{0FB63DF7-7BCA-4C88-ADAD-63CBCBFCD44C}" dt="2019-10-10T18:19:29.516" v="838" actId="26606"/>
          <ac:cxnSpMkLst>
            <pc:docMk/>
            <pc:sldMk cId="1342253324" sldId="264"/>
            <ac:cxnSpMk id="20" creationId="{DB146403-F3D6-484B-B2ED-97F9565D0370}"/>
          </ac:cxnSpMkLst>
        </pc:cxnChg>
      </pc:sldChg>
      <pc:sldChg chg="addSp delSp modSp add mod setBg">
        <pc:chgData name="Kaufman,Melissa" userId="15cf0915-0f88-429e-9b58-870c023512b9" providerId="ADAL" clId="{0FB63DF7-7BCA-4C88-ADAD-63CBCBFCD44C}" dt="2019-10-10T18:23:54.333" v="1036"/>
        <pc:sldMkLst>
          <pc:docMk/>
          <pc:sldMk cId="705931553" sldId="265"/>
        </pc:sldMkLst>
        <pc:spChg chg="mod">
          <ac:chgData name="Kaufman,Melissa" userId="15cf0915-0f88-429e-9b58-870c023512b9" providerId="ADAL" clId="{0FB63DF7-7BCA-4C88-ADAD-63CBCBFCD44C}" dt="2019-10-10T18:22:58.544" v="1035" actId="26606"/>
          <ac:spMkLst>
            <pc:docMk/>
            <pc:sldMk cId="705931553" sldId="265"/>
            <ac:spMk id="2" creationId="{D53A85B8-F425-410C-89B0-BB1F28F62D49}"/>
          </ac:spMkLst>
        </pc:spChg>
        <pc:spChg chg="add del mod">
          <ac:chgData name="Kaufman,Melissa" userId="15cf0915-0f88-429e-9b58-870c023512b9" providerId="ADAL" clId="{0FB63DF7-7BCA-4C88-ADAD-63CBCBFCD44C}" dt="2019-10-10T18:22:58.544" v="1035" actId="26606"/>
          <ac:spMkLst>
            <pc:docMk/>
            <pc:sldMk cId="705931553" sldId="265"/>
            <ac:spMk id="3" creationId="{F7FB4FFD-D866-47A5-B13A-513BBF4470A7}"/>
          </ac:spMkLst>
        </pc:spChg>
        <pc:spChg chg="add">
          <ac:chgData name="Kaufman,Melissa" userId="15cf0915-0f88-429e-9b58-870c023512b9" providerId="ADAL" clId="{0FB63DF7-7BCA-4C88-ADAD-63CBCBFCD44C}" dt="2019-10-10T18:22:58.544" v="1035" actId="26606"/>
          <ac:spMkLst>
            <pc:docMk/>
            <pc:sldMk cId="705931553" sldId="265"/>
            <ac:spMk id="10" creationId="{46C2E80F-49A6-4372-B103-219D417A55ED}"/>
          </ac:spMkLst>
        </pc:spChg>
        <pc:graphicFrameChg chg="add del mod">
          <ac:chgData name="Kaufman,Melissa" userId="15cf0915-0f88-429e-9b58-870c023512b9" providerId="ADAL" clId="{0FB63DF7-7BCA-4C88-ADAD-63CBCBFCD44C}" dt="2019-10-10T18:21:53.277" v="966" actId="26606"/>
          <ac:graphicFrameMkLst>
            <pc:docMk/>
            <pc:sldMk cId="705931553" sldId="265"/>
            <ac:graphicFrameMk id="5" creationId="{0A718425-B543-4597-AC6D-9E494E16AE32}"/>
          </ac:graphicFrameMkLst>
        </pc:graphicFrameChg>
        <pc:graphicFrameChg chg="add mod">
          <ac:chgData name="Kaufman,Melissa" userId="15cf0915-0f88-429e-9b58-870c023512b9" providerId="ADAL" clId="{0FB63DF7-7BCA-4C88-ADAD-63CBCBFCD44C}" dt="2019-10-10T18:23:54.333" v="1036"/>
          <ac:graphicFrameMkLst>
            <pc:docMk/>
            <pc:sldMk cId="705931553" sldId="265"/>
            <ac:graphicFrameMk id="6" creationId="{F927E6FC-F679-4327-91C9-9638150AA4A7}"/>
          </ac:graphicFrameMkLst>
        </pc:graphicFrameChg>
      </pc:sldChg>
      <pc:sldChg chg="add del">
        <pc:chgData name="Kaufman,Melissa" userId="15cf0915-0f88-429e-9b58-870c023512b9" providerId="ADAL" clId="{0FB63DF7-7BCA-4C88-ADAD-63CBCBFCD44C}" dt="2019-10-10T18:25:52.684" v="1037" actId="47"/>
        <pc:sldMkLst>
          <pc:docMk/>
          <pc:sldMk cId="289619196" sldId="266"/>
        </pc:sldMkLst>
      </pc:sldChg>
      <pc:sldChg chg="addSp delSp modSp add mod setBg setClrOvrMap">
        <pc:chgData name="Kaufman,Melissa" userId="15cf0915-0f88-429e-9b58-870c023512b9" providerId="ADAL" clId="{0FB63DF7-7BCA-4C88-ADAD-63CBCBFCD44C}" dt="2019-10-10T18:36:19.824" v="1368" actId="207"/>
        <pc:sldMkLst>
          <pc:docMk/>
          <pc:sldMk cId="300969048" sldId="266"/>
        </pc:sldMkLst>
        <pc:spChg chg="mod">
          <ac:chgData name="Kaufman,Melissa" userId="15cf0915-0f88-429e-9b58-870c023512b9" providerId="ADAL" clId="{0FB63DF7-7BCA-4C88-ADAD-63CBCBFCD44C}" dt="2019-10-10T18:34:01.766" v="1321" actId="5793"/>
          <ac:spMkLst>
            <pc:docMk/>
            <pc:sldMk cId="300969048" sldId="266"/>
            <ac:spMk id="2" creationId="{651AC496-32C9-42B2-9530-E7B7F8F0B5AD}"/>
          </ac:spMkLst>
        </pc:spChg>
        <pc:spChg chg="del mod">
          <ac:chgData name="Kaufman,Melissa" userId="15cf0915-0f88-429e-9b58-870c023512b9" providerId="ADAL" clId="{0FB63DF7-7BCA-4C88-ADAD-63CBCBFCD44C}" dt="2019-10-10T18:32:46.937" v="1308" actId="26606"/>
          <ac:spMkLst>
            <pc:docMk/>
            <pc:sldMk cId="300969048" sldId="266"/>
            <ac:spMk id="3" creationId="{9C54CB27-FA7F-4CFD-AC7E-0B0EF51D9F79}"/>
          </ac:spMkLst>
        </pc:spChg>
        <pc:spChg chg="add">
          <ac:chgData name="Kaufman,Melissa" userId="15cf0915-0f88-429e-9b58-870c023512b9" providerId="ADAL" clId="{0FB63DF7-7BCA-4C88-ADAD-63CBCBFCD44C}" dt="2019-10-10T18:32:46.937" v="1308" actId="26606"/>
          <ac:spMkLst>
            <pc:docMk/>
            <pc:sldMk cId="300969048" sldId="266"/>
            <ac:spMk id="10" creationId="{3B0DF90E-6BAD-4E82-8FDF-717C9A357378}"/>
          </ac:spMkLst>
        </pc:spChg>
        <pc:spChg chg="add">
          <ac:chgData name="Kaufman,Melissa" userId="15cf0915-0f88-429e-9b58-870c023512b9" providerId="ADAL" clId="{0FB63DF7-7BCA-4C88-ADAD-63CBCBFCD44C}" dt="2019-10-10T18:32:46.937" v="1308" actId="26606"/>
          <ac:spMkLst>
            <pc:docMk/>
            <pc:sldMk cId="300969048" sldId="266"/>
            <ac:spMk id="12" creationId="{13DCC859-0434-4BB8-B6C5-09C88AE698FB}"/>
          </ac:spMkLst>
        </pc:spChg>
        <pc:spChg chg="add">
          <ac:chgData name="Kaufman,Melissa" userId="15cf0915-0f88-429e-9b58-870c023512b9" providerId="ADAL" clId="{0FB63DF7-7BCA-4C88-ADAD-63CBCBFCD44C}" dt="2019-10-10T18:32:46.937" v="1308" actId="26606"/>
          <ac:spMkLst>
            <pc:docMk/>
            <pc:sldMk cId="300969048" sldId="266"/>
            <ac:spMk id="14" creationId="{08E7ACFB-B791-4C23-8B17-013FEDC09A89}"/>
          </ac:spMkLst>
        </pc:spChg>
        <pc:graphicFrameChg chg="add mod">
          <ac:chgData name="Kaufman,Melissa" userId="15cf0915-0f88-429e-9b58-870c023512b9" providerId="ADAL" clId="{0FB63DF7-7BCA-4C88-ADAD-63CBCBFCD44C}" dt="2019-10-10T18:36:19.824" v="1368" actId="207"/>
          <ac:graphicFrameMkLst>
            <pc:docMk/>
            <pc:sldMk cId="300969048" sldId="266"/>
            <ac:graphicFrameMk id="5" creationId="{B307DCE4-2DCC-41C5-852C-841F685D3F5A}"/>
          </ac:graphicFrameMkLst>
        </pc:graphicFrameChg>
      </pc:sldChg>
      <pc:sldChg chg="addSp delSp modSp add mod ord setBg">
        <pc:chgData name="Kaufman,Melissa" userId="15cf0915-0f88-429e-9b58-870c023512b9" providerId="ADAL" clId="{0FB63DF7-7BCA-4C88-ADAD-63CBCBFCD44C}" dt="2019-10-10T18:42:20.349" v="1507" actId="26606"/>
        <pc:sldMkLst>
          <pc:docMk/>
          <pc:sldMk cId="1319153179" sldId="267"/>
        </pc:sldMkLst>
        <pc:spChg chg="mod">
          <ac:chgData name="Kaufman,Melissa" userId="15cf0915-0f88-429e-9b58-870c023512b9" providerId="ADAL" clId="{0FB63DF7-7BCA-4C88-ADAD-63CBCBFCD44C}" dt="2019-10-10T18:42:20.349" v="1507" actId="26606"/>
          <ac:spMkLst>
            <pc:docMk/>
            <pc:sldMk cId="1319153179" sldId="267"/>
            <ac:spMk id="2" creationId="{9EFDBA19-E5D8-414E-88AF-D3BA6DD7B29C}"/>
          </ac:spMkLst>
        </pc:spChg>
        <pc:spChg chg="del mod">
          <ac:chgData name="Kaufman,Melissa" userId="15cf0915-0f88-429e-9b58-870c023512b9" providerId="ADAL" clId="{0FB63DF7-7BCA-4C88-ADAD-63CBCBFCD44C}" dt="2019-10-10T18:42:20.349" v="1507" actId="26606"/>
          <ac:spMkLst>
            <pc:docMk/>
            <pc:sldMk cId="1319153179" sldId="267"/>
            <ac:spMk id="3" creationId="{7877E947-B91E-4BC7-8F3B-C88D2D11DC9D}"/>
          </ac:spMkLst>
        </pc:spChg>
        <pc:spChg chg="add">
          <ac:chgData name="Kaufman,Melissa" userId="15cf0915-0f88-429e-9b58-870c023512b9" providerId="ADAL" clId="{0FB63DF7-7BCA-4C88-ADAD-63CBCBFCD44C}" dt="2019-10-10T18:42:20.349" v="1507" actId="26606"/>
          <ac:spMkLst>
            <pc:docMk/>
            <pc:sldMk cId="1319153179" sldId="267"/>
            <ac:spMk id="10" creationId="{42285737-90EE-47DC-AC80-8AE156B11969}"/>
          </ac:spMkLst>
        </pc:spChg>
        <pc:grpChg chg="add">
          <ac:chgData name="Kaufman,Melissa" userId="15cf0915-0f88-429e-9b58-870c023512b9" providerId="ADAL" clId="{0FB63DF7-7BCA-4C88-ADAD-63CBCBFCD44C}" dt="2019-10-10T18:42:20.349" v="1507" actId="26606"/>
          <ac:grpSpMkLst>
            <pc:docMk/>
            <pc:sldMk cId="1319153179" sldId="267"/>
            <ac:grpSpMk id="12" creationId="{B57BDC17-F1B3-455F-BBF1-680AA1F25C06}"/>
          </ac:grpSpMkLst>
        </pc:grpChg>
        <pc:graphicFrameChg chg="add">
          <ac:chgData name="Kaufman,Melissa" userId="15cf0915-0f88-429e-9b58-870c023512b9" providerId="ADAL" clId="{0FB63DF7-7BCA-4C88-ADAD-63CBCBFCD44C}" dt="2019-10-10T18:42:20.349" v="1507" actId="26606"/>
          <ac:graphicFrameMkLst>
            <pc:docMk/>
            <pc:sldMk cId="1319153179" sldId="267"/>
            <ac:graphicFrameMk id="5" creationId="{0765188D-FAF6-48DD-BAC9-0A9C6F568FED}"/>
          </ac:graphicFrameMkLst>
        </pc:graphicFrameChg>
      </pc:sldChg>
      <pc:sldChg chg="add del">
        <pc:chgData name="Kaufman,Melissa" userId="15cf0915-0f88-429e-9b58-870c023512b9" providerId="ADAL" clId="{0FB63DF7-7BCA-4C88-ADAD-63CBCBFCD44C}" dt="2019-10-10T18:25:53.837" v="1038" actId="47"/>
        <pc:sldMkLst>
          <pc:docMk/>
          <pc:sldMk cId="2602548800" sldId="267"/>
        </pc:sldMkLst>
      </pc:sldChg>
      <pc:sldChg chg="addSp modSp add mod setBg">
        <pc:chgData name="Kaufman,Melissa" userId="15cf0915-0f88-429e-9b58-870c023512b9" providerId="ADAL" clId="{0FB63DF7-7BCA-4C88-ADAD-63CBCBFCD44C}" dt="2019-10-10T18:44:32.540" v="1653" actId="122"/>
        <pc:sldMkLst>
          <pc:docMk/>
          <pc:sldMk cId="863505414" sldId="268"/>
        </pc:sldMkLst>
        <pc:spChg chg="mod">
          <ac:chgData name="Kaufman,Melissa" userId="15cf0915-0f88-429e-9b58-870c023512b9" providerId="ADAL" clId="{0FB63DF7-7BCA-4C88-ADAD-63CBCBFCD44C}" dt="2019-10-10T18:44:32.540" v="1653" actId="122"/>
          <ac:spMkLst>
            <pc:docMk/>
            <pc:sldMk cId="863505414" sldId="268"/>
            <ac:spMk id="2" creationId="{EF5B7E73-3E60-41CD-9367-12A98D95C132}"/>
          </ac:spMkLst>
        </pc:spChg>
        <pc:spChg chg="mod ord">
          <ac:chgData name="Kaufman,Melissa" userId="15cf0915-0f88-429e-9b58-870c023512b9" providerId="ADAL" clId="{0FB63DF7-7BCA-4C88-ADAD-63CBCBFCD44C}" dt="2019-10-10T18:44:27.897" v="1652" actId="26606"/>
          <ac:spMkLst>
            <pc:docMk/>
            <pc:sldMk cId="863505414" sldId="268"/>
            <ac:spMk id="3" creationId="{5E2B66C6-1D6E-4AD0-A4E2-B6491E017E82}"/>
          </ac:spMkLst>
        </pc:spChg>
        <pc:spChg chg="add">
          <ac:chgData name="Kaufman,Melissa" userId="15cf0915-0f88-429e-9b58-870c023512b9" providerId="ADAL" clId="{0FB63DF7-7BCA-4C88-ADAD-63CBCBFCD44C}" dt="2019-10-10T18:44:27.897" v="1652" actId="26606"/>
          <ac:spMkLst>
            <pc:docMk/>
            <pc:sldMk cId="863505414" sldId="268"/>
            <ac:spMk id="10" creationId="{6166C6D1-23AC-49C4-BA07-238E4E9F8CEB}"/>
          </ac:spMkLst>
        </pc:spChg>
        <pc:spChg chg="add">
          <ac:chgData name="Kaufman,Melissa" userId="15cf0915-0f88-429e-9b58-870c023512b9" providerId="ADAL" clId="{0FB63DF7-7BCA-4C88-ADAD-63CBCBFCD44C}" dt="2019-10-10T18:44:27.897" v="1652" actId="26606"/>
          <ac:spMkLst>
            <pc:docMk/>
            <pc:sldMk cId="863505414" sldId="268"/>
            <ac:spMk id="12" creationId="{B775CD93-9DF2-48CB-9F57-1BCA9A46C7FA}"/>
          </ac:spMkLst>
        </pc:spChg>
        <pc:spChg chg="add">
          <ac:chgData name="Kaufman,Melissa" userId="15cf0915-0f88-429e-9b58-870c023512b9" providerId="ADAL" clId="{0FB63DF7-7BCA-4C88-ADAD-63CBCBFCD44C}" dt="2019-10-10T18:44:27.897" v="1652" actId="26606"/>
          <ac:spMkLst>
            <pc:docMk/>
            <pc:sldMk cId="863505414" sldId="268"/>
            <ac:spMk id="14" creationId="{E186B68C-84BC-4A6E-99D1-EE87483C1349}"/>
          </ac:spMkLst>
        </pc:spChg>
        <pc:spChg chg="add">
          <ac:chgData name="Kaufman,Melissa" userId="15cf0915-0f88-429e-9b58-870c023512b9" providerId="ADAL" clId="{0FB63DF7-7BCA-4C88-ADAD-63CBCBFCD44C}" dt="2019-10-10T18:44:27.897" v="1652" actId="26606"/>
          <ac:spMkLst>
            <pc:docMk/>
            <pc:sldMk cId="863505414" sldId="268"/>
            <ac:spMk id="16" creationId="{1C091803-41C2-48E0-9228-5148460C7479}"/>
          </ac:spMkLst>
        </pc:spChg>
        <pc:picChg chg="add mod">
          <ac:chgData name="Kaufman,Melissa" userId="15cf0915-0f88-429e-9b58-870c023512b9" providerId="ADAL" clId="{0FB63DF7-7BCA-4C88-ADAD-63CBCBFCD44C}" dt="2019-10-10T18:44:27.897" v="1652" actId="26606"/>
          <ac:picMkLst>
            <pc:docMk/>
            <pc:sldMk cId="863505414" sldId="268"/>
            <ac:picMk id="5" creationId="{10B70589-55E9-4A0C-865E-CC210767C1FF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jk397\OneDrive%20-%20Drexel%20University\Teaching%20&amp;%20Learning\2018-2019%20Incentive%20Program\2018-19%20Faculty%20Development%20for%20Online%20Teaching%20-%20Final%20Poin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jk397\OneDrive%20-%20Drexel%20University\Teaching%20&amp;%20Learning\2018-2019%20Incentive%20Program\2018-19%20Faculty%20Development%20for%20Online%20Teaching%20-%20Final%20Poin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jk397\OneDrive%20-%20Drexel%20University\Teaching%20&amp;%20Learning\2018-2019%20Workshops\2018-19%20Faculty%20Development%20for%20Online%20Teaching%20-%20Final%20Poin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jk397\OneDrive%20-%20Drexel%20University\Teaching%20&amp;%20Learning\2018-2019%20Workshops\2018-2019%20Incentive%20Program%20Evaluation_August%205,%202019_10.0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jk397\OneDrive%20-%20Drexel%20University\Teaching%20&amp;%20Learning\2018-2019%20Workshops\2018-2019%20Incentive%20Program%20Evaluation_August%205,%202019_10.0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jk397\OneDrive%20-%20Drexel%20University\Teaching%20&amp;%20Learning\2018-2019%20Workshops\2018-2019%20Incentive%20Program%20Evaluation_August%205,%202019_10.0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Training Participants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Participants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3C1-4A72-A390-ABF5D389705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Sheet1!$A$4:$A$5</c:f>
              <c:strCache>
                <c:ptCount val="2"/>
                <c:pt idx="0">
                  <c:v>2016-2017</c:v>
                </c:pt>
                <c:pt idx="1">
                  <c:v>2017-2018</c:v>
                </c:pt>
              </c:strCache>
            </c:strRef>
          </c:cat>
          <c:val>
            <c:numRef>
              <c:f>Sheet1!$B$4:$B$5</c:f>
              <c:numCache>
                <c:formatCode>0%</c:formatCode>
                <c:ptCount val="2"/>
                <c:pt idx="0">
                  <c:v>0.26229508196721313</c:v>
                </c:pt>
                <c:pt idx="1">
                  <c:v>0.18181818181818182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C1-4A72-A390-ABF5D38970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595328"/>
        <c:axId val="535596968"/>
      </c:barChart>
      <c:catAx>
        <c:axId val="53559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596968"/>
        <c:crosses val="autoZero"/>
        <c:auto val="1"/>
        <c:lblAlgn val="ctr"/>
        <c:lblOffset val="100"/>
        <c:noMultiLvlLbl val="0"/>
      </c:catAx>
      <c:valAx>
        <c:axId val="535596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5595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Sheet1!$B$8</c:f>
              <c:strCache>
                <c:ptCount val="1"/>
                <c:pt idx="0">
                  <c:v>Percent Online courses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F4B-4E85-97C4-4BA696C7820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Sheet1!$A$9:$A$10</c:f>
              <c:strCache>
                <c:ptCount val="2"/>
                <c:pt idx="0">
                  <c:v>2016-2017</c:v>
                </c:pt>
                <c:pt idx="1">
                  <c:v>2017-2018</c:v>
                </c:pt>
              </c:strCache>
            </c:strRef>
          </c:cat>
          <c:val>
            <c:numRef>
              <c:f>Sheet1!$B$9:$B$10</c:f>
              <c:numCache>
                <c:formatCode>0%</c:formatCode>
                <c:ptCount val="2"/>
                <c:pt idx="0">
                  <c:v>0.18</c:v>
                </c:pt>
                <c:pt idx="1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4B-4E85-97C4-4BA696C782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73291408"/>
        <c:axId val="973293048"/>
      </c:barChart>
      <c:catAx>
        <c:axId val="973291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3293048"/>
        <c:crosses val="autoZero"/>
        <c:auto val="1"/>
        <c:lblAlgn val="ctr"/>
        <c:lblOffset val="100"/>
        <c:noMultiLvlLbl val="0"/>
      </c:catAx>
      <c:valAx>
        <c:axId val="973293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3291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Participation!$B$6</c:f>
              <c:strCache>
                <c:ptCount val="1"/>
                <c:pt idx="0">
                  <c:v>Participants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Participation!$A$7:$A$9</c:f>
              <c:strCache>
                <c:ptCount val="3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</c:strCache>
            </c:strRef>
          </c:cat>
          <c:val>
            <c:numRef>
              <c:f>Participation!$B$7:$B$9</c:f>
              <c:numCache>
                <c:formatCode>0%</c:formatCode>
                <c:ptCount val="3"/>
                <c:pt idx="0">
                  <c:v>0.26229508196721313</c:v>
                </c:pt>
                <c:pt idx="1">
                  <c:v>0.18181818181818182</c:v>
                </c:pt>
                <c:pt idx="2">
                  <c:v>0.35294117647058826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3B-4B91-9E24-E46C93CE49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9427040"/>
        <c:axId val="719425728"/>
      </c:barChart>
      <c:catAx>
        <c:axId val="71942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9425728"/>
        <c:crosses val="autoZero"/>
        <c:auto val="1"/>
        <c:lblAlgn val="ctr"/>
        <c:lblOffset val="100"/>
        <c:noMultiLvlLbl val="0"/>
      </c:catAx>
      <c:valAx>
        <c:axId val="719425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9427040"/>
        <c:crosses val="autoZero"/>
        <c:crossBetween val="between"/>
      </c:valAx>
      <c:spPr>
        <a:noFill/>
        <a:ln>
          <a:solidFill>
            <a:schemeClr val="accent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graphs!$C$24</c:f>
              <c:strCache>
                <c:ptCount val="1"/>
                <c:pt idx="0">
                  <c:v>How likely are you to use information you gained at these workshop in your teaching?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graphs!$B$25:$B$29</c:f>
              <c:strCache>
                <c:ptCount val="5"/>
                <c:pt idx="0">
                  <c:v>Very Likely</c:v>
                </c:pt>
                <c:pt idx="1">
                  <c:v>Likely</c:v>
                </c:pt>
                <c:pt idx="2">
                  <c:v>Neutral</c:v>
                </c:pt>
                <c:pt idx="3">
                  <c:v>Unlikely</c:v>
                </c:pt>
                <c:pt idx="4">
                  <c:v>Very unlikely</c:v>
                </c:pt>
              </c:strCache>
            </c:strRef>
          </c:cat>
          <c:val>
            <c:numRef>
              <c:f>graphs!$C$25:$C$29</c:f>
              <c:numCache>
                <c:formatCode>0%</c:formatCode>
                <c:ptCount val="5"/>
                <c:pt idx="0">
                  <c:v>0.7142857142857143</c:v>
                </c:pt>
                <c:pt idx="1">
                  <c:v>0.2857142857142857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AE-46EF-AF88-6B35604B58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9185600"/>
        <c:axId val="509189536"/>
      </c:barChart>
      <c:catAx>
        <c:axId val="50918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9189536"/>
        <c:crosses val="autoZero"/>
        <c:auto val="1"/>
        <c:lblAlgn val="ctr"/>
        <c:lblOffset val="100"/>
        <c:noMultiLvlLbl val="0"/>
      </c:catAx>
      <c:valAx>
        <c:axId val="509189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9185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graphs!$C$13</c:f>
              <c:strCache>
                <c:ptCount val="1"/>
                <c:pt idx="0">
                  <c:v>Overall did the workshops and trainings you participated in meet your expectations?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graphs!$B$14:$B$18</c:f>
              <c:strCache>
                <c:ptCount val="5"/>
                <c:pt idx="0">
                  <c:v>Exceeded my expectations</c:v>
                </c:pt>
                <c:pt idx="1">
                  <c:v>Met my expectations</c:v>
                </c:pt>
                <c:pt idx="2">
                  <c:v>Neutral</c:v>
                </c:pt>
                <c:pt idx="3">
                  <c:v>Met some of my expectations</c:v>
                </c:pt>
                <c:pt idx="4">
                  <c:v>Met none of my expectations</c:v>
                </c:pt>
              </c:strCache>
            </c:strRef>
          </c:cat>
          <c:val>
            <c:numRef>
              <c:f>graphs!$C$14:$C$18</c:f>
              <c:numCache>
                <c:formatCode>0%</c:formatCode>
                <c:ptCount val="5"/>
                <c:pt idx="0">
                  <c:v>0.25</c:v>
                </c:pt>
                <c:pt idx="1">
                  <c:v>0.75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A8-4AFE-877B-5F002D0A84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9187568"/>
        <c:axId val="509182320"/>
      </c:barChart>
      <c:catAx>
        <c:axId val="50918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9182320"/>
        <c:crosses val="autoZero"/>
        <c:auto val="1"/>
        <c:lblAlgn val="ctr"/>
        <c:lblOffset val="100"/>
        <c:noMultiLvlLbl val="0"/>
      </c:catAx>
      <c:valAx>
        <c:axId val="509182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9187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DFE-4132-8EDD-D64412BBB99E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DFE-4132-8EDD-D64412BBB99E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DFE-4132-8EDD-D64412BBB99E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DFE-4132-8EDD-D64412BBB99E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DFE-4132-8EDD-D64412BBB9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graphs!$B$3:$B$7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Neutral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graphs!$C$3:$C$7</c:f>
              <c:numCache>
                <c:formatCode>0%</c:formatCode>
                <c:ptCount val="5"/>
                <c:pt idx="0">
                  <c:v>0</c:v>
                </c:pt>
                <c:pt idx="1">
                  <c:v>0.625</c:v>
                </c:pt>
                <c:pt idx="2">
                  <c:v>0.125</c:v>
                </c:pt>
                <c:pt idx="3">
                  <c:v>0.25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DFE-4132-8EDD-D64412BBB9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acrossLinear" id="1">
  <a:schemeClr val="dk1">
    <a:tint val="88000"/>
  </a:schemeClr>
  <a:schemeClr val="dk1">
    <a:tint val="55000"/>
  </a:schemeClr>
  <a:schemeClr val="dk1">
    <a:tint val="78000"/>
  </a:schemeClr>
  <a:schemeClr val="dk1">
    <a:tint val="92000"/>
  </a:schemeClr>
  <a:schemeClr val="dk1">
    <a:tint val="70000"/>
  </a:schemeClr>
  <a:schemeClr val="dk1">
    <a:tint val="30000"/>
  </a:schemeClr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63EDC1-6EF7-4DA1-8F84-D79A090F31F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12032D9-3800-4F55-9B5F-09B0098C7C7E}">
      <dgm:prSet/>
      <dgm:spPr>
        <a:solidFill>
          <a:schemeClr val="accent1"/>
        </a:solidFill>
      </dgm:spPr>
      <dgm:t>
        <a:bodyPr/>
        <a:lstStyle/>
        <a:p>
          <a:r>
            <a:rPr lang="en-US" dirty="0"/>
            <a:t>Increase online course sections to 30% of all sections taught.</a:t>
          </a:r>
        </a:p>
      </dgm:t>
    </dgm:pt>
    <dgm:pt modelId="{8DCE37C2-29E4-4D0F-ACC3-52082C054A7C}" type="parTrans" cxnId="{F5064062-FDE5-415A-997E-EF73E2274187}">
      <dgm:prSet/>
      <dgm:spPr/>
      <dgm:t>
        <a:bodyPr/>
        <a:lstStyle/>
        <a:p>
          <a:endParaRPr lang="en-US"/>
        </a:p>
      </dgm:t>
    </dgm:pt>
    <dgm:pt modelId="{19990B71-1FAD-4F2A-924F-188C94AF1151}" type="sibTrans" cxnId="{F5064062-FDE5-415A-997E-EF73E2274187}">
      <dgm:prSet/>
      <dgm:spPr/>
      <dgm:t>
        <a:bodyPr/>
        <a:lstStyle/>
        <a:p>
          <a:endParaRPr lang="en-US"/>
        </a:p>
      </dgm:t>
    </dgm:pt>
    <dgm:pt modelId="{C8121632-3CC5-4F7B-87FC-43B12D356620}">
      <dgm:prSet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r>
            <a:rPr lang="en-US" dirty="0"/>
            <a:t>Train Faculty in online course design and pedagogy.</a:t>
          </a:r>
        </a:p>
      </dgm:t>
    </dgm:pt>
    <dgm:pt modelId="{AF275BA1-2B84-4E5B-B681-ED44738C2111}" type="parTrans" cxnId="{437DE6B1-AD1B-4604-B21E-C94284B5381E}">
      <dgm:prSet/>
      <dgm:spPr/>
      <dgm:t>
        <a:bodyPr/>
        <a:lstStyle/>
        <a:p>
          <a:endParaRPr lang="en-US"/>
        </a:p>
      </dgm:t>
    </dgm:pt>
    <dgm:pt modelId="{0B7541E5-436A-49B8-87A1-36EEFE7844D1}" type="sibTrans" cxnId="{437DE6B1-AD1B-4604-B21E-C94284B5381E}">
      <dgm:prSet/>
      <dgm:spPr/>
      <dgm:t>
        <a:bodyPr/>
        <a:lstStyle/>
        <a:p>
          <a:endParaRPr lang="en-US"/>
        </a:p>
      </dgm:t>
    </dgm:pt>
    <dgm:pt modelId="{0F5F5301-BD4B-492C-90E1-3AC8F550E665}" type="pres">
      <dgm:prSet presAssocID="{AF63EDC1-6EF7-4DA1-8F84-D79A090F31F5}" presName="linear" presStyleCnt="0">
        <dgm:presLayoutVars>
          <dgm:animLvl val="lvl"/>
          <dgm:resizeHandles val="exact"/>
        </dgm:presLayoutVars>
      </dgm:prSet>
      <dgm:spPr/>
    </dgm:pt>
    <dgm:pt modelId="{9CDA576D-AA0D-4F73-8A4C-D588948275C2}" type="pres">
      <dgm:prSet presAssocID="{D12032D9-3800-4F55-9B5F-09B0098C7C7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1FD0631-CE1E-4208-BDF0-2885A6CF7CA5}" type="pres">
      <dgm:prSet presAssocID="{19990B71-1FAD-4F2A-924F-188C94AF1151}" presName="spacer" presStyleCnt="0"/>
      <dgm:spPr/>
    </dgm:pt>
    <dgm:pt modelId="{D53D0D8A-06B1-4DA4-8BDE-E8EB5092EDC5}" type="pres">
      <dgm:prSet presAssocID="{C8121632-3CC5-4F7B-87FC-43B12D35662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5064062-FDE5-415A-997E-EF73E2274187}" srcId="{AF63EDC1-6EF7-4DA1-8F84-D79A090F31F5}" destId="{D12032D9-3800-4F55-9B5F-09B0098C7C7E}" srcOrd="0" destOrd="0" parTransId="{8DCE37C2-29E4-4D0F-ACC3-52082C054A7C}" sibTransId="{19990B71-1FAD-4F2A-924F-188C94AF1151}"/>
    <dgm:cxn modelId="{4150AD86-5B23-43A2-90B5-5761AE01EB01}" type="presOf" srcId="{AF63EDC1-6EF7-4DA1-8F84-D79A090F31F5}" destId="{0F5F5301-BD4B-492C-90E1-3AC8F550E665}" srcOrd="0" destOrd="0" presId="urn:microsoft.com/office/officeart/2005/8/layout/vList2"/>
    <dgm:cxn modelId="{B260AD87-D9DC-44D7-80DE-379ED87B287B}" type="presOf" srcId="{C8121632-3CC5-4F7B-87FC-43B12D356620}" destId="{D53D0D8A-06B1-4DA4-8BDE-E8EB5092EDC5}" srcOrd="0" destOrd="0" presId="urn:microsoft.com/office/officeart/2005/8/layout/vList2"/>
    <dgm:cxn modelId="{30A43AB1-F621-480D-80B5-637B6400463E}" type="presOf" srcId="{D12032D9-3800-4F55-9B5F-09B0098C7C7E}" destId="{9CDA576D-AA0D-4F73-8A4C-D588948275C2}" srcOrd="0" destOrd="0" presId="urn:microsoft.com/office/officeart/2005/8/layout/vList2"/>
    <dgm:cxn modelId="{437DE6B1-AD1B-4604-B21E-C94284B5381E}" srcId="{AF63EDC1-6EF7-4DA1-8F84-D79A090F31F5}" destId="{C8121632-3CC5-4F7B-87FC-43B12D356620}" srcOrd="1" destOrd="0" parTransId="{AF275BA1-2B84-4E5B-B681-ED44738C2111}" sibTransId="{0B7541E5-436A-49B8-87A1-36EEFE7844D1}"/>
    <dgm:cxn modelId="{4F9C8E0E-E7B7-4CFB-998E-B4A0F3B44118}" type="presParOf" srcId="{0F5F5301-BD4B-492C-90E1-3AC8F550E665}" destId="{9CDA576D-AA0D-4F73-8A4C-D588948275C2}" srcOrd="0" destOrd="0" presId="urn:microsoft.com/office/officeart/2005/8/layout/vList2"/>
    <dgm:cxn modelId="{77DB63A6-2322-4C32-96C8-260295340A80}" type="presParOf" srcId="{0F5F5301-BD4B-492C-90E1-3AC8F550E665}" destId="{61FD0631-CE1E-4208-BDF0-2885A6CF7CA5}" srcOrd="1" destOrd="0" presId="urn:microsoft.com/office/officeart/2005/8/layout/vList2"/>
    <dgm:cxn modelId="{C1C13311-3E4E-44F3-973D-86788EFDE83F}" type="presParOf" srcId="{0F5F5301-BD4B-492C-90E1-3AC8F550E665}" destId="{D53D0D8A-06B1-4DA4-8BDE-E8EB5092EDC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8EA473-7A93-43E0-92ED-5FDFE08C911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108C1EC8-D2B4-4C8A-827F-1B63D10540B6}">
      <dgm:prSet/>
      <dgm:spPr/>
      <dgm:t>
        <a:bodyPr/>
        <a:lstStyle/>
        <a:p>
          <a:r>
            <a:rPr lang="en-US"/>
            <a:t>Certificate in Online Teaching</a:t>
          </a:r>
        </a:p>
      </dgm:t>
    </dgm:pt>
    <dgm:pt modelId="{FF182832-97BE-4D43-AB32-5E1992D7DD76}" type="parTrans" cxnId="{79208E4B-4639-4052-BE56-9FE78B403417}">
      <dgm:prSet/>
      <dgm:spPr/>
      <dgm:t>
        <a:bodyPr/>
        <a:lstStyle/>
        <a:p>
          <a:endParaRPr lang="en-US"/>
        </a:p>
      </dgm:t>
    </dgm:pt>
    <dgm:pt modelId="{D713CBE1-EB0C-4094-B6A2-201269FB2D12}" type="sibTrans" cxnId="{79208E4B-4639-4052-BE56-9FE78B403417}">
      <dgm:prSet/>
      <dgm:spPr/>
      <dgm:t>
        <a:bodyPr/>
        <a:lstStyle/>
        <a:p>
          <a:endParaRPr lang="en-US"/>
        </a:p>
      </dgm:t>
    </dgm:pt>
    <dgm:pt modelId="{77196D67-B0A6-4B41-A05B-9A5B40DD9D0D}">
      <dgm:prSet/>
      <dgm:spPr/>
      <dgm:t>
        <a:bodyPr/>
        <a:lstStyle/>
        <a:p>
          <a:r>
            <a:rPr lang="en-US"/>
            <a:t>100-200 Points</a:t>
          </a:r>
        </a:p>
      </dgm:t>
    </dgm:pt>
    <dgm:pt modelId="{B1A8557B-9D82-4436-896C-AB84E5F74151}" type="parTrans" cxnId="{E82C75FF-E488-4EE3-A584-F1B6DE27710C}">
      <dgm:prSet/>
      <dgm:spPr/>
      <dgm:t>
        <a:bodyPr/>
        <a:lstStyle/>
        <a:p>
          <a:endParaRPr lang="en-US"/>
        </a:p>
      </dgm:t>
    </dgm:pt>
    <dgm:pt modelId="{16F2B466-F392-4F09-BA99-2613583314AA}" type="sibTrans" cxnId="{E82C75FF-E488-4EE3-A584-F1B6DE27710C}">
      <dgm:prSet/>
      <dgm:spPr/>
      <dgm:t>
        <a:bodyPr/>
        <a:lstStyle/>
        <a:p>
          <a:endParaRPr lang="en-US"/>
        </a:p>
      </dgm:t>
    </dgm:pt>
    <dgm:pt modelId="{D860CC44-CAC0-4D67-BF9E-02F70AC5A9AC}">
      <dgm:prSet/>
      <dgm:spPr/>
      <dgm:t>
        <a:bodyPr/>
        <a:lstStyle/>
        <a:p>
          <a:r>
            <a:rPr lang="en-US"/>
            <a:t>Drexel University Online Trainings</a:t>
          </a:r>
        </a:p>
      </dgm:t>
    </dgm:pt>
    <dgm:pt modelId="{F91AC2DF-E979-494D-A81C-8FE21945523E}" type="parTrans" cxnId="{9710395A-CC8A-45C3-8DCB-C2ABBF315668}">
      <dgm:prSet/>
      <dgm:spPr/>
      <dgm:t>
        <a:bodyPr/>
        <a:lstStyle/>
        <a:p>
          <a:endParaRPr lang="en-US"/>
        </a:p>
      </dgm:t>
    </dgm:pt>
    <dgm:pt modelId="{DDD8C67D-35C1-41FD-9365-96E23D7DE772}" type="sibTrans" cxnId="{9710395A-CC8A-45C3-8DCB-C2ABBF315668}">
      <dgm:prSet/>
      <dgm:spPr/>
      <dgm:t>
        <a:bodyPr/>
        <a:lstStyle/>
        <a:p>
          <a:endParaRPr lang="en-US"/>
        </a:p>
      </dgm:t>
    </dgm:pt>
    <dgm:pt modelId="{2279BA40-7FB5-4346-BDB3-A69F1267C1F3}">
      <dgm:prSet/>
      <dgm:spPr/>
      <dgm:t>
        <a:bodyPr/>
        <a:lstStyle/>
        <a:p>
          <a:r>
            <a:rPr lang="en-US"/>
            <a:t>25-50 Points</a:t>
          </a:r>
        </a:p>
      </dgm:t>
    </dgm:pt>
    <dgm:pt modelId="{AFC62405-C1C2-4086-8D76-85E14BEB3183}" type="parTrans" cxnId="{4277532B-5D23-4DCE-BC6F-B28058EB0CB2}">
      <dgm:prSet/>
      <dgm:spPr/>
      <dgm:t>
        <a:bodyPr/>
        <a:lstStyle/>
        <a:p>
          <a:endParaRPr lang="en-US"/>
        </a:p>
      </dgm:t>
    </dgm:pt>
    <dgm:pt modelId="{09588630-1266-4AE0-B919-532B72F363BD}" type="sibTrans" cxnId="{4277532B-5D23-4DCE-BC6F-B28058EB0CB2}">
      <dgm:prSet/>
      <dgm:spPr/>
      <dgm:t>
        <a:bodyPr/>
        <a:lstStyle/>
        <a:p>
          <a:endParaRPr lang="en-US"/>
        </a:p>
      </dgm:t>
    </dgm:pt>
    <dgm:pt modelId="{51B75DC2-F162-45C9-8372-845F20940323}">
      <dgm:prSet/>
      <dgm:spPr/>
      <dgm:t>
        <a:bodyPr/>
        <a:lstStyle/>
        <a:p>
          <a:r>
            <a:rPr lang="en-US"/>
            <a:t>DSPH Internal Workshops</a:t>
          </a:r>
        </a:p>
      </dgm:t>
    </dgm:pt>
    <dgm:pt modelId="{0377B9B2-A005-41C4-8CAB-A3B0224975EB}" type="parTrans" cxnId="{20C85101-6285-4C62-84E5-11C2C9909908}">
      <dgm:prSet/>
      <dgm:spPr/>
      <dgm:t>
        <a:bodyPr/>
        <a:lstStyle/>
        <a:p>
          <a:endParaRPr lang="en-US"/>
        </a:p>
      </dgm:t>
    </dgm:pt>
    <dgm:pt modelId="{AB0E5D37-E38F-4CC9-AAE6-1BC4D444032D}" type="sibTrans" cxnId="{20C85101-6285-4C62-84E5-11C2C9909908}">
      <dgm:prSet/>
      <dgm:spPr/>
      <dgm:t>
        <a:bodyPr/>
        <a:lstStyle/>
        <a:p>
          <a:endParaRPr lang="en-US"/>
        </a:p>
      </dgm:t>
    </dgm:pt>
    <dgm:pt modelId="{7F46A746-7384-45E8-929A-889E653A70F4}">
      <dgm:prSet/>
      <dgm:spPr/>
      <dgm:t>
        <a:bodyPr/>
        <a:lstStyle/>
        <a:p>
          <a:r>
            <a:rPr lang="en-US"/>
            <a:t>5-10 Points</a:t>
          </a:r>
        </a:p>
      </dgm:t>
    </dgm:pt>
    <dgm:pt modelId="{9330910D-F7AE-41B4-B7E5-FA7FEC7F88D7}" type="parTrans" cxnId="{CCA4F2C3-CCBF-4486-BEAD-A97359B16692}">
      <dgm:prSet/>
      <dgm:spPr/>
      <dgm:t>
        <a:bodyPr/>
        <a:lstStyle/>
        <a:p>
          <a:endParaRPr lang="en-US"/>
        </a:p>
      </dgm:t>
    </dgm:pt>
    <dgm:pt modelId="{7B3ABEC7-05AB-4B49-B6D9-2BA4186705A3}" type="sibTrans" cxnId="{CCA4F2C3-CCBF-4486-BEAD-A97359B16692}">
      <dgm:prSet/>
      <dgm:spPr/>
      <dgm:t>
        <a:bodyPr/>
        <a:lstStyle/>
        <a:p>
          <a:endParaRPr lang="en-US"/>
        </a:p>
      </dgm:t>
    </dgm:pt>
    <dgm:pt modelId="{4187EC12-6521-4DC8-A50C-E996F1195169}">
      <dgm:prSet/>
      <dgm:spPr/>
      <dgm:t>
        <a:bodyPr/>
        <a:lstStyle/>
        <a:p>
          <a:r>
            <a:rPr lang="en-US"/>
            <a:t>Blackboard Training</a:t>
          </a:r>
        </a:p>
      </dgm:t>
    </dgm:pt>
    <dgm:pt modelId="{09B937A0-4BF0-4EB4-ACE3-166B4B2CE20A}" type="parTrans" cxnId="{6DBC0CA7-7A23-42BD-BE07-0E3D701C1ACC}">
      <dgm:prSet/>
      <dgm:spPr/>
      <dgm:t>
        <a:bodyPr/>
        <a:lstStyle/>
        <a:p>
          <a:endParaRPr lang="en-US"/>
        </a:p>
      </dgm:t>
    </dgm:pt>
    <dgm:pt modelId="{9A1CD38C-BF07-49F4-BD06-8CA7C1779A65}" type="sibTrans" cxnId="{6DBC0CA7-7A23-42BD-BE07-0E3D701C1ACC}">
      <dgm:prSet/>
      <dgm:spPr/>
      <dgm:t>
        <a:bodyPr/>
        <a:lstStyle/>
        <a:p>
          <a:endParaRPr lang="en-US"/>
        </a:p>
      </dgm:t>
    </dgm:pt>
    <dgm:pt modelId="{0F042219-7A39-407C-943E-ED3C29E05D58}">
      <dgm:prSet/>
      <dgm:spPr/>
      <dgm:t>
        <a:bodyPr/>
        <a:lstStyle/>
        <a:p>
          <a:r>
            <a:rPr lang="en-US"/>
            <a:t>10 Points</a:t>
          </a:r>
        </a:p>
      </dgm:t>
    </dgm:pt>
    <dgm:pt modelId="{475B5D2A-56AC-4287-8AB9-C72775721811}" type="parTrans" cxnId="{45F68817-E256-4473-A3C1-10CC5D0719DD}">
      <dgm:prSet/>
      <dgm:spPr/>
      <dgm:t>
        <a:bodyPr/>
        <a:lstStyle/>
        <a:p>
          <a:endParaRPr lang="en-US"/>
        </a:p>
      </dgm:t>
    </dgm:pt>
    <dgm:pt modelId="{AC130941-8E58-4A9A-A05E-2BC304EB484B}" type="sibTrans" cxnId="{45F68817-E256-4473-A3C1-10CC5D0719DD}">
      <dgm:prSet/>
      <dgm:spPr/>
      <dgm:t>
        <a:bodyPr/>
        <a:lstStyle/>
        <a:p>
          <a:endParaRPr lang="en-US"/>
        </a:p>
      </dgm:t>
    </dgm:pt>
    <dgm:pt modelId="{40136443-B62E-4387-BA47-C7DC321D8D93}" type="pres">
      <dgm:prSet presAssocID="{0B8EA473-7A93-43E0-92ED-5FDFE08C9118}" presName="root" presStyleCnt="0">
        <dgm:presLayoutVars>
          <dgm:dir/>
          <dgm:resizeHandles val="exact"/>
        </dgm:presLayoutVars>
      </dgm:prSet>
      <dgm:spPr/>
    </dgm:pt>
    <dgm:pt modelId="{EB5981C8-8057-4453-B46D-17D48C6BF295}" type="pres">
      <dgm:prSet presAssocID="{108C1EC8-D2B4-4C8A-827F-1B63D10540B6}" presName="compNode" presStyleCnt="0"/>
      <dgm:spPr/>
    </dgm:pt>
    <dgm:pt modelId="{3B8D9D2F-1F58-457E-B7DD-87C912D78DF6}" type="pres">
      <dgm:prSet presAssocID="{108C1EC8-D2B4-4C8A-827F-1B63D10540B6}" presName="bgRect" presStyleLbl="bgShp" presStyleIdx="0" presStyleCnt="4"/>
      <dgm:spPr/>
    </dgm:pt>
    <dgm:pt modelId="{53F1F809-AABB-4B04-A65F-E55184CE269C}" type="pres">
      <dgm:prSet presAssocID="{108C1EC8-D2B4-4C8A-827F-1B63D10540B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bbon"/>
        </a:ext>
      </dgm:extLst>
    </dgm:pt>
    <dgm:pt modelId="{3B31DE66-D617-49D7-847C-28344DE97D0C}" type="pres">
      <dgm:prSet presAssocID="{108C1EC8-D2B4-4C8A-827F-1B63D10540B6}" presName="spaceRect" presStyleCnt="0"/>
      <dgm:spPr/>
    </dgm:pt>
    <dgm:pt modelId="{23BC5787-B88B-427D-B263-2E2BBEEDD89A}" type="pres">
      <dgm:prSet presAssocID="{108C1EC8-D2B4-4C8A-827F-1B63D10540B6}" presName="parTx" presStyleLbl="revTx" presStyleIdx="0" presStyleCnt="8">
        <dgm:presLayoutVars>
          <dgm:chMax val="0"/>
          <dgm:chPref val="0"/>
        </dgm:presLayoutVars>
      </dgm:prSet>
      <dgm:spPr/>
    </dgm:pt>
    <dgm:pt modelId="{E36507EA-38AB-44CC-B11B-50B326429CEC}" type="pres">
      <dgm:prSet presAssocID="{108C1EC8-D2B4-4C8A-827F-1B63D10540B6}" presName="desTx" presStyleLbl="revTx" presStyleIdx="1" presStyleCnt="8">
        <dgm:presLayoutVars/>
      </dgm:prSet>
      <dgm:spPr/>
    </dgm:pt>
    <dgm:pt modelId="{9B7A6E85-D521-4009-93BB-9FDD86CC5E0F}" type="pres">
      <dgm:prSet presAssocID="{D713CBE1-EB0C-4094-B6A2-201269FB2D12}" presName="sibTrans" presStyleCnt="0"/>
      <dgm:spPr/>
    </dgm:pt>
    <dgm:pt modelId="{F0CA0426-F418-468B-9AE5-F2A01DAE41CB}" type="pres">
      <dgm:prSet presAssocID="{D860CC44-CAC0-4D67-BF9E-02F70AC5A9AC}" presName="compNode" presStyleCnt="0"/>
      <dgm:spPr/>
    </dgm:pt>
    <dgm:pt modelId="{AF93CA96-93C8-4D04-B5B1-D877DEEEE36F}" type="pres">
      <dgm:prSet presAssocID="{D860CC44-CAC0-4D67-BF9E-02F70AC5A9AC}" presName="bgRect" presStyleLbl="bgShp" presStyleIdx="1" presStyleCnt="4"/>
      <dgm:spPr/>
    </dgm:pt>
    <dgm:pt modelId="{DDAEA559-BF7D-475F-AFAB-A48607CAA93E}" type="pres">
      <dgm:prSet presAssocID="{D860CC44-CAC0-4D67-BF9E-02F70AC5A9A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117AE5EF-077E-4FD0-B7AC-8B88AE823D10}" type="pres">
      <dgm:prSet presAssocID="{D860CC44-CAC0-4D67-BF9E-02F70AC5A9AC}" presName="spaceRect" presStyleCnt="0"/>
      <dgm:spPr/>
    </dgm:pt>
    <dgm:pt modelId="{82731103-321A-4380-91EF-F49157B7A573}" type="pres">
      <dgm:prSet presAssocID="{D860CC44-CAC0-4D67-BF9E-02F70AC5A9AC}" presName="parTx" presStyleLbl="revTx" presStyleIdx="2" presStyleCnt="8">
        <dgm:presLayoutVars>
          <dgm:chMax val="0"/>
          <dgm:chPref val="0"/>
        </dgm:presLayoutVars>
      </dgm:prSet>
      <dgm:spPr/>
    </dgm:pt>
    <dgm:pt modelId="{FDEA4A5F-970A-42F8-8367-C69309824968}" type="pres">
      <dgm:prSet presAssocID="{D860CC44-CAC0-4D67-BF9E-02F70AC5A9AC}" presName="desTx" presStyleLbl="revTx" presStyleIdx="3" presStyleCnt="8">
        <dgm:presLayoutVars/>
      </dgm:prSet>
      <dgm:spPr/>
    </dgm:pt>
    <dgm:pt modelId="{9F86922B-BACA-4607-B0B9-54213574FEDF}" type="pres">
      <dgm:prSet presAssocID="{DDD8C67D-35C1-41FD-9365-96E23D7DE772}" presName="sibTrans" presStyleCnt="0"/>
      <dgm:spPr/>
    </dgm:pt>
    <dgm:pt modelId="{DB182A45-B902-4532-973C-A24BB3E9EFF3}" type="pres">
      <dgm:prSet presAssocID="{51B75DC2-F162-45C9-8372-845F20940323}" presName="compNode" presStyleCnt="0"/>
      <dgm:spPr/>
    </dgm:pt>
    <dgm:pt modelId="{0C4ECC6F-FE9B-4A06-A16D-FF07E68632C2}" type="pres">
      <dgm:prSet presAssocID="{51B75DC2-F162-45C9-8372-845F20940323}" presName="bgRect" presStyleLbl="bgShp" presStyleIdx="2" presStyleCnt="4"/>
      <dgm:spPr/>
    </dgm:pt>
    <dgm:pt modelId="{4A46ECD3-9EE5-42A3-9952-B78ABA7B5DA8}" type="pres">
      <dgm:prSet presAssocID="{51B75DC2-F162-45C9-8372-845F20940323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64A82833-0401-4127-BC45-A80F70CFD970}" type="pres">
      <dgm:prSet presAssocID="{51B75DC2-F162-45C9-8372-845F20940323}" presName="spaceRect" presStyleCnt="0"/>
      <dgm:spPr/>
    </dgm:pt>
    <dgm:pt modelId="{81BABFC1-31E7-40AE-8833-B3E3C95E063C}" type="pres">
      <dgm:prSet presAssocID="{51B75DC2-F162-45C9-8372-845F20940323}" presName="parTx" presStyleLbl="revTx" presStyleIdx="4" presStyleCnt="8">
        <dgm:presLayoutVars>
          <dgm:chMax val="0"/>
          <dgm:chPref val="0"/>
        </dgm:presLayoutVars>
      </dgm:prSet>
      <dgm:spPr/>
    </dgm:pt>
    <dgm:pt modelId="{B98E6E4E-1ED8-4390-8662-D0952746BB6C}" type="pres">
      <dgm:prSet presAssocID="{51B75DC2-F162-45C9-8372-845F20940323}" presName="desTx" presStyleLbl="revTx" presStyleIdx="5" presStyleCnt="8">
        <dgm:presLayoutVars/>
      </dgm:prSet>
      <dgm:spPr/>
    </dgm:pt>
    <dgm:pt modelId="{0670C183-7021-49B8-819D-7B700D24EB5D}" type="pres">
      <dgm:prSet presAssocID="{AB0E5D37-E38F-4CC9-AAE6-1BC4D444032D}" presName="sibTrans" presStyleCnt="0"/>
      <dgm:spPr/>
    </dgm:pt>
    <dgm:pt modelId="{FED45EA2-28A9-40A8-B4C4-B8DB5C2A9D24}" type="pres">
      <dgm:prSet presAssocID="{4187EC12-6521-4DC8-A50C-E996F1195169}" presName="compNode" presStyleCnt="0"/>
      <dgm:spPr/>
    </dgm:pt>
    <dgm:pt modelId="{82977CBE-C9DD-48E0-B4E6-869CAEA35B9F}" type="pres">
      <dgm:prSet presAssocID="{4187EC12-6521-4DC8-A50C-E996F1195169}" presName="bgRect" presStyleLbl="bgShp" presStyleIdx="3" presStyleCnt="4"/>
      <dgm:spPr/>
    </dgm:pt>
    <dgm:pt modelId="{EBC64BFC-F814-47B7-83A4-0CA9D9243F62}" type="pres">
      <dgm:prSet presAssocID="{4187EC12-6521-4DC8-A50C-E996F119516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lackboard"/>
        </a:ext>
      </dgm:extLst>
    </dgm:pt>
    <dgm:pt modelId="{6B45FC84-19EE-4E2F-96ED-C343B3DECDF8}" type="pres">
      <dgm:prSet presAssocID="{4187EC12-6521-4DC8-A50C-E996F1195169}" presName="spaceRect" presStyleCnt="0"/>
      <dgm:spPr/>
    </dgm:pt>
    <dgm:pt modelId="{013C6DBE-27E6-4796-8020-79A1EC6CA80F}" type="pres">
      <dgm:prSet presAssocID="{4187EC12-6521-4DC8-A50C-E996F1195169}" presName="parTx" presStyleLbl="revTx" presStyleIdx="6" presStyleCnt="8">
        <dgm:presLayoutVars>
          <dgm:chMax val="0"/>
          <dgm:chPref val="0"/>
        </dgm:presLayoutVars>
      </dgm:prSet>
      <dgm:spPr/>
    </dgm:pt>
    <dgm:pt modelId="{524FA9FF-3EC7-4453-9524-C2697FDA8D86}" type="pres">
      <dgm:prSet presAssocID="{4187EC12-6521-4DC8-A50C-E996F1195169}" presName="desTx" presStyleLbl="revTx" presStyleIdx="7" presStyleCnt="8">
        <dgm:presLayoutVars/>
      </dgm:prSet>
      <dgm:spPr/>
    </dgm:pt>
  </dgm:ptLst>
  <dgm:cxnLst>
    <dgm:cxn modelId="{20C85101-6285-4C62-84E5-11C2C9909908}" srcId="{0B8EA473-7A93-43E0-92ED-5FDFE08C9118}" destId="{51B75DC2-F162-45C9-8372-845F20940323}" srcOrd="2" destOrd="0" parTransId="{0377B9B2-A005-41C4-8CAB-A3B0224975EB}" sibTransId="{AB0E5D37-E38F-4CC9-AAE6-1BC4D444032D}"/>
    <dgm:cxn modelId="{B5D8DB03-05EC-48B5-9F57-277A9D2591EF}" type="presOf" srcId="{77196D67-B0A6-4B41-A05B-9A5B40DD9D0D}" destId="{E36507EA-38AB-44CC-B11B-50B326429CEC}" srcOrd="0" destOrd="0" presId="urn:microsoft.com/office/officeart/2018/2/layout/IconVerticalSolidList"/>
    <dgm:cxn modelId="{45F68817-E256-4473-A3C1-10CC5D0719DD}" srcId="{4187EC12-6521-4DC8-A50C-E996F1195169}" destId="{0F042219-7A39-407C-943E-ED3C29E05D58}" srcOrd="0" destOrd="0" parTransId="{475B5D2A-56AC-4287-8AB9-C72775721811}" sibTransId="{AC130941-8E58-4A9A-A05E-2BC304EB484B}"/>
    <dgm:cxn modelId="{4277532B-5D23-4DCE-BC6F-B28058EB0CB2}" srcId="{D860CC44-CAC0-4D67-BF9E-02F70AC5A9AC}" destId="{2279BA40-7FB5-4346-BDB3-A69F1267C1F3}" srcOrd="0" destOrd="0" parTransId="{AFC62405-C1C2-4086-8D76-85E14BEB3183}" sibTransId="{09588630-1266-4AE0-B919-532B72F363BD}"/>
    <dgm:cxn modelId="{CD786030-12FF-4F4C-816E-831C3EFC3EF7}" type="presOf" srcId="{4187EC12-6521-4DC8-A50C-E996F1195169}" destId="{013C6DBE-27E6-4796-8020-79A1EC6CA80F}" srcOrd="0" destOrd="0" presId="urn:microsoft.com/office/officeart/2018/2/layout/IconVerticalSolidList"/>
    <dgm:cxn modelId="{20F86632-D05B-44C4-B694-4F88712B0706}" type="presOf" srcId="{7F46A746-7384-45E8-929A-889E653A70F4}" destId="{B98E6E4E-1ED8-4390-8662-D0952746BB6C}" srcOrd="0" destOrd="0" presId="urn:microsoft.com/office/officeart/2018/2/layout/IconVerticalSolidList"/>
    <dgm:cxn modelId="{8C48AD35-F413-435E-B02E-28E2FF2E207C}" type="presOf" srcId="{2279BA40-7FB5-4346-BDB3-A69F1267C1F3}" destId="{FDEA4A5F-970A-42F8-8367-C69309824968}" srcOrd="0" destOrd="0" presId="urn:microsoft.com/office/officeart/2018/2/layout/IconVerticalSolidList"/>
    <dgm:cxn modelId="{C9C85A64-5CAB-4453-ADD6-F69A09F468FF}" type="presOf" srcId="{0F042219-7A39-407C-943E-ED3C29E05D58}" destId="{524FA9FF-3EC7-4453-9524-C2697FDA8D86}" srcOrd="0" destOrd="0" presId="urn:microsoft.com/office/officeart/2018/2/layout/IconVerticalSolidList"/>
    <dgm:cxn modelId="{79208E4B-4639-4052-BE56-9FE78B403417}" srcId="{0B8EA473-7A93-43E0-92ED-5FDFE08C9118}" destId="{108C1EC8-D2B4-4C8A-827F-1B63D10540B6}" srcOrd="0" destOrd="0" parTransId="{FF182832-97BE-4D43-AB32-5E1992D7DD76}" sibTransId="{D713CBE1-EB0C-4094-B6A2-201269FB2D12}"/>
    <dgm:cxn modelId="{3F2B384E-0C87-4D4F-B387-D3D96EFF14A4}" type="presOf" srcId="{108C1EC8-D2B4-4C8A-827F-1B63D10540B6}" destId="{23BC5787-B88B-427D-B263-2E2BBEEDD89A}" srcOrd="0" destOrd="0" presId="urn:microsoft.com/office/officeart/2018/2/layout/IconVerticalSolidList"/>
    <dgm:cxn modelId="{6AA2E950-245E-454E-A6F6-B61875D87747}" type="presOf" srcId="{51B75DC2-F162-45C9-8372-845F20940323}" destId="{81BABFC1-31E7-40AE-8833-B3E3C95E063C}" srcOrd="0" destOrd="0" presId="urn:microsoft.com/office/officeart/2018/2/layout/IconVerticalSolidList"/>
    <dgm:cxn modelId="{6D99F551-9607-4E4A-96B6-F7B1CE485D26}" type="presOf" srcId="{0B8EA473-7A93-43E0-92ED-5FDFE08C9118}" destId="{40136443-B62E-4387-BA47-C7DC321D8D93}" srcOrd="0" destOrd="0" presId="urn:microsoft.com/office/officeart/2018/2/layout/IconVerticalSolidList"/>
    <dgm:cxn modelId="{9710395A-CC8A-45C3-8DCB-C2ABBF315668}" srcId="{0B8EA473-7A93-43E0-92ED-5FDFE08C9118}" destId="{D860CC44-CAC0-4D67-BF9E-02F70AC5A9AC}" srcOrd="1" destOrd="0" parTransId="{F91AC2DF-E979-494D-A81C-8FE21945523E}" sibTransId="{DDD8C67D-35C1-41FD-9365-96E23D7DE772}"/>
    <dgm:cxn modelId="{134EE88A-4721-406B-AAEB-7E501FB0206E}" type="presOf" srcId="{D860CC44-CAC0-4D67-BF9E-02F70AC5A9AC}" destId="{82731103-321A-4380-91EF-F49157B7A573}" srcOrd="0" destOrd="0" presId="urn:microsoft.com/office/officeart/2018/2/layout/IconVerticalSolidList"/>
    <dgm:cxn modelId="{6DBC0CA7-7A23-42BD-BE07-0E3D701C1ACC}" srcId="{0B8EA473-7A93-43E0-92ED-5FDFE08C9118}" destId="{4187EC12-6521-4DC8-A50C-E996F1195169}" srcOrd="3" destOrd="0" parTransId="{09B937A0-4BF0-4EB4-ACE3-166B4B2CE20A}" sibTransId="{9A1CD38C-BF07-49F4-BD06-8CA7C1779A65}"/>
    <dgm:cxn modelId="{CCA4F2C3-CCBF-4486-BEAD-A97359B16692}" srcId="{51B75DC2-F162-45C9-8372-845F20940323}" destId="{7F46A746-7384-45E8-929A-889E653A70F4}" srcOrd="0" destOrd="0" parTransId="{9330910D-F7AE-41B4-B7E5-FA7FEC7F88D7}" sibTransId="{7B3ABEC7-05AB-4B49-B6D9-2BA4186705A3}"/>
    <dgm:cxn modelId="{E82C75FF-E488-4EE3-A584-F1B6DE27710C}" srcId="{108C1EC8-D2B4-4C8A-827F-1B63D10540B6}" destId="{77196D67-B0A6-4B41-A05B-9A5B40DD9D0D}" srcOrd="0" destOrd="0" parTransId="{B1A8557B-9D82-4436-896C-AB84E5F74151}" sibTransId="{16F2B466-F392-4F09-BA99-2613583314AA}"/>
    <dgm:cxn modelId="{AC4F2451-9B44-4840-B9F6-06B320F10AAF}" type="presParOf" srcId="{40136443-B62E-4387-BA47-C7DC321D8D93}" destId="{EB5981C8-8057-4453-B46D-17D48C6BF295}" srcOrd="0" destOrd="0" presId="urn:microsoft.com/office/officeart/2018/2/layout/IconVerticalSolidList"/>
    <dgm:cxn modelId="{8E0663B0-C661-47B7-80A3-DDED460F978C}" type="presParOf" srcId="{EB5981C8-8057-4453-B46D-17D48C6BF295}" destId="{3B8D9D2F-1F58-457E-B7DD-87C912D78DF6}" srcOrd="0" destOrd="0" presId="urn:microsoft.com/office/officeart/2018/2/layout/IconVerticalSolidList"/>
    <dgm:cxn modelId="{4598463E-E355-4C4B-825E-F18ABE6D645E}" type="presParOf" srcId="{EB5981C8-8057-4453-B46D-17D48C6BF295}" destId="{53F1F809-AABB-4B04-A65F-E55184CE269C}" srcOrd="1" destOrd="0" presId="urn:microsoft.com/office/officeart/2018/2/layout/IconVerticalSolidList"/>
    <dgm:cxn modelId="{37913BF6-B7FA-41A9-95E5-446537F422B4}" type="presParOf" srcId="{EB5981C8-8057-4453-B46D-17D48C6BF295}" destId="{3B31DE66-D617-49D7-847C-28344DE97D0C}" srcOrd="2" destOrd="0" presId="urn:microsoft.com/office/officeart/2018/2/layout/IconVerticalSolidList"/>
    <dgm:cxn modelId="{24648A83-286B-4243-9235-66C788F88390}" type="presParOf" srcId="{EB5981C8-8057-4453-B46D-17D48C6BF295}" destId="{23BC5787-B88B-427D-B263-2E2BBEEDD89A}" srcOrd="3" destOrd="0" presId="urn:microsoft.com/office/officeart/2018/2/layout/IconVerticalSolidList"/>
    <dgm:cxn modelId="{235B99F6-5F60-42C3-B1CD-FEE9201BE136}" type="presParOf" srcId="{EB5981C8-8057-4453-B46D-17D48C6BF295}" destId="{E36507EA-38AB-44CC-B11B-50B326429CEC}" srcOrd="4" destOrd="0" presId="urn:microsoft.com/office/officeart/2018/2/layout/IconVerticalSolidList"/>
    <dgm:cxn modelId="{B2582143-D62E-44A9-A5B7-317F43F5D7A8}" type="presParOf" srcId="{40136443-B62E-4387-BA47-C7DC321D8D93}" destId="{9B7A6E85-D521-4009-93BB-9FDD86CC5E0F}" srcOrd="1" destOrd="0" presId="urn:microsoft.com/office/officeart/2018/2/layout/IconVerticalSolidList"/>
    <dgm:cxn modelId="{9C2F4B1B-E7C2-4155-B72F-4BF94D4A6A2D}" type="presParOf" srcId="{40136443-B62E-4387-BA47-C7DC321D8D93}" destId="{F0CA0426-F418-468B-9AE5-F2A01DAE41CB}" srcOrd="2" destOrd="0" presId="urn:microsoft.com/office/officeart/2018/2/layout/IconVerticalSolidList"/>
    <dgm:cxn modelId="{93365616-1774-4DBB-ABE6-70BB19C74256}" type="presParOf" srcId="{F0CA0426-F418-468B-9AE5-F2A01DAE41CB}" destId="{AF93CA96-93C8-4D04-B5B1-D877DEEEE36F}" srcOrd="0" destOrd="0" presId="urn:microsoft.com/office/officeart/2018/2/layout/IconVerticalSolidList"/>
    <dgm:cxn modelId="{9E4D2F1E-153C-4FC6-858F-AD300D9653DA}" type="presParOf" srcId="{F0CA0426-F418-468B-9AE5-F2A01DAE41CB}" destId="{DDAEA559-BF7D-475F-AFAB-A48607CAA93E}" srcOrd="1" destOrd="0" presId="urn:microsoft.com/office/officeart/2018/2/layout/IconVerticalSolidList"/>
    <dgm:cxn modelId="{07A935B2-CA74-46C5-B725-D6E5AA36588D}" type="presParOf" srcId="{F0CA0426-F418-468B-9AE5-F2A01DAE41CB}" destId="{117AE5EF-077E-4FD0-B7AC-8B88AE823D10}" srcOrd="2" destOrd="0" presId="urn:microsoft.com/office/officeart/2018/2/layout/IconVerticalSolidList"/>
    <dgm:cxn modelId="{DFFF3B42-F8C2-4C1D-B931-AE342A5837EB}" type="presParOf" srcId="{F0CA0426-F418-468B-9AE5-F2A01DAE41CB}" destId="{82731103-321A-4380-91EF-F49157B7A573}" srcOrd="3" destOrd="0" presId="urn:microsoft.com/office/officeart/2018/2/layout/IconVerticalSolidList"/>
    <dgm:cxn modelId="{09AB2C67-D9D2-4620-B809-01E09D3EAB74}" type="presParOf" srcId="{F0CA0426-F418-468B-9AE5-F2A01DAE41CB}" destId="{FDEA4A5F-970A-42F8-8367-C69309824968}" srcOrd="4" destOrd="0" presId="urn:microsoft.com/office/officeart/2018/2/layout/IconVerticalSolidList"/>
    <dgm:cxn modelId="{0462E006-B57F-4E8C-B715-FB3A4B35E276}" type="presParOf" srcId="{40136443-B62E-4387-BA47-C7DC321D8D93}" destId="{9F86922B-BACA-4607-B0B9-54213574FEDF}" srcOrd="3" destOrd="0" presId="urn:microsoft.com/office/officeart/2018/2/layout/IconVerticalSolidList"/>
    <dgm:cxn modelId="{1FF29DF2-D199-4670-AB3F-67E08AE084C6}" type="presParOf" srcId="{40136443-B62E-4387-BA47-C7DC321D8D93}" destId="{DB182A45-B902-4532-973C-A24BB3E9EFF3}" srcOrd="4" destOrd="0" presId="urn:microsoft.com/office/officeart/2018/2/layout/IconVerticalSolidList"/>
    <dgm:cxn modelId="{AE923490-60AC-4DB8-BE1D-75F0A1F1A334}" type="presParOf" srcId="{DB182A45-B902-4532-973C-A24BB3E9EFF3}" destId="{0C4ECC6F-FE9B-4A06-A16D-FF07E68632C2}" srcOrd="0" destOrd="0" presId="urn:microsoft.com/office/officeart/2018/2/layout/IconVerticalSolidList"/>
    <dgm:cxn modelId="{CADE8DE2-F311-437E-AF02-B7FBD514B378}" type="presParOf" srcId="{DB182A45-B902-4532-973C-A24BB3E9EFF3}" destId="{4A46ECD3-9EE5-42A3-9952-B78ABA7B5DA8}" srcOrd="1" destOrd="0" presId="urn:microsoft.com/office/officeart/2018/2/layout/IconVerticalSolidList"/>
    <dgm:cxn modelId="{26F5033B-BC07-4623-8ACF-40ADB4989BE9}" type="presParOf" srcId="{DB182A45-B902-4532-973C-A24BB3E9EFF3}" destId="{64A82833-0401-4127-BC45-A80F70CFD970}" srcOrd="2" destOrd="0" presId="urn:microsoft.com/office/officeart/2018/2/layout/IconVerticalSolidList"/>
    <dgm:cxn modelId="{B22AD44D-BEB0-4EFB-BA0B-71AA0DD07D5F}" type="presParOf" srcId="{DB182A45-B902-4532-973C-A24BB3E9EFF3}" destId="{81BABFC1-31E7-40AE-8833-B3E3C95E063C}" srcOrd="3" destOrd="0" presId="urn:microsoft.com/office/officeart/2018/2/layout/IconVerticalSolidList"/>
    <dgm:cxn modelId="{099C5F5C-7FAA-4D30-969A-A5252DB17840}" type="presParOf" srcId="{DB182A45-B902-4532-973C-A24BB3E9EFF3}" destId="{B98E6E4E-1ED8-4390-8662-D0952746BB6C}" srcOrd="4" destOrd="0" presId="urn:microsoft.com/office/officeart/2018/2/layout/IconVerticalSolidList"/>
    <dgm:cxn modelId="{F837AA6C-8DA4-4791-8423-CB0E18A9912A}" type="presParOf" srcId="{40136443-B62E-4387-BA47-C7DC321D8D93}" destId="{0670C183-7021-49B8-819D-7B700D24EB5D}" srcOrd="5" destOrd="0" presId="urn:microsoft.com/office/officeart/2018/2/layout/IconVerticalSolidList"/>
    <dgm:cxn modelId="{65695540-E720-4611-A374-CB93C4C2A365}" type="presParOf" srcId="{40136443-B62E-4387-BA47-C7DC321D8D93}" destId="{FED45EA2-28A9-40A8-B4C4-B8DB5C2A9D24}" srcOrd="6" destOrd="0" presId="urn:microsoft.com/office/officeart/2018/2/layout/IconVerticalSolidList"/>
    <dgm:cxn modelId="{1AFE9E42-4BB4-4CBE-BE65-90BB7F884A41}" type="presParOf" srcId="{FED45EA2-28A9-40A8-B4C4-B8DB5C2A9D24}" destId="{82977CBE-C9DD-48E0-B4E6-869CAEA35B9F}" srcOrd="0" destOrd="0" presId="urn:microsoft.com/office/officeart/2018/2/layout/IconVerticalSolidList"/>
    <dgm:cxn modelId="{55312A8C-D0EA-465C-AA28-614FE6494942}" type="presParOf" srcId="{FED45EA2-28A9-40A8-B4C4-B8DB5C2A9D24}" destId="{EBC64BFC-F814-47B7-83A4-0CA9D9243F62}" srcOrd="1" destOrd="0" presId="urn:microsoft.com/office/officeart/2018/2/layout/IconVerticalSolidList"/>
    <dgm:cxn modelId="{DDB5DD14-6D35-4523-A8B2-7D65299519C6}" type="presParOf" srcId="{FED45EA2-28A9-40A8-B4C4-B8DB5C2A9D24}" destId="{6B45FC84-19EE-4E2F-96ED-C343B3DECDF8}" srcOrd="2" destOrd="0" presId="urn:microsoft.com/office/officeart/2018/2/layout/IconVerticalSolidList"/>
    <dgm:cxn modelId="{A322EF11-FBC8-416B-AA09-6F836134A356}" type="presParOf" srcId="{FED45EA2-28A9-40A8-B4C4-B8DB5C2A9D24}" destId="{013C6DBE-27E6-4796-8020-79A1EC6CA80F}" srcOrd="3" destOrd="0" presId="urn:microsoft.com/office/officeart/2018/2/layout/IconVerticalSolidList"/>
    <dgm:cxn modelId="{D12F7083-FE26-449B-BC22-67508A138544}" type="presParOf" srcId="{FED45EA2-28A9-40A8-B4C4-B8DB5C2A9D24}" destId="{524FA9FF-3EC7-4453-9524-C2697FDA8D86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4C4AC6-420F-4E97-BD86-F490D38730E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25148EC-BE84-4D25-B8E0-4E200F1E8F92}">
      <dgm:prSet/>
      <dgm:spPr/>
      <dgm:t>
        <a:bodyPr/>
        <a:lstStyle/>
        <a:p>
          <a:r>
            <a:rPr lang="en-US"/>
            <a:t>Only 35% of faculty participated in the Incentive Program.</a:t>
          </a:r>
        </a:p>
      </dgm:t>
    </dgm:pt>
    <dgm:pt modelId="{3FD5221D-70CC-4110-8578-B9D81C86A7ED}" type="parTrans" cxnId="{6D564750-2947-4F42-96DD-A30E17AA02B1}">
      <dgm:prSet/>
      <dgm:spPr/>
      <dgm:t>
        <a:bodyPr/>
        <a:lstStyle/>
        <a:p>
          <a:endParaRPr lang="en-US"/>
        </a:p>
      </dgm:t>
    </dgm:pt>
    <dgm:pt modelId="{315E44C7-C707-4FCC-B653-44DE58536868}" type="sibTrans" cxnId="{6D564750-2947-4F42-96DD-A30E17AA02B1}">
      <dgm:prSet/>
      <dgm:spPr/>
      <dgm:t>
        <a:bodyPr/>
        <a:lstStyle/>
        <a:p>
          <a:endParaRPr lang="en-US"/>
        </a:p>
      </dgm:t>
    </dgm:pt>
    <dgm:pt modelId="{8524C50A-73DD-4E7B-8034-235C9F21B702}">
      <dgm:prSet/>
      <dgm:spPr/>
      <dgm:t>
        <a:bodyPr/>
        <a:lstStyle/>
        <a:p>
          <a:r>
            <a:rPr lang="en-US"/>
            <a:t>Only 30%of those who participated responded to the survey.</a:t>
          </a:r>
        </a:p>
      </dgm:t>
    </dgm:pt>
    <dgm:pt modelId="{8D506170-A374-459C-BEA3-AE241442BDD2}" type="parTrans" cxnId="{64E703C5-A99B-4D4A-915A-F5D89AE7AFBC}">
      <dgm:prSet/>
      <dgm:spPr/>
      <dgm:t>
        <a:bodyPr/>
        <a:lstStyle/>
        <a:p>
          <a:endParaRPr lang="en-US"/>
        </a:p>
      </dgm:t>
    </dgm:pt>
    <dgm:pt modelId="{A57CFA64-9208-4897-9622-F8A201131C9C}" type="sibTrans" cxnId="{64E703C5-A99B-4D4A-915A-F5D89AE7AFBC}">
      <dgm:prSet/>
      <dgm:spPr/>
      <dgm:t>
        <a:bodyPr/>
        <a:lstStyle/>
        <a:p>
          <a:endParaRPr lang="en-US"/>
        </a:p>
      </dgm:t>
    </dgm:pt>
    <dgm:pt modelId="{D0067178-47D5-4290-889E-462692B0602D}" type="pres">
      <dgm:prSet presAssocID="{814C4AC6-420F-4E97-BD86-F490D38730E1}" presName="vert0" presStyleCnt="0">
        <dgm:presLayoutVars>
          <dgm:dir/>
          <dgm:animOne val="branch"/>
          <dgm:animLvl val="lvl"/>
        </dgm:presLayoutVars>
      </dgm:prSet>
      <dgm:spPr/>
    </dgm:pt>
    <dgm:pt modelId="{AAF7520D-8846-47F9-A968-59D509491A8C}" type="pres">
      <dgm:prSet presAssocID="{925148EC-BE84-4D25-B8E0-4E200F1E8F92}" presName="thickLine" presStyleLbl="alignNode1" presStyleIdx="0" presStyleCnt="2"/>
      <dgm:spPr/>
    </dgm:pt>
    <dgm:pt modelId="{D2AF8B16-6AC6-41D4-A1D6-072E6C029FF5}" type="pres">
      <dgm:prSet presAssocID="{925148EC-BE84-4D25-B8E0-4E200F1E8F92}" presName="horz1" presStyleCnt="0"/>
      <dgm:spPr/>
    </dgm:pt>
    <dgm:pt modelId="{576D9A12-403D-494B-B999-6FA4676257A0}" type="pres">
      <dgm:prSet presAssocID="{925148EC-BE84-4D25-B8E0-4E200F1E8F92}" presName="tx1" presStyleLbl="revTx" presStyleIdx="0" presStyleCnt="2"/>
      <dgm:spPr/>
    </dgm:pt>
    <dgm:pt modelId="{DEBBEDFD-2752-4CE9-907F-A36AFA633195}" type="pres">
      <dgm:prSet presAssocID="{925148EC-BE84-4D25-B8E0-4E200F1E8F92}" presName="vert1" presStyleCnt="0"/>
      <dgm:spPr/>
    </dgm:pt>
    <dgm:pt modelId="{07E6F531-239D-4EE2-8F78-7212EA1138E2}" type="pres">
      <dgm:prSet presAssocID="{8524C50A-73DD-4E7B-8034-235C9F21B702}" presName="thickLine" presStyleLbl="alignNode1" presStyleIdx="1" presStyleCnt="2"/>
      <dgm:spPr/>
    </dgm:pt>
    <dgm:pt modelId="{BA5E9752-640F-4F12-8AD4-CCF805CE4DEB}" type="pres">
      <dgm:prSet presAssocID="{8524C50A-73DD-4E7B-8034-235C9F21B702}" presName="horz1" presStyleCnt="0"/>
      <dgm:spPr/>
    </dgm:pt>
    <dgm:pt modelId="{BEC3B654-5241-445D-ABCF-33D172F418F0}" type="pres">
      <dgm:prSet presAssocID="{8524C50A-73DD-4E7B-8034-235C9F21B702}" presName="tx1" presStyleLbl="revTx" presStyleIdx="1" presStyleCnt="2"/>
      <dgm:spPr/>
    </dgm:pt>
    <dgm:pt modelId="{08B48645-9B7E-4D47-A9CC-A963B03CB931}" type="pres">
      <dgm:prSet presAssocID="{8524C50A-73DD-4E7B-8034-235C9F21B702}" presName="vert1" presStyleCnt="0"/>
      <dgm:spPr/>
    </dgm:pt>
  </dgm:ptLst>
  <dgm:cxnLst>
    <dgm:cxn modelId="{6D564750-2947-4F42-96DD-A30E17AA02B1}" srcId="{814C4AC6-420F-4E97-BD86-F490D38730E1}" destId="{925148EC-BE84-4D25-B8E0-4E200F1E8F92}" srcOrd="0" destOrd="0" parTransId="{3FD5221D-70CC-4110-8578-B9D81C86A7ED}" sibTransId="{315E44C7-C707-4FCC-B653-44DE58536868}"/>
    <dgm:cxn modelId="{16410F8B-DDAB-4FEE-A4AD-73C7EEF7219D}" type="presOf" srcId="{925148EC-BE84-4D25-B8E0-4E200F1E8F92}" destId="{576D9A12-403D-494B-B999-6FA4676257A0}" srcOrd="0" destOrd="0" presId="urn:microsoft.com/office/officeart/2008/layout/LinedList"/>
    <dgm:cxn modelId="{5CE5238E-22FD-4218-B5D2-09443558F9E9}" type="presOf" srcId="{814C4AC6-420F-4E97-BD86-F490D38730E1}" destId="{D0067178-47D5-4290-889E-462692B0602D}" srcOrd="0" destOrd="0" presId="urn:microsoft.com/office/officeart/2008/layout/LinedList"/>
    <dgm:cxn modelId="{402F82B5-CD60-4A52-9CBB-3FF4B098CDA6}" type="presOf" srcId="{8524C50A-73DD-4E7B-8034-235C9F21B702}" destId="{BEC3B654-5241-445D-ABCF-33D172F418F0}" srcOrd="0" destOrd="0" presId="urn:microsoft.com/office/officeart/2008/layout/LinedList"/>
    <dgm:cxn modelId="{64E703C5-A99B-4D4A-915A-F5D89AE7AFBC}" srcId="{814C4AC6-420F-4E97-BD86-F490D38730E1}" destId="{8524C50A-73DD-4E7B-8034-235C9F21B702}" srcOrd="1" destOrd="0" parTransId="{8D506170-A374-459C-BEA3-AE241442BDD2}" sibTransId="{A57CFA64-9208-4897-9622-F8A201131C9C}"/>
    <dgm:cxn modelId="{8932C479-8FAD-4419-8314-39245F84F834}" type="presParOf" srcId="{D0067178-47D5-4290-889E-462692B0602D}" destId="{AAF7520D-8846-47F9-A968-59D509491A8C}" srcOrd="0" destOrd="0" presId="urn:microsoft.com/office/officeart/2008/layout/LinedList"/>
    <dgm:cxn modelId="{2D46876B-B845-47AA-AE1A-9AEA08604FC3}" type="presParOf" srcId="{D0067178-47D5-4290-889E-462692B0602D}" destId="{D2AF8B16-6AC6-41D4-A1D6-072E6C029FF5}" srcOrd="1" destOrd="0" presId="urn:microsoft.com/office/officeart/2008/layout/LinedList"/>
    <dgm:cxn modelId="{2D69588A-6929-4F3D-B34A-BC84FE9A6D05}" type="presParOf" srcId="{D2AF8B16-6AC6-41D4-A1D6-072E6C029FF5}" destId="{576D9A12-403D-494B-B999-6FA4676257A0}" srcOrd="0" destOrd="0" presId="urn:microsoft.com/office/officeart/2008/layout/LinedList"/>
    <dgm:cxn modelId="{985C0284-017E-4344-B87E-5FFE32EFAF41}" type="presParOf" srcId="{D2AF8B16-6AC6-41D4-A1D6-072E6C029FF5}" destId="{DEBBEDFD-2752-4CE9-907F-A36AFA633195}" srcOrd="1" destOrd="0" presId="urn:microsoft.com/office/officeart/2008/layout/LinedList"/>
    <dgm:cxn modelId="{ACFA914E-BEC3-4553-82C7-05114C489629}" type="presParOf" srcId="{D0067178-47D5-4290-889E-462692B0602D}" destId="{07E6F531-239D-4EE2-8F78-7212EA1138E2}" srcOrd="2" destOrd="0" presId="urn:microsoft.com/office/officeart/2008/layout/LinedList"/>
    <dgm:cxn modelId="{128DDC8D-92DD-449C-A78A-AAD1AFF157EE}" type="presParOf" srcId="{D0067178-47D5-4290-889E-462692B0602D}" destId="{BA5E9752-640F-4F12-8AD4-CCF805CE4DEB}" srcOrd="3" destOrd="0" presId="urn:microsoft.com/office/officeart/2008/layout/LinedList"/>
    <dgm:cxn modelId="{14DF00D7-5FCD-41FE-9DE4-29BABBE96FA9}" type="presParOf" srcId="{BA5E9752-640F-4F12-8AD4-CCF805CE4DEB}" destId="{BEC3B654-5241-445D-ABCF-33D172F418F0}" srcOrd="0" destOrd="0" presId="urn:microsoft.com/office/officeart/2008/layout/LinedList"/>
    <dgm:cxn modelId="{73552BDF-F9DF-477C-A47A-F687248213E3}" type="presParOf" srcId="{BA5E9752-640F-4F12-8AD4-CCF805CE4DEB}" destId="{08B48645-9B7E-4D47-A9CC-A963B03CB93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7FBCF9-E1C3-4979-BA79-EF15A6BBE096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1D301DC9-6411-4C67-8C1A-3803FE664561}">
      <dgm:prSet custT="1"/>
      <dgm:spPr/>
      <dgm:t>
        <a:bodyPr/>
        <a:lstStyle/>
        <a:p>
          <a:pPr>
            <a:defRPr cap="all"/>
          </a:pPr>
          <a:r>
            <a:rPr lang="en-US" sz="2400" dirty="0"/>
            <a:t>Continue offering professional development opportunities</a:t>
          </a:r>
        </a:p>
      </dgm:t>
    </dgm:pt>
    <dgm:pt modelId="{B71E365C-39D0-4719-B57E-58C091CE77EF}" type="parTrans" cxnId="{60BD9162-DE0F-4C0C-B1D0-434EB0C1E238}">
      <dgm:prSet/>
      <dgm:spPr/>
      <dgm:t>
        <a:bodyPr/>
        <a:lstStyle/>
        <a:p>
          <a:endParaRPr lang="en-US"/>
        </a:p>
      </dgm:t>
    </dgm:pt>
    <dgm:pt modelId="{23237052-1B86-407F-B771-30E4AB210D62}" type="sibTrans" cxnId="{60BD9162-DE0F-4C0C-B1D0-434EB0C1E238}">
      <dgm:prSet/>
      <dgm:spPr/>
      <dgm:t>
        <a:bodyPr/>
        <a:lstStyle/>
        <a:p>
          <a:endParaRPr lang="en-US"/>
        </a:p>
      </dgm:t>
    </dgm:pt>
    <dgm:pt modelId="{CC06B6DB-CD35-4B8F-B33E-2C707319A028}">
      <dgm:prSet custT="1"/>
      <dgm:spPr/>
      <dgm:t>
        <a:bodyPr/>
        <a:lstStyle/>
        <a:p>
          <a:pPr>
            <a:defRPr cap="all"/>
          </a:pPr>
          <a:r>
            <a:rPr lang="en-US" sz="2400" dirty="0"/>
            <a:t>Develop a Peer Evaluation Program</a:t>
          </a:r>
        </a:p>
      </dgm:t>
    </dgm:pt>
    <dgm:pt modelId="{4376635E-89C6-4DD9-AAC7-9877DC350CBD}" type="parTrans" cxnId="{4BCC8DAD-100D-4BF8-81AF-4F55BD27B873}">
      <dgm:prSet/>
      <dgm:spPr/>
      <dgm:t>
        <a:bodyPr/>
        <a:lstStyle/>
        <a:p>
          <a:endParaRPr lang="en-US"/>
        </a:p>
      </dgm:t>
    </dgm:pt>
    <dgm:pt modelId="{4B403683-D1B9-472E-933F-C6C818468EB5}" type="sibTrans" cxnId="{4BCC8DAD-100D-4BF8-81AF-4F55BD27B873}">
      <dgm:prSet/>
      <dgm:spPr/>
      <dgm:t>
        <a:bodyPr/>
        <a:lstStyle/>
        <a:p>
          <a:endParaRPr lang="en-US"/>
        </a:p>
      </dgm:t>
    </dgm:pt>
    <dgm:pt modelId="{242623F8-076D-4645-A681-8B1ADC1A905C}">
      <dgm:prSet custT="1"/>
      <dgm:spPr/>
      <dgm:t>
        <a:bodyPr/>
        <a:lstStyle/>
        <a:p>
          <a:pPr>
            <a:defRPr cap="all"/>
          </a:pPr>
          <a:r>
            <a:rPr lang="en-US" sz="2400" dirty="0"/>
            <a:t>Hold Blackboard Office Hours</a:t>
          </a:r>
        </a:p>
      </dgm:t>
    </dgm:pt>
    <dgm:pt modelId="{1AE565BD-87E3-4080-85EB-2EC22C1351B0}" type="parTrans" cxnId="{C772E43B-C2D6-41F1-9EC8-DE8F86DA940B}">
      <dgm:prSet/>
      <dgm:spPr/>
      <dgm:t>
        <a:bodyPr/>
        <a:lstStyle/>
        <a:p>
          <a:endParaRPr lang="en-US"/>
        </a:p>
      </dgm:t>
    </dgm:pt>
    <dgm:pt modelId="{0377E221-26B7-4758-98A2-B6B56576C541}" type="sibTrans" cxnId="{C772E43B-C2D6-41F1-9EC8-DE8F86DA940B}">
      <dgm:prSet/>
      <dgm:spPr/>
      <dgm:t>
        <a:bodyPr/>
        <a:lstStyle/>
        <a:p>
          <a:endParaRPr lang="en-US"/>
        </a:p>
      </dgm:t>
    </dgm:pt>
    <dgm:pt modelId="{2C5F99A7-BB37-4564-99CB-89326953DC6B}">
      <dgm:prSet custT="1"/>
      <dgm:spPr/>
      <dgm:t>
        <a:bodyPr/>
        <a:lstStyle/>
        <a:p>
          <a:pPr>
            <a:defRPr cap="all"/>
          </a:pPr>
          <a:r>
            <a:rPr lang="en-US" sz="2400" dirty="0"/>
            <a:t>Present at existing meetings</a:t>
          </a:r>
        </a:p>
      </dgm:t>
    </dgm:pt>
    <dgm:pt modelId="{9A25DAE0-8819-4411-8F59-C53B866B8122}" type="parTrans" cxnId="{6F02FF68-8489-4327-84D7-6EABCB9BA879}">
      <dgm:prSet/>
      <dgm:spPr/>
      <dgm:t>
        <a:bodyPr/>
        <a:lstStyle/>
        <a:p>
          <a:endParaRPr lang="en-US"/>
        </a:p>
      </dgm:t>
    </dgm:pt>
    <dgm:pt modelId="{FE3DB62D-0D84-4989-B37F-44C8B4B96A22}" type="sibTrans" cxnId="{6F02FF68-8489-4327-84D7-6EABCB9BA879}">
      <dgm:prSet/>
      <dgm:spPr/>
      <dgm:t>
        <a:bodyPr/>
        <a:lstStyle/>
        <a:p>
          <a:endParaRPr lang="en-US"/>
        </a:p>
      </dgm:t>
    </dgm:pt>
    <dgm:pt modelId="{675DAD00-73AC-4697-9A7E-763D6D37A841}" type="pres">
      <dgm:prSet presAssocID="{AB7FBCF9-E1C3-4979-BA79-EF15A6BBE096}" presName="root" presStyleCnt="0">
        <dgm:presLayoutVars>
          <dgm:dir/>
          <dgm:resizeHandles val="exact"/>
        </dgm:presLayoutVars>
      </dgm:prSet>
      <dgm:spPr/>
    </dgm:pt>
    <dgm:pt modelId="{65ED6E3D-FFF7-49F7-8E42-C79EC31CF8C5}" type="pres">
      <dgm:prSet presAssocID="{1D301DC9-6411-4C67-8C1A-3803FE664561}" presName="compNode" presStyleCnt="0"/>
      <dgm:spPr/>
    </dgm:pt>
    <dgm:pt modelId="{86AB6046-BBD7-4450-8339-C165D6B904AC}" type="pres">
      <dgm:prSet presAssocID="{1D301DC9-6411-4C67-8C1A-3803FE664561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  <a:solidFill>
          <a:schemeClr val="accent1"/>
        </a:solidFill>
      </dgm:spPr>
    </dgm:pt>
    <dgm:pt modelId="{A0492E51-2D08-4D87-A5D5-362696E66F12}" type="pres">
      <dgm:prSet presAssocID="{1D301DC9-6411-4C67-8C1A-3803FE66456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351ECF14-328F-4FC4-8F1B-2464C92A1CBA}" type="pres">
      <dgm:prSet presAssocID="{1D301DC9-6411-4C67-8C1A-3803FE664561}" presName="spaceRect" presStyleCnt="0"/>
      <dgm:spPr/>
    </dgm:pt>
    <dgm:pt modelId="{0754F0E9-7D14-4009-B6D1-9CED8876EE06}" type="pres">
      <dgm:prSet presAssocID="{1D301DC9-6411-4C67-8C1A-3803FE664561}" presName="textRect" presStyleLbl="revTx" presStyleIdx="0" presStyleCnt="4">
        <dgm:presLayoutVars>
          <dgm:chMax val="1"/>
          <dgm:chPref val="1"/>
        </dgm:presLayoutVars>
      </dgm:prSet>
      <dgm:spPr/>
    </dgm:pt>
    <dgm:pt modelId="{20085BF1-0684-4567-8A9A-A2179BFA0F7E}" type="pres">
      <dgm:prSet presAssocID="{23237052-1B86-407F-B771-30E4AB210D62}" presName="sibTrans" presStyleCnt="0"/>
      <dgm:spPr/>
    </dgm:pt>
    <dgm:pt modelId="{CDAF82B0-73DD-4BFC-A68A-379839869536}" type="pres">
      <dgm:prSet presAssocID="{CC06B6DB-CD35-4B8F-B33E-2C707319A028}" presName="compNode" presStyleCnt="0"/>
      <dgm:spPr/>
    </dgm:pt>
    <dgm:pt modelId="{F11EA190-3AF3-45DA-80A1-CEA7B46D9574}" type="pres">
      <dgm:prSet presAssocID="{CC06B6DB-CD35-4B8F-B33E-2C707319A028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  <a:solidFill>
          <a:schemeClr val="accent1"/>
        </a:solidFill>
      </dgm:spPr>
    </dgm:pt>
    <dgm:pt modelId="{67AB7381-F2F8-49A9-BBEB-FF1F8E34D826}" type="pres">
      <dgm:prSet presAssocID="{CC06B6DB-CD35-4B8F-B33E-2C707319A02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31D1FBBB-207B-446E-98A7-9C33EB2E9CAE}" type="pres">
      <dgm:prSet presAssocID="{CC06B6DB-CD35-4B8F-B33E-2C707319A028}" presName="spaceRect" presStyleCnt="0"/>
      <dgm:spPr/>
    </dgm:pt>
    <dgm:pt modelId="{0FD89A38-A26A-43B0-B571-B499DAB8284C}" type="pres">
      <dgm:prSet presAssocID="{CC06B6DB-CD35-4B8F-B33E-2C707319A028}" presName="textRect" presStyleLbl="revTx" presStyleIdx="1" presStyleCnt="4">
        <dgm:presLayoutVars>
          <dgm:chMax val="1"/>
          <dgm:chPref val="1"/>
        </dgm:presLayoutVars>
      </dgm:prSet>
      <dgm:spPr/>
    </dgm:pt>
    <dgm:pt modelId="{3C89FAF3-1456-4A29-BA72-CD76FB1ED292}" type="pres">
      <dgm:prSet presAssocID="{4B403683-D1B9-472E-933F-C6C818468EB5}" presName="sibTrans" presStyleCnt="0"/>
      <dgm:spPr/>
    </dgm:pt>
    <dgm:pt modelId="{101819BB-729F-4DAC-9272-0B15593E6B0F}" type="pres">
      <dgm:prSet presAssocID="{242623F8-076D-4645-A681-8B1ADC1A905C}" presName="compNode" presStyleCnt="0"/>
      <dgm:spPr/>
    </dgm:pt>
    <dgm:pt modelId="{88DC1D0C-938C-4E0C-95E0-63AF73DF0315}" type="pres">
      <dgm:prSet presAssocID="{242623F8-076D-4645-A681-8B1ADC1A905C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  <a:solidFill>
          <a:schemeClr val="accent1"/>
        </a:solidFill>
      </dgm:spPr>
    </dgm:pt>
    <dgm:pt modelId="{C2E77E0B-C130-416F-A208-F133E2486B8F}" type="pres">
      <dgm:prSet presAssocID="{242623F8-076D-4645-A681-8B1ADC1A905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6686695C-4914-4E50-A9C8-0F446F202C84}" type="pres">
      <dgm:prSet presAssocID="{242623F8-076D-4645-A681-8B1ADC1A905C}" presName="spaceRect" presStyleCnt="0"/>
      <dgm:spPr/>
    </dgm:pt>
    <dgm:pt modelId="{7CA32953-9BC1-41B8-9F7F-DC7937973D24}" type="pres">
      <dgm:prSet presAssocID="{242623F8-076D-4645-A681-8B1ADC1A905C}" presName="textRect" presStyleLbl="revTx" presStyleIdx="2" presStyleCnt="4">
        <dgm:presLayoutVars>
          <dgm:chMax val="1"/>
          <dgm:chPref val="1"/>
        </dgm:presLayoutVars>
      </dgm:prSet>
      <dgm:spPr/>
    </dgm:pt>
    <dgm:pt modelId="{6BCF3BFB-14DB-472D-A942-83E4F0055378}" type="pres">
      <dgm:prSet presAssocID="{0377E221-26B7-4758-98A2-B6B56576C541}" presName="sibTrans" presStyleCnt="0"/>
      <dgm:spPr/>
    </dgm:pt>
    <dgm:pt modelId="{EF432AC3-E75F-4B2F-8054-C1C720D19AFB}" type="pres">
      <dgm:prSet presAssocID="{2C5F99A7-BB37-4564-99CB-89326953DC6B}" presName="compNode" presStyleCnt="0"/>
      <dgm:spPr/>
    </dgm:pt>
    <dgm:pt modelId="{3E4E5117-C16F-48F6-B90E-AC873028E030}" type="pres">
      <dgm:prSet presAssocID="{2C5F99A7-BB37-4564-99CB-89326953DC6B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  <a:solidFill>
          <a:schemeClr val="accent1"/>
        </a:solidFill>
      </dgm:spPr>
    </dgm:pt>
    <dgm:pt modelId="{A0F627C7-C81F-468C-8752-DFA492E0C38A}" type="pres">
      <dgm:prSet presAssocID="{2C5F99A7-BB37-4564-99CB-89326953DC6B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52BD146E-26AD-4305-BD76-35A5BCD37542}" type="pres">
      <dgm:prSet presAssocID="{2C5F99A7-BB37-4564-99CB-89326953DC6B}" presName="spaceRect" presStyleCnt="0"/>
      <dgm:spPr/>
    </dgm:pt>
    <dgm:pt modelId="{8783DC44-520F-4E9A-AC64-09DBDF209C4B}" type="pres">
      <dgm:prSet presAssocID="{2C5F99A7-BB37-4564-99CB-89326953DC6B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C772E43B-C2D6-41F1-9EC8-DE8F86DA940B}" srcId="{AB7FBCF9-E1C3-4979-BA79-EF15A6BBE096}" destId="{242623F8-076D-4645-A681-8B1ADC1A905C}" srcOrd="2" destOrd="0" parTransId="{1AE565BD-87E3-4080-85EB-2EC22C1351B0}" sibTransId="{0377E221-26B7-4758-98A2-B6B56576C541}"/>
    <dgm:cxn modelId="{60BD9162-DE0F-4C0C-B1D0-434EB0C1E238}" srcId="{AB7FBCF9-E1C3-4979-BA79-EF15A6BBE096}" destId="{1D301DC9-6411-4C67-8C1A-3803FE664561}" srcOrd="0" destOrd="0" parTransId="{B71E365C-39D0-4719-B57E-58C091CE77EF}" sibTransId="{23237052-1B86-407F-B771-30E4AB210D62}"/>
    <dgm:cxn modelId="{4E127A66-9A9D-4CDD-8B19-D50DA90951B2}" type="presOf" srcId="{CC06B6DB-CD35-4B8F-B33E-2C707319A028}" destId="{0FD89A38-A26A-43B0-B571-B499DAB8284C}" srcOrd="0" destOrd="0" presId="urn:microsoft.com/office/officeart/2018/5/layout/IconLeafLabelList"/>
    <dgm:cxn modelId="{6F02FF68-8489-4327-84D7-6EABCB9BA879}" srcId="{AB7FBCF9-E1C3-4979-BA79-EF15A6BBE096}" destId="{2C5F99A7-BB37-4564-99CB-89326953DC6B}" srcOrd="3" destOrd="0" parTransId="{9A25DAE0-8819-4411-8F59-C53B866B8122}" sibTransId="{FE3DB62D-0D84-4989-B37F-44C8B4B96A22}"/>
    <dgm:cxn modelId="{A861796B-F1E1-4BF3-9846-D56E497E5E37}" type="presOf" srcId="{AB7FBCF9-E1C3-4979-BA79-EF15A6BBE096}" destId="{675DAD00-73AC-4697-9A7E-763D6D37A841}" srcOrd="0" destOrd="0" presId="urn:microsoft.com/office/officeart/2018/5/layout/IconLeafLabelList"/>
    <dgm:cxn modelId="{B1E03388-2D75-49B9-9C75-E6DE99F802CC}" type="presOf" srcId="{1D301DC9-6411-4C67-8C1A-3803FE664561}" destId="{0754F0E9-7D14-4009-B6D1-9CED8876EE06}" srcOrd="0" destOrd="0" presId="urn:microsoft.com/office/officeart/2018/5/layout/IconLeafLabelList"/>
    <dgm:cxn modelId="{4BCC8DAD-100D-4BF8-81AF-4F55BD27B873}" srcId="{AB7FBCF9-E1C3-4979-BA79-EF15A6BBE096}" destId="{CC06B6DB-CD35-4B8F-B33E-2C707319A028}" srcOrd="1" destOrd="0" parTransId="{4376635E-89C6-4DD9-AAC7-9877DC350CBD}" sibTransId="{4B403683-D1B9-472E-933F-C6C818468EB5}"/>
    <dgm:cxn modelId="{903389D1-03A7-4581-A718-5E35E5B0DE77}" type="presOf" srcId="{242623F8-076D-4645-A681-8B1ADC1A905C}" destId="{7CA32953-9BC1-41B8-9F7F-DC7937973D24}" srcOrd="0" destOrd="0" presId="urn:microsoft.com/office/officeart/2018/5/layout/IconLeafLabelList"/>
    <dgm:cxn modelId="{A84BEFF3-B242-43D5-A211-51CB2CD87F1C}" type="presOf" srcId="{2C5F99A7-BB37-4564-99CB-89326953DC6B}" destId="{8783DC44-520F-4E9A-AC64-09DBDF209C4B}" srcOrd="0" destOrd="0" presId="urn:microsoft.com/office/officeart/2018/5/layout/IconLeafLabelList"/>
    <dgm:cxn modelId="{A414B06B-8CDC-48C0-9FE4-785A795A75CC}" type="presParOf" srcId="{675DAD00-73AC-4697-9A7E-763D6D37A841}" destId="{65ED6E3D-FFF7-49F7-8E42-C79EC31CF8C5}" srcOrd="0" destOrd="0" presId="urn:microsoft.com/office/officeart/2018/5/layout/IconLeafLabelList"/>
    <dgm:cxn modelId="{46AC7DF3-8A66-48B3-BAC7-EC4DBE8B36D4}" type="presParOf" srcId="{65ED6E3D-FFF7-49F7-8E42-C79EC31CF8C5}" destId="{86AB6046-BBD7-4450-8339-C165D6B904AC}" srcOrd="0" destOrd="0" presId="urn:microsoft.com/office/officeart/2018/5/layout/IconLeafLabelList"/>
    <dgm:cxn modelId="{4773FBEC-2CBB-4CA0-B03E-EF00554769EA}" type="presParOf" srcId="{65ED6E3D-FFF7-49F7-8E42-C79EC31CF8C5}" destId="{A0492E51-2D08-4D87-A5D5-362696E66F12}" srcOrd="1" destOrd="0" presId="urn:microsoft.com/office/officeart/2018/5/layout/IconLeafLabelList"/>
    <dgm:cxn modelId="{48638665-AC69-46CD-944F-4A2E9666049B}" type="presParOf" srcId="{65ED6E3D-FFF7-49F7-8E42-C79EC31CF8C5}" destId="{351ECF14-328F-4FC4-8F1B-2464C92A1CBA}" srcOrd="2" destOrd="0" presId="urn:microsoft.com/office/officeart/2018/5/layout/IconLeafLabelList"/>
    <dgm:cxn modelId="{43EE3299-2094-4EC4-88B1-001A27B5DA5C}" type="presParOf" srcId="{65ED6E3D-FFF7-49F7-8E42-C79EC31CF8C5}" destId="{0754F0E9-7D14-4009-B6D1-9CED8876EE06}" srcOrd="3" destOrd="0" presId="urn:microsoft.com/office/officeart/2018/5/layout/IconLeafLabelList"/>
    <dgm:cxn modelId="{92188CAD-EDDB-4221-BC56-1F1D70FB7849}" type="presParOf" srcId="{675DAD00-73AC-4697-9A7E-763D6D37A841}" destId="{20085BF1-0684-4567-8A9A-A2179BFA0F7E}" srcOrd="1" destOrd="0" presId="urn:microsoft.com/office/officeart/2018/5/layout/IconLeafLabelList"/>
    <dgm:cxn modelId="{74D486EA-E1E9-44E8-96DC-35FC2198B6FA}" type="presParOf" srcId="{675DAD00-73AC-4697-9A7E-763D6D37A841}" destId="{CDAF82B0-73DD-4BFC-A68A-379839869536}" srcOrd="2" destOrd="0" presId="urn:microsoft.com/office/officeart/2018/5/layout/IconLeafLabelList"/>
    <dgm:cxn modelId="{13E7D19F-6EA5-42B4-94BB-398AEA476823}" type="presParOf" srcId="{CDAF82B0-73DD-4BFC-A68A-379839869536}" destId="{F11EA190-3AF3-45DA-80A1-CEA7B46D9574}" srcOrd="0" destOrd="0" presId="urn:microsoft.com/office/officeart/2018/5/layout/IconLeafLabelList"/>
    <dgm:cxn modelId="{A6A182E7-67F3-4E4C-B1EF-C97B718FEEB5}" type="presParOf" srcId="{CDAF82B0-73DD-4BFC-A68A-379839869536}" destId="{67AB7381-F2F8-49A9-BBEB-FF1F8E34D826}" srcOrd="1" destOrd="0" presId="urn:microsoft.com/office/officeart/2018/5/layout/IconLeafLabelList"/>
    <dgm:cxn modelId="{E02B9BD5-BC4A-492E-9F51-490BF9B26B4C}" type="presParOf" srcId="{CDAF82B0-73DD-4BFC-A68A-379839869536}" destId="{31D1FBBB-207B-446E-98A7-9C33EB2E9CAE}" srcOrd="2" destOrd="0" presId="urn:microsoft.com/office/officeart/2018/5/layout/IconLeafLabelList"/>
    <dgm:cxn modelId="{CB42F747-4AA6-41B2-B518-8869F7DC2A1F}" type="presParOf" srcId="{CDAF82B0-73DD-4BFC-A68A-379839869536}" destId="{0FD89A38-A26A-43B0-B571-B499DAB8284C}" srcOrd="3" destOrd="0" presId="urn:microsoft.com/office/officeart/2018/5/layout/IconLeafLabelList"/>
    <dgm:cxn modelId="{481E8F84-35FA-4320-BA69-5F2358B64298}" type="presParOf" srcId="{675DAD00-73AC-4697-9A7E-763D6D37A841}" destId="{3C89FAF3-1456-4A29-BA72-CD76FB1ED292}" srcOrd="3" destOrd="0" presId="urn:microsoft.com/office/officeart/2018/5/layout/IconLeafLabelList"/>
    <dgm:cxn modelId="{9B8C0F4D-AA11-46AC-83F5-08CBAB28D9E5}" type="presParOf" srcId="{675DAD00-73AC-4697-9A7E-763D6D37A841}" destId="{101819BB-729F-4DAC-9272-0B15593E6B0F}" srcOrd="4" destOrd="0" presId="urn:microsoft.com/office/officeart/2018/5/layout/IconLeafLabelList"/>
    <dgm:cxn modelId="{E21CFD4E-7334-47CA-BC75-AE2023587C10}" type="presParOf" srcId="{101819BB-729F-4DAC-9272-0B15593E6B0F}" destId="{88DC1D0C-938C-4E0C-95E0-63AF73DF0315}" srcOrd="0" destOrd="0" presId="urn:microsoft.com/office/officeart/2018/5/layout/IconLeafLabelList"/>
    <dgm:cxn modelId="{EE17392E-459C-47FE-A5B1-BFD8F51ED0A3}" type="presParOf" srcId="{101819BB-729F-4DAC-9272-0B15593E6B0F}" destId="{C2E77E0B-C130-416F-A208-F133E2486B8F}" srcOrd="1" destOrd="0" presId="urn:microsoft.com/office/officeart/2018/5/layout/IconLeafLabelList"/>
    <dgm:cxn modelId="{BA597A2B-7D5F-42E1-9EB5-90BBA8D6C360}" type="presParOf" srcId="{101819BB-729F-4DAC-9272-0B15593E6B0F}" destId="{6686695C-4914-4E50-A9C8-0F446F202C84}" srcOrd="2" destOrd="0" presId="urn:microsoft.com/office/officeart/2018/5/layout/IconLeafLabelList"/>
    <dgm:cxn modelId="{DD2A9072-173E-4A35-9B1A-341ABFC3E0C8}" type="presParOf" srcId="{101819BB-729F-4DAC-9272-0B15593E6B0F}" destId="{7CA32953-9BC1-41B8-9F7F-DC7937973D24}" srcOrd="3" destOrd="0" presId="urn:microsoft.com/office/officeart/2018/5/layout/IconLeafLabelList"/>
    <dgm:cxn modelId="{882E2378-6A50-4059-94D2-C3030289BFD5}" type="presParOf" srcId="{675DAD00-73AC-4697-9A7E-763D6D37A841}" destId="{6BCF3BFB-14DB-472D-A942-83E4F0055378}" srcOrd="5" destOrd="0" presId="urn:microsoft.com/office/officeart/2018/5/layout/IconLeafLabelList"/>
    <dgm:cxn modelId="{289DAC9A-AD8B-4502-A51F-B8D25B02E159}" type="presParOf" srcId="{675DAD00-73AC-4697-9A7E-763D6D37A841}" destId="{EF432AC3-E75F-4B2F-8054-C1C720D19AFB}" srcOrd="6" destOrd="0" presId="urn:microsoft.com/office/officeart/2018/5/layout/IconLeafLabelList"/>
    <dgm:cxn modelId="{1EFE774F-77BF-4AB3-9094-834655A9A538}" type="presParOf" srcId="{EF432AC3-E75F-4B2F-8054-C1C720D19AFB}" destId="{3E4E5117-C16F-48F6-B90E-AC873028E030}" srcOrd="0" destOrd="0" presId="urn:microsoft.com/office/officeart/2018/5/layout/IconLeafLabelList"/>
    <dgm:cxn modelId="{BD743134-EA01-446F-B4D2-0EA837F311ED}" type="presParOf" srcId="{EF432AC3-E75F-4B2F-8054-C1C720D19AFB}" destId="{A0F627C7-C81F-468C-8752-DFA492E0C38A}" srcOrd="1" destOrd="0" presId="urn:microsoft.com/office/officeart/2018/5/layout/IconLeafLabelList"/>
    <dgm:cxn modelId="{11A6624A-5DFA-44BA-A682-C9295EA9F2EC}" type="presParOf" srcId="{EF432AC3-E75F-4B2F-8054-C1C720D19AFB}" destId="{52BD146E-26AD-4305-BD76-35A5BCD37542}" srcOrd="2" destOrd="0" presId="urn:microsoft.com/office/officeart/2018/5/layout/IconLeafLabelList"/>
    <dgm:cxn modelId="{23DF53C6-49AF-471A-B9BE-556910D9C74B}" type="presParOf" srcId="{EF432AC3-E75F-4B2F-8054-C1C720D19AFB}" destId="{8783DC44-520F-4E9A-AC64-09DBDF209C4B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DA576D-AA0D-4F73-8A4C-D588948275C2}">
      <dsp:nvSpPr>
        <dsp:cNvPr id="0" name=""/>
        <dsp:cNvSpPr/>
      </dsp:nvSpPr>
      <dsp:spPr>
        <a:xfrm>
          <a:off x="0" y="133852"/>
          <a:ext cx="6089650" cy="2584530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Increase online course sections to 30% of all sections taught.</a:t>
          </a:r>
        </a:p>
      </dsp:txBody>
      <dsp:txXfrm>
        <a:off x="126166" y="260018"/>
        <a:ext cx="5837318" cy="2332198"/>
      </dsp:txXfrm>
    </dsp:sp>
    <dsp:sp modelId="{D53D0D8A-06B1-4DA4-8BDE-E8EB5092EDC5}">
      <dsp:nvSpPr>
        <dsp:cNvPr id="0" name=""/>
        <dsp:cNvSpPr/>
      </dsp:nvSpPr>
      <dsp:spPr>
        <a:xfrm>
          <a:off x="0" y="2853742"/>
          <a:ext cx="6089650" cy="2584530"/>
        </a:xfrm>
        <a:prstGeom prst="round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Train Faculty in online course design and pedagogy.</a:t>
          </a:r>
        </a:p>
      </dsp:txBody>
      <dsp:txXfrm>
        <a:off x="126166" y="2979908"/>
        <a:ext cx="5837318" cy="23321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8D9D2F-1F58-457E-B7DD-87C912D78DF6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F1F809-AABB-4B04-A65F-E55184CE269C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BC5787-B88B-427D-B263-2E2BBEEDD89A}">
      <dsp:nvSpPr>
        <dsp:cNvPr id="0" name=""/>
        <dsp:cNvSpPr/>
      </dsp:nvSpPr>
      <dsp:spPr>
        <a:xfrm>
          <a:off x="1429899" y="2442"/>
          <a:ext cx="2931121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Certificate in Online Teaching</a:t>
          </a:r>
        </a:p>
      </dsp:txBody>
      <dsp:txXfrm>
        <a:off x="1429899" y="2442"/>
        <a:ext cx="2931121" cy="1238008"/>
      </dsp:txXfrm>
    </dsp:sp>
    <dsp:sp modelId="{E36507EA-38AB-44CC-B11B-50B326429CEC}">
      <dsp:nvSpPr>
        <dsp:cNvPr id="0" name=""/>
        <dsp:cNvSpPr/>
      </dsp:nvSpPr>
      <dsp:spPr>
        <a:xfrm>
          <a:off x="4361021" y="2442"/>
          <a:ext cx="2152582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100-200 Points</a:t>
          </a:r>
        </a:p>
      </dsp:txBody>
      <dsp:txXfrm>
        <a:off x="4361021" y="2442"/>
        <a:ext cx="2152582" cy="1238008"/>
      </dsp:txXfrm>
    </dsp:sp>
    <dsp:sp modelId="{AF93CA96-93C8-4D04-B5B1-D877DEEEE36F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AEA559-BF7D-475F-AFAB-A48607CAA93E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731103-321A-4380-91EF-F49157B7A573}">
      <dsp:nvSpPr>
        <dsp:cNvPr id="0" name=""/>
        <dsp:cNvSpPr/>
      </dsp:nvSpPr>
      <dsp:spPr>
        <a:xfrm>
          <a:off x="1429899" y="1549953"/>
          <a:ext cx="2931121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Drexel University Online Trainings</a:t>
          </a:r>
        </a:p>
      </dsp:txBody>
      <dsp:txXfrm>
        <a:off x="1429899" y="1549953"/>
        <a:ext cx="2931121" cy="1238008"/>
      </dsp:txXfrm>
    </dsp:sp>
    <dsp:sp modelId="{FDEA4A5F-970A-42F8-8367-C69309824968}">
      <dsp:nvSpPr>
        <dsp:cNvPr id="0" name=""/>
        <dsp:cNvSpPr/>
      </dsp:nvSpPr>
      <dsp:spPr>
        <a:xfrm>
          <a:off x="4361021" y="1549953"/>
          <a:ext cx="2152582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25-50 Points</a:t>
          </a:r>
        </a:p>
      </dsp:txBody>
      <dsp:txXfrm>
        <a:off x="4361021" y="1549953"/>
        <a:ext cx="2152582" cy="1238008"/>
      </dsp:txXfrm>
    </dsp:sp>
    <dsp:sp modelId="{0C4ECC6F-FE9B-4A06-A16D-FF07E68632C2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46ECD3-9EE5-42A3-9952-B78ABA7B5DA8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BABFC1-31E7-40AE-8833-B3E3C95E063C}">
      <dsp:nvSpPr>
        <dsp:cNvPr id="0" name=""/>
        <dsp:cNvSpPr/>
      </dsp:nvSpPr>
      <dsp:spPr>
        <a:xfrm>
          <a:off x="1429899" y="3097464"/>
          <a:ext cx="2931121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DSPH Internal Workshops</a:t>
          </a:r>
        </a:p>
      </dsp:txBody>
      <dsp:txXfrm>
        <a:off x="1429899" y="3097464"/>
        <a:ext cx="2931121" cy="1238008"/>
      </dsp:txXfrm>
    </dsp:sp>
    <dsp:sp modelId="{B98E6E4E-1ED8-4390-8662-D0952746BB6C}">
      <dsp:nvSpPr>
        <dsp:cNvPr id="0" name=""/>
        <dsp:cNvSpPr/>
      </dsp:nvSpPr>
      <dsp:spPr>
        <a:xfrm>
          <a:off x="4361021" y="3097464"/>
          <a:ext cx="2152582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5-10 Points</a:t>
          </a:r>
        </a:p>
      </dsp:txBody>
      <dsp:txXfrm>
        <a:off x="4361021" y="3097464"/>
        <a:ext cx="2152582" cy="1238008"/>
      </dsp:txXfrm>
    </dsp:sp>
    <dsp:sp modelId="{82977CBE-C9DD-48E0-B4E6-869CAEA35B9F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C64BFC-F814-47B7-83A4-0CA9D9243F62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C6DBE-27E6-4796-8020-79A1EC6CA80F}">
      <dsp:nvSpPr>
        <dsp:cNvPr id="0" name=""/>
        <dsp:cNvSpPr/>
      </dsp:nvSpPr>
      <dsp:spPr>
        <a:xfrm>
          <a:off x="1429899" y="4644974"/>
          <a:ext cx="2931121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Blackboard Training</a:t>
          </a:r>
        </a:p>
      </dsp:txBody>
      <dsp:txXfrm>
        <a:off x="1429899" y="4644974"/>
        <a:ext cx="2931121" cy="1238008"/>
      </dsp:txXfrm>
    </dsp:sp>
    <dsp:sp modelId="{524FA9FF-3EC7-4453-9524-C2697FDA8D86}">
      <dsp:nvSpPr>
        <dsp:cNvPr id="0" name=""/>
        <dsp:cNvSpPr/>
      </dsp:nvSpPr>
      <dsp:spPr>
        <a:xfrm>
          <a:off x="4361021" y="4644974"/>
          <a:ext cx="2152582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10 Points</a:t>
          </a:r>
        </a:p>
      </dsp:txBody>
      <dsp:txXfrm>
        <a:off x="4361021" y="4644974"/>
        <a:ext cx="2152582" cy="12380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F7520D-8846-47F9-A968-59D509491A8C}">
      <dsp:nvSpPr>
        <dsp:cNvPr id="0" name=""/>
        <dsp:cNvSpPr/>
      </dsp:nvSpPr>
      <dsp:spPr>
        <a:xfrm>
          <a:off x="0" y="0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6D9A12-403D-494B-B999-6FA4676257A0}">
      <dsp:nvSpPr>
        <dsp:cNvPr id="0" name=""/>
        <dsp:cNvSpPr/>
      </dsp:nvSpPr>
      <dsp:spPr>
        <a:xfrm>
          <a:off x="0" y="0"/>
          <a:ext cx="6492875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t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Only 35% of faculty participated in the Incentive Program.</a:t>
          </a:r>
        </a:p>
      </dsp:txBody>
      <dsp:txXfrm>
        <a:off x="0" y="0"/>
        <a:ext cx="6492875" cy="2552700"/>
      </dsp:txXfrm>
    </dsp:sp>
    <dsp:sp modelId="{07E6F531-239D-4EE2-8F78-7212EA1138E2}">
      <dsp:nvSpPr>
        <dsp:cNvPr id="0" name=""/>
        <dsp:cNvSpPr/>
      </dsp:nvSpPr>
      <dsp:spPr>
        <a:xfrm>
          <a:off x="0" y="2552700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C3B654-5241-445D-ABCF-33D172F418F0}">
      <dsp:nvSpPr>
        <dsp:cNvPr id="0" name=""/>
        <dsp:cNvSpPr/>
      </dsp:nvSpPr>
      <dsp:spPr>
        <a:xfrm>
          <a:off x="0" y="2552700"/>
          <a:ext cx="6492875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t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Only 30%of those who participated responded to the survey.</a:t>
          </a:r>
        </a:p>
      </dsp:txBody>
      <dsp:txXfrm>
        <a:off x="0" y="2552700"/>
        <a:ext cx="6492875" cy="25527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AB6046-BBD7-4450-8339-C165D6B904AC}">
      <dsp:nvSpPr>
        <dsp:cNvPr id="0" name=""/>
        <dsp:cNvSpPr/>
      </dsp:nvSpPr>
      <dsp:spPr>
        <a:xfrm>
          <a:off x="735126" y="403724"/>
          <a:ext cx="1463704" cy="1463704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492E51-2D08-4D87-A5D5-362696E66F12}">
      <dsp:nvSpPr>
        <dsp:cNvPr id="0" name=""/>
        <dsp:cNvSpPr/>
      </dsp:nvSpPr>
      <dsp:spPr>
        <a:xfrm>
          <a:off x="1047063" y="715661"/>
          <a:ext cx="839830" cy="839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54F0E9-7D14-4009-B6D1-9CED8876EE06}">
      <dsp:nvSpPr>
        <dsp:cNvPr id="0" name=""/>
        <dsp:cNvSpPr/>
      </dsp:nvSpPr>
      <dsp:spPr>
        <a:xfrm>
          <a:off x="267220" y="2323337"/>
          <a:ext cx="2399515" cy="171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Continue offering professional development opportunities</a:t>
          </a:r>
        </a:p>
      </dsp:txBody>
      <dsp:txXfrm>
        <a:off x="267220" y="2323337"/>
        <a:ext cx="2399515" cy="1710000"/>
      </dsp:txXfrm>
    </dsp:sp>
    <dsp:sp modelId="{F11EA190-3AF3-45DA-80A1-CEA7B46D9574}">
      <dsp:nvSpPr>
        <dsp:cNvPr id="0" name=""/>
        <dsp:cNvSpPr/>
      </dsp:nvSpPr>
      <dsp:spPr>
        <a:xfrm>
          <a:off x="3554557" y="403724"/>
          <a:ext cx="1463704" cy="1463704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AB7381-F2F8-49A9-BBEB-FF1F8E34D826}">
      <dsp:nvSpPr>
        <dsp:cNvPr id="0" name=""/>
        <dsp:cNvSpPr/>
      </dsp:nvSpPr>
      <dsp:spPr>
        <a:xfrm>
          <a:off x="3866494" y="715661"/>
          <a:ext cx="839830" cy="8398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D89A38-A26A-43B0-B571-B499DAB8284C}">
      <dsp:nvSpPr>
        <dsp:cNvPr id="0" name=""/>
        <dsp:cNvSpPr/>
      </dsp:nvSpPr>
      <dsp:spPr>
        <a:xfrm>
          <a:off x="3086651" y="2323337"/>
          <a:ext cx="2399515" cy="171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Develop a Peer Evaluation Program</a:t>
          </a:r>
        </a:p>
      </dsp:txBody>
      <dsp:txXfrm>
        <a:off x="3086651" y="2323337"/>
        <a:ext cx="2399515" cy="1710000"/>
      </dsp:txXfrm>
    </dsp:sp>
    <dsp:sp modelId="{88DC1D0C-938C-4E0C-95E0-63AF73DF0315}">
      <dsp:nvSpPr>
        <dsp:cNvPr id="0" name=""/>
        <dsp:cNvSpPr/>
      </dsp:nvSpPr>
      <dsp:spPr>
        <a:xfrm>
          <a:off x="6373988" y="403724"/>
          <a:ext cx="1463704" cy="1463704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E77E0B-C130-416F-A208-F133E2486B8F}">
      <dsp:nvSpPr>
        <dsp:cNvPr id="0" name=""/>
        <dsp:cNvSpPr/>
      </dsp:nvSpPr>
      <dsp:spPr>
        <a:xfrm>
          <a:off x="6685925" y="715661"/>
          <a:ext cx="839830" cy="8398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A32953-9BC1-41B8-9F7F-DC7937973D24}">
      <dsp:nvSpPr>
        <dsp:cNvPr id="0" name=""/>
        <dsp:cNvSpPr/>
      </dsp:nvSpPr>
      <dsp:spPr>
        <a:xfrm>
          <a:off x="5906082" y="2323337"/>
          <a:ext cx="2399515" cy="171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Hold Blackboard Office Hours</a:t>
          </a:r>
        </a:p>
      </dsp:txBody>
      <dsp:txXfrm>
        <a:off x="5906082" y="2323337"/>
        <a:ext cx="2399515" cy="1710000"/>
      </dsp:txXfrm>
    </dsp:sp>
    <dsp:sp modelId="{3E4E5117-C16F-48F6-B90E-AC873028E030}">
      <dsp:nvSpPr>
        <dsp:cNvPr id="0" name=""/>
        <dsp:cNvSpPr/>
      </dsp:nvSpPr>
      <dsp:spPr>
        <a:xfrm>
          <a:off x="9193419" y="403724"/>
          <a:ext cx="1463704" cy="1463704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F627C7-C81F-468C-8752-DFA492E0C38A}">
      <dsp:nvSpPr>
        <dsp:cNvPr id="0" name=""/>
        <dsp:cNvSpPr/>
      </dsp:nvSpPr>
      <dsp:spPr>
        <a:xfrm>
          <a:off x="9505356" y="715661"/>
          <a:ext cx="839830" cy="8398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83DC44-520F-4E9A-AC64-09DBDF209C4B}">
      <dsp:nvSpPr>
        <dsp:cNvPr id="0" name=""/>
        <dsp:cNvSpPr/>
      </dsp:nvSpPr>
      <dsp:spPr>
        <a:xfrm>
          <a:off x="8725513" y="2323337"/>
          <a:ext cx="2399515" cy="171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Present at existing meetings</a:t>
          </a:r>
        </a:p>
      </dsp:txBody>
      <dsp:txXfrm>
        <a:off x="8725513" y="2323337"/>
        <a:ext cx="2399515" cy="171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9DF37-0B09-47E6-B36D-3B2508F475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750C3C-641B-4333-8EBA-2184D4524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68748-B1BE-48A6-B6B2-FE9DC0E91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5002-CA4B-4C2F-AF81-861AC8D4ED25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F8BDD-5CE8-46FC-9A38-8FB2B2FE0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69EC2-A41C-4B68-B44E-24BE01C2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F026-D92F-466D-9A25-F96CCE57A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9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81759-4525-4DD6-9BD7-81B26A84C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DC00E7-4B95-4C91-B0AE-CEDF24832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C80F0-3486-477A-9BC0-78291BE88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5002-CA4B-4C2F-AF81-861AC8D4ED25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EE902-1BB3-4E89-81DA-60CF2F819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E2B6E-4556-463D-B252-7E9CF698B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F026-D92F-466D-9A25-F96CCE57A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76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751082-8785-45A8-B46D-8BFBA127AF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36DDCD-692A-46D1-9DAE-C5A68E97DB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453EB-A1C7-416F-97EA-CB7702A92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5002-CA4B-4C2F-AF81-861AC8D4ED25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08864-B837-4244-8094-695BE85D3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7783F-9BA8-4702-8405-BCB34A293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F026-D92F-466D-9A25-F96CCE57A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645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77865-7CF2-4BAF-BF76-3844C5C16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B1254-F590-4222-8578-26DC711BC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A10CF-B88F-45C9-BB99-17519BA72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5002-CA4B-4C2F-AF81-861AC8D4ED25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B0E30-D646-499B-B40E-817E260D7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78288-12DE-45E9-BD31-8826CB6C8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F026-D92F-466D-9A25-F96CCE57A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93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7F59C-9BC6-4631-A566-EFF14D9D9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7D7310-5A8C-4BA5-9393-16DDB3658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A5995-328B-4249-A094-37B350A8D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5002-CA4B-4C2F-AF81-861AC8D4ED25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A6176-2972-4CC9-886B-BB93DE6C2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82186-3618-420A-850F-FCDB78D29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F026-D92F-466D-9A25-F96CCE57A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1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18CAF-0928-45FC-9457-B3FE0E4E5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574E5-D53F-4E05-963D-AF09034C28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27373E-B924-4132-B765-E879DC69B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6A738C-5800-4415-8CDE-AC91AB770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5002-CA4B-4C2F-AF81-861AC8D4ED25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BABFC-C125-4DA2-9EBC-C9B921724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E1FBF-ABE2-41DB-9AA5-6910DE1E6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F026-D92F-466D-9A25-F96CCE57A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64988-663C-4545-A919-C12C18456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A30B7B-02CE-46E5-9922-BB00D7B22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23F5A4-16C8-4C1E-B761-F8201B011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BED968-2059-4407-81FA-C68CE527B2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223EED-D6CA-4D6E-8359-0DBC2CD13B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88CA8A-AA3E-44A9-8482-06F80BBD6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5002-CA4B-4C2F-AF81-861AC8D4ED25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E0482F-2E22-4AFE-8726-7C7C81E8B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27D8A1-C7C1-4D53-93B7-093F5AEDD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F026-D92F-466D-9A25-F96CCE57A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86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EC407-1C43-47D8-BE37-9D09B3845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DCD2AA-8046-4584-A698-2AB2DA4F7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5002-CA4B-4C2F-AF81-861AC8D4ED25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77F8BF-0DFC-4D2C-BACD-B555F4C3B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388A82-2649-4A43-B411-30EA4A5EE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F026-D92F-466D-9A25-F96CCE57A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87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3466A-859C-4DB5-BA89-D1DE15245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5002-CA4B-4C2F-AF81-861AC8D4ED25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5B07FE-147F-449D-95CA-4AD9BE780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1DC7BA-5235-44EA-9897-5CD7E54DE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F026-D92F-466D-9A25-F96CCE57A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45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125F8-14F4-4986-8445-B402C368B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697DE-AB76-4844-8853-9E59B9D45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280C2C-79B6-4C18-9130-85E00538D2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32A65-AA7E-44F7-BD90-721466FEC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5002-CA4B-4C2F-AF81-861AC8D4ED25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D2BE5C-8B54-41A7-B803-A0EF8906F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0592C-EAB8-4A61-BF9C-40411D5E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F026-D92F-466D-9A25-F96CCE57A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09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9C69-1679-49B5-8EEF-E991104AC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29D512-9B30-42A4-B754-567DD35BB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9D831A-6788-40C4-9ABD-047F34559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FEF0F8-69E4-432F-88A6-CECB6332A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5002-CA4B-4C2F-AF81-861AC8D4ED25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E7F6BB-DC87-4651-BF91-F59104A27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B52F07-F4F4-4A46-A8BE-9F9593A43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F026-D92F-466D-9A25-F96CCE57A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3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74030A-E727-4984-9E0F-96577B09D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44FBB6-86AC-44CA-A7FA-582DD538C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10EC0-CCE8-4685-B304-8452F49BE2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05002-CA4B-4C2F-AF81-861AC8D4ED25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EB08A-2ECD-43B7-B9AB-267046503E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257BC-1A9C-40DC-BB27-26A4125637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2F026-D92F-466D-9A25-F96CCE57A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4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mjk397@Drexel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6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11272742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8552CF-7408-45F5-8836-8E510CB384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10011831" cy="2623885"/>
          </a:xfrm>
        </p:spPr>
        <p:txBody>
          <a:bodyPr anchor="ctr">
            <a:normAutofit/>
          </a:bodyPr>
          <a:lstStyle/>
          <a:p>
            <a:pPr algn="l"/>
            <a:r>
              <a:rPr lang="en-US" sz="4200" dirty="0">
                <a:solidFill>
                  <a:srgbClr val="FFFFFF"/>
                </a:solidFill>
              </a:rPr>
              <a:t>If we Pay Them will They Come? </a:t>
            </a:r>
            <a:br>
              <a:rPr lang="en-US" sz="4200" dirty="0">
                <a:solidFill>
                  <a:srgbClr val="FFFFFF"/>
                </a:solidFill>
              </a:rPr>
            </a:br>
            <a:r>
              <a:rPr lang="en-US" sz="4200" dirty="0">
                <a:solidFill>
                  <a:srgbClr val="FFFFFF"/>
                </a:solidFill>
              </a:rPr>
              <a:t>A Faculty Development for Online Teaching: Incentive Program</a:t>
            </a:r>
            <a:br>
              <a:rPr lang="en-US" sz="4200" dirty="0">
                <a:solidFill>
                  <a:srgbClr val="FFFFFF"/>
                </a:solidFill>
              </a:rPr>
            </a:br>
            <a:endParaRPr lang="en-US" sz="4200" dirty="0">
              <a:solidFill>
                <a:srgbClr val="FFFFFF"/>
              </a:solidFill>
            </a:endParaRPr>
          </a:p>
        </p:txBody>
      </p:sp>
      <p:sp>
        <p:nvSpPr>
          <p:cNvPr id="15" name="Rectangle 18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6699246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3CB51D-DEB0-4DF4-8091-F558BE8EB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0" y="4843002"/>
            <a:ext cx="5433479" cy="1234345"/>
          </a:xfrm>
        </p:spPr>
        <p:txBody>
          <a:bodyPr anchor="ctr">
            <a:normAutofit/>
          </a:bodyPr>
          <a:lstStyle/>
          <a:p>
            <a:pPr algn="l"/>
            <a:r>
              <a:rPr lang="en-US" sz="2000">
                <a:solidFill>
                  <a:srgbClr val="1B1B1B"/>
                </a:solidFill>
              </a:rPr>
              <a:t>Melissa Kaufman</a:t>
            </a:r>
          </a:p>
          <a:p>
            <a:pPr algn="l"/>
            <a:r>
              <a:rPr lang="en-US" sz="2000">
                <a:solidFill>
                  <a:srgbClr val="1B1B1B"/>
                </a:solidFill>
              </a:rPr>
              <a:t>Director of Online Learning</a:t>
            </a:r>
          </a:p>
          <a:p>
            <a:pPr algn="l"/>
            <a:r>
              <a:rPr lang="en-US" sz="2000">
                <a:solidFill>
                  <a:srgbClr val="1B1B1B"/>
                </a:solidFill>
              </a:rPr>
              <a:t>Dornsife School of Public Health, Drexel University</a:t>
            </a:r>
          </a:p>
        </p:txBody>
      </p:sp>
      <p:pic>
        <p:nvPicPr>
          <p:cNvPr id="5" name="Picture 4" descr="A black sign with white text&#10;&#10;Description automatically generated">
            <a:extLst>
              <a:ext uri="{FF2B5EF4-FFF2-40B4-BE49-F238E27FC236}">
                <a16:creationId xmlns:a16="http://schemas.microsoft.com/office/drawing/2014/main" id="{6C1C3623-06E3-44F8-BCE6-8CB44ED3E5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8179" y="5243918"/>
            <a:ext cx="1819434" cy="441213"/>
          </a:xfrm>
          <a:prstGeom prst="rect">
            <a:avLst/>
          </a:prstGeom>
        </p:spPr>
      </p:pic>
      <p:sp>
        <p:nvSpPr>
          <p:cNvPr id="16" name="Rectangle 20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21270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2760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8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9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1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5B49975-E2DB-4303-AFA9-5F0953934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Did the Incentive Increase Your Attendance?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154416-87E1-4C8D-A81A-AB87D4752018}"/>
              </a:ext>
            </a:extLst>
          </p:cNvPr>
          <p:cNvSpPr/>
          <p:nvPr/>
        </p:nvSpPr>
        <p:spPr>
          <a:xfrm>
            <a:off x="5780087" y="5952921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Figure 4. Responses (n=8) to survey question “The incentive program increased my attendance at workshops and training”</a:t>
            </a:r>
            <a:endParaRPr lang="en-US" sz="12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Content Placeholder 3">
            <a:extLst>
              <a:ext uri="{FF2B5EF4-FFF2-40B4-BE49-F238E27FC236}">
                <a16:creationId xmlns:a16="http://schemas.microsoft.com/office/drawing/2014/main" id="{827F088C-C5E4-49F6-ABB1-EDB452517E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3242076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0615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FDBA19-E5D8-414E-88AF-D3BA6DD7B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Limitations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765188D-FAF6-48DD-BAC9-0A9C6F568F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661293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9153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B0DF90E-6BAD-4E82-8FDF-717C9A3573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13DCC859-0434-4BB8-B6C5-09C88AE698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08E7ACFB-B791-4C23-8B17-013FEDC09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1AC496-32C9-42B2-9530-E7B7F8F0B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Next Steps…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307DCE4-2DCC-41C5-852C-841F685D3F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1419952"/>
              </p:ext>
            </p:extLst>
          </p:nvPr>
        </p:nvGraphicFramePr>
        <p:xfrm>
          <a:off x="478172" y="2055813"/>
          <a:ext cx="11392250" cy="4437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9690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4402377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5B7E73-3E60-41CD-9367-12A98D95C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466" y="780655"/>
            <a:ext cx="3751662" cy="3261168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Thank you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8376" y="458922"/>
            <a:ext cx="2138070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8377" y="2469002"/>
            <a:ext cx="2146028" cy="1898903"/>
          </a:xfrm>
          <a:prstGeom prst="rect">
            <a:avLst/>
          </a:prstGeom>
          <a:solidFill>
            <a:srgbClr val="02126D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black sign with white text&#10;&#10;Description automatically generated">
            <a:extLst>
              <a:ext uri="{FF2B5EF4-FFF2-40B4-BE49-F238E27FC236}">
                <a16:creationId xmlns:a16="http://schemas.microsoft.com/office/drawing/2014/main" id="{10B70589-55E9-4A0C-865E-CC210767C1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20" y="4646464"/>
            <a:ext cx="6675119" cy="1618719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11418" y="450221"/>
            <a:ext cx="4421661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B66C6-1D6E-4AD0-A4E2-B6491E017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1639" y="900442"/>
            <a:ext cx="3514088" cy="504841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/>
              <a:t>Melissa Kaufman</a:t>
            </a:r>
          </a:p>
          <a:p>
            <a:pPr marL="0" indent="0">
              <a:buNone/>
            </a:pPr>
            <a:r>
              <a:rPr lang="en-US" sz="2400"/>
              <a:t>Director of Online Learning</a:t>
            </a:r>
          </a:p>
          <a:p>
            <a:pPr marL="0" indent="0">
              <a:buNone/>
            </a:pPr>
            <a:r>
              <a:rPr lang="en-US" sz="2400"/>
              <a:t>Dornsife School of Public Health, Drexel University</a:t>
            </a:r>
          </a:p>
          <a:p>
            <a:pPr marL="0" indent="0">
              <a:buNone/>
            </a:pPr>
            <a:r>
              <a:rPr lang="en-US" sz="2400">
                <a:hlinkClick r:id="rId3"/>
              </a:rPr>
              <a:t>mjk397@Drexel.edu</a:t>
            </a:r>
            <a:endParaRPr lang="en-US" sz="2400"/>
          </a:p>
          <a:p>
            <a:pPr marL="0" indent="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863505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0321AD-5E4F-4C0B-908C-D5FF38EC9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Our Need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21924A6-E05E-4ED9-9BA9-E0E4907902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700022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9849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AA3EEA-336D-4F18-B031-9738C6A11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Where we Started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FB164177-424C-41BE-92B8-F2A8332E17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4215482"/>
              </p:ext>
            </p:extLst>
          </p:nvPr>
        </p:nvGraphicFramePr>
        <p:xfrm>
          <a:off x="5900958" y="3787996"/>
          <a:ext cx="5175507" cy="2896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999C60E0-BD51-4964-B6CD-B42D7BFE8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3442091"/>
              </p:ext>
            </p:extLst>
          </p:nvPr>
        </p:nvGraphicFramePr>
        <p:xfrm>
          <a:off x="5900959" y="451707"/>
          <a:ext cx="5175507" cy="3167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25090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54E8E3-1ACC-4167-A4EF-2D136AC1C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</a:rPr>
              <a:t>Our Idea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Money">
            <a:extLst>
              <a:ext uri="{FF2B5EF4-FFF2-40B4-BE49-F238E27FC236}">
                <a16:creationId xmlns:a16="http://schemas.microsoft.com/office/drawing/2014/main" id="{6424F38F-993B-4B9F-8505-C20D0BE008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48444" y="2277801"/>
            <a:ext cx="3997637" cy="3997637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phic 10" descr="Lightbulb and gear">
            <a:extLst>
              <a:ext uri="{FF2B5EF4-FFF2-40B4-BE49-F238E27FC236}">
                <a16:creationId xmlns:a16="http://schemas.microsoft.com/office/drawing/2014/main" id="{7824EF90-3EE8-47C6-8A8E-910DA372C9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5968" y="2351739"/>
            <a:ext cx="3997637" cy="399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253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3A85B8-F425-410C-89B0-BB1F28F62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The Program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927E6FC-F679-4327-91C9-9638150AA4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501503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5931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FF806F-F42B-4CCC-A5AD-B2ACFE6A4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Did it work?</a:t>
            </a:r>
          </a:p>
        </p:txBody>
      </p:sp>
      <p:cxnSp>
        <p:nvCxnSpPr>
          <p:cNvPr id="13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3950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9AFE170-545A-4F6F-9673-A22CEB240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Participation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2D998B44-1677-4A9A-9708-E4EE2B1286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8299132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F8738E9B-8783-4E6A-A90D-2034B2C1E44C}"/>
              </a:ext>
            </a:extLst>
          </p:cNvPr>
          <p:cNvSpPr/>
          <p:nvPr/>
        </p:nvSpPr>
        <p:spPr>
          <a:xfrm>
            <a:off x="5208883" y="579120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Figure 1.  Percent of faculty that participated in the DSPH Incentive Program for 2016-17 (n=61), 2017-18 (n=66) and 2018-19 (n=68).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690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CEB26C-B1DB-498A-9AAF-2E1E27083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Will You </a:t>
            </a:r>
            <a:br>
              <a:rPr lang="en-US" sz="4000">
                <a:solidFill>
                  <a:srgbClr val="FFFFFF"/>
                </a:solidFill>
              </a:rPr>
            </a:br>
            <a:r>
              <a:rPr lang="en-US" sz="4000">
                <a:solidFill>
                  <a:srgbClr val="FFFFFF"/>
                </a:solidFill>
              </a:rPr>
              <a:t>Use this  Information in Teaching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14B128C-2734-402F-BA45-26557FAD5C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7639168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65F37898-79DA-49F4-A3BC-16A8C3433078}"/>
              </a:ext>
            </a:extLst>
          </p:cNvPr>
          <p:cNvSpPr/>
          <p:nvPr/>
        </p:nvSpPr>
        <p:spPr>
          <a:xfrm>
            <a:off x="5497776" y="591059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Figure 2.  Responses (n=7) to survey question “How likely are you to use information you gained at these workshops in your teaching?” 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551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C2864EB-8EA5-4C41-A282-E709A7AC7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Did the Workshops Meet Expectations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EDEDB2-B8EE-4E33-BDCA-16759E6A2C08}"/>
              </a:ext>
            </a:extLst>
          </p:cNvPr>
          <p:cNvSpPr/>
          <p:nvPr/>
        </p:nvSpPr>
        <p:spPr>
          <a:xfrm>
            <a:off x="5423493" y="591059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Figure 3.  Responses (n=8) to survey question “Overall did the workshops and trainings you participated in meet your expectations?” 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CEC398D6-8CB3-41B3-8FF1-86D540D876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947931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8851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06FAD002D2064B9BEF96B636FA0FD2" ma:contentTypeVersion="13" ma:contentTypeDescription="Create a new document." ma:contentTypeScope="" ma:versionID="cc961153f43cbdf43728e85b65fe47b9">
  <xsd:schema xmlns:xsd="http://www.w3.org/2001/XMLSchema" xmlns:xs="http://www.w3.org/2001/XMLSchema" xmlns:p="http://schemas.microsoft.com/office/2006/metadata/properties" xmlns:ns3="34e43082-e3bd-4f1c-b0cd-f7991ded1739" xmlns:ns4="6f85e934-ac67-426b-83a6-9814f7fd67e1" targetNamespace="http://schemas.microsoft.com/office/2006/metadata/properties" ma:root="true" ma:fieldsID="1662279d25219de9b5db97b6b544383b" ns3:_="" ns4:_="">
    <xsd:import namespace="34e43082-e3bd-4f1c-b0cd-f7991ded1739"/>
    <xsd:import namespace="6f85e934-ac67-426b-83a6-9814f7fd67e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e43082-e3bd-4f1c-b0cd-f7991ded173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5e934-ac67-426b-83a6-9814f7fd67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ACB6E9-D4D1-42A3-820B-24E2491EEC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e43082-e3bd-4f1c-b0cd-f7991ded1739"/>
    <ds:schemaRef ds:uri="6f85e934-ac67-426b-83a6-9814f7fd67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7431B1A-9601-4F36-8307-E4691644AE04}">
  <ds:schemaRefs>
    <ds:schemaRef ds:uri="34e43082-e3bd-4f1c-b0cd-f7991ded1739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6f85e934-ac67-426b-83a6-9814f7fd67e1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7514091-76E5-4ACC-8423-CE0519B4E4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Microsoft Office PowerPoint</Application>
  <PresentationFormat>Widescreen</PresentationFormat>
  <Paragraphs>42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If we Pay Them will They Come?  A Faculty Development for Online Teaching: Incentive Program </vt:lpstr>
      <vt:lpstr>Our Need</vt:lpstr>
      <vt:lpstr>Where we Started</vt:lpstr>
      <vt:lpstr>Our Idea</vt:lpstr>
      <vt:lpstr>The Program</vt:lpstr>
      <vt:lpstr>Did it work?</vt:lpstr>
      <vt:lpstr>Participation</vt:lpstr>
      <vt:lpstr>Will You  Use this  Information in Teaching</vt:lpstr>
      <vt:lpstr>Did the Workshops Meet Expectations</vt:lpstr>
      <vt:lpstr>Did the Incentive Increase Your Attendance?</vt:lpstr>
      <vt:lpstr>Limitations</vt:lpstr>
      <vt:lpstr>Next Steps…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we Pay Them will They Come?  A Faculty Development for Online Teaching: Incentive Program </dc:title>
  <dc:creator>Kaufman,Melissa</dc:creator>
  <cp:lastModifiedBy>Kaufman,Melissa</cp:lastModifiedBy>
  <cp:revision>2</cp:revision>
  <dcterms:created xsi:type="dcterms:W3CDTF">2019-10-22T13:22:33Z</dcterms:created>
  <dcterms:modified xsi:type="dcterms:W3CDTF">2019-10-22T13:23:11Z</dcterms:modified>
</cp:coreProperties>
</file>