
<file path=[Content_Types].xml><?xml version="1.0" encoding="utf-8"?>
<Types xmlns="http://schemas.openxmlformats.org/package/2006/content-types">
  <Default Extension="png&amp;ehk=ruBRw8FQXRdCIKBK1elmAw&amp;r=0&amp;pid=OfficeInsert" ContentType="image/png"/>
  <Default Extension="jpg&amp;ehk=LlxMY7yptM7aYYPvxlY" ContentType="image/jpeg"/>
  <Default Extension="jpeg" ContentType="image/jpeg"/>
  <Default Extension="rels" ContentType="application/vnd.openxmlformats-package.relationships+xml"/>
  <Default Extension="xml" ContentType="application/xml"/>
  <Default Extension="png&amp;ehk=bedK9OO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6" r:id="rId3"/>
    <p:sldId id="262" r:id="rId4"/>
    <p:sldId id="265" r:id="rId5"/>
    <p:sldId id="266" r:id="rId6"/>
    <p:sldId id="274" r:id="rId7"/>
    <p:sldId id="270" r:id="rId8"/>
    <p:sldId id="273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5262" autoAdjust="0"/>
  </p:normalViewPr>
  <p:slideViewPr>
    <p:cSldViewPr snapToGrid="0">
      <p:cViewPr varScale="1">
        <p:scale>
          <a:sx n="79" d="100"/>
          <a:sy n="79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D6952-4D13-4342-A2B6-3C21FAF732DB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9965-C32B-4843-B474-ED74D7373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16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4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3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18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56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91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9965-C32B-4843-B474-ED74D73738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1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2E3FE-423F-45C1-ACC0-CB0BAAE05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78AA83-5339-4288-A3B0-462DFA946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18C03-B1F9-43DD-BAAB-C80DF2496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1258B-1D1C-40E2-A8FB-B26D2296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04CD9-5090-4A6D-9008-0F0652CD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BADE-25AB-4F18-B8C8-5248BE86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FD56C-7838-4B16-92D2-5C6F34A6D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15E65-447C-4B6A-A939-308F6F76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8B7A-6D21-43A9-8E87-B28A4E33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EC9D1-1F1F-4BE5-B62B-1670AFC5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4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FFB655-D919-4B23-A702-95929A82A6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8C0FC-9D7B-43DB-9E80-2B0D5E069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27EDE-D120-4C77-9384-77C152E3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CB483-71D8-4EC6-8477-08A7B70F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4D603-40C9-4919-A4B9-2C4E86F6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9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AF9B0-6EEF-4F76-90A4-ED59B027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34230-4EF4-4C81-B54C-49A810643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8FDB1-0791-4AE0-995A-21806A31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25E16-633D-403A-BEE3-C98801AC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6DBF4-309F-48B3-9A43-8CD78A91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5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94C7-4B1C-47D3-86FF-31D38B13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9E908-2743-499D-A865-56DBA0B6A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37B9D-0781-4D9A-9D7B-F573A527B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6103C-BA99-4BA7-A886-61E19BC7B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2A8C5-C53A-451C-B858-2296345B2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C528-3FCB-4BF4-8E18-B12AF724A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0C5E9-D101-404F-8B41-FB3706A41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7D850-E3E1-4853-8122-C4B64A48C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F8AA2-9D6D-4CC7-82E3-9BA57B0B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F39EA-CFED-4723-9015-68742163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96238-AFD3-4769-B1D1-3CFEA975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5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871F-41C7-48C0-BC66-0BEE11691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B749A-5B5E-4A81-B658-B08DE1BCC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08CCA-2B4E-4E2C-B85B-E249D68A9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A5B64-F889-4B7D-B3E2-FA5D84262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FF7E7C-5E9D-4962-8A16-305A5B7FB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6A5C14-FEBD-4543-8D57-C8671AA5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EBB12-1E47-4106-8C2D-5C5039FD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698D4-655E-4D64-B63E-F2599E94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0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35564-37FA-435C-95C8-8651CF07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0D5C41-E841-4E45-9B35-D89ACDD1A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71F44E-BA15-42BD-8218-790B43C8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ADDC2-5ADC-468C-8602-DE44E611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43E35-9360-4BA3-95E4-A600D08F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B42E59-E7D8-4C03-A51D-F229626E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D5E0D-FF42-4074-8FA3-C824E897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8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01E4-FB40-4217-B436-620E5F35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7791D-F635-4F4C-A173-B06F2956A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A813D-FAE5-4CED-B532-139AAAF1B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DAC32-732B-4FC3-9692-91D14858A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A5075-85F3-4AA8-9578-1ACE5B57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28860-2FA6-472A-A143-CCD49F587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9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3415-79FF-4988-96EF-73846A07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B4C2BB-14D1-40D1-8941-CA6CD22D8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B751E-859A-4AA5-BAA2-99A96D803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906B-58AB-4EA6-A067-32BB1A49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CEF2A-DFEE-4068-8AD3-69EBC375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4ABC94-AED0-4F95-BFBD-BF64A04DF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1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F1798-067A-4908-A967-D9B92C7BD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DBDB0-7E56-4AE3-BCED-1DC7A0758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ACAA2-D718-43A1-8061-B78946538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BC5A3-A494-42DB-BD9D-0B6945CCF16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66F74-EAC1-4A52-A2FB-67910477B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ED0E4-E1A6-465D-A424-233F3882F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5B80-073F-411B-98FA-613CB0DAC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&amp;ehk=bedK9OO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&amp;ehk=ruBRw8FQXRdCIKBK1elmAw&amp;r=0&amp;pid=OfficeInsert"/><Relationship Id="rId4" Type="http://schemas.openxmlformats.org/officeDocument/2006/relationships/hyperlink" Target="http://byanyothernerd.blogspot.com/2013/03/when-lightbulb-flickers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ingcanbefun.wikispaces.com/QR+Codes+In+the+Classroom" TargetMode="External"/><Relationship Id="rId2" Type="http://schemas.openxmlformats.org/officeDocument/2006/relationships/image" Target="../media/image3.jpg&amp;ehk=LlxMY7yptM7aYYPvxlY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dahmann@blinn.edu" TargetMode="External"/><Relationship Id="rId2" Type="http://schemas.openxmlformats.org/officeDocument/2006/relationships/hyperlink" Target="mailto:kgmay@nms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wheeler@nm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C5CFF-7922-4EAB-A8FD-F7FAA624B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209" y="312791"/>
            <a:ext cx="10344540" cy="3051111"/>
          </a:xfr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Learner Engagement: </a:t>
            </a:r>
            <a:b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Out-of-the-Box Engaging Ideas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</a:p>
        </p:txBody>
      </p:sp>
      <p:pic>
        <p:nvPicPr>
          <p:cNvPr id="12" name="Picture 11" descr="A picture containing vector graphics&#10;&#10;Description generated with high confidence">
            <a:extLst>
              <a:ext uri="{FF2B5EF4-FFF2-40B4-BE49-F238E27FC236}">
                <a16:creationId xmlns:a16="http://schemas.microsoft.com/office/drawing/2014/main" id="{D9ECA507-A778-400E-BDF9-27E9BB23F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9906338" flipH="1">
            <a:off x="8979493" y="3501792"/>
            <a:ext cx="1153913" cy="115391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52FDC10-1668-4E40-A440-040023C4D4EC}"/>
              </a:ext>
            </a:extLst>
          </p:cNvPr>
          <p:cNvGrpSpPr/>
          <p:nvPr/>
        </p:nvGrpSpPr>
        <p:grpSpPr>
          <a:xfrm>
            <a:off x="8593377" y="3777954"/>
            <a:ext cx="2853746" cy="2753865"/>
            <a:chOff x="8593377" y="3777954"/>
            <a:chExt cx="2853746" cy="27538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26849EB-1F57-40A0-821B-4BA39026A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3377" y="3777954"/>
              <a:ext cx="2853746" cy="2753865"/>
            </a:xfrm>
            <a:prstGeom prst="rect">
              <a:avLst/>
            </a:prstGeom>
          </p:spPr>
        </p:pic>
        <p:pic>
          <p:nvPicPr>
            <p:cNvPr id="15" name="Picture 14" descr="A picture containing vector graphics&#10;&#10;Description generated with high confidence">
              <a:extLst>
                <a:ext uri="{FF2B5EF4-FFF2-40B4-BE49-F238E27FC236}">
                  <a16:creationId xmlns:a16="http://schemas.microsoft.com/office/drawing/2014/main" id="{5242FC84-BBF6-4CCE-BAD5-F8A2BD287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9906338" flipH="1">
              <a:off x="9646563" y="4283022"/>
              <a:ext cx="1153913" cy="1153913"/>
            </a:xfrm>
            <a:prstGeom prst="rect">
              <a:avLst/>
            </a:prstGeom>
          </p:spPr>
        </p:pic>
        <p:pic>
          <p:nvPicPr>
            <p:cNvPr id="16" name="Picture 15" descr="A picture containing vector graphics&#10;&#10;Description generated with high confidence">
              <a:extLst>
                <a:ext uri="{FF2B5EF4-FFF2-40B4-BE49-F238E27FC236}">
                  <a16:creationId xmlns:a16="http://schemas.microsoft.com/office/drawing/2014/main" id="{73BA0300-AA86-4C6F-B420-E6D5BBC5D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9906338" flipH="1">
              <a:off x="9158057" y="4523239"/>
              <a:ext cx="1153913" cy="1153913"/>
            </a:xfrm>
            <a:prstGeom prst="rect">
              <a:avLst/>
            </a:prstGeom>
          </p:spPr>
        </p:pic>
        <p:pic>
          <p:nvPicPr>
            <p:cNvPr id="17" name="Picture 16" descr="A picture containing vector graphics&#10;&#10;Description generated with high confidence">
              <a:extLst>
                <a:ext uri="{FF2B5EF4-FFF2-40B4-BE49-F238E27FC236}">
                  <a16:creationId xmlns:a16="http://schemas.microsoft.com/office/drawing/2014/main" id="{CB2BA16C-18BA-4AA9-829C-96C290DE6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21020332" flipH="1">
              <a:off x="9397028" y="4179735"/>
              <a:ext cx="1153913" cy="11539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434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00E99-C78F-4FC5-A555-A97200FB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E8C17-D4F6-45F9-BE19-6E1467AEA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3600" dirty="0"/>
              <a:t>Implement engagement strategies for learner-to-learner interaction.</a:t>
            </a:r>
          </a:p>
          <a:p>
            <a:pPr marL="457200" lvl="1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3600" dirty="0"/>
              <a:t>Implement engagement strategies for learner-to-instructor interaction.</a:t>
            </a:r>
          </a:p>
          <a:p>
            <a:pPr marL="457200" lvl="1" indent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3600" dirty="0"/>
              <a:t>Implement engagement strategies for learner-to-content interaction.</a:t>
            </a:r>
          </a:p>
        </p:txBody>
      </p:sp>
      <p:pic>
        <p:nvPicPr>
          <p:cNvPr id="8" name="Picture 7" descr="A picture containing light, object&#10;&#10;Description generated with very high confidence">
            <a:extLst>
              <a:ext uri="{FF2B5EF4-FFF2-40B4-BE49-F238E27FC236}">
                <a16:creationId xmlns:a16="http://schemas.microsoft.com/office/drawing/2014/main" id="{C9DD9CD8-70E9-4407-9A43-87F7292F1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323929">
            <a:off x="103484" y="1921897"/>
            <a:ext cx="1021941" cy="817553"/>
          </a:xfrm>
          <a:prstGeom prst="rect">
            <a:avLst/>
          </a:prstGeom>
        </p:spPr>
      </p:pic>
      <p:pic>
        <p:nvPicPr>
          <p:cNvPr id="10" name="Picture 9" descr="A picture containing light, object&#10;&#10;Description generated with very high confidence">
            <a:extLst>
              <a:ext uri="{FF2B5EF4-FFF2-40B4-BE49-F238E27FC236}">
                <a16:creationId xmlns:a16="http://schemas.microsoft.com/office/drawing/2014/main" id="{B5D37186-53EB-4586-B6F1-2B885C3C0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323929">
            <a:off x="226965" y="3272070"/>
            <a:ext cx="1021941" cy="817553"/>
          </a:xfrm>
          <a:prstGeom prst="rect">
            <a:avLst/>
          </a:prstGeom>
        </p:spPr>
      </p:pic>
      <p:pic>
        <p:nvPicPr>
          <p:cNvPr id="11" name="Picture 10" descr="A picture containing light, object&#10;&#10;Description generated with very high confidence">
            <a:extLst>
              <a:ext uri="{FF2B5EF4-FFF2-40B4-BE49-F238E27FC236}">
                <a16:creationId xmlns:a16="http://schemas.microsoft.com/office/drawing/2014/main" id="{05C80EA9-9512-4F1E-83E6-A5F400461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323929">
            <a:off x="307771" y="4622243"/>
            <a:ext cx="1021941" cy="81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6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4CA1-7AAD-42FF-86AF-C70B3407606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/>
              <a:t>Learner to Content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D79C1-24EF-46B6-8C5A-6FCD27D64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sz="4400" dirty="0"/>
              <a:t>Encourage use of Help Forum</a:t>
            </a:r>
          </a:p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sz="4400" dirty="0"/>
              <a:t>Orientation video hidden surprise</a:t>
            </a:r>
          </a:p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sz="4400" dirty="0"/>
              <a:t>Start Here (Overview) Survey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4640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68409-6926-455D-923F-48E4161AF1B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Exercise: Let’s Share!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AB7A1-91F5-4741-85D9-2B807821A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Grab a group of 4</a:t>
            </a:r>
          </a:p>
          <a:p>
            <a:r>
              <a:rPr lang="en-US" dirty="0"/>
              <a:t>Discuss:</a:t>
            </a:r>
          </a:p>
          <a:p>
            <a:pPr lvl="1"/>
            <a:r>
              <a:rPr lang="en-US" dirty="0"/>
              <a:t>Will one of these ideas work for you?  Why or why not?</a:t>
            </a:r>
          </a:p>
          <a:p>
            <a:pPr lvl="1"/>
            <a:r>
              <a:rPr lang="en-US" dirty="0"/>
              <a:t>What can you do to tweak the idea?</a:t>
            </a:r>
          </a:p>
          <a:p>
            <a:pPr lvl="1"/>
            <a:r>
              <a:rPr lang="en-US" dirty="0"/>
              <a:t>Share a similar idea that works for you?</a:t>
            </a:r>
          </a:p>
        </p:txBody>
      </p:sp>
    </p:spTree>
    <p:extLst>
      <p:ext uri="{BB962C8B-B14F-4D97-AF65-F5344CB8AC3E}">
        <p14:creationId xmlns:p14="http://schemas.microsoft.com/office/powerpoint/2010/main" val="115476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598A-3052-4BD0-873C-36E670B0203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/>
              <a:t>Learner to Learner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DF34F-B30E-4A20-97A6-0F1A882F2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Using discussion forums</a:t>
            </a:r>
          </a:p>
          <a:p>
            <a:r>
              <a:rPr lang="en-US" sz="4400" dirty="0"/>
              <a:t>Group discussion project</a:t>
            </a:r>
          </a:p>
          <a:p>
            <a:r>
              <a:rPr lang="en-US" sz="4400" dirty="0"/>
              <a:t>Peer Reviews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0861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344C-F225-4A3D-A6EB-0B7DABF5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Exercise: Let’s </a:t>
            </a:r>
            <a:r>
              <a:rPr lang="en-US" sz="5400" dirty="0" err="1"/>
              <a:t>Kahoot</a:t>
            </a:r>
            <a:r>
              <a:rPr lang="en-US" sz="5400" dirty="0"/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A1A827-24FC-4FA1-B328-B47C031BD3BE}"/>
              </a:ext>
            </a:extLst>
          </p:cNvPr>
          <p:cNvSpPr txBox="1"/>
          <p:nvPr/>
        </p:nvSpPr>
        <p:spPr>
          <a:xfrm>
            <a:off x="838200" y="1789471"/>
            <a:ext cx="9466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your cell phones ready!</a:t>
            </a:r>
          </a:p>
        </p:txBody>
      </p:sp>
    </p:spTree>
    <p:extLst>
      <p:ext uri="{BB962C8B-B14F-4D97-AF65-F5344CB8AC3E}">
        <p14:creationId xmlns:p14="http://schemas.microsoft.com/office/powerpoint/2010/main" val="41126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E049-AF33-4D3A-AB1D-53665CE46FC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dirty="0"/>
              <a:t>Learner to Instructor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EE786-E3A9-444B-8238-E7AB03031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Responding to comments</a:t>
            </a:r>
          </a:p>
          <a:p>
            <a:r>
              <a:rPr lang="en-US" sz="4400" dirty="0"/>
              <a:t>Journal – Communication between learner and instructor</a:t>
            </a:r>
          </a:p>
          <a:p>
            <a:r>
              <a:rPr lang="en-US" sz="4400" dirty="0"/>
              <a:t>Self Evaluations (mid-term &amp; final)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9009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B555-AD12-415A-898D-0D862A5D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Exercise</a:t>
            </a:r>
            <a:r>
              <a:rPr lang="en-US" dirty="0"/>
              <a:t>: At the drop of a hat!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2EBA6-529C-455E-B17C-06BDFD49F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Did you have a new idea from our session or one you’d like to share?  Write your idea on a piece of paper being passed around and drop it in the hat. </a:t>
            </a:r>
          </a:p>
          <a:p>
            <a:pPr marL="0" indent="0">
              <a:buNone/>
            </a:pPr>
            <a:r>
              <a:rPr lang="en-US" dirty="0"/>
              <a:t>We will draw one of them to share today.</a:t>
            </a:r>
          </a:p>
          <a:p>
            <a:pPr marL="0" indent="0">
              <a:buNone/>
            </a:pPr>
            <a:r>
              <a:rPr lang="en-US" dirty="0"/>
              <a:t>After the conference, all ideas can be seen at this site:  </a:t>
            </a:r>
          </a:p>
        </p:txBody>
      </p:sp>
    </p:spTree>
    <p:extLst>
      <p:ext uri="{BB962C8B-B14F-4D97-AF65-F5344CB8AC3E}">
        <p14:creationId xmlns:p14="http://schemas.microsoft.com/office/powerpoint/2010/main" val="411383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2468-8782-4958-AAD2-10172C26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Contact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ADED0-7D45-427D-9914-244E3D864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altLang="en-US" sz="3600" dirty="0">
                <a:latin typeface="Open Sans" charset="0"/>
                <a:cs typeface="Open Sans" charset="0"/>
              </a:rPr>
              <a:t>Karen May, NMSU-A </a:t>
            </a:r>
            <a:br>
              <a:rPr lang="en-US" altLang="en-US" sz="3600" dirty="0">
                <a:latin typeface="Open Sans" charset="0"/>
                <a:cs typeface="Open Sans" charset="0"/>
              </a:rPr>
            </a:br>
            <a:r>
              <a:rPr lang="en-US" altLang="en-US" sz="3600" dirty="0">
                <a:latin typeface="Open Sans" charset="0"/>
                <a:cs typeface="Open Sans" charset="0"/>
              </a:rPr>
              <a:t>email: </a:t>
            </a:r>
            <a:r>
              <a:rPr lang="en-US" altLang="en-US" sz="3600" dirty="0">
                <a:latin typeface="Open Sans" charset="0"/>
                <a:cs typeface="Open Sans" charset="0"/>
                <a:hlinkClick r:id="rId2"/>
              </a:rPr>
              <a:t>kgmay@nmsu.edu</a:t>
            </a:r>
            <a:endParaRPr lang="en-US" altLang="en-US" sz="3600" dirty="0">
              <a:latin typeface="Open Sans" charset="0"/>
              <a:cs typeface="Open Sans" charset="0"/>
            </a:endParaRPr>
          </a:p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altLang="en-US" sz="3600" dirty="0">
                <a:latin typeface="Open Sans" charset="0"/>
                <a:cs typeface="Open Sans" charset="0"/>
              </a:rPr>
              <a:t>Karin </a:t>
            </a:r>
            <a:r>
              <a:rPr lang="en-US" altLang="en-US" sz="3600" dirty="0" err="1">
                <a:latin typeface="Open Sans" charset="0"/>
                <a:cs typeface="Open Sans" charset="0"/>
              </a:rPr>
              <a:t>Dahmann</a:t>
            </a:r>
            <a:r>
              <a:rPr lang="en-US" altLang="en-US" sz="3600" dirty="0">
                <a:latin typeface="Open Sans" charset="0"/>
                <a:cs typeface="Open Sans" charset="0"/>
              </a:rPr>
              <a:t>, Blinn College, Brenham, Texas</a:t>
            </a:r>
            <a:br>
              <a:rPr lang="en-US" altLang="en-US" sz="3600" dirty="0">
                <a:latin typeface="Open Sans" charset="0"/>
                <a:cs typeface="Open Sans" charset="0"/>
              </a:rPr>
            </a:br>
            <a:r>
              <a:rPr lang="en-US" altLang="en-US" sz="3600" dirty="0">
                <a:latin typeface="Open Sans" charset="0"/>
                <a:cs typeface="Open Sans" charset="0"/>
              </a:rPr>
              <a:t>email: </a:t>
            </a:r>
            <a:r>
              <a:rPr lang="en-US" altLang="en-US" sz="3600" dirty="0">
                <a:latin typeface="Open Sans" charset="0"/>
                <a:cs typeface="Open Sans" charset="0"/>
                <a:hlinkClick r:id="rId3"/>
              </a:rPr>
              <a:t>kdahmann@blinn.edu</a:t>
            </a:r>
            <a:endParaRPr lang="en-US" altLang="en-US" sz="3600" dirty="0">
              <a:latin typeface="Open Sans" charset="0"/>
              <a:cs typeface="Open Sans" charset="0"/>
            </a:endParaRPr>
          </a:p>
          <a:p>
            <a:pPr>
              <a:spcBef>
                <a:spcPts val="1400"/>
              </a:spcBef>
              <a:spcAft>
                <a:spcPts val="1400"/>
              </a:spcAft>
            </a:pPr>
            <a:r>
              <a:rPr lang="en-US" altLang="en-US" sz="3600" dirty="0">
                <a:latin typeface="Open Sans" charset="0"/>
                <a:cs typeface="Open Sans" charset="0"/>
              </a:rPr>
              <a:t>Sherrell Wheeler, Director of Online Quality Assurance, NMSU-A </a:t>
            </a:r>
            <a:br>
              <a:rPr lang="en-US" altLang="en-US" sz="3600" dirty="0">
                <a:latin typeface="Open Sans" charset="0"/>
                <a:cs typeface="Open Sans" charset="0"/>
              </a:rPr>
            </a:br>
            <a:r>
              <a:rPr lang="en-US" altLang="en-US" sz="3600" dirty="0">
                <a:latin typeface="Open Sans" charset="0"/>
                <a:cs typeface="Open Sans" charset="0"/>
              </a:rPr>
              <a:t>email: </a:t>
            </a:r>
            <a:r>
              <a:rPr lang="en-US" altLang="en-US" sz="3600" dirty="0">
                <a:latin typeface="Open Sans" charset="0"/>
                <a:cs typeface="Open Sans" charset="0"/>
                <a:hlinkClick r:id="rId4"/>
              </a:rPr>
              <a:t>swheeler@nmsu.edu</a:t>
            </a:r>
            <a:endParaRPr lang="en-US" altLang="en-US" sz="3600" dirty="0">
              <a:latin typeface="Open Sans" charset="0"/>
              <a:cs typeface="Open Sans" charset="0"/>
            </a:endParaRPr>
          </a:p>
          <a:p>
            <a:pPr>
              <a:spcBef>
                <a:spcPts val="1400"/>
              </a:spcBef>
              <a:spcAft>
                <a:spcPts val="1400"/>
              </a:spcAft>
            </a:pPr>
            <a:endParaRPr lang="en-US" altLang="en-US" sz="3600" dirty="0">
              <a:latin typeface="Open Sans" charset="0"/>
              <a:cs typeface="Open Sans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38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212</Words>
  <Application>Microsoft Office PowerPoint</Application>
  <PresentationFormat>Widescreen</PresentationFormat>
  <Paragraphs>40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Office Theme</vt:lpstr>
      <vt:lpstr>Learner Engagement:  Out-of-the-Box Engaging Ideas!</vt:lpstr>
      <vt:lpstr>Objectives</vt:lpstr>
      <vt:lpstr>Learner to Content Ideas</vt:lpstr>
      <vt:lpstr>Exercise: Let’s Share!</vt:lpstr>
      <vt:lpstr>Learner to Learner Ideas</vt:lpstr>
      <vt:lpstr>Exercise: Let’s Kahoot!</vt:lpstr>
      <vt:lpstr>Learner to Instructor Ideas</vt:lpstr>
      <vt:lpstr>Exercise: At the drop of a hat!</vt:lpstr>
      <vt:lpstr>Contact 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 Engagement:  Out-of-the-Box Engaging Ideas!</dc:title>
  <dc:creator>Karen May</dc:creator>
  <cp:lastModifiedBy>Karen May</cp:lastModifiedBy>
  <cp:revision>22</cp:revision>
  <dcterms:created xsi:type="dcterms:W3CDTF">2017-09-05T18:01:35Z</dcterms:created>
  <dcterms:modified xsi:type="dcterms:W3CDTF">2017-09-09T23:35:05Z</dcterms:modified>
</cp:coreProperties>
</file>