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8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5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8147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3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534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07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04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8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4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4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3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0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8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1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8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A2841-2A39-43AE-AF08-768FF8A0573F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E5B3843-B001-4C77-BE3C-F829718D6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Lessons Learned: An LMS Transition &amp; QM Implementation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Darrin Jones</a:t>
            </a:r>
          </a:p>
          <a:p>
            <a:r>
              <a:rPr lang="en-US" dirty="0" smtClean="0"/>
              <a:t>Quality Matters &amp; Accessibility Coordinator</a:t>
            </a:r>
          </a:p>
          <a:p>
            <a:r>
              <a:rPr lang="en-US" dirty="0" smtClean="0"/>
              <a:t>Center for Excellence in Learning and Teaching</a:t>
            </a:r>
          </a:p>
          <a:p>
            <a:r>
              <a:rPr lang="en-US" dirty="0" smtClean="0"/>
              <a:t>Iowa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4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240" y="1300480"/>
            <a:ext cx="8290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#4:</a:t>
            </a:r>
          </a:p>
          <a:p>
            <a:endParaRPr lang="en-US" sz="4800" dirty="0" smtClean="0"/>
          </a:p>
          <a:p>
            <a:r>
              <a:rPr lang="en-US" sz="4800" dirty="0"/>
              <a:t>Take time to get certified in QM courses. Be ready to facilitate IYOC or APPQMR </a:t>
            </a:r>
            <a:r>
              <a:rPr lang="en-US" sz="4800" dirty="0" smtClean="0"/>
              <a:t>courses.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367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240" y="1300480"/>
            <a:ext cx="8290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#5:</a:t>
            </a:r>
          </a:p>
          <a:p>
            <a:endParaRPr lang="en-US" sz="4800" dirty="0" smtClean="0"/>
          </a:p>
          <a:p>
            <a:r>
              <a:rPr lang="en-US" sz="4800" dirty="0"/>
              <a:t>Consider every avenue for QM promotion.</a:t>
            </a:r>
          </a:p>
        </p:txBody>
      </p:sp>
    </p:spTree>
    <p:extLst>
      <p:ext uri="{BB962C8B-B14F-4D97-AF65-F5344CB8AC3E}">
        <p14:creationId xmlns:p14="http://schemas.microsoft.com/office/powerpoint/2010/main" val="42680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240" y="1300480"/>
            <a:ext cx="8290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#6:</a:t>
            </a:r>
          </a:p>
          <a:p>
            <a:endParaRPr lang="en-US" sz="4800" dirty="0" smtClean="0"/>
          </a:p>
          <a:p>
            <a:r>
              <a:rPr lang="en-US" sz="4800" dirty="0"/>
              <a:t>Set goals for the short and long term, but be ready for things to take longer than you think they will.</a:t>
            </a:r>
          </a:p>
        </p:txBody>
      </p:sp>
    </p:spTree>
    <p:extLst>
      <p:ext uri="{BB962C8B-B14F-4D97-AF65-F5344CB8AC3E}">
        <p14:creationId xmlns:p14="http://schemas.microsoft.com/office/powerpoint/2010/main" val="116239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8080" y="2499360"/>
            <a:ext cx="60147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you!</a:t>
            </a:r>
          </a:p>
          <a:p>
            <a:pPr algn="ctr"/>
            <a:r>
              <a:rPr lang="en-US" sz="3200" dirty="0" smtClean="0"/>
              <a:t>Please feel free to contact me at:</a:t>
            </a:r>
          </a:p>
          <a:p>
            <a:pPr algn="ctr"/>
            <a:r>
              <a:rPr lang="en-US" sz="3200" dirty="0" smtClean="0"/>
              <a:t>darrinj@iastate.edu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36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6981" y="766618"/>
            <a:ext cx="4461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Objectives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59345" y="1764145"/>
            <a:ext cx="818341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Help you to prepare </a:t>
            </a:r>
            <a:r>
              <a:rPr lang="en-US" sz="3200" dirty="0"/>
              <a:t>for </a:t>
            </a:r>
            <a:r>
              <a:rPr lang="en-US" sz="3200" dirty="0" smtClean="0"/>
              <a:t>your </a:t>
            </a:r>
            <a:r>
              <a:rPr lang="en-US" sz="3200" dirty="0"/>
              <a:t>QM programming during </a:t>
            </a:r>
            <a:r>
              <a:rPr lang="en-US" sz="3200" dirty="0" smtClean="0"/>
              <a:t>your </a:t>
            </a:r>
            <a:r>
              <a:rPr lang="en-US" sz="3200" dirty="0"/>
              <a:t>LMS transition.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Identify key ways to promote QM during an LMS transition.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Compare and evaluate </a:t>
            </a:r>
            <a:r>
              <a:rPr lang="en-US" sz="3200" dirty="0" smtClean="0"/>
              <a:t>your </a:t>
            </a:r>
            <a:r>
              <a:rPr lang="en-US" sz="3200" dirty="0"/>
              <a:t>own transition plans with the plans from the workshop.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4327" y="822037"/>
            <a:ext cx="784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LMS History at Iowa State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1383" y="1539480"/>
            <a:ext cx="6437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Pre-2012 WebCT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2012-2017 Blackboard (Learn)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2017- Canvas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94327" y="3244813"/>
            <a:ext cx="784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QM History at Iowa State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82982" y="3927759"/>
            <a:ext cx="7509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2014-Present: Institutional Membership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68580" y="4672260"/>
            <a:ext cx="649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My history at Iowa State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82981" y="5195480"/>
            <a:ext cx="7509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October 11, 2016-Present: Quality Matters Coordinator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54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680" y="1625600"/>
            <a:ext cx="8219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Who works at an institution that has already gone through an LMS transition?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How long did it take?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What were some uplifting/difficult experiences?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48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680" y="1625600"/>
            <a:ext cx="8219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Who works at an institution that is going through an LMS transition?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Where are you in the process?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What have been some uplifting/difficult experiences?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91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680" y="1625600"/>
            <a:ext cx="82194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Who works at an institution that might be going through an LMS transition?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How do you feel about the transition?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What are some things you are excited/concerned about?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24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8400" y="1300480"/>
            <a:ext cx="8290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#1:</a:t>
            </a:r>
          </a:p>
          <a:p>
            <a:endParaRPr lang="en-US" sz="4800" dirty="0"/>
          </a:p>
          <a:p>
            <a:r>
              <a:rPr lang="en-US" sz="4800" dirty="0"/>
              <a:t>Be willing to ask for help, especially from Quality Matters. You will get it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9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240" y="1300480"/>
            <a:ext cx="8290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#2:</a:t>
            </a:r>
          </a:p>
          <a:p>
            <a:endParaRPr lang="en-US" sz="4800" dirty="0" smtClean="0"/>
          </a:p>
          <a:p>
            <a:r>
              <a:rPr lang="en-US" sz="4800" dirty="0" smtClean="0"/>
              <a:t>Encourage </a:t>
            </a:r>
            <a:r>
              <a:rPr lang="en-US" sz="4800" dirty="0"/>
              <a:t>positive change even before the LMS transition </a:t>
            </a:r>
            <a:r>
              <a:rPr lang="en-US" sz="4800" dirty="0" smtClean="0"/>
              <a:t>happens.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757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240" y="1300480"/>
            <a:ext cx="82905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Lesson #3:</a:t>
            </a:r>
          </a:p>
          <a:p>
            <a:endParaRPr lang="en-US" sz="4800" dirty="0" smtClean="0"/>
          </a:p>
          <a:p>
            <a:r>
              <a:rPr lang="en-US" sz="4800" dirty="0"/>
              <a:t>Step up and be a leader for QM. Speak about the need for quality whenever possible (it's always possible).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1658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6">
      <a:dk1>
        <a:sysClr val="windowText" lastClr="000000"/>
      </a:dk1>
      <a:lt1>
        <a:sysClr val="window" lastClr="FFFFFF"/>
      </a:lt1>
      <a:dk2>
        <a:srgbClr val="FF7F7F"/>
      </a:dk2>
      <a:lt2>
        <a:srgbClr val="E2DFCC"/>
      </a:lt2>
      <a:accent1>
        <a:srgbClr val="1E5E70"/>
      </a:accent1>
      <a:accent2>
        <a:srgbClr val="C00000"/>
      </a:accent2>
      <a:accent3>
        <a:srgbClr val="C3371B"/>
      </a:accent3>
      <a:accent4>
        <a:srgbClr val="44C1A3"/>
      </a:accent4>
      <a:accent5>
        <a:srgbClr val="F0A899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318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Lessons Learned: An LMS Transition &amp; QM Implementation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Learned: An LMS Transition &amp; QM Implementation</dc:title>
  <dc:creator>Jones, Darrin A [CELT]</dc:creator>
  <cp:lastModifiedBy>Jones, Darrin A [CELT]</cp:lastModifiedBy>
  <cp:revision>7</cp:revision>
  <dcterms:created xsi:type="dcterms:W3CDTF">2018-10-11T18:12:29Z</dcterms:created>
  <dcterms:modified xsi:type="dcterms:W3CDTF">2018-10-11T19:17:28Z</dcterms:modified>
</cp:coreProperties>
</file>