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6" r:id="rId2"/>
    <p:sldId id="263" r:id="rId3"/>
    <p:sldId id="259" r:id="rId4"/>
    <p:sldId id="262" r:id="rId5"/>
    <p:sldId id="290" r:id="rId6"/>
    <p:sldId id="291" r:id="rId7"/>
    <p:sldId id="274" r:id="rId8"/>
    <p:sldId id="287" r:id="rId9"/>
    <p:sldId id="292" r:id="rId10"/>
    <p:sldId id="296" r:id="rId11"/>
    <p:sldId id="295" r:id="rId12"/>
    <p:sldId id="299" r:id="rId13"/>
    <p:sldId id="300" r:id="rId14"/>
    <p:sldId id="298" r:id="rId15"/>
    <p:sldId id="29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A92336-B2CF-D3D6-096C-0AC316342A0D}" name="Katie Buvoltz" initials="KB" userId="S::kbuvoltz@nu.edu::f4907233-8e8f-46f2-9c80-b1313690f68a" providerId="AD"/>
  <p188:author id="{05EC8640-EE91-E9F4-2EB8-0237895D6946}" name="Amy Lyn" initials="AL" userId="S::alyn@nu.edu::a4da41d5-9f89-410a-908d-2e4120a68b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2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BD323-B95D-214C-AB08-2CDC22651F8A}" v="16" dt="2024-05-03T10:40:05.693"/>
    <p1510:client id="{745078D6-EA1B-9948-BBA5-E91116EC80D6}" v="2" dt="2024-05-03T14:07:25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78623"/>
  </p:normalViewPr>
  <p:slideViewPr>
    <p:cSldViewPr snapToGrid="0">
      <p:cViewPr varScale="1">
        <p:scale>
          <a:sx n="94" d="100"/>
          <a:sy n="94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uvoltz" userId="f4907233-8e8f-46f2-9c80-b1313690f68a" providerId="ADAL" clId="{745078D6-EA1B-9948-BBA5-E91116EC80D6}"/>
    <pc:docChg chg="delSld modSld">
      <pc:chgData name="Katie Buvoltz" userId="f4907233-8e8f-46f2-9c80-b1313690f68a" providerId="ADAL" clId="{745078D6-EA1B-9948-BBA5-E91116EC80D6}" dt="2024-05-03T10:47:36.419" v="13" actId="2696"/>
      <pc:docMkLst>
        <pc:docMk/>
      </pc:docMkLst>
      <pc:sldChg chg="modNotesTx">
        <pc:chgData name="Katie Buvoltz" userId="f4907233-8e8f-46f2-9c80-b1313690f68a" providerId="ADAL" clId="{745078D6-EA1B-9948-BBA5-E91116EC80D6}" dt="2024-05-03T10:46:01.594" v="0" actId="20577"/>
        <pc:sldMkLst>
          <pc:docMk/>
          <pc:sldMk cId="52666430" sldId="259"/>
        </pc:sldMkLst>
      </pc:sldChg>
      <pc:sldChg chg="modNotesTx">
        <pc:chgData name="Katie Buvoltz" userId="f4907233-8e8f-46f2-9c80-b1313690f68a" providerId="ADAL" clId="{745078D6-EA1B-9948-BBA5-E91116EC80D6}" dt="2024-05-03T10:46:05.690" v="1" actId="20577"/>
        <pc:sldMkLst>
          <pc:docMk/>
          <pc:sldMk cId="2940953096" sldId="262"/>
        </pc:sldMkLst>
      </pc:sldChg>
      <pc:sldChg chg="del">
        <pc:chgData name="Katie Buvoltz" userId="f4907233-8e8f-46f2-9c80-b1313690f68a" providerId="ADAL" clId="{745078D6-EA1B-9948-BBA5-E91116EC80D6}" dt="2024-05-03T10:47:29.603" v="11" actId="2696"/>
        <pc:sldMkLst>
          <pc:docMk/>
          <pc:sldMk cId="1129995096" sldId="268"/>
        </pc:sldMkLst>
      </pc:sldChg>
      <pc:sldChg chg="del">
        <pc:chgData name="Katie Buvoltz" userId="f4907233-8e8f-46f2-9c80-b1313690f68a" providerId="ADAL" clId="{745078D6-EA1B-9948-BBA5-E91116EC80D6}" dt="2024-05-03T10:47:36.419" v="13" actId="2696"/>
        <pc:sldMkLst>
          <pc:docMk/>
          <pc:sldMk cId="2509321871" sldId="281"/>
        </pc:sldMkLst>
      </pc:sldChg>
      <pc:sldChg chg="del">
        <pc:chgData name="Katie Buvoltz" userId="f4907233-8e8f-46f2-9c80-b1313690f68a" providerId="ADAL" clId="{745078D6-EA1B-9948-BBA5-E91116EC80D6}" dt="2024-05-03T10:47:32.454" v="12" actId="2696"/>
        <pc:sldMkLst>
          <pc:docMk/>
          <pc:sldMk cId="4166324110" sldId="284"/>
        </pc:sldMkLst>
      </pc:sldChg>
      <pc:sldChg chg="modNotesTx">
        <pc:chgData name="Katie Buvoltz" userId="f4907233-8e8f-46f2-9c80-b1313690f68a" providerId="ADAL" clId="{745078D6-EA1B-9948-BBA5-E91116EC80D6}" dt="2024-05-03T10:46:29.046" v="5" actId="20577"/>
        <pc:sldMkLst>
          <pc:docMk/>
          <pc:sldMk cId="1286268760" sldId="287"/>
        </pc:sldMkLst>
      </pc:sldChg>
      <pc:sldChg chg="modNotesTx">
        <pc:chgData name="Katie Buvoltz" userId="f4907233-8e8f-46f2-9c80-b1313690f68a" providerId="ADAL" clId="{745078D6-EA1B-9948-BBA5-E91116EC80D6}" dt="2024-05-03T10:46:12.780" v="3" actId="20577"/>
        <pc:sldMkLst>
          <pc:docMk/>
          <pc:sldMk cId="4046968505" sldId="290"/>
        </pc:sldMkLst>
      </pc:sldChg>
      <pc:sldChg chg="modNotesTx">
        <pc:chgData name="Katie Buvoltz" userId="f4907233-8e8f-46f2-9c80-b1313690f68a" providerId="ADAL" clId="{745078D6-EA1B-9948-BBA5-E91116EC80D6}" dt="2024-05-03T10:46:20.274" v="4" actId="20577"/>
        <pc:sldMkLst>
          <pc:docMk/>
          <pc:sldMk cId="2355733058" sldId="291"/>
        </pc:sldMkLst>
      </pc:sldChg>
      <pc:sldChg chg="modNotesTx">
        <pc:chgData name="Katie Buvoltz" userId="f4907233-8e8f-46f2-9c80-b1313690f68a" providerId="ADAL" clId="{745078D6-EA1B-9948-BBA5-E91116EC80D6}" dt="2024-05-03T10:46:35.597" v="6" actId="20577"/>
        <pc:sldMkLst>
          <pc:docMk/>
          <pc:sldMk cId="3590617218" sldId="292"/>
        </pc:sldMkLst>
      </pc:sldChg>
      <pc:sldChg chg="modNotesTx">
        <pc:chgData name="Katie Buvoltz" userId="f4907233-8e8f-46f2-9c80-b1313690f68a" providerId="ADAL" clId="{745078D6-EA1B-9948-BBA5-E91116EC80D6}" dt="2024-05-03T10:47:18.192" v="10" actId="20577"/>
        <pc:sldMkLst>
          <pc:docMk/>
          <pc:sldMk cId="1233982482" sldId="294"/>
        </pc:sldMkLst>
      </pc:sldChg>
      <pc:sldChg chg="modNotesTx">
        <pc:chgData name="Katie Buvoltz" userId="f4907233-8e8f-46f2-9c80-b1313690f68a" providerId="ADAL" clId="{745078D6-EA1B-9948-BBA5-E91116EC80D6}" dt="2024-05-03T10:46:47.539" v="8" actId="20577"/>
        <pc:sldMkLst>
          <pc:docMk/>
          <pc:sldMk cId="1201018008" sldId="295"/>
        </pc:sldMkLst>
      </pc:sldChg>
      <pc:sldChg chg="modNotesTx">
        <pc:chgData name="Katie Buvoltz" userId="f4907233-8e8f-46f2-9c80-b1313690f68a" providerId="ADAL" clId="{745078D6-EA1B-9948-BBA5-E91116EC80D6}" dt="2024-05-03T10:46:42.661" v="7" actId="20577"/>
        <pc:sldMkLst>
          <pc:docMk/>
          <pc:sldMk cId="1565541622" sldId="296"/>
        </pc:sldMkLst>
      </pc:sldChg>
      <pc:sldChg chg="modNotesTx">
        <pc:chgData name="Katie Buvoltz" userId="f4907233-8e8f-46f2-9c80-b1313690f68a" providerId="ADAL" clId="{745078D6-EA1B-9948-BBA5-E91116EC80D6}" dt="2024-05-03T10:46:52.830" v="9" actId="20577"/>
        <pc:sldMkLst>
          <pc:docMk/>
          <pc:sldMk cId="1683108660" sldId="299"/>
        </pc:sldMkLst>
      </pc:sldChg>
    </pc:docChg>
  </pc:docChgLst>
  <pc:docChgLst>
    <pc:chgData name="Katie Buvoltz" userId="f4907233-8e8f-46f2-9c80-b1313690f68a" providerId="ADAL" clId="{0BDBD323-B95D-214C-AB08-2CDC22651F8A}"/>
    <pc:docChg chg="undo custSel addSld delSld modSld sldOrd">
      <pc:chgData name="Katie Buvoltz" userId="f4907233-8e8f-46f2-9c80-b1313690f68a" providerId="ADAL" clId="{0BDBD323-B95D-214C-AB08-2CDC22651F8A}" dt="2024-05-03T10:40:21.174" v="7221" actId="403"/>
      <pc:docMkLst>
        <pc:docMk/>
      </pc:docMkLst>
      <pc:sldChg chg="modSp mod delCm modCm modNotesTx">
        <pc:chgData name="Katie Buvoltz" userId="f4907233-8e8f-46f2-9c80-b1313690f68a" providerId="ADAL" clId="{0BDBD323-B95D-214C-AB08-2CDC22651F8A}" dt="2024-05-02T14:48:57.126" v="3889" actId="20577"/>
        <pc:sldMkLst>
          <pc:docMk/>
          <pc:sldMk cId="52666430" sldId="259"/>
        </pc:sldMkLst>
        <pc:spChg chg="mod">
          <ac:chgData name="Katie Buvoltz" userId="f4907233-8e8f-46f2-9c80-b1313690f68a" providerId="ADAL" clId="{0BDBD323-B95D-214C-AB08-2CDC22651F8A}" dt="2024-05-02T14:48:57.126" v="3889" actId="20577"/>
          <ac:spMkLst>
            <pc:docMk/>
            <pc:sldMk cId="52666430" sldId="259"/>
            <ac:spMk id="3" creationId="{CE1823A8-51FF-6A03-F9A1-9F71BD56A1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tie Buvoltz" userId="f4907233-8e8f-46f2-9c80-b1313690f68a" providerId="ADAL" clId="{0BDBD323-B95D-214C-AB08-2CDC22651F8A}" dt="2024-04-30T20:17:02.161" v="3864"/>
              <pc2:cmMkLst xmlns:pc2="http://schemas.microsoft.com/office/powerpoint/2019/9/main/command">
                <pc:docMk/>
                <pc:sldMk cId="52666430" sldId="259"/>
                <pc2:cmMk id="{08E99752-8C36-4782-8B23-E1283D9A19E2}"/>
              </pc2:cmMkLst>
              <pc226:cmRplyChg chg="add">
                <pc226:chgData name="Katie Buvoltz" userId="f4907233-8e8f-46f2-9c80-b1313690f68a" providerId="ADAL" clId="{0BDBD323-B95D-214C-AB08-2CDC22651F8A}" dt="2024-04-30T19:16:39.337" v="1447"/>
                <pc2:cmRplyMkLst xmlns:pc2="http://schemas.microsoft.com/office/powerpoint/2019/9/main/command">
                  <pc:docMk/>
                  <pc:sldMk cId="52666430" sldId="259"/>
                  <pc2:cmMk id="{08E99752-8C36-4782-8B23-E1283D9A19E2}"/>
                  <pc2:cmRplyMk id="{F6A4DA95-ACC7-B44C-877D-EC08114ABADD}"/>
                </pc2:cmRplyMkLst>
              </pc226:cmRplyChg>
            </pc226:cmChg>
          </p:ext>
        </pc:extLst>
      </pc:sldChg>
      <pc:sldChg chg="modNotesTx">
        <pc:chgData name="Katie Buvoltz" userId="f4907233-8e8f-46f2-9c80-b1313690f68a" providerId="ADAL" clId="{0BDBD323-B95D-214C-AB08-2CDC22651F8A}" dt="2024-04-30T20:15:32.482" v="3863" actId="20577"/>
        <pc:sldMkLst>
          <pc:docMk/>
          <pc:sldMk cId="2940953096" sldId="262"/>
        </pc:sldMkLst>
      </pc:sldChg>
      <pc:sldChg chg="modSp mod">
        <pc:chgData name="Katie Buvoltz" userId="f4907233-8e8f-46f2-9c80-b1313690f68a" providerId="ADAL" clId="{0BDBD323-B95D-214C-AB08-2CDC22651F8A}" dt="2024-05-02T14:48:48.200" v="3888" actId="113"/>
        <pc:sldMkLst>
          <pc:docMk/>
          <pc:sldMk cId="1296907932" sldId="263"/>
        </pc:sldMkLst>
        <pc:spChg chg="mod">
          <ac:chgData name="Katie Buvoltz" userId="f4907233-8e8f-46f2-9c80-b1313690f68a" providerId="ADAL" clId="{0BDBD323-B95D-214C-AB08-2CDC22651F8A}" dt="2024-05-02T14:48:48.200" v="3888" actId="113"/>
          <ac:spMkLst>
            <pc:docMk/>
            <pc:sldMk cId="1296907932" sldId="263"/>
            <ac:spMk id="2" creationId="{F528C540-91C5-A388-E1E1-74D9E8EA1EAB}"/>
          </ac:spMkLst>
        </pc:spChg>
      </pc:sldChg>
      <pc:sldChg chg="modSp mod ord modShow">
        <pc:chgData name="Katie Buvoltz" userId="f4907233-8e8f-46f2-9c80-b1313690f68a" providerId="ADAL" clId="{0BDBD323-B95D-214C-AB08-2CDC22651F8A}" dt="2024-05-02T15:14:18.156" v="4344" actId="20578"/>
        <pc:sldMkLst>
          <pc:docMk/>
          <pc:sldMk cId="1129995096" sldId="268"/>
        </pc:sldMkLst>
        <pc:spChg chg="mod">
          <ac:chgData name="Katie Buvoltz" userId="f4907233-8e8f-46f2-9c80-b1313690f68a" providerId="ADAL" clId="{0BDBD323-B95D-214C-AB08-2CDC22651F8A}" dt="2024-04-30T19:39:05.391" v="1979" actId="20577"/>
          <ac:spMkLst>
            <pc:docMk/>
            <pc:sldMk cId="1129995096" sldId="268"/>
            <ac:spMk id="5" creationId="{94644E59-C1B5-C005-494C-DBE0FA237AE0}"/>
          </ac:spMkLst>
        </pc:spChg>
        <pc:picChg chg="mod">
          <ac:chgData name="Katie Buvoltz" userId="f4907233-8e8f-46f2-9c80-b1313690f68a" providerId="ADAL" clId="{0BDBD323-B95D-214C-AB08-2CDC22651F8A}" dt="2024-04-30T19:28:32.811" v="1968" actId="1076"/>
          <ac:picMkLst>
            <pc:docMk/>
            <pc:sldMk cId="1129995096" sldId="268"/>
            <ac:picMk id="7" creationId="{FF45EF91-DC1A-74EE-C623-8108D4D0DE6E}"/>
          </ac:picMkLst>
        </pc:picChg>
      </pc:sldChg>
      <pc:sldChg chg="modSp mod">
        <pc:chgData name="Katie Buvoltz" userId="f4907233-8e8f-46f2-9c80-b1313690f68a" providerId="ADAL" clId="{0BDBD323-B95D-214C-AB08-2CDC22651F8A}" dt="2024-04-29T17:05:49.614" v="107" actId="20577"/>
        <pc:sldMkLst>
          <pc:docMk/>
          <pc:sldMk cId="1793699397" sldId="272"/>
        </pc:sldMkLst>
        <pc:spChg chg="mod">
          <ac:chgData name="Katie Buvoltz" userId="f4907233-8e8f-46f2-9c80-b1313690f68a" providerId="ADAL" clId="{0BDBD323-B95D-214C-AB08-2CDC22651F8A}" dt="2024-04-29T17:05:49.614" v="107" actId="20577"/>
          <ac:spMkLst>
            <pc:docMk/>
            <pc:sldMk cId="1793699397" sldId="272"/>
            <ac:spMk id="3" creationId="{B53D45ED-91CD-3756-618C-08F945591CBB}"/>
          </ac:spMkLst>
        </pc:spChg>
        <pc:spChg chg="mod">
          <ac:chgData name="Katie Buvoltz" userId="f4907233-8e8f-46f2-9c80-b1313690f68a" providerId="ADAL" clId="{0BDBD323-B95D-214C-AB08-2CDC22651F8A}" dt="2024-04-29T17:05:44.576" v="99" actId="1076"/>
          <ac:spMkLst>
            <pc:docMk/>
            <pc:sldMk cId="1793699397" sldId="272"/>
            <ac:spMk id="7" creationId="{E977730D-68E6-B9E9-D70A-A6F5BCFD6687}"/>
          </ac:spMkLst>
        </pc:spChg>
      </pc:sldChg>
      <pc:sldChg chg="modSp mod">
        <pc:chgData name="Katie Buvoltz" userId="f4907233-8e8f-46f2-9c80-b1313690f68a" providerId="ADAL" clId="{0BDBD323-B95D-214C-AB08-2CDC22651F8A}" dt="2024-05-02T14:47:59.814" v="3884" actId="1076"/>
        <pc:sldMkLst>
          <pc:docMk/>
          <pc:sldMk cId="3821734761" sldId="274"/>
        </pc:sldMkLst>
        <pc:spChg chg="mod">
          <ac:chgData name="Katie Buvoltz" userId="f4907233-8e8f-46f2-9c80-b1313690f68a" providerId="ADAL" clId="{0BDBD323-B95D-214C-AB08-2CDC22651F8A}" dt="2024-05-02T14:47:59.814" v="3884" actId="1076"/>
          <ac:spMkLst>
            <pc:docMk/>
            <pc:sldMk cId="3821734761" sldId="274"/>
            <ac:spMk id="2" creationId="{DB202B13-1393-3F7F-0187-6C12E2BC0E13}"/>
          </ac:spMkLst>
        </pc:spChg>
        <pc:spChg chg="mod">
          <ac:chgData name="Katie Buvoltz" userId="f4907233-8e8f-46f2-9c80-b1313690f68a" providerId="ADAL" clId="{0BDBD323-B95D-214C-AB08-2CDC22651F8A}" dt="2024-05-02T14:47:40.417" v="3882" actId="403"/>
          <ac:spMkLst>
            <pc:docMk/>
            <pc:sldMk cId="3821734761" sldId="274"/>
            <ac:spMk id="3" creationId="{CD45D7BF-21E6-1E40-03A1-E436199E703B}"/>
          </ac:spMkLst>
        </pc:spChg>
      </pc:sldChg>
      <pc:sldChg chg="del mod ord modShow">
        <pc:chgData name="Katie Buvoltz" userId="f4907233-8e8f-46f2-9c80-b1313690f68a" providerId="ADAL" clId="{0BDBD323-B95D-214C-AB08-2CDC22651F8A}" dt="2024-04-30T13:47:42.136" v="726" actId="2696"/>
        <pc:sldMkLst>
          <pc:docMk/>
          <pc:sldMk cId="3285518343" sldId="277"/>
        </pc:sldMkLst>
      </pc:sldChg>
      <pc:sldChg chg="del mod modShow">
        <pc:chgData name="Katie Buvoltz" userId="f4907233-8e8f-46f2-9c80-b1313690f68a" providerId="ADAL" clId="{0BDBD323-B95D-214C-AB08-2CDC22651F8A}" dt="2024-04-30T20:11:19.656" v="3563" actId="2696"/>
        <pc:sldMkLst>
          <pc:docMk/>
          <pc:sldMk cId="4007137251" sldId="279"/>
        </pc:sldMkLst>
      </pc:sldChg>
      <pc:sldChg chg="modSp mod">
        <pc:chgData name="Katie Buvoltz" userId="f4907233-8e8f-46f2-9c80-b1313690f68a" providerId="ADAL" clId="{0BDBD323-B95D-214C-AB08-2CDC22651F8A}" dt="2024-04-30T20:18:19.298" v="3878" actId="20577"/>
        <pc:sldMkLst>
          <pc:docMk/>
          <pc:sldMk cId="818550034" sldId="280"/>
        </pc:sldMkLst>
        <pc:spChg chg="mod">
          <ac:chgData name="Katie Buvoltz" userId="f4907233-8e8f-46f2-9c80-b1313690f68a" providerId="ADAL" clId="{0BDBD323-B95D-214C-AB08-2CDC22651F8A}" dt="2024-04-30T20:18:19.298" v="3878" actId="20577"/>
          <ac:spMkLst>
            <pc:docMk/>
            <pc:sldMk cId="818550034" sldId="280"/>
            <ac:spMk id="2" creationId="{03D21E6C-CAA5-BCC1-D52A-16788AD938A9}"/>
          </ac:spMkLst>
        </pc:spChg>
      </pc:sldChg>
      <pc:sldChg chg="mod modShow">
        <pc:chgData name="Katie Buvoltz" userId="f4907233-8e8f-46f2-9c80-b1313690f68a" providerId="ADAL" clId="{0BDBD323-B95D-214C-AB08-2CDC22651F8A}" dt="2024-04-30T20:18:52.261" v="3880" actId="729"/>
        <pc:sldMkLst>
          <pc:docMk/>
          <pc:sldMk cId="2509321871" sldId="281"/>
        </pc:sldMkLst>
      </pc:sldChg>
      <pc:sldChg chg="modSp mod modShow">
        <pc:chgData name="Katie Buvoltz" userId="f4907233-8e8f-46f2-9c80-b1313690f68a" providerId="ADAL" clId="{0BDBD323-B95D-214C-AB08-2CDC22651F8A}" dt="2024-04-30T20:18:45.678" v="3879" actId="729"/>
        <pc:sldMkLst>
          <pc:docMk/>
          <pc:sldMk cId="4166324110" sldId="284"/>
        </pc:sldMkLst>
        <pc:spChg chg="mod">
          <ac:chgData name="Katie Buvoltz" userId="f4907233-8e8f-46f2-9c80-b1313690f68a" providerId="ADAL" clId="{0BDBD323-B95D-214C-AB08-2CDC22651F8A}" dt="2024-04-30T13:48:11.978" v="730" actId="2711"/>
          <ac:spMkLst>
            <pc:docMk/>
            <pc:sldMk cId="4166324110" sldId="284"/>
            <ac:spMk id="2" creationId="{99293B53-8728-20C4-A61D-D263360F8AAC}"/>
          </ac:spMkLst>
        </pc:spChg>
        <pc:spChg chg="mod">
          <ac:chgData name="Katie Buvoltz" userId="f4907233-8e8f-46f2-9c80-b1313690f68a" providerId="ADAL" clId="{0BDBD323-B95D-214C-AB08-2CDC22651F8A}" dt="2024-04-30T13:21:40.324" v="420" actId="20577"/>
          <ac:spMkLst>
            <pc:docMk/>
            <pc:sldMk cId="4166324110" sldId="284"/>
            <ac:spMk id="11" creationId="{F5139231-62CC-BE05-F234-654839DB5AEF}"/>
          </ac:spMkLst>
        </pc:spChg>
        <pc:picChg chg="mod">
          <ac:chgData name="Katie Buvoltz" userId="f4907233-8e8f-46f2-9c80-b1313690f68a" providerId="ADAL" clId="{0BDBD323-B95D-214C-AB08-2CDC22651F8A}" dt="2024-04-30T15:47:52.404" v="732" actId="1076"/>
          <ac:picMkLst>
            <pc:docMk/>
            <pc:sldMk cId="4166324110" sldId="284"/>
            <ac:picMk id="7" creationId="{8E178AA7-7CFE-F87D-EB32-C6066B8D4927}"/>
          </ac:picMkLst>
        </pc:picChg>
      </pc:sldChg>
      <pc:sldChg chg="modSp mod">
        <pc:chgData name="Katie Buvoltz" userId="f4907233-8e8f-46f2-9c80-b1313690f68a" providerId="ADAL" clId="{0BDBD323-B95D-214C-AB08-2CDC22651F8A}" dt="2024-04-30T19:21:14.653" v="1962" actId="1076"/>
        <pc:sldMkLst>
          <pc:docMk/>
          <pc:sldMk cId="1926456702" sldId="286"/>
        </pc:sldMkLst>
        <pc:spChg chg="mod">
          <ac:chgData name="Katie Buvoltz" userId="f4907233-8e8f-46f2-9c80-b1313690f68a" providerId="ADAL" clId="{0BDBD323-B95D-214C-AB08-2CDC22651F8A}" dt="2024-04-30T19:21:14.653" v="1962" actId="1076"/>
          <ac:spMkLst>
            <pc:docMk/>
            <pc:sldMk cId="1926456702" sldId="286"/>
            <ac:spMk id="4" creationId="{296C28E3-043E-7C9B-DD12-8DC9211CAAD3}"/>
          </ac:spMkLst>
        </pc:spChg>
        <pc:spChg chg="mod">
          <ac:chgData name="Katie Buvoltz" userId="f4907233-8e8f-46f2-9c80-b1313690f68a" providerId="ADAL" clId="{0BDBD323-B95D-214C-AB08-2CDC22651F8A}" dt="2024-04-30T19:20:13.257" v="1955" actId="1076"/>
          <ac:spMkLst>
            <pc:docMk/>
            <pc:sldMk cId="1926456702" sldId="286"/>
            <ac:spMk id="5" creationId="{EA7F0197-1B0A-2E7E-3F6A-D60802A5F3F0}"/>
          </ac:spMkLst>
        </pc:spChg>
        <pc:spChg chg="mod">
          <ac:chgData name="Katie Buvoltz" userId="f4907233-8e8f-46f2-9c80-b1313690f68a" providerId="ADAL" clId="{0BDBD323-B95D-214C-AB08-2CDC22651F8A}" dt="2024-04-30T19:20:32.642" v="1957" actId="20577"/>
          <ac:spMkLst>
            <pc:docMk/>
            <pc:sldMk cId="1926456702" sldId="286"/>
            <ac:spMk id="6" creationId="{07F24F30-6BB2-D457-8921-894A494E8CBF}"/>
          </ac:spMkLst>
        </pc:spChg>
        <pc:picChg chg="mod">
          <ac:chgData name="Katie Buvoltz" userId="f4907233-8e8f-46f2-9c80-b1313690f68a" providerId="ADAL" clId="{0BDBD323-B95D-214C-AB08-2CDC22651F8A}" dt="2024-04-30T19:18:59.813" v="1944" actId="29295"/>
          <ac:picMkLst>
            <pc:docMk/>
            <pc:sldMk cId="1926456702" sldId="286"/>
            <ac:picMk id="2" creationId="{4BFE0575-381A-0581-3227-0A971A0C9969}"/>
          </ac:picMkLst>
        </pc:picChg>
      </pc:sldChg>
      <pc:sldChg chg="modSp mod modNotesTx">
        <pc:chgData name="Katie Buvoltz" userId="f4907233-8e8f-46f2-9c80-b1313690f68a" providerId="ADAL" clId="{0BDBD323-B95D-214C-AB08-2CDC22651F8A}" dt="2024-05-02T21:24:25.806" v="5009" actId="20577"/>
        <pc:sldMkLst>
          <pc:docMk/>
          <pc:sldMk cId="1286268760" sldId="287"/>
        </pc:sldMkLst>
        <pc:spChg chg="mod">
          <ac:chgData name="Katie Buvoltz" userId="f4907233-8e8f-46f2-9c80-b1313690f68a" providerId="ADAL" clId="{0BDBD323-B95D-214C-AB08-2CDC22651F8A}" dt="2024-04-30T13:40:04.775" v="621" actId="20577"/>
          <ac:spMkLst>
            <pc:docMk/>
            <pc:sldMk cId="1286268760" sldId="287"/>
            <ac:spMk id="2" creationId="{50BCDE6C-5B3C-45A3-A7FD-D143736E36A8}"/>
          </ac:spMkLst>
        </pc:spChg>
        <pc:spChg chg="mod">
          <ac:chgData name="Katie Buvoltz" userId="f4907233-8e8f-46f2-9c80-b1313690f68a" providerId="ADAL" clId="{0BDBD323-B95D-214C-AB08-2CDC22651F8A}" dt="2024-04-30T19:36:37.313" v="1972" actId="20577"/>
          <ac:spMkLst>
            <pc:docMk/>
            <pc:sldMk cId="1286268760" sldId="287"/>
            <ac:spMk id="3" creationId="{4DF5197C-E9BA-9FCE-C1B4-9CA334D64EEE}"/>
          </ac:spMkLst>
        </pc:spChg>
      </pc:sldChg>
      <pc:sldChg chg="modSp mod">
        <pc:chgData name="Katie Buvoltz" userId="f4907233-8e8f-46f2-9c80-b1313690f68a" providerId="ADAL" clId="{0BDBD323-B95D-214C-AB08-2CDC22651F8A}" dt="2024-05-02T14:48:20.748" v="3887" actId="403"/>
        <pc:sldMkLst>
          <pc:docMk/>
          <pc:sldMk cId="4046968505" sldId="290"/>
        </pc:sldMkLst>
        <pc:spChg chg="mod">
          <ac:chgData name="Katie Buvoltz" userId="f4907233-8e8f-46f2-9c80-b1313690f68a" providerId="ADAL" clId="{0BDBD323-B95D-214C-AB08-2CDC22651F8A}" dt="2024-05-02T14:48:20.748" v="3887" actId="403"/>
          <ac:spMkLst>
            <pc:docMk/>
            <pc:sldMk cId="4046968505" sldId="290"/>
            <ac:spMk id="3" creationId="{B53D45ED-91CD-3756-618C-08F945591CBB}"/>
          </ac:spMkLst>
        </pc:spChg>
      </pc:sldChg>
      <pc:sldChg chg="modSp mod">
        <pc:chgData name="Katie Buvoltz" userId="f4907233-8e8f-46f2-9c80-b1313690f68a" providerId="ADAL" clId="{0BDBD323-B95D-214C-AB08-2CDC22651F8A}" dt="2024-05-02T14:49:22.601" v="3890" actId="1076"/>
        <pc:sldMkLst>
          <pc:docMk/>
          <pc:sldMk cId="2355733058" sldId="291"/>
        </pc:sldMkLst>
        <pc:spChg chg="mod">
          <ac:chgData name="Katie Buvoltz" userId="f4907233-8e8f-46f2-9c80-b1313690f68a" providerId="ADAL" clId="{0BDBD323-B95D-214C-AB08-2CDC22651F8A}" dt="2024-04-30T19:57:25.247" v="2720" actId="207"/>
          <ac:spMkLst>
            <pc:docMk/>
            <pc:sldMk cId="2355733058" sldId="291"/>
            <ac:spMk id="3" creationId="{B53D45ED-91CD-3756-618C-08F945591CBB}"/>
          </ac:spMkLst>
        </pc:spChg>
        <pc:spChg chg="mod">
          <ac:chgData name="Katie Buvoltz" userId="f4907233-8e8f-46f2-9c80-b1313690f68a" providerId="ADAL" clId="{0BDBD323-B95D-214C-AB08-2CDC22651F8A}" dt="2024-05-02T14:49:22.601" v="3890" actId="1076"/>
          <ac:spMkLst>
            <pc:docMk/>
            <pc:sldMk cId="2355733058" sldId="291"/>
            <ac:spMk id="6" creationId="{E33122C9-B428-01C2-83BA-C580E74D30C6}"/>
          </ac:spMkLst>
        </pc:spChg>
        <pc:spChg chg="mod">
          <ac:chgData name="Katie Buvoltz" userId="f4907233-8e8f-46f2-9c80-b1313690f68a" providerId="ADAL" clId="{0BDBD323-B95D-214C-AB08-2CDC22651F8A}" dt="2024-04-30T19:57:15.547" v="2717" actId="207"/>
          <ac:spMkLst>
            <pc:docMk/>
            <pc:sldMk cId="2355733058" sldId="291"/>
            <ac:spMk id="9" creationId="{DAC80ADC-FBAD-9CD0-3016-E4C16A12E63C}"/>
          </ac:spMkLst>
        </pc:spChg>
        <pc:picChg chg="mod">
          <ac:chgData name="Katie Buvoltz" userId="f4907233-8e8f-46f2-9c80-b1313690f68a" providerId="ADAL" clId="{0BDBD323-B95D-214C-AB08-2CDC22651F8A}" dt="2024-04-30T19:56:36.511" v="2712" actId="29295"/>
          <ac:picMkLst>
            <pc:docMk/>
            <pc:sldMk cId="2355733058" sldId="291"/>
            <ac:picMk id="4" creationId="{E6E437D4-B049-B9A6-E533-F5EAF5D67923}"/>
          </ac:picMkLst>
        </pc:picChg>
      </pc:sldChg>
      <pc:sldChg chg="addSp delSp modSp new mod setBg modNotesTx">
        <pc:chgData name="Katie Buvoltz" userId="f4907233-8e8f-46f2-9c80-b1313690f68a" providerId="ADAL" clId="{0BDBD323-B95D-214C-AB08-2CDC22651F8A}" dt="2024-05-03T02:40:45.350" v="7181" actId="27636"/>
        <pc:sldMkLst>
          <pc:docMk/>
          <pc:sldMk cId="3590617218" sldId="292"/>
        </pc:sldMkLst>
        <pc:spChg chg="mod ord">
          <ac:chgData name="Katie Buvoltz" userId="f4907233-8e8f-46f2-9c80-b1313690f68a" providerId="ADAL" clId="{0BDBD323-B95D-214C-AB08-2CDC22651F8A}" dt="2024-05-03T02:40:14.948" v="7168" actId="14100"/>
          <ac:spMkLst>
            <pc:docMk/>
            <pc:sldMk cId="3590617218" sldId="292"/>
            <ac:spMk id="2" creationId="{AFB6EF76-64C3-717A-BD2D-769C8B211CA9}"/>
          </ac:spMkLst>
        </pc:spChg>
        <pc:spChg chg="del">
          <ac:chgData name="Katie Buvoltz" userId="f4907233-8e8f-46f2-9c80-b1313690f68a" providerId="ADAL" clId="{0BDBD323-B95D-214C-AB08-2CDC22651F8A}" dt="2024-04-30T13:45:29.175" v="697"/>
          <ac:spMkLst>
            <pc:docMk/>
            <pc:sldMk cId="3590617218" sldId="292"/>
            <ac:spMk id="3" creationId="{E1D44248-9889-1B6A-0586-895B479D6E44}"/>
          </ac:spMkLst>
        </pc:spChg>
        <pc:spChg chg="add mod">
          <ac:chgData name="Katie Buvoltz" userId="f4907233-8e8f-46f2-9c80-b1313690f68a" providerId="ADAL" clId="{0BDBD323-B95D-214C-AB08-2CDC22651F8A}" dt="2024-05-03T02:40:45.350" v="7181" actId="27636"/>
          <ac:spMkLst>
            <pc:docMk/>
            <pc:sldMk cId="3590617218" sldId="292"/>
            <ac:spMk id="1030" creationId="{94D3B64D-204F-1C98-9320-F6D185FD7226}"/>
          </ac:spMkLst>
        </pc:spChg>
        <pc:spChg chg="add">
          <ac:chgData name="Katie Buvoltz" userId="f4907233-8e8f-46f2-9c80-b1313690f68a" providerId="ADAL" clId="{0BDBD323-B95D-214C-AB08-2CDC22651F8A}" dt="2024-04-30T13:45:49.475" v="698" actId="26606"/>
          <ac:spMkLst>
            <pc:docMk/>
            <pc:sldMk cId="3590617218" sldId="292"/>
            <ac:spMk id="1033" creationId="{04812C46-200A-4DEB-A05E-3ED6C68C2387}"/>
          </ac:spMkLst>
        </pc:spChg>
        <pc:spChg chg="add">
          <ac:chgData name="Katie Buvoltz" userId="f4907233-8e8f-46f2-9c80-b1313690f68a" providerId="ADAL" clId="{0BDBD323-B95D-214C-AB08-2CDC22651F8A}" dt="2024-04-30T13:45:49.475" v="698" actId="26606"/>
          <ac:spMkLst>
            <pc:docMk/>
            <pc:sldMk cId="3590617218" sldId="292"/>
            <ac:spMk id="1035" creationId="{D1EA859B-E555-4109-94F3-6700E046E008}"/>
          </ac:spMkLst>
        </pc:spChg>
        <pc:picChg chg="add mod">
          <ac:chgData name="Katie Buvoltz" userId="f4907233-8e8f-46f2-9c80-b1313690f68a" providerId="ADAL" clId="{0BDBD323-B95D-214C-AB08-2CDC22651F8A}" dt="2024-04-30T13:45:49.475" v="698" actId="26606"/>
          <ac:picMkLst>
            <pc:docMk/>
            <pc:sldMk cId="3590617218" sldId="292"/>
            <ac:picMk id="1026" creationId="{EFAA7794-9DBF-EA9A-D201-B3C6115CF3C8}"/>
          </ac:picMkLst>
        </pc:picChg>
      </pc:sldChg>
      <pc:sldChg chg="addSp delSp modSp new del mod setBg modNotesTx">
        <pc:chgData name="Katie Buvoltz" userId="f4907233-8e8f-46f2-9c80-b1313690f68a" providerId="ADAL" clId="{0BDBD323-B95D-214C-AB08-2CDC22651F8A}" dt="2024-05-02T15:07:50.289" v="4327" actId="2696"/>
        <pc:sldMkLst>
          <pc:docMk/>
          <pc:sldMk cId="2133166634" sldId="293"/>
        </pc:sldMkLst>
        <pc:spChg chg="mod">
          <ac:chgData name="Katie Buvoltz" userId="f4907233-8e8f-46f2-9c80-b1313690f68a" providerId="ADAL" clId="{0BDBD323-B95D-214C-AB08-2CDC22651F8A}" dt="2024-05-02T14:53:14.190" v="3968" actId="20577"/>
          <ac:spMkLst>
            <pc:docMk/>
            <pc:sldMk cId="2133166634" sldId="293"/>
            <ac:spMk id="2" creationId="{9CDD4BCA-719B-F3E2-0F2C-E8EC34C9FBA0}"/>
          </ac:spMkLst>
        </pc:spChg>
        <pc:spChg chg="mod">
          <ac:chgData name="Katie Buvoltz" userId="f4907233-8e8f-46f2-9c80-b1313690f68a" providerId="ADAL" clId="{0BDBD323-B95D-214C-AB08-2CDC22651F8A}" dt="2024-05-02T14:56:25.784" v="4079" actId="27636"/>
          <ac:spMkLst>
            <pc:docMk/>
            <pc:sldMk cId="2133166634" sldId="293"/>
            <ac:spMk id="3" creationId="{0B3EF6EB-C187-3F21-F348-1D43BEFFF5F2}"/>
          </ac:spMkLst>
        </pc:spChg>
        <pc:spChg chg="add del">
          <ac:chgData name="Katie Buvoltz" userId="f4907233-8e8f-46f2-9c80-b1313690f68a" providerId="ADAL" clId="{0BDBD323-B95D-214C-AB08-2CDC22651F8A}" dt="2024-05-02T14:52:34.485" v="3941" actId="26606"/>
          <ac:spMkLst>
            <pc:docMk/>
            <pc:sldMk cId="2133166634" sldId="293"/>
            <ac:spMk id="9" creationId="{F821940F-7A1D-4ACC-85B4-A932898ABB37}"/>
          </ac:spMkLst>
        </pc:spChg>
        <pc:spChg chg="add del">
          <ac:chgData name="Katie Buvoltz" userId="f4907233-8e8f-46f2-9c80-b1313690f68a" providerId="ADAL" clId="{0BDBD323-B95D-214C-AB08-2CDC22651F8A}" dt="2024-05-02T14:52:34.485" v="3941" actId="26606"/>
          <ac:spMkLst>
            <pc:docMk/>
            <pc:sldMk cId="2133166634" sldId="293"/>
            <ac:spMk id="11" creationId="{16674508-81D3-48CF-96BF-7FC60EAA572A}"/>
          </ac:spMkLst>
        </pc:spChg>
        <pc:picChg chg="add del mod">
          <ac:chgData name="Katie Buvoltz" userId="f4907233-8e8f-46f2-9c80-b1313690f68a" providerId="ADAL" clId="{0BDBD323-B95D-214C-AB08-2CDC22651F8A}" dt="2024-05-02T14:52:38.254" v="3942" actId="478"/>
          <ac:picMkLst>
            <pc:docMk/>
            <pc:sldMk cId="2133166634" sldId="293"/>
            <ac:picMk id="4" creationId="{D7580390-EA8B-3647-4BCF-E6DCB9E569EC}"/>
          </ac:picMkLst>
        </pc:picChg>
      </pc:sldChg>
      <pc:sldChg chg="add del setBg">
        <pc:chgData name="Katie Buvoltz" userId="f4907233-8e8f-46f2-9c80-b1313690f68a" providerId="ADAL" clId="{0BDBD323-B95D-214C-AB08-2CDC22651F8A}" dt="2024-04-30T19:58:29.540" v="2722" actId="2696"/>
        <pc:sldMkLst>
          <pc:docMk/>
          <pc:sldMk cId="465508108" sldId="294"/>
        </pc:sldMkLst>
      </pc:sldChg>
      <pc:sldChg chg="addSp delSp modSp new mod modClrScheme chgLayout modNotesTx">
        <pc:chgData name="Katie Buvoltz" userId="f4907233-8e8f-46f2-9c80-b1313690f68a" providerId="ADAL" clId="{0BDBD323-B95D-214C-AB08-2CDC22651F8A}" dt="2024-05-02T15:14:06.040" v="4343" actId="1076"/>
        <pc:sldMkLst>
          <pc:docMk/>
          <pc:sldMk cId="1233982482" sldId="294"/>
        </pc:sldMkLst>
        <pc:spChg chg="del mod ord">
          <ac:chgData name="Katie Buvoltz" userId="f4907233-8e8f-46f2-9c80-b1313690f68a" providerId="ADAL" clId="{0BDBD323-B95D-214C-AB08-2CDC22651F8A}" dt="2024-05-02T14:56:54.840" v="4081" actId="700"/>
          <ac:spMkLst>
            <pc:docMk/>
            <pc:sldMk cId="1233982482" sldId="294"/>
            <ac:spMk id="2" creationId="{2FB9FE17-9225-DD2D-BE5C-34C0A0A375C6}"/>
          </ac:spMkLst>
        </pc:spChg>
        <pc:spChg chg="del mod ord">
          <ac:chgData name="Katie Buvoltz" userId="f4907233-8e8f-46f2-9c80-b1313690f68a" providerId="ADAL" clId="{0BDBD323-B95D-214C-AB08-2CDC22651F8A}" dt="2024-05-02T14:56:54.840" v="4081" actId="700"/>
          <ac:spMkLst>
            <pc:docMk/>
            <pc:sldMk cId="1233982482" sldId="294"/>
            <ac:spMk id="3" creationId="{D7413FC3-0BE3-6601-E2DB-8EFC496052D0}"/>
          </ac:spMkLst>
        </pc:spChg>
        <pc:spChg chg="add mod ord">
          <ac:chgData name="Katie Buvoltz" userId="f4907233-8e8f-46f2-9c80-b1313690f68a" providerId="ADAL" clId="{0BDBD323-B95D-214C-AB08-2CDC22651F8A}" dt="2024-05-02T15:12:45.804" v="4334" actId="20577"/>
          <ac:spMkLst>
            <pc:docMk/>
            <pc:sldMk cId="1233982482" sldId="294"/>
            <ac:spMk id="4" creationId="{6370E187-2ECB-9522-4507-F6120585F669}"/>
          </ac:spMkLst>
        </pc:spChg>
        <pc:spChg chg="add mod ord">
          <ac:chgData name="Katie Buvoltz" userId="f4907233-8e8f-46f2-9c80-b1313690f68a" providerId="ADAL" clId="{0BDBD323-B95D-214C-AB08-2CDC22651F8A}" dt="2024-05-02T15:10:18.325" v="4330" actId="14100"/>
          <ac:spMkLst>
            <pc:docMk/>
            <pc:sldMk cId="1233982482" sldId="294"/>
            <ac:spMk id="5" creationId="{69B7BE9E-3170-DC35-9DDA-E60B803E61E8}"/>
          </ac:spMkLst>
        </pc:spChg>
        <pc:spChg chg="add mod ord">
          <ac:chgData name="Katie Buvoltz" userId="f4907233-8e8f-46f2-9c80-b1313690f68a" providerId="ADAL" clId="{0BDBD323-B95D-214C-AB08-2CDC22651F8A}" dt="2024-05-02T15:10:12.891" v="4329" actId="14100"/>
          <ac:spMkLst>
            <pc:docMk/>
            <pc:sldMk cId="1233982482" sldId="294"/>
            <ac:spMk id="6" creationId="{CA9AAF2A-0F22-00B4-7EA4-E45530908C7F}"/>
          </ac:spMkLst>
        </pc:spChg>
        <pc:picChg chg="add mod">
          <ac:chgData name="Katie Buvoltz" userId="f4907233-8e8f-46f2-9c80-b1313690f68a" providerId="ADAL" clId="{0BDBD323-B95D-214C-AB08-2CDC22651F8A}" dt="2024-05-02T15:14:06.040" v="4343" actId="1076"/>
          <ac:picMkLst>
            <pc:docMk/>
            <pc:sldMk cId="1233982482" sldId="294"/>
            <ac:picMk id="7" creationId="{C1094688-16DD-EF93-53EF-3610EA4B3DAD}"/>
          </ac:picMkLst>
        </pc:picChg>
      </pc:sldChg>
      <pc:sldChg chg="delSp add del setBg delDesignElem">
        <pc:chgData name="Katie Buvoltz" userId="f4907233-8e8f-46f2-9c80-b1313690f68a" providerId="ADAL" clId="{0BDBD323-B95D-214C-AB08-2CDC22651F8A}" dt="2024-04-30T20:10:21.464" v="3561" actId="2696"/>
        <pc:sldMkLst>
          <pc:docMk/>
          <pc:sldMk cId="2170325347" sldId="294"/>
        </pc:sldMkLst>
        <pc:spChg chg="del">
          <ac:chgData name="Katie Buvoltz" userId="f4907233-8e8f-46f2-9c80-b1313690f68a" providerId="ADAL" clId="{0BDBD323-B95D-214C-AB08-2CDC22651F8A}" dt="2024-04-30T19:58:38.175" v="2724"/>
          <ac:spMkLst>
            <pc:docMk/>
            <pc:sldMk cId="2170325347" sldId="294"/>
            <ac:spMk id="9" creationId="{D009D6D5-DAC2-4A8B-A17A-E206B9012D09}"/>
          </ac:spMkLst>
        </pc:spChg>
      </pc:sldChg>
      <pc:sldChg chg="modSp new del mod">
        <pc:chgData name="Katie Buvoltz" userId="f4907233-8e8f-46f2-9c80-b1313690f68a" providerId="ADAL" clId="{0BDBD323-B95D-214C-AB08-2CDC22651F8A}" dt="2024-04-30T20:13:36.923" v="3716" actId="2696"/>
        <pc:sldMkLst>
          <pc:docMk/>
          <pc:sldMk cId="2484311532" sldId="294"/>
        </pc:sldMkLst>
        <pc:spChg chg="mod">
          <ac:chgData name="Katie Buvoltz" userId="f4907233-8e8f-46f2-9c80-b1313690f68a" providerId="ADAL" clId="{0BDBD323-B95D-214C-AB08-2CDC22651F8A}" dt="2024-04-30T20:13:23.048" v="3714" actId="20577"/>
          <ac:spMkLst>
            <pc:docMk/>
            <pc:sldMk cId="2484311532" sldId="294"/>
            <ac:spMk id="3" creationId="{807C06AB-9753-8872-72D5-F0C014117A6E}"/>
          </ac:spMkLst>
        </pc:spChg>
      </pc:sldChg>
      <pc:sldChg chg="addSp delSp modSp new mod setBg modNotesTx">
        <pc:chgData name="Katie Buvoltz" userId="f4907233-8e8f-46f2-9c80-b1313690f68a" providerId="ADAL" clId="{0BDBD323-B95D-214C-AB08-2CDC22651F8A}" dt="2024-05-03T02:08:51.406" v="6686" actId="20577"/>
        <pc:sldMkLst>
          <pc:docMk/>
          <pc:sldMk cId="1201018008" sldId="295"/>
        </pc:sldMkLst>
        <pc:spChg chg="add del">
          <ac:chgData name="Katie Buvoltz" userId="f4907233-8e8f-46f2-9c80-b1313690f68a" providerId="ADAL" clId="{0BDBD323-B95D-214C-AB08-2CDC22651F8A}" dt="2024-05-03T00:39:06.135" v="5034" actId="26606"/>
          <ac:spMkLst>
            <pc:docMk/>
            <pc:sldMk cId="1201018008" sldId="295"/>
            <ac:spMk id="4" creationId="{32BC26D8-82FB-445E-AA49-62A77D7C1EE0}"/>
          </ac:spMkLst>
        </pc:spChg>
        <pc:spChg chg="add del">
          <ac:chgData name="Katie Buvoltz" userId="f4907233-8e8f-46f2-9c80-b1313690f68a" providerId="ADAL" clId="{0BDBD323-B95D-214C-AB08-2CDC22651F8A}" dt="2024-05-03T00:39:06.135" v="5034" actId="26606"/>
          <ac:spMkLst>
            <pc:docMk/>
            <pc:sldMk cId="1201018008" sldId="295"/>
            <ac:spMk id="5" creationId="{CB44330D-EA18-4254-AA95-EB49948539B8}"/>
          </ac:spMkLst>
        </pc:spChg>
        <pc:spChg chg="add">
          <ac:chgData name="Katie Buvoltz" userId="f4907233-8e8f-46f2-9c80-b1313690f68a" providerId="ADAL" clId="{0BDBD323-B95D-214C-AB08-2CDC22651F8A}" dt="2024-05-03T00:39:09.737" v="5037" actId="26606"/>
          <ac:spMkLst>
            <pc:docMk/>
            <pc:sldMk cId="1201018008" sldId="295"/>
            <ac:spMk id="6" creationId="{32BC26D8-82FB-445E-AA49-62A77D7C1EE0}"/>
          </ac:spMkLst>
        </pc:spChg>
        <pc:spChg chg="add del">
          <ac:chgData name="Katie Buvoltz" userId="f4907233-8e8f-46f2-9c80-b1313690f68a" providerId="ADAL" clId="{0BDBD323-B95D-214C-AB08-2CDC22651F8A}" dt="2024-05-03T00:39:02.791" v="5030" actId="26606"/>
          <ac:spMkLst>
            <pc:docMk/>
            <pc:sldMk cId="1201018008" sldId="295"/>
            <ac:spMk id="7" creationId="{32BC26D8-82FB-445E-AA49-62A77D7C1EE0}"/>
          </ac:spMkLst>
        </pc:spChg>
        <pc:spChg chg="add">
          <ac:chgData name="Katie Buvoltz" userId="f4907233-8e8f-46f2-9c80-b1313690f68a" providerId="ADAL" clId="{0BDBD323-B95D-214C-AB08-2CDC22651F8A}" dt="2024-05-03T00:39:09.737" v="5037" actId="26606"/>
          <ac:spMkLst>
            <pc:docMk/>
            <pc:sldMk cId="1201018008" sldId="295"/>
            <ac:spMk id="8" creationId="{CB44330D-EA18-4254-AA95-EB49948539B8}"/>
          </ac:spMkLst>
        </pc:spChg>
        <pc:spChg chg="add del">
          <ac:chgData name="Katie Buvoltz" userId="f4907233-8e8f-46f2-9c80-b1313690f68a" providerId="ADAL" clId="{0BDBD323-B95D-214C-AB08-2CDC22651F8A}" dt="2024-05-03T00:39:02.791" v="5030" actId="26606"/>
          <ac:spMkLst>
            <pc:docMk/>
            <pc:sldMk cId="1201018008" sldId="295"/>
            <ac:spMk id="9" creationId="{CB44330D-EA18-4254-AA95-EB49948539B8}"/>
          </ac:spMkLst>
        </pc:spChg>
        <pc:picChg chg="add mod">
          <ac:chgData name="Katie Buvoltz" userId="f4907233-8e8f-46f2-9c80-b1313690f68a" providerId="ADAL" clId="{0BDBD323-B95D-214C-AB08-2CDC22651F8A}" dt="2024-05-03T00:40:00.847" v="5039" actId="27614"/>
          <ac:picMkLst>
            <pc:docMk/>
            <pc:sldMk cId="1201018008" sldId="295"/>
            <ac:picMk id="2" creationId="{197A2377-97F1-6781-B9D1-2A392A2582BF}"/>
          </ac:picMkLst>
        </pc:picChg>
      </pc:sldChg>
      <pc:sldChg chg="addSp modSp new mod ord setBg modNotesTx">
        <pc:chgData name="Katie Buvoltz" userId="f4907233-8e8f-46f2-9c80-b1313690f68a" providerId="ADAL" clId="{0BDBD323-B95D-214C-AB08-2CDC22651F8A}" dt="2024-05-03T00:50:38.306" v="5970" actId="20577"/>
        <pc:sldMkLst>
          <pc:docMk/>
          <pc:sldMk cId="1565541622" sldId="296"/>
        </pc:sldMkLst>
        <pc:spChg chg="add">
          <ac:chgData name="Katie Buvoltz" userId="f4907233-8e8f-46f2-9c80-b1313690f68a" providerId="ADAL" clId="{0BDBD323-B95D-214C-AB08-2CDC22651F8A}" dt="2024-05-03T00:47:43.233" v="5761" actId="26606"/>
          <ac:spMkLst>
            <pc:docMk/>
            <pc:sldMk cId="1565541622" sldId="296"/>
            <ac:spMk id="7" creationId="{32BC26D8-82FB-445E-AA49-62A77D7C1EE0}"/>
          </ac:spMkLst>
        </pc:spChg>
        <pc:spChg chg="add">
          <ac:chgData name="Katie Buvoltz" userId="f4907233-8e8f-46f2-9c80-b1313690f68a" providerId="ADAL" clId="{0BDBD323-B95D-214C-AB08-2CDC22651F8A}" dt="2024-05-03T00:47:43.233" v="5761" actId="26606"/>
          <ac:spMkLst>
            <pc:docMk/>
            <pc:sldMk cId="1565541622" sldId="296"/>
            <ac:spMk id="9" creationId="{CB44330D-EA18-4254-AA95-EB49948539B8}"/>
          </ac:spMkLst>
        </pc:spChg>
        <pc:picChg chg="add mod">
          <ac:chgData name="Katie Buvoltz" userId="f4907233-8e8f-46f2-9c80-b1313690f68a" providerId="ADAL" clId="{0BDBD323-B95D-214C-AB08-2CDC22651F8A}" dt="2024-05-03T00:47:43.233" v="5761" actId="26606"/>
          <ac:picMkLst>
            <pc:docMk/>
            <pc:sldMk cId="1565541622" sldId="296"/>
            <ac:picMk id="2" creationId="{369ED592-E04A-F417-9727-4B13D1047C5A}"/>
          </ac:picMkLst>
        </pc:picChg>
      </pc:sldChg>
      <pc:sldChg chg="delSp add del setBg delDesignElem">
        <pc:chgData name="Katie Buvoltz" userId="f4907233-8e8f-46f2-9c80-b1313690f68a" providerId="ADAL" clId="{0BDBD323-B95D-214C-AB08-2CDC22651F8A}" dt="2024-05-03T01:57:44.487" v="6274" actId="2696"/>
        <pc:sldMkLst>
          <pc:docMk/>
          <pc:sldMk cId="780889852" sldId="297"/>
        </pc:sldMkLst>
        <pc:spChg chg="del">
          <ac:chgData name="Katie Buvoltz" userId="f4907233-8e8f-46f2-9c80-b1313690f68a" providerId="ADAL" clId="{0BDBD323-B95D-214C-AB08-2CDC22651F8A}" dt="2024-05-03T01:57:34.131" v="6272"/>
          <ac:spMkLst>
            <pc:docMk/>
            <pc:sldMk cId="780889852" sldId="297"/>
            <ac:spMk id="1033" creationId="{04812C46-200A-4DEB-A05E-3ED6C68C2387}"/>
          </ac:spMkLst>
        </pc:spChg>
        <pc:spChg chg="del">
          <ac:chgData name="Katie Buvoltz" userId="f4907233-8e8f-46f2-9c80-b1313690f68a" providerId="ADAL" clId="{0BDBD323-B95D-214C-AB08-2CDC22651F8A}" dt="2024-05-03T01:57:34.131" v="6272"/>
          <ac:spMkLst>
            <pc:docMk/>
            <pc:sldMk cId="780889852" sldId="297"/>
            <ac:spMk id="1035" creationId="{D1EA859B-E555-4109-94F3-6700E046E008}"/>
          </ac:spMkLst>
        </pc:spChg>
      </pc:sldChg>
      <pc:sldChg chg="modSp add mod ord modNotesTx">
        <pc:chgData name="Katie Buvoltz" userId="f4907233-8e8f-46f2-9c80-b1313690f68a" providerId="ADAL" clId="{0BDBD323-B95D-214C-AB08-2CDC22651F8A}" dt="2024-05-03T02:07:25.068" v="6657" actId="20577"/>
        <pc:sldMkLst>
          <pc:docMk/>
          <pc:sldMk cId="3467663690" sldId="298"/>
        </pc:sldMkLst>
        <pc:spChg chg="mod">
          <ac:chgData name="Katie Buvoltz" userId="f4907233-8e8f-46f2-9c80-b1313690f68a" providerId="ADAL" clId="{0BDBD323-B95D-214C-AB08-2CDC22651F8A}" dt="2024-05-03T02:07:03.929" v="6655" actId="14100"/>
          <ac:spMkLst>
            <pc:docMk/>
            <pc:sldMk cId="3467663690" sldId="298"/>
            <ac:spMk id="1030" creationId="{94D3B64D-204F-1C98-9320-F6D185FD7226}"/>
          </ac:spMkLst>
        </pc:spChg>
      </pc:sldChg>
      <pc:sldChg chg="addSp delSp add del setBg delDesignElem">
        <pc:chgData name="Katie Buvoltz" userId="f4907233-8e8f-46f2-9c80-b1313690f68a" providerId="ADAL" clId="{0BDBD323-B95D-214C-AB08-2CDC22651F8A}" dt="2024-05-03T01:57:58.929" v="6279"/>
        <pc:sldMkLst>
          <pc:docMk/>
          <pc:sldMk cId="961434872" sldId="299"/>
        </pc:sldMkLst>
        <pc:spChg chg="add del">
          <ac:chgData name="Katie Buvoltz" userId="f4907233-8e8f-46f2-9c80-b1313690f68a" providerId="ADAL" clId="{0BDBD323-B95D-214C-AB08-2CDC22651F8A}" dt="2024-05-03T01:57:58.929" v="6279"/>
          <ac:spMkLst>
            <pc:docMk/>
            <pc:sldMk cId="961434872" sldId="299"/>
            <ac:spMk id="1033" creationId="{04812C46-200A-4DEB-A05E-3ED6C68C2387}"/>
          </ac:spMkLst>
        </pc:spChg>
        <pc:spChg chg="add del">
          <ac:chgData name="Katie Buvoltz" userId="f4907233-8e8f-46f2-9c80-b1313690f68a" providerId="ADAL" clId="{0BDBD323-B95D-214C-AB08-2CDC22651F8A}" dt="2024-05-03T01:57:58.929" v="6279"/>
          <ac:spMkLst>
            <pc:docMk/>
            <pc:sldMk cId="961434872" sldId="299"/>
            <ac:spMk id="1035" creationId="{D1EA859B-E555-4109-94F3-6700E046E008}"/>
          </ac:spMkLst>
        </pc:spChg>
      </pc:sldChg>
      <pc:sldChg chg="addSp modSp new mod setBg modNotesTx">
        <pc:chgData name="Katie Buvoltz" userId="f4907233-8e8f-46f2-9c80-b1313690f68a" providerId="ADAL" clId="{0BDBD323-B95D-214C-AB08-2CDC22651F8A}" dt="2024-05-03T02:33:14.829" v="7163" actId="20577"/>
        <pc:sldMkLst>
          <pc:docMk/>
          <pc:sldMk cId="1683108660" sldId="299"/>
        </pc:sldMkLst>
        <pc:spChg chg="add">
          <ac:chgData name="Katie Buvoltz" userId="f4907233-8e8f-46f2-9c80-b1313690f68a" providerId="ADAL" clId="{0BDBD323-B95D-214C-AB08-2CDC22651F8A}" dt="2024-05-03T02:29:30.030" v="6743" actId="26606"/>
          <ac:spMkLst>
            <pc:docMk/>
            <pc:sldMk cId="1683108660" sldId="299"/>
            <ac:spMk id="7" creationId="{32BC26D8-82FB-445E-AA49-62A77D7C1EE0}"/>
          </ac:spMkLst>
        </pc:spChg>
        <pc:spChg chg="add">
          <ac:chgData name="Katie Buvoltz" userId="f4907233-8e8f-46f2-9c80-b1313690f68a" providerId="ADAL" clId="{0BDBD323-B95D-214C-AB08-2CDC22651F8A}" dt="2024-05-03T02:29:30.030" v="6743" actId="26606"/>
          <ac:spMkLst>
            <pc:docMk/>
            <pc:sldMk cId="1683108660" sldId="299"/>
            <ac:spMk id="9" creationId="{CB44330D-EA18-4254-AA95-EB49948539B8}"/>
          </ac:spMkLst>
        </pc:spChg>
        <pc:picChg chg="add mod">
          <ac:chgData name="Katie Buvoltz" userId="f4907233-8e8f-46f2-9c80-b1313690f68a" providerId="ADAL" clId="{0BDBD323-B95D-214C-AB08-2CDC22651F8A}" dt="2024-05-03T02:29:30.030" v="6743" actId="26606"/>
          <ac:picMkLst>
            <pc:docMk/>
            <pc:sldMk cId="1683108660" sldId="299"/>
            <ac:picMk id="2" creationId="{A009246F-0AC2-DC03-9E16-DDEFA1987F4F}"/>
          </ac:picMkLst>
        </pc:picChg>
      </pc:sldChg>
      <pc:sldChg chg="modSp new mod">
        <pc:chgData name="Katie Buvoltz" userId="f4907233-8e8f-46f2-9c80-b1313690f68a" providerId="ADAL" clId="{0BDBD323-B95D-214C-AB08-2CDC22651F8A}" dt="2024-05-03T10:40:21.174" v="7221" actId="403"/>
        <pc:sldMkLst>
          <pc:docMk/>
          <pc:sldMk cId="4264498459" sldId="300"/>
        </pc:sldMkLst>
        <pc:spChg chg="mod">
          <ac:chgData name="Katie Buvoltz" userId="f4907233-8e8f-46f2-9c80-b1313690f68a" providerId="ADAL" clId="{0BDBD323-B95D-214C-AB08-2CDC22651F8A}" dt="2024-05-03T02:19:47.297" v="6741" actId="20577"/>
          <ac:spMkLst>
            <pc:docMk/>
            <pc:sldMk cId="4264498459" sldId="300"/>
            <ac:spMk id="2" creationId="{4F379B1B-AD47-DE23-40AC-7CF6A25FAC65}"/>
          </ac:spMkLst>
        </pc:spChg>
        <pc:spChg chg="mod">
          <ac:chgData name="Katie Buvoltz" userId="f4907233-8e8f-46f2-9c80-b1313690f68a" providerId="ADAL" clId="{0BDBD323-B95D-214C-AB08-2CDC22651F8A}" dt="2024-05-03T10:40:21.174" v="7221" actId="403"/>
          <ac:spMkLst>
            <pc:docMk/>
            <pc:sldMk cId="4264498459" sldId="300"/>
            <ac:spMk id="3" creationId="{BDD34C1F-F4B1-A2B8-B599-8E77DC493EB8}"/>
          </ac:spMkLst>
        </pc:spChg>
      </pc:sldChg>
    </pc:docChg>
  </pc:docChgLst>
  <pc:docChgLst>
    <pc:chgData name="Amy Lyn" userId="S::alyn@nu.edu::a4da41d5-9f89-410a-908d-2e4120a68b34" providerId="AD" clId="Web-{A4DB27CA-4736-CFE5-64C8-99150D5F8341}"/>
    <pc:docChg chg="mod addSld delSld modSld sldOrd">
      <pc:chgData name="Amy Lyn" userId="S::alyn@nu.edu::a4da41d5-9f89-410a-908d-2e4120a68b34" providerId="AD" clId="Web-{A4DB27CA-4736-CFE5-64C8-99150D5F8341}" dt="2024-04-29T22:30:13.795" v="545"/>
      <pc:docMkLst>
        <pc:docMk/>
      </pc:docMkLst>
      <pc:sldChg chg="modSp addCm modNotes">
        <pc:chgData name="Amy Lyn" userId="S::alyn@nu.edu::a4da41d5-9f89-410a-908d-2e4120a68b34" providerId="AD" clId="Web-{A4DB27CA-4736-CFE5-64C8-99150D5F8341}" dt="2024-04-29T22:30:13.795" v="545"/>
        <pc:sldMkLst>
          <pc:docMk/>
          <pc:sldMk cId="52666430" sldId="259"/>
        </pc:sldMkLst>
        <pc:spChg chg="mod">
          <ac:chgData name="Amy Lyn" userId="S::alyn@nu.edu::a4da41d5-9f89-410a-908d-2e4120a68b34" providerId="AD" clId="Web-{A4DB27CA-4736-CFE5-64C8-99150D5F8341}" dt="2024-04-29T22:22:41.264" v="381" actId="20577"/>
          <ac:spMkLst>
            <pc:docMk/>
            <pc:sldMk cId="52666430" sldId="259"/>
            <ac:spMk id="3" creationId="{CE1823A8-51FF-6A03-F9A1-9F71BD56A1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my Lyn" userId="S::alyn@nu.edu::a4da41d5-9f89-410a-908d-2e4120a68b34" providerId="AD" clId="Web-{A4DB27CA-4736-CFE5-64C8-99150D5F8341}" dt="2024-04-29T22:29:44.325" v="526"/>
              <pc2:cmMkLst xmlns:pc2="http://schemas.microsoft.com/office/powerpoint/2019/9/main/command">
                <pc:docMk/>
                <pc:sldMk cId="52666430" sldId="259"/>
                <pc2:cmMk id="{08E99752-8C36-4782-8B23-E1283D9A19E2}"/>
              </pc2:cmMkLst>
            </pc226:cmChg>
          </p:ext>
        </pc:extLst>
      </pc:sldChg>
      <pc:sldChg chg="addSp delSp modSp">
        <pc:chgData name="Amy Lyn" userId="S::alyn@nu.edu::a4da41d5-9f89-410a-908d-2e4120a68b34" providerId="AD" clId="Web-{A4DB27CA-4736-CFE5-64C8-99150D5F8341}" dt="2024-04-29T21:26:16.618" v="334"/>
        <pc:sldMkLst>
          <pc:docMk/>
          <pc:sldMk cId="2940953096" sldId="262"/>
        </pc:sldMkLst>
        <pc:picChg chg="add del mod">
          <ac:chgData name="Amy Lyn" userId="S::alyn@nu.edu::a4da41d5-9f89-410a-908d-2e4120a68b34" providerId="AD" clId="Web-{A4DB27CA-4736-CFE5-64C8-99150D5F8341}" dt="2024-04-29T21:26:16.618" v="334"/>
          <ac:picMkLst>
            <pc:docMk/>
            <pc:sldMk cId="2940953096" sldId="262"/>
            <ac:picMk id="2" creationId="{F15655E6-6BF6-5CC3-DA80-791AED474161}"/>
          </ac:picMkLst>
        </pc:picChg>
      </pc:sldChg>
      <pc:sldChg chg="addSp delSp modSp add del modNotes">
        <pc:chgData name="Amy Lyn" userId="S::alyn@nu.edu::a4da41d5-9f89-410a-908d-2e4120a68b34" providerId="AD" clId="Web-{A4DB27CA-4736-CFE5-64C8-99150D5F8341}" dt="2024-04-29T22:16:17.439" v="372"/>
        <pc:sldMkLst>
          <pc:docMk/>
          <pc:sldMk cId="1793699397" sldId="272"/>
        </pc:sldMkLst>
        <pc:spChg chg="add del mod">
          <ac:chgData name="Amy Lyn" userId="S::alyn@nu.edu::a4da41d5-9f89-410a-908d-2e4120a68b34" providerId="AD" clId="Web-{A4DB27CA-4736-CFE5-64C8-99150D5F8341}" dt="2024-04-29T21:03:51.173" v="162" actId="20577"/>
          <ac:spMkLst>
            <pc:docMk/>
            <pc:sldMk cId="1793699397" sldId="272"/>
            <ac:spMk id="3" creationId="{B53D45ED-91CD-3756-618C-08F945591CBB}"/>
          </ac:spMkLst>
        </pc:spChg>
        <pc:spChg chg="mod ord">
          <ac:chgData name="Amy Lyn" userId="S::alyn@nu.edu::a4da41d5-9f89-410a-908d-2e4120a68b34" providerId="AD" clId="Web-{A4DB27CA-4736-CFE5-64C8-99150D5F8341}" dt="2024-04-29T21:21:50.269" v="332" actId="1076"/>
          <ac:spMkLst>
            <pc:docMk/>
            <pc:sldMk cId="1793699397" sldId="272"/>
            <ac:spMk id="6" creationId="{E33122C9-B428-01C2-83BA-C580E74D30C6}"/>
          </ac:spMkLst>
        </pc:spChg>
        <pc:spChg chg="add del">
          <ac:chgData name="Amy Lyn" userId="S::alyn@nu.edu::a4da41d5-9f89-410a-908d-2e4120a68b34" providerId="AD" clId="Web-{A4DB27CA-4736-CFE5-64C8-99150D5F8341}" dt="2024-04-29T21:04:08.954" v="165"/>
          <ac:spMkLst>
            <pc:docMk/>
            <pc:sldMk cId="1793699397" sldId="272"/>
            <ac:spMk id="7" creationId="{E977730D-68E6-B9E9-D70A-A6F5BCFD6687}"/>
          </ac:spMkLst>
        </pc:spChg>
        <pc:spChg chg="mod ord">
          <ac:chgData name="Amy Lyn" userId="S::alyn@nu.edu::a4da41d5-9f89-410a-908d-2e4120a68b34" providerId="AD" clId="Web-{A4DB27CA-4736-CFE5-64C8-99150D5F8341}" dt="2024-04-29T21:21:42.832" v="330" actId="1076"/>
          <ac:spMkLst>
            <pc:docMk/>
            <pc:sldMk cId="1793699397" sldId="272"/>
            <ac:spMk id="8" creationId="{83B0AFA1-0EBE-0B26-F60C-AC1054322147}"/>
          </ac:spMkLst>
        </pc:spChg>
        <pc:spChg chg="del mod">
          <ac:chgData name="Amy Lyn" userId="S::alyn@nu.edu::a4da41d5-9f89-410a-908d-2e4120a68b34" providerId="AD" clId="Web-{A4DB27CA-4736-CFE5-64C8-99150D5F8341}" dt="2024-04-29T20:56:55.822" v="71"/>
          <ac:spMkLst>
            <pc:docMk/>
            <pc:sldMk cId="1793699397" sldId="272"/>
            <ac:spMk id="9" creationId="{DAC80ADC-FBAD-9CD0-3016-E4C16A12E63C}"/>
          </ac:spMkLst>
        </pc:spChg>
        <pc:spChg chg="add mod ord">
          <ac:chgData name="Amy Lyn" userId="S::alyn@nu.edu::a4da41d5-9f89-410a-908d-2e4120a68b34" providerId="AD" clId="Web-{A4DB27CA-4736-CFE5-64C8-99150D5F8341}" dt="2024-04-29T21:04:04.829" v="164" actId="14100"/>
          <ac:spMkLst>
            <pc:docMk/>
            <pc:sldMk cId="1793699397" sldId="272"/>
            <ac:spMk id="11" creationId="{BE7815D8-8576-60BC-03B2-43C10C96D295}"/>
          </ac:spMkLst>
        </pc:spChg>
        <pc:spChg chg="add del mod ord">
          <ac:chgData name="Amy Lyn" userId="S::alyn@nu.edu::a4da41d5-9f89-410a-908d-2e4120a68b34" providerId="AD" clId="Web-{A4DB27CA-4736-CFE5-64C8-99150D5F8341}" dt="2024-04-29T21:21:22.222" v="325"/>
          <ac:spMkLst>
            <pc:docMk/>
            <pc:sldMk cId="1793699397" sldId="272"/>
            <ac:spMk id="12" creationId="{15BFD37C-7322-4CED-8D0C-4A512E2F673A}"/>
          </ac:spMkLst>
        </pc:spChg>
        <pc:spChg chg="add mod">
          <ac:chgData name="Amy Lyn" userId="S::alyn@nu.edu::a4da41d5-9f89-410a-908d-2e4120a68b34" providerId="AD" clId="Web-{A4DB27CA-4736-CFE5-64C8-99150D5F8341}" dt="2024-04-29T21:21:45.879" v="331" actId="1076"/>
          <ac:spMkLst>
            <pc:docMk/>
            <pc:sldMk cId="1793699397" sldId="272"/>
            <ac:spMk id="13" creationId="{3560378D-20D8-A4EB-5B73-AE561F33B674}"/>
          </ac:spMkLst>
        </pc:spChg>
        <pc:picChg chg="del">
          <ac:chgData name="Amy Lyn" userId="S::alyn@nu.edu::a4da41d5-9f89-410a-908d-2e4120a68b34" providerId="AD" clId="Web-{A4DB27CA-4736-CFE5-64C8-99150D5F8341}" dt="2024-04-29T21:02:46.796" v="160"/>
          <ac:picMkLst>
            <pc:docMk/>
            <pc:sldMk cId="1793699397" sldId="272"/>
            <ac:picMk id="4" creationId="{E6E437D4-B049-B9A6-E533-F5EAF5D67923}"/>
          </ac:picMkLst>
        </pc:picChg>
        <pc:picChg chg="add mod ord">
          <ac:chgData name="Amy Lyn" userId="S::alyn@nu.edu::a4da41d5-9f89-410a-908d-2e4120a68b34" providerId="AD" clId="Web-{A4DB27CA-4736-CFE5-64C8-99150D5F8341}" dt="2024-04-29T21:08:17.865" v="210" actId="1076"/>
          <ac:picMkLst>
            <pc:docMk/>
            <pc:sldMk cId="1793699397" sldId="272"/>
            <ac:picMk id="5" creationId="{F74112D9-60B8-A18B-F2C1-D0233F68AB2C}"/>
          </ac:picMkLst>
        </pc:picChg>
        <pc:picChg chg="add del mod">
          <ac:chgData name="Amy Lyn" userId="S::alyn@nu.edu::a4da41d5-9f89-410a-908d-2e4120a68b34" providerId="AD" clId="Web-{A4DB27CA-4736-CFE5-64C8-99150D5F8341}" dt="2024-04-29T21:20:40.909" v="318"/>
          <ac:picMkLst>
            <pc:docMk/>
            <pc:sldMk cId="1793699397" sldId="272"/>
            <ac:picMk id="10" creationId="{8E981EA7-576B-805C-36F4-A9352CCC872B}"/>
          </ac:picMkLst>
        </pc:picChg>
        <pc:picChg chg="add mod">
          <ac:chgData name="Amy Lyn" userId="S::alyn@nu.edu::a4da41d5-9f89-410a-908d-2e4120a68b34" providerId="AD" clId="Web-{A4DB27CA-4736-CFE5-64C8-99150D5F8341}" dt="2024-04-29T21:21:39.410" v="329" actId="14100"/>
          <ac:picMkLst>
            <pc:docMk/>
            <pc:sldMk cId="1793699397" sldId="272"/>
            <ac:picMk id="14" creationId="{978EC55B-E47B-ABC0-5C74-16F0EE1BBADA}"/>
          </ac:picMkLst>
        </pc:picChg>
      </pc:sldChg>
      <pc:sldChg chg="modSp">
        <pc:chgData name="Amy Lyn" userId="S::alyn@nu.edu::a4da41d5-9f89-410a-908d-2e4120a68b34" providerId="AD" clId="Web-{A4DB27CA-4736-CFE5-64C8-99150D5F8341}" dt="2024-04-29T22:11:43.117" v="361" actId="20577"/>
        <pc:sldMkLst>
          <pc:docMk/>
          <pc:sldMk cId="3821734761" sldId="274"/>
        </pc:sldMkLst>
        <pc:spChg chg="mod">
          <ac:chgData name="Amy Lyn" userId="S::alyn@nu.edu::a4da41d5-9f89-410a-908d-2e4120a68b34" providerId="AD" clId="Web-{A4DB27CA-4736-CFE5-64C8-99150D5F8341}" dt="2024-04-29T22:11:43.117" v="361" actId="20577"/>
          <ac:spMkLst>
            <pc:docMk/>
            <pc:sldMk cId="3821734761" sldId="274"/>
            <ac:spMk id="3" creationId="{CD45D7BF-21E6-1E40-03A1-E436199E703B}"/>
          </ac:spMkLst>
        </pc:spChg>
      </pc:sldChg>
      <pc:sldChg chg="addSp delSp modSp new del mod setBg">
        <pc:chgData name="Amy Lyn" userId="S::alyn@nu.edu::a4da41d5-9f89-410a-908d-2e4120a68b34" providerId="AD" clId="Web-{A4DB27CA-4736-CFE5-64C8-99150D5F8341}" dt="2024-04-29T22:11:28.288" v="359"/>
        <pc:sldMkLst>
          <pc:docMk/>
          <pc:sldMk cId="782642910" sldId="288"/>
        </pc:sldMkLst>
        <pc:spChg chg="add">
          <ac:chgData name="Amy Lyn" userId="S::alyn@nu.edu::a4da41d5-9f89-410a-908d-2e4120a68b34" providerId="AD" clId="Web-{A4DB27CA-4736-CFE5-64C8-99150D5F8341}" dt="2024-04-29T21:26:34.384" v="338"/>
          <ac:spMkLst>
            <pc:docMk/>
            <pc:sldMk cId="782642910" sldId="288"/>
            <ac:spMk id="7" creationId="{42A4FC2C-047E-45A5-965D-8E1E3BF09BC6}"/>
          </ac:spMkLst>
        </pc:spChg>
        <pc:picChg chg="add del mod">
          <ac:chgData name="Amy Lyn" userId="S::alyn@nu.edu::a4da41d5-9f89-410a-908d-2e4120a68b34" providerId="AD" clId="Web-{A4DB27CA-4736-CFE5-64C8-99150D5F8341}" dt="2024-04-29T22:07:03.623" v="342"/>
          <ac:picMkLst>
            <pc:docMk/>
            <pc:sldMk cId="782642910" sldId="288"/>
            <ac:picMk id="2" creationId="{D8380723-3800-CB74-9680-9C863A6088AE}"/>
          </ac:picMkLst>
        </pc:picChg>
      </pc:sldChg>
      <pc:sldChg chg="add del">
        <pc:chgData name="Amy Lyn" userId="S::alyn@nu.edu::a4da41d5-9f89-410a-908d-2e4120a68b34" providerId="AD" clId="Web-{A4DB27CA-4736-CFE5-64C8-99150D5F8341}" dt="2024-04-29T22:07:01.217" v="341"/>
        <pc:sldMkLst>
          <pc:docMk/>
          <pc:sldMk cId="1142575557" sldId="289"/>
        </pc:sldMkLst>
      </pc:sldChg>
      <pc:sldChg chg="addSp delSp modSp new del ord">
        <pc:chgData name="Amy Lyn" userId="S::alyn@nu.edu::a4da41d5-9f89-410a-908d-2e4120a68b34" providerId="AD" clId="Web-{A4DB27CA-4736-CFE5-64C8-99150D5F8341}" dt="2024-04-29T22:16:15.283" v="371"/>
        <pc:sldMkLst>
          <pc:docMk/>
          <pc:sldMk cId="2895746059" sldId="289"/>
        </pc:sldMkLst>
        <pc:spChg chg="add del mod">
          <ac:chgData name="Amy Lyn" userId="S::alyn@nu.edu::a4da41d5-9f89-410a-908d-2e4120a68b34" providerId="AD" clId="Web-{A4DB27CA-4736-CFE5-64C8-99150D5F8341}" dt="2024-04-29T22:15:38.125" v="368"/>
          <ac:spMkLst>
            <pc:docMk/>
            <pc:sldMk cId="2895746059" sldId="289"/>
            <ac:spMk id="2" creationId="{B7755B58-7336-4F7F-F149-26EB57B8D26C}"/>
          </ac:spMkLst>
        </pc:spChg>
      </pc:sldChg>
      <pc:sldChg chg="addSp delSp modSp add modNotes">
        <pc:chgData name="Amy Lyn" userId="S::alyn@nu.edu::a4da41d5-9f89-410a-908d-2e4120a68b34" providerId="AD" clId="Web-{A4DB27CA-4736-CFE5-64C8-99150D5F8341}" dt="2024-04-29T22:27:43.556" v="524"/>
        <pc:sldMkLst>
          <pc:docMk/>
          <pc:sldMk cId="4046968505" sldId="290"/>
        </pc:sldMkLst>
        <pc:spChg chg="del">
          <ac:chgData name="Amy Lyn" userId="S::alyn@nu.edu::a4da41d5-9f89-410a-908d-2e4120a68b34" providerId="AD" clId="Web-{A4DB27CA-4736-CFE5-64C8-99150D5F8341}" dt="2024-04-29T22:09:53.363" v="350"/>
          <ac:spMkLst>
            <pc:docMk/>
            <pc:sldMk cId="4046968505" sldId="290"/>
            <ac:spMk id="2" creationId="{4AB73113-978C-BE75-6949-1F08DC8DE025}"/>
          </ac:spMkLst>
        </pc:spChg>
        <pc:spChg chg="mod">
          <ac:chgData name="Amy Lyn" userId="S::alyn@nu.edu::a4da41d5-9f89-410a-908d-2e4120a68b34" providerId="AD" clId="Web-{A4DB27CA-4736-CFE5-64C8-99150D5F8341}" dt="2024-04-29T22:10:59.272" v="356" actId="1076"/>
          <ac:spMkLst>
            <pc:docMk/>
            <pc:sldMk cId="4046968505" sldId="290"/>
            <ac:spMk id="3" creationId="{B53D45ED-91CD-3756-618C-08F945591CBB}"/>
          </ac:spMkLst>
        </pc:spChg>
        <pc:spChg chg="add mod ord">
          <ac:chgData name="Amy Lyn" userId="S::alyn@nu.edu::a4da41d5-9f89-410a-908d-2e4120a68b34" providerId="AD" clId="Web-{A4DB27CA-4736-CFE5-64C8-99150D5F8341}" dt="2024-04-29T22:10:07.739" v="352" actId="14100"/>
          <ac:spMkLst>
            <pc:docMk/>
            <pc:sldMk cId="4046968505" sldId="290"/>
            <ac:spMk id="4" creationId="{E8B67C18-AA7C-7F08-7A74-301FC87B10C5}"/>
          </ac:spMkLst>
        </pc:spChg>
        <pc:spChg chg="mod">
          <ac:chgData name="Amy Lyn" userId="S::alyn@nu.edu::a4da41d5-9f89-410a-908d-2e4120a68b34" providerId="AD" clId="Web-{A4DB27CA-4736-CFE5-64C8-99150D5F8341}" dt="2024-04-29T22:17:14.441" v="376" actId="20577"/>
          <ac:spMkLst>
            <pc:docMk/>
            <pc:sldMk cId="4046968505" sldId="290"/>
            <ac:spMk id="6" creationId="{E33122C9-B428-01C2-83BA-C580E74D30C6}"/>
          </ac:spMkLst>
        </pc:spChg>
        <pc:spChg chg="mod">
          <ac:chgData name="Amy Lyn" userId="S::alyn@nu.edu::a4da41d5-9f89-410a-908d-2e4120a68b34" providerId="AD" clId="Web-{A4DB27CA-4736-CFE5-64C8-99150D5F8341}" dt="2024-04-29T22:10:51.975" v="355" actId="1076"/>
          <ac:spMkLst>
            <pc:docMk/>
            <pc:sldMk cId="4046968505" sldId="290"/>
            <ac:spMk id="8" creationId="{83B0AFA1-0EBE-0B26-F60C-AC1054322147}"/>
          </ac:spMkLst>
        </pc:spChg>
        <pc:picChg chg="mod modCrop">
          <ac:chgData name="Amy Lyn" userId="S::alyn@nu.edu::a4da41d5-9f89-410a-908d-2e4120a68b34" providerId="AD" clId="Web-{A4DB27CA-4736-CFE5-64C8-99150D5F8341}" dt="2024-04-29T22:10:44.271" v="354"/>
          <ac:picMkLst>
            <pc:docMk/>
            <pc:sldMk cId="4046968505" sldId="290"/>
            <ac:picMk id="14" creationId="{978EC55B-E47B-ABC0-5C74-16F0EE1BBADA}"/>
          </ac:picMkLst>
        </pc:picChg>
      </pc:sldChg>
      <pc:sldChg chg="delSp modSp add">
        <pc:chgData name="Amy Lyn" userId="S::alyn@nu.edu::a4da41d5-9f89-410a-908d-2e4120a68b34" providerId="AD" clId="Web-{A4DB27CA-4736-CFE5-64C8-99150D5F8341}" dt="2024-04-29T22:26:49.054" v="501" actId="20577"/>
        <pc:sldMkLst>
          <pc:docMk/>
          <pc:sldMk cId="2355733058" sldId="291"/>
        </pc:sldMkLst>
        <pc:spChg chg="mod">
          <ac:chgData name="Amy Lyn" userId="S::alyn@nu.edu::a4da41d5-9f89-410a-908d-2e4120a68b34" providerId="AD" clId="Web-{A4DB27CA-4736-CFE5-64C8-99150D5F8341}" dt="2024-04-29T22:26:49.054" v="501" actId="20577"/>
          <ac:spMkLst>
            <pc:docMk/>
            <pc:sldMk cId="2355733058" sldId="291"/>
            <ac:spMk id="3" creationId="{B53D45ED-91CD-3756-618C-08F945591CBB}"/>
          </ac:spMkLst>
        </pc:spChg>
        <pc:spChg chg="del">
          <ac:chgData name="Amy Lyn" userId="S::alyn@nu.edu::a4da41d5-9f89-410a-908d-2e4120a68b34" providerId="AD" clId="Web-{A4DB27CA-4736-CFE5-64C8-99150D5F8341}" dt="2024-04-29T22:26:31.600" v="495"/>
          <ac:spMkLst>
            <pc:docMk/>
            <pc:sldMk cId="2355733058" sldId="291"/>
            <ac:spMk id="7" creationId="{E977730D-68E6-B9E9-D70A-A6F5BCFD6687}"/>
          </ac:spMkLst>
        </pc:spChg>
        <pc:spChg chg="mod">
          <ac:chgData name="Amy Lyn" userId="S::alyn@nu.edu::a4da41d5-9f89-410a-908d-2e4120a68b34" providerId="AD" clId="Web-{A4DB27CA-4736-CFE5-64C8-99150D5F8341}" dt="2024-04-29T22:24:35.409" v="395" actId="20577"/>
          <ac:spMkLst>
            <pc:docMk/>
            <pc:sldMk cId="2355733058" sldId="291"/>
            <ac:spMk id="9" creationId="{DAC80ADC-FBAD-9CD0-3016-E4C16A12E63C}"/>
          </ac:spMkLst>
        </pc:spChg>
      </pc:sldChg>
    </pc:docChg>
  </pc:docChgLst>
  <pc:docChgLst>
    <pc:chgData name="Katie Buvoltz" userId="f4907233-8e8f-46f2-9c80-b1313690f68a" providerId="ADAL" clId="{BEB3DA27-AD72-EC40-8737-8F9E8CE9B81E}"/>
    <pc:docChg chg="delSld modSld">
      <pc:chgData name="Katie Buvoltz" userId="f4907233-8e8f-46f2-9c80-b1313690f68a" providerId="ADAL" clId="{BEB3DA27-AD72-EC40-8737-8F9E8CE9B81E}" dt="2023-11-08T14:31:36.708" v="22" actId="20577"/>
      <pc:docMkLst>
        <pc:docMk/>
      </pc:docMkLst>
      <pc:sldChg chg="modNotesTx">
        <pc:chgData name="Katie Buvoltz" userId="f4907233-8e8f-46f2-9c80-b1313690f68a" providerId="ADAL" clId="{BEB3DA27-AD72-EC40-8737-8F9E8CE9B81E}" dt="2023-11-07T22:43:33.142" v="1" actId="20577"/>
        <pc:sldMkLst>
          <pc:docMk/>
          <pc:sldMk cId="52666430" sldId="259"/>
        </pc:sldMkLst>
      </pc:sldChg>
      <pc:sldChg chg="del">
        <pc:chgData name="Katie Buvoltz" userId="f4907233-8e8f-46f2-9c80-b1313690f68a" providerId="ADAL" clId="{BEB3DA27-AD72-EC40-8737-8F9E8CE9B81E}" dt="2023-11-07T22:44:35.285" v="12" actId="2696"/>
        <pc:sldMkLst>
          <pc:docMk/>
          <pc:sldMk cId="3232568105" sldId="261"/>
        </pc:sldMkLst>
      </pc:sldChg>
      <pc:sldChg chg="modNotesTx">
        <pc:chgData name="Katie Buvoltz" userId="f4907233-8e8f-46f2-9c80-b1313690f68a" providerId="ADAL" clId="{BEB3DA27-AD72-EC40-8737-8F9E8CE9B81E}" dt="2023-11-07T22:43:37.928" v="2" actId="20577"/>
        <pc:sldMkLst>
          <pc:docMk/>
          <pc:sldMk cId="2940953096" sldId="262"/>
        </pc:sldMkLst>
      </pc:sldChg>
      <pc:sldChg chg="modNotesTx">
        <pc:chgData name="Katie Buvoltz" userId="f4907233-8e8f-46f2-9c80-b1313690f68a" providerId="ADAL" clId="{BEB3DA27-AD72-EC40-8737-8F9E8CE9B81E}" dt="2023-11-07T22:43:28.692" v="0" actId="20577"/>
        <pc:sldMkLst>
          <pc:docMk/>
          <pc:sldMk cId="1296907932" sldId="263"/>
        </pc:sldMkLst>
      </pc:sldChg>
      <pc:sldChg chg="del">
        <pc:chgData name="Katie Buvoltz" userId="f4907233-8e8f-46f2-9c80-b1313690f68a" providerId="ADAL" clId="{BEB3DA27-AD72-EC40-8737-8F9E8CE9B81E}" dt="2023-11-07T22:44:32.297" v="8" actId="2696"/>
        <pc:sldMkLst>
          <pc:docMk/>
          <pc:sldMk cId="3032767702" sldId="265"/>
        </pc:sldMkLst>
      </pc:sldChg>
      <pc:sldChg chg="del">
        <pc:chgData name="Katie Buvoltz" userId="f4907233-8e8f-46f2-9c80-b1313690f68a" providerId="ADAL" clId="{BEB3DA27-AD72-EC40-8737-8F9E8CE9B81E}" dt="2023-11-07T22:44:30.935" v="7" actId="2696"/>
        <pc:sldMkLst>
          <pc:docMk/>
          <pc:sldMk cId="3114679604" sldId="266"/>
        </pc:sldMkLst>
      </pc:sldChg>
      <pc:sldChg chg="modNotesTx">
        <pc:chgData name="Katie Buvoltz" userId="f4907233-8e8f-46f2-9c80-b1313690f68a" providerId="ADAL" clId="{BEB3DA27-AD72-EC40-8737-8F9E8CE9B81E}" dt="2023-11-07T22:44:14.356" v="6" actId="20577"/>
        <pc:sldMkLst>
          <pc:docMk/>
          <pc:sldMk cId="1129995096" sldId="268"/>
        </pc:sldMkLst>
      </pc:sldChg>
      <pc:sldChg chg="del">
        <pc:chgData name="Katie Buvoltz" userId="f4907233-8e8f-46f2-9c80-b1313690f68a" providerId="ADAL" clId="{BEB3DA27-AD72-EC40-8737-8F9E8CE9B81E}" dt="2023-11-07T22:44:35.737" v="13" actId="2696"/>
        <pc:sldMkLst>
          <pc:docMk/>
          <pc:sldMk cId="1990006215" sldId="269"/>
        </pc:sldMkLst>
      </pc:sldChg>
      <pc:sldChg chg="del">
        <pc:chgData name="Katie Buvoltz" userId="f4907233-8e8f-46f2-9c80-b1313690f68a" providerId="ADAL" clId="{BEB3DA27-AD72-EC40-8737-8F9E8CE9B81E}" dt="2023-11-07T22:44:34.153" v="11" actId="2696"/>
        <pc:sldMkLst>
          <pc:docMk/>
          <pc:sldMk cId="1704722204" sldId="270"/>
        </pc:sldMkLst>
      </pc:sldChg>
      <pc:sldChg chg="del">
        <pc:chgData name="Katie Buvoltz" userId="f4907233-8e8f-46f2-9c80-b1313690f68a" providerId="ADAL" clId="{BEB3DA27-AD72-EC40-8737-8F9E8CE9B81E}" dt="2023-11-07T22:44:33.555" v="10" actId="2696"/>
        <pc:sldMkLst>
          <pc:docMk/>
          <pc:sldMk cId="677047421" sldId="271"/>
        </pc:sldMkLst>
      </pc:sldChg>
      <pc:sldChg chg="modNotesTx">
        <pc:chgData name="Katie Buvoltz" userId="f4907233-8e8f-46f2-9c80-b1313690f68a" providerId="ADAL" clId="{BEB3DA27-AD72-EC40-8737-8F9E8CE9B81E}" dt="2023-11-07T22:43:44.537" v="3" actId="20577"/>
        <pc:sldMkLst>
          <pc:docMk/>
          <pc:sldMk cId="1793699397" sldId="272"/>
        </pc:sldMkLst>
      </pc:sldChg>
      <pc:sldChg chg="del">
        <pc:chgData name="Katie Buvoltz" userId="f4907233-8e8f-46f2-9c80-b1313690f68a" providerId="ADAL" clId="{BEB3DA27-AD72-EC40-8737-8F9E8CE9B81E}" dt="2023-11-07T22:44:32.969" v="9" actId="2696"/>
        <pc:sldMkLst>
          <pc:docMk/>
          <pc:sldMk cId="1158174931" sldId="273"/>
        </pc:sldMkLst>
      </pc:sldChg>
      <pc:sldChg chg="modNotesTx">
        <pc:chgData name="Katie Buvoltz" userId="f4907233-8e8f-46f2-9c80-b1313690f68a" providerId="ADAL" clId="{BEB3DA27-AD72-EC40-8737-8F9E8CE9B81E}" dt="2023-11-07T22:43:58.026" v="4" actId="20577"/>
        <pc:sldMkLst>
          <pc:docMk/>
          <pc:sldMk cId="3821734761" sldId="274"/>
        </pc:sldMkLst>
      </pc:sldChg>
      <pc:sldChg chg="modSp mod">
        <pc:chgData name="Katie Buvoltz" userId="f4907233-8e8f-46f2-9c80-b1313690f68a" providerId="ADAL" clId="{BEB3DA27-AD72-EC40-8737-8F9E8CE9B81E}" dt="2023-11-08T14:31:36.708" v="22" actId="20577"/>
        <pc:sldMkLst>
          <pc:docMk/>
          <pc:sldMk cId="4166324110" sldId="284"/>
        </pc:sldMkLst>
        <pc:spChg chg="mod">
          <ac:chgData name="Katie Buvoltz" userId="f4907233-8e8f-46f2-9c80-b1313690f68a" providerId="ADAL" clId="{BEB3DA27-AD72-EC40-8737-8F9E8CE9B81E}" dt="2023-11-08T14:31:36.708" v="22" actId="20577"/>
          <ac:spMkLst>
            <pc:docMk/>
            <pc:sldMk cId="4166324110" sldId="284"/>
            <ac:spMk id="11" creationId="{F5139231-62CC-BE05-F234-654839DB5AEF}"/>
          </ac:spMkLst>
        </pc:spChg>
      </pc:sldChg>
      <pc:sldChg chg="modNotesTx">
        <pc:chgData name="Katie Buvoltz" userId="f4907233-8e8f-46f2-9c80-b1313690f68a" providerId="ADAL" clId="{BEB3DA27-AD72-EC40-8737-8F9E8CE9B81E}" dt="2023-11-07T22:44:03.329" v="5" actId="20577"/>
        <pc:sldMkLst>
          <pc:docMk/>
          <pc:sldMk cId="1286268760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5AF1-6413-45FB-B76B-FB4239EC8F14}" type="datetimeFigureOut">
              <a:t>5/3/24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ACBB2-6138-499B-99B8-1E42E84BB9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5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1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1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8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07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7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4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1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1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5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ACBB2-6138-499B-99B8-1E42E84BB9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0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c0691c2328f24bd99b737d7dd4a6ee83?sid=46a9311e-d9e1-4d6b-8f3d-c9143581b84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erson and person sitting at a table with plates of food&#10;&#10;Description automatically generated">
            <a:extLst>
              <a:ext uri="{FF2B5EF4-FFF2-40B4-BE49-F238E27FC236}">
                <a16:creationId xmlns:a16="http://schemas.microsoft.com/office/drawing/2014/main" id="{4BFE0575-381A-0581-3227-0A971A0C9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7000"/>
          </a:blip>
          <a:srcRect b="107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6C28E3-043E-7C9B-DD12-8DC9211CAAD3}"/>
              </a:ext>
            </a:extLst>
          </p:cNvPr>
          <p:cNvSpPr txBox="1">
            <a:spLocks/>
          </p:cNvSpPr>
          <p:nvPr/>
        </p:nvSpPr>
        <p:spPr>
          <a:xfrm>
            <a:off x="1603248" y="207509"/>
            <a:ext cx="8985503" cy="13423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"/>
                <a:ea typeface="Calibri Light"/>
                <a:cs typeface="Calibri Light"/>
              </a:rPr>
              <a:t>Cooking up Quality Feedback in Online Instruction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F0197-1B0A-2E7E-3F6A-D60802A5F3F0}"/>
              </a:ext>
            </a:extLst>
          </p:cNvPr>
          <p:cNvSpPr txBox="1"/>
          <p:nvPr/>
        </p:nvSpPr>
        <p:spPr>
          <a:xfrm>
            <a:off x="235989" y="4369470"/>
            <a:ext cx="580398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 dirty="0">
                <a:ea typeface="+mn-lt"/>
                <a:cs typeface="+mn-lt"/>
              </a:rPr>
              <a:t>Katie Buvoltz, PhD </a:t>
            </a:r>
            <a:endParaRPr lang="en-US" sz="2400" b="1" dirty="0">
              <a:ea typeface="Calibri"/>
              <a:cs typeface="Calibri"/>
            </a:endParaRPr>
          </a:p>
          <a:p>
            <a:pPr algn="r"/>
            <a:r>
              <a:rPr lang="en-US" sz="2400" b="1" dirty="0">
                <a:ea typeface="+mn-lt"/>
                <a:cs typeface="+mn-lt"/>
              </a:rPr>
              <a:t>Associate Director </a:t>
            </a:r>
            <a:endParaRPr lang="en-US" sz="2400" b="1" dirty="0">
              <a:ea typeface="Calibri"/>
              <a:cs typeface="Calibri"/>
            </a:endParaRPr>
          </a:p>
          <a:p>
            <a:pPr algn="r"/>
            <a:r>
              <a:rPr lang="en-US" sz="2400" b="1" dirty="0">
                <a:ea typeface="+mn-lt"/>
                <a:cs typeface="+mn-lt"/>
              </a:rPr>
              <a:t>Faculty Support and Development </a:t>
            </a:r>
            <a:endParaRPr lang="en-US" sz="2400" b="1" dirty="0">
              <a:ea typeface="Calibri"/>
              <a:cs typeface="Calibri"/>
            </a:endParaRPr>
          </a:p>
          <a:p>
            <a:pPr algn="r"/>
            <a:r>
              <a:rPr lang="en-US" sz="2400" b="1" dirty="0">
                <a:ea typeface="+mn-lt"/>
                <a:cs typeface="+mn-lt"/>
              </a:rPr>
              <a:t>                                  Associate Professor SCOE</a:t>
            </a:r>
          </a:p>
          <a:p>
            <a:pPr algn="r"/>
            <a:r>
              <a:rPr lang="en-US" sz="2400" b="1" dirty="0">
                <a:ea typeface="+mn-lt"/>
                <a:cs typeface="+mn-lt"/>
              </a:rPr>
              <a:t>                                   National University</a:t>
            </a:r>
            <a:endParaRPr lang="en-US" sz="2400" b="1" dirty="0">
              <a:ea typeface="Calibri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24F30-6BB2-D457-8921-894A494E8CBF}"/>
              </a:ext>
            </a:extLst>
          </p:cNvPr>
          <p:cNvSpPr txBox="1"/>
          <p:nvPr/>
        </p:nvSpPr>
        <p:spPr>
          <a:xfrm>
            <a:off x="6468202" y="4184804"/>
            <a:ext cx="580398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Amy E. Lyn, PhD </a:t>
            </a:r>
            <a:endParaRPr lang="en-US" sz="2400" b="1" dirty="0">
              <a:ea typeface="Calibri"/>
              <a:cs typeface="Calibri" panose="020F0502020204030204"/>
            </a:endParaRPr>
          </a:p>
          <a:p>
            <a:r>
              <a:rPr lang="en-US" sz="2400" b="1" dirty="0">
                <a:ea typeface="+mn-lt"/>
                <a:cs typeface="+mn-lt"/>
              </a:rPr>
              <a:t>Executive Director </a:t>
            </a:r>
            <a:endParaRPr lang="en-US" sz="2400" b="1" dirty="0">
              <a:ea typeface="Calibri"/>
              <a:cs typeface="Calibri" panose="020F0502020204030204"/>
            </a:endParaRPr>
          </a:p>
          <a:p>
            <a:r>
              <a:rPr lang="en-US" sz="2400" b="1" dirty="0">
                <a:ea typeface="+mn-lt"/>
                <a:cs typeface="+mn-lt"/>
              </a:rPr>
              <a:t>Teaching, Learning, and Distance Education </a:t>
            </a:r>
            <a:endParaRPr lang="en-US" sz="2400" b="1" dirty="0">
              <a:ea typeface="Calibri"/>
              <a:cs typeface="Calibri" panose="020F0502020204030204"/>
            </a:endParaRPr>
          </a:p>
          <a:p>
            <a:r>
              <a:rPr lang="en-US" sz="2400" b="1" dirty="0">
                <a:ea typeface="+mn-lt"/>
                <a:cs typeface="+mn-lt"/>
              </a:rPr>
              <a:t>Grand Rapids Community College </a:t>
            </a:r>
            <a:endParaRPr lang="en-US" sz="2400" b="1" dirty="0">
              <a:ea typeface="Calibri"/>
              <a:cs typeface="Calibri" panose="020F0502020204030204"/>
            </a:endParaRPr>
          </a:p>
          <a:p>
            <a:r>
              <a:rPr lang="en-US" sz="2400" b="1" dirty="0">
                <a:ea typeface="+mn-lt"/>
                <a:cs typeface="+mn-lt"/>
              </a:rPr>
              <a:t>Part-Time Associate Professor </a:t>
            </a:r>
            <a:endParaRPr lang="en-US" sz="2400" b="1" dirty="0">
              <a:ea typeface="Calibri"/>
              <a:cs typeface="Calibri" panose="020F0502020204030204"/>
            </a:endParaRPr>
          </a:p>
          <a:p>
            <a:r>
              <a:rPr lang="en-US" sz="2400" b="1" dirty="0">
                <a:ea typeface="+mn-lt"/>
                <a:cs typeface="+mn-lt"/>
              </a:rPr>
              <a:t>National University</a:t>
            </a:r>
            <a:endParaRPr lang="en-US" sz="24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64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9ED592-E04A-F417-9727-4B13D1047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11564"/>
            <a:ext cx="10905066" cy="40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text&#10;&#10;Description automatically generated">
            <a:extLst>
              <a:ext uri="{FF2B5EF4-FFF2-40B4-BE49-F238E27FC236}">
                <a16:creationId xmlns:a16="http://schemas.microsoft.com/office/drawing/2014/main" id="{197A2377-97F1-6781-B9D1-2A392A25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07094"/>
            <a:ext cx="10905066" cy="44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9246F-0AC2-DC03-9E16-DDEFA1987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4" y="643467"/>
            <a:ext cx="106115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9B1B-AD47-DE23-40AC-7CF6A25F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+mn-lt"/>
                <a:cs typeface="Calibri Light"/>
              </a:rPr>
              <a:t>Multimedi</a:t>
            </a:r>
            <a:r>
              <a:rPr lang="en-US" b="1" dirty="0">
                <a:latin typeface="+mn-lt"/>
                <a:cs typeface="Calibri Light"/>
              </a:rPr>
              <a:t>a and Wise Criticism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34C1F-F4B1-A2B8-B599-8E77DC49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Check out more </a:t>
            </a:r>
            <a:r>
              <a:rPr lang="en-US" sz="4400" dirty="0">
                <a:hlinkClick r:id="rId2"/>
              </a:rPr>
              <a:t>HERE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4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esy Layered Mexican Bake">
            <a:extLst>
              <a:ext uri="{FF2B5EF4-FFF2-40B4-BE49-F238E27FC236}">
                <a16:creationId xmlns:a16="http://schemas.microsoft.com/office/drawing/2014/main" id="{EFAA7794-9DBF-EA9A-D201-B3C6115CF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r="324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EF76-64C3-717A-BD2D-769C8B21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4018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cs typeface="Calibri Light"/>
              </a:rPr>
              <a:t>Feedback Example</a:t>
            </a:r>
            <a:endParaRPr lang="en-US" sz="4000" dirty="0">
              <a:latin typeface="+mn-lt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94D3B64D-204F-1C98-9320-F6D185FD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586"/>
            <a:ext cx="4331677" cy="3742762"/>
          </a:xfrm>
        </p:spPr>
        <p:txBody>
          <a:bodyPr>
            <a:normAutofit/>
          </a:bodyPr>
          <a:lstStyle/>
          <a:p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ultimodal feedback allows learners to pause and revise and play again or revisit the feedback later.</a:t>
            </a:r>
          </a:p>
          <a:p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Multimodal feedback layered with wise criticism is encouraging and motivating for learners.</a:t>
            </a:r>
          </a:p>
        </p:txBody>
      </p:sp>
    </p:spTree>
    <p:extLst>
      <p:ext uri="{BB962C8B-B14F-4D97-AF65-F5344CB8AC3E}">
        <p14:creationId xmlns:p14="http://schemas.microsoft.com/office/powerpoint/2010/main" val="34676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70E187-2ECB-9522-4507-F612058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r>
              <a:rPr lang="en-US" sz="4400" b="1" dirty="0">
                <a:latin typeface="+mn-lt"/>
              </a:rPr>
              <a:t>Now It’s Your Turn To Cook! 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B7BE9E-3170-DC35-9DDA-E60B803E6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54864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Assignment</a:t>
            </a:r>
            <a:r>
              <a:rPr lang="en-US" dirty="0"/>
              <a:t>: Write a discussion post reflecting on the qualities of an effective leader.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Submission</a:t>
            </a:r>
            <a:r>
              <a:rPr lang="en-US" dirty="0"/>
              <a:t>: My teacher was a great leader who made me feel like I belonged. I enjoyed our class and participated more often than usual. I think she was a great leader because everyone had fun in class, and we learned a lot.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AAF2A-0F22-00B4-7EA4-E45530908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864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Please draft one piece of feedback using the </a:t>
            </a:r>
            <a:r>
              <a:rPr lang="en-US" b="1" dirty="0"/>
              <a:t>wise criticism </a:t>
            </a:r>
            <a:r>
              <a:rPr lang="en-US" dirty="0"/>
              <a:t>protocol and share either in chat or verbally. 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I can see you took this assignment seriously. (I know this is important to you.)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I'm giving you this feedback because I have high expectations. 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ea typeface="Calibri"/>
                <a:cs typeface="Calibri"/>
              </a:rPr>
              <a:t>I know you can do it!</a:t>
            </a:r>
            <a:endParaRPr lang="en-US" sz="2800" b="1" dirty="0">
              <a:solidFill>
                <a:schemeClr val="accent1"/>
              </a:solidFill>
              <a:ea typeface="Calibri"/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94688-16DD-EF93-53EF-3610EA4B3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850" y="230188"/>
            <a:ext cx="1435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chef&amp;#39;s attire&#10;&#10;Description automatically generated">
            <a:extLst>
              <a:ext uri="{FF2B5EF4-FFF2-40B4-BE49-F238E27FC236}">
                <a16:creationId xmlns:a16="http://schemas.microsoft.com/office/drawing/2014/main" id="{A9881C67-D123-01C7-2BEA-8597D953E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21E6C-CAA5-BCC1-D52A-16788AD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Thank You!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ot with a piece of meat in it&#10;&#10;Description automatically generated">
            <a:extLst>
              <a:ext uri="{FF2B5EF4-FFF2-40B4-BE49-F238E27FC236}">
                <a16:creationId xmlns:a16="http://schemas.microsoft.com/office/drawing/2014/main" id="{29CDC796-6DC5-9D35-8C75-362DE0936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339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5BDD9DB1-F6BC-CE7F-23C5-316D8CE280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437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528C540-91C5-A388-E1E1-74D9E8EA1EAB}"/>
              </a:ext>
            </a:extLst>
          </p:cNvPr>
          <p:cNvSpPr txBox="1"/>
          <p:nvPr/>
        </p:nvSpPr>
        <p:spPr>
          <a:xfrm>
            <a:off x="2037081" y="5030427"/>
            <a:ext cx="8110854" cy="10774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>
                    <a:alpha val="80000"/>
                  </a:schemeClr>
                </a:solidFill>
              </a:rPr>
              <a:t>Why do we do what we do?</a:t>
            </a:r>
          </a:p>
        </p:txBody>
      </p:sp>
    </p:spTree>
    <p:extLst>
      <p:ext uri="{BB962C8B-B14F-4D97-AF65-F5344CB8AC3E}">
        <p14:creationId xmlns:p14="http://schemas.microsoft.com/office/powerpoint/2010/main" val="12969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table with a vase of flowers&#10;&#10;Description automatically generated">
            <a:extLst>
              <a:ext uri="{FF2B5EF4-FFF2-40B4-BE49-F238E27FC236}">
                <a16:creationId xmlns:a16="http://schemas.microsoft.com/office/drawing/2014/main" id="{8B1E85A3-6FC8-C108-81FA-31F6EEE2C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" r="388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823A8-51FF-6A03-F9A1-9F71BD56A17A}"/>
              </a:ext>
            </a:extLst>
          </p:cNvPr>
          <p:cNvSpPr txBox="1"/>
          <p:nvPr/>
        </p:nvSpPr>
        <p:spPr>
          <a:xfrm>
            <a:off x="8374890" y="-4199"/>
            <a:ext cx="3822189" cy="6861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ea typeface="Calibri"/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200" dirty="0">
              <a:latin typeface="Calibri Light"/>
              <a:ea typeface="Calibri"/>
              <a:cs typeface="Calibri"/>
            </a:endParaRPr>
          </a:p>
          <a:p>
            <a:endParaRPr lang="en-US" sz="2400" dirty="0">
              <a:latin typeface="Arial"/>
              <a:ea typeface="Calibri"/>
              <a:cs typeface="Arial"/>
            </a:endParaRPr>
          </a:p>
          <a:p>
            <a:endParaRPr lang="en-US" sz="2400" dirty="0">
              <a:latin typeface="Arial"/>
              <a:ea typeface="Calibri"/>
              <a:cs typeface="Arial"/>
            </a:endParaRPr>
          </a:p>
          <a:p>
            <a:r>
              <a:rPr lang="en-US" sz="2400" dirty="0">
                <a:latin typeface="Arial"/>
                <a:ea typeface="Calibri"/>
                <a:cs typeface="Arial"/>
              </a:rPr>
              <a:t>Cultivate relational trust and motivation through empathic feedback.</a:t>
            </a:r>
          </a:p>
          <a:p>
            <a:endParaRPr lang="en-US" sz="2400" dirty="0">
              <a:latin typeface="Arial"/>
              <a:ea typeface="+mn-lt"/>
              <a:cs typeface="Arial"/>
            </a:endParaRPr>
          </a:p>
          <a:p>
            <a:r>
              <a:rPr lang="en-US" sz="2400" dirty="0">
                <a:latin typeface="Arial"/>
                <a:ea typeface="+mn-lt"/>
                <a:cs typeface="Arial"/>
              </a:rPr>
              <a:t>Explore options for multimodal feedback.</a:t>
            </a:r>
          </a:p>
          <a:p>
            <a:endParaRPr lang="en-US" sz="2400" dirty="0">
              <a:latin typeface="Arial"/>
              <a:ea typeface="+mn-lt"/>
              <a:cs typeface="Arial"/>
            </a:endParaRPr>
          </a:p>
          <a:p>
            <a:r>
              <a:rPr lang="en-US" sz="2400" dirty="0">
                <a:latin typeface="Arial"/>
                <a:ea typeface="+mn-lt"/>
                <a:cs typeface="Arial"/>
              </a:rPr>
              <a:t>Provide quality feedback for an online assignment.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table with chairs and a rug&#10;&#10;Description automatically generated">
            <a:extLst>
              <a:ext uri="{FF2B5EF4-FFF2-40B4-BE49-F238E27FC236}">
                <a16:creationId xmlns:a16="http://schemas.microsoft.com/office/drawing/2014/main" id="{DDC7409C-9487-5B1E-0AAB-9F8B2427D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43" r="1" b="2524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09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B67C18-AA7C-7F08-7A74-301FC87B10C5}"/>
              </a:ext>
            </a:extLst>
          </p:cNvPr>
          <p:cNvSpPr/>
          <p:nvPr/>
        </p:nvSpPr>
        <p:spPr>
          <a:xfrm>
            <a:off x="-9654" y="3113136"/>
            <a:ext cx="12201653" cy="3744863"/>
          </a:xfrm>
          <a:prstGeom prst="rect">
            <a:avLst/>
          </a:prstGeom>
          <a:solidFill>
            <a:srgbClr val="E6EC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D45ED-91CD-3756-618C-08F945591CBB}"/>
              </a:ext>
            </a:extLst>
          </p:cNvPr>
          <p:cNvSpPr txBox="1"/>
          <p:nvPr/>
        </p:nvSpPr>
        <p:spPr>
          <a:xfrm>
            <a:off x="736039" y="384437"/>
            <a:ext cx="11090274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ea typeface="+mj-ea"/>
                <a:cs typeface="+mj-cs"/>
              </a:rPr>
              <a:t>Feedback that Makes you Hungry for More!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122C9-B428-01C2-83BA-C580E74D30C6}"/>
              </a:ext>
            </a:extLst>
          </p:cNvPr>
          <p:cNvSpPr txBox="1"/>
          <p:nvPr/>
        </p:nvSpPr>
        <p:spPr>
          <a:xfrm>
            <a:off x="1802366" y="6291264"/>
            <a:ext cx="8945292" cy="3111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722376">
              <a:spcAft>
                <a:spcPts val="600"/>
              </a:spcAft>
            </a:pPr>
            <a:r>
              <a:rPr lang="en-US" sz="1400" kern="1200" dirty="0">
                <a:latin typeface="+mn-lt"/>
                <a:ea typeface="+mn-ea"/>
                <a:cs typeface="Calibri"/>
              </a:rPr>
              <a:t>(Cohen, 2022;  Costa &amp; Kallick, 1993; Senge, 1990; Vaughn et al., 2024</a:t>
            </a:r>
            <a:r>
              <a:rPr lang="en-US" sz="1400" dirty="0">
                <a:cs typeface="Calibri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0AFA1-0EBE-0B26-F60C-AC1054322147}"/>
              </a:ext>
            </a:extLst>
          </p:cNvPr>
          <p:cNvSpPr txBox="1"/>
          <p:nvPr/>
        </p:nvSpPr>
        <p:spPr>
          <a:xfrm>
            <a:off x="6088247" y="3497761"/>
            <a:ext cx="3949439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722376">
              <a:spcAft>
                <a:spcPts val="600"/>
              </a:spcAft>
            </a:pPr>
            <a:r>
              <a:rPr lang="en-US" sz="3600" b="1" kern="1200" dirty="0">
                <a:solidFill>
                  <a:srgbClr val="700000"/>
                </a:solidFill>
                <a:latin typeface="+mn-lt"/>
                <a:ea typeface="+mn-ea"/>
                <a:cs typeface="Calibri"/>
              </a:rPr>
              <a:t>Critique Protocol</a:t>
            </a:r>
          </a:p>
          <a:p>
            <a:pPr algn="ctr" defTabSz="722376">
              <a:spcAft>
                <a:spcPts val="600"/>
              </a:spcAft>
            </a:pPr>
            <a:r>
              <a:rPr lang="en-US" sz="3600" b="1" kern="1200" dirty="0">
                <a:solidFill>
                  <a:srgbClr val="700000"/>
                </a:solidFill>
                <a:latin typeface="+mn-lt"/>
                <a:ea typeface="+mn-ea"/>
                <a:cs typeface="Calibri"/>
              </a:rPr>
              <a:t>Critical Friends</a:t>
            </a:r>
          </a:p>
          <a:p>
            <a:pPr algn="ctr" defTabSz="722376">
              <a:spcAft>
                <a:spcPts val="600"/>
              </a:spcAft>
            </a:pPr>
            <a:r>
              <a:rPr lang="en-US" sz="3600" b="1" kern="1200" dirty="0">
                <a:solidFill>
                  <a:srgbClr val="700000"/>
                </a:solidFill>
                <a:latin typeface="+mn-lt"/>
                <a:ea typeface="+mn-ea"/>
                <a:cs typeface="Calibri"/>
              </a:rPr>
              <a:t>Wise Criticism</a:t>
            </a:r>
            <a:endParaRPr lang="en-US" sz="3600" b="1" dirty="0">
              <a:solidFill>
                <a:srgbClr val="700000"/>
              </a:solidFill>
              <a:cs typeface="Calibri"/>
            </a:endParaRPr>
          </a:p>
        </p:txBody>
      </p:sp>
      <p:pic>
        <p:nvPicPr>
          <p:cNvPr id="14" name="Picture 13" descr="A cartoon dog holding a piece of meat&#10;&#10;Description automatically generated">
            <a:extLst>
              <a:ext uri="{FF2B5EF4-FFF2-40B4-BE49-F238E27FC236}">
                <a16:creationId xmlns:a16="http://schemas.microsoft.com/office/drawing/2014/main" id="{978EC55B-E47B-ABC0-5C74-16F0EE1BB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"/>
          <a:stretch/>
        </p:blipFill>
        <p:spPr>
          <a:xfrm>
            <a:off x="1282503" y="2133600"/>
            <a:ext cx="2741551" cy="32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437D4-B049-B9A6-E533-F5EAF5D67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7000"/>
          </a:blip>
          <a:srcRect b="2598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3D45ED-91CD-3756-618C-08F945591CBB}"/>
              </a:ext>
            </a:extLst>
          </p:cNvPr>
          <p:cNvSpPr txBox="1"/>
          <p:nvPr/>
        </p:nvSpPr>
        <p:spPr>
          <a:xfrm>
            <a:off x="348342" y="-704"/>
            <a:ext cx="5549870" cy="20884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ea typeface="+mj-ea"/>
                <a:cs typeface="+mj-cs"/>
              </a:rPr>
              <a:t>Wise </a:t>
            </a:r>
            <a:r>
              <a:rPr lang="en-US" sz="6600" b="1" dirty="0">
                <a:ea typeface="+mj-ea"/>
                <a:cs typeface="+mj-cs"/>
              </a:rPr>
              <a:t>Criticism </a:t>
            </a:r>
            <a:endParaRPr lang="en-US" sz="4000" dirty="0">
              <a:ea typeface="+mj-ea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73113-978C-BE75-6949-1F08DC8DE025}"/>
              </a:ext>
            </a:extLst>
          </p:cNvPr>
          <p:cNvSpPr txBox="1"/>
          <p:nvPr/>
        </p:nvSpPr>
        <p:spPr>
          <a:xfrm>
            <a:off x="486024" y="1635490"/>
            <a:ext cx="11712187" cy="52283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>
              <a:solidFill>
                <a:srgbClr val="FFFFFF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122C9-B428-01C2-83BA-C580E74D30C6}"/>
              </a:ext>
            </a:extLst>
          </p:cNvPr>
          <p:cNvSpPr txBox="1"/>
          <p:nvPr/>
        </p:nvSpPr>
        <p:spPr>
          <a:xfrm>
            <a:off x="5774561" y="6306939"/>
            <a:ext cx="62728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(Cohen, 2022;  Cohen, Steele, &amp; Ross, 1999; Yeager et al., 2014)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0AFA1-0EBE-0B26-F60C-AC1054322147}"/>
              </a:ext>
            </a:extLst>
          </p:cNvPr>
          <p:cNvSpPr txBox="1"/>
          <p:nvPr/>
        </p:nvSpPr>
        <p:spPr>
          <a:xfrm>
            <a:off x="1538653" y="3055326"/>
            <a:ext cx="67480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80ADC-FBAD-9CD0-3016-E4C16A12E63C}"/>
              </a:ext>
            </a:extLst>
          </p:cNvPr>
          <p:cNvSpPr txBox="1"/>
          <p:nvPr/>
        </p:nvSpPr>
        <p:spPr>
          <a:xfrm>
            <a:off x="958167" y="1720997"/>
            <a:ext cx="11001858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n-US" sz="4000" dirty="0">
              <a:cs typeface="Calibri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4000" b="1" dirty="0">
                <a:cs typeface="Calibri"/>
              </a:rPr>
              <a:t>Builds trust in educators</a:t>
            </a:r>
            <a:endParaRPr lang="en-US" b="1" dirty="0"/>
          </a:p>
          <a:p>
            <a:pPr marL="1028700" lvl="1" indent="-571500">
              <a:buFont typeface="Arial"/>
              <a:buChar char="•"/>
            </a:pPr>
            <a:r>
              <a:rPr lang="en-US" sz="4000" b="1" dirty="0">
                <a:cs typeface="Calibri"/>
              </a:rPr>
              <a:t>Increases motivation to incorporate feedback</a:t>
            </a:r>
            <a:endParaRPr lang="en-US" b="1" dirty="0">
              <a:cs typeface="Calibri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4000" b="1" dirty="0">
                <a:cs typeface="Calibri"/>
              </a:rPr>
              <a:t>More likely to persist</a:t>
            </a:r>
            <a:endParaRPr lang="en-US" b="1" dirty="0"/>
          </a:p>
          <a:p>
            <a:pPr marL="1028700" lvl="1" indent="-571500">
              <a:buFont typeface="Arial"/>
              <a:buChar char="•"/>
            </a:pPr>
            <a:r>
              <a:rPr lang="en-US" sz="4000" b="1" dirty="0">
                <a:cs typeface="Calibri"/>
              </a:rPr>
              <a:t>Decreases conduct issues</a:t>
            </a:r>
            <a:endParaRPr lang="en-US" sz="4000" b="1" dirty="0">
              <a:ea typeface="Calibri"/>
              <a:cs typeface="Calibri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4000" b="1" dirty="0">
                <a:cs typeface="Calibri"/>
              </a:rPr>
              <a:t>Can change life trajectory!</a:t>
            </a:r>
            <a:endParaRPr lang="en-US" sz="4000" b="1" dirty="0">
              <a:ea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algn="l"/>
            <a:endParaRPr lang="en-US" dirty="0">
              <a:solidFill>
                <a:srgbClr val="000000"/>
              </a:solidFill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7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5D7BF-21E6-1E40-03A1-E436199E703B}"/>
              </a:ext>
            </a:extLst>
          </p:cNvPr>
          <p:cNvSpPr txBox="1"/>
          <p:nvPr/>
        </p:nvSpPr>
        <p:spPr>
          <a:xfrm>
            <a:off x="4314" y="205448"/>
            <a:ext cx="6359280" cy="64315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cs typeface="Calibri"/>
              </a:rPr>
              <a:t>Wise Criticism</a:t>
            </a:r>
            <a:endParaRPr lang="en-US" sz="4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 can see you took this assignment seriously. </a:t>
            </a:r>
            <a:endParaRPr lang="en-US" sz="2800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(I know this is important to you.)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I'm giving you this feedback because I have high expectations. </a:t>
            </a:r>
            <a:endParaRPr lang="en-US" sz="2800" dirty="0">
              <a:ea typeface="Calibri"/>
              <a:cs typeface="Calibri"/>
            </a:endParaRPr>
          </a:p>
          <a:p>
            <a:pPr marL="571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I know you can do it.</a:t>
            </a:r>
            <a:endParaRPr lang="en-US" sz="2800" b="1" dirty="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 descr="A person in a chef&amp;#39;s hat and white hat with red powder&#10;&#10;Description automatically generated">
            <a:extLst>
              <a:ext uri="{FF2B5EF4-FFF2-40B4-BE49-F238E27FC236}">
                <a16:creationId xmlns:a16="http://schemas.microsoft.com/office/drawing/2014/main" id="{E43BACF1-5594-BC8D-FC6C-A29C584E4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202B13-1393-3F7F-0187-6C12E2BC0E13}"/>
              </a:ext>
            </a:extLst>
          </p:cNvPr>
          <p:cNvSpPr txBox="1"/>
          <p:nvPr/>
        </p:nvSpPr>
        <p:spPr>
          <a:xfrm>
            <a:off x="1605848" y="5953002"/>
            <a:ext cx="30175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(Cohen, 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cipe for Success">
            <a:extLst>
              <a:ext uri="{FF2B5EF4-FFF2-40B4-BE49-F238E27FC236}">
                <a16:creationId xmlns:a16="http://schemas.microsoft.com/office/drawing/2014/main" id="{938B281F-A829-C43F-3B35-053F3E7A8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2" r="-6" b="-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CDE6C-5B3C-45A3-A7FD-D143736E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9176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/>
                <a:cs typeface="Calibri Light"/>
              </a:rPr>
              <a:t>Layering Feedback for Enhanced Flavor and Satisfaction!</a:t>
            </a:r>
            <a:endParaRPr lang="en-US" sz="4000" b="1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197C-E9BA-9FCE-C1B4-9CA334D64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83"/>
            <a:ext cx="4984045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Feedback = Teaching</a:t>
            </a:r>
          </a:p>
          <a:p>
            <a:r>
              <a:rPr lang="en-US" dirty="0">
                <a:cs typeface="Calibri"/>
              </a:rPr>
              <a:t>Multimodal feedback enhances learning</a:t>
            </a:r>
          </a:p>
          <a:p>
            <a:r>
              <a:rPr lang="en-US" dirty="0">
                <a:cs typeface="Calibri"/>
              </a:rPr>
              <a:t>Multimodal feedback aids application</a:t>
            </a:r>
            <a:endParaRPr lang="en-US" dirty="0"/>
          </a:p>
          <a:p>
            <a:r>
              <a:rPr lang="en-US" dirty="0">
                <a:cs typeface="Calibri"/>
              </a:rPr>
              <a:t>Multimodal feedback enhances instructor-learner relationship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2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esy Layered Mexican Bake">
            <a:extLst>
              <a:ext uri="{FF2B5EF4-FFF2-40B4-BE49-F238E27FC236}">
                <a16:creationId xmlns:a16="http://schemas.microsoft.com/office/drawing/2014/main" id="{EFAA7794-9DBF-EA9A-D201-B3C6115CF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r="324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EF76-64C3-717A-BD2D-769C8B21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05300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cs typeface="Calibri Light"/>
              </a:rPr>
              <a:t>Feedback Examples</a:t>
            </a:r>
            <a:endParaRPr lang="en-US" sz="4000" dirty="0">
              <a:latin typeface="+mn-lt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94D3B64D-204F-1C98-9320-F6D185FD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142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Goal</a:t>
            </a:r>
            <a:r>
              <a:rPr lang="en-US" dirty="0"/>
              <a:t>: Layered feedback with wise criticism and varied modalities.</a:t>
            </a:r>
          </a:p>
        </p:txBody>
      </p:sp>
    </p:spTree>
    <p:extLst>
      <p:ext uri="{BB962C8B-B14F-4D97-AF65-F5344CB8AC3E}">
        <p14:creationId xmlns:p14="http://schemas.microsoft.com/office/powerpoint/2010/main" val="35906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4224</TotalTime>
  <Words>421</Words>
  <Application>Microsoft Macintosh PowerPoint</Application>
  <PresentationFormat>Widescreen</PresentationFormat>
  <Paragraphs>99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Layering Feedback for Enhanced Flavor and Satisfaction!</vt:lpstr>
      <vt:lpstr>Feedback Examples</vt:lpstr>
      <vt:lpstr>PowerPoint Presentation</vt:lpstr>
      <vt:lpstr>PowerPoint Presentation</vt:lpstr>
      <vt:lpstr>PowerPoint Presentation</vt:lpstr>
      <vt:lpstr>Multimedia and Wise Criticism Feedback</vt:lpstr>
      <vt:lpstr>Feedback Example</vt:lpstr>
      <vt:lpstr>Now It’s Your Turn To Cook!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Buvoltz</cp:lastModifiedBy>
  <cp:revision>353</cp:revision>
  <dcterms:created xsi:type="dcterms:W3CDTF">2023-10-08T19:00:32Z</dcterms:created>
  <dcterms:modified xsi:type="dcterms:W3CDTF">2024-05-03T14:07:35Z</dcterms:modified>
</cp:coreProperties>
</file>