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1.xml" ContentType="application/vnd.openxmlformats-officedocument.presentationml.tags+xml"/>
  <Override PartName="/ppt/notesSlides/notesSlide8.xml" ContentType="application/vnd.openxmlformats-officedocument.presentationml.notesSlide+xml"/>
  <Override PartName="/ppt/tags/tag2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.xml" ContentType="application/vnd.openxmlformats-officedocument.themeOverr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tags/tag3.xml" ContentType="application/vnd.openxmlformats-officedocument.presentationml.tag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tags/tag4.xml" ContentType="application/vnd.openxmlformats-officedocument.presentationml.tags+xml"/>
  <Override PartName="/ppt/notesSlides/notesSlide18.xml" ContentType="application/vnd.openxmlformats-officedocument.presentationml.notesSlide+xml"/>
  <Override PartName="/ppt/tags/tag5.xml" ContentType="application/vnd.openxmlformats-officedocument.presentationml.tags+xml"/>
  <Override PartName="/ppt/notesSlides/notesSlide19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1" r:id="rId1"/>
    <p:sldMasterId id="2147483662" r:id="rId2"/>
    <p:sldMasterId id="2147483663" r:id="rId3"/>
  </p:sldMasterIdLst>
  <p:notesMasterIdLst>
    <p:notesMasterId r:id="rId40"/>
  </p:notesMasterIdLst>
  <p:sldIdLst>
    <p:sldId id="257" r:id="rId4"/>
    <p:sldId id="319" r:id="rId5"/>
    <p:sldId id="320" r:id="rId6"/>
    <p:sldId id="287" r:id="rId7"/>
    <p:sldId id="323" r:id="rId8"/>
    <p:sldId id="324" r:id="rId9"/>
    <p:sldId id="325" r:id="rId10"/>
    <p:sldId id="326" r:id="rId11"/>
    <p:sldId id="349" r:id="rId12"/>
    <p:sldId id="271" r:id="rId13"/>
    <p:sldId id="288" r:id="rId14"/>
    <p:sldId id="327" r:id="rId15"/>
    <p:sldId id="334" r:id="rId16"/>
    <p:sldId id="335" r:id="rId17"/>
    <p:sldId id="336" r:id="rId18"/>
    <p:sldId id="337" r:id="rId19"/>
    <p:sldId id="328" r:id="rId20"/>
    <p:sldId id="340" r:id="rId21"/>
    <p:sldId id="342" r:id="rId22"/>
    <p:sldId id="341" r:id="rId23"/>
    <p:sldId id="338" r:id="rId24"/>
    <p:sldId id="343" r:id="rId25"/>
    <p:sldId id="344" r:id="rId26"/>
    <p:sldId id="339" r:id="rId27"/>
    <p:sldId id="345" r:id="rId28"/>
    <p:sldId id="286" r:id="rId29"/>
    <p:sldId id="346" r:id="rId30"/>
    <p:sldId id="348" r:id="rId31"/>
    <p:sldId id="347" r:id="rId32"/>
    <p:sldId id="329" r:id="rId33"/>
    <p:sldId id="333" r:id="rId34"/>
    <p:sldId id="330" r:id="rId35"/>
    <p:sldId id="331" r:id="rId36"/>
    <p:sldId id="261" r:id="rId37"/>
    <p:sldId id="332" r:id="rId38"/>
    <p:sldId id="321" r:id="rId39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41"/>
      <p:bold r:id="rId42"/>
      <p:italic r:id="rId43"/>
      <p:boldItalic r:id="rId44"/>
    </p:embeddedFont>
    <p:embeddedFont>
      <p:font typeface="Lato" panose="020F0502020204030203" pitchFamily="34" charset="0"/>
      <p:regular r:id="rId45"/>
      <p:bold r:id="rId46"/>
      <p:italic r:id="rId47"/>
      <p:boldItalic r:id="rId48"/>
    </p:embeddedFont>
    <p:embeddedFont>
      <p:font typeface="Microsoft Sans Serif" panose="020B0604020202020204" pitchFamily="34" charset="0"/>
      <p:regular r:id="rId49"/>
    </p:embeddedFont>
    <p:embeddedFont>
      <p:font typeface="Trebuchet MS" panose="020B0703020202090204" pitchFamily="34" charset="0"/>
      <p:regular r:id="rId50"/>
      <p:bold r:id="rId51"/>
      <p:italic r:id="rId5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63129"/>
  </p:normalViewPr>
  <p:slideViewPr>
    <p:cSldViewPr snapToGrid="0">
      <p:cViewPr varScale="1">
        <p:scale>
          <a:sx n="104" d="100"/>
          <a:sy n="104" d="100"/>
        </p:scale>
        <p:origin x="2424" y="19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font" Target="fonts/font2.fntdata"/><Relationship Id="rId47" Type="http://schemas.openxmlformats.org/officeDocument/2006/relationships/font" Target="fonts/font7.fntdata"/><Relationship Id="rId50" Type="http://schemas.openxmlformats.org/officeDocument/2006/relationships/font" Target="fonts/font10.fntdata"/><Relationship Id="rId55" Type="http://schemas.openxmlformats.org/officeDocument/2006/relationships/theme" Target="theme/theme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notesMaster" Target="notesMasters/notesMaster1.xml"/><Relationship Id="rId45" Type="http://schemas.openxmlformats.org/officeDocument/2006/relationships/font" Target="fonts/font5.fntdata"/><Relationship Id="rId53" Type="http://schemas.openxmlformats.org/officeDocument/2006/relationships/presProps" Target="presProps.xml"/><Relationship Id="rId5" Type="http://schemas.openxmlformats.org/officeDocument/2006/relationships/slide" Target="slides/slide2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font" Target="fonts/font3.fntdata"/><Relationship Id="rId48" Type="http://schemas.openxmlformats.org/officeDocument/2006/relationships/font" Target="fonts/font8.fntdata"/><Relationship Id="rId56" Type="http://schemas.openxmlformats.org/officeDocument/2006/relationships/tableStyles" Target="tableStyles.xml"/><Relationship Id="rId8" Type="http://schemas.openxmlformats.org/officeDocument/2006/relationships/slide" Target="slides/slide5.xml"/><Relationship Id="rId51" Type="http://schemas.openxmlformats.org/officeDocument/2006/relationships/font" Target="fonts/font11.fntdata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font" Target="fonts/font6.fntdata"/><Relationship Id="rId20" Type="http://schemas.openxmlformats.org/officeDocument/2006/relationships/slide" Target="slides/slide17.xml"/><Relationship Id="rId41" Type="http://schemas.openxmlformats.org/officeDocument/2006/relationships/font" Target="fonts/font1.fntdata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font" Target="fonts/font9.fntdata"/><Relationship Id="rId57" Type="http://schemas.microsoft.com/office/2016/11/relationships/changesInfo" Target="changesInfos/changesInfo1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font" Target="fonts/font4.fntdata"/><Relationship Id="rId52" Type="http://schemas.openxmlformats.org/officeDocument/2006/relationships/font" Target="fonts/font12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ncilla, Rae" userId="187cd2a9-efea-4659-abb8-8f4ce5a70efb" providerId="ADAL" clId="{7EA73E45-E244-1346-A961-8F7F5FD31626}"/>
    <pc:docChg chg="modSld">
      <pc:chgData name="Mancilla, Rae" userId="187cd2a9-efea-4659-abb8-8f4ce5a70efb" providerId="ADAL" clId="{7EA73E45-E244-1346-A961-8F7F5FD31626}" dt="2023-02-07T18:19:26.536" v="14" actId="20577"/>
      <pc:docMkLst>
        <pc:docMk/>
      </pc:docMkLst>
      <pc:sldChg chg="modNotesTx">
        <pc:chgData name="Mancilla, Rae" userId="187cd2a9-efea-4659-abb8-8f4ce5a70efb" providerId="ADAL" clId="{7EA73E45-E244-1346-A961-8F7F5FD31626}" dt="2023-02-07T18:19:26.536" v="14" actId="20577"/>
        <pc:sldMkLst>
          <pc:docMk/>
          <pc:sldMk cId="1674216561" sldId="261"/>
        </pc:sldMkLst>
      </pc:sldChg>
      <pc:sldChg chg="modNotesTx">
        <pc:chgData name="Mancilla, Rae" userId="187cd2a9-efea-4659-abb8-8f4ce5a70efb" providerId="ADAL" clId="{7EA73E45-E244-1346-A961-8F7F5FD31626}" dt="2023-02-07T18:18:38.100" v="4" actId="20577"/>
        <pc:sldMkLst>
          <pc:docMk/>
          <pc:sldMk cId="3617024273" sldId="271"/>
        </pc:sldMkLst>
      </pc:sldChg>
      <pc:sldChg chg="modNotesTx">
        <pc:chgData name="Mancilla, Rae" userId="187cd2a9-efea-4659-abb8-8f4ce5a70efb" providerId="ADAL" clId="{7EA73E45-E244-1346-A961-8F7F5FD31626}" dt="2023-02-07T18:19:08.587" v="11" actId="20577"/>
        <pc:sldMkLst>
          <pc:docMk/>
          <pc:sldMk cId="2752999039" sldId="286"/>
        </pc:sldMkLst>
      </pc:sldChg>
      <pc:sldChg chg="modNotesTx">
        <pc:chgData name="Mancilla, Rae" userId="187cd2a9-efea-4659-abb8-8f4ce5a70efb" providerId="ADAL" clId="{7EA73E45-E244-1346-A961-8F7F5FD31626}" dt="2023-02-07T18:18:42.086" v="5" actId="20577"/>
        <pc:sldMkLst>
          <pc:docMk/>
          <pc:sldMk cId="3514746757" sldId="288"/>
        </pc:sldMkLst>
      </pc:sldChg>
      <pc:sldChg chg="modNotesTx">
        <pc:chgData name="Mancilla, Rae" userId="187cd2a9-efea-4659-abb8-8f4ce5a70efb" providerId="ADAL" clId="{7EA73E45-E244-1346-A961-8F7F5FD31626}" dt="2023-02-07T18:17:21.096" v="0" actId="20577"/>
        <pc:sldMkLst>
          <pc:docMk/>
          <pc:sldMk cId="4117056693" sldId="319"/>
        </pc:sldMkLst>
      </pc:sldChg>
      <pc:sldChg chg="modNotesTx">
        <pc:chgData name="Mancilla, Rae" userId="187cd2a9-efea-4659-abb8-8f4ce5a70efb" providerId="ADAL" clId="{7EA73E45-E244-1346-A961-8F7F5FD31626}" dt="2023-02-07T18:17:24.523" v="1" actId="20577"/>
        <pc:sldMkLst>
          <pc:docMk/>
          <pc:sldMk cId="4090365732" sldId="320"/>
        </pc:sldMkLst>
      </pc:sldChg>
      <pc:sldChg chg="modNotesTx">
        <pc:chgData name="Mancilla, Rae" userId="187cd2a9-efea-4659-abb8-8f4ce5a70efb" providerId="ADAL" clId="{7EA73E45-E244-1346-A961-8F7F5FD31626}" dt="2023-02-07T18:17:29.464" v="2" actId="20577"/>
        <pc:sldMkLst>
          <pc:docMk/>
          <pc:sldMk cId="2898785073" sldId="323"/>
        </pc:sldMkLst>
      </pc:sldChg>
      <pc:sldChg chg="modNotesTx">
        <pc:chgData name="Mancilla, Rae" userId="187cd2a9-efea-4659-abb8-8f4ce5a70efb" providerId="ADAL" clId="{7EA73E45-E244-1346-A961-8F7F5FD31626}" dt="2023-02-07T18:17:34.977" v="3" actId="20577"/>
        <pc:sldMkLst>
          <pc:docMk/>
          <pc:sldMk cId="4045676707" sldId="325"/>
        </pc:sldMkLst>
      </pc:sldChg>
      <pc:sldChg chg="modNotesTx">
        <pc:chgData name="Mancilla, Rae" userId="187cd2a9-efea-4659-abb8-8f4ce5a70efb" providerId="ADAL" clId="{7EA73E45-E244-1346-A961-8F7F5FD31626}" dt="2023-02-07T18:18:49.980" v="6" actId="20577"/>
        <pc:sldMkLst>
          <pc:docMk/>
          <pc:sldMk cId="3241170975" sldId="340"/>
        </pc:sldMkLst>
      </pc:sldChg>
      <pc:sldChg chg="modNotesTx">
        <pc:chgData name="Mancilla, Rae" userId="187cd2a9-efea-4659-abb8-8f4ce5a70efb" providerId="ADAL" clId="{7EA73E45-E244-1346-A961-8F7F5FD31626}" dt="2023-02-07T18:18:57.033" v="8" actId="20577"/>
        <pc:sldMkLst>
          <pc:docMk/>
          <pc:sldMk cId="2636378397" sldId="341"/>
        </pc:sldMkLst>
      </pc:sldChg>
      <pc:sldChg chg="modNotesTx">
        <pc:chgData name="Mancilla, Rae" userId="187cd2a9-efea-4659-abb8-8f4ce5a70efb" providerId="ADAL" clId="{7EA73E45-E244-1346-A961-8F7F5FD31626}" dt="2023-02-07T18:18:52.803" v="7" actId="20577"/>
        <pc:sldMkLst>
          <pc:docMk/>
          <pc:sldMk cId="1449281853" sldId="342"/>
        </pc:sldMkLst>
      </pc:sldChg>
      <pc:sldChg chg="modNotesTx">
        <pc:chgData name="Mancilla, Rae" userId="187cd2a9-efea-4659-abb8-8f4ce5a70efb" providerId="ADAL" clId="{7EA73E45-E244-1346-A961-8F7F5FD31626}" dt="2023-02-07T18:19:01.016" v="9" actId="20577"/>
        <pc:sldMkLst>
          <pc:docMk/>
          <pc:sldMk cId="1657893244" sldId="343"/>
        </pc:sldMkLst>
      </pc:sldChg>
      <pc:sldChg chg="modNotesTx">
        <pc:chgData name="Mancilla, Rae" userId="187cd2a9-efea-4659-abb8-8f4ce5a70efb" providerId="ADAL" clId="{7EA73E45-E244-1346-A961-8F7F5FD31626}" dt="2023-02-07T18:19:05.654" v="10" actId="20577"/>
        <pc:sldMkLst>
          <pc:docMk/>
          <pc:sldMk cId="1415075533" sldId="345"/>
        </pc:sldMkLst>
      </pc:sldChg>
      <pc:sldChg chg="modNotesTx">
        <pc:chgData name="Mancilla, Rae" userId="187cd2a9-efea-4659-abb8-8f4ce5a70efb" providerId="ADAL" clId="{7EA73E45-E244-1346-A961-8F7F5FD31626}" dt="2023-02-07T18:19:11.242" v="12" actId="20577"/>
        <pc:sldMkLst>
          <pc:docMk/>
          <pc:sldMk cId="277381270" sldId="346"/>
        </pc:sldMkLst>
      </pc:sldChg>
      <pc:sldChg chg="modNotesTx">
        <pc:chgData name="Mancilla, Rae" userId="187cd2a9-efea-4659-abb8-8f4ce5a70efb" providerId="ADAL" clId="{7EA73E45-E244-1346-A961-8F7F5FD31626}" dt="2023-02-07T18:19:14.359" v="13" actId="20577"/>
        <pc:sldMkLst>
          <pc:docMk/>
          <pc:sldMk cId="3680483649" sldId="348"/>
        </pc:sldMkLst>
      </pc:sldChg>
    </pc:docChg>
  </pc:docChgLst>
  <pc:docChgLst>
    <pc:chgData name="Mancilla, Rae" userId="187cd2a9-efea-4659-abb8-8f4ce5a70efb" providerId="ADAL" clId="{BEB2E7B8-EC05-2B43-B445-958C3D2D7935}"/>
    <pc:docChg chg="undo custSel addSld delSld modSld sldOrd">
      <pc:chgData name="Mancilla, Rae" userId="187cd2a9-efea-4659-abb8-8f4ce5a70efb" providerId="ADAL" clId="{BEB2E7B8-EC05-2B43-B445-958C3D2D7935}" dt="2023-02-02T18:53:23.894" v="602" actId="12"/>
      <pc:docMkLst>
        <pc:docMk/>
      </pc:docMkLst>
      <pc:sldChg chg="modSp add del mod modNotesTx">
        <pc:chgData name="Mancilla, Rae" userId="187cd2a9-efea-4659-abb8-8f4ce5a70efb" providerId="ADAL" clId="{BEB2E7B8-EC05-2B43-B445-958C3D2D7935}" dt="2023-01-27T18:26:29.606" v="204" actId="15"/>
        <pc:sldMkLst>
          <pc:docMk/>
          <pc:sldMk cId="3617024273" sldId="271"/>
        </pc:sldMkLst>
        <pc:spChg chg="mod">
          <ac:chgData name="Mancilla, Rae" userId="187cd2a9-efea-4659-abb8-8f4ce5a70efb" providerId="ADAL" clId="{BEB2E7B8-EC05-2B43-B445-958C3D2D7935}" dt="2023-01-27T18:14:52.390" v="197" actId="255"/>
          <ac:spMkLst>
            <pc:docMk/>
            <pc:sldMk cId="3617024273" sldId="271"/>
            <ac:spMk id="3" creationId="{00000000-0000-0000-0000-000000000000}"/>
          </ac:spMkLst>
        </pc:spChg>
      </pc:sldChg>
      <pc:sldChg chg="modSp add mod">
        <pc:chgData name="Mancilla, Rae" userId="187cd2a9-efea-4659-abb8-8f4ce5a70efb" providerId="ADAL" clId="{BEB2E7B8-EC05-2B43-B445-958C3D2D7935}" dt="2023-01-26T17:41:51.478" v="158" actId="14100"/>
        <pc:sldMkLst>
          <pc:docMk/>
          <pc:sldMk cId="2752999039" sldId="286"/>
        </pc:sldMkLst>
        <pc:spChg chg="mod">
          <ac:chgData name="Mancilla, Rae" userId="187cd2a9-efea-4659-abb8-8f4ce5a70efb" providerId="ADAL" clId="{BEB2E7B8-EC05-2B43-B445-958C3D2D7935}" dt="2023-01-26T17:38:32.719" v="139" actId="27636"/>
          <ac:spMkLst>
            <pc:docMk/>
            <pc:sldMk cId="2752999039" sldId="286"/>
            <ac:spMk id="2" creationId="{00000000-0000-0000-0000-000000000000}"/>
          </ac:spMkLst>
        </pc:spChg>
        <pc:spChg chg="mod">
          <ac:chgData name="Mancilla, Rae" userId="187cd2a9-efea-4659-abb8-8f4ce5a70efb" providerId="ADAL" clId="{BEB2E7B8-EC05-2B43-B445-958C3D2D7935}" dt="2023-01-26T17:41:51.478" v="158" actId="14100"/>
          <ac:spMkLst>
            <pc:docMk/>
            <pc:sldMk cId="2752999039" sldId="286"/>
            <ac:spMk id="3" creationId="{00000000-0000-0000-0000-000000000000}"/>
          </ac:spMkLst>
        </pc:spChg>
      </pc:sldChg>
      <pc:sldChg chg="addSp delSp modSp add del mod modNotes modNotesTx">
        <pc:chgData name="Mancilla, Rae" userId="187cd2a9-efea-4659-abb8-8f4ce5a70efb" providerId="ADAL" clId="{BEB2E7B8-EC05-2B43-B445-958C3D2D7935}" dt="2023-01-27T20:21:27.102" v="569" actId="404"/>
        <pc:sldMkLst>
          <pc:docMk/>
          <pc:sldMk cId="3514746757" sldId="288"/>
        </pc:sldMkLst>
        <pc:spChg chg="mod">
          <ac:chgData name="Mancilla, Rae" userId="187cd2a9-efea-4659-abb8-8f4ce5a70efb" providerId="ADAL" clId="{BEB2E7B8-EC05-2B43-B445-958C3D2D7935}" dt="2023-01-27T20:21:27.102" v="569" actId="404"/>
          <ac:spMkLst>
            <pc:docMk/>
            <pc:sldMk cId="3514746757" sldId="288"/>
            <ac:spMk id="2" creationId="{00000000-0000-0000-0000-000000000000}"/>
          </ac:spMkLst>
        </pc:spChg>
        <pc:spChg chg="add mod">
          <ac:chgData name="Mancilla, Rae" userId="187cd2a9-efea-4659-abb8-8f4ce5a70efb" providerId="ADAL" clId="{BEB2E7B8-EC05-2B43-B445-958C3D2D7935}" dt="2023-01-27T20:21:19.284" v="568" actId="20577"/>
          <ac:spMkLst>
            <pc:docMk/>
            <pc:sldMk cId="3514746757" sldId="288"/>
            <ac:spMk id="6" creationId="{F9F502D2-01AF-A146-F22D-983EAC673AF0}"/>
          </ac:spMkLst>
        </pc:spChg>
        <pc:graphicFrameChg chg="del">
          <ac:chgData name="Mancilla, Rae" userId="187cd2a9-efea-4659-abb8-8f4ce5a70efb" providerId="ADAL" clId="{BEB2E7B8-EC05-2B43-B445-958C3D2D7935}" dt="2023-01-27T19:35:45.928" v="213" actId="478"/>
          <ac:graphicFrameMkLst>
            <pc:docMk/>
            <pc:sldMk cId="3514746757" sldId="288"/>
            <ac:graphicFrameMk id="4" creationId="{00000000-0000-0000-0000-000000000000}"/>
          </ac:graphicFrameMkLst>
        </pc:graphicFrameChg>
      </pc:sldChg>
      <pc:sldChg chg="add del">
        <pc:chgData name="Mancilla, Rae" userId="187cd2a9-efea-4659-abb8-8f4ce5a70efb" providerId="ADAL" clId="{BEB2E7B8-EC05-2B43-B445-958C3D2D7935}" dt="2023-01-26T17:41:09.171" v="146" actId="2696"/>
        <pc:sldMkLst>
          <pc:docMk/>
          <pc:sldMk cId="1928621827" sldId="314"/>
        </pc:sldMkLst>
      </pc:sldChg>
      <pc:sldChg chg="modSp mod modNotesTx">
        <pc:chgData name="Mancilla, Rae" userId="187cd2a9-efea-4659-abb8-8f4ce5a70efb" providerId="ADAL" clId="{BEB2E7B8-EC05-2B43-B445-958C3D2D7935}" dt="2023-01-27T20:20:53.912" v="540" actId="313"/>
        <pc:sldMkLst>
          <pc:docMk/>
          <pc:sldMk cId="4045676707" sldId="325"/>
        </pc:sldMkLst>
        <pc:spChg chg="mod">
          <ac:chgData name="Mancilla, Rae" userId="187cd2a9-efea-4659-abb8-8f4ce5a70efb" providerId="ADAL" clId="{BEB2E7B8-EC05-2B43-B445-958C3D2D7935}" dt="2023-01-27T20:12:40.712" v="538" actId="13926"/>
          <ac:spMkLst>
            <pc:docMk/>
            <pc:sldMk cId="4045676707" sldId="325"/>
            <ac:spMk id="5" creationId="{D794A58E-3117-5C21-C147-9687838DF21B}"/>
          </ac:spMkLst>
        </pc:spChg>
      </pc:sldChg>
      <pc:sldChg chg="modSp mod">
        <pc:chgData name="Mancilla, Rae" userId="187cd2a9-efea-4659-abb8-8f4ce5a70efb" providerId="ADAL" clId="{BEB2E7B8-EC05-2B43-B445-958C3D2D7935}" dt="2023-01-27T20:12:18.358" v="537" actId="20577"/>
        <pc:sldMkLst>
          <pc:docMk/>
          <pc:sldMk cId="2679003207" sldId="332"/>
        </pc:sldMkLst>
        <pc:spChg chg="mod">
          <ac:chgData name="Mancilla, Rae" userId="187cd2a9-efea-4659-abb8-8f4ce5a70efb" providerId="ADAL" clId="{BEB2E7B8-EC05-2B43-B445-958C3D2D7935}" dt="2023-01-27T20:12:18.358" v="537" actId="20577"/>
          <ac:spMkLst>
            <pc:docMk/>
            <pc:sldMk cId="2679003207" sldId="332"/>
            <ac:spMk id="5" creationId="{D86E33B6-E19E-F21C-36A0-330B1FD93225}"/>
          </ac:spMkLst>
        </pc:spChg>
      </pc:sldChg>
      <pc:sldChg chg="ord">
        <pc:chgData name="Mancilla, Rae" userId="187cd2a9-efea-4659-abb8-8f4ce5a70efb" providerId="ADAL" clId="{BEB2E7B8-EC05-2B43-B445-958C3D2D7935}" dt="2023-01-26T15:29:32.415" v="116" actId="20578"/>
        <pc:sldMkLst>
          <pc:docMk/>
          <pc:sldMk cId="2957991815" sldId="333"/>
        </pc:sldMkLst>
      </pc:sldChg>
      <pc:sldChg chg="modSp mod">
        <pc:chgData name="Mancilla, Rae" userId="187cd2a9-efea-4659-abb8-8f4ce5a70efb" providerId="ADAL" clId="{BEB2E7B8-EC05-2B43-B445-958C3D2D7935}" dt="2023-02-02T18:50:20.111" v="570" actId="20577"/>
        <pc:sldMkLst>
          <pc:docMk/>
          <pc:sldMk cId="825523054" sldId="335"/>
        </pc:sldMkLst>
        <pc:spChg chg="mod">
          <ac:chgData name="Mancilla, Rae" userId="187cd2a9-efea-4659-abb8-8f4ce5a70efb" providerId="ADAL" clId="{BEB2E7B8-EC05-2B43-B445-958C3D2D7935}" dt="2023-02-02T18:50:20.111" v="570" actId="20577"/>
          <ac:spMkLst>
            <pc:docMk/>
            <pc:sldMk cId="825523054" sldId="335"/>
            <ac:spMk id="6" creationId="{D67E9EA6-7831-6EB5-85A1-CE0F3AEF94F8}"/>
          </ac:spMkLst>
        </pc:spChg>
      </pc:sldChg>
      <pc:sldChg chg="modSp mod">
        <pc:chgData name="Mancilla, Rae" userId="187cd2a9-efea-4659-abb8-8f4ce5a70efb" providerId="ADAL" clId="{BEB2E7B8-EC05-2B43-B445-958C3D2D7935}" dt="2023-02-02T18:53:23.894" v="602" actId="12"/>
        <pc:sldMkLst>
          <pc:docMk/>
          <pc:sldMk cId="4175852984" sldId="336"/>
        </pc:sldMkLst>
        <pc:spChg chg="mod">
          <ac:chgData name="Mancilla, Rae" userId="187cd2a9-efea-4659-abb8-8f4ce5a70efb" providerId="ADAL" clId="{BEB2E7B8-EC05-2B43-B445-958C3D2D7935}" dt="2023-02-02T18:53:23.894" v="602" actId="12"/>
          <ac:spMkLst>
            <pc:docMk/>
            <pc:sldMk cId="4175852984" sldId="336"/>
            <ac:spMk id="8" creationId="{0852E2BA-0269-7852-9448-EAC5F2DCFF88}"/>
          </ac:spMkLst>
        </pc:spChg>
      </pc:sldChg>
      <pc:sldChg chg="addSp delSp modSp mod modNotesTx">
        <pc:chgData name="Mancilla, Rae" userId="187cd2a9-efea-4659-abb8-8f4ce5a70efb" providerId="ADAL" clId="{BEB2E7B8-EC05-2B43-B445-958C3D2D7935}" dt="2023-01-26T17:12:36.031" v="131" actId="14100"/>
        <pc:sldMkLst>
          <pc:docMk/>
          <pc:sldMk cId="1657893244" sldId="343"/>
        </pc:sldMkLst>
        <pc:spChg chg="mod">
          <ac:chgData name="Mancilla, Rae" userId="187cd2a9-efea-4659-abb8-8f4ce5a70efb" providerId="ADAL" clId="{BEB2E7B8-EC05-2B43-B445-958C3D2D7935}" dt="2023-01-26T15:27:14.876" v="109" actId="1076"/>
          <ac:spMkLst>
            <pc:docMk/>
            <pc:sldMk cId="1657893244" sldId="343"/>
            <ac:spMk id="5" creationId="{8B23DC32-42B1-8719-E6E4-2185B0A01977}"/>
          </ac:spMkLst>
        </pc:spChg>
        <pc:spChg chg="del mod">
          <ac:chgData name="Mancilla, Rae" userId="187cd2a9-efea-4659-abb8-8f4ce5a70efb" providerId="ADAL" clId="{BEB2E7B8-EC05-2B43-B445-958C3D2D7935}" dt="2023-01-26T15:25:55.958" v="96" actId="478"/>
          <ac:spMkLst>
            <pc:docMk/>
            <pc:sldMk cId="1657893244" sldId="343"/>
            <ac:spMk id="6" creationId="{C526984F-C182-8696-26D3-A9081AC57D72}"/>
          </ac:spMkLst>
        </pc:spChg>
        <pc:graphicFrameChg chg="add mod modGraphic">
          <ac:chgData name="Mancilla, Rae" userId="187cd2a9-efea-4659-abb8-8f4ce5a70efb" providerId="ADAL" clId="{BEB2E7B8-EC05-2B43-B445-958C3D2D7935}" dt="2023-01-26T17:12:36.031" v="131" actId="14100"/>
          <ac:graphicFrameMkLst>
            <pc:docMk/>
            <pc:sldMk cId="1657893244" sldId="343"/>
            <ac:graphicFrameMk id="2" creationId="{9DD6F74E-6879-564F-6013-26457AA0A081}"/>
          </ac:graphicFrameMkLst>
        </pc:graphicFrameChg>
      </pc:sldChg>
      <pc:sldChg chg="addSp delSp modSp add mod">
        <pc:chgData name="Mancilla, Rae" userId="187cd2a9-efea-4659-abb8-8f4ce5a70efb" providerId="ADAL" clId="{BEB2E7B8-EC05-2B43-B445-958C3D2D7935}" dt="2023-01-26T17:12:52.551" v="133" actId="14100"/>
        <pc:sldMkLst>
          <pc:docMk/>
          <pc:sldMk cId="1723171989" sldId="344"/>
        </pc:sldMkLst>
        <pc:spChg chg="mod">
          <ac:chgData name="Mancilla, Rae" userId="187cd2a9-efea-4659-abb8-8f4ce5a70efb" providerId="ADAL" clId="{BEB2E7B8-EC05-2B43-B445-958C3D2D7935}" dt="2023-01-26T15:19:52.794" v="71" actId="20577"/>
          <ac:spMkLst>
            <pc:docMk/>
            <pc:sldMk cId="1723171989" sldId="344"/>
            <ac:spMk id="5" creationId="{8B23DC32-42B1-8719-E6E4-2185B0A01977}"/>
          </ac:spMkLst>
        </pc:spChg>
        <pc:spChg chg="del">
          <ac:chgData name="Mancilla, Rae" userId="187cd2a9-efea-4659-abb8-8f4ce5a70efb" providerId="ADAL" clId="{BEB2E7B8-EC05-2B43-B445-958C3D2D7935}" dt="2023-01-26T15:49:17.169" v="117" actId="478"/>
          <ac:spMkLst>
            <pc:docMk/>
            <pc:sldMk cId="1723171989" sldId="344"/>
            <ac:spMk id="6" creationId="{C526984F-C182-8696-26D3-A9081AC57D72}"/>
          </ac:spMkLst>
        </pc:spChg>
        <pc:graphicFrameChg chg="add mod modGraphic">
          <ac:chgData name="Mancilla, Rae" userId="187cd2a9-efea-4659-abb8-8f4ce5a70efb" providerId="ADAL" clId="{BEB2E7B8-EC05-2B43-B445-958C3D2D7935}" dt="2023-01-26T17:12:52.551" v="133" actId="14100"/>
          <ac:graphicFrameMkLst>
            <pc:docMk/>
            <pc:sldMk cId="1723171989" sldId="344"/>
            <ac:graphicFrameMk id="2" creationId="{017CCA89-B42F-FB5A-49F4-4401FF19388C}"/>
          </ac:graphicFrameMkLst>
        </pc:graphicFrameChg>
      </pc:sldChg>
      <pc:sldChg chg="modSp add del mod ord modNotesTx">
        <pc:chgData name="Mancilla, Rae" userId="187cd2a9-efea-4659-abb8-8f4ce5a70efb" providerId="ADAL" clId="{BEB2E7B8-EC05-2B43-B445-958C3D2D7935}" dt="2023-01-26T17:41:33.001" v="151"/>
        <pc:sldMkLst>
          <pc:docMk/>
          <pc:sldMk cId="1415075533" sldId="345"/>
        </pc:sldMkLst>
        <pc:spChg chg="mod">
          <ac:chgData name="Mancilla, Rae" userId="187cd2a9-efea-4659-abb8-8f4ce5a70efb" providerId="ADAL" clId="{BEB2E7B8-EC05-2B43-B445-958C3D2D7935}" dt="2023-01-26T17:29:54.772" v="137"/>
          <ac:spMkLst>
            <pc:docMk/>
            <pc:sldMk cId="1415075533" sldId="345"/>
            <ac:spMk id="5" creationId="{8B23DC32-42B1-8719-E6E4-2185B0A01977}"/>
          </ac:spMkLst>
        </pc:spChg>
        <pc:spChg chg="mod">
          <ac:chgData name="Mancilla, Rae" userId="187cd2a9-efea-4659-abb8-8f4ce5a70efb" providerId="ADAL" clId="{BEB2E7B8-EC05-2B43-B445-958C3D2D7935}" dt="2023-01-26T17:41:23.224" v="150" actId="404"/>
          <ac:spMkLst>
            <pc:docMk/>
            <pc:sldMk cId="1415075533" sldId="345"/>
            <ac:spMk id="6" creationId="{C526984F-C182-8696-26D3-A9081AC57D72}"/>
          </ac:spMkLst>
        </pc:spChg>
      </pc:sldChg>
      <pc:sldChg chg="modSp add mod modNotesTx">
        <pc:chgData name="Mancilla, Rae" userId="187cd2a9-efea-4659-abb8-8f4ce5a70efb" providerId="ADAL" clId="{BEB2E7B8-EC05-2B43-B445-958C3D2D7935}" dt="2023-01-26T17:49:16.715" v="162" actId="404"/>
        <pc:sldMkLst>
          <pc:docMk/>
          <pc:sldMk cId="277381270" sldId="346"/>
        </pc:sldMkLst>
        <pc:spChg chg="mod">
          <ac:chgData name="Mancilla, Rae" userId="187cd2a9-efea-4659-abb8-8f4ce5a70efb" providerId="ADAL" clId="{BEB2E7B8-EC05-2B43-B445-958C3D2D7935}" dt="2023-01-26T17:49:16.715" v="162" actId="404"/>
          <ac:spMkLst>
            <pc:docMk/>
            <pc:sldMk cId="277381270" sldId="346"/>
            <ac:spMk id="6" creationId="{C526984F-C182-8696-26D3-A9081AC57D72}"/>
          </ac:spMkLst>
        </pc:spChg>
      </pc:sldChg>
      <pc:sldChg chg="delSp modSp add mod">
        <pc:chgData name="Mancilla, Rae" userId="187cd2a9-efea-4659-abb8-8f4ce5a70efb" providerId="ADAL" clId="{BEB2E7B8-EC05-2B43-B445-958C3D2D7935}" dt="2023-01-26T17:39:57.995" v="144" actId="404"/>
        <pc:sldMkLst>
          <pc:docMk/>
          <pc:sldMk cId="243489058" sldId="347"/>
        </pc:sldMkLst>
        <pc:spChg chg="mod">
          <ac:chgData name="Mancilla, Rae" userId="187cd2a9-efea-4659-abb8-8f4ce5a70efb" providerId="ADAL" clId="{BEB2E7B8-EC05-2B43-B445-958C3D2D7935}" dt="2023-01-26T17:39:57.995" v="144" actId="404"/>
          <ac:spMkLst>
            <pc:docMk/>
            <pc:sldMk cId="243489058" sldId="347"/>
            <ac:spMk id="3" creationId="{00000000-0000-0000-0000-000000000000}"/>
          </ac:spMkLst>
        </pc:spChg>
        <pc:spChg chg="del">
          <ac:chgData name="Mancilla, Rae" userId="187cd2a9-efea-4659-abb8-8f4ce5a70efb" providerId="ADAL" clId="{BEB2E7B8-EC05-2B43-B445-958C3D2D7935}" dt="2023-01-26T17:39:52.192" v="142" actId="478"/>
          <ac:spMkLst>
            <pc:docMk/>
            <pc:sldMk cId="243489058" sldId="347"/>
            <ac:spMk id="4" creationId="{00000000-0000-0000-0000-000000000000}"/>
          </ac:spMkLst>
        </pc:spChg>
      </pc:sldChg>
      <pc:sldChg chg="modSp add mod ord modNotesTx">
        <pc:chgData name="Mancilla, Rae" userId="187cd2a9-efea-4659-abb8-8f4ce5a70efb" providerId="ADAL" clId="{BEB2E7B8-EC05-2B43-B445-958C3D2D7935}" dt="2023-01-26T17:50:07.424" v="176" actId="12"/>
        <pc:sldMkLst>
          <pc:docMk/>
          <pc:sldMk cId="3680483649" sldId="348"/>
        </pc:sldMkLst>
        <pc:spChg chg="mod">
          <ac:chgData name="Mancilla, Rae" userId="187cd2a9-efea-4659-abb8-8f4ce5a70efb" providerId="ADAL" clId="{BEB2E7B8-EC05-2B43-B445-958C3D2D7935}" dt="2023-01-26T17:49:37.125" v="170" actId="20577"/>
          <ac:spMkLst>
            <pc:docMk/>
            <pc:sldMk cId="3680483649" sldId="348"/>
            <ac:spMk id="2" creationId="{00000000-0000-0000-0000-000000000000}"/>
          </ac:spMkLst>
        </pc:spChg>
        <pc:spChg chg="mod">
          <ac:chgData name="Mancilla, Rae" userId="187cd2a9-efea-4659-abb8-8f4ce5a70efb" providerId="ADAL" clId="{BEB2E7B8-EC05-2B43-B445-958C3D2D7935}" dt="2023-01-26T17:50:07.424" v="176" actId="12"/>
          <ac:spMkLst>
            <pc:docMk/>
            <pc:sldMk cId="3680483649" sldId="348"/>
            <ac:spMk id="3" creationId="{00000000-0000-0000-0000-000000000000}"/>
          </ac:spMkLst>
        </pc:spChg>
      </pc:sldChg>
      <pc:sldChg chg="add ord">
        <pc:chgData name="Mancilla, Rae" userId="187cd2a9-efea-4659-abb8-8f4ce5a70efb" providerId="ADAL" clId="{BEB2E7B8-EC05-2B43-B445-958C3D2D7935}" dt="2023-01-26T19:55:13.956" v="178" actId="20578"/>
        <pc:sldMkLst>
          <pc:docMk/>
          <pc:sldMk cId="1892901442" sldId="349"/>
        </pc:sldMkLst>
      </pc:sldChg>
    </pc:docChg>
  </pc:docChgLst>
  <pc:docChgLst>
    <pc:chgData name="Mancilla, Rae" userId="187cd2a9-efea-4659-abb8-8f4ce5a70efb" providerId="ADAL" clId="{D627718A-7643-D44C-AB5B-FB11F2A932B9}"/>
    <pc:docChg chg="undo custSel addSld delSld modSld sldOrd addMainMaster delMainMaster modMainMaster">
      <pc:chgData name="Mancilla, Rae" userId="187cd2a9-efea-4659-abb8-8f4ce5a70efb" providerId="ADAL" clId="{D627718A-7643-D44C-AB5B-FB11F2A932B9}" dt="2023-01-25T20:26:41.925" v="1617" actId="20577"/>
      <pc:docMkLst>
        <pc:docMk/>
      </pc:docMkLst>
      <pc:sldChg chg="del">
        <pc:chgData name="Mancilla, Rae" userId="187cd2a9-efea-4659-abb8-8f4ce5a70efb" providerId="ADAL" clId="{D627718A-7643-D44C-AB5B-FB11F2A932B9}" dt="2023-01-24T20:36:08.576" v="32" actId="2696"/>
        <pc:sldMkLst>
          <pc:docMk/>
          <pc:sldMk cId="0" sldId="256"/>
        </pc:sldMkLst>
      </pc:sldChg>
      <pc:sldChg chg="ord">
        <pc:chgData name="Mancilla, Rae" userId="187cd2a9-efea-4659-abb8-8f4ce5a70efb" providerId="ADAL" clId="{D627718A-7643-D44C-AB5B-FB11F2A932B9}" dt="2023-01-24T17:22:01.612" v="0" actId="20578"/>
        <pc:sldMkLst>
          <pc:docMk/>
          <pc:sldMk cId="0" sldId="257"/>
        </pc:sldMkLst>
      </pc:sldChg>
      <pc:sldChg chg="addSp delSp modSp del mod ord">
        <pc:chgData name="Mancilla, Rae" userId="187cd2a9-efea-4659-abb8-8f4ce5a70efb" providerId="ADAL" clId="{D627718A-7643-D44C-AB5B-FB11F2A932B9}" dt="2023-01-24T20:43:31.720" v="43" actId="2696"/>
        <pc:sldMkLst>
          <pc:docMk/>
          <pc:sldMk cId="0" sldId="258"/>
        </pc:sldMkLst>
        <pc:spChg chg="add del mod">
          <ac:chgData name="Mancilla, Rae" userId="187cd2a9-efea-4659-abb8-8f4ce5a70efb" providerId="ADAL" clId="{D627718A-7643-D44C-AB5B-FB11F2A932B9}" dt="2023-01-24T20:33:24.951" v="11"/>
          <ac:spMkLst>
            <pc:docMk/>
            <pc:sldMk cId="0" sldId="258"/>
            <ac:spMk id="2" creationId="{C0A11DD8-4E92-C45F-E41C-3D4AFDA9639E}"/>
          </ac:spMkLst>
        </pc:spChg>
        <pc:spChg chg="add del mod">
          <ac:chgData name="Mancilla, Rae" userId="187cd2a9-efea-4659-abb8-8f4ce5a70efb" providerId="ADAL" clId="{D627718A-7643-D44C-AB5B-FB11F2A932B9}" dt="2023-01-24T20:33:57.806" v="13" actId="767"/>
          <ac:spMkLst>
            <pc:docMk/>
            <pc:sldMk cId="0" sldId="258"/>
            <ac:spMk id="3" creationId="{D812AD3E-E196-3665-9C08-9B35ADDA95BC}"/>
          </ac:spMkLst>
        </pc:spChg>
      </pc:sldChg>
      <pc:sldChg chg="del">
        <pc:chgData name="Mancilla, Rae" userId="187cd2a9-efea-4659-abb8-8f4ce5a70efb" providerId="ADAL" clId="{D627718A-7643-D44C-AB5B-FB11F2A932B9}" dt="2023-01-24T20:53:16.105" v="331" actId="2696"/>
        <pc:sldMkLst>
          <pc:docMk/>
          <pc:sldMk cId="0" sldId="259"/>
        </pc:sldMkLst>
      </pc:sldChg>
      <pc:sldChg chg="new del">
        <pc:chgData name="Mancilla, Rae" userId="187cd2a9-efea-4659-abb8-8f4ce5a70efb" providerId="ADAL" clId="{D627718A-7643-D44C-AB5B-FB11F2A932B9}" dt="2023-01-24T20:35:01.401" v="18" actId="2696"/>
        <pc:sldMkLst>
          <pc:docMk/>
          <pc:sldMk cId="1780469473" sldId="260"/>
        </pc:sldMkLst>
      </pc:sldChg>
      <pc:sldChg chg="add del ord">
        <pc:chgData name="Mancilla, Rae" userId="187cd2a9-efea-4659-abb8-8f4ce5a70efb" providerId="ADAL" clId="{D627718A-7643-D44C-AB5B-FB11F2A932B9}" dt="2023-01-24T21:04:26.334" v="395" actId="20578"/>
        <pc:sldMkLst>
          <pc:docMk/>
          <pc:sldMk cId="1674216561" sldId="261"/>
        </pc:sldMkLst>
      </pc:sldChg>
      <pc:sldChg chg="addSp delSp modSp add del mod modClrScheme chgLayout modNotes">
        <pc:chgData name="Mancilla, Rae" userId="187cd2a9-efea-4659-abb8-8f4ce5a70efb" providerId="ADAL" clId="{D627718A-7643-D44C-AB5B-FB11F2A932B9}" dt="2023-01-24T20:43:27.283" v="42"/>
        <pc:sldMkLst>
          <pc:docMk/>
          <pc:sldMk cId="2997105843" sldId="287"/>
        </pc:sldMkLst>
        <pc:spChg chg="add del mod ord">
          <ac:chgData name="Mancilla, Rae" userId="187cd2a9-efea-4659-abb8-8f4ce5a70efb" providerId="ADAL" clId="{D627718A-7643-D44C-AB5B-FB11F2A932B9}" dt="2023-01-24T20:35:39.603" v="27" actId="700"/>
          <ac:spMkLst>
            <pc:docMk/>
            <pc:sldMk cId="2997105843" sldId="287"/>
            <ac:spMk id="3" creationId="{06129F29-E841-49FC-36F3-201CA06DB2FE}"/>
          </ac:spMkLst>
        </pc:spChg>
        <pc:spChg chg="mod ord">
          <ac:chgData name="Mancilla, Rae" userId="187cd2a9-efea-4659-abb8-8f4ce5a70efb" providerId="ADAL" clId="{D627718A-7643-D44C-AB5B-FB11F2A932B9}" dt="2023-01-24T20:35:39.603" v="27" actId="700"/>
          <ac:spMkLst>
            <pc:docMk/>
            <pc:sldMk cId="2997105843" sldId="287"/>
            <ac:spMk id="6145" creationId="{00000000-0000-0000-0000-000000000000}"/>
          </ac:spMkLst>
        </pc:spChg>
      </pc:sldChg>
      <pc:sldChg chg="addSp delSp modSp add del mod modClrScheme chgLayout modNotes">
        <pc:chgData name="Mancilla, Rae" userId="187cd2a9-efea-4659-abb8-8f4ce5a70efb" providerId="ADAL" clId="{D627718A-7643-D44C-AB5B-FB11F2A932B9}" dt="2023-01-24T20:43:27.283" v="42"/>
        <pc:sldMkLst>
          <pc:docMk/>
          <pc:sldMk cId="4117056693" sldId="319"/>
        </pc:sldMkLst>
        <pc:spChg chg="add del mod ord">
          <ac:chgData name="Mancilla, Rae" userId="187cd2a9-efea-4659-abb8-8f4ce5a70efb" providerId="ADAL" clId="{D627718A-7643-D44C-AB5B-FB11F2A932B9}" dt="2023-01-24T20:35:39.603" v="27" actId="700"/>
          <ac:spMkLst>
            <pc:docMk/>
            <pc:sldMk cId="4117056693" sldId="319"/>
            <ac:spMk id="3" creationId="{1D1CAF3F-FB7D-ECE8-F65D-E08AD48483EB}"/>
          </ac:spMkLst>
        </pc:spChg>
        <pc:spChg chg="mod ord">
          <ac:chgData name="Mancilla, Rae" userId="187cd2a9-efea-4659-abb8-8f4ce5a70efb" providerId="ADAL" clId="{D627718A-7643-D44C-AB5B-FB11F2A932B9}" dt="2023-01-24T20:35:39.603" v="27" actId="700"/>
          <ac:spMkLst>
            <pc:docMk/>
            <pc:sldMk cId="4117056693" sldId="319"/>
            <ac:spMk id="6145" creationId="{00000000-0000-0000-0000-000000000000}"/>
          </ac:spMkLst>
        </pc:spChg>
      </pc:sldChg>
      <pc:sldChg chg="addSp delSp modSp add del mod modClrScheme chgLayout modNotes">
        <pc:chgData name="Mancilla, Rae" userId="187cd2a9-efea-4659-abb8-8f4ce5a70efb" providerId="ADAL" clId="{D627718A-7643-D44C-AB5B-FB11F2A932B9}" dt="2023-01-24T20:43:27.283" v="42"/>
        <pc:sldMkLst>
          <pc:docMk/>
          <pc:sldMk cId="4090365732" sldId="320"/>
        </pc:sldMkLst>
        <pc:spChg chg="add del">
          <ac:chgData name="Mancilla, Rae" userId="187cd2a9-efea-4659-abb8-8f4ce5a70efb" providerId="ADAL" clId="{D627718A-7643-D44C-AB5B-FB11F2A932B9}" dt="2023-01-24T20:35:20.507" v="22" actId="478"/>
          <ac:spMkLst>
            <pc:docMk/>
            <pc:sldMk cId="4090365732" sldId="320"/>
            <ac:spMk id="2" creationId="{00000000-0000-0000-0000-000000000000}"/>
          </ac:spMkLst>
        </pc:spChg>
        <pc:spChg chg="add del mod ord">
          <ac:chgData name="Mancilla, Rae" userId="187cd2a9-efea-4659-abb8-8f4ce5a70efb" providerId="ADAL" clId="{D627718A-7643-D44C-AB5B-FB11F2A932B9}" dt="2023-01-24T20:35:39.603" v="27" actId="700"/>
          <ac:spMkLst>
            <pc:docMk/>
            <pc:sldMk cId="4090365732" sldId="320"/>
            <ac:spMk id="3" creationId="{A35B644E-54F2-33FE-17C4-A1E5375DB367}"/>
          </ac:spMkLst>
        </pc:spChg>
        <pc:spChg chg="add del mod ord">
          <ac:chgData name="Mancilla, Rae" userId="187cd2a9-efea-4659-abb8-8f4ce5a70efb" providerId="ADAL" clId="{D627718A-7643-D44C-AB5B-FB11F2A932B9}" dt="2023-01-24T20:35:39.233" v="26" actId="700"/>
          <ac:spMkLst>
            <pc:docMk/>
            <pc:sldMk cId="4090365732" sldId="320"/>
            <ac:spMk id="4" creationId="{E9502C8B-2F0E-9C45-32ED-FBFC1052D68B}"/>
          </ac:spMkLst>
        </pc:spChg>
        <pc:spChg chg="add del mod ord">
          <ac:chgData name="Mancilla, Rae" userId="187cd2a9-efea-4659-abb8-8f4ce5a70efb" providerId="ADAL" clId="{D627718A-7643-D44C-AB5B-FB11F2A932B9}" dt="2023-01-24T20:35:39.233" v="26" actId="700"/>
          <ac:spMkLst>
            <pc:docMk/>
            <pc:sldMk cId="4090365732" sldId="320"/>
            <ac:spMk id="5" creationId="{0190CC7C-5A78-89B1-0D58-A08F75501A7C}"/>
          </ac:spMkLst>
        </pc:spChg>
        <pc:spChg chg="add del mod ord">
          <ac:chgData name="Mancilla, Rae" userId="187cd2a9-efea-4659-abb8-8f4ce5a70efb" providerId="ADAL" clId="{D627718A-7643-D44C-AB5B-FB11F2A932B9}" dt="2023-01-24T20:35:38.849" v="25" actId="700"/>
          <ac:spMkLst>
            <pc:docMk/>
            <pc:sldMk cId="4090365732" sldId="320"/>
            <ac:spMk id="6" creationId="{12D68A87-1103-9263-0064-8DC04D9A4C6E}"/>
          </ac:spMkLst>
        </pc:spChg>
        <pc:spChg chg="add del mod ord">
          <ac:chgData name="Mancilla, Rae" userId="187cd2a9-efea-4659-abb8-8f4ce5a70efb" providerId="ADAL" clId="{D627718A-7643-D44C-AB5B-FB11F2A932B9}" dt="2023-01-24T20:35:38.849" v="25" actId="700"/>
          <ac:spMkLst>
            <pc:docMk/>
            <pc:sldMk cId="4090365732" sldId="320"/>
            <ac:spMk id="7" creationId="{A84A6771-926E-A6BC-633A-59D68A19C350}"/>
          </ac:spMkLst>
        </pc:spChg>
        <pc:spChg chg="mod ord">
          <ac:chgData name="Mancilla, Rae" userId="187cd2a9-efea-4659-abb8-8f4ce5a70efb" providerId="ADAL" clId="{D627718A-7643-D44C-AB5B-FB11F2A932B9}" dt="2023-01-24T20:35:39.603" v="27" actId="700"/>
          <ac:spMkLst>
            <pc:docMk/>
            <pc:sldMk cId="4090365732" sldId="320"/>
            <ac:spMk id="6145" creationId="{00000000-0000-0000-0000-000000000000}"/>
          </ac:spMkLst>
        </pc:spChg>
      </pc:sldChg>
      <pc:sldChg chg="addSp modSp new mod ord modClrScheme chgLayout">
        <pc:chgData name="Mancilla, Rae" userId="187cd2a9-efea-4659-abb8-8f4ce5a70efb" providerId="ADAL" clId="{D627718A-7643-D44C-AB5B-FB11F2A932B9}" dt="2023-01-24T20:53:44.453" v="344"/>
        <pc:sldMkLst>
          <pc:docMk/>
          <pc:sldMk cId="274682324" sldId="321"/>
        </pc:sldMkLst>
        <pc:spChg chg="add mod">
          <ac:chgData name="Mancilla, Rae" userId="187cd2a9-efea-4659-abb8-8f4ce5a70efb" providerId="ADAL" clId="{D627718A-7643-D44C-AB5B-FB11F2A932B9}" dt="2023-01-24T20:53:36.691" v="343" actId="20577"/>
          <ac:spMkLst>
            <pc:docMk/>
            <pc:sldMk cId="274682324" sldId="321"/>
            <ac:spMk id="2" creationId="{ABF298FE-CDD1-5F04-B892-FE1F76D2A390}"/>
          </ac:spMkLst>
        </pc:spChg>
        <pc:spChg chg="add mod">
          <ac:chgData name="Mancilla, Rae" userId="187cd2a9-efea-4659-abb8-8f4ce5a70efb" providerId="ADAL" clId="{D627718A-7643-D44C-AB5B-FB11F2A932B9}" dt="2023-01-24T20:53:44.453" v="344"/>
          <ac:spMkLst>
            <pc:docMk/>
            <pc:sldMk cId="274682324" sldId="321"/>
            <ac:spMk id="3" creationId="{DE89A82F-61ED-4C95-B6B0-509F43A3897F}"/>
          </ac:spMkLst>
        </pc:spChg>
      </pc:sldChg>
      <pc:sldChg chg="add del">
        <pc:chgData name="Mancilla, Rae" userId="187cd2a9-efea-4659-abb8-8f4ce5a70efb" providerId="ADAL" clId="{D627718A-7643-D44C-AB5B-FB11F2A932B9}" dt="2023-01-24T17:26:44.688" v="8"/>
        <pc:sldMkLst>
          <pc:docMk/>
          <pc:sldMk cId="2316935421" sldId="321"/>
        </pc:sldMkLst>
      </pc:sldChg>
      <pc:sldChg chg="add del">
        <pc:chgData name="Mancilla, Rae" userId="187cd2a9-efea-4659-abb8-8f4ce5a70efb" providerId="ADAL" clId="{D627718A-7643-D44C-AB5B-FB11F2A932B9}" dt="2023-01-24T17:26:44.688" v="8"/>
        <pc:sldMkLst>
          <pc:docMk/>
          <pc:sldMk cId="2898785073" sldId="322"/>
        </pc:sldMkLst>
      </pc:sldChg>
      <pc:sldChg chg="new del">
        <pc:chgData name="Mancilla, Rae" userId="187cd2a9-efea-4659-abb8-8f4ce5a70efb" providerId="ADAL" clId="{D627718A-7643-D44C-AB5B-FB11F2A932B9}" dt="2023-01-24T20:43:27.279" v="40" actId="2696"/>
        <pc:sldMkLst>
          <pc:docMk/>
          <pc:sldMk cId="4209791101" sldId="322"/>
        </pc:sldMkLst>
      </pc:sldChg>
      <pc:sldChg chg="add del">
        <pc:chgData name="Mancilla, Rae" userId="187cd2a9-efea-4659-abb8-8f4ce5a70efb" providerId="ADAL" clId="{D627718A-7643-D44C-AB5B-FB11F2A932B9}" dt="2023-01-24T20:43:19.021" v="38"/>
        <pc:sldMkLst>
          <pc:docMk/>
          <pc:sldMk cId="2843479598" sldId="323"/>
        </pc:sldMkLst>
      </pc:sldChg>
      <pc:sldChg chg="add modNotes">
        <pc:chgData name="Mancilla, Rae" userId="187cd2a9-efea-4659-abb8-8f4ce5a70efb" providerId="ADAL" clId="{D627718A-7643-D44C-AB5B-FB11F2A932B9}" dt="2023-01-24T20:43:27.283" v="42"/>
        <pc:sldMkLst>
          <pc:docMk/>
          <pc:sldMk cId="2898785073" sldId="323"/>
        </pc:sldMkLst>
      </pc:sldChg>
      <pc:sldChg chg="add del">
        <pc:chgData name="Mancilla, Rae" userId="187cd2a9-efea-4659-abb8-8f4ce5a70efb" providerId="ADAL" clId="{D627718A-7643-D44C-AB5B-FB11F2A932B9}" dt="2023-01-24T20:43:09.715" v="36"/>
        <pc:sldMkLst>
          <pc:docMk/>
          <pc:sldMk cId="3069757172" sldId="323"/>
        </pc:sldMkLst>
      </pc:sldChg>
      <pc:sldChg chg="add del">
        <pc:chgData name="Mancilla, Rae" userId="187cd2a9-efea-4659-abb8-8f4ce5a70efb" providerId="ADAL" clId="{D627718A-7643-D44C-AB5B-FB11F2A932B9}" dt="2023-01-24T17:26:40.346" v="6"/>
        <pc:sldMkLst>
          <pc:docMk/>
          <pc:sldMk cId="3336553026" sldId="323"/>
        </pc:sldMkLst>
      </pc:sldChg>
      <pc:sldChg chg="add del">
        <pc:chgData name="Mancilla, Rae" userId="187cd2a9-efea-4659-abb8-8f4ce5a70efb" providerId="ADAL" clId="{D627718A-7643-D44C-AB5B-FB11F2A932B9}" dt="2023-01-24T17:26:40.346" v="6"/>
        <pc:sldMkLst>
          <pc:docMk/>
          <pc:sldMk cId="725215040" sldId="324"/>
        </pc:sldMkLst>
      </pc:sldChg>
      <pc:sldChg chg="add del">
        <pc:chgData name="Mancilla, Rae" userId="187cd2a9-efea-4659-abb8-8f4ce5a70efb" providerId="ADAL" clId="{D627718A-7643-D44C-AB5B-FB11F2A932B9}" dt="2023-01-24T20:43:09.715" v="36"/>
        <pc:sldMkLst>
          <pc:docMk/>
          <pc:sldMk cId="2197126111" sldId="324"/>
        </pc:sldMkLst>
      </pc:sldChg>
      <pc:sldChg chg="add del">
        <pc:chgData name="Mancilla, Rae" userId="187cd2a9-efea-4659-abb8-8f4ce5a70efb" providerId="ADAL" clId="{D627718A-7643-D44C-AB5B-FB11F2A932B9}" dt="2023-01-24T20:43:19.021" v="38"/>
        <pc:sldMkLst>
          <pc:docMk/>
          <pc:sldMk cId="3749799130" sldId="324"/>
        </pc:sldMkLst>
      </pc:sldChg>
      <pc:sldChg chg="addSp modSp new mod ord modClrScheme chgLayout">
        <pc:chgData name="Mancilla, Rae" userId="187cd2a9-efea-4659-abb8-8f4ce5a70efb" providerId="ADAL" clId="{D627718A-7643-D44C-AB5B-FB11F2A932B9}" dt="2023-01-24T20:47:21.944" v="239" actId="20578"/>
        <pc:sldMkLst>
          <pc:docMk/>
          <pc:sldMk cId="3854024273" sldId="324"/>
        </pc:sldMkLst>
        <pc:spChg chg="add mod">
          <ac:chgData name="Mancilla, Rae" userId="187cd2a9-efea-4659-abb8-8f4ce5a70efb" providerId="ADAL" clId="{D627718A-7643-D44C-AB5B-FB11F2A932B9}" dt="2023-01-24T20:45:59.107" v="238" actId="403"/>
          <ac:spMkLst>
            <pc:docMk/>
            <pc:sldMk cId="3854024273" sldId="324"/>
            <ac:spMk id="2" creationId="{A81CA508-985D-D649-FE74-663CABF92597}"/>
          </ac:spMkLst>
        </pc:spChg>
        <pc:spChg chg="add mod">
          <ac:chgData name="Mancilla, Rae" userId="187cd2a9-efea-4659-abb8-8f4ce5a70efb" providerId="ADAL" clId="{D627718A-7643-D44C-AB5B-FB11F2A932B9}" dt="2023-01-24T20:45:51.388" v="237" actId="1076"/>
          <ac:spMkLst>
            <pc:docMk/>
            <pc:sldMk cId="3854024273" sldId="324"/>
            <ac:spMk id="3" creationId="{8103BDE3-26C3-F410-FECA-D11525DBD9CB}"/>
          </ac:spMkLst>
        </pc:spChg>
      </pc:sldChg>
      <pc:sldChg chg="add del">
        <pc:chgData name="Mancilla, Rae" userId="187cd2a9-efea-4659-abb8-8f4ce5a70efb" providerId="ADAL" clId="{D627718A-7643-D44C-AB5B-FB11F2A932B9}" dt="2023-01-24T17:26:40.346" v="6"/>
        <pc:sldMkLst>
          <pc:docMk/>
          <pc:sldMk cId="580925827" sldId="325"/>
        </pc:sldMkLst>
      </pc:sldChg>
      <pc:sldChg chg="add del">
        <pc:chgData name="Mancilla, Rae" userId="187cd2a9-efea-4659-abb8-8f4ce5a70efb" providerId="ADAL" clId="{D627718A-7643-D44C-AB5B-FB11F2A932B9}" dt="2023-01-24T20:43:09.715" v="36"/>
        <pc:sldMkLst>
          <pc:docMk/>
          <pc:sldMk cId="2688261006" sldId="325"/>
        </pc:sldMkLst>
      </pc:sldChg>
      <pc:sldChg chg="add del">
        <pc:chgData name="Mancilla, Rae" userId="187cd2a9-efea-4659-abb8-8f4ce5a70efb" providerId="ADAL" clId="{D627718A-7643-D44C-AB5B-FB11F2A932B9}" dt="2023-01-24T20:43:19.021" v="38"/>
        <pc:sldMkLst>
          <pc:docMk/>
          <pc:sldMk cId="3212280350" sldId="325"/>
        </pc:sldMkLst>
      </pc:sldChg>
      <pc:sldChg chg="addSp delSp modSp new mod modClrScheme chgLayout modNotesTx">
        <pc:chgData name="Mancilla, Rae" userId="187cd2a9-efea-4659-abb8-8f4ce5a70efb" providerId="ADAL" clId="{D627718A-7643-D44C-AB5B-FB11F2A932B9}" dt="2023-01-25T18:57:25.442" v="1265" actId="20577"/>
        <pc:sldMkLst>
          <pc:docMk/>
          <pc:sldMk cId="4045676707" sldId="325"/>
        </pc:sldMkLst>
        <pc:spChg chg="del mod ord">
          <ac:chgData name="Mancilla, Rae" userId="187cd2a9-efea-4659-abb8-8f4ce5a70efb" providerId="ADAL" clId="{D627718A-7643-D44C-AB5B-FB11F2A932B9}" dt="2023-01-24T20:47:37.970" v="241" actId="700"/>
          <ac:spMkLst>
            <pc:docMk/>
            <pc:sldMk cId="4045676707" sldId="325"/>
            <ac:spMk id="2" creationId="{BFFDDCD2-FB44-9A93-EEB4-BCD6B91AC707}"/>
          </ac:spMkLst>
        </pc:spChg>
        <pc:spChg chg="del mod ord">
          <ac:chgData name="Mancilla, Rae" userId="187cd2a9-efea-4659-abb8-8f4ce5a70efb" providerId="ADAL" clId="{D627718A-7643-D44C-AB5B-FB11F2A932B9}" dt="2023-01-24T20:47:37.970" v="241" actId="700"/>
          <ac:spMkLst>
            <pc:docMk/>
            <pc:sldMk cId="4045676707" sldId="325"/>
            <ac:spMk id="3" creationId="{FE94C37E-6963-A0F4-0017-FAAD711646E8}"/>
          </ac:spMkLst>
        </pc:spChg>
        <pc:spChg chg="add mod ord">
          <ac:chgData name="Mancilla, Rae" userId="187cd2a9-efea-4659-abb8-8f4ce5a70efb" providerId="ADAL" clId="{D627718A-7643-D44C-AB5B-FB11F2A932B9}" dt="2023-01-24T20:47:42.572" v="254" actId="20577"/>
          <ac:spMkLst>
            <pc:docMk/>
            <pc:sldMk cId="4045676707" sldId="325"/>
            <ac:spMk id="4" creationId="{C6C34411-0CEA-6EA0-1EE0-6E46FB3D40A2}"/>
          </ac:spMkLst>
        </pc:spChg>
        <pc:spChg chg="add mod ord">
          <ac:chgData name="Mancilla, Rae" userId="187cd2a9-efea-4659-abb8-8f4ce5a70efb" providerId="ADAL" clId="{D627718A-7643-D44C-AB5B-FB11F2A932B9}" dt="2023-01-25T18:57:25.442" v="1265" actId="20577"/>
          <ac:spMkLst>
            <pc:docMk/>
            <pc:sldMk cId="4045676707" sldId="325"/>
            <ac:spMk id="5" creationId="{D794A58E-3117-5C21-C147-9687838DF21B}"/>
          </ac:spMkLst>
        </pc:spChg>
      </pc:sldChg>
      <pc:sldChg chg="addSp delSp modSp new mod modClrScheme chgLayout">
        <pc:chgData name="Mancilla, Rae" userId="187cd2a9-efea-4659-abb8-8f4ce5a70efb" providerId="ADAL" clId="{D627718A-7643-D44C-AB5B-FB11F2A932B9}" dt="2023-01-24T20:52:05.790" v="272" actId="478"/>
        <pc:sldMkLst>
          <pc:docMk/>
          <pc:sldMk cId="2284930543" sldId="326"/>
        </pc:sldMkLst>
        <pc:spChg chg="del mod ord">
          <ac:chgData name="Mancilla, Rae" userId="187cd2a9-efea-4659-abb8-8f4ce5a70efb" providerId="ADAL" clId="{D627718A-7643-D44C-AB5B-FB11F2A932B9}" dt="2023-01-24T20:50:54.030" v="256" actId="700"/>
          <ac:spMkLst>
            <pc:docMk/>
            <pc:sldMk cId="2284930543" sldId="326"/>
            <ac:spMk id="2" creationId="{C8B0669D-6E93-701F-9A63-4A29A2E8384F}"/>
          </ac:spMkLst>
        </pc:spChg>
        <pc:spChg chg="del mod ord">
          <ac:chgData name="Mancilla, Rae" userId="187cd2a9-efea-4659-abb8-8f4ce5a70efb" providerId="ADAL" clId="{D627718A-7643-D44C-AB5B-FB11F2A932B9}" dt="2023-01-24T20:50:54.030" v="256" actId="700"/>
          <ac:spMkLst>
            <pc:docMk/>
            <pc:sldMk cId="2284930543" sldId="326"/>
            <ac:spMk id="3" creationId="{D155FF2B-52E0-B883-B445-989B3D0A782F}"/>
          </ac:spMkLst>
        </pc:spChg>
        <pc:spChg chg="del">
          <ac:chgData name="Mancilla, Rae" userId="187cd2a9-efea-4659-abb8-8f4ce5a70efb" providerId="ADAL" clId="{D627718A-7643-D44C-AB5B-FB11F2A932B9}" dt="2023-01-24T20:50:54.030" v="256" actId="700"/>
          <ac:spMkLst>
            <pc:docMk/>
            <pc:sldMk cId="2284930543" sldId="326"/>
            <ac:spMk id="4" creationId="{ADE5CAD9-E30F-FE49-767E-D3ECC3370859}"/>
          </ac:spMkLst>
        </pc:spChg>
        <pc:spChg chg="add del mod ord">
          <ac:chgData name="Mancilla, Rae" userId="187cd2a9-efea-4659-abb8-8f4ce5a70efb" providerId="ADAL" clId="{D627718A-7643-D44C-AB5B-FB11F2A932B9}" dt="2023-01-24T20:51:10.802" v="257" actId="700"/>
          <ac:spMkLst>
            <pc:docMk/>
            <pc:sldMk cId="2284930543" sldId="326"/>
            <ac:spMk id="5" creationId="{F03A21DF-0E87-1297-099B-9149D4A0DE6C}"/>
          </ac:spMkLst>
        </pc:spChg>
        <pc:spChg chg="add del mod ord">
          <ac:chgData name="Mancilla, Rae" userId="187cd2a9-efea-4659-abb8-8f4ce5a70efb" providerId="ADAL" clId="{D627718A-7643-D44C-AB5B-FB11F2A932B9}" dt="2023-01-24T20:51:10.802" v="257" actId="700"/>
          <ac:spMkLst>
            <pc:docMk/>
            <pc:sldMk cId="2284930543" sldId="326"/>
            <ac:spMk id="6" creationId="{E1A2C542-42BF-51BF-7E1E-AB38B68B0C31}"/>
          </ac:spMkLst>
        </pc:spChg>
        <pc:spChg chg="add mod ord">
          <ac:chgData name="Mancilla, Rae" userId="187cd2a9-efea-4659-abb8-8f4ce5a70efb" providerId="ADAL" clId="{D627718A-7643-D44C-AB5B-FB11F2A932B9}" dt="2023-01-24T20:52:02.934" v="271" actId="700"/>
          <ac:spMkLst>
            <pc:docMk/>
            <pc:sldMk cId="2284930543" sldId="326"/>
            <ac:spMk id="7" creationId="{1BFB847D-E53E-07A6-E426-CE66F771A53B}"/>
          </ac:spMkLst>
        </pc:spChg>
        <pc:spChg chg="add del mod ord">
          <ac:chgData name="Mancilla, Rae" userId="187cd2a9-efea-4659-abb8-8f4ce5a70efb" providerId="ADAL" clId="{D627718A-7643-D44C-AB5B-FB11F2A932B9}" dt="2023-01-24T20:52:02.934" v="271" actId="700"/>
          <ac:spMkLst>
            <pc:docMk/>
            <pc:sldMk cId="2284930543" sldId="326"/>
            <ac:spMk id="8" creationId="{0D329F76-67AC-76E0-656B-78757B780924}"/>
          </ac:spMkLst>
        </pc:spChg>
        <pc:spChg chg="add del mod ord">
          <ac:chgData name="Mancilla, Rae" userId="187cd2a9-efea-4659-abb8-8f4ce5a70efb" providerId="ADAL" clId="{D627718A-7643-D44C-AB5B-FB11F2A932B9}" dt="2023-01-24T20:52:05.790" v="272" actId="478"/>
          <ac:spMkLst>
            <pc:docMk/>
            <pc:sldMk cId="2284930543" sldId="326"/>
            <ac:spMk id="9" creationId="{C627E6DF-A4F6-7221-414A-98A92340D3E6}"/>
          </ac:spMkLst>
        </pc:spChg>
      </pc:sldChg>
      <pc:sldChg chg="add del">
        <pc:chgData name="Mancilla, Rae" userId="187cd2a9-efea-4659-abb8-8f4ce5a70efb" providerId="ADAL" clId="{D627718A-7643-D44C-AB5B-FB11F2A932B9}" dt="2023-01-24T17:26:40.346" v="6"/>
        <pc:sldMkLst>
          <pc:docMk/>
          <pc:sldMk cId="3821159290" sldId="326"/>
        </pc:sldMkLst>
      </pc:sldChg>
      <pc:sldChg chg="add del">
        <pc:chgData name="Mancilla, Rae" userId="187cd2a9-efea-4659-abb8-8f4ce5a70efb" providerId="ADAL" clId="{D627718A-7643-D44C-AB5B-FB11F2A932B9}" dt="2023-01-24T17:26:40.346" v="6"/>
        <pc:sldMkLst>
          <pc:docMk/>
          <pc:sldMk cId="1882641052" sldId="327"/>
        </pc:sldMkLst>
      </pc:sldChg>
      <pc:sldChg chg="delSp modSp new mod">
        <pc:chgData name="Mancilla, Rae" userId="187cd2a9-efea-4659-abb8-8f4ce5a70efb" providerId="ADAL" clId="{D627718A-7643-D44C-AB5B-FB11F2A932B9}" dt="2023-01-24T20:52:29.102" v="291" actId="478"/>
        <pc:sldMkLst>
          <pc:docMk/>
          <pc:sldMk cId="3038548683" sldId="327"/>
        </pc:sldMkLst>
        <pc:spChg chg="mod">
          <ac:chgData name="Mancilla, Rae" userId="187cd2a9-efea-4659-abb8-8f4ce5a70efb" providerId="ADAL" clId="{D627718A-7643-D44C-AB5B-FB11F2A932B9}" dt="2023-01-24T20:52:26.140" v="290" actId="20577"/>
          <ac:spMkLst>
            <pc:docMk/>
            <pc:sldMk cId="3038548683" sldId="327"/>
            <ac:spMk id="2" creationId="{4CDDDED7-A12D-0FE2-BCAC-4EEF6390E152}"/>
          </ac:spMkLst>
        </pc:spChg>
        <pc:spChg chg="del">
          <ac:chgData name="Mancilla, Rae" userId="187cd2a9-efea-4659-abb8-8f4ce5a70efb" providerId="ADAL" clId="{D627718A-7643-D44C-AB5B-FB11F2A932B9}" dt="2023-01-24T20:52:29.102" v="291" actId="478"/>
          <ac:spMkLst>
            <pc:docMk/>
            <pc:sldMk cId="3038548683" sldId="327"/>
            <ac:spMk id="3" creationId="{9500CAB0-549C-42C4-55E7-3BBAC0106871}"/>
          </ac:spMkLst>
        </pc:spChg>
      </pc:sldChg>
      <pc:sldChg chg="delSp modSp new mod">
        <pc:chgData name="Mancilla, Rae" userId="187cd2a9-efea-4659-abb8-8f4ce5a70efb" providerId="ADAL" clId="{D627718A-7643-D44C-AB5B-FB11F2A932B9}" dt="2023-01-24T20:52:36.998" v="300" actId="478"/>
        <pc:sldMkLst>
          <pc:docMk/>
          <pc:sldMk cId="3091555423" sldId="328"/>
        </pc:sldMkLst>
        <pc:spChg chg="mod">
          <ac:chgData name="Mancilla, Rae" userId="187cd2a9-efea-4659-abb8-8f4ce5a70efb" providerId="ADAL" clId="{D627718A-7643-D44C-AB5B-FB11F2A932B9}" dt="2023-01-24T20:52:34.657" v="299" actId="20577"/>
          <ac:spMkLst>
            <pc:docMk/>
            <pc:sldMk cId="3091555423" sldId="328"/>
            <ac:spMk id="2" creationId="{BADF5DF8-D7F3-DDE7-C6A9-AE86330D52D3}"/>
          </ac:spMkLst>
        </pc:spChg>
        <pc:spChg chg="del">
          <ac:chgData name="Mancilla, Rae" userId="187cd2a9-efea-4659-abb8-8f4ce5a70efb" providerId="ADAL" clId="{D627718A-7643-D44C-AB5B-FB11F2A932B9}" dt="2023-01-24T20:52:36.998" v="300" actId="478"/>
          <ac:spMkLst>
            <pc:docMk/>
            <pc:sldMk cId="3091555423" sldId="328"/>
            <ac:spMk id="3" creationId="{135C3DE4-56A5-9BCE-3BCE-5C05069582CC}"/>
          </ac:spMkLst>
        </pc:spChg>
      </pc:sldChg>
      <pc:sldChg chg="delSp modSp new mod">
        <pc:chgData name="Mancilla, Rae" userId="187cd2a9-efea-4659-abb8-8f4ce5a70efb" providerId="ADAL" clId="{D627718A-7643-D44C-AB5B-FB11F2A932B9}" dt="2023-01-24T20:52:50.253" v="314" actId="478"/>
        <pc:sldMkLst>
          <pc:docMk/>
          <pc:sldMk cId="248087764" sldId="329"/>
        </pc:sldMkLst>
        <pc:spChg chg="mod">
          <ac:chgData name="Mancilla, Rae" userId="187cd2a9-efea-4659-abb8-8f4ce5a70efb" providerId="ADAL" clId="{D627718A-7643-D44C-AB5B-FB11F2A932B9}" dt="2023-01-24T20:52:47.830" v="313" actId="20577"/>
          <ac:spMkLst>
            <pc:docMk/>
            <pc:sldMk cId="248087764" sldId="329"/>
            <ac:spMk id="2" creationId="{F92079ED-58AA-255D-B341-66F2B8D7CFF4}"/>
          </ac:spMkLst>
        </pc:spChg>
        <pc:spChg chg="del">
          <ac:chgData name="Mancilla, Rae" userId="187cd2a9-efea-4659-abb8-8f4ce5a70efb" providerId="ADAL" clId="{D627718A-7643-D44C-AB5B-FB11F2A932B9}" dt="2023-01-24T20:52:50.253" v="314" actId="478"/>
          <ac:spMkLst>
            <pc:docMk/>
            <pc:sldMk cId="248087764" sldId="329"/>
            <ac:spMk id="3" creationId="{9EAF5AB4-A6BA-786E-D967-66C9D41A366E}"/>
          </ac:spMkLst>
        </pc:spChg>
      </pc:sldChg>
      <pc:sldChg chg="delSp modSp new mod">
        <pc:chgData name="Mancilla, Rae" userId="187cd2a9-efea-4659-abb8-8f4ce5a70efb" providerId="ADAL" clId="{D627718A-7643-D44C-AB5B-FB11F2A932B9}" dt="2023-01-24T20:53:02.648" v="328" actId="478"/>
        <pc:sldMkLst>
          <pc:docMk/>
          <pc:sldMk cId="92743698" sldId="330"/>
        </pc:sldMkLst>
        <pc:spChg chg="mod">
          <ac:chgData name="Mancilla, Rae" userId="187cd2a9-efea-4659-abb8-8f4ce5a70efb" providerId="ADAL" clId="{D627718A-7643-D44C-AB5B-FB11F2A932B9}" dt="2023-01-24T20:53:00.783" v="327" actId="20577"/>
          <ac:spMkLst>
            <pc:docMk/>
            <pc:sldMk cId="92743698" sldId="330"/>
            <ac:spMk id="2" creationId="{D4899C0D-C0E4-EE5E-D7CB-007A25E16523}"/>
          </ac:spMkLst>
        </pc:spChg>
        <pc:spChg chg="del">
          <ac:chgData name="Mancilla, Rae" userId="187cd2a9-efea-4659-abb8-8f4ce5a70efb" providerId="ADAL" clId="{D627718A-7643-D44C-AB5B-FB11F2A932B9}" dt="2023-01-24T20:53:02.648" v="328" actId="478"/>
          <ac:spMkLst>
            <pc:docMk/>
            <pc:sldMk cId="92743698" sldId="330"/>
            <ac:spMk id="3" creationId="{C1D28941-EF7E-95C8-D2BD-B711EF15289B}"/>
          </ac:spMkLst>
        </pc:spChg>
      </pc:sldChg>
      <pc:sldChg chg="new del">
        <pc:chgData name="Mancilla, Rae" userId="187cd2a9-efea-4659-abb8-8f4ce5a70efb" providerId="ADAL" clId="{D627718A-7643-D44C-AB5B-FB11F2A932B9}" dt="2023-01-24T20:52:54.736" v="316" actId="680"/>
        <pc:sldMkLst>
          <pc:docMk/>
          <pc:sldMk cId="467348838" sldId="330"/>
        </pc:sldMkLst>
      </pc:sldChg>
      <pc:sldChg chg="addSp delSp modSp new mod modClrScheme chgLayout">
        <pc:chgData name="Mancilla, Rae" userId="187cd2a9-efea-4659-abb8-8f4ce5a70efb" providerId="ADAL" clId="{D627718A-7643-D44C-AB5B-FB11F2A932B9}" dt="2023-01-25T20:26:41.925" v="1617" actId="20577"/>
        <pc:sldMkLst>
          <pc:docMk/>
          <pc:sldMk cId="3579536853" sldId="331"/>
        </pc:sldMkLst>
        <pc:spChg chg="del mod ord">
          <ac:chgData name="Mancilla, Rae" userId="187cd2a9-efea-4659-abb8-8f4ce5a70efb" providerId="ADAL" clId="{D627718A-7643-D44C-AB5B-FB11F2A932B9}" dt="2023-01-24T20:58:47.080" v="347" actId="700"/>
          <ac:spMkLst>
            <pc:docMk/>
            <pc:sldMk cId="3579536853" sldId="331"/>
            <ac:spMk id="2" creationId="{A407C75A-B37B-46D7-A6B5-0650BD5193F9}"/>
          </ac:spMkLst>
        </pc:spChg>
        <pc:spChg chg="del mod ord">
          <ac:chgData name="Mancilla, Rae" userId="187cd2a9-efea-4659-abb8-8f4ce5a70efb" providerId="ADAL" clId="{D627718A-7643-D44C-AB5B-FB11F2A932B9}" dt="2023-01-24T20:58:47.080" v="347" actId="700"/>
          <ac:spMkLst>
            <pc:docMk/>
            <pc:sldMk cId="3579536853" sldId="331"/>
            <ac:spMk id="3" creationId="{E0FB0A31-48B8-CA34-CFEF-6F0C729DD310}"/>
          </ac:spMkLst>
        </pc:spChg>
        <pc:spChg chg="add mod ord">
          <ac:chgData name="Mancilla, Rae" userId="187cd2a9-efea-4659-abb8-8f4ce5a70efb" providerId="ADAL" clId="{D627718A-7643-D44C-AB5B-FB11F2A932B9}" dt="2023-01-24T21:02:56.910" v="366" actId="20577"/>
          <ac:spMkLst>
            <pc:docMk/>
            <pc:sldMk cId="3579536853" sldId="331"/>
            <ac:spMk id="4" creationId="{79FFB30A-C3A5-F89E-65C6-6F754D50B996}"/>
          </ac:spMkLst>
        </pc:spChg>
        <pc:spChg chg="add mod ord">
          <ac:chgData name="Mancilla, Rae" userId="187cd2a9-efea-4659-abb8-8f4ce5a70efb" providerId="ADAL" clId="{D627718A-7643-D44C-AB5B-FB11F2A932B9}" dt="2023-01-25T20:26:41.925" v="1617" actId="20577"/>
          <ac:spMkLst>
            <pc:docMk/>
            <pc:sldMk cId="3579536853" sldId="331"/>
            <ac:spMk id="5" creationId="{D86E33B6-E19E-F21C-36A0-330B1FD93225}"/>
          </ac:spMkLst>
        </pc:spChg>
      </pc:sldChg>
      <pc:sldChg chg="modSp add mod">
        <pc:chgData name="Mancilla, Rae" userId="187cd2a9-efea-4659-abb8-8f4ce5a70efb" providerId="ADAL" clId="{D627718A-7643-D44C-AB5B-FB11F2A932B9}" dt="2023-01-25T20:15:29.028" v="1570" actId="1076"/>
        <pc:sldMkLst>
          <pc:docMk/>
          <pc:sldMk cId="2679003207" sldId="332"/>
        </pc:sldMkLst>
        <pc:spChg chg="mod">
          <ac:chgData name="Mancilla, Rae" userId="187cd2a9-efea-4659-abb8-8f4ce5a70efb" providerId="ADAL" clId="{D627718A-7643-D44C-AB5B-FB11F2A932B9}" dt="2023-01-24T21:03:08.586" v="385" actId="20577"/>
          <ac:spMkLst>
            <pc:docMk/>
            <pc:sldMk cId="2679003207" sldId="332"/>
            <ac:spMk id="4" creationId="{79FFB30A-C3A5-F89E-65C6-6F754D50B996}"/>
          </ac:spMkLst>
        </pc:spChg>
        <pc:spChg chg="mod">
          <ac:chgData name="Mancilla, Rae" userId="187cd2a9-efea-4659-abb8-8f4ce5a70efb" providerId="ADAL" clId="{D627718A-7643-D44C-AB5B-FB11F2A932B9}" dt="2023-01-25T20:15:29.028" v="1570" actId="1076"/>
          <ac:spMkLst>
            <pc:docMk/>
            <pc:sldMk cId="2679003207" sldId="332"/>
            <ac:spMk id="5" creationId="{D86E33B6-E19E-F21C-36A0-330B1FD93225}"/>
          </ac:spMkLst>
        </pc:spChg>
      </pc:sldChg>
      <pc:sldChg chg="addSp delSp modSp new mod modClrScheme chgLayout">
        <pc:chgData name="Mancilla, Rae" userId="187cd2a9-efea-4659-abb8-8f4ce5a70efb" providerId="ADAL" clId="{D627718A-7643-D44C-AB5B-FB11F2A932B9}" dt="2023-01-25T19:19:20.655" v="1569" actId="20577"/>
        <pc:sldMkLst>
          <pc:docMk/>
          <pc:sldMk cId="2957991815" sldId="333"/>
        </pc:sldMkLst>
        <pc:spChg chg="mod ord">
          <ac:chgData name="Mancilla, Rae" userId="187cd2a9-efea-4659-abb8-8f4ce5a70efb" providerId="ADAL" clId="{D627718A-7643-D44C-AB5B-FB11F2A932B9}" dt="2023-01-24T21:04:37.078" v="413" actId="700"/>
          <ac:spMkLst>
            <pc:docMk/>
            <pc:sldMk cId="2957991815" sldId="333"/>
            <ac:spMk id="2" creationId="{0899F90E-E34D-C7C1-EA65-43F8BB13D98C}"/>
          </ac:spMkLst>
        </pc:spChg>
        <pc:spChg chg="del mod ord">
          <ac:chgData name="Mancilla, Rae" userId="187cd2a9-efea-4659-abb8-8f4ce5a70efb" providerId="ADAL" clId="{D627718A-7643-D44C-AB5B-FB11F2A932B9}" dt="2023-01-24T21:04:37.078" v="413" actId="700"/>
          <ac:spMkLst>
            <pc:docMk/>
            <pc:sldMk cId="2957991815" sldId="333"/>
            <ac:spMk id="3" creationId="{7B95E501-78A0-35F0-A53B-4E65F2E637D8}"/>
          </ac:spMkLst>
        </pc:spChg>
        <pc:spChg chg="del">
          <ac:chgData name="Mancilla, Rae" userId="187cd2a9-efea-4659-abb8-8f4ce5a70efb" providerId="ADAL" clId="{D627718A-7643-D44C-AB5B-FB11F2A932B9}" dt="2023-01-24T21:04:37.078" v="413" actId="700"/>
          <ac:spMkLst>
            <pc:docMk/>
            <pc:sldMk cId="2957991815" sldId="333"/>
            <ac:spMk id="4" creationId="{209A26B4-E60D-A569-F17E-1E33090AC1E6}"/>
          </ac:spMkLst>
        </pc:spChg>
        <pc:spChg chg="add mod ord">
          <ac:chgData name="Mancilla, Rae" userId="187cd2a9-efea-4659-abb8-8f4ce5a70efb" providerId="ADAL" clId="{D627718A-7643-D44C-AB5B-FB11F2A932B9}" dt="2023-01-25T19:19:20.655" v="1569" actId="20577"/>
          <ac:spMkLst>
            <pc:docMk/>
            <pc:sldMk cId="2957991815" sldId="333"/>
            <ac:spMk id="5" creationId="{11F73709-1BCB-22B1-6E05-B7CE26F6F51B}"/>
          </ac:spMkLst>
        </pc:spChg>
      </pc:sldChg>
      <pc:sldChg chg="addSp delSp modSp new mod modClrScheme chgLayout">
        <pc:chgData name="Mancilla, Rae" userId="187cd2a9-efea-4659-abb8-8f4ce5a70efb" providerId="ADAL" clId="{D627718A-7643-D44C-AB5B-FB11F2A932B9}" dt="2023-01-25T18:14:46.200" v="638" actId="20577"/>
        <pc:sldMkLst>
          <pc:docMk/>
          <pc:sldMk cId="1541444894" sldId="334"/>
        </pc:sldMkLst>
        <pc:spChg chg="del mod ord">
          <ac:chgData name="Mancilla, Rae" userId="187cd2a9-efea-4659-abb8-8f4ce5a70efb" providerId="ADAL" clId="{D627718A-7643-D44C-AB5B-FB11F2A932B9}" dt="2023-01-24T21:09:52.467" v="422" actId="700"/>
          <ac:spMkLst>
            <pc:docMk/>
            <pc:sldMk cId="1541444894" sldId="334"/>
            <ac:spMk id="2" creationId="{4A7B08A0-41D6-36A0-5210-E39EC3E26F92}"/>
          </ac:spMkLst>
        </pc:spChg>
        <pc:spChg chg="del mod ord">
          <ac:chgData name="Mancilla, Rae" userId="187cd2a9-efea-4659-abb8-8f4ce5a70efb" providerId="ADAL" clId="{D627718A-7643-D44C-AB5B-FB11F2A932B9}" dt="2023-01-24T21:09:52.467" v="422" actId="700"/>
          <ac:spMkLst>
            <pc:docMk/>
            <pc:sldMk cId="1541444894" sldId="334"/>
            <ac:spMk id="3" creationId="{CAACF463-5036-0EE0-18CB-67E4CEA15F15}"/>
          </ac:spMkLst>
        </pc:spChg>
        <pc:spChg chg="add mod ord">
          <ac:chgData name="Mancilla, Rae" userId="187cd2a9-efea-4659-abb8-8f4ce5a70efb" providerId="ADAL" clId="{D627718A-7643-D44C-AB5B-FB11F2A932B9}" dt="2023-01-24T21:10:02.025" v="450" actId="20577"/>
          <ac:spMkLst>
            <pc:docMk/>
            <pc:sldMk cId="1541444894" sldId="334"/>
            <ac:spMk id="4" creationId="{FE4B9697-AEA4-2689-46F5-5E8ED120808F}"/>
          </ac:spMkLst>
        </pc:spChg>
        <pc:spChg chg="add mod ord">
          <ac:chgData name="Mancilla, Rae" userId="187cd2a9-efea-4659-abb8-8f4ce5a70efb" providerId="ADAL" clId="{D627718A-7643-D44C-AB5B-FB11F2A932B9}" dt="2023-01-25T18:14:46.200" v="638" actId="20577"/>
          <ac:spMkLst>
            <pc:docMk/>
            <pc:sldMk cId="1541444894" sldId="334"/>
            <ac:spMk id="5" creationId="{5FA31EDC-963B-9A0E-0D6F-508D1BB2FF03}"/>
          </ac:spMkLst>
        </pc:spChg>
      </pc:sldChg>
      <pc:sldChg chg="addSp delSp modSp new mod modClrScheme chgLayout">
        <pc:chgData name="Mancilla, Rae" userId="187cd2a9-efea-4659-abb8-8f4ce5a70efb" providerId="ADAL" clId="{D627718A-7643-D44C-AB5B-FB11F2A932B9}" dt="2023-01-25T18:33:06.391" v="780" actId="20577"/>
        <pc:sldMkLst>
          <pc:docMk/>
          <pc:sldMk cId="825523054" sldId="335"/>
        </pc:sldMkLst>
        <pc:spChg chg="del mod ord">
          <ac:chgData name="Mancilla, Rae" userId="187cd2a9-efea-4659-abb8-8f4ce5a70efb" providerId="ADAL" clId="{D627718A-7643-D44C-AB5B-FB11F2A932B9}" dt="2023-01-24T21:10:25.983" v="452" actId="700"/>
          <ac:spMkLst>
            <pc:docMk/>
            <pc:sldMk cId="825523054" sldId="335"/>
            <ac:spMk id="2" creationId="{A210AB80-BA47-9920-7D88-AC8DF43683A2}"/>
          </ac:spMkLst>
        </pc:spChg>
        <pc:spChg chg="del mod ord">
          <ac:chgData name="Mancilla, Rae" userId="187cd2a9-efea-4659-abb8-8f4ce5a70efb" providerId="ADAL" clId="{D627718A-7643-D44C-AB5B-FB11F2A932B9}" dt="2023-01-24T21:10:25.983" v="452" actId="700"/>
          <ac:spMkLst>
            <pc:docMk/>
            <pc:sldMk cId="825523054" sldId="335"/>
            <ac:spMk id="3" creationId="{A7C051DE-DB99-E86B-519B-EF6A45F9F9B9}"/>
          </ac:spMkLst>
        </pc:spChg>
        <pc:spChg chg="del">
          <ac:chgData name="Mancilla, Rae" userId="187cd2a9-efea-4659-abb8-8f4ce5a70efb" providerId="ADAL" clId="{D627718A-7643-D44C-AB5B-FB11F2A932B9}" dt="2023-01-24T21:10:25.983" v="452" actId="700"/>
          <ac:spMkLst>
            <pc:docMk/>
            <pc:sldMk cId="825523054" sldId="335"/>
            <ac:spMk id="4" creationId="{E3F103D3-62E3-EB89-8510-10801D791C86}"/>
          </ac:spMkLst>
        </pc:spChg>
        <pc:spChg chg="add mod ord">
          <ac:chgData name="Mancilla, Rae" userId="187cd2a9-efea-4659-abb8-8f4ce5a70efb" providerId="ADAL" clId="{D627718A-7643-D44C-AB5B-FB11F2A932B9}" dt="2023-01-24T21:10:29.282" v="463" actId="20577"/>
          <ac:spMkLst>
            <pc:docMk/>
            <pc:sldMk cId="825523054" sldId="335"/>
            <ac:spMk id="5" creationId="{F4217A49-775E-74D1-DA73-39EC0DD61FB5}"/>
          </ac:spMkLst>
        </pc:spChg>
        <pc:spChg chg="add mod ord">
          <ac:chgData name="Mancilla, Rae" userId="187cd2a9-efea-4659-abb8-8f4ce5a70efb" providerId="ADAL" clId="{D627718A-7643-D44C-AB5B-FB11F2A932B9}" dt="2023-01-25T18:33:06.391" v="780" actId="20577"/>
          <ac:spMkLst>
            <pc:docMk/>
            <pc:sldMk cId="825523054" sldId="335"/>
            <ac:spMk id="6" creationId="{D67E9EA6-7831-6EB5-85A1-CE0F3AEF94F8}"/>
          </ac:spMkLst>
        </pc:spChg>
      </pc:sldChg>
      <pc:sldChg chg="addSp delSp modSp new mod modClrScheme chgLayout">
        <pc:chgData name="Mancilla, Rae" userId="187cd2a9-efea-4659-abb8-8f4ce5a70efb" providerId="ADAL" clId="{D627718A-7643-D44C-AB5B-FB11F2A932B9}" dt="2023-01-25T18:33:54.657" v="797" actId="20577"/>
        <pc:sldMkLst>
          <pc:docMk/>
          <pc:sldMk cId="4175852984" sldId="336"/>
        </pc:sldMkLst>
        <pc:spChg chg="del mod ord">
          <ac:chgData name="Mancilla, Rae" userId="187cd2a9-efea-4659-abb8-8f4ce5a70efb" providerId="ADAL" clId="{D627718A-7643-D44C-AB5B-FB11F2A932B9}" dt="2023-01-24T21:10:37.194" v="465" actId="700"/>
          <ac:spMkLst>
            <pc:docMk/>
            <pc:sldMk cId="4175852984" sldId="336"/>
            <ac:spMk id="2" creationId="{EB899DAF-F56D-2A9A-FDF3-99CDAD37C038}"/>
          </ac:spMkLst>
        </pc:spChg>
        <pc:spChg chg="del">
          <ac:chgData name="Mancilla, Rae" userId="187cd2a9-efea-4659-abb8-8f4ce5a70efb" providerId="ADAL" clId="{D627718A-7643-D44C-AB5B-FB11F2A932B9}" dt="2023-01-24T21:10:37.194" v="465" actId="700"/>
          <ac:spMkLst>
            <pc:docMk/>
            <pc:sldMk cId="4175852984" sldId="336"/>
            <ac:spMk id="3" creationId="{EBE0450D-D3C7-19F6-8BCB-30966FDA38CD}"/>
          </ac:spMkLst>
        </pc:spChg>
        <pc:spChg chg="del mod ord">
          <ac:chgData name="Mancilla, Rae" userId="187cd2a9-efea-4659-abb8-8f4ce5a70efb" providerId="ADAL" clId="{D627718A-7643-D44C-AB5B-FB11F2A932B9}" dt="2023-01-24T21:10:37.194" v="465" actId="700"/>
          <ac:spMkLst>
            <pc:docMk/>
            <pc:sldMk cId="4175852984" sldId="336"/>
            <ac:spMk id="4" creationId="{0072F7A2-37D3-7817-BF45-91635D610751}"/>
          </ac:spMkLst>
        </pc:spChg>
        <pc:spChg chg="add del mod ord">
          <ac:chgData name="Mancilla, Rae" userId="187cd2a9-efea-4659-abb8-8f4ce5a70efb" providerId="ADAL" clId="{D627718A-7643-D44C-AB5B-FB11F2A932B9}" dt="2023-01-24T21:10:38.814" v="466" actId="700"/>
          <ac:spMkLst>
            <pc:docMk/>
            <pc:sldMk cId="4175852984" sldId="336"/>
            <ac:spMk id="5" creationId="{00961AF3-0C70-EB4F-7261-2221377085A1}"/>
          </ac:spMkLst>
        </pc:spChg>
        <pc:spChg chg="add del mod ord">
          <ac:chgData name="Mancilla, Rae" userId="187cd2a9-efea-4659-abb8-8f4ce5a70efb" providerId="ADAL" clId="{D627718A-7643-D44C-AB5B-FB11F2A932B9}" dt="2023-01-24T21:10:38.814" v="466" actId="700"/>
          <ac:spMkLst>
            <pc:docMk/>
            <pc:sldMk cId="4175852984" sldId="336"/>
            <ac:spMk id="6" creationId="{0DD45D0D-225A-7F41-E01B-AE427CC5DE66}"/>
          </ac:spMkLst>
        </pc:spChg>
        <pc:spChg chg="add mod ord">
          <ac:chgData name="Mancilla, Rae" userId="187cd2a9-efea-4659-abb8-8f4ce5a70efb" providerId="ADAL" clId="{D627718A-7643-D44C-AB5B-FB11F2A932B9}" dt="2023-01-25T18:33:54.657" v="797" actId="20577"/>
          <ac:spMkLst>
            <pc:docMk/>
            <pc:sldMk cId="4175852984" sldId="336"/>
            <ac:spMk id="7" creationId="{554C3B34-D993-E481-6841-A9DA22CCA31B}"/>
          </ac:spMkLst>
        </pc:spChg>
        <pc:spChg chg="add mod ord">
          <ac:chgData name="Mancilla, Rae" userId="187cd2a9-efea-4659-abb8-8f4ce5a70efb" providerId="ADAL" clId="{D627718A-7643-D44C-AB5B-FB11F2A932B9}" dt="2023-01-24T21:10:38.814" v="466" actId="700"/>
          <ac:spMkLst>
            <pc:docMk/>
            <pc:sldMk cId="4175852984" sldId="336"/>
            <ac:spMk id="8" creationId="{0852E2BA-0269-7852-9448-EAC5F2DCFF88}"/>
          </ac:spMkLst>
        </pc:spChg>
      </pc:sldChg>
      <pc:sldChg chg="addSp delSp modSp new mod modClrScheme chgLayout">
        <pc:chgData name="Mancilla, Rae" userId="187cd2a9-efea-4659-abb8-8f4ce5a70efb" providerId="ADAL" clId="{D627718A-7643-D44C-AB5B-FB11F2A932B9}" dt="2023-01-25T18:46:03.593" v="971" actId="20577"/>
        <pc:sldMkLst>
          <pc:docMk/>
          <pc:sldMk cId="2955188233" sldId="337"/>
        </pc:sldMkLst>
        <pc:spChg chg="del mod ord">
          <ac:chgData name="Mancilla, Rae" userId="187cd2a9-efea-4659-abb8-8f4ce5a70efb" providerId="ADAL" clId="{D627718A-7643-D44C-AB5B-FB11F2A932B9}" dt="2023-01-24T21:10:51.765" v="493" actId="700"/>
          <ac:spMkLst>
            <pc:docMk/>
            <pc:sldMk cId="2955188233" sldId="337"/>
            <ac:spMk id="2" creationId="{B8D523C0-7AB7-10C3-D557-CE7EFC2F66B1}"/>
          </ac:spMkLst>
        </pc:spChg>
        <pc:spChg chg="del">
          <ac:chgData name="Mancilla, Rae" userId="187cd2a9-efea-4659-abb8-8f4ce5a70efb" providerId="ADAL" clId="{D627718A-7643-D44C-AB5B-FB11F2A932B9}" dt="2023-01-24T21:10:51.765" v="493" actId="700"/>
          <ac:spMkLst>
            <pc:docMk/>
            <pc:sldMk cId="2955188233" sldId="337"/>
            <ac:spMk id="3" creationId="{0DBBBCA9-0264-A328-4845-C73B9E5B6040}"/>
          </ac:spMkLst>
        </pc:spChg>
        <pc:spChg chg="del mod ord">
          <ac:chgData name="Mancilla, Rae" userId="187cd2a9-efea-4659-abb8-8f4ce5a70efb" providerId="ADAL" clId="{D627718A-7643-D44C-AB5B-FB11F2A932B9}" dt="2023-01-24T21:10:51.765" v="493" actId="700"/>
          <ac:spMkLst>
            <pc:docMk/>
            <pc:sldMk cId="2955188233" sldId="337"/>
            <ac:spMk id="4" creationId="{2F13188D-618D-D39E-3487-775C571109B5}"/>
          </ac:spMkLst>
        </pc:spChg>
        <pc:spChg chg="add del mod ord">
          <ac:chgData name="Mancilla, Rae" userId="187cd2a9-efea-4659-abb8-8f4ce5a70efb" providerId="ADAL" clId="{D627718A-7643-D44C-AB5B-FB11F2A932B9}" dt="2023-01-24T21:10:53.852" v="494" actId="700"/>
          <ac:spMkLst>
            <pc:docMk/>
            <pc:sldMk cId="2955188233" sldId="337"/>
            <ac:spMk id="5" creationId="{61A5CE20-E335-1A7B-F3D4-A8998788774E}"/>
          </ac:spMkLst>
        </pc:spChg>
        <pc:spChg chg="add del mod ord">
          <ac:chgData name="Mancilla, Rae" userId="187cd2a9-efea-4659-abb8-8f4ce5a70efb" providerId="ADAL" clId="{D627718A-7643-D44C-AB5B-FB11F2A932B9}" dt="2023-01-24T21:10:53.852" v="494" actId="700"/>
          <ac:spMkLst>
            <pc:docMk/>
            <pc:sldMk cId="2955188233" sldId="337"/>
            <ac:spMk id="6" creationId="{64239FCD-BF06-93D4-BF9A-BC53B041BB7F}"/>
          </ac:spMkLst>
        </pc:spChg>
        <pc:spChg chg="add mod ord">
          <ac:chgData name="Mancilla, Rae" userId="187cd2a9-efea-4659-abb8-8f4ce5a70efb" providerId="ADAL" clId="{D627718A-7643-D44C-AB5B-FB11F2A932B9}" dt="2023-01-24T21:10:56.068" v="503" actId="20577"/>
          <ac:spMkLst>
            <pc:docMk/>
            <pc:sldMk cId="2955188233" sldId="337"/>
            <ac:spMk id="7" creationId="{0CAD4188-65E5-FFC2-D77D-4F48DCF29AFA}"/>
          </ac:spMkLst>
        </pc:spChg>
        <pc:spChg chg="add mod ord">
          <ac:chgData name="Mancilla, Rae" userId="187cd2a9-efea-4659-abb8-8f4ce5a70efb" providerId="ADAL" clId="{D627718A-7643-D44C-AB5B-FB11F2A932B9}" dt="2023-01-25T18:46:03.593" v="971" actId="20577"/>
          <ac:spMkLst>
            <pc:docMk/>
            <pc:sldMk cId="2955188233" sldId="337"/>
            <ac:spMk id="8" creationId="{1B22E682-DA18-B2EF-D72A-46F710C9E737}"/>
          </ac:spMkLst>
        </pc:spChg>
      </pc:sldChg>
      <pc:sldChg chg="delSp modSp new mod">
        <pc:chgData name="Mancilla, Rae" userId="187cd2a9-efea-4659-abb8-8f4ce5a70efb" providerId="ADAL" clId="{D627718A-7643-D44C-AB5B-FB11F2A932B9}" dt="2023-01-25T19:18:19.907" v="1511" actId="20577"/>
        <pc:sldMkLst>
          <pc:docMk/>
          <pc:sldMk cId="794048006" sldId="338"/>
        </pc:sldMkLst>
        <pc:spChg chg="mod">
          <ac:chgData name="Mancilla, Rae" userId="187cd2a9-efea-4659-abb8-8f4ce5a70efb" providerId="ADAL" clId="{D627718A-7643-D44C-AB5B-FB11F2A932B9}" dt="2023-01-25T19:18:19.907" v="1511" actId="20577"/>
          <ac:spMkLst>
            <pc:docMk/>
            <pc:sldMk cId="794048006" sldId="338"/>
            <ac:spMk id="2" creationId="{9FA9616F-E853-4919-AF08-4DF4937451B9}"/>
          </ac:spMkLst>
        </pc:spChg>
        <pc:spChg chg="del">
          <ac:chgData name="Mancilla, Rae" userId="187cd2a9-efea-4659-abb8-8f4ce5a70efb" providerId="ADAL" clId="{D627718A-7643-D44C-AB5B-FB11F2A932B9}" dt="2023-01-24T21:11:36.667" v="521" actId="478"/>
          <ac:spMkLst>
            <pc:docMk/>
            <pc:sldMk cId="794048006" sldId="338"/>
            <ac:spMk id="3" creationId="{BE7FECFA-167D-4493-AEE6-9F55E2790495}"/>
          </ac:spMkLst>
        </pc:spChg>
      </pc:sldChg>
      <pc:sldChg chg="modSp add mod">
        <pc:chgData name="Mancilla, Rae" userId="187cd2a9-efea-4659-abb8-8f4ce5a70efb" providerId="ADAL" clId="{D627718A-7643-D44C-AB5B-FB11F2A932B9}" dt="2023-01-25T19:18:13.280" v="1508" actId="120"/>
        <pc:sldMkLst>
          <pc:docMk/>
          <pc:sldMk cId="3786156042" sldId="339"/>
        </pc:sldMkLst>
        <pc:spChg chg="mod">
          <ac:chgData name="Mancilla, Rae" userId="187cd2a9-efea-4659-abb8-8f4ce5a70efb" providerId="ADAL" clId="{D627718A-7643-D44C-AB5B-FB11F2A932B9}" dt="2023-01-25T19:18:13.280" v="1508" actId="120"/>
          <ac:spMkLst>
            <pc:docMk/>
            <pc:sldMk cId="3786156042" sldId="339"/>
            <ac:spMk id="2" creationId="{9FA9616F-E853-4919-AF08-4DF4937451B9}"/>
          </ac:spMkLst>
        </pc:spChg>
      </pc:sldChg>
      <pc:sldChg chg="addSp delSp modSp add mod modClrScheme chgLayout modNotesTx">
        <pc:chgData name="Mancilla, Rae" userId="187cd2a9-efea-4659-abb8-8f4ce5a70efb" providerId="ADAL" clId="{D627718A-7643-D44C-AB5B-FB11F2A932B9}" dt="2023-01-25T19:18:39.037" v="1512" actId="207"/>
        <pc:sldMkLst>
          <pc:docMk/>
          <pc:sldMk cId="3241170975" sldId="340"/>
        </pc:sldMkLst>
        <pc:spChg chg="add mod ord">
          <ac:chgData name="Mancilla, Rae" userId="187cd2a9-efea-4659-abb8-8f4ce5a70efb" providerId="ADAL" clId="{D627718A-7643-D44C-AB5B-FB11F2A932B9}" dt="2023-01-25T18:57:45.962" v="1285" actId="20577"/>
          <ac:spMkLst>
            <pc:docMk/>
            <pc:sldMk cId="3241170975" sldId="340"/>
            <ac:spMk id="2" creationId="{D75A27A8-C0C8-DF8C-4466-F58462D64210}"/>
          </ac:spMkLst>
        </pc:spChg>
        <pc:spChg chg="mod ord">
          <ac:chgData name="Mancilla, Rae" userId="187cd2a9-efea-4659-abb8-8f4ce5a70efb" providerId="ADAL" clId="{D627718A-7643-D44C-AB5B-FB11F2A932B9}" dt="2023-01-25T19:09:37.015" v="1352" actId="20577"/>
          <ac:spMkLst>
            <pc:docMk/>
            <pc:sldMk cId="3241170975" sldId="340"/>
            <ac:spMk id="7" creationId="{0CAD4188-65E5-FFC2-D77D-4F48DCF29AFA}"/>
          </ac:spMkLst>
        </pc:spChg>
        <pc:spChg chg="del mod ord">
          <ac:chgData name="Mancilla, Rae" userId="187cd2a9-efea-4659-abb8-8f4ce5a70efb" providerId="ADAL" clId="{D627718A-7643-D44C-AB5B-FB11F2A932B9}" dt="2023-01-24T21:15:11.283" v="596" actId="700"/>
          <ac:spMkLst>
            <pc:docMk/>
            <pc:sldMk cId="3241170975" sldId="340"/>
            <ac:spMk id="8" creationId="{1B22E682-DA18-B2EF-D72A-46F710C9E737}"/>
          </ac:spMkLst>
        </pc:spChg>
        <pc:graphicFrameChg chg="add mod modGraphic">
          <ac:chgData name="Mancilla, Rae" userId="187cd2a9-efea-4659-abb8-8f4ce5a70efb" providerId="ADAL" clId="{D627718A-7643-D44C-AB5B-FB11F2A932B9}" dt="2023-01-25T19:18:39.037" v="1512" actId="207"/>
          <ac:graphicFrameMkLst>
            <pc:docMk/>
            <pc:sldMk cId="3241170975" sldId="340"/>
            <ac:graphicFrameMk id="3" creationId="{0010232E-1C2E-28CB-0F12-ED58F7E47FF5}"/>
          </ac:graphicFrameMkLst>
        </pc:graphicFrameChg>
      </pc:sldChg>
      <pc:sldChg chg="addSp delSp modSp add mod ord modClrScheme chgLayout modNotesTx">
        <pc:chgData name="Mancilla, Rae" userId="187cd2a9-efea-4659-abb8-8f4ce5a70efb" providerId="ADAL" clId="{D627718A-7643-D44C-AB5B-FB11F2A932B9}" dt="2023-01-25T19:17:04.771" v="1486" actId="207"/>
        <pc:sldMkLst>
          <pc:docMk/>
          <pc:sldMk cId="2636378397" sldId="341"/>
        </pc:sldMkLst>
        <pc:spChg chg="del mod ord">
          <ac:chgData name="Mancilla, Rae" userId="187cd2a9-efea-4659-abb8-8f4ce5a70efb" providerId="ADAL" clId="{D627718A-7643-D44C-AB5B-FB11F2A932B9}" dt="2023-01-25T18:46:36.377" v="974" actId="700"/>
          <ac:spMkLst>
            <pc:docMk/>
            <pc:sldMk cId="2636378397" sldId="341"/>
            <ac:spMk id="2" creationId="{D75A27A8-C0C8-DF8C-4466-F58462D64210}"/>
          </ac:spMkLst>
        </pc:spChg>
        <pc:spChg chg="add del mod ord">
          <ac:chgData name="Mancilla, Rae" userId="187cd2a9-efea-4659-abb8-8f4ce5a70efb" providerId="ADAL" clId="{D627718A-7643-D44C-AB5B-FB11F2A932B9}" dt="2023-01-25T19:15:41.848" v="1471" actId="478"/>
          <ac:spMkLst>
            <pc:docMk/>
            <pc:sldMk cId="2636378397" sldId="341"/>
            <ac:spMk id="3" creationId="{2292E67E-37A7-DEC5-F05E-0FF2A5DEB427}"/>
          </ac:spMkLst>
        </pc:spChg>
        <pc:spChg chg="mod ord">
          <ac:chgData name="Mancilla, Rae" userId="187cd2a9-efea-4659-abb8-8f4ce5a70efb" providerId="ADAL" clId="{D627718A-7643-D44C-AB5B-FB11F2A932B9}" dt="2023-01-25T19:15:24.676" v="1469" actId="404"/>
          <ac:spMkLst>
            <pc:docMk/>
            <pc:sldMk cId="2636378397" sldId="341"/>
            <ac:spMk id="7" creationId="{0CAD4188-65E5-FFC2-D77D-4F48DCF29AFA}"/>
          </ac:spMkLst>
        </pc:spChg>
        <pc:graphicFrameChg chg="add mod">
          <ac:chgData name="Mancilla, Rae" userId="187cd2a9-efea-4659-abb8-8f4ce5a70efb" providerId="ADAL" clId="{D627718A-7643-D44C-AB5B-FB11F2A932B9}" dt="2023-01-25T19:17:04.771" v="1486" actId="207"/>
          <ac:graphicFrameMkLst>
            <pc:docMk/>
            <pc:sldMk cId="2636378397" sldId="341"/>
            <ac:graphicFrameMk id="4" creationId="{78B7738B-8A57-16E7-5BA1-2A46F8BC04FC}"/>
          </ac:graphicFrameMkLst>
        </pc:graphicFrameChg>
      </pc:sldChg>
      <pc:sldChg chg="addSp delSp modSp new mod setBg modClrScheme chgLayout modNotesTx">
        <pc:chgData name="Mancilla, Rae" userId="187cd2a9-efea-4659-abb8-8f4ce5a70efb" providerId="ADAL" clId="{D627718A-7643-D44C-AB5B-FB11F2A932B9}" dt="2023-01-25T19:12:25.964" v="1431" actId="20577"/>
        <pc:sldMkLst>
          <pc:docMk/>
          <pc:sldMk cId="1449281853" sldId="342"/>
        </pc:sldMkLst>
        <pc:spChg chg="del mod ord">
          <ac:chgData name="Mancilla, Rae" userId="187cd2a9-efea-4659-abb8-8f4ce5a70efb" providerId="ADAL" clId="{D627718A-7643-D44C-AB5B-FB11F2A932B9}" dt="2023-01-25T18:59:01.216" v="1317" actId="700"/>
          <ac:spMkLst>
            <pc:docMk/>
            <pc:sldMk cId="1449281853" sldId="342"/>
            <ac:spMk id="2" creationId="{D50AF451-2DC6-829A-1B22-B90D3CD3509F}"/>
          </ac:spMkLst>
        </pc:spChg>
        <pc:spChg chg="del mod ord">
          <ac:chgData name="Mancilla, Rae" userId="187cd2a9-efea-4659-abb8-8f4ce5a70efb" providerId="ADAL" clId="{D627718A-7643-D44C-AB5B-FB11F2A932B9}" dt="2023-01-25T18:59:01.216" v="1317" actId="700"/>
          <ac:spMkLst>
            <pc:docMk/>
            <pc:sldMk cId="1449281853" sldId="342"/>
            <ac:spMk id="3" creationId="{4F3D417E-9D24-4081-169F-385F4F0CF5D9}"/>
          </ac:spMkLst>
        </pc:spChg>
        <pc:spChg chg="del">
          <ac:chgData name="Mancilla, Rae" userId="187cd2a9-efea-4659-abb8-8f4ce5a70efb" providerId="ADAL" clId="{D627718A-7643-D44C-AB5B-FB11F2A932B9}" dt="2023-01-25T18:59:01.216" v="1317" actId="700"/>
          <ac:spMkLst>
            <pc:docMk/>
            <pc:sldMk cId="1449281853" sldId="342"/>
            <ac:spMk id="4" creationId="{2F37A8C7-E199-961D-39CA-20007C4A3FA2}"/>
          </ac:spMkLst>
        </pc:spChg>
        <pc:spChg chg="add mod ord">
          <ac:chgData name="Mancilla, Rae" userId="187cd2a9-efea-4659-abb8-8f4ce5a70efb" providerId="ADAL" clId="{D627718A-7643-D44C-AB5B-FB11F2A932B9}" dt="2023-01-25T19:09:50.241" v="1385" actId="404"/>
          <ac:spMkLst>
            <pc:docMk/>
            <pc:sldMk cId="1449281853" sldId="342"/>
            <ac:spMk id="5" creationId="{8B23DC32-42B1-8719-E6E4-2185B0A01977}"/>
          </ac:spMkLst>
        </pc:spChg>
        <pc:spChg chg="add del mod ord">
          <ac:chgData name="Mancilla, Rae" userId="187cd2a9-efea-4659-abb8-8f4ce5a70efb" providerId="ADAL" clId="{D627718A-7643-D44C-AB5B-FB11F2A932B9}" dt="2023-01-25T19:10:13.532" v="1388" actId="478"/>
          <ac:spMkLst>
            <pc:docMk/>
            <pc:sldMk cId="1449281853" sldId="342"/>
            <ac:spMk id="6" creationId="{C526984F-C182-8696-26D3-A9081AC57D72}"/>
          </ac:spMkLst>
        </pc:spChg>
        <pc:graphicFrameChg chg="add del mod">
          <ac:chgData name="Mancilla, Rae" userId="187cd2a9-efea-4659-abb8-8f4ce5a70efb" providerId="ADAL" clId="{D627718A-7643-D44C-AB5B-FB11F2A932B9}" dt="2023-01-25T19:10:50.930" v="1393" actId="478"/>
          <ac:graphicFrameMkLst>
            <pc:docMk/>
            <pc:sldMk cId="1449281853" sldId="342"/>
            <ac:graphicFrameMk id="7" creationId="{4DA3BEE6-DECA-84F0-4461-73366203588D}"/>
          </ac:graphicFrameMkLst>
        </pc:graphicFrameChg>
        <pc:graphicFrameChg chg="add mod">
          <ac:chgData name="Mancilla, Rae" userId="187cd2a9-efea-4659-abb8-8f4ce5a70efb" providerId="ADAL" clId="{D627718A-7643-D44C-AB5B-FB11F2A932B9}" dt="2023-01-25T19:12:17.151" v="1403"/>
          <ac:graphicFrameMkLst>
            <pc:docMk/>
            <pc:sldMk cId="1449281853" sldId="342"/>
            <ac:graphicFrameMk id="8" creationId="{D19F44A4-E6CC-4AC7-BEED-66AD518EEEF0}"/>
          </ac:graphicFrameMkLst>
        </pc:graphicFrameChg>
      </pc:sldChg>
      <pc:sldChg chg="modSp add mod ord">
        <pc:chgData name="Mancilla, Rae" userId="187cd2a9-efea-4659-abb8-8f4ce5a70efb" providerId="ADAL" clId="{D627718A-7643-D44C-AB5B-FB11F2A932B9}" dt="2023-01-25T19:16:39.386" v="1481" actId="20578"/>
        <pc:sldMkLst>
          <pc:docMk/>
          <pc:sldMk cId="1657893244" sldId="343"/>
        </pc:sldMkLst>
        <pc:spChg chg="mod">
          <ac:chgData name="Mancilla, Rae" userId="187cd2a9-efea-4659-abb8-8f4ce5a70efb" providerId="ADAL" clId="{D627718A-7643-D44C-AB5B-FB11F2A932B9}" dt="2023-01-25T18:59:27.612" v="1337" actId="20577"/>
          <ac:spMkLst>
            <pc:docMk/>
            <pc:sldMk cId="1657893244" sldId="343"/>
            <ac:spMk id="5" creationId="{8B23DC32-42B1-8719-E6E4-2185B0A01977}"/>
          </ac:spMkLst>
        </pc:spChg>
      </pc:sldChg>
      <pc:sldMasterChg chg="delSldLayout">
        <pc:chgData name="Mancilla, Rae" userId="187cd2a9-efea-4659-abb8-8f4ce5a70efb" providerId="ADAL" clId="{D627718A-7643-D44C-AB5B-FB11F2A932B9}" dt="2023-01-24T20:36:08.579" v="33" actId="2696"/>
        <pc:sldMasterMkLst>
          <pc:docMk/>
          <pc:sldMasterMk cId="0" sldId="2147483661"/>
        </pc:sldMasterMkLst>
        <pc:sldLayoutChg chg="del">
          <pc:chgData name="Mancilla, Rae" userId="187cd2a9-efea-4659-abb8-8f4ce5a70efb" providerId="ADAL" clId="{D627718A-7643-D44C-AB5B-FB11F2A932B9}" dt="2023-01-24T20:36:08.579" v="33" actId="2696"/>
          <pc:sldLayoutMkLst>
            <pc:docMk/>
            <pc:sldMasterMk cId="0" sldId="2147483661"/>
            <pc:sldLayoutMk cId="0" sldId="2147483648"/>
          </pc:sldLayoutMkLst>
        </pc:sldLayoutChg>
      </pc:sldMasterChg>
      <pc:sldMasterChg chg="modSp mod delSldLayout">
        <pc:chgData name="Mancilla, Rae" userId="187cd2a9-efea-4659-abb8-8f4ce5a70efb" providerId="ADAL" clId="{D627718A-7643-D44C-AB5B-FB11F2A932B9}" dt="2023-01-24T20:43:27.282" v="41" actId="2696"/>
        <pc:sldMasterMkLst>
          <pc:docMk/>
          <pc:sldMasterMk cId="0" sldId="2147483662"/>
        </pc:sldMasterMkLst>
        <pc:spChg chg="mod">
          <ac:chgData name="Mancilla, Rae" userId="187cd2a9-efea-4659-abb8-8f4ce5a70efb" providerId="ADAL" clId="{D627718A-7643-D44C-AB5B-FB11F2A932B9}" dt="2023-01-24T20:34:22.193" v="16" actId="20577"/>
          <ac:spMkLst>
            <pc:docMk/>
            <pc:sldMasterMk cId="0" sldId="2147483662"/>
            <ac:spMk id="23" creationId="{00000000-0000-0000-0000-000000000000}"/>
          </ac:spMkLst>
        </pc:spChg>
        <pc:sldLayoutChg chg="del">
          <pc:chgData name="Mancilla, Rae" userId="187cd2a9-efea-4659-abb8-8f4ce5a70efb" providerId="ADAL" clId="{D627718A-7643-D44C-AB5B-FB11F2A932B9}" dt="2023-01-24T20:43:27.282" v="41" actId="2696"/>
          <pc:sldLayoutMkLst>
            <pc:docMk/>
            <pc:sldMasterMk cId="0" sldId="2147483662"/>
            <pc:sldLayoutMk cId="0" sldId="2147483652"/>
          </pc:sldLayoutMkLst>
        </pc:sldLayoutChg>
      </pc:sldMasterChg>
      <pc:sldMasterChg chg="add del addSldLayout delSldLayout">
        <pc:chgData name="Mancilla, Rae" userId="187cd2a9-efea-4659-abb8-8f4ce5a70efb" providerId="ADAL" clId="{D627718A-7643-D44C-AB5B-FB11F2A932B9}" dt="2023-01-24T20:43:46.799" v="45" actId="700"/>
        <pc:sldMasterMkLst>
          <pc:docMk/>
          <pc:sldMasterMk cId="0" sldId="2147483664"/>
        </pc:sldMasterMkLst>
        <pc:sldLayoutChg chg="add del">
          <pc:chgData name="Mancilla, Rae" userId="187cd2a9-efea-4659-abb8-8f4ce5a70efb" providerId="ADAL" clId="{D627718A-7643-D44C-AB5B-FB11F2A932B9}" dt="2023-01-24T20:43:46.799" v="45" actId="700"/>
          <pc:sldLayoutMkLst>
            <pc:docMk/>
            <pc:sldMasterMk cId="0" sldId="2147483664"/>
            <pc:sldLayoutMk cId="0" sldId="2147483659"/>
          </pc:sldLayoutMkLst>
        </pc:sldLayoutChg>
        <pc:sldLayoutChg chg="add del">
          <pc:chgData name="Mancilla, Rae" userId="187cd2a9-efea-4659-abb8-8f4ce5a70efb" providerId="ADAL" clId="{D627718A-7643-D44C-AB5B-FB11F2A932B9}" dt="2023-01-24T20:43:46.799" v="45" actId="700"/>
          <pc:sldLayoutMkLst>
            <pc:docMk/>
            <pc:sldMasterMk cId="0" sldId="2147483664"/>
            <pc:sldLayoutMk cId="0" sldId="2147483660"/>
          </pc:sldLayoutMkLst>
        </pc:sldLayout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rkearns\Documents\Quality%20Matters\QM%20Grant%20PD%20Impact\TeachingExperience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C:\Users\lrkearns\Documents\Quality%20Matters\QM%20Grant%20PD%20Impact\QMRol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 Face-to-Face</c:v>
                </c:pt>
              </c:strCache>
            </c:strRef>
          </c:tx>
          <c:spPr>
            <a:solidFill>
              <a:schemeClr val="accent4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Less than 1 </c:v>
                </c:pt>
                <c:pt idx="1">
                  <c:v> 1-5 </c:v>
                </c:pt>
                <c:pt idx="2">
                  <c:v> 6-10 </c:v>
                </c:pt>
                <c:pt idx="3">
                  <c:v> 11-15 </c:v>
                </c:pt>
                <c:pt idx="4">
                  <c:v>16-20</c:v>
                </c:pt>
                <c:pt idx="5">
                  <c:v> More than 20 </c:v>
                </c:pt>
              </c:strCache>
            </c:strRef>
          </c:cat>
          <c:val>
            <c:numRef>
              <c:f>Sheet1!$B$2:$B$7</c:f>
              <c:numCache>
                <c:formatCode>###0.0</c:formatCode>
                <c:ptCount val="6"/>
                <c:pt idx="0">
                  <c:v>1.3</c:v>
                </c:pt>
                <c:pt idx="1">
                  <c:v>17.5</c:v>
                </c:pt>
                <c:pt idx="2">
                  <c:v>22.2</c:v>
                </c:pt>
                <c:pt idx="3">
                  <c:v>19.7</c:v>
                </c:pt>
                <c:pt idx="4">
                  <c:v>15.2</c:v>
                </c:pt>
                <c:pt idx="5">
                  <c:v>24.1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548-1C42-A8E1-80FC1CDE778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 Online/Blended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Less than 1 </c:v>
                </c:pt>
                <c:pt idx="1">
                  <c:v> 1-5 </c:v>
                </c:pt>
                <c:pt idx="2">
                  <c:v> 6-10 </c:v>
                </c:pt>
                <c:pt idx="3">
                  <c:v> 11-15 </c:v>
                </c:pt>
                <c:pt idx="4">
                  <c:v>16-20</c:v>
                </c:pt>
                <c:pt idx="5">
                  <c:v> More than 20 </c:v>
                </c:pt>
              </c:strCache>
            </c:strRef>
          </c:cat>
          <c:val>
            <c:numRef>
              <c:f>Sheet1!$C$2:$C$7</c:f>
              <c:numCache>
                <c:formatCode>###0.0</c:formatCode>
                <c:ptCount val="6"/>
                <c:pt idx="0">
                  <c:v>5.8</c:v>
                </c:pt>
                <c:pt idx="1">
                  <c:v>38.299999999999997</c:v>
                </c:pt>
                <c:pt idx="2">
                  <c:v>31.8</c:v>
                </c:pt>
                <c:pt idx="3">
                  <c:v>16.899999999999999</c:v>
                </c:pt>
                <c:pt idx="4">
                  <c:v>5.6</c:v>
                </c:pt>
                <c:pt idx="5">
                  <c:v>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548-1C42-A8E1-80FC1CDE77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0"/>
        <c:overlap val="-22"/>
        <c:axId val="277586192"/>
        <c:axId val="277511496"/>
      </c:barChart>
      <c:catAx>
        <c:axId val="27758619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>
                    <a:solidFill>
                      <a:sysClr val="windowText" lastClr="000000"/>
                    </a:solidFill>
                  </a:rPr>
                  <a:t>Years</a:t>
                </a:r>
              </a:p>
            </c:rich>
          </c:tx>
          <c:layout>
            <c:manualLayout>
              <c:xMode val="edge"/>
              <c:yMode val="edge"/>
              <c:x val="0.47081131597520709"/>
              <c:y val="0.7741510682759593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4F81BD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7511496"/>
        <c:crosses val="autoZero"/>
        <c:auto val="1"/>
        <c:lblAlgn val="ctr"/>
        <c:lblOffset val="100"/>
        <c:noMultiLvlLbl val="0"/>
      </c:catAx>
      <c:valAx>
        <c:axId val="277511496"/>
        <c:scaling>
          <c:orientation val="minMax"/>
          <c:max val="40"/>
        </c:scaling>
        <c:delete val="0"/>
        <c:axPos val="l"/>
        <c:majorGridlines>
          <c:spPr>
            <a:ln w="9525" cap="flat" cmpd="sng" algn="ctr">
              <a:solidFill>
                <a:srgbClr val="4F81BD"/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>
                    <a:solidFill>
                      <a:sysClr val="windowText" lastClr="000000"/>
                    </a:solidFill>
                  </a:rPr>
                  <a:t>Percentage</a:t>
                </a:r>
              </a:p>
            </c:rich>
          </c:tx>
          <c:layout>
            <c:manualLayout>
              <c:xMode val="edge"/>
              <c:yMode val="edge"/>
              <c:x val="2.6348067877653906E-3"/>
              <c:y val="0.2594792167445693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75861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8996572637158224"/>
          <c:y val="0.88948172447282514"/>
          <c:w val="0.49773845016945695"/>
          <c:h val="7.346286748002384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QM Role</c:v>
                </c:pt>
              </c:strCache>
            </c:strRef>
          </c:tx>
          <c:dPt>
            <c:idx val="0"/>
            <c:bubble3D val="0"/>
            <c:spPr>
              <a:solidFill>
                <a:srgbClr val="1F419A">
                  <a:lumMod val="75000"/>
                </a:srgbClr>
              </a:solidFill>
              <a:ln w="19050">
                <a:solidFill>
                  <a:srgbClr val="4F81BD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868-0140-9CB5-88A1D6F8279F}"/>
              </c:ext>
            </c:extLst>
          </c:dPt>
          <c:dPt>
            <c:idx val="1"/>
            <c:bubble3D val="0"/>
            <c:spPr>
              <a:solidFill>
                <a:srgbClr val="F9F3D7">
                  <a:lumMod val="50000"/>
                </a:srgb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9868-0140-9CB5-88A1D6F8279F}"/>
              </c:ext>
            </c:extLst>
          </c:dPt>
          <c:dLbls>
            <c:dLbl>
              <c:idx val="0"/>
              <c:layout>
                <c:manualLayout>
                  <c:x val="1.1066220049106588E-2"/>
                  <c:y val="-3.9762411283188769E-2"/>
                </c:manualLayout>
              </c:layout>
              <c:tx>
                <c:rich>
                  <a:bodyPr/>
                  <a:lstStyle/>
                  <a:p>
                    <a:fld id="{0E618216-5B91-4D55-B45F-ED007CBD9D02}" type="PERCENTAGE">
                      <a:rPr lang="en-US" b="0">
                        <a:solidFill>
                          <a:schemeClr val="tx1"/>
                        </a:solidFill>
                      </a:rPr>
                      <a:pPr/>
                      <a:t>[PERCENTAGE]</a:t>
                    </a:fld>
                    <a:endParaRPr lang="en-US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9868-0140-9CB5-88A1D6F8279F}"/>
                </c:ext>
              </c:extLst>
            </c:dLbl>
            <c:dLbl>
              <c:idx val="1"/>
              <c:layout>
                <c:manualLayout>
                  <c:x val="-2.7964624381629716E-3"/>
                  <c:y val="-0.12460801336144435"/>
                </c:manualLayout>
              </c:layout>
              <c:tx>
                <c:rich>
                  <a:bodyPr/>
                  <a:lstStyle/>
                  <a:p>
                    <a:fld id="{BEB711CC-F8BA-42A8-B14D-EA6C3FCE2C35}" type="PERCENTAGE">
                      <a:rPr lang="en-US" b="0">
                        <a:solidFill>
                          <a:schemeClr val="tx1"/>
                        </a:solidFill>
                      </a:rPr>
                      <a:pPr/>
                      <a:t>[PERCENTAGE]</a:t>
                    </a:fld>
                    <a:endParaRPr lang="en-US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9868-0140-9CB5-88A1D6F8279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Peer Reviewer</c:v>
                </c:pt>
                <c:pt idx="1">
                  <c:v>Non Peer Reviewer</c:v>
                </c:pt>
              </c:strCache>
            </c:strRef>
          </c:cat>
          <c:val>
            <c:numRef>
              <c:f>Sheet1!$B$2:$B$3</c:f>
              <c:numCache>
                <c:formatCode>###0.0</c:formatCode>
                <c:ptCount val="2"/>
                <c:pt idx="0">
                  <c:v>46.5</c:v>
                </c:pt>
                <c:pt idx="1">
                  <c:v>53.5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868-0140-9CB5-88A1D6F8279F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73" name="Google Shape;7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48045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77243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43165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24490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1451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01226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345" y="4279295"/>
            <a:ext cx="5607711" cy="4648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AB9D24-07D3-4619-A479-F186B8BEC6BE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90169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375990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345" y="4279295"/>
            <a:ext cx="5607711" cy="4648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AB9D24-07D3-4619-A479-F186B8BEC6BE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54640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354B09-E5D5-684D-B8B3-F824F5CD2926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5216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77C2AC-5EB2-4442-A971-60B4DFFEC8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80142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session.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77C2AC-5EB2-4442-A971-60B4DFFEC8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96060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Barbra</a:t>
            </a:r>
          </a:p>
          <a:p>
            <a:endParaRPr lang="en-US" dirty="0"/>
          </a:p>
          <a:p>
            <a:r>
              <a:rPr lang="en-US" dirty="0"/>
              <a:t>To talk with the</a:t>
            </a:r>
            <a:r>
              <a:rPr lang="en-US" baseline="0" dirty="0"/>
              <a:t> other attendees</a:t>
            </a:r>
            <a:r>
              <a:rPr lang="en-US" dirty="0"/>
              <a:t>, type in the Chat.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77C2AC-5EB2-4442-A971-60B4DFFEC8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24315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77C2AC-5EB2-4442-A971-60B4DFFEC8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24952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47166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20312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95438" y="712788"/>
            <a:ext cx="3584575" cy="20177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65125" y="2877457"/>
            <a:ext cx="6207125" cy="6271381"/>
          </a:xfrm>
        </p:spPr>
        <p:txBody>
          <a:bodyPr/>
          <a:lstStyle/>
          <a:p>
            <a:endParaRPr lang="en-US" sz="13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AB9D24-07D3-4619-A479-F186B8BEC6BE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34303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54163" y="698500"/>
            <a:ext cx="4003675" cy="22526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345" y="3172581"/>
            <a:ext cx="5607711" cy="582869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AB9D24-07D3-4619-A479-F186B8BEC6B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3193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Date">
  <p:cSld name="Background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ctrTitle"/>
          </p:nvPr>
        </p:nvSpPr>
        <p:spPr>
          <a:xfrm>
            <a:off x="2957688" y="485423"/>
            <a:ext cx="5500511" cy="2149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ubTitle" idx="1"/>
          </p:nvPr>
        </p:nvSpPr>
        <p:spPr>
          <a:xfrm>
            <a:off x="2957688" y="3498182"/>
            <a:ext cx="5500512" cy="631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title">
  <p:cSld name="TITLE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4"/>
          <p:cNvSpPr txBox="1">
            <a:spLocks noGrp="1"/>
          </p:cNvSpPr>
          <p:nvPr>
            <p:ph type="ctrTitle"/>
          </p:nvPr>
        </p:nvSpPr>
        <p:spPr>
          <a:xfrm>
            <a:off x="685800" y="2065867"/>
            <a:ext cx="7772400" cy="15213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subTitle" idx="1"/>
          </p:nvPr>
        </p:nvSpPr>
        <p:spPr>
          <a:xfrm>
            <a:off x="1371600" y="3734460"/>
            <a:ext cx="6400800" cy="631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ullet list" type="obj">
  <p:cSld name="bullet lis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 txBox="1"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6"/>
          <p:cNvSpPr txBox="1">
            <a:spLocks noGrp="1"/>
          </p:cNvSpPr>
          <p:nvPr>
            <p:ph type="body" idx="1"/>
          </p:nvPr>
        </p:nvSpPr>
        <p:spPr>
          <a:xfrm>
            <a:off x="457200" y="1063625"/>
            <a:ext cx="8229600" cy="32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o"/>
              <a:defRPr/>
            </a:lvl3pPr>
            <a:lvl4pPr marL="1828800" lvl="3" indent="-33146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620"/>
              <a:buChar char="•"/>
              <a:defRPr/>
            </a:lvl4pPr>
            <a:lvl5pPr marL="2286000" lvl="4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40"/>
              <a:buChar char="o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278750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title">
  <p:cSld name="QM Regional Title with images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ullet list" type="obj">
  <p:cSld name="OBJEC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 txBox="1"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6"/>
          <p:cNvSpPr txBox="1">
            <a:spLocks noGrp="1"/>
          </p:cNvSpPr>
          <p:nvPr>
            <p:ph type="body" idx="1"/>
          </p:nvPr>
        </p:nvSpPr>
        <p:spPr>
          <a:xfrm>
            <a:off x="457200" y="1063625"/>
            <a:ext cx="8229600" cy="32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o"/>
              <a:defRPr/>
            </a:lvl3pPr>
            <a:lvl4pPr marL="1828800" lvl="3" indent="-33146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620"/>
              <a:buChar char="•"/>
              <a:defRPr/>
            </a:lvl4pPr>
            <a:lvl5pPr marL="2286000" lvl="4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40"/>
              <a:buChar char="o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with description">
  <p:cSld name="Image with description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8"/>
          <p:cNvSpPr txBox="1"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8"/>
          <p:cNvSpPr txBox="1">
            <a:spLocks noGrp="1"/>
          </p:cNvSpPr>
          <p:nvPr>
            <p:ph type="body" idx="1"/>
          </p:nvPr>
        </p:nvSpPr>
        <p:spPr>
          <a:xfrm>
            <a:off x="4539049" y="1063626"/>
            <a:ext cx="4147751" cy="326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o"/>
              <a:defRPr sz="1800"/>
            </a:lvl3pPr>
            <a:lvl4pPr marL="1828800" lvl="3" indent="-320039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40"/>
              <a:buChar char="•"/>
              <a:defRPr sz="1600"/>
            </a:lvl4pPr>
            <a:lvl5pPr marL="2286000" lvl="4" indent="-309879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280"/>
              <a:buChar char="o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33" name="Google Shape;33;p8"/>
          <p:cNvSpPr>
            <a:spLocks noGrp="1"/>
          </p:cNvSpPr>
          <p:nvPr>
            <p:ph type="pic" idx="2"/>
          </p:nvPr>
        </p:nvSpPr>
        <p:spPr>
          <a:xfrm>
            <a:off x="457200" y="1063625"/>
            <a:ext cx="3785286" cy="3203575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9"/>
          <p:cNvSpPr txBox="1"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9"/>
          <p:cNvSpPr txBox="1"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4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28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body" idx="2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4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28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body" idx="3"/>
          </p:nvPr>
        </p:nvSpPr>
        <p:spPr>
          <a:xfrm>
            <a:off x="455613" y="1631156"/>
            <a:ext cx="4041775" cy="2699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o"/>
              <a:defRPr sz="1800"/>
            </a:lvl3pPr>
            <a:lvl4pPr marL="1828800" lvl="3" indent="-320039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40"/>
              <a:buChar char="•"/>
              <a:defRPr sz="1600"/>
            </a:lvl4pPr>
            <a:lvl5pPr marL="2286000" lvl="4" indent="-309879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280"/>
              <a:buChar char="o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4"/>
          </p:nvPr>
        </p:nvSpPr>
        <p:spPr>
          <a:xfrm>
            <a:off x="4653145" y="1631156"/>
            <a:ext cx="4041775" cy="2699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o"/>
              <a:defRPr sz="1800"/>
            </a:lvl3pPr>
            <a:lvl4pPr marL="1828800" lvl="3" indent="-320039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40"/>
              <a:buChar char="•"/>
              <a:defRPr sz="1600"/>
            </a:lvl4pPr>
            <a:lvl5pPr marL="2286000" lvl="4" indent="-309879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280"/>
              <a:buChar char="o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with bulleted list">
  <p:cSld name="Image with bulleted lis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0"/>
          <p:cNvSpPr txBox="1"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457200" y="1063626"/>
            <a:ext cx="4040188" cy="326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o"/>
              <a:defRPr sz="1800"/>
            </a:lvl3pPr>
            <a:lvl4pPr marL="1828800" lvl="3" indent="-320039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40"/>
              <a:buChar char="•"/>
              <a:defRPr sz="1600"/>
            </a:lvl4pPr>
            <a:lvl5pPr marL="2286000" lvl="4" indent="-309879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280"/>
              <a:buChar char="o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3" name="Google Shape;43;p10"/>
          <p:cNvSpPr>
            <a:spLocks noGrp="1"/>
          </p:cNvSpPr>
          <p:nvPr>
            <p:ph type="pic" idx="2"/>
          </p:nvPr>
        </p:nvSpPr>
        <p:spPr>
          <a:xfrm>
            <a:off x="4605338" y="1063625"/>
            <a:ext cx="4081462" cy="3267075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575050" y="204788"/>
            <a:ext cx="5111750" cy="4102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o"/>
              <a:defRPr sz="2400"/>
            </a:lvl3pPr>
            <a:lvl4pPr marL="1828800" lvl="3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2000"/>
            </a:lvl4pPr>
            <a:lvl5pPr marL="2286000" lvl="4" indent="-330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Char char="o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body" idx="2"/>
          </p:nvPr>
        </p:nvSpPr>
        <p:spPr>
          <a:xfrm>
            <a:off x="457201" y="1076326"/>
            <a:ext cx="3008313" cy="32309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81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72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title"/>
          </p:nvPr>
        </p:nvSpPr>
        <p:spPr>
          <a:xfrm>
            <a:off x="1792288" y="3659179"/>
            <a:ext cx="5486400" cy="4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2"/>
          <p:cNvSpPr>
            <a:spLocks noGrp="1"/>
          </p:cNvSpPr>
          <p:nvPr>
            <p:ph type="pic" idx="2"/>
          </p:nvPr>
        </p:nvSpPr>
        <p:spPr>
          <a:xfrm>
            <a:off x="1792300" y="349132"/>
            <a:ext cx="5486400" cy="9639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ubsecti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0575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1371600" y="1938055"/>
            <a:ext cx="6400800" cy="63110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000">
                <a:solidFill>
                  <a:schemeClr val="tx1"/>
                </a:solidFill>
                <a:latin typeface="Lato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3464050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Relationship Id="rId9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0" y="4628628"/>
            <a:ext cx="9144000" cy="514872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16200000" rotWithShape="0">
              <a:srgbClr val="000000">
                <a:alpha val="2941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7" name="Google Shape;7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36826" y="252905"/>
            <a:ext cx="2280287" cy="1429139"/>
          </a:xfrm>
          <a:prstGeom prst="rect">
            <a:avLst/>
          </a:prstGeom>
          <a:noFill/>
          <a:ln>
            <a:noFill/>
          </a:ln>
          <a:effectLst>
            <a:outerShdw blurRad="82550" dist="88900" dir="2700000" algn="tl" rotWithShape="0">
              <a:srgbClr val="000000">
                <a:alpha val="29411"/>
              </a:srgbClr>
            </a:outerShdw>
          </a:effectLst>
        </p:spPr>
      </p:pic>
      <p:sp>
        <p:nvSpPr>
          <p:cNvPr id="8" name="Google Shape;8;p1"/>
          <p:cNvSpPr txBox="1"/>
          <p:nvPr/>
        </p:nvSpPr>
        <p:spPr>
          <a:xfrm>
            <a:off x="7596524" y="4899475"/>
            <a:ext cx="1450975" cy="215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©202</a:t>
            </a:r>
            <a:r>
              <a:rPr lang="en-US" sz="8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r>
              <a:rPr lang="en-US" sz="8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 Quality Matters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Google Shape;9;p1"/>
          <p:cNvSpPr txBox="1"/>
          <p:nvPr/>
        </p:nvSpPr>
        <p:spPr>
          <a:xfrm>
            <a:off x="110425" y="4760975"/>
            <a:ext cx="5755104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Join the community of people that believes quality matters | </a:t>
            </a:r>
            <a:r>
              <a:rPr lang="en-US"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qualitymatters.org/events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5"/>
          <p:cNvSpPr/>
          <p:nvPr/>
        </p:nvSpPr>
        <p:spPr>
          <a:xfrm>
            <a:off x="0" y="4425950"/>
            <a:ext cx="9144000" cy="717550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blurRad="50800" dist="38100" dir="16200000" rotWithShape="0">
              <a:srgbClr val="000000">
                <a:alpha val="2941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9" name="Google Shape;19;p5"/>
          <p:cNvSpPr txBox="1"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082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  <a:defRPr sz="2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urier New"/>
              <a:buChar char="o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pic>
        <p:nvPicPr>
          <p:cNvPr id="21" name="Google Shape;21;p5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69333" y="4476093"/>
            <a:ext cx="912286" cy="571762"/>
          </a:xfrm>
          <a:prstGeom prst="rect">
            <a:avLst/>
          </a:prstGeom>
          <a:noFill/>
          <a:ln>
            <a:noFill/>
          </a:ln>
          <a:effectLst>
            <a:outerShdw blurRad="76200" dist="88900" dir="2700000" sx="95000" sy="95000" algn="tl" rotWithShape="0">
              <a:srgbClr val="000000">
                <a:alpha val="29411"/>
              </a:srgbClr>
            </a:outerShdw>
          </a:effectLst>
        </p:spPr>
      </p:pic>
      <p:sp>
        <p:nvSpPr>
          <p:cNvPr id="22" name="Google Shape;22;p5"/>
          <p:cNvSpPr txBox="1"/>
          <p:nvPr/>
        </p:nvSpPr>
        <p:spPr>
          <a:xfrm>
            <a:off x="7604879" y="4899475"/>
            <a:ext cx="1450975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©2022 Quality Matters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23;p5"/>
          <p:cNvSpPr txBox="1"/>
          <p:nvPr/>
        </p:nvSpPr>
        <p:spPr>
          <a:xfrm>
            <a:off x="1169765" y="4512545"/>
            <a:ext cx="5840461" cy="4693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alibri"/>
              <a:buNone/>
            </a:pPr>
            <a:r>
              <a:rPr lang="en-US" sz="1200" b="0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Active/Applied Research on Online Learning and Quality Assurance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Calibri"/>
              <a:buNone/>
            </a:pPr>
            <a:r>
              <a:rPr lang="en-US" sz="1000" b="0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February 16 | Online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65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3"/>
          <p:cNvSpPr/>
          <p:nvPr/>
        </p:nvSpPr>
        <p:spPr>
          <a:xfrm>
            <a:off x="0" y="0"/>
            <a:ext cx="9144000" cy="1837267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blurRad="69850" dist="889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53" name="Google Shape;53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398310" y="202050"/>
            <a:ext cx="2415468" cy="1513861"/>
          </a:xfrm>
          <a:prstGeom prst="rect">
            <a:avLst/>
          </a:prstGeom>
          <a:noFill/>
          <a:ln>
            <a:noFill/>
          </a:ln>
          <a:effectLst>
            <a:outerShdw blurRad="82550" dist="88900" dir="2700000" algn="tl" rotWithShape="0">
              <a:srgbClr val="000000">
                <a:alpha val="29411"/>
              </a:srgbClr>
            </a:outerShdw>
          </a:effectLst>
        </p:spPr>
      </p:pic>
      <p:sp>
        <p:nvSpPr>
          <p:cNvPr id="54" name="Google Shape;54;p13"/>
          <p:cNvSpPr txBox="1"/>
          <p:nvPr/>
        </p:nvSpPr>
        <p:spPr>
          <a:xfrm>
            <a:off x="7604879" y="4874410"/>
            <a:ext cx="1450975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©2022 Quality Matters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8" r:id="rId1"/>
    <p:sldLayoutId id="2147483666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mailto:ram199@pitt.edu" TargetMode="Externa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9"/>
          <p:cNvSpPr txBox="1">
            <a:spLocks noGrp="1"/>
          </p:cNvSpPr>
          <p:nvPr>
            <p:ph type="ctrTitle"/>
          </p:nvPr>
        </p:nvSpPr>
        <p:spPr>
          <a:xfrm>
            <a:off x="2957688" y="485423"/>
            <a:ext cx="5500511" cy="2149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rgbClr val="526C7C"/>
                </a:solidFill>
                <a:latin typeface="Lato"/>
                <a:ea typeface="Lato"/>
                <a:cs typeface="Lato"/>
                <a:sym typeface="Lato"/>
              </a:rPr>
              <a:t>Active/Applied Research on Online Learning and</a:t>
            </a:r>
            <a:endParaRPr>
              <a:solidFill>
                <a:srgbClr val="526C7C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>
                <a:solidFill>
                  <a:srgbClr val="526C7C"/>
                </a:solidFill>
                <a:latin typeface="Lato"/>
                <a:ea typeface="Lato"/>
                <a:cs typeface="Lato"/>
                <a:sym typeface="Lato"/>
              </a:rPr>
              <a:t>Quality Assurance</a:t>
            </a:r>
            <a:endParaRPr/>
          </a:p>
        </p:txBody>
      </p:sp>
      <p:sp>
        <p:nvSpPr>
          <p:cNvPr id="76" name="Google Shape;76;p19"/>
          <p:cNvSpPr txBox="1">
            <a:spLocks noGrp="1"/>
          </p:cNvSpPr>
          <p:nvPr>
            <p:ph type="subTitle" idx="1"/>
          </p:nvPr>
        </p:nvSpPr>
        <p:spPr>
          <a:xfrm>
            <a:off x="2957688" y="3498182"/>
            <a:ext cx="5500512" cy="631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-US" sz="3200"/>
              <a:t>February 16, 2023| Online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We Know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8318810" cy="3714750"/>
          </a:xfrm>
        </p:spPr>
        <p:txBody>
          <a:bodyPr/>
          <a:lstStyle/>
          <a:p>
            <a:pPr marL="571500" indent="-342900">
              <a:buFont typeface="Arial" panose="020B0604020202020204" pitchFamily="34" charset="0"/>
              <a:buChar char="•"/>
            </a:pPr>
            <a:r>
              <a:rPr lang="en-US" sz="2500" dirty="0"/>
              <a:t>Developing and teaching an online course gives instructors an opportunity to reflect on f2f teaching.</a:t>
            </a:r>
          </a:p>
          <a:p>
            <a:pPr marL="571500" indent="-342900">
              <a:buFont typeface="Arial" panose="020B0604020202020204" pitchFamily="34" charset="0"/>
              <a:buChar char="•"/>
            </a:pPr>
            <a:r>
              <a:rPr lang="en-US" sz="2500" dirty="0"/>
              <a:t>Participating in a faculty development program for online teaching influenced assumptions about teaching.</a:t>
            </a:r>
          </a:p>
          <a:p>
            <a:pPr marL="571500" indent="-342900">
              <a:buFont typeface="Arial" panose="020B0604020202020204" pitchFamily="34" charset="0"/>
              <a:buChar char="•"/>
            </a:pPr>
            <a:r>
              <a:rPr lang="en-US" sz="2500" dirty="0"/>
              <a:t>Some instructors transfer strategies they use online to their f2f classrooms – “reverse benefits.”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170242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Online Learning in Higher Education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229351" y="4658752"/>
            <a:ext cx="167750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chemeClr val="tx2"/>
                </a:solidFill>
              </a:rPr>
              <a:t>Allen and Seaman,</a:t>
            </a:r>
          </a:p>
          <a:p>
            <a:r>
              <a:rPr lang="en-US" sz="1050" dirty="0">
                <a:solidFill>
                  <a:schemeClr val="tx2"/>
                </a:solidFill>
              </a:rPr>
              <a:t>2013 &amp; 2014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9F502D2-01AF-A146-F22D-983EAC673AF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85800" indent="-457200">
              <a:buFont typeface="Arial" panose="020B0604020202020204" pitchFamily="34" charset="0"/>
              <a:buChar char="•"/>
            </a:pPr>
            <a:r>
              <a:rPr lang="en-US" dirty="0"/>
              <a:t>Continued growth for past 14</a:t>
            </a:r>
            <a:r>
              <a:rPr lang="en-US" baseline="30000" dirty="0"/>
              <a:t> </a:t>
            </a:r>
            <a:r>
              <a:rPr lang="en-US" dirty="0"/>
              <a:t>years</a:t>
            </a:r>
          </a:p>
          <a:p>
            <a:pPr marL="685800" indent="-457200">
              <a:buFont typeface="Arial" panose="020B0604020202020204" pitchFamily="34" charset="0"/>
              <a:buChar char="•"/>
            </a:pPr>
            <a:r>
              <a:rPr lang="en-US" dirty="0"/>
              <a:t>At least 32% of all students taking an online course</a:t>
            </a:r>
          </a:p>
          <a:p>
            <a:pPr marL="685800" indent="-457200">
              <a:buFont typeface="Arial" panose="020B0604020202020204" pitchFamily="34" charset="0"/>
              <a:buChar char="•"/>
            </a:pPr>
            <a:r>
              <a:rPr lang="en-US" dirty="0"/>
              <a:t>Student interest 51% higher post covid </a:t>
            </a:r>
          </a:p>
          <a:p>
            <a:pPr marL="685800" indent="-457200">
              <a:buFont typeface="Arial" panose="020B0604020202020204" pitchFamily="34" charset="0"/>
              <a:buChar char="•"/>
            </a:pPr>
            <a:r>
              <a:rPr lang="en-US" dirty="0"/>
              <a:t>Institutions increasing online staff to meet demand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147467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DDDED7-A12D-0FE2-BCAC-4EEF6390E15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Methods</a:t>
            </a:r>
          </a:p>
        </p:txBody>
      </p:sp>
    </p:spTree>
    <p:extLst>
      <p:ext uri="{BB962C8B-B14F-4D97-AF65-F5344CB8AC3E}">
        <p14:creationId xmlns:p14="http://schemas.microsoft.com/office/powerpoint/2010/main" val="30385486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E4B9697-AEA4-2689-46F5-5E8ED12080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 Goals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FA31EDC-963B-9A0E-0D6F-508D1BB2FF0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71500" indent="-342900">
              <a:buFont typeface="Arial" panose="020B0604020202020204" pitchFamily="34" charset="0"/>
              <a:buChar char="•"/>
            </a:pPr>
            <a:r>
              <a:rPr lang="en-US" sz="2400" dirty="0"/>
              <a:t>Do QM professional development workshops have an impact on pedagogical practice in f2f and blended/online teaching modes?</a:t>
            </a:r>
          </a:p>
          <a:p>
            <a:pPr marL="571500" indent="-342900">
              <a:buFont typeface="Arial" panose="020B0604020202020204" pitchFamily="34" charset="0"/>
              <a:buChar char="•"/>
            </a:pPr>
            <a:r>
              <a:rPr lang="en-US" sz="2400" dirty="0"/>
              <a:t>What types of pedagogical changes in their f2f and blended/online teaching practices do instructors report as a result of developing expertise with the QM approach?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14448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4217A49-775E-74D1-DA73-39EC0DD61F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Procedure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67E9EA6-7831-6EB5-85A1-CE0F3AEF94F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85800" indent="-457200">
              <a:buFont typeface="Arial" panose="020B0604020202020204" pitchFamily="34" charset="0"/>
              <a:buChar char="•"/>
            </a:pPr>
            <a:r>
              <a:rPr lang="en-US" dirty="0"/>
              <a:t>Survey to 22,859 individuals</a:t>
            </a:r>
          </a:p>
          <a:p>
            <a:pPr marL="1143000" lvl="1" indent="-457200">
              <a:buFont typeface="Arial" panose="020B0604020202020204" pitchFamily="34" charset="0"/>
              <a:buChar char="•"/>
            </a:pPr>
            <a:r>
              <a:rPr lang="en-US" dirty="0"/>
              <a:t>Must have participated in QM workshop in past 3 years (&lt;2015)</a:t>
            </a:r>
          </a:p>
          <a:p>
            <a:pPr marL="685800" indent="-457200">
              <a:buFont typeface="Arial" panose="020B0604020202020204" pitchFamily="34" charset="0"/>
              <a:buChar char="•"/>
            </a:pPr>
            <a:r>
              <a:rPr lang="en-US" dirty="0"/>
              <a:t>Qualitative and quantitative questions</a:t>
            </a:r>
          </a:p>
        </p:txBody>
      </p:sp>
    </p:spTree>
    <p:extLst>
      <p:ext uri="{BB962C8B-B14F-4D97-AF65-F5344CB8AC3E}">
        <p14:creationId xmlns:p14="http://schemas.microsoft.com/office/powerpoint/2010/main" val="8255230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554C3B34-D993-E481-6841-A9DA22CCA3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Questions 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852E2BA-0269-7852-9448-EAC5F2DCFF8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14350" indent="-285750">
              <a:buFont typeface="Arial" panose="020B0604020202020204" pitchFamily="34" charset="0"/>
              <a:buChar char="•"/>
            </a:pPr>
            <a:r>
              <a:rPr lang="en-US" sz="1500" dirty="0">
                <a:effectLst/>
                <a:latin typeface="Trebuchet MS" panose="020B0703020202090204" pitchFamily="34" charset="0"/>
              </a:rPr>
              <a:t>Which of the following Quality Matters workshops have you completed? For each workshop you have taken, please rate the extent to which it has influenced your professional/pedagogical practice. (Use this Likert scale: 1–not at all influential, 2–slightly influential, 3–somewhat influential, 4–very influential, 5–extremely influential, NA)</a:t>
            </a:r>
          </a:p>
          <a:p>
            <a:pPr marL="571500" indent="-342900">
              <a:buFont typeface="Arial" panose="020B0604020202020204" pitchFamily="34" charset="0"/>
              <a:buChar char="•"/>
            </a:pPr>
            <a:endParaRPr lang="en-US" sz="2000" dirty="0">
              <a:effectLst/>
              <a:latin typeface="Trebuchet MS" panose="020B0703020202090204" pitchFamily="34" charset="0"/>
            </a:endParaRPr>
          </a:p>
          <a:p>
            <a:pPr marL="514350" indent="-285750">
              <a:buFont typeface="Arial" panose="020B0604020202020204" pitchFamily="34" charset="0"/>
              <a:buChar char="•"/>
            </a:pPr>
            <a:r>
              <a:rPr lang="en-US" sz="1500" dirty="0">
                <a:effectLst/>
                <a:latin typeface="Trebuchet MS" panose="020B0703020202090204" pitchFamily="34" charset="0"/>
              </a:rPr>
              <a:t>Please identify which of the following impacts you have experienced in your face-to-face teaching practice as a result of learning about the Quality Matters standards.</a:t>
            </a:r>
          </a:p>
          <a:p>
            <a:pPr marL="514350" indent="-285750">
              <a:buFont typeface="Arial" panose="020B0604020202020204" pitchFamily="34" charset="0"/>
              <a:buChar char="•"/>
            </a:pPr>
            <a:endParaRPr lang="en-US" sz="1500" dirty="0">
              <a:effectLst/>
              <a:latin typeface="Trebuchet MS" panose="020B0703020202090204" pitchFamily="34" charset="0"/>
            </a:endParaRPr>
          </a:p>
          <a:p>
            <a:pPr marL="514350" indent="-285750">
              <a:buFont typeface="Arial" panose="020B0604020202020204" pitchFamily="34" charset="0"/>
              <a:buChar char="•"/>
            </a:pPr>
            <a:r>
              <a:rPr lang="en-US" sz="1500" dirty="0">
                <a:effectLst/>
                <a:latin typeface="Trebuchet MS" panose="020B0703020202090204" pitchFamily="34" charset="0"/>
              </a:rPr>
              <a:t>Please provide a brief description of a specific example or critical moment in your online or blended teaching when you implemented a new teaching strategy, learning activity, or practice as a result of learning about the Quality Matters standards.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58529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CAD4188-65E5-FFC2-D77D-4F48DCF29A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Analysis 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B22E682-DA18-B2EF-D72A-46F710C9E73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85800" indent="-457200">
              <a:buFont typeface="Arial" panose="020B0604020202020204" pitchFamily="34" charset="0"/>
              <a:buChar char="•"/>
            </a:pPr>
            <a:r>
              <a:rPr lang="en-US" dirty="0"/>
              <a:t>Descriptive statistics </a:t>
            </a:r>
          </a:p>
          <a:p>
            <a:pPr marL="685800" indent="-457200">
              <a:buFont typeface="Arial" panose="020B0604020202020204" pitchFamily="34" charset="0"/>
              <a:buChar char="•"/>
            </a:pPr>
            <a:r>
              <a:rPr lang="en-US" dirty="0"/>
              <a:t>Inductive and deductive coding</a:t>
            </a:r>
          </a:p>
          <a:p>
            <a:pPr marL="1143000" lvl="1" indent="-457200">
              <a:buFont typeface="Arial" panose="020B0604020202020204" pitchFamily="34" charset="0"/>
              <a:buChar char="•"/>
            </a:pPr>
            <a:r>
              <a:rPr lang="en-US" dirty="0"/>
              <a:t>QM Course Design Rubric Standards</a:t>
            </a:r>
          </a:p>
          <a:p>
            <a:pPr marL="1143000" lvl="1" indent="-457200">
              <a:buFont typeface="Arial" panose="020B0604020202020204" pitchFamily="34" charset="0"/>
              <a:buChar char="•"/>
            </a:pPr>
            <a:r>
              <a:rPr lang="en-US" dirty="0"/>
              <a:t>Multiple coders</a:t>
            </a:r>
          </a:p>
        </p:txBody>
      </p:sp>
    </p:spTree>
    <p:extLst>
      <p:ext uri="{BB962C8B-B14F-4D97-AF65-F5344CB8AC3E}">
        <p14:creationId xmlns:p14="http://schemas.microsoft.com/office/powerpoint/2010/main" val="29551882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F5DF8-D7F3-DDE7-C6A9-AE86330D52D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</p:spTree>
    <p:extLst>
      <p:ext uri="{BB962C8B-B14F-4D97-AF65-F5344CB8AC3E}">
        <p14:creationId xmlns:p14="http://schemas.microsoft.com/office/powerpoint/2010/main" val="30915554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CAD4188-65E5-FFC2-D77D-4F48DCF29A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Demographics: Response Rate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5A27A8-C0C8-DF8C-4466-F58462D6421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85800" indent="-457200">
              <a:buFont typeface="Arial" panose="020B0604020202020204" pitchFamily="34" charset="0"/>
              <a:buChar char="•"/>
            </a:pPr>
            <a:r>
              <a:rPr lang="en-US" dirty="0"/>
              <a:t>Response rate: 9.4%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010232E-1C2E-28CB-0F12-ED58F7E47F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601255"/>
              </p:ext>
            </p:extLst>
          </p:nvPr>
        </p:nvGraphicFramePr>
        <p:xfrm>
          <a:off x="833717" y="1920875"/>
          <a:ext cx="7315200" cy="2209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3660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/>
                        <a:t>F2F</a:t>
                      </a: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/>
                        <a:t>Online/Blended</a:t>
                      </a: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/>
                        <a:t>Both</a:t>
                      </a: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66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87.5%</a:t>
                      </a:r>
                    </a:p>
                  </a:txBody>
                  <a:tcPr anchor="ctr">
                    <a:solidFill>
                      <a:schemeClr val="accent4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88.5%</a:t>
                      </a:r>
                    </a:p>
                  </a:txBody>
                  <a:tcPr anchor="ctr">
                    <a:solidFill>
                      <a:schemeClr val="accent4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80%</a:t>
                      </a:r>
                    </a:p>
                  </a:txBody>
                  <a:tcPr anchor="ctr">
                    <a:solidFill>
                      <a:schemeClr val="accent4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66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n=1878</a:t>
                      </a:r>
                    </a:p>
                  </a:txBody>
                  <a:tcPr anchor="ctr">
                    <a:solidFill>
                      <a:schemeClr val="accent4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n=1900</a:t>
                      </a:r>
                    </a:p>
                  </a:txBody>
                  <a:tcPr anchor="ctr">
                    <a:solidFill>
                      <a:schemeClr val="accent4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n=1720</a:t>
                      </a:r>
                    </a:p>
                  </a:txBody>
                  <a:tcPr anchor="ctr">
                    <a:solidFill>
                      <a:schemeClr val="accent4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411709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B23DC32-42B1-8719-E6E4-2185B0A019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Demographics: Teaching Experience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D19F44A4-E6CC-4AC7-BEED-66AD518EEEF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547322"/>
              </p:ext>
            </p:extLst>
          </p:nvPr>
        </p:nvGraphicFramePr>
        <p:xfrm>
          <a:off x="533400" y="1063625"/>
          <a:ext cx="7903234" cy="3361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492818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Please Check Your Audio Setup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F7468E0-8390-BF4F-A1FD-69AE9859BD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49" y="2477480"/>
            <a:ext cx="4333459" cy="61419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69677" y="3020285"/>
            <a:ext cx="42241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89"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prstClr val="black"/>
                </a:solidFill>
                <a:latin typeface="Trebuchet MS" charset="0"/>
                <a:ea typeface="ＭＳ Ｐゴシック" charset="0"/>
                <a:cs typeface="ＭＳ Ｐゴシック" charset="0"/>
              </a:rPr>
              <a:t>You will be muted during this session, but please test your speaker.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0BC62E0-283F-EC43-8929-35AC3C9BB7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09071" y="1038225"/>
            <a:ext cx="3550398" cy="292542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1AA5A867-D0DA-4A47-BB26-98F356DAA59D}"/>
              </a:ext>
            </a:extLst>
          </p:cNvPr>
          <p:cNvSpPr/>
          <p:nvPr/>
        </p:nvSpPr>
        <p:spPr>
          <a:xfrm>
            <a:off x="210595" y="2606224"/>
            <a:ext cx="1084839" cy="37119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white"/>
              </a:solidFill>
              <a:latin typeface="Trebuchet MS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6A3C20C6-D8A1-DF4C-BFBE-E42A7311136E}"/>
              </a:ext>
            </a:extLst>
          </p:cNvPr>
          <p:cNvCxnSpPr>
            <a:cxnSpLocks/>
          </p:cNvCxnSpPr>
          <p:nvPr/>
        </p:nvCxnSpPr>
        <p:spPr>
          <a:xfrm flipV="1">
            <a:off x="1343653" y="1784974"/>
            <a:ext cx="3965418" cy="118600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70566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CAD4188-65E5-FFC2-D77D-4F48DCF29A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Demographics: QM Peer Reviewers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78B7738B-8A57-16E7-5BA1-2A46F8BC04F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38402711"/>
              </p:ext>
            </p:extLst>
          </p:nvPr>
        </p:nvGraphicFramePr>
        <p:xfrm>
          <a:off x="1673352" y="1063625"/>
          <a:ext cx="5291328" cy="32523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363783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A9616F-E853-4919-AF08-4DF4937451B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 sz="3200" dirty="0">
                <a:solidFill>
                  <a:schemeClr val="bg1">
                    <a:lumMod val="85000"/>
                  </a:schemeClr>
                </a:solidFill>
                <a:latin typeface="Trebuchet MS" panose="020B0703020202090204" pitchFamily="34" charset="0"/>
              </a:rPr>
              <a:t>RQ 1: </a:t>
            </a:r>
            <a:r>
              <a:rPr lang="en-US" sz="3200" dirty="0">
                <a:solidFill>
                  <a:schemeClr val="bg1">
                    <a:lumMod val="85000"/>
                  </a:schemeClr>
                </a:solidFill>
                <a:effectLst/>
                <a:latin typeface="Trebuchet MS" panose="020B0703020202090204" pitchFamily="34" charset="0"/>
              </a:rPr>
              <a:t>Do QM professional development workshops have an impact on pedagogical practice in f2f and blended/online teaching modes?</a:t>
            </a:r>
            <a:br>
              <a:rPr lang="en-US" sz="1200" dirty="0">
                <a:effectLst/>
                <a:latin typeface="Trebuchet MS" panose="020B0703020202090204" pitchFamily="34" charset="0"/>
              </a:rPr>
            </a:br>
            <a:endParaRPr lang="en-US" dirty="0">
              <a:latin typeface="Trebuchet MS" panose="020B070302020209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40480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B23DC32-42B1-8719-E6E4-2185B0A019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40880"/>
            <a:ext cx="8229600" cy="857250"/>
          </a:xfrm>
        </p:spPr>
        <p:txBody>
          <a:bodyPr/>
          <a:lstStyle/>
          <a:p>
            <a:r>
              <a:rPr lang="en-US" sz="3600" dirty="0"/>
              <a:t>Impact on Online/Blended Instruction</a:t>
            </a:r>
          </a:p>
        </p:txBody>
      </p:sp>
      <p:graphicFrame>
        <p:nvGraphicFramePr>
          <p:cNvPr id="2" name="Content Placeholder 3">
            <a:extLst>
              <a:ext uri="{FF2B5EF4-FFF2-40B4-BE49-F238E27FC236}">
                <a16:creationId xmlns:a16="http://schemas.microsoft.com/office/drawing/2014/main" id="{9DD6F74E-6879-564F-6013-26457AA0A08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88247656"/>
              </p:ext>
            </p:extLst>
          </p:nvPr>
        </p:nvGraphicFramePr>
        <p:xfrm>
          <a:off x="172528" y="1011867"/>
          <a:ext cx="8844951" cy="3180575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78621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27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9173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%</a:t>
                      </a:r>
                    </a:p>
                  </a:txBody>
                  <a:tcPr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237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Standard 1: Course Overview and Introduction </a:t>
                      </a: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effectLst/>
                          <a:latin typeface="Microsoft Sans Serif"/>
                        </a:rPr>
                        <a:t>71.3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237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Standard</a:t>
                      </a:r>
                      <a:r>
                        <a:rPr lang="en-US" sz="140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2: </a:t>
                      </a: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Learning Objectives (Competencies)</a:t>
                      </a: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effectLst/>
                          <a:latin typeface="Microsoft Sans Serif"/>
                        </a:rPr>
                        <a:t>66.9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237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Standard 5: Course Activities and Learner Interaction</a:t>
                      </a: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effectLst/>
                          <a:latin typeface="Microsoft Sans Serif"/>
                        </a:rPr>
                        <a:t>63.1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237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Standard 3: Assessment and Measurement </a:t>
                      </a: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effectLst/>
                          <a:latin typeface="Microsoft Sans Serif"/>
                        </a:rPr>
                        <a:t>58.0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237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Standard 8: Accessibility and Usability</a:t>
                      </a: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effectLst/>
                          <a:latin typeface="Microsoft Sans Serif"/>
                        </a:rPr>
                        <a:t>57.1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237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Standard 4: Instructional Materials </a:t>
                      </a: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effectLst/>
                          <a:latin typeface="Microsoft Sans Serif"/>
                        </a:rPr>
                        <a:t>55.1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237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Standard 7: Learner Support </a:t>
                      </a: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effectLst/>
                          <a:latin typeface="Microsoft Sans Serif"/>
                        </a:rPr>
                        <a:t>46.8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237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Standard 6: Course Technology </a:t>
                      </a: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effectLst/>
                          <a:latin typeface="Microsoft Sans Serif"/>
                        </a:rPr>
                        <a:t>42.3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237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None of the Above</a:t>
                      </a: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effectLst/>
                          <a:latin typeface="Microsoft Sans Serif"/>
                        </a:rPr>
                        <a:t>6.3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78932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B23DC32-42B1-8719-E6E4-2185B0A019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Impact on F2F Instruction</a:t>
            </a:r>
          </a:p>
        </p:txBody>
      </p:sp>
      <p:graphicFrame>
        <p:nvGraphicFramePr>
          <p:cNvPr id="2" name="Content Placeholder 3">
            <a:extLst>
              <a:ext uri="{FF2B5EF4-FFF2-40B4-BE49-F238E27FC236}">
                <a16:creationId xmlns:a16="http://schemas.microsoft.com/office/drawing/2014/main" id="{017CCA89-B42F-FB5A-49F4-4401FF19388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4472257"/>
              </p:ext>
            </p:extLst>
          </p:nvPr>
        </p:nvGraphicFramePr>
        <p:xfrm>
          <a:off x="198408" y="1063625"/>
          <a:ext cx="8738558" cy="3163314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77676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0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12479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%</a:t>
                      </a:r>
                    </a:p>
                  </a:txBody>
                  <a:tcPr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247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Reflected on my teaching goals and objectives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effectLst/>
                          <a:latin typeface="Microsoft Sans Serif"/>
                        </a:rPr>
                        <a:t>70.3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100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Redesigned a learning activity or assessment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effectLst/>
                          <a:latin typeface="Microsoft Sans Serif"/>
                        </a:rPr>
                        <a:t>60.0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247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Became more aware of how I communicate with my students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effectLst/>
                          <a:latin typeface="Microsoft Sans Serif"/>
                        </a:rPr>
                        <a:t>50.6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247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Added and/or eliminated course elements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effectLst/>
                          <a:latin typeface="Microsoft Sans Serif"/>
                        </a:rPr>
                        <a:t>47.5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247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Added between-class activities such as videos, quizzes, and online discussion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effectLst/>
                          <a:latin typeface="Microsoft Sans Serif"/>
                        </a:rPr>
                        <a:t>44.3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247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Restructured the sequencing of course elements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effectLst/>
                          <a:latin typeface="Microsoft Sans Serif"/>
                        </a:rPr>
                        <a:t>39.7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247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Questioned my assumptions about how students learn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effectLst/>
                          <a:latin typeface="Microsoft Sans Serif"/>
                        </a:rPr>
                        <a:t>35.1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247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Changed the way I conduct class sessions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effectLst/>
                          <a:latin typeface="Microsoft Sans Serif"/>
                        </a:rPr>
                        <a:t>27.4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247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Added more group activities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effectLst/>
                          <a:latin typeface="Microsoft Sans Serif"/>
                        </a:rPr>
                        <a:t>27.3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231719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A9616F-E853-4919-AF08-4DF4937451B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 sz="3200" dirty="0">
                <a:solidFill>
                  <a:schemeClr val="bg1">
                    <a:lumMod val="85000"/>
                  </a:schemeClr>
                </a:solidFill>
              </a:rPr>
              <a:t>RQ 2: What types of pedagogical changes in their f2f and blended/online teaching practice do instructors report as a result of developing expertise with the QM approach?</a:t>
            </a:r>
            <a:br>
              <a:rPr lang="en-US" sz="3200" dirty="0">
                <a:solidFill>
                  <a:schemeClr val="bg1">
                    <a:lumMod val="85000"/>
                  </a:schemeClr>
                </a:solidFill>
              </a:rPr>
            </a:b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61560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B23DC32-42B1-8719-E6E4-2185B0A019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Impact on Online/Blended Instruction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526984F-C182-8696-26D3-A9081AC57D7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-457200">
              <a:buFont typeface="Arial" panose="020B0604020202020204" pitchFamily="34" charset="0"/>
              <a:buChar char="•"/>
            </a:pPr>
            <a:r>
              <a:rPr lang="en-US" sz="2800" dirty="0"/>
              <a:t>Standard 1: Course Overview and Introduction</a:t>
            </a:r>
          </a:p>
          <a:p>
            <a:pPr indent="-457200">
              <a:buFont typeface="Arial" panose="020B0604020202020204" pitchFamily="34" charset="0"/>
              <a:buChar char="•"/>
            </a:pPr>
            <a:r>
              <a:rPr lang="en-US" sz="2800" dirty="0"/>
              <a:t>Standard 2: Learning Objectives</a:t>
            </a:r>
          </a:p>
          <a:p>
            <a:pPr indent="-457200">
              <a:buFont typeface="Arial" panose="020B0604020202020204" pitchFamily="34" charset="0"/>
              <a:buChar char="•"/>
            </a:pPr>
            <a:r>
              <a:rPr lang="en-US" sz="2800" dirty="0"/>
              <a:t>Standard 5: Course Activities and Interaction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50755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Critical Moments: Online/Blended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189" y="1200150"/>
            <a:ext cx="8367622" cy="3044046"/>
          </a:xfrm>
        </p:spPr>
        <p:txBody>
          <a:bodyPr>
            <a:normAutofit fontScale="92500" lnSpcReduction="10000"/>
          </a:bodyPr>
          <a:lstStyle/>
          <a:p>
            <a:pPr marL="514350" indent="-285750">
              <a:buFont typeface="Arial" panose="020B0604020202020204" pitchFamily="34" charset="0"/>
              <a:buChar char="•"/>
            </a:pPr>
            <a:r>
              <a:rPr lang="en-US" sz="1800" b="1" dirty="0"/>
              <a:t>Adopting a Learner-Centric Orientation</a:t>
            </a:r>
          </a:p>
          <a:p>
            <a:pPr marL="0" indent="0"/>
            <a:r>
              <a:rPr lang="en-US" sz="1800" dirty="0"/>
              <a:t>“Taking the QM courses have really helped me evaluate my courses from the student's viewpoint. I routinely try to view the course from a student's point of view and determine if the instructions are clear, links are valid, and other important information I find easy to access.”</a:t>
            </a:r>
          </a:p>
          <a:p>
            <a:pPr marL="0" indent="0"/>
            <a:endParaRPr lang="en-US" sz="1800" dirty="0"/>
          </a:p>
          <a:p>
            <a:pPr marL="514350" indent="-285750">
              <a:buFont typeface="Arial" panose="020B0604020202020204" pitchFamily="34" charset="0"/>
              <a:buChar char="•"/>
            </a:pPr>
            <a:r>
              <a:rPr lang="en-US" sz="1800" b="1" dirty="0"/>
              <a:t>Awareness of Accessibility Compliance</a:t>
            </a:r>
          </a:p>
          <a:p>
            <a:pPr marL="0" indent="0"/>
            <a:r>
              <a:rPr lang="en-US" sz="1800" dirty="0"/>
              <a:t>“I am now more careful about making sure that my material is accessible to students and that the organization of the material makes sense as is user-friendly.  I have had several visually-impaired students over the years and accessibility is critical.”</a:t>
            </a:r>
          </a:p>
          <a:p>
            <a:pPr marL="0" indent="0"/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529990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B23DC32-42B1-8719-E6E4-2185B0A019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Impact on F2F Instruction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526984F-C182-8696-26D3-A9081AC57D7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2800" dirty="0"/>
              <a:t>Reflection on goals and objectives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2800" dirty="0"/>
              <a:t>Redesign of learning activities or assessments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2800" dirty="0"/>
              <a:t>Awareness of communication with students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3812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Critical Moments: F2F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189" y="1200150"/>
            <a:ext cx="8367622" cy="3044046"/>
          </a:xfrm>
        </p:spPr>
        <p:txBody>
          <a:bodyPr>
            <a:normAutofit fontScale="92500"/>
          </a:bodyPr>
          <a:lstStyle/>
          <a:p>
            <a:pPr marL="514350" indent="-285750">
              <a:buFont typeface="Arial" panose="020B0604020202020204" pitchFamily="34" charset="0"/>
              <a:buChar char="•"/>
            </a:pPr>
            <a:r>
              <a:rPr lang="en-US" sz="1800" b="1" dirty="0"/>
              <a:t>Re-purposing Instructional Materials</a:t>
            </a:r>
          </a:p>
          <a:p>
            <a:pPr marL="0" indent="0">
              <a:buNone/>
            </a:pPr>
            <a:r>
              <a:rPr lang="en-US" sz="1800" dirty="0"/>
              <a:t>“I augment my face to face class with online resources, the same that my online students have access to.  We use Blackboard at our institution and now I have a Blackboard site for my face to face classes that mirrors my online section(s).”</a:t>
            </a:r>
          </a:p>
          <a:p>
            <a:pPr marL="0" indent="0">
              <a:buNone/>
            </a:pPr>
            <a:endParaRPr lang="en-US" sz="1800" dirty="0"/>
          </a:p>
          <a:p>
            <a:pPr marL="514350" indent="-285750">
              <a:buFont typeface="Arial" panose="020B0604020202020204" pitchFamily="34" charset="0"/>
              <a:buChar char="•"/>
            </a:pPr>
            <a:r>
              <a:rPr lang="en-US" sz="1800" b="1" dirty="0"/>
              <a:t>Aligning Course Materials and Outcomes</a:t>
            </a:r>
          </a:p>
          <a:p>
            <a:pPr marL="0" indent="0">
              <a:buNone/>
            </a:pPr>
            <a:r>
              <a:rPr lang="en-US" sz="1800" dirty="0"/>
              <a:t>“In making the course objectives align more closely with the unit/module objectives, my course alignment has improved greatly. Makes more sense to students when they can see how each activity/assignment is linked to a unit/module objective, and then to a course objective.”</a:t>
            </a:r>
          </a:p>
          <a:p>
            <a:pPr marL="0" indent="0"/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8048364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Cross-Cutting Themes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0" indent="-457200">
              <a:buFont typeface="Arial" panose="020B0604020202020204" pitchFamily="34" charset="0"/>
              <a:buChar char="•"/>
            </a:pPr>
            <a:r>
              <a:rPr lang="en-US" sz="2800" dirty="0"/>
              <a:t>Paying attention to alignment</a:t>
            </a:r>
          </a:p>
          <a:p>
            <a:pPr marL="685800" indent="-457200">
              <a:buFont typeface="Arial" panose="020B0604020202020204" pitchFamily="34" charset="0"/>
              <a:buChar char="•"/>
            </a:pPr>
            <a:r>
              <a:rPr lang="en-US" sz="2800" dirty="0"/>
              <a:t>Sharing learning objectives with students</a:t>
            </a:r>
          </a:p>
          <a:p>
            <a:pPr marL="685800" indent="-457200">
              <a:buFont typeface="Arial" panose="020B0604020202020204" pitchFamily="34" charset="0"/>
              <a:buChar char="•"/>
            </a:pPr>
            <a:r>
              <a:rPr lang="en-US" sz="2800" dirty="0"/>
              <a:t>Appreciating the student point of view</a:t>
            </a:r>
          </a:p>
          <a:p>
            <a:pPr marL="685800" indent="-457200">
              <a:buFont typeface="Arial" panose="020B0604020202020204" pitchFamily="34" charset="0"/>
              <a:buChar char="•"/>
            </a:pPr>
            <a:r>
              <a:rPr lang="en-US" sz="2800" dirty="0"/>
              <a:t>Clarifying communication and instructions</a:t>
            </a:r>
          </a:p>
          <a:p>
            <a:endParaRPr lang="en-US" dirty="0"/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34890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Asking Questions Using the Q&amp;A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77328" y="987422"/>
            <a:ext cx="4294673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89"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prstClr val="black"/>
                </a:solidFill>
                <a:latin typeface="Trebuchet MS" charset="0"/>
                <a:ea typeface="ＭＳ Ｐゴシック" charset="0"/>
                <a:cs typeface="ＭＳ Ｐゴシック" charset="0"/>
              </a:rPr>
              <a:t>Only the host and panelists will see your questions. This is the best way to have your question seen and answered.</a:t>
            </a:r>
          </a:p>
          <a:p>
            <a:pPr defTabSz="457189"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  <a:latin typeface="Trebuchet MS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F7468E0-8390-BF4F-A1FD-69AE9859BD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542" y="3479432"/>
            <a:ext cx="4333459" cy="614191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9F88D92F-4955-D549-AF11-53B650D73AFE}"/>
              </a:ext>
            </a:extLst>
          </p:cNvPr>
          <p:cNvSpPr/>
          <p:nvPr/>
        </p:nvSpPr>
        <p:spPr>
          <a:xfrm>
            <a:off x="2915243" y="3556579"/>
            <a:ext cx="555262" cy="459894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white"/>
              </a:solidFill>
              <a:latin typeface="Trebuchet MS"/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D37A5C10-C6DF-E246-8E1F-FBBBFD1F5B6B}"/>
              </a:ext>
            </a:extLst>
          </p:cNvPr>
          <p:cNvCxnSpPr>
            <a:cxnSpLocks/>
          </p:cNvCxnSpPr>
          <p:nvPr/>
        </p:nvCxnSpPr>
        <p:spPr>
          <a:xfrm flipV="1">
            <a:off x="3470505" y="1445749"/>
            <a:ext cx="1756372" cy="211083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1AC5A357-8BBA-664B-8D95-B9A0621F66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6877" y="973647"/>
            <a:ext cx="2618679" cy="3154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36573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2079ED-58AA-255D-B341-66F2B8D7CFF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Implications</a:t>
            </a:r>
          </a:p>
        </p:txBody>
      </p:sp>
    </p:spTree>
    <p:extLst>
      <p:ext uri="{BB962C8B-B14F-4D97-AF65-F5344CB8AC3E}">
        <p14:creationId xmlns:p14="http://schemas.microsoft.com/office/powerpoint/2010/main" val="24808776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99F90E-E34D-C7C1-EA65-43F8BB13D9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1F73709-1BCB-22B1-6E05-B7CE26F6F5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85800" indent="-457200">
              <a:buFont typeface="Arial" panose="020B0604020202020204" pitchFamily="34" charset="0"/>
              <a:buChar char="•"/>
            </a:pPr>
            <a:r>
              <a:rPr lang="en-US" sz="2800" dirty="0"/>
              <a:t>What has your experience been with the phenomenon of “reverse benefits?”</a:t>
            </a:r>
          </a:p>
          <a:p>
            <a:pPr marL="685800" indent="-457200">
              <a:buFont typeface="Arial" panose="020B0604020202020204" pitchFamily="34" charset="0"/>
              <a:buChar char="•"/>
            </a:pPr>
            <a:r>
              <a:rPr lang="en-US" sz="2800" dirty="0"/>
              <a:t>What faculty development opportunities does it present at your institution?</a:t>
            </a:r>
          </a:p>
          <a:p>
            <a:pPr marL="685800" indent="-457200">
              <a:buFont typeface="Arial" panose="020B0604020202020204" pitchFamily="34" charset="0"/>
              <a:buChar char="•"/>
            </a:pPr>
            <a:r>
              <a:rPr lang="en-US" sz="2800" dirty="0"/>
              <a:t>How can these findings be leveraged to promote faculty participation in online teaching at your institution?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799181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899C0D-C0E4-EE5E-D7CB-007A25E1652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9274369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9FFB30A-C3A5-F89E-65C6-6F754D50B9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Directions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86E33B6-E19E-F21C-36A0-330B1FD9322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85800" indent="-457200">
              <a:buFont typeface="Arial" panose="020B0604020202020204" pitchFamily="34" charset="0"/>
              <a:buChar char="•"/>
            </a:pPr>
            <a:r>
              <a:rPr lang="en-US" dirty="0"/>
              <a:t>Replication study with current data</a:t>
            </a:r>
          </a:p>
          <a:p>
            <a:pPr marL="685800" indent="-457200">
              <a:buFont typeface="Arial" panose="020B0604020202020204" pitchFamily="34" charset="0"/>
              <a:buChar char="•"/>
            </a:pPr>
            <a:r>
              <a:rPr lang="en-US"/>
              <a:t>Thematic analysis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953685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8698414-4934-DC4E-848D-2F890E242D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E6CB8A6-937E-A94A-8A34-0D71DDBA93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en-US" b="0"/>
              <a:t>Please type your questions in the chat box.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5F8D93B-068C-E34B-90D4-2F8C567D0F2A}"/>
              </a:ext>
            </a:extLst>
          </p:cNvPr>
          <p:cNvSpPr txBox="1"/>
          <p:nvPr/>
        </p:nvSpPr>
        <p:spPr>
          <a:xfrm>
            <a:off x="7141266" y="4241524"/>
            <a:ext cx="1818860" cy="2539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en-US" sz="1050"/>
          </a:p>
        </p:txBody>
      </p:sp>
    </p:spTree>
    <p:extLst>
      <p:ext uri="{BB962C8B-B14F-4D97-AF65-F5344CB8AC3E}">
        <p14:creationId xmlns:p14="http://schemas.microsoft.com/office/powerpoint/2010/main" val="167421656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9FFB30A-C3A5-F89E-65C6-6F754D50B9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86E33B6-E19E-F21C-36A0-330B1FD932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961950"/>
            <a:ext cx="8229600" cy="3219600"/>
          </a:xfrm>
        </p:spPr>
        <p:txBody>
          <a:bodyPr/>
          <a:lstStyle/>
          <a:p>
            <a:pPr marL="457200" lvl="0" indent="-457200" defTabSz="9144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/>
              <a:t>Kearns, L. R., &amp; </a:t>
            </a:r>
            <a:r>
              <a:rPr lang="en-US" sz="1100" dirty="0" err="1"/>
              <a:t>Mancilla</a:t>
            </a:r>
            <a:r>
              <a:rPr lang="en-US" sz="1100" dirty="0"/>
              <a:t>, R. (2017). The impact of Quality Matters professional development on teaching across delivery formats. </a:t>
            </a:r>
            <a:r>
              <a:rPr lang="en-US" sz="1100" i="1" dirty="0"/>
              <a:t>American Journal of Distance Education</a:t>
            </a:r>
            <a:r>
              <a:rPr lang="en-US" sz="1100" dirty="0"/>
              <a:t>, </a:t>
            </a:r>
            <a:r>
              <a:rPr lang="en-US" sz="1100" i="1" dirty="0"/>
              <a:t>31</a:t>
            </a:r>
            <a:r>
              <a:rPr lang="en-US" sz="1100" dirty="0"/>
              <a:t>(3), 185-197.</a:t>
            </a:r>
          </a:p>
          <a:p>
            <a:pPr marL="457200" lvl="0" indent="-457200" defTabSz="9144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 err="1"/>
              <a:t>McQuiggan</a:t>
            </a:r>
            <a:r>
              <a:rPr lang="en-US" sz="1100" dirty="0"/>
              <a:t>, C. A. (2011). </a:t>
            </a:r>
            <a:r>
              <a:rPr lang="en-US" sz="1100" i="1" dirty="0"/>
              <a:t>Preparing to teach online as transformative faculty development. </a:t>
            </a:r>
            <a:r>
              <a:rPr lang="en-US" sz="1100" dirty="0"/>
              <a:t>(Doctoral dissertation). Retrieved from ProQuest Dissertations and Theses. (Accession Order No. AAT 3471829).</a:t>
            </a:r>
          </a:p>
          <a:p>
            <a:pPr marL="457200" lvl="0" indent="-457200" defTabSz="9144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/>
              <a:t>Moore, M. G. (1989). Three types of interaction. </a:t>
            </a:r>
            <a:r>
              <a:rPr lang="en-US" sz="1100" i="1" dirty="0"/>
              <a:t>American Journal of Distance Education, 3</a:t>
            </a:r>
            <a:r>
              <a:rPr lang="en-US" sz="1100" dirty="0"/>
              <a:t>(2), 1-7.</a:t>
            </a:r>
          </a:p>
          <a:p>
            <a:pPr marL="457200" lvl="0" indent="-457200" defTabSz="9144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/>
              <a:t>Pennington, J. P. (2005). </a:t>
            </a:r>
            <a:r>
              <a:rPr lang="en-US" sz="1100" i="1" dirty="0"/>
              <a:t>Reverse benefits: How online teaching benefits face-to-face teaching for higher education faculty. </a:t>
            </a:r>
            <a:r>
              <a:rPr lang="en-US" sz="1100" dirty="0"/>
              <a:t>Retrieved from ProQuest Dissertations and Theses database. (UMI No. 3176722).</a:t>
            </a:r>
          </a:p>
          <a:p>
            <a:pPr indent="-457200">
              <a:lnSpc>
                <a:spcPct val="120000"/>
              </a:lnSpc>
              <a:spcBef>
                <a:spcPts val="0"/>
              </a:spcBef>
            </a:pPr>
            <a:r>
              <a:rPr lang="en-US" sz="1100" dirty="0"/>
              <a:t>Seaman, J. E., Allen, I. E., &amp; Seaman, J. (2018). Grade increase: Tracking distance education in the United States. Babson Survey Research Group.</a:t>
            </a:r>
          </a:p>
          <a:p>
            <a:pPr marL="457200" lvl="0" indent="-457200" defTabSz="9144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/>
              <a:t>Shea, P. J., </a:t>
            </a:r>
            <a:r>
              <a:rPr lang="en-US" sz="1100" dirty="0" err="1"/>
              <a:t>Pelz</a:t>
            </a:r>
            <a:r>
              <a:rPr lang="en-US" sz="1100" dirty="0"/>
              <a:t>, W., </a:t>
            </a:r>
            <a:r>
              <a:rPr lang="en-US" sz="1100" dirty="0" err="1"/>
              <a:t>Fredericksen</a:t>
            </a:r>
            <a:r>
              <a:rPr lang="en-US" sz="1100" dirty="0"/>
              <a:t>, E. E., and Pickett, A. (2002). Online teaching as a catalyst for classroom-based instructional </a:t>
            </a:r>
            <a:r>
              <a:rPr lang="en-US" sz="1000" dirty="0"/>
              <a:t>transformation. In J. </a:t>
            </a:r>
            <a:r>
              <a:rPr lang="en-US" sz="1000" dirty="0" err="1"/>
              <a:t>Bourne</a:t>
            </a:r>
            <a:r>
              <a:rPr lang="en-US" sz="1000" dirty="0"/>
              <a:t> and J.C. Moore (Eds.) </a:t>
            </a:r>
            <a:r>
              <a:rPr lang="en-US" sz="1000" i="1" dirty="0"/>
              <a:t>Elements of quality online education </a:t>
            </a:r>
            <a:r>
              <a:rPr lang="en-US" sz="1000" dirty="0"/>
              <a:t>(p. 103-126). Needham, MA: SCOLE.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900320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F298FE-CDD1-5F04-B892-FE1F76D2A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Contact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89A82F-61ED-4C95-B6B0-509F43A3897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/>
              <a:t>Rae </a:t>
            </a:r>
            <a:r>
              <a:rPr lang="en-US" b="0" dirty="0" err="1"/>
              <a:t>Mancilla</a:t>
            </a:r>
            <a:r>
              <a:rPr lang="en-US" b="0" dirty="0"/>
              <a:t>, </a:t>
            </a:r>
            <a:r>
              <a:rPr lang="en-US" b="0" dirty="0">
                <a:hlinkClick r:id="rId2"/>
              </a:rPr>
              <a:t>ram199@pitt.edu</a:t>
            </a:r>
            <a:endParaRPr lang="en-US" b="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6823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/>
              <a:t>Let’s chat…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B23A291-EC64-FD44-9065-678A74DB8C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034" y="3326337"/>
            <a:ext cx="4333459" cy="61419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040FC5E-5971-AE40-9E0D-D6899C9165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0129" y="130172"/>
            <a:ext cx="1834373" cy="414818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1DCABAB-9D40-4047-AB0C-B9E0B3FEEB0F}"/>
              </a:ext>
            </a:extLst>
          </p:cNvPr>
          <p:cNvSpPr/>
          <p:nvPr/>
        </p:nvSpPr>
        <p:spPr>
          <a:xfrm>
            <a:off x="1711131" y="3480633"/>
            <a:ext cx="555262" cy="459894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white"/>
              </a:solidFill>
              <a:latin typeface="Trebuchet MS"/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42A9BF16-CD57-5344-8DEE-3EEFE31F0F8F}"/>
              </a:ext>
            </a:extLst>
          </p:cNvPr>
          <p:cNvCxnSpPr>
            <a:cxnSpLocks/>
          </p:cNvCxnSpPr>
          <p:nvPr/>
        </p:nvCxnSpPr>
        <p:spPr>
          <a:xfrm flipV="1">
            <a:off x="2330665" y="457737"/>
            <a:ext cx="3259247" cy="302289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7124700" y="1323702"/>
            <a:ext cx="182880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89"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prstClr val="black"/>
                </a:solidFill>
                <a:latin typeface="Trebuchet MS" charset="0"/>
                <a:ea typeface="ＭＳ Ｐゴシック" charset="0"/>
                <a:cs typeface="ＭＳ Ｐゴシック" charset="0"/>
              </a:rPr>
              <a:t>Select “All panelists and attendees” so everyone sees your comment.</a:t>
            </a:r>
          </a:p>
          <a:p>
            <a:pPr defTabSz="457189"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  <a:latin typeface="Trebuchet MS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71058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52;p11">
            <a:extLst>
              <a:ext uri="{FF2B5EF4-FFF2-40B4-BE49-F238E27FC236}">
                <a16:creationId xmlns:a16="http://schemas.microsoft.com/office/drawing/2014/main" id="{28E3E356-4382-EF4D-8690-4BCE39B58272}"/>
              </a:ext>
            </a:extLst>
          </p:cNvPr>
          <p:cNvSpPr txBox="1">
            <a:spLocks/>
          </p:cNvSpPr>
          <p:nvPr/>
        </p:nvSpPr>
        <p:spPr bwMode="auto">
          <a:xfrm>
            <a:off x="4641150" y="62822"/>
            <a:ext cx="4425000" cy="1870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spcFirstLastPara="1" vert="horz" wrap="square" lIns="91425" tIns="91425" rIns="91425" bIns="91425" numCol="1" anchor="t" anchorCtr="0" compatLnSpc="1">
            <a:prstTxWarp prst="textNoShape">
              <a:avLst/>
            </a:prstTxWarp>
            <a:noAutofit/>
          </a:bodyPr>
          <a:lstStyle>
            <a:lvl1pPr marL="0" indent="0" algn="ctr" defTabSz="457200" rtl="0" fontAlgn="base">
              <a:spcBef>
                <a:spcPct val="20000"/>
              </a:spcBef>
              <a:spcAft>
                <a:spcPct val="0"/>
              </a:spcAft>
              <a:buFont typeface="+mj-lt"/>
              <a:buNone/>
              <a:defRPr sz="3000" kern="1200">
                <a:solidFill>
                  <a:schemeClr val="tx1"/>
                </a:solidFill>
                <a:latin typeface="Lato"/>
                <a:ea typeface="ＭＳ Ｐゴシック" charset="0"/>
                <a:cs typeface="ＭＳ Ｐゴシック" charset="0"/>
              </a:defRPr>
            </a:lvl1pPr>
            <a:lvl2pPr marL="457200" indent="0" algn="ctr" defTabSz="457200" rtl="0" fontAlgn="base">
              <a:spcBef>
                <a:spcPct val="20000"/>
              </a:spcBef>
              <a:spcAft>
                <a:spcPct val="0"/>
              </a:spcAft>
              <a:buFont typeface="+mj-lt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2pPr>
            <a:lvl3pPr marL="914400" indent="0" algn="ctr" defTabSz="457200" rtl="0" fontAlgn="base">
              <a:spcBef>
                <a:spcPct val="20000"/>
              </a:spcBef>
              <a:spcAft>
                <a:spcPct val="0"/>
              </a:spcAft>
              <a:buSzPct val="120000"/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3pPr>
            <a:lvl4pPr marL="1371600" indent="0" algn="ctr" defTabSz="457200" rtl="0" fontAlgn="base">
              <a:spcBef>
                <a:spcPct val="20000"/>
              </a:spcBef>
              <a:spcAft>
                <a:spcPct val="0"/>
              </a:spcAft>
              <a:buSzPct val="90000"/>
              <a:buFont typeface="Lucida Grande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4pPr>
            <a:lvl5pPr marL="1828800" indent="0" algn="ctr" defTabSz="457200" rtl="0" fontAlgn="base">
              <a:spcBef>
                <a:spcPct val="20000"/>
              </a:spcBef>
              <a:spcAft>
                <a:spcPct val="0"/>
              </a:spcAft>
              <a:buSzPct val="80000"/>
              <a:buFont typeface="Courier New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457189">
              <a:spcBef>
                <a:spcPts val="0"/>
              </a:spcBef>
              <a:spcAft>
                <a:spcPts val="0"/>
              </a:spcAft>
            </a:pPr>
            <a:r>
              <a:rPr lang="en-US" sz="3600">
                <a:solidFill>
                  <a:srgbClr val="29A7DF"/>
                </a:solidFill>
                <a:latin typeface="Trebuchet MS"/>
                <a:ea typeface="Trebuchet MS"/>
                <a:cs typeface="Trebuchet MS"/>
                <a:sym typeface="Trebuchet MS"/>
              </a:rPr>
              <a:t>@QMProgram</a:t>
            </a:r>
          </a:p>
          <a:p>
            <a:pPr algn="l" defTabSz="457189">
              <a:spcBef>
                <a:spcPts val="0"/>
              </a:spcBef>
              <a:spcAft>
                <a:spcPts val="0"/>
              </a:spcAft>
            </a:pPr>
            <a:r>
              <a:rPr lang="en-US" sz="3600">
                <a:solidFill>
                  <a:srgbClr val="29A7DF"/>
                </a:solidFill>
                <a:latin typeface="Trebuchet MS"/>
                <a:ea typeface="Trebuchet MS"/>
                <a:cs typeface="Trebuchet MS"/>
                <a:sym typeface="Trebuchet MS"/>
              </a:rPr>
              <a:t>#highered</a:t>
            </a:r>
            <a:endParaRPr lang="en-US" sz="3600">
              <a:solidFill>
                <a:prstClr val="black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5" name="Google Shape;53;p11">
            <a:extLst>
              <a:ext uri="{FF2B5EF4-FFF2-40B4-BE49-F238E27FC236}">
                <a16:creationId xmlns:a16="http://schemas.microsoft.com/office/drawing/2014/main" id="{FAFCBDBF-C162-EA49-929F-2EE71CCBA891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9376" y="355825"/>
            <a:ext cx="4334126" cy="352275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54;p11">
            <a:extLst>
              <a:ext uri="{FF2B5EF4-FFF2-40B4-BE49-F238E27FC236}">
                <a16:creationId xmlns:a16="http://schemas.microsoft.com/office/drawing/2014/main" id="{96A4CD66-F805-6244-86BF-9E352D80FADD}"/>
              </a:ext>
            </a:extLst>
          </p:cNvPr>
          <p:cNvSpPr txBox="1"/>
          <p:nvPr/>
        </p:nvSpPr>
        <p:spPr>
          <a:xfrm>
            <a:off x="3343493" y="1717119"/>
            <a:ext cx="5877357" cy="27880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defTabSz="457189" fontAlgn="base"/>
            <a:r>
              <a:rPr lang="en-US" sz="4600" dirty="0">
                <a:solidFill>
                  <a:prstClr val="black"/>
                </a:solidFill>
                <a:latin typeface="Trebuchet MS"/>
                <a:ea typeface="Trebuchet MS"/>
                <a:cs typeface="Trebuchet MS"/>
                <a:sym typeface="Trebuchet MS"/>
              </a:rPr>
              <a:t>    Share how you’ll     </a:t>
            </a:r>
            <a:br>
              <a:rPr lang="en-US" sz="4600" dirty="0">
                <a:solidFill>
                  <a:prstClr val="black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lang="en-US" sz="4600" dirty="0">
                <a:solidFill>
                  <a:prstClr val="black"/>
                </a:solidFill>
                <a:latin typeface="Trebuchet MS"/>
                <a:ea typeface="Trebuchet MS"/>
                <a:cs typeface="Trebuchet MS"/>
                <a:sym typeface="Trebuchet MS"/>
              </a:rPr>
              <a:t>   use something </a:t>
            </a:r>
            <a:br>
              <a:rPr lang="en-US" sz="4600" dirty="0">
                <a:solidFill>
                  <a:prstClr val="black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lang="en-US" sz="4600" dirty="0">
                <a:solidFill>
                  <a:prstClr val="black"/>
                </a:solidFill>
                <a:latin typeface="Trebuchet MS"/>
                <a:ea typeface="Trebuchet MS"/>
                <a:cs typeface="Trebuchet MS"/>
                <a:sym typeface="Trebuchet MS"/>
              </a:rPr>
              <a:t>  you learned today!</a:t>
            </a:r>
            <a:endParaRPr sz="4600" dirty="0">
              <a:solidFill>
                <a:prstClr val="black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8987850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1CA508-985D-D649-FE74-663CABF9259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Research Webinar</a:t>
            </a:r>
            <a:br>
              <a:rPr lang="en-US" dirty="0"/>
            </a:br>
            <a:r>
              <a:rPr lang="en-US" sz="3600" dirty="0">
                <a:solidFill>
                  <a:schemeClr val="bg1">
                    <a:lumMod val="75000"/>
                  </a:schemeClr>
                </a:solidFill>
              </a:rPr>
              <a:t>The Impact of Quality Matters Professional Development on Teaching Across Delivery Formats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103BDE3-26C3-F410-FECA-D11525DBD9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26041" y="4513687"/>
            <a:ext cx="6400800" cy="471780"/>
          </a:xfrm>
        </p:spPr>
        <p:txBody>
          <a:bodyPr/>
          <a:lstStyle/>
          <a:p>
            <a:r>
              <a:rPr lang="en-US" sz="2000" dirty="0">
                <a:solidFill>
                  <a:schemeClr val="accent4">
                    <a:lumMod val="75000"/>
                  </a:schemeClr>
                </a:solidFill>
              </a:rPr>
              <a:t>Dr. Rae </a:t>
            </a:r>
            <a:r>
              <a:rPr lang="en-US" sz="2000" dirty="0" err="1">
                <a:solidFill>
                  <a:schemeClr val="accent4">
                    <a:lumMod val="75000"/>
                  </a:schemeClr>
                </a:solidFill>
              </a:rPr>
              <a:t>Mancilla</a:t>
            </a:r>
            <a:r>
              <a:rPr lang="en-US" sz="2000" dirty="0">
                <a:solidFill>
                  <a:schemeClr val="accent4">
                    <a:lumMod val="75000"/>
                  </a:schemeClr>
                </a:solidFill>
              </a:rPr>
              <a:t>, University of Pittsburgh</a:t>
            </a:r>
          </a:p>
        </p:txBody>
      </p:sp>
    </p:spTree>
    <p:extLst>
      <p:ext uri="{BB962C8B-B14F-4D97-AF65-F5344CB8AC3E}">
        <p14:creationId xmlns:p14="http://schemas.microsoft.com/office/powerpoint/2010/main" val="38540242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6C34411-0CEA-6EA0-1EE0-6E46FB3D40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Session Goals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794A58E-3117-5C21-C147-9687838DF2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71500" indent="-342900">
              <a:buFont typeface="Arial" panose="020B0604020202020204" pitchFamily="34" charset="0"/>
              <a:buChar char="•"/>
            </a:pPr>
            <a:r>
              <a:rPr lang="en-US" sz="2400" dirty="0"/>
              <a:t>Recognize transferability of QM Professional Development to various instructional modalities.</a:t>
            </a:r>
          </a:p>
          <a:p>
            <a:pPr marL="571500" indent="-342900">
              <a:buFont typeface="Arial" panose="020B0604020202020204" pitchFamily="34" charset="0"/>
              <a:buChar char="•"/>
            </a:pPr>
            <a:r>
              <a:rPr lang="en-US" sz="2400" b="0" dirty="0"/>
              <a:t>Discuss common changes to F2F, online, and blended teaching related to participation in QM workshops.</a:t>
            </a:r>
          </a:p>
          <a:p>
            <a:pPr marL="571500" indent="-342900">
              <a:buFont typeface="Arial" panose="020B0604020202020204" pitchFamily="34" charset="0"/>
              <a:buChar char="•"/>
            </a:pPr>
            <a:r>
              <a:rPr lang="en-US" sz="2400" b="0" dirty="0"/>
              <a:t>Identify next steps for research on QM impact.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56767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1BFB847D-E53E-07A6-E426-CE66F771A53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Background </a:t>
            </a:r>
          </a:p>
        </p:txBody>
      </p:sp>
    </p:spTree>
    <p:extLst>
      <p:ext uri="{BB962C8B-B14F-4D97-AF65-F5344CB8AC3E}">
        <p14:creationId xmlns:p14="http://schemas.microsoft.com/office/powerpoint/2010/main" val="22849305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E4B9697-AEA4-2689-46F5-5E8ED12080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 Goals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FA31EDC-963B-9A0E-0D6F-508D1BB2FF0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71500" indent="-342900">
              <a:buFont typeface="Arial" panose="020B0604020202020204" pitchFamily="34" charset="0"/>
              <a:buChar char="•"/>
            </a:pPr>
            <a:r>
              <a:rPr lang="en-US" sz="2400" dirty="0"/>
              <a:t>Do QM professional development workshops have an impact on pedagogical practice in f2f and blended/online teaching modes?</a:t>
            </a:r>
          </a:p>
          <a:p>
            <a:pPr marL="571500" indent="-342900">
              <a:buFont typeface="Arial" panose="020B0604020202020204" pitchFamily="34" charset="0"/>
              <a:buChar char="•"/>
            </a:pPr>
            <a:r>
              <a:rPr lang="en-US" sz="2400" dirty="0"/>
              <a:t>What types of pedagogical changes in their f2f and blended/online teaching practices do instructors report as a result of developing expertise with the QM approach?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290144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Title Master">
  <a:themeElements>
    <a:clrScheme name="QM color palette">
      <a:dk1>
        <a:srgbClr val="000000"/>
      </a:dk1>
      <a:lt1>
        <a:srgbClr val="FFFFFF"/>
      </a:lt1>
      <a:dk2>
        <a:srgbClr val="1F497D"/>
      </a:dk2>
      <a:lt2>
        <a:srgbClr val="E7E7E7"/>
      </a:lt2>
      <a:accent1>
        <a:srgbClr val="1F419A"/>
      </a:accent1>
      <a:accent2>
        <a:srgbClr val="526C7C"/>
      </a:accent2>
      <a:accent3>
        <a:srgbClr val="CBD3D8"/>
      </a:accent3>
      <a:accent4>
        <a:srgbClr val="F9F3D7"/>
      </a:accent4>
      <a:accent5>
        <a:srgbClr val="6B80AA"/>
      </a:accent5>
      <a:accent6>
        <a:srgbClr val="A58B00"/>
      </a:accent6>
      <a:hlink>
        <a:srgbClr val="2A5DB0"/>
      </a:hlink>
      <a:folHlink>
        <a:srgbClr val="2A5DB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ody master 1">
  <a:themeElements>
    <a:clrScheme name="QM color palette">
      <a:dk1>
        <a:srgbClr val="000000"/>
      </a:dk1>
      <a:lt1>
        <a:srgbClr val="FFFFFF"/>
      </a:lt1>
      <a:dk2>
        <a:srgbClr val="1F497D"/>
      </a:dk2>
      <a:lt2>
        <a:srgbClr val="E7E7E7"/>
      </a:lt2>
      <a:accent1>
        <a:srgbClr val="1F419A"/>
      </a:accent1>
      <a:accent2>
        <a:srgbClr val="526C7C"/>
      </a:accent2>
      <a:accent3>
        <a:srgbClr val="CBD3D8"/>
      </a:accent3>
      <a:accent4>
        <a:srgbClr val="F9F3D7"/>
      </a:accent4>
      <a:accent5>
        <a:srgbClr val="6B80AA"/>
      </a:accent5>
      <a:accent6>
        <a:srgbClr val="A58B00"/>
      </a:accent6>
      <a:hlink>
        <a:srgbClr val="2A5DB0"/>
      </a:hlink>
      <a:folHlink>
        <a:srgbClr val="2A5DB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New Section or Closing">
  <a:themeElements>
    <a:clrScheme name="QM color palette">
      <a:dk1>
        <a:srgbClr val="000000"/>
      </a:dk1>
      <a:lt1>
        <a:srgbClr val="FFFFFF"/>
      </a:lt1>
      <a:dk2>
        <a:srgbClr val="1F497D"/>
      </a:dk2>
      <a:lt2>
        <a:srgbClr val="E7E7E7"/>
      </a:lt2>
      <a:accent1>
        <a:srgbClr val="1F419A"/>
      </a:accent1>
      <a:accent2>
        <a:srgbClr val="526C7C"/>
      </a:accent2>
      <a:accent3>
        <a:srgbClr val="CBD3D8"/>
      </a:accent3>
      <a:accent4>
        <a:srgbClr val="F9F3D7"/>
      </a:accent4>
      <a:accent5>
        <a:srgbClr val="6B80AA"/>
      </a:accent5>
      <a:accent6>
        <a:srgbClr val="A58B00"/>
      </a:accent6>
      <a:hlink>
        <a:srgbClr val="2A5DB0"/>
      </a:hlink>
      <a:folHlink>
        <a:srgbClr val="2A5DB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1767</TotalTime>
  <Words>1404</Words>
  <Application>Microsoft Macintosh PowerPoint</Application>
  <PresentationFormat>On-screen Show (16:9)</PresentationFormat>
  <Paragraphs>171</Paragraphs>
  <Slides>36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36</vt:i4>
      </vt:variant>
    </vt:vector>
  </HeadingPairs>
  <TitlesOfParts>
    <vt:vector size="45" baseType="lpstr">
      <vt:lpstr>Arial</vt:lpstr>
      <vt:lpstr>Microsoft Sans Serif</vt:lpstr>
      <vt:lpstr>Trebuchet MS</vt:lpstr>
      <vt:lpstr>Lato</vt:lpstr>
      <vt:lpstr>Calibri</vt:lpstr>
      <vt:lpstr>Courier New</vt:lpstr>
      <vt:lpstr>Title Master</vt:lpstr>
      <vt:lpstr>Body master 1</vt:lpstr>
      <vt:lpstr>New Section or Closing</vt:lpstr>
      <vt:lpstr>Active/Applied Research on Online Learning and Quality Assurance</vt:lpstr>
      <vt:lpstr>Please Check Your Audio Setup</vt:lpstr>
      <vt:lpstr>Asking Questions Using the Q&amp;A</vt:lpstr>
      <vt:lpstr>Let’s chat…</vt:lpstr>
      <vt:lpstr>PowerPoint Presentation</vt:lpstr>
      <vt:lpstr>Research Webinar The Impact of Quality Matters Professional Development on Teaching Across Delivery Formats</vt:lpstr>
      <vt:lpstr>Session Goals</vt:lpstr>
      <vt:lpstr>Background </vt:lpstr>
      <vt:lpstr>Research Goals</vt:lpstr>
      <vt:lpstr>What We Know</vt:lpstr>
      <vt:lpstr>Online Learning in Higher Education</vt:lpstr>
      <vt:lpstr>Methods</vt:lpstr>
      <vt:lpstr>Research Goals</vt:lpstr>
      <vt:lpstr>Procedure</vt:lpstr>
      <vt:lpstr>Sample Questions </vt:lpstr>
      <vt:lpstr>Analysis </vt:lpstr>
      <vt:lpstr>Results</vt:lpstr>
      <vt:lpstr>Demographics: Response Rate</vt:lpstr>
      <vt:lpstr>Demographics: Teaching Experience</vt:lpstr>
      <vt:lpstr>Demographics: QM Peer Reviewers</vt:lpstr>
      <vt:lpstr>RQ 1: Do QM professional development workshops have an impact on pedagogical practice in f2f and blended/online teaching modes? </vt:lpstr>
      <vt:lpstr>Impact on Online/Blended Instruction</vt:lpstr>
      <vt:lpstr>Impact on F2F Instruction</vt:lpstr>
      <vt:lpstr>RQ 2: What types of pedagogical changes in their f2f and blended/online teaching practice do instructors report as a result of developing expertise with the QM approach?  </vt:lpstr>
      <vt:lpstr>Impact on Online/Blended Instruction</vt:lpstr>
      <vt:lpstr>Critical Moments: Online/Blended</vt:lpstr>
      <vt:lpstr>Impact on F2F Instruction</vt:lpstr>
      <vt:lpstr>Critical Moments: F2F</vt:lpstr>
      <vt:lpstr>Cross-Cutting Themes</vt:lpstr>
      <vt:lpstr>Implications</vt:lpstr>
      <vt:lpstr>Discussion</vt:lpstr>
      <vt:lpstr>Conclusion</vt:lpstr>
      <vt:lpstr>Future Directions</vt:lpstr>
      <vt:lpstr>Questions?</vt:lpstr>
      <vt:lpstr>References</vt:lpstr>
      <vt:lpstr>Contact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Active/Applied Research on Online Learning and Quality Assurance</dc:title>
  <cp:lastModifiedBy>Mancilla, Rae</cp:lastModifiedBy>
  <cp:revision>1</cp:revision>
  <dcterms:modified xsi:type="dcterms:W3CDTF">2023-02-07T18:19:32Z</dcterms:modified>
</cp:coreProperties>
</file>