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8" r:id="rId2"/>
    <p:sldId id="423" r:id="rId3"/>
    <p:sldId id="428" r:id="rId4"/>
    <p:sldId id="260" r:id="rId5"/>
    <p:sldId id="420" r:id="rId6"/>
    <p:sldId id="421" r:id="rId7"/>
    <p:sldId id="430" r:id="rId8"/>
    <p:sldId id="431" r:id="rId9"/>
    <p:sldId id="422" r:id="rId10"/>
    <p:sldId id="424" r:id="rId11"/>
    <p:sldId id="425" r:id="rId12"/>
    <p:sldId id="426" r:id="rId13"/>
    <p:sldId id="427" r:id="rId14"/>
    <p:sldId id="429" r:id="rId15"/>
    <p:sldId id="414" r:id="rId16"/>
    <p:sldId id="3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4A9"/>
    <a:srgbClr val="FF8D12"/>
    <a:srgbClr val="E31836"/>
    <a:srgbClr val="336699"/>
    <a:srgbClr val="243972"/>
    <a:srgbClr val="FFCC00"/>
    <a:srgbClr val="139FC0"/>
    <a:srgbClr val="B2B2B2"/>
    <a:srgbClr val="4D4D4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3"/>
    <p:restoredTop sz="84145"/>
  </p:normalViewPr>
  <p:slideViewPr>
    <p:cSldViewPr snapToGrid="0">
      <p:cViewPr varScale="1">
        <p:scale>
          <a:sx n="97" d="100"/>
          <a:sy n="97" d="100"/>
        </p:scale>
        <p:origin x="22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F8D7-DB83-F641-9474-4AAF10F7A142}" type="doc">
      <dgm:prSet loTypeId="urn:microsoft.com/office/officeart/2005/8/layout/radial5" loCatId="" qsTypeId="urn:microsoft.com/office/officeart/2005/8/quickstyle/simple4" qsCatId="simple" csTypeId="urn:microsoft.com/office/officeart/2005/8/colors/accent5_3" csCatId="accent5" phldr="1"/>
      <dgm:spPr/>
      <dgm:t>
        <a:bodyPr/>
        <a:lstStyle/>
        <a:p>
          <a:endParaRPr lang="en-US"/>
        </a:p>
      </dgm:t>
    </dgm:pt>
    <dgm:pt modelId="{A91B9514-45E0-E74D-B04D-62D1B5220661}">
      <dgm:prSet phldrT="[Text]" custT="1"/>
      <dgm:spPr>
        <a:solidFill>
          <a:srgbClr val="C00000"/>
        </a:solidFill>
      </dgm:spPr>
      <dgm:t>
        <a:bodyPr/>
        <a:lstStyle/>
        <a:p>
          <a:r>
            <a:rPr lang="en-US" sz="2800" b="1" dirty="0"/>
            <a:t>WHY?</a:t>
          </a:r>
        </a:p>
      </dgm:t>
    </dgm:pt>
    <dgm:pt modelId="{9B4E8022-4F9C-CB4B-AE39-7E49F336901A}" type="parTrans" cxnId="{AAF1F8F2-3960-DA47-B75B-00977238113F}">
      <dgm:prSet/>
      <dgm:spPr/>
      <dgm:t>
        <a:bodyPr/>
        <a:lstStyle/>
        <a:p>
          <a:endParaRPr lang="en-US"/>
        </a:p>
      </dgm:t>
    </dgm:pt>
    <dgm:pt modelId="{6954C811-594E-2145-AAF2-BDA67B57DFDD}" type="sibTrans" cxnId="{AAF1F8F2-3960-DA47-B75B-00977238113F}">
      <dgm:prSet/>
      <dgm:spPr/>
      <dgm:t>
        <a:bodyPr/>
        <a:lstStyle/>
        <a:p>
          <a:endParaRPr lang="en-US"/>
        </a:p>
      </dgm:t>
    </dgm:pt>
    <dgm:pt modelId="{8A75D96E-2C39-4344-B7A6-8AF962702A16}">
      <dgm:prSet phldrT="[Text]" custT="1"/>
      <dgm:spPr>
        <a:solidFill>
          <a:srgbClr val="0070C0"/>
        </a:solidFill>
      </dgm:spPr>
      <dgm:t>
        <a:bodyPr/>
        <a:lstStyle/>
        <a:p>
          <a:r>
            <a:rPr lang="en-US" sz="1800" kern="1200" dirty="0">
              <a:solidFill>
                <a:prstClr val="white"/>
              </a:solidFill>
              <a:latin typeface="Arial" panose="020B0604020202020204"/>
              <a:ea typeface="+mn-ea"/>
              <a:cs typeface="+mn-cs"/>
            </a:rPr>
            <a:t>Culture</a:t>
          </a:r>
        </a:p>
      </dgm:t>
    </dgm:pt>
    <dgm:pt modelId="{2A4266FE-A4BC-A840-B178-995BC897FAC3}" type="parTrans" cxnId="{4C390D90-C646-0440-9F63-EE1C63B0D938}">
      <dgm:prSet/>
      <dgm:spPr/>
      <dgm:t>
        <a:bodyPr/>
        <a:lstStyle/>
        <a:p>
          <a:endParaRPr lang="en-US"/>
        </a:p>
      </dgm:t>
    </dgm:pt>
    <dgm:pt modelId="{C2903801-9BC8-4E47-B410-7FB837FF81A5}" type="sibTrans" cxnId="{4C390D90-C646-0440-9F63-EE1C63B0D938}">
      <dgm:prSet/>
      <dgm:spPr/>
      <dgm:t>
        <a:bodyPr/>
        <a:lstStyle/>
        <a:p>
          <a:endParaRPr lang="en-US"/>
        </a:p>
      </dgm:t>
    </dgm:pt>
    <dgm:pt modelId="{436434BA-3223-2748-A5A5-5F97AA0B8E0C}">
      <dgm:prSet phldrT="[Text]"/>
      <dgm:spPr>
        <a:solidFill>
          <a:srgbClr val="002060"/>
        </a:solidFill>
      </dgm:spPr>
      <dgm:t>
        <a:bodyPr/>
        <a:lstStyle/>
        <a:p>
          <a:r>
            <a:rPr lang="en-US" dirty="0"/>
            <a:t>Social Status</a:t>
          </a:r>
        </a:p>
      </dgm:t>
    </dgm:pt>
    <dgm:pt modelId="{22D67E23-0152-AD41-8A20-8077DC619ACE}" type="parTrans" cxnId="{02CB8834-42FA-C442-B6CB-D6F140F9EC4D}">
      <dgm:prSet/>
      <dgm:spPr/>
      <dgm:t>
        <a:bodyPr/>
        <a:lstStyle/>
        <a:p>
          <a:endParaRPr lang="en-US"/>
        </a:p>
      </dgm:t>
    </dgm:pt>
    <dgm:pt modelId="{F2FB90CC-FD2D-C54D-802C-8D12154D971A}" type="sibTrans" cxnId="{02CB8834-42FA-C442-B6CB-D6F140F9EC4D}">
      <dgm:prSet/>
      <dgm:spPr/>
      <dgm:t>
        <a:bodyPr/>
        <a:lstStyle/>
        <a:p>
          <a:endParaRPr lang="en-US"/>
        </a:p>
      </dgm:t>
    </dgm:pt>
    <dgm:pt modelId="{B1A2F04D-6DE0-D74F-BFD6-4FEAA0979F5C}">
      <dgm:prSet phldrT="[Text]"/>
      <dgm:spPr>
        <a:solidFill>
          <a:srgbClr val="0184A9"/>
        </a:solidFill>
      </dgm:spPr>
      <dgm:t>
        <a:bodyPr/>
        <a:lstStyle/>
        <a:p>
          <a:r>
            <a:rPr lang="en-US" dirty="0"/>
            <a:t>Personal Relevance</a:t>
          </a:r>
        </a:p>
      </dgm:t>
    </dgm:pt>
    <dgm:pt modelId="{19392657-E2B7-8348-BF2D-BE1D9D731802}" type="parTrans" cxnId="{94D09AE1-991E-A54A-B798-B160508D1895}">
      <dgm:prSet/>
      <dgm:spPr/>
      <dgm:t>
        <a:bodyPr/>
        <a:lstStyle/>
        <a:p>
          <a:endParaRPr lang="en-US"/>
        </a:p>
      </dgm:t>
    </dgm:pt>
    <dgm:pt modelId="{61E1A24F-F5B1-7E4D-856A-31C608136D5D}" type="sibTrans" cxnId="{94D09AE1-991E-A54A-B798-B160508D1895}">
      <dgm:prSet/>
      <dgm:spPr/>
      <dgm:t>
        <a:bodyPr/>
        <a:lstStyle/>
        <a:p>
          <a:endParaRPr lang="en-US"/>
        </a:p>
      </dgm:t>
    </dgm:pt>
    <dgm:pt modelId="{12A23EBE-5D40-144B-B076-0B21244F3FD2}">
      <dgm:prSet phldrT="[Text]"/>
      <dgm:spPr>
        <a:solidFill>
          <a:srgbClr val="00B050"/>
        </a:solidFill>
      </dgm:spPr>
      <dgm:t>
        <a:bodyPr/>
        <a:lstStyle/>
        <a:p>
          <a:r>
            <a:rPr lang="en-US" dirty="0"/>
            <a:t>Proclivity</a:t>
          </a:r>
        </a:p>
      </dgm:t>
    </dgm:pt>
    <dgm:pt modelId="{859E5E30-CBCD-7F46-B8C6-49B0942F103C}" type="parTrans" cxnId="{095FA313-F53C-014D-89B5-85BF9150ADA8}">
      <dgm:prSet/>
      <dgm:spPr/>
      <dgm:t>
        <a:bodyPr/>
        <a:lstStyle/>
        <a:p>
          <a:endParaRPr lang="en-US"/>
        </a:p>
      </dgm:t>
    </dgm:pt>
    <dgm:pt modelId="{973924BC-E17E-D148-B65A-08D5DC7EC12C}" type="sibTrans" cxnId="{095FA313-F53C-014D-89B5-85BF9150ADA8}">
      <dgm:prSet/>
      <dgm:spPr/>
      <dgm:t>
        <a:bodyPr/>
        <a:lstStyle/>
        <a:p>
          <a:endParaRPr lang="en-US"/>
        </a:p>
      </dgm:t>
    </dgm:pt>
    <dgm:pt modelId="{9DCA1A59-BBDD-BE45-84B2-66CA7C8DFCF0}">
      <dgm:prSet phldrT="[Text]"/>
      <dgm:spPr>
        <a:solidFill>
          <a:srgbClr val="FF8D12"/>
        </a:solidFill>
      </dgm:spPr>
      <dgm:t>
        <a:bodyPr/>
        <a:lstStyle/>
        <a:p>
          <a:r>
            <a:rPr lang="en-US" dirty="0"/>
            <a:t>Economic Status</a:t>
          </a:r>
        </a:p>
      </dgm:t>
    </dgm:pt>
    <dgm:pt modelId="{CC070897-AFE0-B74F-BAF7-8D3CD84E6859}" type="parTrans" cxnId="{8431D8BD-7361-1842-9C26-867C5F1FA040}">
      <dgm:prSet/>
      <dgm:spPr/>
      <dgm:t>
        <a:bodyPr/>
        <a:lstStyle/>
        <a:p>
          <a:endParaRPr lang="en-US"/>
        </a:p>
      </dgm:t>
    </dgm:pt>
    <dgm:pt modelId="{ACF7CD3B-54AE-9C4D-98EF-68C8695A642F}" type="sibTrans" cxnId="{8431D8BD-7361-1842-9C26-867C5F1FA040}">
      <dgm:prSet/>
      <dgm:spPr/>
      <dgm:t>
        <a:bodyPr/>
        <a:lstStyle/>
        <a:p>
          <a:endParaRPr lang="en-US"/>
        </a:p>
      </dgm:t>
    </dgm:pt>
    <dgm:pt modelId="{86132A69-097D-C44E-863B-5CDAB6209591}">
      <dgm:prSet phldrT="[Text]"/>
      <dgm:spPr>
        <a:solidFill>
          <a:srgbClr val="7030A0"/>
        </a:solidFill>
      </dgm:spPr>
      <dgm:t>
        <a:bodyPr/>
        <a:lstStyle/>
        <a:p>
          <a:r>
            <a:rPr lang="en-US" dirty="0"/>
            <a:t>Gender</a:t>
          </a:r>
        </a:p>
      </dgm:t>
    </dgm:pt>
    <dgm:pt modelId="{642EAFDD-30AD-AD4A-8895-4E2E98A31687}" type="parTrans" cxnId="{CA833EB9-34C8-C84E-8398-4A0C88BA8F99}">
      <dgm:prSet/>
      <dgm:spPr/>
      <dgm:t>
        <a:bodyPr/>
        <a:lstStyle/>
        <a:p>
          <a:endParaRPr lang="en-US"/>
        </a:p>
      </dgm:t>
    </dgm:pt>
    <dgm:pt modelId="{4E90A66B-23C0-D74C-BCDE-7FC1D1533656}" type="sibTrans" cxnId="{CA833EB9-34C8-C84E-8398-4A0C88BA8F99}">
      <dgm:prSet/>
      <dgm:spPr/>
      <dgm:t>
        <a:bodyPr/>
        <a:lstStyle/>
        <a:p>
          <a:endParaRPr lang="en-US"/>
        </a:p>
      </dgm:t>
    </dgm:pt>
    <dgm:pt modelId="{D6774A4F-0909-9C4F-9AE9-7F0E64A1ED7A}" type="pres">
      <dgm:prSet presAssocID="{C3C0F8D7-DB83-F641-9474-4AAF10F7A142}" presName="Name0" presStyleCnt="0">
        <dgm:presLayoutVars>
          <dgm:chMax val="1"/>
          <dgm:dir/>
          <dgm:animLvl val="ctr"/>
          <dgm:resizeHandles val="exact"/>
        </dgm:presLayoutVars>
      </dgm:prSet>
      <dgm:spPr/>
    </dgm:pt>
    <dgm:pt modelId="{F1335070-C3B8-D944-A997-81D7AE408CAE}" type="pres">
      <dgm:prSet presAssocID="{A91B9514-45E0-E74D-B04D-62D1B5220661}" presName="centerShape" presStyleLbl="node0" presStyleIdx="0" presStyleCnt="1"/>
      <dgm:spPr/>
    </dgm:pt>
    <dgm:pt modelId="{C67664B5-8AC7-2645-B968-710651C162CF}" type="pres">
      <dgm:prSet presAssocID="{2A4266FE-A4BC-A840-B178-995BC897FAC3}" presName="parTrans" presStyleLbl="sibTrans2D1" presStyleIdx="0" presStyleCnt="6"/>
      <dgm:spPr/>
    </dgm:pt>
    <dgm:pt modelId="{0D1D83B2-4C02-BE44-9E6A-2813AF904EF1}" type="pres">
      <dgm:prSet presAssocID="{2A4266FE-A4BC-A840-B178-995BC897FAC3}" presName="connectorText" presStyleLbl="sibTrans2D1" presStyleIdx="0" presStyleCnt="6"/>
      <dgm:spPr/>
    </dgm:pt>
    <dgm:pt modelId="{F66FAB83-6698-7042-94B2-60AB5DC5B0BD}" type="pres">
      <dgm:prSet presAssocID="{8A75D96E-2C39-4344-B7A6-8AF962702A16}" presName="node" presStyleLbl="node1" presStyleIdx="0" presStyleCnt="6">
        <dgm:presLayoutVars>
          <dgm:bulletEnabled val="1"/>
        </dgm:presLayoutVars>
      </dgm:prSet>
      <dgm:spPr/>
    </dgm:pt>
    <dgm:pt modelId="{E0769579-9BEE-E34A-8430-AE66F158DC58}" type="pres">
      <dgm:prSet presAssocID="{22D67E23-0152-AD41-8A20-8077DC619ACE}" presName="parTrans" presStyleLbl="sibTrans2D1" presStyleIdx="1" presStyleCnt="6"/>
      <dgm:spPr/>
    </dgm:pt>
    <dgm:pt modelId="{30223110-3011-BA4C-8BE3-6F2F56BECFCE}" type="pres">
      <dgm:prSet presAssocID="{22D67E23-0152-AD41-8A20-8077DC619ACE}" presName="connectorText" presStyleLbl="sibTrans2D1" presStyleIdx="1" presStyleCnt="6"/>
      <dgm:spPr/>
    </dgm:pt>
    <dgm:pt modelId="{724434A9-EB98-B24E-B555-CEB8293DA54D}" type="pres">
      <dgm:prSet presAssocID="{436434BA-3223-2748-A5A5-5F97AA0B8E0C}" presName="node" presStyleLbl="node1" presStyleIdx="1" presStyleCnt="6">
        <dgm:presLayoutVars>
          <dgm:bulletEnabled val="1"/>
        </dgm:presLayoutVars>
      </dgm:prSet>
      <dgm:spPr/>
    </dgm:pt>
    <dgm:pt modelId="{E00C54A7-EC49-174A-B2DF-117B01CB3174}" type="pres">
      <dgm:prSet presAssocID="{CC070897-AFE0-B74F-BAF7-8D3CD84E6859}" presName="parTrans" presStyleLbl="sibTrans2D1" presStyleIdx="2" presStyleCnt="6"/>
      <dgm:spPr/>
    </dgm:pt>
    <dgm:pt modelId="{11CECED4-89BC-6A43-B09C-0266C519F7E0}" type="pres">
      <dgm:prSet presAssocID="{CC070897-AFE0-B74F-BAF7-8D3CD84E6859}" presName="connectorText" presStyleLbl="sibTrans2D1" presStyleIdx="2" presStyleCnt="6"/>
      <dgm:spPr/>
    </dgm:pt>
    <dgm:pt modelId="{4E9B1B80-3EFA-7444-BED0-EB706CC27E56}" type="pres">
      <dgm:prSet presAssocID="{9DCA1A59-BBDD-BE45-84B2-66CA7C8DFCF0}" presName="node" presStyleLbl="node1" presStyleIdx="2" presStyleCnt="6">
        <dgm:presLayoutVars>
          <dgm:bulletEnabled val="1"/>
        </dgm:presLayoutVars>
      </dgm:prSet>
      <dgm:spPr/>
    </dgm:pt>
    <dgm:pt modelId="{343C703F-0EF1-BB4B-AA81-77B2F3437BC6}" type="pres">
      <dgm:prSet presAssocID="{19392657-E2B7-8348-BF2D-BE1D9D731802}" presName="parTrans" presStyleLbl="sibTrans2D1" presStyleIdx="3" presStyleCnt="6"/>
      <dgm:spPr/>
    </dgm:pt>
    <dgm:pt modelId="{F4D4B240-ACBA-F54A-B717-03AEBF404D34}" type="pres">
      <dgm:prSet presAssocID="{19392657-E2B7-8348-BF2D-BE1D9D731802}" presName="connectorText" presStyleLbl="sibTrans2D1" presStyleIdx="3" presStyleCnt="6"/>
      <dgm:spPr/>
    </dgm:pt>
    <dgm:pt modelId="{3EFEF405-61DB-6243-8ACE-5CCED9BDDB34}" type="pres">
      <dgm:prSet presAssocID="{B1A2F04D-6DE0-D74F-BFD6-4FEAA0979F5C}" presName="node" presStyleLbl="node1" presStyleIdx="3" presStyleCnt="6">
        <dgm:presLayoutVars>
          <dgm:bulletEnabled val="1"/>
        </dgm:presLayoutVars>
      </dgm:prSet>
      <dgm:spPr/>
    </dgm:pt>
    <dgm:pt modelId="{B326D2DE-F64A-FC49-84A4-6AA64734E744}" type="pres">
      <dgm:prSet presAssocID="{859E5E30-CBCD-7F46-B8C6-49B0942F103C}" presName="parTrans" presStyleLbl="sibTrans2D1" presStyleIdx="4" presStyleCnt="6"/>
      <dgm:spPr/>
    </dgm:pt>
    <dgm:pt modelId="{F38E7ACB-9531-624E-A03D-A4CD0411B6D1}" type="pres">
      <dgm:prSet presAssocID="{859E5E30-CBCD-7F46-B8C6-49B0942F103C}" presName="connectorText" presStyleLbl="sibTrans2D1" presStyleIdx="4" presStyleCnt="6"/>
      <dgm:spPr/>
    </dgm:pt>
    <dgm:pt modelId="{EA3820AA-39A0-FD47-B698-4EEF13F13F76}" type="pres">
      <dgm:prSet presAssocID="{12A23EBE-5D40-144B-B076-0B21244F3FD2}" presName="node" presStyleLbl="node1" presStyleIdx="4" presStyleCnt="6">
        <dgm:presLayoutVars>
          <dgm:bulletEnabled val="1"/>
        </dgm:presLayoutVars>
      </dgm:prSet>
      <dgm:spPr/>
    </dgm:pt>
    <dgm:pt modelId="{EB0AFD73-A449-9E48-B87C-177B6702F7E7}" type="pres">
      <dgm:prSet presAssocID="{642EAFDD-30AD-AD4A-8895-4E2E98A31687}" presName="parTrans" presStyleLbl="sibTrans2D1" presStyleIdx="5" presStyleCnt="6"/>
      <dgm:spPr/>
    </dgm:pt>
    <dgm:pt modelId="{46B4F479-E2DE-3541-8429-CEBB1280EF24}" type="pres">
      <dgm:prSet presAssocID="{642EAFDD-30AD-AD4A-8895-4E2E98A31687}" presName="connectorText" presStyleLbl="sibTrans2D1" presStyleIdx="5" presStyleCnt="6"/>
      <dgm:spPr/>
    </dgm:pt>
    <dgm:pt modelId="{08D8B4E9-1416-2F4B-A316-5E3244E49111}" type="pres">
      <dgm:prSet presAssocID="{86132A69-097D-C44E-863B-5CDAB6209591}" presName="node" presStyleLbl="node1" presStyleIdx="5" presStyleCnt="6">
        <dgm:presLayoutVars>
          <dgm:bulletEnabled val="1"/>
        </dgm:presLayoutVars>
      </dgm:prSet>
      <dgm:spPr/>
    </dgm:pt>
  </dgm:ptLst>
  <dgm:cxnLst>
    <dgm:cxn modelId="{91EDB900-181C-7B4F-B18D-77F86F2A1F1C}" type="presOf" srcId="{86132A69-097D-C44E-863B-5CDAB6209591}" destId="{08D8B4E9-1416-2F4B-A316-5E3244E49111}" srcOrd="0" destOrd="0" presId="urn:microsoft.com/office/officeart/2005/8/layout/radial5"/>
    <dgm:cxn modelId="{F7487F07-4D89-6D47-8292-104AA558C742}" type="presOf" srcId="{22D67E23-0152-AD41-8A20-8077DC619ACE}" destId="{E0769579-9BEE-E34A-8430-AE66F158DC58}" srcOrd="0" destOrd="0" presId="urn:microsoft.com/office/officeart/2005/8/layout/radial5"/>
    <dgm:cxn modelId="{3248EE09-2A37-A349-B1A9-3CB51B4BA4B0}" type="presOf" srcId="{642EAFDD-30AD-AD4A-8895-4E2E98A31687}" destId="{EB0AFD73-A449-9E48-B87C-177B6702F7E7}" srcOrd="0" destOrd="0" presId="urn:microsoft.com/office/officeart/2005/8/layout/radial5"/>
    <dgm:cxn modelId="{4E726C11-23F5-434F-AF84-CDF12487A438}" type="presOf" srcId="{B1A2F04D-6DE0-D74F-BFD6-4FEAA0979F5C}" destId="{3EFEF405-61DB-6243-8ACE-5CCED9BDDB34}" srcOrd="0" destOrd="0" presId="urn:microsoft.com/office/officeart/2005/8/layout/radial5"/>
    <dgm:cxn modelId="{095FA313-F53C-014D-89B5-85BF9150ADA8}" srcId="{A91B9514-45E0-E74D-B04D-62D1B5220661}" destId="{12A23EBE-5D40-144B-B076-0B21244F3FD2}" srcOrd="4" destOrd="0" parTransId="{859E5E30-CBCD-7F46-B8C6-49B0942F103C}" sibTransId="{973924BC-E17E-D148-B65A-08D5DC7EC12C}"/>
    <dgm:cxn modelId="{923CB715-00EE-9B46-8930-3ADF19D4B69A}" type="presOf" srcId="{CC070897-AFE0-B74F-BAF7-8D3CD84E6859}" destId="{11CECED4-89BC-6A43-B09C-0266C519F7E0}" srcOrd="1" destOrd="0" presId="urn:microsoft.com/office/officeart/2005/8/layout/radial5"/>
    <dgm:cxn modelId="{EC641916-2D69-EC40-8CEB-94532C742F1E}" type="presOf" srcId="{8A75D96E-2C39-4344-B7A6-8AF962702A16}" destId="{F66FAB83-6698-7042-94B2-60AB5DC5B0BD}" srcOrd="0" destOrd="0" presId="urn:microsoft.com/office/officeart/2005/8/layout/radial5"/>
    <dgm:cxn modelId="{44C8B11E-BAE3-4D48-90B8-2CC58CE2C56F}" type="presOf" srcId="{CC070897-AFE0-B74F-BAF7-8D3CD84E6859}" destId="{E00C54A7-EC49-174A-B2DF-117B01CB3174}" srcOrd="0" destOrd="0" presId="urn:microsoft.com/office/officeart/2005/8/layout/radial5"/>
    <dgm:cxn modelId="{F2446E31-CA9D-7B4F-A13D-31A94FB7D980}" type="presOf" srcId="{12A23EBE-5D40-144B-B076-0B21244F3FD2}" destId="{EA3820AA-39A0-FD47-B698-4EEF13F13F76}" srcOrd="0" destOrd="0" presId="urn:microsoft.com/office/officeart/2005/8/layout/radial5"/>
    <dgm:cxn modelId="{02CB8834-42FA-C442-B6CB-D6F140F9EC4D}" srcId="{A91B9514-45E0-E74D-B04D-62D1B5220661}" destId="{436434BA-3223-2748-A5A5-5F97AA0B8E0C}" srcOrd="1" destOrd="0" parTransId="{22D67E23-0152-AD41-8A20-8077DC619ACE}" sibTransId="{F2FB90CC-FD2D-C54D-802C-8D12154D971A}"/>
    <dgm:cxn modelId="{B1FB5A43-229F-8C43-8C8A-B4B9BA4F7613}" type="presOf" srcId="{9DCA1A59-BBDD-BE45-84B2-66CA7C8DFCF0}" destId="{4E9B1B80-3EFA-7444-BED0-EB706CC27E56}" srcOrd="0" destOrd="0" presId="urn:microsoft.com/office/officeart/2005/8/layout/radial5"/>
    <dgm:cxn modelId="{B2D2BA50-C17B-3543-9D98-571C3FB7E73E}" type="presOf" srcId="{642EAFDD-30AD-AD4A-8895-4E2E98A31687}" destId="{46B4F479-E2DE-3541-8429-CEBB1280EF24}" srcOrd="1" destOrd="0" presId="urn:microsoft.com/office/officeart/2005/8/layout/radial5"/>
    <dgm:cxn modelId="{5E7B3768-EB1C-214C-A197-FB473732AAE1}" type="presOf" srcId="{436434BA-3223-2748-A5A5-5F97AA0B8E0C}" destId="{724434A9-EB98-B24E-B555-CEB8293DA54D}" srcOrd="0" destOrd="0" presId="urn:microsoft.com/office/officeart/2005/8/layout/radial5"/>
    <dgm:cxn modelId="{60012586-ACE2-4D49-8C6C-4659F5FFB4CD}" type="presOf" srcId="{22D67E23-0152-AD41-8A20-8077DC619ACE}" destId="{30223110-3011-BA4C-8BE3-6F2F56BECFCE}" srcOrd="1" destOrd="0" presId="urn:microsoft.com/office/officeart/2005/8/layout/radial5"/>
    <dgm:cxn modelId="{4C390D90-C646-0440-9F63-EE1C63B0D938}" srcId="{A91B9514-45E0-E74D-B04D-62D1B5220661}" destId="{8A75D96E-2C39-4344-B7A6-8AF962702A16}" srcOrd="0" destOrd="0" parTransId="{2A4266FE-A4BC-A840-B178-995BC897FAC3}" sibTransId="{C2903801-9BC8-4E47-B410-7FB837FF81A5}"/>
    <dgm:cxn modelId="{EBD23399-F89F-A745-9188-ACB9BE45E569}" type="presOf" srcId="{C3C0F8D7-DB83-F641-9474-4AAF10F7A142}" destId="{D6774A4F-0909-9C4F-9AE9-7F0E64A1ED7A}" srcOrd="0" destOrd="0" presId="urn:microsoft.com/office/officeart/2005/8/layout/radial5"/>
    <dgm:cxn modelId="{838BBDA8-5F77-8A4A-A914-292F39D4E7E5}" type="presOf" srcId="{2A4266FE-A4BC-A840-B178-995BC897FAC3}" destId="{C67664B5-8AC7-2645-B968-710651C162CF}" srcOrd="0" destOrd="0" presId="urn:microsoft.com/office/officeart/2005/8/layout/radial5"/>
    <dgm:cxn modelId="{CA833EB9-34C8-C84E-8398-4A0C88BA8F99}" srcId="{A91B9514-45E0-E74D-B04D-62D1B5220661}" destId="{86132A69-097D-C44E-863B-5CDAB6209591}" srcOrd="5" destOrd="0" parTransId="{642EAFDD-30AD-AD4A-8895-4E2E98A31687}" sibTransId="{4E90A66B-23C0-D74C-BCDE-7FC1D1533656}"/>
    <dgm:cxn modelId="{8431D8BD-7361-1842-9C26-867C5F1FA040}" srcId="{A91B9514-45E0-E74D-B04D-62D1B5220661}" destId="{9DCA1A59-BBDD-BE45-84B2-66CA7C8DFCF0}" srcOrd="2" destOrd="0" parTransId="{CC070897-AFE0-B74F-BAF7-8D3CD84E6859}" sibTransId="{ACF7CD3B-54AE-9C4D-98EF-68C8695A642F}"/>
    <dgm:cxn modelId="{CAAE2BC6-2907-4541-89D3-65460B38B3DA}" type="presOf" srcId="{19392657-E2B7-8348-BF2D-BE1D9D731802}" destId="{343C703F-0EF1-BB4B-AA81-77B2F3437BC6}" srcOrd="0" destOrd="0" presId="urn:microsoft.com/office/officeart/2005/8/layout/radial5"/>
    <dgm:cxn modelId="{7FA522D5-07E1-A74B-BC22-571F74DFA5F1}" type="presOf" srcId="{859E5E30-CBCD-7F46-B8C6-49B0942F103C}" destId="{F38E7ACB-9531-624E-A03D-A4CD0411B6D1}" srcOrd="1" destOrd="0" presId="urn:microsoft.com/office/officeart/2005/8/layout/radial5"/>
    <dgm:cxn modelId="{F9A25AD9-8475-1441-81E2-82A1C19392FC}" type="presOf" srcId="{859E5E30-CBCD-7F46-B8C6-49B0942F103C}" destId="{B326D2DE-F64A-FC49-84A4-6AA64734E744}" srcOrd="0" destOrd="0" presId="urn:microsoft.com/office/officeart/2005/8/layout/radial5"/>
    <dgm:cxn modelId="{D7D351DE-9A78-3F40-937F-902679F1C436}" type="presOf" srcId="{2A4266FE-A4BC-A840-B178-995BC897FAC3}" destId="{0D1D83B2-4C02-BE44-9E6A-2813AF904EF1}" srcOrd="1" destOrd="0" presId="urn:microsoft.com/office/officeart/2005/8/layout/radial5"/>
    <dgm:cxn modelId="{94D09AE1-991E-A54A-B798-B160508D1895}" srcId="{A91B9514-45E0-E74D-B04D-62D1B5220661}" destId="{B1A2F04D-6DE0-D74F-BFD6-4FEAA0979F5C}" srcOrd="3" destOrd="0" parTransId="{19392657-E2B7-8348-BF2D-BE1D9D731802}" sibTransId="{61E1A24F-F5B1-7E4D-856A-31C608136D5D}"/>
    <dgm:cxn modelId="{32622EE2-F762-C540-815F-43DFAEBC0422}" type="presOf" srcId="{A91B9514-45E0-E74D-B04D-62D1B5220661}" destId="{F1335070-C3B8-D944-A997-81D7AE408CAE}" srcOrd="0" destOrd="0" presId="urn:microsoft.com/office/officeart/2005/8/layout/radial5"/>
    <dgm:cxn modelId="{CB2C95EE-2654-AE42-9291-0809036ABA9F}" type="presOf" srcId="{19392657-E2B7-8348-BF2D-BE1D9D731802}" destId="{F4D4B240-ACBA-F54A-B717-03AEBF404D34}" srcOrd="1" destOrd="0" presId="urn:microsoft.com/office/officeart/2005/8/layout/radial5"/>
    <dgm:cxn modelId="{AAF1F8F2-3960-DA47-B75B-00977238113F}" srcId="{C3C0F8D7-DB83-F641-9474-4AAF10F7A142}" destId="{A91B9514-45E0-E74D-B04D-62D1B5220661}" srcOrd="0" destOrd="0" parTransId="{9B4E8022-4F9C-CB4B-AE39-7E49F336901A}" sibTransId="{6954C811-594E-2145-AAF2-BDA67B57DFDD}"/>
    <dgm:cxn modelId="{CB3F384E-6C10-8641-A022-0346E8DDA186}" type="presParOf" srcId="{D6774A4F-0909-9C4F-9AE9-7F0E64A1ED7A}" destId="{F1335070-C3B8-D944-A997-81D7AE408CAE}" srcOrd="0" destOrd="0" presId="urn:microsoft.com/office/officeart/2005/8/layout/radial5"/>
    <dgm:cxn modelId="{D0386FF8-30C7-F940-9E78-21B6467441C9}" type="presParOf" srcId="{D6774A4F-0909-9C4F-9AE9-7F0E64A1ED7A}" destId="{C67664B5-8AC7-2645-B968-710651C162CF}" srcOrd="1" destOrd="0" presId="urn:microsoft.com/office/officeart/2005/8/layout/radial5"/>
    <dgm:cxn modelId="{45496D6F-7F50-D648-BF7D-7302AACB77A7}" type="presParOf" srcId="{C67664B5-8AC7-2645-B968-710651C162CF}" destId="{0D1D83B2-4C02-BE44-9E6A-2813AF904EF1}" srcOrd="0" destOrd="0" presId="urn:microsoft.com/office/officeart/2005/8/layout/radial5"/>
    <dgm:cxn modelId="{AD2059B8-6FFF-E64F-8ED2-F1C8E552DCE0}" type="presParOf" srcId="{D6774A4F-0909-9C4F-9AE9-7F0E64A1ED7A}" destId="{F66FAB83-6698-7042-94B2-60AB5DC5B0BD}" srcOrd="2" destOrd="0" presId="urn:microsoft.com/office/officeart/2005/8/layout/radial5"/>
    <dgm:cxn modelId="{1F99EE72-0FD6-D54C-8A6F-F8435CD46954}" type="presParOf" srcId="{D6774A4F-0909-9C4F-9AE9-7F0E64A1ED7A}" destId="{E0769579-9BEE-E34A-8430-AE66F158DC58}" srcOrd="3" destOrd="0" presId="urn:microsoft.com/office/officeart/2005/8/layout/radial5"/>
    <dgm:cxn modelId="{57E8B322-E90E-2642-A180-376E42FBD71D}" type="presParOf" srcId="{E0769579-9BEE-E34A-8430-AE66F158DC58}" destId="{30223110-3011-BA4C-8BE3-6F2F56BECFCE}" srcOrd="0" destOrd="0" presId="urn:microsoft.com/office/officeart/2005/8/layout/radial5"/>
    <dgm:cxn modelId="{FEC1046C-2F21-CD46-ADBE-FDFAD96EFF1F}" type="presParOf" srcId="{D6774A4F-0909-9C4F-9AE9-7F0E64A1ED7A}" destId="{724434A9-EB98-B24E-B555-CEB8293DA54D}" srcOrd="4" destOrd="0" presId="urn:microsoft.com/office/officeart/2005/8/layout/radial5"/>
    <dgm:cxn modelId="{BF64E5AF-9494-EA45-AC8A-D7BC21DF9E80}" type="presParOf" srcId="{D6774A4F-0909-9C4F-9AE9-7F0E64A1ED7A}" destId="{E00C54A7-EC49-174A-B2DF-117B01CB3174}" srcOrd="5" destOrd="0" presId="urn:microsoft.com/office/officeart/2005/8/layout/radial5"/>
    <dgm:cxn modelId="{3CFECA03-520C-714D-A858-11861EF4F21C}" type="presParOf" srcId="{E00C54A7-EC49-174A-B2DF-117B01CB3174}" destId="{11CECED4-89BC-6A43-B09C-0266C519F7E0}" srcOrd="0" destOrd="0" presId="urn:microsoft.com/office/officeart/2005/8/layout/radial5"/>
    <dgm:cxn modelId="{105713D7-B4F6-4A4A-86ED-E4DFA8D834CC}" type="presParOf" srcId="{D6774A4F-0909-9C4F-9AE9-7F0E64A1ED7A}" destId="{4E9B1B80-3EFA-7444-BED0-EB706CC27E56}" srcOrd="6" destOrd="0" presId="urn:microsoft.com/office/officeart/2005/8/layout/radial5"/>
    <dgm:cxn modelId="{C1A56CB0-4315-9D45-A969-10F1E3A37DE8}" type="presParOf" srcId="{D6774A4F-0909-9C4F-9AE9-7F0E64A1ED7A}" destId="{343C703F-0EF1-BB4B-AA81-77B2F3437BC6}" srcOrd="7" destOrd="0" presId="urn:microsoft.com/office/officeart/2005/8/layout/radial5"/>
    <dgm:cxn modelId="{E0F8ED38-7D18-6E4E-BDD2-BC5F6BF3F9B4}" type="presParOf" srcId="{343C703F-0EF1-BB4B-AA81-77B2F3437BC6}" destId="{F4D4B240-ACBA-F54A-B717-03AEBF404D34}" srcOrd="0" destOrd="0" presId="urn:microsoft.com/office/officeart/2005/8/layout/radial5"/>
    <dgm:cxn modelId="{A3491BFC-8ABB-F046-AEDB-B495EB9E927D}" type="presParOf" srcId="{D6774A4F-0909-9C4F-9AE9-7F0E64A1ED7A}" destId="{3EFEF405-61DB-6243-8ACE-5CCED9BDDB34}" srcOrd="8" destOrd="0" presId="urn:microsoft.com/office/officeart/2005/8/layout/radial5"/>
    <dgm:cxn modelId="{50577B3A-6E73-1344-8D3B-6AA57EA559D4}" type="presParOf" srcId="{D6774A4F-0909-9C4F-9AE9-7F0E64A1ED7A}" destId="{B326D2DE-F64A-FC49-84A4-6AA64734E744}" srcOrd="9" destOrd="0" presId="urn:microsoft.com/office/officeart/2005/8/layout/radial5"/>
    <dgm:cxn modelId="{FC97A3E0-A15A-154E-8B97-9A020C8BC59E}" type="presParOf" srcId="{B326D2DE-F64A-FC49-84A4-6AA64734E744}" destId="{F38E7ACB-9531-624E-A03D-A4CD0411B6D1}" srcOrd="0" destOrd="0" presId="urn:microsoft.com/office/officeart/2005/8/layout/radial5"/>
    <dgm:cxn modelId="{F68DC697-430D-8C43-AC3E-12DB5D730FBD}" type="presParOf" srcId="{D6774A4F-0909-9C4F-9AE9-7F0E64A1ED7A}" destId="{EA3820AA-39A0-FD47-B698-4EEF13F13F76}" srcOrd="10" destOrd="0" presId="urn:microsoft.com/office/officeart/2005/8/layout/radial5"/>
    <dgm:cxn modelId="{9CD29362-2DDE-AD45-A1ED-F03BF9F5F3C3}" type="presParOf" srcId="{D6774A4F-0909-9C4F-9AE9-7F0E64A1ED7A}" destId="{EB0AFD73-A449-9E48-B87C-177B6702F7E7}" srcOrd="11" destOrd="0" presId="urn:microsoft.com/office/officeart/2005/8/layout/radial5"/>
    <dgm:cxn modelId="{9D3F17DC-EB58-3F4D-9E05-340BBC7168C3}" type="presParOf" srcId="{EB0AFD73-A449-9E48-B87C-177B6702F7E7}" destId="{46B4F479-E2DE-3541-8429-CEBB1280EF24}" srcOrd="0" destOrd="0" presId="urn:microsoft.com/office/officeart/2005/8/layout/radial5"/>
    <dgm:cxn modelId="{CE621D78-F18B-D94B-9733-9977F4E7AF9B}" type="presParOf" srcId="{D6774A4F-0909-9C4F-9AE9-7F0E64A1ED7A}" destId="{08D8B4E9-1416-2F4B-A316-5E3244E49111}"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6250C5-E4FF-E24F-95AF-4D5ED2508029}" type="doc">
      <dgm:prSet loTypeId="urn:microsoft.com/office/officeart/2005/8/layout/hList7" loCatId="" qsTypeId="urn:microsoft.com/office/officeart/2005/8/quickstyle/simple3" qsCatId="simple" csTypeId="urn:microsoft.com/office/officeart/2005/8/colors/colorful4" csCatId="colorful" phldr="1"/>
      <dgm:spPr/>
    </dgm:pt>
    <dgm:pt modelId="{31CA7D61-A48F-B74C-A12A-A0A41B8B1C7B}">
      <dgm:prSet phldrT="[Text]"/>
      <dgm:spPr/>
      <dgm:t>
        <a:bodyPr/>
        <a:lstStyle/>
        <a:p>
          <a:r>
            <a:rPr lang="en-US" dirty="0"/>
            <a:t>Recruit Interest</a:t>
          </a:r>
        </a:p>
      </dgm:t>
    </dgm:pt>
    <dgm:pt modelId="{023EB065-1FC6-1744-8374-165FD12FEF38}" type="parTrans" cxnId="{2DEBCA8A-09FD-E945-9DA5-C04E6B1A7606}">
      <dgm:prSet/>
      <dgm:spPr/>
      <dgm:t>
        <a:bodyPr/>
        <a:lstStyle/>
        <a:p>
          <a:endParaRPr lang="en-US"/>
        </a:p>
      </dgm:t>
    </dgm:pt>
    <dgm:pt modelId="{9B05905F-3DB7-5B4E-A3CC-60A238B3B00E}" type="sibTrans" cxnId="{2DEBCA8A-09FD-E945-9DA5-C04E6B1A7606}">
      <dgm:prSet/>
      <dgm:spPr/>
      <dgm:t>
        <a:bodyPr/>
        <a:lstStyle/>
        <a:p>
          <a:endParaRPr lang="en-US"/>
        </a:p>
      </dgm:t>
    </dgm:pt>
    <dgm:pt modelId="{ED848416-8F9D-E24C-ABAE-590BB3638693}">
      <dgm:prSet phldrT="[Text]"/>
      <dgm:spPr/>
      <dgm:t>
        <a:bodyPr/>
        <a:lstStyle/>
        <a:p>
          <a:r>
            <a:rPr lang="en-US" dirty="0"/>
            <a:t>Sustain Effort</a:t>
          </a:r>
        </a:p>
      </dgm:t>
    </dgm:pt>
    <dgm:pt modelId="{BCA4BAFC-EAF3-AC47-ACAE-F4657FEB8F78}" type="parTrans" cxnId="{88E76362-E7F3-204E-B452-B7E877BE6F69}">
      <dgm:prSet/>
      <dgm:spPr/>
      <dgm:t>
        <a:bodyPr/>
        <a:lstStyle/>
        <a:p>
          <a:endParaRPr lang="en-US"/>
        </a:p>
      </dgm:t>
    </dgm:pt>
    <dgm:pt modelId="{FEFFB749-FB20-E749-A9B7-10CDB43EC07C}" type="sibTrans" cxnId="{88E76362-E7F3-204E-B452-B7E877BE6F69}">
      <dgm:prSet/>
      <dgm:spPr/>
      <dgm:t>
        <a:bodyPr/>
        <a:lstStyle/>
        <a:p>
          <a:endParaRPr lang="en-US"/>
        </a:p>
      </dgm:t>
    </dgm:pt>
    <dgm:pt modelId="{23039060-68B6-E242-A5BB-A5A154C68F21}">
      <dgm:prSet phldrT="[Text]"/>
      <dgm:spPr/>
      <dgm:t>
        <a:bodyPr/>
        <a:lstStyle/>
        <a:p>
          <a:r>
            <a:rPr lang="en-US" dirty="0"/>
            <a:t>Self-Regulate</a:t>
          </a:r>
        </a:p>
      </dgm:t>
    </dgm:pt>
    <dgm:pt modelId="{139D1233-EFEF-0046-B547-56D811E7413C}" type="parTrans" cxnId="{DDB813F7-69DF-DE4C-855D-30A36305E7FC}">
      <dgm:prSet/>
      <dgm:spPr/>
      <dgm:t>
        <a:bodyPr/>
        <a:lstStyle/>
        <a:p>
          <a:endParaRPr lang="en-US"/>
        </a:p>
      </dgm:t>
    </dgm:pt>
    <dgm:pt modelId="{20513F31-5653-CE4D-A558-9CD85741D8BA}" type="sibTrans" cxnId="{DDB813F7-69DF-DE4C-855D-30A36305E7FC}">
      <dgm:prSet/>
      <dgm:spPr/>
      <dgm:t>
        <a:bodyPr/>
        <a:lstStyle/>
        <a:p>
          <a:endParaRPr lang="en-US"/>
        </a:p>
      </dgm:t>
    </dgm:pt>
    <dgm:pt modelId="{F14EA6B2-5B04-5547-9B9C-591DAED049D4}" type="pres">
      <dgm:prSet presAssocID="{3D6250C5-E4FF-E24F-95AF-4D5ED2508029}" presName="Name0" presStyleCnt="0">
        <dgm:presLayoutVars>
          <dgm:dir/>
          <dgm:resizeHandles val="exact"/>
        </dgm:presLayoutVars>
      </dgm:prSet>
      <dgm:spPr/>
    </dgm:pt>
    <dgm:pt modelId="{40CA5F82-D682-2D45-9FC5-CBF980A4413A}" type="pres">
      <dgm:prSet presAssocID="{3D6250C5-E4FF-E24F-95AF-4D5ED2508029}" presName="fgShape" presStyleLbl="fgShp" presStyleIdx="0" presStyleCnt="1"/>
      <dgm:spPr>
        <a:solidFill>
          <a:srgbClr val="0070C0"/>
        </a:solidFill>
      </dgm:spPr>
    </dgm:pt>
    <dgm:pt modelId="{A147F281-8B2B-7D47-BEB2-E480A304C6F3}" type="pres">
      <dgm:prSet presAssocID="{3D6250C5-E4FF-E24F-95AF-4D5ED2508029}" presName="linComp" presStyleCnt="0"/>
      <dgm:spPr/>
    </dgm:pt>
    <dgm:pt modelId="{763B3A1C-6D1F-0340-BB11-4B58556188B8}" type="pres">
      <dgm:prSet presAssocID="{31CA7D61-A48F-B74C-A12A-A0A41B8B1C7B}" presName="compNode" presStyleCnt="0"/>
      <dgm:spPr/>
    </dgm:pt>
    <dgm:pt modelId="{35B52471-8814-C94A-9761-477FD9977AB1}" type="pres">
      <dgm:prSet presAssocID="{31CA7D61-A48F-B74C-A12A-A0A41B8B1C7B}" presName="bkgdShape" presStyleLbl="node1" presStyleIdx="0" presStyleCnt="3"/>
      <dgm:spPr/>
    </dgm:pt>
    <dgm:pt modelId="{F57BBADA-EB5B-B848-B019-A52EC9E9CB68}" type="pres">
      <dgm:prSet presAssocID="{31CA7D61-A48F-B74C-A12A-A0A41B8B1C7B}" presName="nodeTx" presStyleLbl="node1" presStyleIdx="0" presStyleCnt="3">
        <dgm:presLayoutVars>
          <dgm:bulletEnabled val="1"/>
        </dgm:presLayoutVars>
      </dgm:prSet>
      <dgm:spPr/>
    </dgm:pt>
    <dgm:pt modelId="{1362D873-9DB8-EC40-953C-B8A65AA91460}" type="pres">
      <dgm:prSet presAssocID="{31CA7D61-A48F-B74C-A12A-A0A41B8B1C7B}" presName="invisiNode" presStyleLbl="node1" presStyleIdx="0" presStyleCnt="3"/>
      <dgm:spPr/>
    </dgm:pt>
    <dgm:pt modelId="{10426028-DC20-B748-91DC-C60B091DC5BC}" type="pres">
      <dgm:prSet presAssocID="{31CA7D61-A48F-B74C-A12A-A0A41B8B1C7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C00000"/>
          </a:solidFill>
        </a:ln>
      </dgm:spPr>
    </dgm:pt>
    <dgm:pt modelId="{7942813E-5286-8B46-98DE-5B1F27E27C51}" type="pres">
      <dgm:prSet presAssocID="{9B05905F-3DB7-5B4E-A3CC-60A238B3B00E}" presName="sibTrans" presStyleLbl="sibTrans2D1" presStyleIdx="0" presStyleCnt="0"/>
      <dgm:spPr/>
    </dgm:pt>
    <dgm:pt modelId="{2105EC3A-66DD-184C-B528-995CF92D28B4}" type="pres">
      <dgm:prSet presAssocID="{ED848416-8F9D-E24C-ABAE-590BB3638693}" presName="compNode" presStyleCnt="0"/>
      <dgm:spPr/>
    </dgm:pt>
    <dgm:pt modelId="{68866C09-44E3-114A-8A82-1D70FEE324D5}" type="pres">
      <dgm:prSet presAssocID="{ED848416-8F9D-E24C-ABAE-590BB3638693}" presName="bkgdShape" presStyleLbl="node1" presStyleIdx="1" presStyleCnt="3"/>
      <dgm:spPr/>
    </dgm:pt>
    <dgm:pt modelId="{A564E3AA-23FD-0241-A927-D6A814BFAB01}" type="pres">
      <dgm:prSet presAssocID="{ED848416-8F9D-E24C-ABAE-590BB3638693}" presName="nodeTx" presStyleLbl="node1" presStyleIdx="1" presStyleCnt="3">
        <dgm:presLayoutVars>
          <dgm:bulletEnabled val="1"/>
        </dgm:presLayoutVars>
      </dgm:prSet>
      <dgm:spPr/>
    </dgm:pt>
    <dgm:pt modelId="{6964A35F-CAAA-D047-9CFE-A871D47268AE}" type="pres">
      <dgm:prSet presAssocID="{ED848416-8F9D-E24C-ABAE-590BB3638693}" presName="invisiNode" presStyleLbl="node1" presStyleIdx="1" presStyleCnt="3"/>
      <dgm:spPr/>
    </dgm:pt>
    <dgm:pt modelId="{A9B68C76-B71A-994D-9AF5-BDBD3D36E580}" type="pres">
      <dgm:prSet presAssocID="{ED848416-8F9D-E24C-ABAE-590BB363869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rgbClr val="C00000"/>
          </a:solidFill>
        </a:ln>
      </dgm:spPr>
    </dgm:pt>
    <dgm:pt modelId="{EE278D51-A39A-B04E-851D-DC80D6E9CDD9}" type="pres">
      <dgm:prSet presAssocID="{FEFFB749-FB20-E749-A9B7-10CDB43EC07C}" presName="sibTrans" presStyleLbl="sibTrans2D1" presStyleIdx="0" presStyleCnt="0"/>
      <dgm:spPr/>
    </dgm:pt>
    <dgm:pt modelId="{1037176A-677C-F245-BA4C-1D0F8452D2C7}" type="pres">
      <dgm:prSet presAssocID="{23039060-68B6-E242-A5BB-A5A154C68F21}" presName="compNode" presStyleCnt="0"/>
      <dgm:spPr/>
    </dgm:pt>
    <dgm:pt modelId="{710C3286-0EB0-5B40-ACDD-28EB23EEB6F7}" type="pres">
      <dgm:prSet presAssocID="{23039060-68B6-E242-A5BB-A5A154C68F21}" presName="bkgdShape" presStyleLbl="node1" presStyleIdx="2" presStyleCnt="3"/>
      <dgm:spPr/>
    </dgm:pt>
    <dgm:pt modelId="{DB802EBF-E1A1-134A-B713-4671CB6AA50B}" type="pres">
      <dgm:prSet presAssocID="{23039060-68B6-E242-A5BB-A5A154C68F21}" presName="nodeTx" presStyleLbl="node1" presStyleIdx="2" presStyleCnt="3">
        <dgm:presLayoutVars>
          <dgm:bulletEnabled val="1"/>
        </dgm:presLayoutVars>
      </dgm:prSet>
      <dgm:spPr/>
    </dgm:pt>
    <dgm:pt modelId="{5C49128A-444B-A44A-A735-09170AC803E3}" type="pres">
      <dgm:prSet presAssocID="{23039060-68B6-E242-A5BB-A5A154C68F21}" presName="invisiNode" presStyleLbl="node1" presStyleIdx="2" presStyleCnt="3"/>
      <dgm:spPr/>
    </dgm:pt>
    <dgm:pt modelId="{A911DA72-3FAF-EB42-BE36-6A19DD3F00C0}" type="pres">
      <dgm:prSet presAssocID="{23039060-68B6-E242-A5BB-A5A154C68F2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rgbClr val="C00000"/>
          </a:solidFill>
        </a:ln>
      </dgm:spPr>
    </dgm:pt>
  </dgm:ptLst>
  <dgm:cxnLst>
    <dgm:cxn modelId="{F5E6071D-4361-5C42-9FF0-34582757ACCB}" type="presOf" srcId="{ED848416-8F9D-E24C-ABAE-590BB3638693}" destId="{A564E3AA-23FD-0241-A927-D6A814BFAB01}" srcOrd="1" destOrd="0" presId="urn:microsoft.com/office/officeart/2005/8/layout/hList7"/>
    <dgm:cxn modelId="{24E3E129-AC64-6747-978C-076EEAE745E3}" type="presOf" srcId="{31CA7D61-A48F-B74C-A12A-A0A41B8B1C7B}" destId="{35B52471-8814-C94A-9761-477FD9977AB1}" srcOrd="0" destOrd="0" presId="urn:microsoft.com/office/officeart/2005/8/layout/hList7"/>
    <dgm:cxn modelId="{4DB4E761-323D-A84B-8CE1-53DAD70A82D3}" type="presOf" srcId="{23039060-68B6-E242-A5BB-A5A154C68F21}" destId="{710C3286-0EB0-5B40-ACDD-28EB23EEB6F7}" srcOrd="0" destOrd="0" presId="urn:microsoft.com/office/officeart/2005/8/layout/hList7"/>
    <dgm:cxn modelId="{88E76362-E7F3-204E-B452-B7E877BE6F69}" srcId="{3D6250C5-E4FF-E24F-95AF-4D5ED2508029}" destId="{ED848416-8F9D-E24C-ABAE-590BB3638693}" srcOrd="1" destOrd="0" parTransId="{BCA4BAFC-EAF3-AC47-ACAE-F4657FEB8F78}" sibTransId="{FEFFB749-FB20-E749-A9B7-10CDB43EC07C}"/>
    <dgm:cxn modelId="{2857146A-6D9D-9F46-AB82-9F67A2CCDACA}" type="presOf" srcId="{31CA7D61-A48F-B74C-A12A-A0A41B8B1C7B}" destId="{F57BBADA-EB5B-B848-B019-A52EC9E9CB68}" srcOrd="1" destOrd="0" presId="urn:microsoft.com/office/officeart/2005/8/layout/hList7"/>
    <dgm:cxn modelId="{2DEBCA8A-09FD-E945-9DA5-C04E6B1A7606}" srcId="{3D6250C5-E4FF-E24F-95AF-4D5ED2508029}" destId="{31CA7D61-A48F-B74C-A12A-A0A41B8B1C7B}" srcOrd="0" destOrd="0" parTransId="{023EB065-1FC6-1744-8374-165FD12FEF38}" sibTransId="{9B05905F-3DB7-5B4E-A3CC-60A238B3B00E}"/>
    <dgm:cxn modelId="{59D481B3-F172-B849-9BD9-9FD9C3FFF280}" type="presOf" srcId="{FEFFB749-FB20-E749-A9B7-10CDB43EC07C}" destId="{EE278D51-A39A-B04E-851D-DC80D6E9CDD9}" srcOrd="0" destOrd="0" presId="urn:microsoft.com/office/officeart/2005/8/layout/hList7"/>
    <dgm:cxn modelId="{3BB1BEB3-4A9D-4048-9CAD-7BEF1B1EC86B}" type="presOf" srcId="{9B05905F-3DB7-5B4E-A3CC-60A238B3B00E}" destId="{7942813E-5286-8B46-98DE-5B1F27E27C51}" srcOrd="0" destOrd="0" presId="urn:microsoft.com/office/officeart/2005/8/layout/hList7"/>
    <dgm:cxn modelId="{C92B9ED7-987D-434B-A6AB-EBAB41C3C11A}" type="presOf" srcId="{3D6250C5-E4FF-E24F-95AF-4D5ED2508029}" destId="{F14EA6B2-5B04-5547-9B9C-591DAED049D4}" srcOrd="0" destOrd="0" presId="urn:microsoft.com/office/officeart/2005/8/layout/hList7"/>
    <dgm:cxn modelId="{2D49E8DD-D5D2-9146-A926-9F2BBF739DE4}" type="presOf" srcId="{ED848416-8F9D-E24C-ABAE-590BB3638693}" destId="{68866C09-44E3-114A-8A82-1D70FEE324D5}" srcOrd="0" destOrd="0" presId="urn:microsoft.com/office/officeart/2005/8/layout/hList7"/>
    <dgm:cxn modelId="{DDB813F7-69DF-DE4C-855D-30A36305E7FC}" srcId="{3D6250C5-E4FF-E24F-95AF-4D5ED2508029}" destId="{23039060-68B6-E242-A5BB-A5A154C68F21}" srcOrd="2" destOrd="0" parTransId="{139D1233-EFEF-0046-B547-56D811E7413C}" sibTransId="{20513F31-5653-CE4D-A558-9CD85741D8BA}"/>
    <dgm:cxn modelId="{5FA792F9-07F4-3042-8997-AEA2D1A7A2CD}" type="presOf" srcId="{23039060-68B6-E242-A5BB-A5A154C68F21}" destId="{DB802EBF-E1A1-134A-B713-4671CB6AA50B}" srcOrd="1" destOrd="0" presId="urn:microsoft.com/office/officeart/2005/8/layout/hList7"/>
    <dgm:cxn modelId="{524236C7-67DD-EC47-903E-FFF47417EF10}" type="presParOf" srcId="{F14EA6B2-5B04-5547-9B9C-591DAED049D4}" destId="{40CA5F82-D682-2D45-9FC5-CBF980A4413A}" srcOrd="0" destOrd="0" presId="urn:microsoft.com/office/officeart/2005/8/layout/hList7"/>
    <dgm:cxn modelId="{ADAE2C67-96F2-B547-87BC-C5E2595CBC7E}" type="presParOf" srcId="{F14EA6B2-5B04-5547-9B9C-591DAED049D4}" destId="{A147F281-8B2B-7D47-BEB2-E480A304C6F3}" srcOrd="1" destOrd="0" presId="urn:microsoft.com/office/officeart/2005/8/layout/hList7"/>
    <dgm:cxn modelId="{0F2E800F-3559-7247-9716-09B0768616AF}" type="presParOf" srcId="{A147F281-8B2B-7D47-BEB2-E480A304C6F3}" destId="{763B3A1C-6D1F-0340-BB11-4B58556188B8}" srcOrd="0" destOrd="0" presId="urn:microsoft.com/office/officeart/2005/8/layout/hList7"/>
    <dgm:cxn modelId="{96EA1CE7-BECD-8548-86EB-6D448433535F}" type="presParOf" srcId="{763B3A1C-6D1F-0340-BB11-4B58556188B8}" destId="{35B52471-8814-C94A-9761-477FD9977AB1}" srcOrd="0" destOrd="0" presId="urn:microsoft.com/office/officeart/2005/8/layout/hList7"/>
    <dgm:cxn modelId="{C6DBCD9E-F8B6-5A4D-8326-428E49737D5B}" type="presParOf" srcId="{763B3A1C-6D1F-0340-BB11-4B58556188B8}" destId="{F57BBADA-EB5B-B848-B019-A52EC9E9CB68}" srcOrd="1" destOrd="0" presId="urn:microsoft.com/office/officeart/2005/8/layout/hList7"/>
    <dgm:cxn modelId="{24AC5ACE-BA3C-B749-BF7D-3D2FDE347FAB}" type="presParOf" srcId="{763B3A1C-6D1F-0340-BB11-4B58556188B8}" destId="{1362D873-9DB8-EC40-953C-B8A65AA91460}" srcOrd="2" destOrd="0" presId="urn:microsoft.com/office/officeart/2005/8/layout/hList7"/>
    <dgm:cxn modelId="{72B6E690-4C72-6545-8E5E-B51659198083}" type="presParOf" srcId="{763B3A1C-6D1F-0340-BB11-4B58556188B8}" destId="{10426028-DC20-B748-91DC-C60B091DC5BC}" srcOrd="3" destOrd="0" presId="urn:microsoft.com/office/officeart/2005/8/layout/hList7"/>
    <dgm:cxn modelId="{2B92B95C-BB22-1347-84C3-1433A25B7BE9}" type="presParOf" srcId="{A147F281-8B2B-7D47-BEB2-E480A304C6F3}" destId="{7942813E-5286-8B46-98DE-5B1F27E27C51}" srcOrd="1" destOrd="0" presId="urn:microsoft.com/office/officeart/2005/8/layout/hList7"/>
    <dgm:cxn modelId="{F35A2362-9F5A-C545-81EF-24C0D857C116}" type="presParOf" srcId="{A147F281-8B2B-7D47-BEB2-E480A304C6F3}" destId="{2105EC3A-66DD-184C-B528-995CF92D28B4}" srcOrd="2" destOrd="0" presId="urn:microsoft.com/office/officeart/2005/8/layout/hList7"/>
    <dgm:cxn modelId="{81877145-6BCB-354C-AA08-0DCA2F38E04F}" type="presParOf" srcId="{2105EC3A-66DD-184C-B528-995CF92D28B4}" destId="{68866C09-44E3-114A-8A82-1D70FEE324D5}" srcOrd="0" destOrd="0" presId="urn:microsoft.com/office/officeart/2005/8/layout/hList7"/>
    <dgm:cxn modelId="{3A29FD71-B21B-8F4F-81F2-AF29BE609DDD}" type="presParOf" srcId="{2105EC3A-66DD-184C-B528-995CF92D28B4}" destId="{A564E3AA-23FD-0241-A927-D6A814BFAB01}" srcOrd="1" destOrd="0" presId="urn:microsoft.com/office/officeart/2005/8/layout/hList7"/>
    <dgm:cxn modelId="{CCC2CB61-055C-0046-90F2-3858BDD6F863}" type="presParOf" srcId="{2105EC3A-66DD-184C-B528-995CF92D28B4}" destId="{6964A35F-CAAA-D047-9CFE-A871D47268AE}" srcOrd="2" destOrd="0" presId="urn:microsoft.com/office/officeart/2005/8/layout/hList7"/>
    <dgm:cxn modelId="{D4A76F33-52EE-C941-A8A1-CFB7F909ACB4}" type="presParOf" srcId="{2105EC3A-66DD-184C-B528-995CF92D28B4}" destId="{A9B68C76-B71A-994D-9AF5-BDBD3D36E580}" srcOrd="3" destOrd="0" presId="urn:microsoft.com/office/officeart/2005/8/layout/hList7"/>
    <dgm:cxn modelId="{E1C3BD45-900E-1746-ADFF-139DD16AF278}" type="presParOf" srcId="{A147F281-8B2B-7D47-BEB2-E480A304C6F3}" destId="{EE278D51-A39A-B04E-851D-DC80D6E9CDD9}" srcOrd="3" destOrd="0" presId="urn:microsoft.com/office/officeart/2005/8/layout/hList7"/>
    <dgm:cxn modelId="{BA93BC40-75F0-A544-89AC-881BADF815CD}" type="presParOf" srcId="{A147F281-8B2B-7D47-BEB2-E480A304C6F3}" destId="{1037176A-677C-F245-BA4C-1D0F8452D2C7}" srcOrd="4" destOrd="0" presId="urn:microsoft.com/office/officeart/2005/8/layout/hList7"/>
    <dgm:cxn modelId="{2A53A128-1125-D242-B50C-C167A1A3A82E}" type="presParOf" srcId="{1037176A-677C-F245-BA4C-1D0F8452D2C7}" destId="{710C3286-0EB0-5B40-ACDD-28EB23EEB6F7}" srcOrd="0" destOrd="0" presId="urn:microsoft.com/office/officeart/2005/8/layout/hList7"/>
    <dgm:cxn modelId="{1444F60A-15DA-0444-BE97-6718D9E98C2D}" type="presParOf" srcId="{1037176A-677C-F245-BA4C-1D0F8452D2C7}" destId="{DB802EBF-E1A1-134A-B713-4671CB6AA50B}" srcOrd="1" destOrd="0" presId="urn:microsoft.com/office/officeart/2005/8/layout/hList7"/>
    <dgm:cxn modelId="{9872B184-3818-B34C-8A01-5C4D0F94F9D4}" type="presParOf" srcId="{1037176A-677C-F245-BA4C-1D0F8452D2C7}" destId="{5C49128A-444B-A44A-A735-09170AC803E3}" srcOrd="2" destOrd="0" presId="urn:microsoft.com/office/officeart/2005/8/layout/hList7"/>
    <dgm:cxn modelId="{4A7875E4-8FB9-E647-8BC1-B2736BE2CC38}" type="presParOf" srcId="{1037176A-677C-F245-BA4C-1D0F8452D2C7}" destId="{A911DA72-3FAF-EB42-BE36-6A19DD3F00C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63D88-6754-744A-8713-B67B561E4F41}" type="doc">
      <dgm:prSet loTypeId="urn:microsoft.com/office/officeart/2008/layout/VerticalCurvedList" loCatId="" qsTypeId="urn:microsoft.com/office/officeart/2005/8/quickstyle/simple1" qsCatId="simple" csTypeId="urn:microsoft.com/office/officeart/2005/8/colors/colorful4" csCatId="colorful" phldr="1"/>
      <dgm:spPr/>
    </dgm:pt>
    <dgm:pt modelId="{06A0B080-90A4-084F-8230-7D9F782A40A9}">
      <dgm:prSet phldrT="[Text]"/>
      <dgm:spPr>
        <a:solidFill>
          <a:srgbClr val="0070C0"/>
        </a:solidFill>
      </dgm:spPr>
      <dgm:t>
        <a:bodyPr/>
        <a:lstStyle/>
        <a:p>
          <a:pPr>
            <a:buNone/>
          </a:pPr>
          <a:r>
            <a:rPr lang="en-US" dirty="0"/>
            <a:t>7.1 Optimize individual choice and autonomy</a:t>
          </a:r>
        </a:p>
      </dgm:t>
    </dgm:pt>
    <dgm:pt modelId="{42C503B8-EB92-6445-BEFE-5B875989D2E1}" type="parTrans" cxnId="{36B56C66-43C3-7A4F-87E2-6F94DC356691}">
      <dgm:prSet/>
      <dgm:spPr/>
      <dgm:t>
        <a:bodyPr/>
        <a:lstStyle/>
        <a:p>
          <a:endParaRPr lang="en-US"/>
        </a:p>
      </dgm:t>
    </dgm:pt>
    <dgm:pt modelId="{B27E3C7F-5E4E-B04B-9302-F4396B31A4BA}" type="sibTrans" cxnId="{36B56C66-43C3-7A4F-87E2-6F94DC356691}">
      <dgm:prSet/>
      <dgm:spPr/>
      <dgm:t>
        <a:bodyPr/>
        <a:lstStyle/>
        <a:p>
          <a:endParaRPr lang="en-US"/>
        </a:p>
      </dgm:t>
    </dgm:pt>
    <dgm:pt modelId="{C33C1CD1-613B-3248-88A3-C3BEDEBDD4A3}">
      <dgm:prSet/>
      <dgm:spPr>
        <a:solidFill>
          <a:srgbClr val="0184A9"/>
        </a:solidFill>
      </dgm:spPr>
      <dgm:t>
        <a:bodyPr/>
        <a:lstStyle/>
        <a:p>
          <a:r>
            <a:rPr lang="en-US"/>
            <a:t>7.2 Optimize relevance, value, and authenticity</a:t>
          </a:r>
          <a:endParaRPr lang="en-US" dirty="0"/>
        </a:p>
      </dgm:t>
    </dgm:pt>
    <dgm:pt modelId="{FDC276AA-F390-BA4D-AC35-1AD08D2596B4}" type="parTrans" cxnId="{07102D42-0631-8543-9C4E-C400B108FEF2}">
      <dgm:prSet/>
      <dgm:spPr/>
      <dgm:t>
        <a:bodyPr/>
        <a:lstStyle/>
        <a:p>
          <a:endParaRPr lang="en-US"/>
        </a:p>
      </dgm:t>
    </dgm:pt>
    <dgm:pt modelId="{A4863DAD-41EC-5D47-BF82-2828F6A78AFE}" type="sibTrans" cxnId="{07102D42-0631-8543-9C4E-C400B108FEF2}">
      <dgm:prSet/>
      <dgm:spPr/>
      <dgm:t>
        <a:bodyPr/>
        <a:lstStyle/>
        <a:p>
          <a:endParaRPr lang="en-US"/>
        </a:p>
      </dgm:t>
    </dgm:pt>
    <dgm:pt modelId="{BD95D146-1637-F841-9B80-3E32F594B41E}">
      <dgm:prSet/>
      <dgm:spPr>
        <a:solidFill>
          <a:srgbClr val="00B050"/>
        </a:solidFill>
      </dgm:spPr>
      <dgm:t>
        <a:bodyPr/>
        <a:lstStyle/>
        <a:p>
          <a:r>
            <a:rPr lang="en-US" dirty="0"/>
            <a:t>7.3 Minimize threats and distractions</a:t>
          </a:r>
        </a:p>
      </dgm:t>
    </dgm:pt>
    <dgm:pt modelId="{9D94EA91-5E87-8942-93FC-F8839740B5C5}" type="parTrans" cxnId="{8A62D3DD-B6DF-BB45-BABE-9A104130E55D}">
      <dgm:prSet/>
      <dgm:spPr/>
      <dgm:t>
        <a:bodyPr/>
        <a:lstStyle/>
        <a:p>
          <a:endParaRPr lang="en-US"/>
        </a:p>
      </dgm:t>
    </dgm:pt>
    <dgm:pt modelId="{07172E46-DC7C-C04C-9F87-2A039DDADEB1}" type="sibTrans" cxnId="{8A62D3DD-B6DF-BB45-BABE-9A104130E55D}">
      <dgm:prSet/>
      <dgm:spPr/>
      <dgm:t>
        <a:bodyPr/>
        <a:lstStyle/>
        <a:p>
          <a:endParaRPr lang="en-US"/>
        </a:p>
      </dgm:t>
    </dgm:pt>
    <dgm:pt modelId="{824C0A26-0871-FB48-8698-2DA6C62FB5B6}" type="pres">
      <dgm:prSet presAssocID="{55263D88-6754-744A-8713-B67B561E4F41}" presName="Name0" presStyleCnt="0">
        <dgm:presLayoutVars>
          <dgm:chMax val="7"/>
          <dgm:chPref val="7"/>
          <dgm:dir/>
        </dgm:presLayoutVars>
      </dgm:prSet>
      <dgm:spPr/>
    </dgm:pt>
    <dgm:pt modelId="{F5434BC8-ED37-4D47-B018-7FAA2E1C8DE0}" type="pres">
      <dgm:prSet presAssocID="{55263D88-6754-744A-8713-B67B561E4F41}" presName="Name1" presStyleCnt="0"/>
      <dgm:spPr/>
    </dgm:pt>
    <dgm:pt modelId="{95BDCE2A-8B9F-2649-A396-0C73FC69D85F}" type="pres">
      <dgm:prSet presAssocID="{55263D88-6754-744A-8713-B67B561E4F41}" presName="cycle" presStyleCnt="0"/>
      <dgm:spPr/>
    </dgm:pt>
    <dgm:pt modelId="{68A316D0-EA51-464E-B3F0-4C713CFFFAB3}" type="pres">
      <dgm:prSet presAssocID="{55263D88-6754-744A-8713-B67B561E4F41}" presName="srcNode" presStyleLbl="node1" presStyleIdx="0" presStyleCnt="3"/>
      <dgm:spPr/>
    </dgm:pt>
    <dgm:pt modelId="{3B207887-C2A8-DB41-86AC-10E433425721}" type="pres">
      <dgm:prSet presAssocID="{55263D88-6754-744A-8713-B67B561E4F41}" presName="conn" presStyleLbl="parChTrans1D2" presStyleIdx="0" presStyleCnt="1"/>
      <dgm:spPr/>
    </dgm:pt>
    <dgm:pt modelId="{B60E9E24-301B-304F-AA18-049A27D035F1}" type="pres">
      <dgm:prSet presAssocID="{55263D88-6754-744A-8713-B67B561E4F41}" presName="extraNode" presStyleLbl="node1" presStyleIdx="0" presStyleCnt="3"/>
      <dgm:spPr/>
    </dgm:pt>
    <dgm:pt modelId="{2E9319E7-8B05-E94C-A4CE-9CB55E8C1077}" type="pres">
      <dgm:prSet presAssocID="{55263D88-6754-744A-8713-B67B561E4F41}" presName="dstNode" presStyleLbl="node1" presStyleIdx="0" presStyleCnt="3"/>
      <dgm:spPr/>
    </dgm:pt>
    <dgm:pt modelId="{DD867254-1127-0742-BEA5-9B1460FBE433}" type="pres">
      <dgm:prSet presAssocID="{06A0B080-90A4-084F-8230-7D9F782A40A9}" presName="text_1" presStyleLbl="node1" presStyleIdx="0" presStyleCnt="3">
        <dgm:presLayoutVars>
          <dgm:bulletEnabled val="1"/>
        </dgm:presLayoutVars>
      </dgm:prSet>
      <dgm:spPr/>
    </dgm:pt>
    <dgm:pt modelId="{A288D3CC-AF82-BD46-905D-E8FFF2124B48}" type="pres">
      <dgm:prSet presAssocID="{06A0B080-90A4-084F-8230-7D9F782A40A9}" presName="accent_1" presStyleCnt="0"/>
      <dgm:spPr/>
    </dgm:pt>
    <dgm:pt modelId="{BF36C112-C9EB-C14D-8B6D-C1E2344DDB2A}" type="pres">
      <dgm:prSet presAssocID="{06A0B080-90A4-084F-8230-7D9F782A40A9}" presName="accentRepeatNode" presStyleLbl="solidFgAcc1" presStyleIdx="0" presStyleCnt="3"/>
      <dgm:spPr/>
    </dgm:pt>
    <dgm:pt modelId="{2927B67C-9860-4240-892D-4A51BB739155}" type="pres">
      <dgm:prSet presAssocID="{C33C1CD1-613B-3248-88A3-C3BEDEBDD4A3}" presName="text_2" presStyleLbl="node1" presStyleIdx="1" presStyleCnt="3">
        <dgm:presLayoutVars>
          <dgm:bulletEnabled val="1"/>
        </dgm:presLayoutVars>
      </dgm:prSet>
      <dgm:spPr/>
    </dgm:pt>
    <dgm:pt modelId="{4F95C934-2C4B-4E4E-B256-8A9C4DD317B9}" type="pres">
      <dgm:prSet presAssocID="{C33C1CD1-613B-3248-88A3-C3BEDEBDD4A3}" presName="accent_2" presStyleCnt="0"/>
      <dgm:spPr/>
    </dgm:pt>
    <dgm:pt modelId="{E04FA525-134F-A549-A806-ABCFEF8643A3}" type="pres">
      <dgm:prSet presAssocID="{C33C1CD1-613B-3248-88A3-C3BEDEBDD4A3}" presName="accentRepeatNode" presStyleLbl="solidFgAcc1" presStyleIdx="1" presStyleCnt="3"/>
      <dgm:spPr/>
    </dgm:pt>
    <dgm:pt modelId="{6B8D82CB-00D3-CD49-B1CE-EBA4148FBBF4}" type="pres">
      <dgm:prSet presAssocID="{BD95D146-1637-F841-9B80-3E32F594B41E}" presName="text_3" presStyleLbl="node1" presStyleIdx="2" presStyleCnt="3">
        <dgm:presLayoutVars>
          <dgm:bulletEnabled val="1"/>
        </dgm:presLayoutVars>
      </dgm:prSet>
      <dgm:spPr/>
    </dgm:pt>
    <dgm:pt modelId="{69989926-3915-934A-AF6F-709936FE3002}" type="pres">
      <dgm:prSet presAssocID="{BD95D146-1637-F841-9B80-3E32F594B41E}" presName="accent_3" presStyleCnt="0"/>
      <dgm:spPr/>
    </dgm:pt>
    <dgm:pt modelId="{6D25AD55-A06A-F941-9155-F66517CA81BA}" type="pres">
      <dgm:prSet presAssocID="{BD95D146-1637-F841-9B80-3E32F594B41E}" presName="accentRepeatNode" presStyleLbl="solidFgAcc1" presStyleIdx="2" presStyleCnt="3"/>
      <dgm:spPr/>
    </dgm:pt>
  </dgm:ptLst>
  <dgm:cxnLst>
    <dgm:cxn modelId="{07102D42-0631-8543-9C4E-C400B108FEF2}" srcId="{55263D88-6754-744A-8713-B67B561E4F41}" destId="{C33C1CD1-613B-3248-88A3-C3BEDEBDD4A3}" srcOrd="1" destOrd="0" parTransId="{FDC276AA-F390-BA4D-AC35-1AD08D2596B4}" sibTransId="{A4863DAD-41EC-5D47-BF82-2828F6A78AFE}"/>
    <dgm:cxn modelId="{36B56C66-43C3-7A4F-87E2-6F94DC356691}" srcId="{55263D88-6754-744A-8713-B67B561E4F41}" destId="{06A0B080-90A4-084F-8230-7D9F782A40A9}" srcOrd="0" destOrd="0" parTransId="{42C503B8-EB92-6445-BEFE-5B875989D2E1}" sibTransId="{B27E3C7F-5E4E-B04B-9302-F4396B31A4BA}"/>
    <dgm:cxn modelId="{FA29C190-A13B-8B44-A9B4-75BB90420634}" type="presOf" srcId="{06A0B080-90A4-084F-8230-7D9F782A40A9}" destId="{DD867254-1127-0742-BEA5-9B1460FBE433}" srcOrd="0" destOrd="0" presId="urn:microsoft.com/office/officeart/2008/layout/VerticalCurvedList"/>
    <dgm:cxn modelId="{1177A6D3-6249-344D-BC1B-6E32266269C5}" type="presOf" srcId="{55263D88-6754-744A-8713-B67B561E4F41}" destId="{824C0A26-0871-FB48-8698-2DA6C62FB5B6}" srcOrd="0" destOrd="0" presId="urn:microsoft.com/office/officeart/2008/layout/VerticalCurvedList"/>
    <dgm:cxn modelId="{8A62D3DD-B6DF-BB45-BABE-9A104130E55D}" srcId="{55263D88-6754-744A-8713-B67B561E4F41}" destId="{BD95D146-1637-F841-9B80-3E32F594B41E}" srcOrd="2" destOrd="0" parTransId="{9D94EA91-5E87-8942-93FC-F8839740B5C5}" sibTransId="{07172E46-DC7C-C04C-9F87-2A039DDADEB1}"/>
    <dgm:cxn modelId="{E322D4E0-4A16-C540-9930-642E7966CA04}" type="presOf" srcId="{BD95D146-1637-F841-9B80-3E32F594B41E}" destId="{6B8D82CB-00D3-CD49-B1CE-EBA4148FBBF4}" srcOrd="0" destOrd="0" presId="urn:microsoft.com/office/officeart/2008/layout/VerticalCurvedList"/>
    <dgm:cxn modelId="{4EC5ECF3-1084-1640-8547-F41CD04FFFD4}" type="presOf" srcId="{C33C1CD1-613B-3248-88A3-C3BEDEBDD4A3}" destId="{2927B67C-9860-4240-892D-4A51BB739155}" srcOrd="0" destOrd="0" presId="urn:microsoft.com/office/officeart/2008/layout/VerticalCurvedList"/>
    <dgm:cxn modelId="{347337F7-CC38-1648-89F5-C3C9240C2B9D}" type="presOf" srcId="{B27E3C7F-5E4E-B04B-9302-F4396B31A4BA}" destId="{3B207887-C2A8-DB41-86AC-10E433425721}" srcOrd="0" destOrd="0" presId="urn:microsoft.com/office/officeart/2008/layout/VerticalCurvedList"/>
    <dgm:cxn modelId="{0A1F228D-395B-3E45-9372-A8570E36A6DB}" type="presParOf" srcId="{824C0A26-0871-FB48-8698-2DA6C62FB5B6}" destId="{F5434BC8-ED37-4D47-B018-7FAA2E1C8DE0}" srcOrd="0" destOrd="0" presId="urn:microsoft.com/office/officeart/2008/layout/VerticalCurvedList"/>
    <dgm:cxn modelId="{294FF204-E582-C843-9975-FCB5BD390983}" type="presParOf" srcId="{F5434BC8-ED37-4D47-B018-7FAA2E1C8DE0}" destId="{95BDCE2A-8B9F-2649-A396-0C73FC69D85F}" srcOrd="0" destOrd="0" presId="urn:microsoft.com/office/officeart/2008/layout/VerticalCurvedList"/>
    <dgm:cxn modelId="{82DC1085-E680-4747-AEBF-5736595ECBE8}" type="presParOf" srcId="{95BDCE2A-8B9F-2649-A396-0C73FC69D85F}" destId="{68A316D0-EA51-464E-B3F0-4C713CFFFAB3}" srcOrd="0" destOrd="0" presId="urn:microsoft.com/office/officeart/2008/layout/VerticalCurvedList"/>
    <dgm:cxn modelId="{9990F266-2BF6-9445-B122-49BF99C24264}" type="presParOf" srcId="{95BDCE2A-8B9F-2649-A396-0C73FC69D85F}" destId="{3B207887-C2A8-DB41-86AC-10E433425721}" srcOrd="1" destOrd="0" presId="urn:microsoft.com/office/officeart/2008/layout/VerticalCurvedList"/>
    <dgm:cxn modelId="{9B3E8007-7873-8443-A36A-A48BCC385421}" type="presParOf" srcId="{95BDCE2A-8B9F-2649-A396-0C73FC69D85F}" destId="{B60E9E24-301B-304F-AA18-049A27D035F1}" srcOrd="2" destOrd="0" presId="urn:microsoft.com/office/officeart/2008/layout/VerticalCurvedList"/>
    <dgm:cxn modelId="{ECC30FF7-6557-624D-BB84-D522274F01F0}" type="presParOf" srcId="{95BDCE2A-8B9F-2649-A396-0C73FC69D85F}" destId="{2E9319E7-8B05-E94C-A4CE-9CB55E8C1077}" srcOrd="3" destOrd="0" presId="urn:microsoft.com/office/officeart/2008/layout/VerticalCurvedList"/>
    <dgm:cxn modelId="{6772D865-7DD7-2F45-B89D-0122BDAFA2F7}" type="presParOf" srcId="{F5434BC8-ED37-4D47-B018-7FAA2E1C8DE0}" destId="{DD867254-1127-0742-BEA5-9B1460FBE433}" srcOrd="1" destOrd="0" presId="urn:microsoft.com/office/officeart/2008/layout/VerticalCurvedList"/>
    <dgm:cxn modelId="{864E6F71-56F1-A242-97DC-EB3004A6FF55}" type="presParOf" srcId="{F5434BC8-ED37-4D47-B018-7FAA2E1C8DE0}" destId="{A288D3CC-AF82-BD46-905D-E8FFF2124B48}" srcOrd="2" destOrd="0" presId="urn:microsoft.com/office/officeart/2008/layout/VerticalCurvedList"/>
    <dgm:cxn modelId="{3AF8E424-B18A-004D-B361-79A06FE69124}" type="presParOf" srcId="{A288D3CC-AF82-BD46-905D-E8FFF2124B48}" destId="{BF36C112-C9EB-C14D-8B6D-C1E2344DDB2A}" srcOrd="0" destOrd="0" presId="urn:microsoft.com/office/officeart/2008/layout/VerticalCurvedList"/>
    <dgm:cxn modelId="{A72D71AB-E102-1546-AF38-42F4795ED185}" type="presParOf" srcId="{F5434BC8-ED37-4D47-B018-7FAA2E1C8DE0}" destId="{2927B67C-9860-4240-892D-4A51BB739155}" srcOrd="3" destOrd="0" presId="urn:microsoft.com/office/officeart/2008/layout/VerticalCurvedList"/>
    <dgm:cxn modelId="{0C27D657-D253-DD48-A636-F03CFF406D28}" type="presParOf" srcId="{F5434BC8-ED37-4D47-B018-7FAA2E1C8DE0}" destId="{4F95C934-2C4B-4E4E-B256-8A9C4DD317B9}" srcOrd="4" destOrd="0" presId="urn:microsoft.com/office/officeart/2008/layout/VerticalCurvedList"/>
    <dgm:cxn modelId="{2C22ED1C-CC86-EF45-8558-472AD6F4C78A}" type="presParOf" srcId="{4F95C934-2C4B-4E4E-B256-8A9C4DD317B9}" destId="{E04FA525-134F-A549-A806-ABCFEF8643A3}" srcOrd="0" destOrd="0" presId="urn:microsoft.com/office/officeart/2008/layout/VerticalCurvedList"/>
    <dgm:cxn modelId="{91FAFEE0-059C-F949-A0FE-9222CAAECB90}" type="presParOf" srcId="{F5434BC8-ED37-4D47-B018-7FAA2E1C8DE0}" destId="{6B8D82CB-00D3-CD49-B1CE-EBA4148FBBF4}" srcOrd="5" destOrd="0" presId="urn:microsoft.com/office/officeart/2008/layout/VerticalCurvedList"/>
    <dgm:cxn modelId="{64E090FB-6CE3-DC48-9185-144178E449C6}" type="presParOf" srcId="{F5434BC8-ED37-4D47-B018-7FAA2E1C8DE0}" destId="{69989926-3915-934A-AF6F-709936FE3002}" srcOrd="6" destOrd="0" presId="urn:microsoft.com/office/officeart/2008/layout/VerticalCurvedList"/>
    <dgm:cxn modelId="{DBD6C5B0-7E11-9740-80CF-1C684A9B24DA}" type="presParOf" srcId="{69989926-3915-934A-AF6F-709936FE3002}" destId="{6D25AD55-A06A-F941-9155-F66517CA81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F2C92A-6305-634F-ABD3-41C46C1185FB}" type="doc">
      <dgm:prSet loTypeId="urn:microsoft.com/office/officeart/2008/layout/VerticalCurvedList" loCatId="" qsTypeId="urn:microsoft.com/office/officeart/2005/8/quickstyle/simple1" qsCatId="simple" csTypeId="urn:microsoft.com/office/officeart/2005/8/colors/colorful1" csCatId="colorful" phldr="1"/>
      <dgm:spPr/>
    </dgm:pt>
    <dgm:pt modelId="{8176CB27-A4F2-9846-A890-AC12EA3832D5}">
      <dgm:prSet phldrT="[Text]"/>
      <dgm:spPr>
        <a:solidFill>
          <a:srgbClr val="0070C0"/>
        </a:solidFill>
      </dgm:spPr>
      <dgm:t>
        <a:bodyPr/>
        <a:lstStyle/>
        <a:p>
          <a:pPr>
            <a:buNone/>
          </a:pPr>
          <a:r>
            <a:rPr lang="en-US"/>
            <a:t>8.1 Heighten salience of goals and objectives</a:t>
          </a:r>
        </a:p>
      </dgm:t>
    </dgm:pt>
    <dgm:pt modelId="{046C058D-31C7-4948-91D8-7E88722A87C5}" type="parTrans" cxnId="{1CFE9BDA-91D3-584C-8B9D-544A109F4FB2}">
      <dgm:prSet/>
      <dgm:spPr/>
      <dgm:t>
        <a:bodyPr/>
        <a:lstStyle/>
        <a:p>
          <a:endParaRPr lang="en-US"/>
        </a:p>
      </dgm:t>
    </dgm:pt>
    <dgm:pt modelId="{A2650E1D-911E-9A4C-8382-D86DFD4478EF}" type="sibTrans" cxnId="{1CFE9BDA-91D3-584C-8B9D-544A109F4FB2}">
      <dgm:prSet/>
      <dgm:spPr/>
      <dgm:t>
        <a:bodyPr/>
        <a:lstStyle/>
        <a:p>
          <a:endParaRPr lang="en-US"/>
        </a:p>
      </dgm:t>
    </dgm:pt>
    <dgm:pt modelId="{6D635F53-28D7-F94B-825A-107676753787}">
      <dgm:prSet/>
      <dgm:spPr>
        <a:solidFill>
          <a:srgbClr val="0184A9"/>
        </a:solidFill>
      </dgm:spPr>
      <dgm:t>
        <a:bodyPr/>
        <a:lstStyle/>
        <a:p>
          <a:r>
            <a:rPr lang="en-US" dirty="0"/>
            <a:t>8.2 Vary demands and resources to optimize challenge</a:t>
          </a:r>
        </a:p>
      </dgm:t>
    </dgm:pt>
    <dgm:pt modelId="{4A148FB6-2C2B-DE48-933F-C0588FBC9D6A}" type="parTrans" cxnId="{1CE678F2-A22B-254E-9AC3-98ECE4A92637}">
      <dgm:prSet/>
      <dgm:spPr/>
      <dgm:t>
        <a:bodyPr/>
        <a:lstStyle/>
        <a:p>
          <a:endParaRPr lang="en-US"/>
        </a:p>
      </dgm:t>
    </dgm:pt>
    <dgm:pt modelId="{CAC40DA3-A0AB-D741-86AD-A89032309FDE}" type="sibTrans" cxnId="{1CE678F2-A22B-254E-9AC3-98ECE4A92637}">
      <dgm:prSet/>
      <dgm:spPr/>
      <dgm:t>
        <a:bodyPr/>
        <a:lstStyle/>
        <a:p>
          <a:endParaRPr lang="en-US"/>
        </a:p>
      </dgm:t>
    </dgm:pt>
    <dgm:pt modelId="{255B229C-28B0-C246-9795-6575F32334BE}">
      <dgm:prSet/>
      <dgm:spPr>
        <a:solidFill>
          <a:srgbClr val="00B050"/>
        </a:solidFill>
      </dgm:spPr>
      <dgm:t>
        <a:bodyPr/>
        <a:lstStyle/>
        <a:p>
          <a:r>
            <a:rPr lang="en-US"/>
            <a:t>8.3 Foster collaboration and community</a:t>
          </a:r>
          <a:endParaRPr lang="en-US" dirty="0"/>
        </a:p>
      </dgm:t>
    </dgm:pt>
    <dgm:pt modelId="{9D8A6CBE-7C21-9B44-9963-85D5D8095095}" type="parTrans" cxnId="{413E79CC-845D-1E45-913F-DAF6DC08F9A2}">
      <dgm:prSet/>
      <dgm:spPr/>
      <dgm:t>
        <a:bodyPr/>
        <a:lstStyle/>
        <a:p>
          <a:endParaRPr lang="en-US"/>
        </a:p>
      </dgm:t>
    </dgm:pt>
    <dgm:pt modelId="{22688BA4-592E-684D-B8F5-F44A74236CF0}" type="sibTrans" cxnId="{413E79CC-845D-1E45-913F-DAF6DC08F9A2}">
      <dgm:prSet/>
      <dgm:spPr/>
      <dgm:t>
        <a:bodyPr/>
        <a:lstStyle/>
        <a:p>
          <a:endParaRPr lang="en-US"/>
        </a:p>
      </dgm:t>
    </dgm:pt>
    <dgm:pt modelId="{2A1F641F-4FD4-5D44-BD5B-DA1CC89308AE}">
      <dgm:prSet/>
      <dgm:spPr>
        <a:solidFill>
          <a:srgbClr val="7030A0"/>
        </a:solidFill>
      </dgm:spPr>
      <dgm:t>
        <a:bodyPr/>
        <a:lstStyle/>
        <a:p>
          <a:r>
            <a:rPr lang="en-US" dirty="0"/>
            <a:t>8.4 Increase mastery-oriented feedback</a:t>
          </a:r>
        </a:p>
      </dgm:t>
    </dgm:pt>
    <dgm:pt modelId="{7A3C6C01-11FF-5E4D-A822-1C53D16C95D2}" type="parTrans" cxnId="{470BC0A2-CE9A-6541-A3CE-9050A465B824}">
      <dgm:prSet/>
      <dgm:spPr/>
      <dgm:t>
        <a:bodyPr/>
        <a:lstStyle/>
        <a:p>
          <a:endParaRPr lang="en-US"/>
        </a:p>
      </dgm:t>
    </dgm:pt>
    <dgm:pt modelId="{CE2ED9AA-477B-2F4F-A4D9-AD28C776A151}" type="sibTrans" cxnId="{470BC0A2-CE9A-6541-A3CE-9050A465B824}">
      <dgm:prSet/>
      <dgm:spPr/>
      <dgm:t>
        <a:bodyPr/>
        <a:lstStyle/>
        <a:p>
          <a:endParaRPr lang="en-US"/>
        </a:p>
      </dgm:t>
    </dgm:pt>
    <dgm:pt modelId="{1524E0F9-F361-6B47-8C84-5134C6A3E6D1}" type="pres">
      <dgm:prSet presAssocID="{F4F2C92A-6305-634F-ABD3-41C46C1185FB}" presName="Name0" presStyleCnt="0">
        <dgm:presLayoutVars>
          <dgm:chMax val="7"/>
          <dgm:chPref val="7"/>
          <dgm:dir/>
        </dgm:presLayoutVars>
      </dgm:prSet>
      <dgm:spPr/>
    </dgm:pt>
    <dgm:pt modelId="{DD91CB5B-76EA-AA49-A548-58114FDEEBE6}" type="pres">
      <dgm:prSet presAssocID="{F4F2C92A-6305-634F-ABD3-41C46C1185FB}" presName="Name1" presStyleCnt="0"/>
      <dgm:spPr/>
    </dgm:pt>
    <dgm:pt modelId="{F13BB9BE-8FFF-9342-ABE0-EF782A622998}" type="pres">
      <dgm:prSet presAssocID="{F4F2C92A-6305-634F-ABD3-41C46C1185FB}" presName="cycle" presStyleCnt="0"/>
      <dgm:spPr/>
    </dgm:pt>
    <dgm:pt modelId="{F2C067D2-47A1-BA43-ABFC-47B59BD9977C}" type="pres">
      <dgm:prSet presAssocID="{F4F2C92A-6305-634F-ABD3-41C46C1185FB}" presName="srcNode" presStyleLbl="node1" presStyleIdx="0" presStyleCnt="4"/>
      <dgm:spPr/>
    </dgm:pt>
    <dgm:pt modelId="{85080F26-178B-6F4C-8C67-32A0169BAE4E}" type="pres">
      <dgm:prSet presAssocID="{F4F2C92A-6305-634F-ABD3-41C46C1185FB}" presName="conn" presStyleLbl="parChTrans1D2" presStyleIdx="0" presStyleCnt="1"/>
      <dgm:spPr/>
    </dgm:pt>
    <dgm:pt modelId="{857836E1-0976-484C-9771-94CB83A46078}" type="pres">
      <dgm:prSet presAssocID="{F4F2C92A-6305-634F-ABD3-41C46C1185FB}" presName="extraNode" presStyleLbl="node1" presStyleIdx="0" presStyleCnt="4"/>
      <dgm:spPr/>
    </dgm:pt>
    <dgm:pt modelId="{45D2A34A-051E-6F41-9AAF-82EA59DA76C6}" type="pres">
      <dgm:prSet presAssocID="{F4F2C92A-6305-634F-ABD3-41C46C1185FB}" presName="dstNode" presStyleLbl="node1" presStyleIdx="0" presStyleCnt="4"/>
      <dgm:spPr/>
    </dgm:pt>
    <dgm:pt modelId="{3AF92FBA-8696-8243-A8BE-6FFDA22948EF}" type="pres">
      <dgm:prSet presAssocID="{8176CB27-A4F2-9846-A890-AC12EA3832D5}" presName="text_1" presStyleLbl="node1" presStyleIdx="0" presStyleCnt="4">
        <dgm:presLayoutVars>
          <dgm:bulletEnabled val="1"/>
        </dgm:presLayoutVars>
      </dgm:prSet>
      <dgm:spPr/>
    </dgm:pt>
    <dgm:pt modelId="{C53DDE80-A5A3-C94D-9D0E-C9D4B2FC6B3E}" type="pres">
      <dgm:prSet presAssocID="{8176CB27-A4F2-9846-A890-AC12EA3832D5}" presName="accent_1" presStyleCnt="0"/>
      <dgm:spPr/>
    </dgm:pt>
    <dgm:pt modelId="{C3DBD63A-6230-074B-A821-E54F02AAB300}" type="pres">
      <dgm:prSet presAssocID="{8176CB27-A4F2-9846-A890-AC12EA3832D5}" presName="accentRepeatNode" presStyleLbl="solidFgAcc1" presStyleIdx="0" presStyleCnt="4"/>
      <dgm:spPr/>
    </dgm:pt>
    <dgm:pt modelId="{74853B2F-5D43-FB4A-B074-92762A727AF2}" type="pres">
      <dgm:prSet presAssocID="{6D635F53-28D7-F94B-825A-107676753787}" presName="text_2" presStyleLbl="node1" presStyleIdx="1" presStyleCnt="4">
        <dgm:presLayoutVars>
          <dgm:bulletEnabled val="1"/>
        </dgm:presLayoutVars>
      </dgm:prSet>
      <dgm:spPr/>
    </dgm:pt>
    <dgm:pt modelId="{D34413F9-DED9-6343-845D-D93DCCF8AAA1}" type="pres">
      <dgm:prSet presAssocID="{6D635F53-28D7-F94B-825A-107676753787}" presName="accent_2" presStyleCnt="0"/>
      <dgm:spPr/>
    </dgm:pt>
    <dgm:pt modelId="{EF8178CE-EC03-E446-8D37-7D4918A2BC89}" type="pres">
      <dgm:prSet presAssocID="{6D635F53-28D7-F94B-825A-107676753787}" presName="accentRepeatNode" presStyleLbl="solidFgAcc1" presStyleIdx="1" presStyleCnt="4"/>
      <dgm:spPr/>
    </dgm:pt>
    <dgm:pt modelId="{340B947D-0882-D741-9C99-6529419EED11}" type="pres">
      <dgm:prSet presAssocID="{255B229C-28B0-C246-9795-6575F32334BE}" presName="text_3" presStyleLbl="node1" presStyleIdx="2" presStyleCnt="4">
        <dgm:presLayoutVars>
          <dgm:bulletEnabled val="1"/>
        </dgm:presLayoutVars>
      </dgm:prSet>
      <dgm:spPr/>
    </dgm:pt>
    <dgm:pt modelId="{D246553E-74ED-5744-98C8-42644731F1E4}" type="pres">
      <dgm:prSet presAssocID="{255B229C-28B0-C246-9795-6575F32334BE}" presName="accent_3" presStyleCnt="0"/>
      <dgm:spPr/>
    </dgm:pt>
    <dgm:pt modelId="{75B8B448-821D-E04A-916D-BD1AC28066E0}" type="pres">
      <dgm:prSet presAssocID="{255B229C-28B0-C246-9795-6575F32334BE}" presName="accentRepeatNode" presStyleLbl="solidFgAcc1" presStyleIdx="2" presStyleCnt="4"/>
      <dgm:spPr/>
    </dgm:pt>
    <dgm:pt modelId="{B70688E9-8E82-9D46-B3F5-BE2324276DF8}" type="pres">
      <dgm:prSet presAssocID="{2A1F641F-4FD4-5D44-BD5B-DA1CC89308AE}" presName="text_4" presStyleLbl="node1" presStyleIdx="3" presStyleCnt="4">
        <dgm:presLayoutVars>
          <dgm:bulletEnabled val="1"/>
        </dgm:presLayoutVars>
      </dgm:prSet>
      <dgm:spPr/>
    </dgm:pt>
    <dgm:pt modelId="{3AA873BC-E53F-0E41-B461-C2CE3080E2FF}" type="pres">
      <dgm:prSet presAssocID="{2A1F641F-4FD4-5D44-BD5B-DA1CC89308AE}" presName="accent_4" presStyleCnt="0"/>
      <dgm:spPr/>
    </dgm:pt>
    <dgm:pt modelId="{4B547845-7AEC-1F41-B6B9-1D8F47D47C7B}" type="pres">
      <dgm:prSet presAssocID="{2A1F641F-4FD4-5D44-BD5B-DA1CC89308AE}" presName="accentRepeatNode" presStyleLbl="solidFgAcc1" presStyleIdx="3" presStyleCnt="4"/>
      <dgm:spPr/>
    </dgm:pt>
  </dgm:ptLst>
  <dgm:cxnLst>
    <dgm:cxn modelId="{5E461A03-99ED-3248-ABA5-D1906F3BA5A0}" type="presOf" srcId="{F4F2C92A-6305-634F-ABD3-41C46C1185FB}" destId="{1524E0F9-F361-6B47-8C84-5134C6A3E6D1}" srcOrd="0" destOrd="0" presId="urn:microsoft.com/office/officeart/2008/layout/VerticalCurvedList"/>
    <dgm:cxn modelId="{92C99E2E-4300-3C4F-A2E1-28F2CD55A1CE}" type="presOf" srcId="{6D635F53-28D7-F94B-825A-107676753787}" destId="{74853B2F-5D43-FB4A-B074-92762A727AF2}" srcOrd="0" destOrd="0" presId="urn:microsoft.com/office/officeart/2008/layout/VerticalCurvedList"/>
    <dgm:cxn modelId="{9EFA3B62-6288-474A-A69B-FDD474646920}" type="presOf" srcId="{255B229C-28B0-C246-9795-6575F32334BE}" destId="{340B947D-0882-D741-9C99-6529419EED11}" srcOrd="0" destOrd="0" presId="urn:microsoft.com/office/officeart/2008/layout/VerticalCurvedList"/>
    <dgm:cxn modelId="{8C5B1D81-389B-E246-9CF8-2C9275DE8823}" type="presOf" srcId="{8176CB27-A4F2-9846-A890-AC12EA3832D5}" destId="{3AF92FBA-8696-8243-A8BE-6FFDA22948EF}" srcOrd="0" destOrd="0" presId="urn:microsoft.com/office/officeart/2008/layout/VerticalCurvedList"/>
    <dgm:cxn modelId="{7B59C185-39AD-3047-B23E-3F81D578C179}" type="presOf" srcId="{2A1F641F-4FD4-5D44-BD5B-DA1CC89308AE}" destId="{B70688E9-8E82-9D46-B3F5-BE2324276DF8}" srcOrd="0" destOrd="0" presId="urn:microsoft.com/office/officeart/2008/layout/VerticalCurvedList"/>
    <dgm:cxn modelId="{470BC0A2-CE9A-6541-A3CE-9050A465B824}" srcId="{F4F2C92A-6305-634F-ABD3-41C46C1185FB}" destId="{2A1F641F-4FD4-5D44-BD5B-DA1CC89308AE}" srcOrd="3" destOrd="0" parTransId="{7A3C6C01-11FF-5E4D-A822-1C53D16C95D2}" sibTransId="{CE2ED9AA-477B-2F4F-A4D9-AD28C776A151}"/>
    <dgm:cxn modelId="{1BDA79BB-D256-6243-A658-E115EE00CADF}" type="presOf" srcId="{A2650E1D-911E-9A4C-8382-D86DFD4478EF}" destId="{85080F26-178B-6F4C-8C67-32A0169BAE4E}" srcOrd="0" destOrd="0" presId="urn:microsoft.com/office/officeart/2008/layout/VerticalCurvedList"/>
    <dgm:cxn modelId="{413E79CC-845D-1E45-913F-DAF6DC08F9A2}" srcId="{F4F2C92A-6305-634F-ABD3-41C46C1185FB}" destId="{255B229C-28B0-C246-9795-6575F32334BE}" srcOrd="2" destOrd="0" parTransId="{9D8A6CBE-7C21-9B44-9963-85D5D8095095}" sibTransId="{22688BA4-592E-684D-B8F5-F44A74236CF0}"/>
    <dgm:cxn modelId="{1CFE9BDA-91D3-584C-8B9D-544A109F4FB2}" srcId="{F4F2C92A-6305-634F-ABD3-41C46C1185FB}" destId="{8176CB27-A4F2-9846-A890-AC12EA3832D5}" srcOrd="0" destOrd="0" parTransId="{046C058D-31C7-4948-91D8-7E88722A87C5}" sibTransId="{A2650E1D-911E-9A4C-8382-D86DFD4478EF}"/>
    <dgm:cxn modelId="{1CE678F2-A22B-254E-9AC3-98ECE4A92637}" srcId="{F4F2C92A-6305-634F-ABD3-41C46C1185FB}" destId="{6D635F53-28D7-F94B-825A-107676753787}" srcOrd="1" destOrd="0" parTransId="{4A148FB6-2C2B-DE48-933F-C0588FBC9D6A}" sibTransId="{CAC40DA3-A0AB-D741-86AD-A89032309FDE}"/>
    <dgm:cxn modelId="{A4D4A1A2-7B9B-0743-93AF-83BF3AFD686F}" type="presParOf" srcId="{1524E0F9-F361-6B47-8C84-5134C6A3E6D1}" destId="{DD91CB5B-76EA-AA49-A548-58114FDEEBE6}" srcOrd="0" destOrd="0" presId="urn:microsoft.com/office/officeart/2008/layout/VerticalCurvedList"/>
    <dgm:cxn modelId="{C697B107-01ED-5746-AA36-C4D0362BA76F}" type="presParOf" srcId="{DD91CB5B-76EA-AA49-A548-58114FDEEBE6}" destId="{F13BB9BE-8FFF-9342-ABE0-EF782A622998}" srcOrd="0" destOrd="0" presId="urn:microsoft.com/office/officeart/2008/layout/VerticalCurvedList"/>
    <dgm:cxn modelId="{F5C743AD-BD67-1E46-9276-272C1E11635D}" type="presParOf" srcId="{F13BB9BE-8FFF-9342-ABE0-EF782A622998}" destId="{F2C067D2-47A1-BA43-ABFC-47B59BD9977C}" srcOrd="0" destOrd="0" presId="urn:microsoft.com/office/officeart/2008/layout/VerticalCurvedList"/>
    <dgm:cxn modelId="{4C955930-0405-834A-AB7B-F989E9DA49C0}" type="presParOf" srcId="{F13BB9BE-8FFF-9342-ABE0-EF782A622998}" destId="{85080F26-178B-6F4C-8C67-32A0169BAE4E}" srcOrd="1" destOrd="0" presId="urn:microsoft.com/office/officeart/2008/layout/VerticalCurvedList"/>
    <dgm:cxn modelId="{B8292AAF-745B-E749-8505-84E4283B395C}" type="presParOf" srcId="{F13BB9BE-8FFF-9342-ABE0-EF782A622998}" destId="{857836E1-0976-484C-9771-94CB83A46078}" srcOrd="2" destOrd="0" presId="urn:microsoft.com/office/officeart/2008/layout/VerticalCurvedList"/>
    <dgm:cxn modelId="{52928F45-37E8-A948-94D5-A873D6C65897}" type="presParOf" srcId="{F13BB9BE-8FFF-9342-ABE0-EF782A622998}" destId="{45D2A34A-051E-6F41-9AAF-82EA59DA76C6}" srcOrd="3" destOrd="0" presId="urn:microsoft.com/office/officeart/2008/layout/VerticalCurvedList"/>
    <dgm:cxn modelId="{9DEA9C9F-9918-2D4E-BD03-110323770A71}" type="presParOf" srcId="{DD91CB5B-76EA-AA49-A548-58114FDEEBE6}" destId="{3AF92FBA-8696-8243-A8BE-6FFDA22948EF}" srcOrd="1" destOrd="0" presId="urn:microsoft.com/office/officeart/2008/layout/VerticalCurvedList"/>
    <dgm:cxn modelId="{9CD81770-BFD8-614F-B46B-F888DACE37CA}" type="presParOf" srcId="{DD91CB5B-76EA-AA49-A548-58114FDEEBE6}" destId="{C53DDE80-A5A3-C94D-9D0E-C9D4B2FC6B3E}" srcOrd="2" destOrd="0" presId="urn:microsoft.com/office/officeart/2008/layout/VerticalCurvedList"/>
    <dgm:cxn modelId="{69E11051-BA31-CD43-B216-F747473B1B74}" type="presParOf" srcId="{C53DDE80-A5A3-C94D-9D0E-C9D4B2FC6B3E}" destId="{C3DBD63A-6230-074B-A821-E54F02AAB300}" srcOrd="0" destOrd="0" presId="urn:microsoft.com/office/officeart/2008/layout/VerticalCurvedList"/>
    <dgm:cxn modelId="{33F91223-659F-7843-A406-5C1098B097F2}" type="presParOf" srcId="{DD91CB5B-76EA-AA49-A548-58114FDEEBE6}" destId="{74853B2F-5D43-FB4A-B074-92762A727AF2}" srcOrd="3" destOrd="0" presId="urn:microsoft.com/office/officeart/2008/layout/VerticalCurvedList"/>
    <dgm:cxn modelId="{150215E4-78DB-0C47-9B42-2D8384D6AE21}" type="presParOf" srcId="{DD91CB5B-76EA-AA49-A548-58114FDEEBE6}" destId="{D34413F9-DED9-6343-845D-D93DCCF8AAA1}" srcOrd="4" destOrd="0" presId="urn:microsoft.com/office/officeart/2008/layout/VerticalCurvedList"/>
    <dgm:cxn modelId="{F9F148FA-62AF-544D-ACD3-B54A335F02F3}" type="presParOf" srcId="{D34413F9-DED9-6343-845D-D93DCCF8AAA1}" destId="{EF8178CE-EC03-E446-8D37-7D4918A2BC89}" srcOrd="0" destOrd="0" presId="urn:microsoft.com/office/officeart/2008/layout/VerticalCurvedList"/>
    <dgm:cxn modelId="{C9242187-0A41-5642-84C4-65561AB52B62}" type="presParOf" srcId="{DD91CB5B-76EA-AA49-A548-58114FDEEBE6}" destId="{340B947D-0882-D741-9C99-6529419EED11}" srcOrd="5" destOrd="0" presId="urn:microsoft.com/office/officeart/2008/layout/VerticalCurvedList"/>
    <dgm:cxn modelId="{2740A81A-8F51-5F43-9463-07C7A151C570}" type="presParOf" srcId="{DD91CB5B-76EA-AA49-A548-58114FDEEBE6}" destId="{D246553E-74ED-5744-98C8-42644731F1E4}" srcOrd="6" destOrd="0" presId="urn:microsoft.com/office/officeart/2008/layout/VerticalCurvedList"/>
    <dgm:cxn modelId="{AB56018E-DCF1-C347-8BA2-F8F601D54EAC}" type="presParOf" srcId="{D246553E-74ED-5744-98C8-42644731F1E4}" destId="{75B8B448-821D-E04A-916D-BD1AC28066E0}" srcOrd="0" destOrd="0" presId="urn:microsoft.com/office/officeart/2008/layout/VerticalCurvedList"/>
    <dgm:cxn modelId="{50854A69-954C-A44B-84F3-4A61DBBE1838}" type="presParOf" srcId="{DD91CB5B-76EA-AA49-A548-58114FDEEBE6}" destId="{B70688E9-8E82-9D46-B3F5-BE2324276DF8}" srcOrd="7" destOrd="0" presId="urn:microsoft.com/office/officeart/2008/layout/VerticalCurvedList"/>
    <dgm:cxn modelId="{4EED800A-19F8-C248-A049-75A3AEFE1ADD}" type="presParOf" srcId="{DD91CB5B-76EA-AA49-A548-58114FDEEBE6}" destId="{3AA873BC-E53F-0E41-B461-C2CE3080E2FF}" srcOrd="8" destOrd="0" presId="urn:microsoft.com/office/officeart/2008/layout/VerticalCurvedList"/>
    <dgm:cxn modelId="{9B149CC6-D6F8-2A46-A472-AB5CCF42956A}" type="presParOf" srcId="{3AA873BC-E53F-0E41-B461-C2CE3080E2FF}" destId="{4B547845-7AEC-1F41-B6B9-1D8F47D47C7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387937-9AA8-4048-857B-559FB79B3A80}" type="doc">
      <dgm:prSet loTypeId="urn:microsoft.com/office/officeart/2008/layout/VerticalCurvedList" loCatId="" qsTypeId="urn:microsoft.com/office/officeart/2005/8/quickstyle/simple1" qsCatId="simple" csTypeId="urn:microsoft.com/office/officeart/2005/8/colors/colorful1" csCatId="colorful" phldr="1"/>
      <dgm:spPr/>
    </dgm:pt>
    <dgm:pt modelId="{F6F724DA-4D13-864D-9F91-C2639515EAA2}">
      <dgm:prSet phldrT="[Text]"/>
      <dgm:spPr>
        <a:solidFill>
          <a:srgbClr val="0070C0"/>
        </a:solidFill>
      </dgm:spPr>
      <dgm:t>
        <a:bodyPr/>
        <a:lstStyle/>
        <a:p>
          <a:pPr>
            <a:buNone/>
          </a:pPr>
          <a:r>
            <a:rPr lang="en-US" dirty="0"/>
            <a:t>9.1 Promote expectations and beliefs that optimize motivation</a:t>
          </a:r>
        </a:p>
      </dgm:t>
    </dgm:pt>
    <dgm:pt modelId="{78CE7B01-CE7B-234B-A7A0-1AE649F8449F}" type="parTrans" cxnId="{8A49343C-4AEB-0340-9CCA-74A28508227E}">
      <dgm:prSet/>
      <dgm:spPr/>
      <dgm:t>
        <a:bodyPr/>
        <a:lstStyle/>
        <a:p>
          <a:endParaRPr lang="en-US"/>
        </a:p>
      </dgm:t>
    </dgm:pt>
    <dgm:pt modelId="{A08F125A-3AC0-BF4B-9EA5-4F9B86E0A8F2}" type="sibTrans" cxnId="{8A49343C-4AEB-0340-9CCA-74A28508227E}">
      <dgm:prSet/>
      <dgm:spPr/>
      <dgm:t>
        <a:bodyPr/>
        <a:lstStyle/>
        <a:p>
          <a:endParaRPr lang="en-US"/>
        </a:p>
      </dgm:t>
    </dgm:pt>
    <dgm:pt modelId="{AED54CAA-2C53-C34A-825D-A8747F4B639B}">
      <dgm:prSet/>
      <dgm:spPr>
        <a:solidFill>
          <a:srgbClr val="0184A9"/>
        </a:solidFill>
      </dgm:spPr>
      <dgm:t>
        <a:bodyPr/>
        <a:lstStyle/>
        <a:p>
          <a:r>
            <a:rPr lang="en-US" dirty="0"/>
            <a:t>9.2 Facilitate personal coping skills and strategies</a:t>
          </a:r>
        </a:p>
      </dgm:t>
    </dgm:pt>
    <dgm:pt modelId="{220FD582-19E2-7345-A41B-748C9583F223}" type="parTrans" cxnId="{6C7E8F1B-1035-3348-AF4F-C675D536AE4E}">
      <dgm:prSet/>
      <dgm:spPr/>
      <dgm:t>
        <a:bodyPr/>
        <a:lstStyle/>
        <a:p>
          <a:endParaRPr lang="en-US"/>
        </a:p>
      </dgm:t>
    </dgm:pt>
    <dgm:pt modelId="{B33006C6-4668-7D46-8AB8-CD79F17D4B13}" type="sibTrans" cxnId="{6C7E8F1B-1035-3348-AF4F-C675D536AE4E}">
      <dgm:prSet/>
      <dgm:spPr/>
      <dgm:t>
        <a:bodyPr/>
        <a:lstStyle/>
        <a:p>
          <a:endParaRPr lang="en-US"/>
        </a:p>
      </dgm:t>
    </dgm:pt>
    <dgm:pt modelId="{80DCE6F9-D882-2F47-AEAD-1BD073B0E329}">
      <dgm:prSet/>
      <dgm:spPr>
        <a:solidFill>
          <a:srgbClr val="00B050"/>
        </a:solidFill>
      </dgm:spPr>
      <dgm:t>
        <a:bodyPr/>
        <a:lstStyle/>
        <a:p>
          <a:r>
            <a:rPr lang="en-US" dirty="0"/>
            <a:t>9.3 Develop self-assessment and reflection</a:t>
          </a:r>
        </a:p>
      </dgm:t>
    </dgm:pt>
    <dgm:pt modelId="{E7AE8BA0-FEA9-9F47-AF95-CB42C1310FFB}" type="parTrans" cxnId="{9C3C9A64-779F-4E42-8D76-0A011A0B0C5B}">
      <dgm:prSet/>
      <dgm:spPr/>
      <dgm:t>
        <a:bodyPr/>
        <a:lstStyle/>
        <a:p>
          <a:endParaRPr lang="en-US"/>
        </a:p>
      </dgm:t>
    </dgm:pt>
    <dgm:pt modelId="{6324C4E1-401F-7A46-AC0D-85F804E3437E}" type="sibTrans" cxnId="{9C3C9A64-779F-4E42-8D76-0A011A0B0C5B}">
      <dgm:prSet/>
      <dgm:spPr/>
      <dgm:t>
        <a:bodyPr/>
        <a:lstStyle/>
        <a:p>
          <a:endParaRPr lang="en-US"/>
        </a:p>
      </dgm:t>
    </dgm:pt>
    <dgm:pt modelId="{6DEF4CD5-1249-E84F-889F-F96F474F7B66}" type="pres">
      <dgm:prSet presAssocID="{AA387937-9AA8-4048-857B-559FB79B3A80}" presName="Name0" presStyleCnt="0">
        <dgm:presLayoutVars>
          <dgm:chMax val="7"/>
          <dgm:chPref val="7"/>
          <dgm:dir/>
        </dgm:presLayoutVars>
      </dgm:prSet>
      <dgm:spPr/>
    </dgm:pt>
    <dgm:pt modelId="{D47C25B9-D3CB-9C44-B9FA-0868EDD8724E}" type="pres">
      <dgm:prSet presAssocID="{AA387937-9AA8-4048-857B-559FB79B3A80}" presName="Name1" presStyleCnt="0"/>
      <dgm:spPr/>
    </dgm:pt>
    <dgm:pt modelId="{19A3B9E0-B0FB-9242-8C10-97193C6E1444}" type="pres">
      <dgm:prSet presAssocID="{AA387937-9AA8-4048-857B-559FB79B3A80}" presName="cycle" presStyleCnt="0"/>
      <dgm:spPr/>
    </dgm:pt>
    <dgm:pt modelId="{49541237-E1D4-7041-B2F4-FF93B0E9F6E1}" type="pres">
      <dgm:prSet presAssocID="{AA387937-9AA8-4048-857B-559FB79B3A80}" presName="srcNode" presStyleLbl="node1" presStyleIdx="0" presStyleCnt="3"/>
      <dgm:spPr/>
    </dgm:pt>
    <dgm:pt modelId="{A66DDC3C-A123-E947-9B7B-354981F83ABE}" type="pres">
      <dgm:prSet presAssocID="{AA387937-9AA8-4048-857B-559FB79B3A80}" presName="conn" presStyleLbl="parChTrans1D2" presStyleIdx="0" presStyleCnt="1"/>
      <dgm:spPr/>
    </dgm:pt>
    <dgm:pt modelId="{AC758420-6F3A-664A-A734-6847EB2AD2D6}" type="pres">
      <dgm:prSet presAssocID="{AA387937-9AA8-4048-857B-559FB79B3A80}" presName="extraNode" presStyleLbl="node1" presStyleIdx="0" presStyleCnt="3"/>
      <dgm:spPr/>
    </dgm:pt>
    <dgm:pt modelId="{33D45462-19FE-A648-9198-A44085CA8AF3}" type="pres">
      <dgm:prSet presAssocID="{AA387937-9AA8-4048-857B-559FB79B3A80}" presName="dstNode" presStyleLbl="node1" presStyleIdx="0" presStyleCnt="3"/>
      <dgm:spPr/>
    </dgm:pt>
    <dgm:pt modelId="{4C87D79A-26AB-F141-AACE-21F5B68DCC2E}" type="pres">
      <dgm:prSet presAssocID="{F6F724DA-4D13-864D-9F91-C2639515EAA2}" presName="text_1" presStyleLbl="node1" presStyleIdx="0" presStyleCnt="3">
        <dgm:presLayoutVars>
          <dgm:bulletEnabled val="1"/>
        </dgm:presLayoutVars>
      </dgm:prSet>
      <dgm:spPr/>
    </dgm:pt>
    <dgm:pt modelId="{0D49B77C-71E7-3C41-B3EF-F6CF8BBDBF67}" type="pres">
      <dgm:prSet presAssocID="{F6F724DA-4D13-864D-9F91-C2639515EAA2}" presName="accent_1" presStyleCnt="0"/>
      <dgm:spPr/>
    </dgm:pt>
    <dgm:pt modelId="{377EC87F-0098-D54E-971F-B841B3441184}" type="pres">
      <dgm:prSet presAssocID="{F6F724DA-4D13-864D-9F91-C2639515EAA2}" presName="accentRepeatNode" presStyleLbl="solidFgAcc1" presStyleIdx="0" presStyleCnt="3"/>
      <dgm:spPr/>
    </dgm:pt>
    <dgm:pt modelId="{CE97952B-4949-AE40-9BE3-A8EE3E0BBFA2}" type="pres">
      <dgm:prSet presAssocID="{AED54CAA-2C53-C34A-825D-A8747F4B639B}" presName="text_2" presStyleLbl="node1" presStyleIdx="1" presStyleCnt="3">
        <dgm:presLayoutVars>
          <dgm:bulletEnabled val="1"/>
        </dgm:presLayoutVars>
      </dgm:prSet>
      <dgm:spPr/>
    </dgm:pt>
    <dgm:pt modelId="{E4474C5E-9CF9-7547-8B47-DD8D4FB03CE3}" type="pres">
      <dgm:prSet presAssocID="{AED54CAA-2C53-C34A-825D-A8747F4B639B}" presName="accent_2" presStyleCnt="0"/>
      <dgm:spPr/>
    </dgm:pt>
    <dgm:pt modelId="{B3CF4985-498B-7744-8C7B-DBB9A99F526D}" type="pres">
      <dgm:prSet presAssocID="{AED54CAA-2C53-C34A-825D-A8747F4B639B}" presName="accentRepeatNode" presStyleLbl="solidFgAcc1" presStyleIdx="1" presStyleCnt="3"/>
      <dgm:spPr/>
    </dgm:pt>
    <dgm:pt modelId="{E5E01586-1700-E34A-982F-53C4712F873A}" type="pres">
      <dgm:prSet presAssocID="{80DCE6F9-D882-2F47-AEAD-1BD073B0E329}" presName="text_3" presStyleLbl="node1" presStyleIdx="2" presStyleCnt="3">
        <dgm:presLayoutVars>
          <dgm:bulletEnabled val="1"/>
        </dgm:presLayoutVars>
      </dgm:prSet>
      <dgm:spPr/>
    </dgm:pt>
    <dgm:pt modelId="{72B85E01-8CE8-3547-9B22-55DEB7195916}" type="pres">
      <dgm:prSet presAssocID="{80DCE6F9-D882-2F47-AEAD-1BD073B0E329}" presName="accent_3" presStyleCnt="0"/>
      <dgm:spPr/>
    </dgm:pt>
    <dgm:pt modelId="{271B4919-31D4-564E-80AC-9BE8D9EF0928}" type="pres">
      <dgm:prSet presAssocID="{80DCE6F9-D882-2F47-AEAD-1BD073B0E329}" presName="accentRepeatNode" presStyleLbl="solidFgAcc1" presStyleIdx="2" presStyleCnt="3"/>
      <dgm:spPr/>
    </dgm:pt>
  </dgm:ptLst>
  <dgm:cxnLst>
    <dgm:cxn modelId="{B760C904-789D-7B4F-8776-F0FCDA62574D}" type="presOf" srcId="{80DCE6F9-D882-2F47-AEAD-1BD073B0E329}" destId="{E5E01586-1700-E34A-982F-53C4712F873A}" srcOrd="0" destOrd="0" presId="urn:microsoft.com/office/officeart/2008/layout/VerticalCurvedList"/>
    <dgm:cxn modelId="{7C4CF208-CB7E-DE48-9BA9-7E1754D82ADB}" type="presOf" srcId="{F6F724DA-4D13-864D-9F91-C2639515EAA2}" destId="{4C87D79A-26AB-F141-AACE-21F5B68DCC2E}" srcOrd="0" destOrd="0" presId="urn:microsoft.com/office/officeart/2008/layout/VerticalCurvedList"/>
    <dgm:cxn modelId="{6C7E8F1B-1035-3348-AF4F-C675D536AE4E}" srcId="{AA387937-9AA8-4048-857B-559FB79B3A80}" destId="{AED54CAA-2C53-C34A-825D-A8747F4B639B}" srcOrd="1" destOrd="0" parTransId="{220FD582-19E2-7345-A41B-748C9583F223}" sibTransId="{B33006C6-4668-7D46-8AB8-CD79F17D4B13}"/>
    <dgm:cxn modelId="{BF80EE29-80E2-6D43-A6E8-03316433B954}" type="presOf" srcId="{A08F125A-3AC0-BF4B-9EA5-4F9B86E0A8F2}" destId="{A66DDC3C-A123-E947-9B7B-354981F83ABE}" srcOrd="0" destOrd="0" presId="urn:microsoft.com/office/officeart/2008/layout/VerticalCurvedList"/>
    <dgm:cxn modelId="{F1380433-3F3A-0C43-9AF1-200C0FADC9A0}" type="presOf" srcId="{AED54CAA-2C53-C34A-825D-A8747F4B639B}" destId="{CE97952B-4949-AE40-9BE3-A8EE3E0BBFA2}" srcOrd="0" destOrd="0" presId="urn:microsoft.com/office/officeart/2008/layout/VerticalCurvedList"/>
    <dgm:cxn modelId="{8A49343C-4AEB-0340-9CCA-74A28508227E}" srcId="{AA387937-9AA8-4048-857B-559FB79B3A80}" destId="{F6F724DA-4D13-864D-9F91-C2639515EAA2}" srcOrd="0" destOrd="0" parTransId="{78CE7B01-CE7B-234B-A7A0-1AE649F8449F}" sibTransId="{A08F125A-3AC0-BF4B-9EA5-4F9B86E0A8F2}"/>
    <dgm:cxn modelId="{9C3C9A64-779F-4E42-8D76-0A011A0B0C5B}" srcId="{AA387937-9AA8-4048-857B-559FB79B3A80}" destId="{80DCE6F9-D882-2F47-AEAD-1BD073B0E329}" srcOrd="2" destOrd="0" parTransId="{E7AE8BA0-FEA9-9F47-AF95-CB42C1310FFB}" sibTransId="{6324C4E1-401F-7A46-AC0D-85F804E3437E}"/>
    <dgm:cxn modelId="{83F9618A-EB95-984C-9B77-CDB4A12C7B02}" type="presOf" srcId="{AA387937-9AA8-4048-857B-559FB79B3A80}" destId="{6DEF4CD5-1249-E84F-889F-F96F474F7B66}" srcOrd="0" destOrd="0" presId="urn:microsoft.com/office/officeart/2008/layout/VerticalCurvedList"/>
    <dgm:cxn modelId="{8AB93DDB-C6C1-A048-8914-4A45FC0D5350}" type="presParOf" srcId="{6DEF4CD5-1249-E84F-889F-F96F474F7B66}" destId="{D47C25B9-D3CB-9C44-B9FA-0868EDD8724E}" srcOrd="0" destOrd="0" presId="urn:microsoft.com/office/officeart/2008/layout/VerticalCurvedList"/>
    <dgm:cxn modelId="{8CF18635-8ABF-334F-BCFD-2FEED35748E7}" type="presParOf" srcId="{D47C25B9-D3CB-9C44-B9FA-0868EDD8724E}" destId="{19A3B9E0-B0FB-9242-8C10-97193C6E1444}" srcOrd="0" destOrd="0" presId="urn:microsoft.com/office/officeart/2008/layout/VerticalCurvedList"/>
    <dgm:cxn modelId="{A341FB23-CB7A-5140-A31B-0F94E2C7A744}" type="presParOf" srcId="{19A3B9E0-B0FB-9242-8C10-97193C6E1444}" destId="{49541237-E1D4-7041-B2F4-FF93B0E9F6E1}" srcOrd="0" destOrd="0" presId="urn:microsoft.com/office/officeart/2008/layout/VerticalCurvedList"/>
    <dgm:cxn modelId="{5A4CCDE1-7A25-A845-AFA7-F62200314D8E}" type="presParOf" srcId="{19A3B9E0-B0FB-9242-8C10-97193C6E1444}" destId="{A66DDC3C-A123-E947-9B7B-354981F83ABE}" srcOrd="1" destOrd="0" presId="urn:microsoft.com/office/officeart/2008/layout/VerticalCurvedList"/>
    <dgm:cxn modelId="{F05298A6-4949-5E4E-A210-2277A9E60395}" type="presParOf" srcId="{19A3B9E0-B0FB-9242-8C10-97193C6E1444}" destId="{AC758420-6F3A-664A-A734-6847EB2AD2D6}" srcOrd="2" destOrd="0" presId="urn:microsoft.com/office/officeart/2008/layout/VerticalCurvedList"/>
    <dgm:cxn modelId="{A9702D1B-AFF6-7640-AFBA-F81A5A707515}" type="presParOf" srcId="{19A3B9E0-B0FB-9242-8C10-97193C6E1444}" destId="{33D45462-19FE-A648-9198-A44085CA8AF3}" srcOrd="3" destOrd="0" presId="urn:microsoft.com/office/officeart/2008/layout/VerticalCurvedList"/>
    <dgm:cxn modelId="{94729378-C570-3943-AA8F-6B815F9C6DBA}" type="presParOf" srcId="{D47C25B9-D3CB-9C44-B9FA-0868EDD8724E}" destId="{4C87D79A-26AB-F141-AACE-21F5B68DCC2E}" srcOrd="1" destOrd="0" presId="urn:microsoft.com/office/officeart/2008/layout/VerticalCurvedList"/>
    <dgm:cxn modelId="{F7947E75-55BD-CB45-981C-86C49E3A2E76}" type="presParOf" srcId="{D47C25B9-D3CB-9C44-B9FA-0868EDD8724E}" destId="{0D49B77C-71E7-3C41-B3EF-F6CF8BBDBF67}" srcOrd="2" destOrd="0" presId="urn:microsoft.com/office/officeart/2008/layout/VerticalCurvedList"/>
    <dgm:cxn modelId="{825EE52A-C57C-9746-926F-17F1AC0B50D6}" type="presParOf" srcId="{0D49B77C-71E7-3C41-B3EF-F6CF8BBDBF67}" destId="{377EC87F-0098-D54E-971F-B841B3441184}" srcOrd="0" destOrd="0" presId="urn:microsoft.com/office/officeart/2008/layout/VerticalCurvedList"/>
    <dgm:cxn modelId="{C535C49A-6038-8948-8EE0-F5829BB83A0C}" type="presParOf" srcId="{D47C25B9-D3CB-9C44-B9FA-0868EDD8724E}" destId="{CE97952B-4949-AE40-9BE3-A8EE3E0BBFA2}" srcOrd="3" destOrd="0" presId="urn:microsoft.com/office/officeart/2008/layout/VerticalCurvedList"/>
    <dgm:cxn modelId="{3D057386-C805-E349-8C03-880FFAA4A351}" type="presParOf" srcId="{D47C25B9-D3CB-9C44-B9FA-0868EDD8724E}" destId="{E4474C5E-9CF9-7547-8B47-DD8D4FB03CE3}" srcOrd="4" destOrd="0" presId="urn:microsoft.com/office/officeart/2008/layout/VerticalCurvedList"/>
    <dgm:cxn modelId="{CE32F394-9BDD-2043-99F5-85881E03F9F6}" type="presParOf" srcId="{E4474C5E-9CF9-7547-8B47-DD8D4FB03CE3}" destId="{B3CF4985-498B-7744-8C7B-DBB9A99F526D}" srcOrd="0" destOrd="0" presId="urn:microsoft.com/office/officeart/2008/layout/VerticalCurvedList"/>
    <dgm:cxn modelId="{9BF85DD1-CD7B-564D-8913-03D61D5658D7}" type="presParOf" srcId="{D47C25B9-D3CB-9C44-B9FA-0868EDD8724E}" destId="{E5E01586-1700-E34A-982F-53C4712F873A}" srcOrd="5" destOrd="0" presId="urn:microsoft.com/office/officeart/2008/layout/VerticalCurvedList"/>
    <dgm:cxn modelId="{7B25E31C-352C-114F-A20B-DD02452B9E08}" type="presParOf" srcId="{D47C25B9-D3CB-9C44-B9FA-0868EDD8724E}" destId="{72B85E01-8CE8-3547-9B22-55DEB7195916}" srcOrd="6" destOrd="0" presId="urn:microsoft.com/office/officeart/2008/layout/VerticalCurvedList"/>
    <dgm:cxn modelId="{4327D523-75D9-0641-AB01-46A95D4FE6E9}" type="presParOf" srcId="{72B85E01-8CE8-3547-9B22-55DEB7195916}" destId="{271B4919-31D4-564E-80AC-9BE8D9EF09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35070-C3B8-D944-A997-81D7AE408CAE}">
      <dsp:nvSpPr>
        <dsp:cNvPr id="0" name=""/>
        <dsp:cNvSpPr/>
      </dsp:nvSpPr>
      <dsp:spPr>
        <a:xfrm>
          <a:off x="3918424" y="2242024"/>
          <a:ext cx="1598698" cy="1598698"/>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WHY?</a:t>
          </a:r>
        </a:p>
      </dsp:txBody>
      <dsp:txXfrm>
        <a:off x="4152548" y="2476148"/>
        <a:ext cx="1130450" cy="1130450"/>
      </dsp:txXfrm>
    </dsp:sp>
    <dsp:sp modelId="{C67664B5-8AC7-2645-B968-710651C162CF}">
      <dsp:nvSpPr>
        <dsp:cNvPr id="0" name=""/>
        <dsp:cNvSpPr/>
      </dsp:nvSpPr>
      <dsp:spPr>
        <a:xfrm rot="16200000">
          <a:off x="4547955" y="1659445"/>
          <a:ext cx="339636" cy="543557"/>
        </a:xfrm>
        <a:prstGeom prst="rightArrow">
          <a:avLst>
            <a:gd name="adj1" fmla="val 60000"/>
            <a:gd name="adj2" fmla="val 50000"/>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98901" y="1819102"/>
        <a:ext cx="237745" cy="326135"/>
      </dsp:txXfrm>
    </dsp:sp>
    <dsp:sp modelId="{F66FAB83-6698-7042-94B2-60AB5DC5B0BD}">
      <dsp:nvSpPr>
        <dsp:cNvPr id="0" name=""/>
        <dsp:cNvSpPr/>
      </dsp:nvSpPr>
      <dsp:spPr>
        <a:xfrm>
          <a:off x="3918424" y="2501"/>
          <a:ext cx="1598698" cy="1598698"/>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Arial" panose="020B0604020202020204"/>
              <a:ea typeface="+mn-ea"/>
              <a:cs typeface="+mn-cs"/>
            </a:rPr>
            <a:t>Culture</a:t>
          </a:r>
        </a:p>
      </dsp:txBody>
      <dsp:txXfrm>
        <a:off x="4152548" y="236625"/>
        <a:ext cx="1130450" cy="1130450"/>
      </dsp:txXfrm>
    </dsp:sp>
    <dsp:sp modelId="{E0769579-9BEE-E34A-8430-AE66F158DC58}">
      <dsp:nvSpPr>
        <dsp:cNvPr id="0" name=""/>
        <dsp:cNvSpPr/>
      </dsp:nvSpPr>
      <dsp:spPr>
        <a:xfrm rot="19800000">
          <a:off x="5509372" y="2214520"/>
          <a:ext cx="339636" cy="543557"/>
        </a:xfrm>
        <a:prstGeom prst="rightArrow">
          <a:avLst>
            <a:gd name="adj1" fmla="val 60000"/>
            <a:gd name="adj2" fmla="val 50000"/>
          </a:avLst>
        </a:prstGeom>
        <a:gradFill rotWithShape="0">
          <a:gsLst>
            <a:gs pos="0">
              <a:schemeClr val="accent5">
                <a:shade val="90000"/>
                <a:hueOff val="0"/>
                <a:satOff val="0"/>
                <a:lumOff val="5917"/>
                <a:alphaOff val="0"/>
                <a:shade val="51000"/>
                <a:satMod val="130000"/>
              </a:schemeClr>
            </a:gs>
            <a:gs pos="80000">
              <a:schemeClr val="accent5">
                <a:shade val="90000"/>
                <a:hueOff val="0"/>
                <a:satOff val="0"/>
                <a:lumOff val="5917"/>
                <a:alphaOff val="0"/>
                <a:shade val="93000"/>
                <a:satMod val="130000"/>
              </a:schemeClr>
            </a:gs>
            <a:gs pos="100000">
              <a:schemeClr val="accent5">
                <a:shade val="90000"/>
                <a:hueOff val="0"/>
                <a:satOff val="0"/>
                <a:lumOff val="59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16197" y="2348704"/>
        <a:ext cx="237745" cy="326135"/>
      </dsp:txXfrm>
    </dsp:sp>
    <dsp:sp modelId="{724434A9-EB98-B24E-B555-CEB8293DA54D}">
      <dsp:nvSpPr>
        <dsp:cNvPr id="0" name=""/>
        <dsp:cNvSpPr/>
      </dsp:nvSpPr>
      <dsp:spPr>
        <a:xfrm>
          <a:off x="5857908" y="1122263"/>
          <a:ext cx="1598698" cy="1598698"/>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Social Status</a:t>
          </a:r>
        </a:p>
      </dsp:txBody>
      <dsp:txXfrm>
        <a:off x="6092032" y="1356387"/>
        <a:ext cx="1130450" cy="1130450"/>
      </dsp:txXfrm>
    </dsp:sp>
    <dsp:sp modelId="{E00C54A7-EC49-174A-B2DF-117B01CB3174}">
      <dsp:nvSpPr>
        <dsp:cNvPr id="0" name=""/>
        <dsp:cNvSpPr/>
      </dsp:nvSpPr>
      <dsp:spPr>
        <a:xfrm rot="1800000">
          <a:off x="5509372" y="3324669"/>
          <a:ext cx="339636" cy="543557"/>
        </a:xfrm>
        <a:prstGeom prst="rightArrow">
          <a:avLst>
            <a:gd name="adj1" fmla="val 60000"/>
            <a:gd name="adj2" fmla="val 50000"/>
          </a:avLst>
        </a:prstGeom>
        <a:gradFill rotWithShape="0">
          <a:gsLst>
            <a:gs pos="0">
              <a:schemeClr val="accent5">
                <a:shade val="90000"/>
                <a:hueOff val="0"/>
                <a:satOff val="0"/>
                <a:lumOff val="11834"/>
                <a:alphaOff val="0"/>
                <a:shade val="51000"/>
                <a:satMod val="130000"/>
              </a:schemeClr>
            </a:gs>
            <a:gs pos="80000">
              <a:schemeClr val="accent5">
                <a:shade val="90000"/>
                <a:hueOff val="0"/>
                <a:satOff val="0"/>
                <a:lumOff val="11834"/>
                <a:alphaOff val="0"/>
                <a:shade val="93000"/>
                <a:satMod val="130000"/>
              </a:schemeClr>
            </a:gs>
            <a:gs pos="100000">
              <a:schemeClr val="accent5">
                <a:shade val="90000"/>
                <a:hueOff val="0"/>
                <a:satOff val="0"/>
                <a:lumOff val="118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16197" y="3407907"/>
        <a:ext cx="237745" cy="326135"/>
      </dsp:txXfrm>
    </dsp:sp>
    <dsp:sp modelId="{4E9B1B80-3EFA-7444-BED0-EB706CC27E56}">
      <dsp:nvSpPr>
        <dsp:cNvPr id="0" name=""/>
        <dsp:cNvSpPr/>
      </dsp:nvSpPr>
      <dsp:spPr>
        <a:xfrm>
          <a:off x="5857908" y="3361786"/>
          <a:ext cx="1598698" cy="1598698"/>
        </a:xfrm>
        <a:prstGeom prst="ellipse">
          <a:avLst/>
        </a:prstGeom>
        <a:solidFill>
          <a:srgbClr val="FF8D1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Economic Status</a:t>
          </a:r>
        </a:p>
      </dsp:txBody>
      <dsp:txXfrm>
        <a:off x="6092032" y="3595910"/>
        <a:ext cx="1130450" cy="1130450"/>
      </dsp:txXfrm>
    </dsp:sp>
    <dsp:sp modelId="{343C703F-0EF1-BB4B-AA81-77B2F3437BC6}">
      <dsp:nvSpPr>
        <dsp:cNvPr id="0" name=""/>
        <dsp:cNvSpPr/>
      </dsp:nvSpPr>
      <dsp:spPr>
        <a:xfrm rot="5400000">
          <a:off x="4547955" y="3879744"/>
          <a:ext cx="339636" cy="543557"/>
        </a:xfrm>
        <a:prstGeom prst="rightArrow">
          <a:avLst>
            <a:gd name="adj1" fmla="val 60000"/>
            <a:gd name="adj2" fmla="val 50000"/>
          </a:avLst>
        </a:prstGeom>
        <a:gradFill rotWithShape="0">
          <a:gsLst>
            <a:gs pos="0">
              <a:schemeClr val="accent5">
                <a:shade val="90000"/>
                <a:hueOff val="0"/>
                <a:satOff val="0"/>
                <a:lumOff val="17750"/>
                <a:alphaOff val="0"/>
                <a:shade val="51000"/>
                <a:satMod val="130000"/>
              </a:schemeClr>
            </a:gs>
            <a:gs pos="80000">
              <a:schemeClr val="accent5">
                <a:shade val="90000"/>
                <a:hueOff val="0"/>
                <a:satOff val="0"/>
                <a:lumOff val="17750"/>
                <a:alphaOff val="0"/>
                <a:shade val="93000"/>
                <a:satMod val="130000"/>
              </a:schemeClr>
            </a:gs>
            <a:gs pos="100000">
              <a:schemeClr val="accent5">
                <a:shade val="90000"/>
                <a:hueOff val="0"/>
                <a:satOff val="0"/>
                <a:lumOff val="177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598901" y="3937510"/>
        <a:ext cx="237745" cy="326135"/>
      </dsp:txXfrm>
    </dsp:sp>
    <dsp:sp modelId="{3EFEF405-61DB-6243-8ACE-5CCED9BDDB34}">
      <dsp:nvSpPr>
        <dsp:cNvPr id="0" name=""/>
        <dsp:cNvSpPr/>
      </dsp:nvSpPr>
      <dsp:spPr>
        <a:xfrm>
          <a:off x="3918424" y="4481547"/>
          <a:ext cx="1598698" cy="1598698"/>
        </a:xfrm>
        <a:prstGeom prst="ellipse">
          <a:avLst/>
        </a:prstGeom>
        <a:solidFill>
          <a:srgbClr val="0184A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Personal Relevance</a:t>
          </a:r>
        </a:p>
      </dsp:txBody>
      <dsp:txXfrm>
        <a:off x="4152548" y="4715671"/>
        <a:ext cx="1130450" cy="1130450"/>
      </dsp:txXfrm>
    </dsp:sp>
    <dsp:sp modelId="{B326D2DE-F64A-FC49-84A4-6AA64734E744}">
      <dsp:nvSpPr>
        <dsp:cNvPr id="0" name=""/>
        <dsp:cNvSpPr/>
      </dsp:nvSpPr>
      <dsp:spPr>
        <a:xfrm rot="9000000">
          <a:off x="3586538" y="3324669"/>
          <a:ext cx="339636" cy="543557"/>
        </a:xfrm>
        <a:prstGeom prst="rightArrow">
          <a:avLst>
            <a:gd name="adj1" fmla="val 60000"/>
            <a:gd name="adj2" fmla="val 50000"/>
          </a:avLst>
        </a:prstGeom>
        <a:gradFill rotWithShape="0">
          <a:gsLst>
            <a:gs pos="0">
              <a:schemeClr val="accent5">
                <a:shade val="90000"/>
                <a:hueOff val="0"/>
                <a:satOff val="0"/>
                <a:lumOff val="23667"/>
                <a:alphaOff val="0"/>
                <a:shade val="51000"/>
                <a:satMod val="130000"/>
              </a:schemeClr>
            </a:gs>
            <a:gs pos="80000">
              <a:schemeClr val="accent5">
                <a:shade val="90000"/>
                <a:hueOff val="0"/>
                <a:satOff val="0"/>
                <a:lumOff val="23667"/>
                <a:alphaOff val="0"/>
                <a:shade val="93000"/>
                <a:satMod val="130000"/>
              </a:schemeClr>
            </a:gs>
            <a:gs pos="100000">
              <a:schemeClr val="accent5">
                <a:shade val="90000"/>
                <a:hueOff val="0"/>
                <a:satOff val="0"/>
                <a:lumOff val="236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681604" y="3407907"/>
        <a:ext cx="237745" cy="326135"/>
      </dsp:txXfrm>
    </dsp:sp>
    <dsp:sp modelId="{EA3820AA-39A0-FD47-B698-4EEF13F13F76}">
      <dsp:nvSpPr>
        <dsp:cNvPr id="0" name=""/>
        <dsp:cNvSpPr/>
      </dsp:nvSpPr>
      <dsp:spPr>
        <a:xfrm>
          <a:off x="1978940" y="3361786"/>
          <a:ext cx="1598698" cy="1598698"/>
        </a:xfrm>
        <a:prstGeom prst="ellipse">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Proclivity</a:t>
          </a:r>
        </a:p>
      </dsp:txBody>
      <dsp:txXfrm>
        <a:off x="2213064" y="3595910"/>
        <a:ext cx="1130450" cy="1130450"/>
      </dsp:txXfrm>
    </dsp:sp>
    <dsp:sp modelId="{EB0AFD73-A449-9E48-B87C-177B6702F7E7}">
      <dsp:nvSpPr>
        <dsp:cNvPr id="0" name=""/>
        <dsp:cNvSpPr/>
      </dsp:nvSpPr>
      <dsp:spPr>
        <a:xfrm rot="12600000">
          <a:off x="3586538" y="2214520"/>
          <a:ext cx="339636" cy="543557"/>
        </a:xfrm>
        <a:prstGeom prst="rightArrow">
          <a:avLst>
            <a:gd name="adj1" fmla="val 60000"/>
            <a:gd name="adj2" fmla="val 50000"/>
          </a:avLst>
        </a:prstGeom>
        <a:gradFill rotWithShape="0">
          <a:gsLst>
            <a:gs pos="0">
              <a:schemeClr val="accent5">
                <a:shade val="90000"/>
                <a:hueOff val="0"/>
                <a:satOff val="0"/>
                <a:lumOff val="29584"/>
                <a:alphaOff val="0"/>
                <a:shade val="51000"/>
                <a:satMod val="130000"/>
              </a:schemeClr>
            </a:gs>
            <a:gs pos="80000">
              <a:schemeClr val="accent5">
                <a:shade val="90000"/>
                <a:hueOff val="0"/>
                <a:satOff val="0"/>
                <a:lumOff val="29584"/>
                <a:alphaOff val="0"/>
                <a:shade val="93000"/>
                <a:satMod val="130000"/>
              </a:schemeClr>
            </a:gs>
            <a:gs pos="100000">
              <a:schemeClr val="accent5">
                <a:shade val="90000"/>
                <a:hueOff val="0"/>
                <a:satOff val="0"/>
                <a:lumOff val="295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681604" y="2348704"/>
        <a:ext cx="237745" cy="326135"/>
      </dsp:txXfrm>
    </dsp:sp>
    <dsp:sp modelId="{08D8B4E9-1416-2F4B-A316-5E3244E49111}">
      <dsp:nvSpPr>
        <dsp:cNvPr id="0" name=""/>
        <dsp:cNvSpPr/>
      </dsp:nvSpPr>
      <dsp:spPr>
        <a:xfrm>
          <a:off x="1978940" y="1122263"/>
          <a:ext cx="1598698" cy="1598698"/>
        </a:xfrm>
        <a:prstGeom prst="ellipse">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Gender</a:t>
          </a:r>
        </a:p>
      </dsp:txBody>
      <dsp:txXfrm>
        <a:off x="2213064" y="1356387"/>
        <a:ext cx="1130450" cy="1130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52471-8814-C94A-9761-477FD9977AB1}">
      <dsp:nvSpPr>
        <dsp:cNvPr id="0" name=""/>
        <dsp:cNvSpPr/>
      </dsp:nvSpPr>
      <dsp:spPr>
        <a:xfrm>
          <a:off x="2303" y="0"/>
          <a:ext cx="3584376" cy="453390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Recruit Interest</a:t>
          </a:r>
        </a:p>
      </dsp:txBody>
      <dsp:txXfrm>
        <a:off x="2303" y="1813560"/>
        <a:ext cx="3584376" cy="1813560"/>
      </dsp:txXfrm>
    </dsp:sp>
    <dsp:sp modelId="{10426028-DC20-B748-91DC-C60B091DC5BC}">
      <dsp:nvSpPr>
        <dsp:cNvPr id="0" name=""/>
        <dsp:cNvSpPr/>
      </dsp:nvSpPr>
      <dsp:spPr>
        <a:xfrm>
          <a:off x="1039597" y="272034"/>
          <a:ext cx="1509788" cy="15097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rgbClr val="C0000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866C09-44E3-114A-8A82-1D70FEE324D5}">
      <dsp:nvSpPr>
        <dsp:cNvPr id="0" name=""/>
        <dsp:cNvSpPr/>
      </dsp:nvSpPr>
      <dsp:spPr>
        <a:xfrm>
          <a:off x="3694211" y="0"/>
          <a:ext cx="3584376" cy="4533900"/>
        </a:xfrm>
        <a:prstGeom prst="roundRect">
          <a:avLst>
            <a:gd name="adj" fmla="val 10000"/>
          </a:avLst>
        </a:prstGeom>
        <a:gradFill rotWithShape="0">
          <a:gsLst>
            <a:gs pos="0">
              <a:schemeClr val="accent4">
                <a:hueOff val="0"/>
                <a:satOff val="0"/>
                <a:lumOff val="-6470"/>
                <a:alphaOff val="0"/>
                <a:tint val="50000"/>
                <a:satMod val="300000"/>
              </a:schemeClr>
            </a:gs>
            <a:gs pos="35000">
              <a:schemeClr val="accent4">
                <a:hueOff val="0"/>
                <a:satOff val="0"/>
                <a:lumOff val="-6470"/>
                <a:alphaOff val="0"/>
                <a:tint val="37000"/>
                <a:satMod val="300000"/>
              </a:schemeClr>
            </a:gs>
            <a:gs pos="100000">
              <a:schemeClr val="accent4">
                <a:hueOff val="0"/>
                <a:satOff val="0"/>
                <a:lumOff val="-64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Sustain Effort</a:t>
          </a:r>
        </a:p>
      </dsp:txBody>
      <dsp:txXfrm>
        <a:off x="3694211" y="1813560"/>
        <a:ext cx="3584376" cy="1813560"/>
      </dsp:txXfrm>
    </dsp:sp>
    <dsp:sp modelId="{A9B68C76-B71A-994D-9AF5-BDBD3D36E580}">
      <dsp:nvSpPr>
        <dsp:cNvPr id="0" name=""/>
        <dsp:cNvSpPr/>
      </dsp:nvSpPr>
      <dsp:spPr>
        <a:xfrm>
          <a:off x="4731505" y="272034"/>
          <a:ext cx="1509788" cy="15097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rgbClr val="C0000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10C3286-0EB0-5B40-ACDD-28EB23EEB6F7}">
      <dsp:nvSpPr>
        <dsp:cNvPr id="0" name=""/>
        <dsp:cNvSpPr/>
      </dsp:nvSpPr>
      <dsp:spPr>
        <a:xfrm>
          <a:off x="7386119" y="0"/>
          <a:ext cx="3584376" cy="4533900"/>
        </a:xfrm>
        <a:prstGeom prst="roundRect">
          <a:avLst>
            <a:gd name="adj" fmla="val 10000"/>
          </a:avLst>
        </a:prstGeom>
        <a:gradFill rotWithShape="0">
          <a:gsLst>
            <a:gs pos="0">
              <a:schemeClr val="accent4">
                <a:hueOff val="0"/>
                <a:satOff val="0"/>
                <a:lumOff val="-12940"/>
                <a:alphaOff val="0"/>
                <a:tint val="50000"/>
                <a:satMod val="300000"/>
              </a:schemeClr>
            </a:gs>
            <a:gs pos="35000">
              <a:schemeClr val="accent4">
                <a:hueOff val="0"/>
                <a:satOff val="0"/>
                <a:lumOff val="-12940"/>
                <a:alphaOff val="0"/>
                <a:tint val="37000"/>
                <a:satMod val="300000"/>
              </a:schemeClr>
            </a:gs>
            <a:gs pos="100000">
              <a:schemeClr val="accent4">
                <a:hueOff val="0"/>
                <a:satOff val="0"/>
                <a:lumOff val="-129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Self-Regulate</a:t>
          </a:r>
        </a:p>
      </dsp:txBody>
      <dsp:txXfrm>
        <a:off x="7386119" y="1813560"/>
        <a:ext cx="3584376" cy="1813560"/>
      </dsp:txXfrm>
    </dsp:sp>
    <dsp:sp modelId="{A911DA72-3FAF-EB42-BE36-6A19DD3F00C0}">
      <dsp:nvSpPr>
        <dsp:cNvPr id="0" name=""/>
        <dsp:cNvSpPr/>
      </dsp:nvSpPr>
      <dsp:spPr>
        <a:xfrm>
          <a:off x="8423413" y="272034"/>
          <a:ext cx="1509788" cy="15097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9525" cap="flat" cmpd="sng" algn="ctr">
          <a:solidFill>
            <a:srgbClr val="C00000"/>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0CA5F82-D682-2D45-9FC5-CBF980A4413A}">
      <dsp:nvSpPr>
        <dsp:cNvPr id="0" name=""/>
        <dsp:cNvSpPr/>
      </dsp:nvSpPr>
      <dsp:spPr>
        <a:xfrm>
          <a:off x="438912" y="3627120"/>
          <a:ext cx="10094976" cy="680085"/>
        </a:xfrm>
        <a:prstGeom prst="leftRightArrow">
          <a:avLst/>
        </a:prstGeom>
        <a:solidFill>
          <a:srgbClr val="0070C0"/>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07887-C2A8-DB41-86AC-10E433425721}">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67254-1127-0742-BEA5-9B1460FBE433}">
      <dsp:nvSpPr>
        <dsp:cNvPr id="0" name=""/>
        <dsp:cNvSpPr/>
      </dsp:nvSpPr>
      <dsp:spPr>
        <a:xfrm>
          <a:off x="752110" y="541866"/>
          <a:ext cx="7301111" cy="1083733"/>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7.1 Optimize individual choice and autonomy</a:t>
          </a:r>
        </a:p>
      </dsp:txBody>
      <dsp:txXfrm>
        <a:off x="752110" y="541866"/>
        <a:ext cx="7301111" cy="1083733"/>
      </dsp:txXfrm>
    </dsp:sp>
    <dsp:sp modelId="{BF36C112-C9EB-C14D-8B6D-C1E2344DDB2A}">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7B67C-9860-4240-892D-4A51BB739155}">
      <dsp:nvSpPr>
        <dsp:cNvPr id="0" name=""/>
        <dsp:cNvSpPr/>
      </dsp:nvSpPr>
      <dsp:spPr>
        <a:xfrm>
          <a:off x="1146048" y="2167466"/>
          <a:ext cx="6907174" cy="1083733"/>
        </a:xfrm>
        <a:prstGeom prst="rect">
          <a:avLst/>
        </a:prstGeom>
        <a:solidFill>
          <a:srgbClr val="018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7.2 Optimize relevance, value, and authenticity</a:t>
          </a:r>
          <a:endParaRPr lang="en-US" sz="3400" kern="1200" dirty="0"/>
        </a:p>
      </dsp:txBody>
      <dsp:txXfrm>
        <a:off x="1146048" y="2167466"/>
        <a:ext cx="6907174" cy="1083733"/>
      </dsp:txXfrm>
    </dsp:sp>
    <dsp:sp modelId="{E04FA525-134F-A549-A806-ABCFEF8643A3}">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4">
              <a:hueOff val="0"/>
              <a:satOff val="0"/>
              <a:lumOff val="-6470"/>
              <a:alphaOff val="0"/>
            </a:schemeClr>
          </a:solidFill>
          <a:prstDash val="solid"/>
        </a:ln>
        <a:effectLst/>
      </dsp:spPr>
      <dsp:style>
        <a:lnRef idx="2">
          <a:scrgbClr r="0" g="0" b="0"/>
        </a:lnRef>
        <a:fillRef idx="1">
          <a:scrgbClr r="0" g="0" b="0"/>
        </a:fillRef>
        <a:effectRef idx="0">
          <a:scrgbClr r="0" g="0" b="0"/>
        </a:effectRef>
        <a:fontRef idx="minor"/>
      </dsp:style>
    </dsp:sp>
    <dsp:sp modelId="{6B8D82CB-00D3-CD49-B1CE-EBA4148FBBF4}">
      <dsp:nvSpPr>
        <dsp:cNvPr id="0" name=""/>
        <dsp:cNvSpPr/>
      </dsp:nvSpPr>
      <dsp:spPr>
        <a:xfrm>
          <a:off x="752110" y="3793066"/>
          <a:ext cx="7301111" cy="1083733"/>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7.3 Minimize threats and distractions</a:t>
          </a:r>
        </a:p>
      </dsp:txBody>
      <dsp:txXfrm>
        <a:off x="752110" y="3793066"/>
        <a:ext cx="7301111" cy="1083733"/>
      </dsp:txXfrm>
    </dsp:sp>
    <dsp:sp modelId="{6D25AD55-A06A-F941-9155-F66517CA81BA}">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4">
              <a:hueOff val="0"/>
              <a:satOff val="0"/>
              <a:lumOff val="-1294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80F26-178B-6F4C-8C67-32A0169BAE4E}">
      <dsp:nvSpPr>
        <dsp:cNvPr id="0" name=""/>
        <dsp:cNvSpPr/>
      </dsp:nvSpPr>
      <dsp:spPr>
        <a:xfrm>
          <a:off x="-6181123" y="-945641"/>
          <a:ext cx="7357805" cy="7357805"/>
        </a:xfrm>
        <a:prstGeom prst="blockArc">
          <a:avLst>
            <a:gd name="adj1" fmla="val 18900000"/>
            <a:gd name="adj2" fmla="val 2700000"/>
            <a:gd name="adj3" fmla="val 2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92FBA-8696-8243-A8BE-6FFDA22948EF}">
      <dsp:nvSpPr>
        <dsp:cNvPr id="0" name=""/>
        <dsp:cNvSpPr/>
      </dsp:nvSpPr>
      <dsp:spPr>
        <a:xfrm>
          <a:off x="615817" y="420266"/>
          <a:ext cx="7602706" cy="840969"/>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52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8.1 Heighten salience of goals and objectives</a:t>
          </a:r>
        </a:p>
      </dsp:txBody>
      <dsp:txXfrm>
        <a:off x="615817" y="420266"/>
        <a:ext cx="7602706" cy="840969"/>
      </dsp:txXfrm>
    </dsp:sp>
    <dsp:sp modelId="{C3DBD63A-6230-074B-A821-E54F02AAB300}">
      <dsp:nvSpPr>
        <dsp:cNvPr id="0" name=""/>
        <dsp:cNvSpPr/>
      </dsp:nvSpPr>
      <dsp:spPr>
        <a:xfrm>
          <a:off x="90210" y="315144"/>
          <a:ext cx="1051212" cy="105121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853B2F-5D43-FB4A-B074-92762A727AF2}">
      <dsp:nvSpPr>
        <dsp:cNvPr id="0" name=""/>
        <dsp:cNvSpPr/>
      </dsp:nvSpPr>
      <dsp:spPr>
        <a:xfrm>
          <a:off x="1097964" y="1681939"/>
          <a:ext cx="7120558" cy="840969"/>
        </a:xfrm>
        <a:prstGeom prst="rect">
          <a:avLst/>
        </a:prstGeom>
        <a:solidFill>
          <a:srgbClr val="018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52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8.2 Vary demands and resources to optimize challenge</a:t>
          </a:r>
        </a:p>
      </dsp:txBody>
      <dsp:txXfrm>
        <a:off x="1097964" y="1681939"/>
        <a:ext cx="7120558" cy="840969"/>
      </dsp:txXfrm>
    </dsp:sp>
    <dsp:sp modelId="{EF8178CE-EC03-E446-8D37-7D4918A2BC89}">
      <dsp:nvSpPr>
        <dsp:cNvPr id="0" name=""/>
        <dsp:cNvSpPr/>
      </dsp:nvSpPr>
      <dsp:spPr>
        <a:xfrm>
          <a:off x="572358" y="1576818"/>
          <a:ext cx="1051212" cy="1051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B947D-0882-D741-9C99-6529419EED11}">
      <dsp:nvSpPr>
        <dsp:cNvPr id="0" name=""/>
        <dsp:cNvSpPr/>
      </dsp:nvSpPr>
      <dsp:spPr>
        <a:xfrm>
          <a:off x="1097964" y="2943612"/>
          <a:ext cx="7120558" cy="84096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52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8.3 Foster collaboration and community</a:t>
          </a:r>
          <a:endParaRPr lang="en-US" sz="2600" kern="1200" dirty="0"/>
        </a:p>
      </dsp:txBody>
      <dsp:txXfrm>
        <a:off x="1097964" y="2943612"/>
        <a:ext cx="7120558" cy="840969"/>
      </dsp:txXfrm>
    </dsp:sp>
    <dsp:sp modelId="{75B8B448-821D-E04A-916D-BD1AC28066E0}">
      <dsp:nvSpPr>
        <dsp:cNvPr id="0" name=""/>
        <dsp:cNvSpPr/>
      </dsp:nvSpPr>
      <dsp:spPr>
        <a:xfrm>
          <a:off x="572358" y="2838491"/>
          <a:ext cx="1051212" cy="105121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688E9-8E82-9D46-B3F5-BE2324276DF8}">
      <dsp:nvSpPr>
        <dsp:cNvPr id="0" name=""/>
        <dsp:cNvSpPr/>
      </dsp:nvSpPr>
      <dsp:spPr>
        <a:xfrm>
          <a:off x="615817" y="4205286"/>
          <a:ext cx="7602706" cy="84096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520"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8.4 Increase mastery-oriented feedback</a:t>
          </a:r>
        </a:p>
      </dsp:txBody>
      <dsp:txXfrm>
        <a:off x="615817" y="4205286"/>
        <a:ext cx="7602706" cy="840969"/>
      </dsp:txXfrm>
    </dsp:sp>
    <dsp:sp modelId="{4B547845-7AEC-1F41-B6B9-1D8F47D47C7B}">
      <dsp:nvSpPr>
        <dsp:cNvPr id="0" name=""/>
        <dsp:cNvSpPr/>
      </dsp:nvSpPr>
      <dsp:spPr>
        <a:xfrm>
          <a:off x="90210" y="4100164"/>
          <a:ext cx="1051212" cy="105121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DDC3C-A123-E947-9B7B-354981F83ABE}">
      <dsp:nvSpPr>
        <dsp:cNvPr id="0" name=""/>
        <dsp:cNvSpPr/>
      </dsp:nvSpPr>
      <dsp:spPr>
        <a:xfrm>
          <a:off x="-6022071" y="-921708"/>
          <a:ext cx="7170790" cy="7170790"/>
        </a:xfrm>
        <a:prstGeom prst="blockArc">
          <a:avLst>
            <a:gd name="adj1" fmla="val 18900000"/>
            <a:gd name="adj2" fmla="val 2700000"/>
            <a:gd name="adj3" fmla="val 30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7D79A-26AB-F141-AACE-21F5B68DCC2E}">
      <dsp:nvSpPr>
        <dsp:cNvPr id="0" name=""/>
        <dsp:cNvSpPr/>
      </dsp:nvSpPr>
      <dsp:spPr>
        <a:xfrm>
          <a:off x="739439" y="532737"/>
          <a:ext cx="7509408" cy="106547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2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9.1 Promote expectations and beliefs that optimize motivation</a:t>
          </a:r>
        </a:p>
      </dsp:txBody>
      <dsp:txXfrm>
        <a:off x="739439" y="532737"/>
        <a:ext cx="7509408" cy="1065474"/>
      </dsp:txXfrm>
    </dsp:sp>
    <dsp:sp modelId="{377EC87F-0098-D54E-971F-B841B3441184}">
      <dsp:nvSpPr>
        <dsp:cNvPr id="0" name=""/>
        <dsp:cNvSpPr/>
      </dsp:nvSpPr>
      <dsp:spPr>
        <a:xfrm>
          <a:off x="73517" y="399553"/>
          <a:ext cx="1331843" cy="13318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7952B-4949-AE40-9BE3-A8EE3E0BBFA2}">
      <dsp:nvSpPr>
        <dsp:cNvPr id="0" name=""/>
        <dsp:cNvSpPr/>
      </dsp:nvSpPr>
      <dsp:spPr>
        <a:xfrm>
          <a:off x="1126739" y="2130949"/>
          <a:ext cx="7122108" cy="1065474"/>
        </a:xfrm>
        <a:prstGeom prst="rect">
          <a:avLst/>
        </a:prstGeom>
        <a:solidFill>
          <a:srgbClr val="018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2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9.2 Facilitate personal coping skills and strategies</a:t>
          </a:r>
        </a:p>
      </dsp:txBody>
      <dsp:txXfrm>
        <a:off x="1126739" y="2130949"/>
        <a:ext cx="7122108" cy="1065474"/>
      </dsp:txXfrm>
    </dsp:sp>
    <dsp:sp modelId="{B3CF4985-498B-7744-8C7B-DBB9A99F526D}">
      <dsp:nvSpPr>
        <dsp:cNvPr id="0" name=""/>
        <dsp:cNvSpPr/>
      </dsp:nvSpPr>
      <dsp:spPr>
        <a:xfrm>
          <a:off x="460817" y="1997765"/>
          <a:ext cx="1331843" cy="133184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01586-1700-E34A-982F-53C4712F873A}">
      <dsp:nvSpPr>
        <dsp:cNvPr id="0" name=""/>
        <dsp:cNvSpPr/>
      </dsp:nvSpPr>
      <dsp:spPr>
        <a:xfrm>
          <a:off x="739439" y="3729161"/>
          <a:ext cx="7509408" cy="106547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2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9.3 Develop self-assessment and reflection</a:t>
          </a:r>
        </a:p>
      </dsp:txBody>
      <dsp:txXfrm>
        <a:off x="739439" y="3729161"/>
        <a:ext cx="7509408" cy="1065474"/>
      </dsp:txXfrm>
    </dsp:sp>
    <dsp:sp modelId="{271B4919-31D4-564E-80AC-9BE8D9EF0928}">
      <dsp:nvSpPr>
        <dsp:cNvPr id="0" name=""/>
        <dsp:cNvSpPr/>
      </dsp:nvSpPr>
      <dsp:spPr>
        <a:xfrm>
          <a:off x="73517" y="3595977"/>
          <a:ext cx="1331843" cy="133184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97745-6C20-3144-84F5-294FA9CD7F9A}"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4DAC4-D057-8F48-A06C-7BA89D5D1912}" type="slidenum">
              <a:rPr lang="en-US" smtClean="0"/>
              <a:t>‹#›</a:t>
            </a:fld>
            <a:endParaRPr lang="en-US"/>
          </a:p>
        </p:txBody>
      </p:sp>
    </p:spTree>
    <p:extLst>
      <p:ext uri="{BB962C8B-B14F-4D97-AF65-F5344CB8AC3E}">
        <p14:creationId xmlns:p14="http://schemas.microsoft.com/office/powerpoint/2010/main" val="183118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9B736A-7919-C849-9F06-4C26D740B613}" type="slidenum">
              <a:rPr lang="en-US" smtClean="0"/>
              <a:t>1</a:t>
            </a:fld>
            <a:endParaRPr lang="en-US"/>
          </a:p>
        </p:txBody>
      </p:sp>
    </p:spTree>
    <p:extLst>
      <p:ext uri="{BB962C8B-B14F-4D97-AF65-F5344CB8AC3E}">
        <p14:creationId xmlns:p14="http://schemas.microsoft.com/office/powerpoint/2010/main" val="207169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 How can QM Framework be supported by UDL?</a:t>
            </a:r>
          </a:p>
        </p:txBody>
      </p:sp>
      <p:sp>
        <p:nvSpPr>
          <p:cNvPr id="4" name="Slide Number Placeholder 3"/>
          <p:cNvSpPr>
            <a:spLocks noGrp="1"/>
          </p:cNvSpPr>
          <p:nvPr>
            <p:ph type="sldNum" sz="quarter" idx="5"/>
          </p:nvPr>
        </p:nvSpPr>
        <p:spPr/>
        <p:txBody>
          <a:bodyPr/>
          <a:lstStyle/>
          <a:p>
            <a:fld id="{A9B4DAC4-D057-8F48-A06C-7BA89D5D1912}" type="slidenum">
              <a:rPr lang="en-US" smtClean="0"/>
              <a:t>13</a:t>
            </a:fld>
            <a:endParaRPr lang="en-US"/>
          </a:p>
        </p:txBody>
      </p:sp>
    </p:spTree>
    <p:extLst>
      <p:ext uri="{BB962C8B-B14F-4D97-AF65-F5344CB8AC3E}">
        <p14:creationId xmlns:p14="http://schemas.microsoft.com/office/powerpoint/2010/main" val="306110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cs typeface="Calibri"/>
            </a:endParaRPr>
          </a:p>
          <a:p>
            <a:r>
              <a:rPr lang="en-US" dirty="0"/>
              <a:t>Here’s our contact information! </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A9B4DAC4-D057-8F48-A06C-7BA89D5D1912}" type="slidenum">
              <a:rPr lang="en-US" smtClean="0"/>
              <a:t>16</a:t>
            </a:fld>
            <a:endParaRPr lang="en-US"/>
          </a:p>
        </p:txBody>
      </p:sp>
    </p:spTree>
    <p:extLst>
      <p:ext uri="{BB962C8B-B14F-4D97-AF65-F5344CB8AC3E}">
        <p14:creationId xmlns:p14="http://schemas.microsoft.com/office/powerpoint/2010/main" val="329654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current situation – How do we know that students are engaged?  We strive to design online courses that maximize engagement, but how do we do this for diverse population?</a:t>
            </a:r>
          </a:p>
        </p:txBody>
      </p:sp>
      <p:sp>
        <p:nvSpPr>
          <p:cNvPr id="4" name="Slide Number Placeholder 3"/>
          <p:cNvSpPr>
            <a:spLocks noGrp="1"/>
          </p:cNvSpPr>
          <p:nvPr>
            <p:ph type="sldNum" sz="quarter" idx="5"/>
          </p:nvPr>
        </p:nvSpPr>
        <p:spPr/>
        <p:txBody>
          <a:bodyPr/>
          <a:lstStyle/>
          <a:p>
            <a:fld id="{A9B4DAC4-D057-8F48-A06C-7BA89D5D1912}" type="slidenum">
              <a:rPr lang="en-US" smtClean="0"/>
              <a:t>2</a:t>
            </a:fld>
            <a:endParaRPr lang="en-US"/>
          </a:p>
        </p:txBody>
      </p:sp>
    </p:spTree>
    <p:extLst>
      <p:ext uri="{BB962C8B-B14F-4D97-AF65-F5344CB8AC3E}">
        <p14:creationId xmlns:p14="http://schemas.microsoft.com/office/powerpoint/2010/main" val="161257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cs typeface="Calibri"/>
            </a:endParaRPr>
          </a:p>
        </p:txBody>
      </p:sp>
      <p:sp>
        <p:nvSpPr>
          <p:cNvPr id="4" name="Slide Number Placeholder 3"/>
          <p:cNvSpPr>
            <a:spLocks noGrp="1"/>
          </p:cNvSpPr>
          <p:nvPr>
            <p:ph type="sldNum" sz="quarter" idx="10"/>
          </p:nvPr>
        </p:nvSpPr>
        <p:spPr/>
        <p:txBody>
          <a:bodyPr/>
          <a:lstStyle/>
          <a:p>
            <a:fld id="{0E9B736A-7919-C849-9F06-4C26D740B613}" type="slidenum">
              <a:rPr lang="en-US" smtClean="0"/>
              <a:t>4</a:t>
            </a:fld>
            <a:endParaRPr lang="en-US"/>
          </a:p>
        </p:txBody>
      </p:sp>
    </p:spTree>
    <p:extLst>
      <p:ext uri="{BB962C8B-B14F-4D97-AF65-F5344CB8AC3E}">
        <p14:creationId xmlns:p14="http://schemas.microsoft.com/office/powerpoint/2010/main" val="170612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 talks about UDL big picture.  Direct people to CAST website.</a:t>
            </a:r>
          </a:p>
          <a:p>
            <a:endParaRPr lang="en-US" dirty="0"/>
          </a:p>
          <a:p>
            <a:r>
              <a:rPr lang="en-US" dirty="0"/>
              <a:t>Universal Design for Learning is based on a framework rooted in neuroscientific insights into how we learn.  UDL offers 3 principles based directly on 3 networks in our brains.  Today we will focus on Affective Networks that support the design and development of strategies to engage learners. Animation Here</a:t>
            </a:r>
          </a:p>
        </p:txBody>
      </p:sp>
      <p:sp>
        <p:nvSpPr>
          <p:cNvPr id="4" name="Slide Number Placeholder 3"/>
          <p:cNvSpPr>
            <a:spLocks noGrp="1"/>
          </p:cNvSpPr>
          <p:nvPr>
            <p:ph type="sldNum" sz="quarter" idx="5"/>
          </p:nvPr>
        </p:nvSpPr>
        <p:spPr/>
        <p:txBody>
          <a:bodyPr/>
          <a:lstStyle/>
          <a:p>
            <a:fld id="{A9B4DAC4-D057-8F48-A06C-7BA89D5D1912}" type="slidenum">
              <a:rPr lang="en-US" smtClean="0"/>
              <a:t>5</a:t>
            </a:fld>
            <a:endParaRPr lang="en-US"/>
          </a:p>
        </p:txBody>
      </p:sp>
    </p:spTree>
    <p:extLst>
      <p:ext uri="{BB962C8B-B14F-4D97-AF65-F5344CB8AC3E}">
        <p14:creationId xmlns:p14="http://schemas.microsoft.com/office/powerpoint/2010/main" val="277550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brain’s affective network is responsible for student engagement, and engagement is especially critical for success in online learning environments, hence the goal of designing for student engagement.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you think of how the affective network is expressed in young children?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not one means of engagement that will be optimal for all learners at all times in the learning process and in all contexts</a:t>
            </a:r>
            <a:r>
              <a:rPr lang="en-US" b="0" dirty="0"/>
              <a:t>;</a:t>
            </a:r>
            <a:r>
              <a:rPr lang="en-US" dirty="0"/>
              <a:t> some learners may have intrinsic motivation, and it may be most comfortable to teach only to these learners, but the learning outcomes, overall, for all students will suffer, unless we provide multiple options for engagement of a diverse group of learners.  To design for multiple means of engagement, let’s start by answering the eternal question, “Why do I need to learn this?”  If most students ask this question, and in some way each finds an answer or more than one answer for themselves, what do you think impacts how they answer this question?  </a:t>
            </a:r>
            <a:r>
              <a:rPr lang="en-US" dirty="0">
                <a:solidFill>
                  <a:srgbClr val="C00000"/>
                </a:solidFill>
              </a:rPr>
              <a:t>(INTERACTION - </a:t>
            </a:r>
            <a:r>
              <a:rPr lang="en-US" dirty="0" err="1">
                <a:solidFill>
                  <a:srgbClr val="C00000"/>
                </a:solidFill>
              </a:rPr>
              <a:t>PollEverywhere</a:t>
            </a:r>
            <a:r>
              <a:rPr lang="en-US" dirty="0">
                <a:solidFill>
                  <a:srgbClr val="C00000"/>
                </a:solidFill>
              </a:rPr>
              <a:t> </a:t>
            </a:r>
            <a:r>
              <a:rPr lang="en-US" dirty="0" err="1">
                <a:solidFill>
                  <a:srgbClr val="C00000"/>
                </a:solidFill>
              </a:rPr>
              <a:t>WordCloud</a:t>
            </a:r>
            <a:r>
              <a:rPr lang="en-US" dirty="0">
                <a:solidFill>
                  <a:srgbClr val="C00000"/>
                </a:solidFill>
              </a:rPr>
              <a:t>)</a:t>
            </a:r>
          </a:p>
        </p:txBody>
      </p:sp>
      <p:sp>
        <p:nvSpPr>
          <p:cNvPr id="4" name="Slide Number Placeholder 3"/>
          <p:cNvSpPr>
            <a:spLocks noGrp="1"/>
          </p:cNvSpPr>
          <p:nvPr>
            <p:ph type="sldNum" sz="quarter" idx="5"/>
          </p:nvPr>
        </p:nvSpPr>
        <p:spPr/>
        <p:txBody>
          <a:bodyPr/>
          <a:lstStyle/>
          <a:p>
            <a:fld id="{A9B4DAC4-D057-8F48-A06C-7BA89D5D1912}" type="slidenum">
              <a:rPr lang="en-US" smtClean="0"/>
              <a:t>6</a:t>
            </a:fld>
            <a:endParaRPr lang="en-US"/>
          </a:p>
        </p:txBody>
      </p:sp>
    </p:spTree>
    <p:extLst>
      <p:ext uri="{BB962C8B-B14F-4D97-AF65-F5344CB8AC3E}">
        <p14:creationId xmlns:p14="http://schemas.microsoft.com/office/powerpoint/2010/main" val="10876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NK - Here are the UDL Guidelines That Address WHY</a:t>
            </a:r>
          </a:p>
          <a:p>
            <a:r>
              <a:rPr lang="en-US" dirty="0"/>
              <a:t>UDL offers guidelines for promoting and establishing multiple means engagement.  </a:t>
            </a:r>
          </a:p>
          <a:p>
            <a:endParaRPr lang="en-US" dirty="0"/>
          </a:p>
          <a:p>
            <a:r>
              <a:rPr lang="en-US" dirty="0"/>
              <a:t>How do we recruiting the learner’s interest?  We may start by making instruction accessible.</a:t>
            </a:r>
          </a:p>
          <a:p>
            <a:r>
              <a:rPr lang="en-US" dirty="0"/>
              <a:t>How to we move forward to sustaining effort and persistence?  We may start by building upon the student’s motivations.</a:t>
            </a:r>
          </a:p>
          <a:p>
            <a:r>
              <a:rPr lang="en-US" dirty="0"/>
              <a:t>How do we promote options for self-regulation?  We may start by affording students opportunities to internalize motivation.</a:t>
            </a:r>
          </a:p>
          <a:p>
            <a:endParaRPr lang="en-US" dirty="0"/>
          </a:p>
          <a:p>
            <a:r>
              <a:rPr lang="en-US" dirty="0"/>
              <a:t>And consider that these guidelines are not linear, and rather are all implemented as longitudinal threads in our courses.</a:t>
            </a:r>
          </a:p>
          <a:p>
            <a:endParaRPr lang="en-US" dirty="0"/>
          </a:p>
        </p:txBody>
      </p:sp>
      <p:sp>
        <p:nvSpPr>
          <p:cNvPr id="4" name="Slide Number Placeholder 3"/>
          <p:cNvSpPr>
            <a:spLocks noGrp="1"/>
          </p:cNvSpPr>
          <p:nvPr>
            <p:ph type="sldNum" sz="quarter" idx="5"/>
          </p:nvPr>
        </p:nvSpPr>
        <p:spPr/>
        <p:txBody>
          <a:bodyPr/>
          <a:lstStyle/>
          <a:p>
            <a:fld id="{A9B4DAC4-D057-8F48-A06C-7BA89D5D1912}" type="slidenum">
              <a:rPr lang="en-US" smtClean="0"/>
              <a:t>9</a:t>
            </a:fld>
            <a:endParaRPr lang="en-US"/>
          </a:p>
        </p:txBody>
      </p:sp>
    </p:spTree>
    <p:extLst>
      <p:ext uri="{BB962C8B-B14F-4D97-AF65-F5344CB8AC3E}">
        <p14:creationId xmlns:p14="http://schemas.microsoft.com/office/powerpoint/2010/main" val="427475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Empower learners to take charge of their own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Connect learning to experiences that are meaningful and valuable.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Foster a safe space to learn and take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9B4DAC4-D057-8F48-A06C-7BA89D5D1912}" type="slidenum">
              <a:rPr lang="en-US" smtClean="0"/>
              <a:t>10</a:t>
            </a:fld>
            <a:endParaRPr lang="en-US"/>
          </a:p>
        </p:txBody>
      </p:sp>
    </p:spTree>
    <p:extLst>
      <p:ext uri="{BB962C8B-B14F-4D97-AF65-F5344CB8AC3E}">
        <p14:creationId xmlns:p14="http://schemas.microsoft.com/office/powerpoint/2010/main" val="329684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a vision for the goal and why it matters.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Rise to high expectations using flexible tools and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Cultivate a community of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Guide learning by emphasizing the role of effort and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9B4DAC4-D057-8F48-A06C-7BA89D5D1912}" type="slidenum">
              <a:rPr lang="en-US" smtClean="0"/>
              <a:t>11</a:t>
            </a:fld>
            <a:endParaRPr lang="en-US"/>
          </a:p>
        </p:txBody>
      </p:sp>
    </p:spTree>
    <p:extLst>
      <p:ext uri="{BB962C8B-B14F-4D97-AF65-F5344CB8AC3E}">
        <p14:creationId xmlns:p14="http://schemas.microsoft.com/office/powerpoint/2010/main" val="103816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personal goals that inspire confidence and ownership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and manage healthy emotional responses and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awareness around progress toward goals and how to learn from mistakes.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9B4DAC4-D057-8F48-A06C-7BA89D5D1912}" type="slidenum">
              <a:rPr lang="en-US" smtClean="0"/>
              <a:t>12</a:t>
            </a:fld>
            <a:endParaRPr lang="en-US"/>
          </a:p>
        </p:txBody>
      </p:sp>
    </p:spTree>
    <p:extLst>
      <p:ext uri="{BB962C8B-B14F-4D97-AF65-F5344CB8AC3E}">
        <p14:creationId xmlns:p14="http://schemas.microsoft.com/office/powerpoint/2010/main" val="330218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4AE37-8368-DD4F-9A32-760B57795D49}"/>
              </a:ext>
            </a:extLst>
          </p:cNvPr>
          <p:cNvSpPr txBox="1"/>
          <p:nvPr/>
        </p:nvSpPr>
        <p:spPr>
          <a:xfrm>
            <a:off x="0" y="0"/>
            <a:ext cx="12191999" cy="1161535"/>
          </a:xfrm>
          <a:prstGeom prst="rect">
            <a:avLst/>
          </a:prstGeom>
          <a:solidFill>
            <a:srgbClr val="D12139"/>
          </a:solidFill>
        </p:spPr>
        <p:txBody>
          <a:bodyPr wrap="square" rtlCol="0">
            <a:spAutoFit/>
          </a:bodyPr>
          <a:lstStyle/>
          <a:p>
            <a:endParaRPr lang="en-US"/>
          </a:p>
        </p:txBody>
      </p:sp>
      <p:sp>
        <p:nvSpPr>
          <p:cNvPr id="9" name="TextBox 8">
            <a:extLst>
              <a:ext uri="{FF2B5EF4-FFF2-40B4-BE49-F238E27FC236}">
                <a16:creationId xmlns:a16="http://schemas.microsoft.com/office/drawing/2014/main" id="{58FE5397-EB8B-7249-B65A-2045A427095F}"/>
              </a:ext>
            </a:extLst>
          </p:cNvPr>
          <p:cNvSpPr txBox="1"/>
          <p:nvPr/>
        </p:nvSpPr>
        <p:spPr>
          <a:xfrm>
            <a:off x="10148047" y="1"/>
            <a:ext cx="2034294" cy="1161535"/>
          </a:xfrm>
          <a:prstGeom prst="rect">
            <a:avLst/>
          </a:prstGeom>
          <a:noFill/>
          <a:ln>
            <a:noFill/>
          </a:ln>
        </p:spPr>
        <p:txBody>
          <a:bodyPr wrap="square" rtlCol="0">
            <a:spAutoFit/>
          </a:bodyPr>
          <a:lstStyle/>
          <a:p>
            <a:endParaRPr lang="en-US"/>
          </a:p>
        </p:txBody>
      </p:sp>
      <p:sp>
        <p:nvSpPr>
          <p:cNvPr id="10" name="TextBox 9">
            <a:extLst>
              <a:ext uri="{FF2B5EF4-FFF2-40B4-BE49-F238E27FC236}">
                <a16:creationId xmlns:a16="http://schemas.microsoft.com/office/drawing/2014/main" id="{6787F029-E69E-E846-9C6B-82DCC076B2EF}"/>
              </a:ext>
            </a:extLst>
          </p:cNvPr>
          <p:cNvSpPr txBox="1"/>
          <p:nvPr/>
        </p:nvSpPr>
        <p:spPr>
          <a:xfrm>
            <a:off x="9000564" y="1"/>
            <a:ext cx="3191435" cy="1161534"/>
          </a:xfrm>
          <a:prstGeom prst="rect">
            <a:avLst/>
          </a:prstGeom>
          <a:solidFill>
            <a:schemeClr val="bg1"/>
          </a:solidFill>
        </p:spPr>
        <p:txBody>
          <a:bodyPr wrap="square" rtlCol="0">
            <a:spAutoFit/>
          </a:bodyPr>
          <a:lstStyle/>
          <a:p>
            <a:endParaRPr lang="en-US"/>
          </a:p>
        </p:txBody>
      </p:sp>
      <p:sp>
        <p:nvSpPr>
          <p:cNvPr id="11" name="Chevron 10">
            <a:extLst>
              <a:ext uri="{FF2B5EF4-FFF2-40B4-BE49-F238E27FC236}">
                <a16:creationId xmlns:a16="http://schemas.microsoft.com/office/drawing/2014/main" id="{81C06127-9BB8-254E-96C9-54A35DF69A2E}"/>
              </a:ext>
            </a:extLst>
          </p:cNvPr>
          <p:cNvSpPr/>
          <p:nvPr/>
        </p:nvSpPr>
        <p:spPr>
          <a:xfrm>
            <a:off x="8382697" y="0"/>
            <a:ext cx="1255058" cy="1161535"/>
          </a:xfrm>
          <a:prstGeom prst="chevron">
            <a:avLst/>
          </a:prstGeom>
          <a:solidFill>
            <a:srgbClr val="D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B351B8DA-9031-4242-910E-9698D41654B2}"/>
              </a:ext>
            </a:extLst>
          </p:cNvPr>
          <p:cNvSpPr/>
          <p:nvPr/>
        </p:nvSpPr>
        <p:spPr>
          <a:xfrm>
            <a:off x="9236062" y="-1"/>
            <a:ext cx="1255058" cy="1161535"/>
          </a:xfrm>
          <a:prstGeom prst="chevron">
            <a:avLst/>
          </a:prstGeom>
          <a:solidFill>
            <a:srgbClr val="D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a:extLst>
              <a:ext uri="{FF2B5EF4-FFF2-40B4-BE49-F238E27FC236}">
                <a16:creationId xmlns:a16="http://schemas.microsoft.com/office/drawing/2014/main" id="{D3F02096-D080-3746-8E49-4F04A61964B1}"/>
              </a:ext>
            </a:extLst>
          </p:cNvPr>
          <p:cNvSpPr/>
          <p:nvPr/>
        </p:nvSpPr>
        <p:spPr>
          <a:xfrm>
            <a:off x="10073918" y="1"/>
            <a:ext cx="1255058" cy="1161535"/>
          </a:xfrm>
          <a:prstGeom prst="chevron">
            <a:avLst/>
          </a:prstGeom>
          <a:solidFill>
            <a:srgbClr val="D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C8A0F857-79F5-B64C-9EEB-3FCFF2EBC008}"/>
              </a:ext>
            </a:extLst>
          </p:cNvPr>
          <p:cNvSpPr/>
          <p:nvPr/>
        </p:nvSpPr>
        <p:spPr>
          <a:xfrm>
            <a:off x="10927283" y="1"/>
            <a:ext cx="1255058" cy="1161535"/>
          </a:xfrm>
          <a:prstGeom prst="chevron">
            <a:avLst/>
          </a:prstGeom>
          <a:solidFill>
            <a:srgbClr val="D1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B45B6D9E-D24B-3543-A828-EBFCAA48D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5" y="130765"/>
            <a:ext cx="2654096" cy="900001"/>
          </a:xfrm>
          <a:prstGeom prst="rect">
            <a:avLst/>
          </a:prstGeom>
        </p:spPr>
      </p:pic>
      <p:sp>
        <p:nvSpPr>
          <p:cNvPr id="16" name="TextBox 15">
            <a:extLst>
              <a:ext uri="{FF2B5EF4-FFF2-40B4-BE49-F238E27FC236}">
                <a16:creationId xmlns:a16="http://schemas.microsoft.com/office/drawing/2014/main" id="{9A38861A-F7EB-C64F-AF7D-D1823EC8B3DD}"/>
              </a:ext>
            </a:extLst>
          </p:cNvPr>
          <p:cNvSpPr txBox="1"/>
          <p:nvPr/>
        </p:nvSpPr>
        <p:spPr>
          <a:xfrm>
            <a:off x="0" y="6264876"/>
            <a:ext cx="12192000" cy="593123"/>
          </a:xfrm>
          <a:prstGeom prst="rect">
            <a:avLst/>
          </a:prstGeom>
          <a:solidFill>
            <a:schemeClr val="tx1"/>
          </a:solidFill>
        </p:spPr>
        <p:txBody>
          <a:bodyPr wrap="square" rtlCol="0">
            <a:spAutoFit/>
          </a:bodyPr>
          <a:lstStyle/>
          <a:p>
            <a:endParaRPr lang="en-US"/>
          </a:p>
        </p:txBody>
      </p:sp>
      <p:sp>
        <p:nvSpPr>
          <p:cNvPr id="18" name="Footer Placeholder 4">
            <a:extLst>
              <a:ext uri="{FF2B5EF4-FFF2-40B4-BE49-F238E27FC236}">
                <a16:creationId xmlns:a16="http://schemas.microsoft.com/office/drawing/2014/main" id="{1E5C81D5-1D94-A646-BEEE-D67CAA34B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Division of Continuing Studies</a:t>
            </a:r>
          </a:p>
        </p:txBody>
      </p:sp>
      <p:sp>
        <p:nvSpPr>
          <p:cNvPr id="20" name="Title 1">
            <a:extLst>
              <a:ext uri="{FF2B5EF4-FFF2-40B4-BE49-F238E27FC236}">
                <a16:creationId xmlns:a16="http://schemas.microsoft.com/office/drawing/2014/main" id="{52F93F48-6C54-2A4D-A529-16A5E7E62E28}"/>
              </a:ext>
            </a:extLst>
          </p:cNvPr>
          <p:cNvSpPr>
            <a:spLocks noGrp="1"/>
          </p:cNvSpPr>
          <p:nvPr>
            <p:ph type="ctrTitle"/>
          </p:nvPr>
        </p:nvSpPr>
        <p:spPr>
          <a:xfrm>
            <a:off x="838200" y="1775013"/>
            <a:ext cx="10515600" cy="2459876"/>
          </a:xfrm>
        </p:spPr>
        <p:txBody>
          <a:bodyPr anchor="b"/>
          <a:lstStyle>
            <a:lvl1pPr algn="l">
              <a:defRPr sz="6000" b="0">
                <a:latin typeface="+mj-lt"/>
              </a:defRPr>
            </a:lvl1pPr>
          </a:lstStyle>
          <a:p>
            <a:r>
              <a:rPr lang="en-US"/>
              <a:t>Click to edit Master title style</a:t>
            </a:r>
          </a:p>
        </p:txBody>
      </p:sp>
      <p:sp>
        <p:nvSpPr>
          <p:cNvPr id="21" name="Subtitle 2">
            <a:extLst>
              <a:ext uri="{FF2B5EF4-FFF2-40B4-BE49-F238E27FC236}">
                <a16:creationId xmlns:a16="http://schemas.microsoft.com/office/drawing/2014/main" id="{F74A54CD-E3E8-4749-AC67-4413BA8A15DE}"/>
              </a:ext>
            </a:extLst>
          </p:cNvPr>
          <p:cNvSpPr>
            <a:spLocks noGrp="1"/>
          </p:cNvSpPr>
          <p:nvPr>
            <p:ph type="subTitle" idx="1"/>
          </p:nvPr>
        </p:nvSpPr>
        <p:spPr>
          <a:xfrm>
            <a:off x="838200" y="4467738"/>
            <a:ext cx="10515600" cy="1655762"/>
          </a:xfrm>
        </p:spPr>
        <p:txBody>
          <a:bodyPr anchor="t" anchorCtr="0"/>
          <a:lstStyle>
            <a:lvl1pPr marL="0" indent="0" algn="l">
              <a:buNone/>
              <a:defRPr sz="24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2" name="Straight Connector 21">
            <a:extLst>
              <a:ext uri="{FF2B5EF4-FFF2-40B4-BE49-F238E27FC236}">
                <a16:creationId xmlns:a16="http://schemas.microsoft.com/office/drawing/2014/main" id="{4940EA38-9831-4944-927C-7937F6F2A6A0}"/>
              </a:ext>
            </a:extLst>
          </p:cNvPr>
          <p:cNvCxnSpPr/>
          <p:nvPr/>
        </p:nvCxnSpPr>
        <p:spPr>
          <a:xfrm>
            <a:off x="838200" y="423488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8815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2"/>
            <a:ext cx="10972800" cy="80467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0149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2"/>
            <a:ext cx="27432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2"/>
            <a:ext cx="8026400" cy="5448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4570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2202"/>
            <a:ext cx="10972800" cy="808039"/>
          </a:xfrm>
        </p:spPr>
        <p:txBody>
          <a:bodyPr/>
          <a:lstStyle>
            <a:lvl1pPr>
              <a:defRPr sz="3600">
                <a:latin typeface="+mj-lt"/>
              </a:defRPr>
            </a:lvl1pPr>
          </a:lstStyle>
          <a:p>
            <a:r>
              <a:rPr lang="en-US"/>
              <a:t>Click to edit Master title style</a:t>
            </a:r>
          </a:p>
        </p:txBody>
      </p:sp>
      <p:sp>
        <p:nvSpPr>
          <p:cNvPr id="3" name="Content Placeholder 2"/>
          <p:cNvSpPr>
            <a:spLocks noGrp="1"/>
          </p:cNvSpPr>
          <p:nvPr>
            <p:ph idx="1"/>
          </p:nvPr>
        </p:nvSpPr>
        <p:spPr>
          <a:xfrm>
            <a:off x="609600" y="1639752"/>
            <a:ext cx="10972800" cy="45339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1050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0"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Tree>
    <p:extLst>
      <p:ext uri="{BB962C8B-B14F-4D97-AF65-F5344CB8AC3E}">
        <p14:creationId xmlns:p14="http://schemas.microsoft.com/office/powerpoint/2010/main" val="2231991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2"/>
            <a:ext cx="10972800" cy="808039"/>
          </a:xfrm>
        </p:spPr>
        <p:txBody>
          <a:bodyPr/>
          <a:lstStyle/>
          <a:p>
            <a:r>
              <a:rPr lang="en-US"/>
              <a:t>Click to edit Master title style</a:t>
            </a:r>
          </a:p>
        </p:txBody>
      </p:sp>
      <p:sp>
        <p:nvSpPr>
          <p:cNvPr id="3" name="Content Placeholder 2"/>
          <p:cNvSpPr>
            <a:spLocks noGrp="1"/>
          </p:cNvSpPr>
          <p:nvPr>
            <p:ph sz="half" idx="1"/>
          </p:nvPr>
        </p:nvSpPr>
        <p:spPr>
          <a:xfrm>
            <a:off x="609600" y="1524002"/>
            <a:ext cx="5384800" cy="4533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2"/>
            <a:ext cx="5384800" cy="4533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81441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25"/>
            <a:ext cx="10972800" cy="808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1752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31751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6042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612648"/>
            <a:ext cx="4011084" cy="819436"/>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612648"/>
            <a:ext cx="6815667" cy="551351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963397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2961882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609602"/>
            <a:ext cx="10972800" cy="80803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524002"/>
            <a:ext cx="10972800" cy="45339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Text Box 10"/>
          <p:cNvSpPr txBox="1">
            <a:spLocks noChangeArrowheads="1"/>
          </p:cNvSpPr>
          <p:nvPr/>
        </p:nvSpPr>
        <p:spPr bwMode="auto">
          <a:xfrm>
            <a:off x="6502400" y="98425"/>
            <a:ext cx="5588000"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667">
              <a:solidFill>
                <a:schemeClr val="bg1"/>
              </a:solidFill>
            </a:endParaRPr>
          </a:p>
        </p:txBody>
      </p:sp>
      <p:cxnSp>
        <p:nvCxnSpPr>
          <p:cNvPr id="10" name="Straight Connector 9"/>
          <p:cNvCxnSpPr/>
          <p:nvPr/>
        </p:nvCxnSpPr>
        <p:spPr>
          <a:xfrm>
            <a:off x="0" y="558802"/>
            <a:ext cx="12192000" cy="6351"/>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RU_LOGOTYPE_CMYK.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933" y="53207"/>
            <a:ext cx="1803232" cy="483843"/>
          </a:xfrm>
          <a:prstGeom prst="rect">
            <a:avLst/>
          </a:prstGeom>
        </p:spPr>
      </p:pic>
    </p:spTree>
    <p:extLst>
      <p:ext uri="{BB962C8B-B14F-4D97-AF65-F5344CB8AC3E}">
        <p14:creationId xmlns:p14="http://schemas.microsoft.com/office/powerpoint/2010/main" val="2599295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lang="en-US" sz="4000" dirty="0">
          <a:solidFill>
            <a:schemeClr val="tx2"/>
          </a:solidFill>
          <a:latin typeface="+mj-lt"/>
          <a:ea typeface="ヒラギノ角ゴ Pro W3" charset="0"/>
          <a:cs typeface="Century Gothic" panose="020B0502020202020204" pitchFamily="34" charset="0"/>
        </a:defRPr>
      </a:lvl1pPr>
      <a:lvl2pPr algn="l" rtl="0" eaLnBrk="1" fontAlgn="base" hangingPunct="1">
        <a:spcBef>
          <a:spcPct val="0"/>
        </a:spcBef>
        <a:spcAft>
          <a:spcPct val="0"/>
        </a:spcAft>
        <a:defRPr sz="4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4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4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4000">
          <a:solidFill>
            <a:schemeClr val="tx2"/>
          </a:solidFill>
          <a:latin typeface="Arial" charset="0"/>
          <a:ea typeface="ヒラギノ角ゴ Pro W3" charset="0"/>
          <a:cs typeface="Geneva" charset="0"/>
        </a:defRPr>
      </a:lvl5pPr>
      <a:lvl6pPr marL="609585" algn="l" rtl="0" eaLnBrk="1" fontAlgn="base" hangingPunct="1">
        <a:spcBef>
          <a:spcPct val="0"/>
        </a:spcBef>
        <a:spcAft>
          <a:spcPct val="0"/>
        </a:spcAft>
        <a:defRPr sz="4000">
          <a:solidFill>
            <a:schemeClr val="tx2"/>
          </a:solidFill>
          <a:latin typeface="Arial" charset="0"/>
        </a:defRPr>
      </a:lvl6pPr>
      <a:lvl7pPr marL="1219170" algn="l" rtl="0" eaLnBrk="1" fontAlgn="base" hangingPunct="1">
        <a:spcBef>
          <a:spcPct val="0"/>
        </a:spcBef>
        <a:spcAft>
          <a:spcPct val="0"/>
        </a:spcAft>
        <a:defRPr sz="4000">
          <a:solidFill>
            <a:schemeClr val="tx2"/>
          </a:solidFill>
          <a:latin typeface="Arial" charset="0"/>
        </a:defRPr>
      </a:lvl7pPr>
      <a:lvl8pPr marL="1828754" algn="l" rtl="0" eaLnBrk="1" fontAlgn="base" hangingPunct="1">
        <a:spcBef>
          <a:spcPct val="0"/>
        </a:spcBef>
        <a:spcAft>
          <a:spcPct val="0"/>
        </a:spcAft>
        <a:defRPr sz="4000">
          <a:solidFill>
            <a:schemeClr val="tx2"/>
          </a:solidFill>
          <a:latin typeface="Arial" charset="0"/>
        </a:defRPr>
      </a:lvl8pPr>
      <a:lvl9pPr marL="2438339" algn="l" rtl="0" eaLnBrk="1" fontAlgn="base" hangingPunct="1">
        <a:spcBef>
          <a:spcPct val="0"/>
        </a:spcBef>
        <a:spcAft>
          <a:spcPct val="0"/>
        </a:spcAft>
        <a:defRPr sz="4000">
          <a:solidFill>
            <a:schemeClr val="tx2"/>
          </a:solidFill>
          <a:latin typeface="Arial" charset="0"/>
        </a:defRPr>
      </a:lvl9pPr>
    </p:titleStyle>
    <p:bodyStyle>
      <a:lvl1pPr marL="457189" indent="-457189" algn="l" rtl="0" eaLnBrk="1" fontAlgn="base" hangingPunct="1">
        <a:spcBef>
          <a:spcPct val="20000"/>
        </a:spcBef>
        <a:spcAft>
          <a:spcPct val="0"/>
        </a:spcAft>
        <a:buChar char="•"/>
        <a:defRPr sz="2933">
          <a:solidFill>
            <a:schemeClr val="tx2"/>
          </a:solidFill>
          <a:latin typeface="+mn-lt"/>
          <a:ea typeface="ヒラギノ角ゴ Pro W3" charset="0"/>
          <a:cs typeface="Century Gothic" panose="020B0502020202020204" pitchFamily="34" charset="0"/>
        </a:defRPr>
      </a:lvl1pPr>
      <a:lvl2pPr marL="990575" indent="-380990" algn="l" rtl="0" eaLnBrk="1" fontAlgn="base" hangingPunct="1">
        <a:spcBef>
          <a:spcPct val="20000"/>
        </a:spcBef>
        <a:spcAft>
          <a:spcPct val="0"/>
        </a:spcAft>
        <a:buFont typeface="Courier New" panose="02070309020205020404" pitchFamily="49" charset="0"/>
        <a:buChar char="o"/>
        <a:defRPr>
          <a:solidFill>
            <a:schemeClr val="tx2"/>
          </a:solidFill>
          <a:latin typeface="+mn-lt"/>
          <a:ea typeface="Geneva" charset="0"/>
          <a:cs typeface="Century Gothic" panose="020B0502020202020204" pitchFamily="34" charset="0"/>
        </a:defRPr>
      </a:lvl2pPr>
      <a:lvl3pPr marL="1523962" indent="-304792" algn="l" rtl="0" eaLnBrk="1" fontAlgn="base" hangingPunct="1">
        <a:spcBef>
          <a:spcPct val="20000"/>
        </a:spcBef>
        <a:spcAft>
          <a:spcPct val="0"/>
        </a:spcAft>
        <a:buFont typeface="Wingdings" pitchFamily="2" charset="2"/>
        <a:buChar char="§"/>
        <a:defRPr sz="2133">
          <a:solidFill>
            <a:schemeClr val="tx2"/>
          </a:solidFill>
          <a:latin typeface="+mn-lt"/>
          <a:ea typeface="Geneva" charset="0"/>
          <a:cs typeface="Century Gothic" panose="020B0502020202020204" pitchFamily="34" charset="0"/>
        </a:defRPr>
      </a:lvl3pPr>
      <a:lvl4pPr marL="2133547" indent="-304792" algn="l" rtl="0" eaLnBrk="1" fontAlgn="base" hangingPunct="1">
        <a:spcBef>
          <a:spcPct val="20000"/>
        </a:spcBef>
        <a:spcAft>
          <a:spcPct val="0"/>
        </a:spcAft>
        <a:buChar char="–"/>
        <a:defRPr sz="1867">
          <a:solidFill>
            <a:schemeClr val="tx2"/>
          </a:solidFill>
          <a:latin typeface="+mn-lt"/>
          <a:ea typeface="Geneva" charset="0"/>
          <a:cs typeface="Century Gothic" panose="020B0502020202020204" pitchFamily="34" charset="0"/>
        </a:defRPr>
      </a:lvl4pPr>
      <a:lvl5pPr marL="2743131" indent="-304792" algn="l" rtl="0" eaLnBrk="1" fontAlgn="base" hangingPunct="1">
        <a:spcBef>
          <a:spcPct val="20000"/>
        </a:spcBef>
        <a:spcAft>
          <a:spcPct val="0"/>
        </a:spcAft>
        <a:buChar char="»"/>
        <a:defRPr sz="1867">
          <a:solidFill>
            <a:schemeClr val="tx2"/>
          </a:solidFill>
          <a:latin typeface="+mn-lt"/>
          <a:ea typeface="Geneva" charset="0"/>
          <a:cs typeface="Century Gothic" panose="020B0502020202020204" pitchFamily="34" charset="0"/>
        </a:defRPr>
      </a:lvl5pPr>
      <a:lvl6pPr marL="3352716" indent="-304792" algn="l" rtl="0" eaLnBrk="1" fontAlgn="base" hangingPunct="1">
        <a:spcBef>
          <a:spcPct val="20000"/>
        </a:spcBef>
        <a:spcAft>
          <a:spcPct val="0"/>
        </a:spcAft>
        <a:buChar char="»"/>
        <a:defRPr sz="1867">
          <a:solidFill>
            <a:srgbClr val="5F5F5F"/>
          </a:solidFill>
          <a:latin typeface="+mn-lt"/>
        </a:defRPr>
      </a:lvl6pPr>
      <a:lvl7pPr marL="3962301" indent="-304792" algn="l" rtl="0" eaLnBrk="1" fontAlgn="base" hangingPunct="1">
        <a:spcBef>
          <a:spcPct val="20000"/>
        </a:spcBef>
        <a:spcAft>
          <a:spcPct val="0"/>
        </a:spcAft>
        <a:buChar char="»"/>
        <a:defRPr sz="1867">
          <a:solidFill>
            <a:srgbClr val="5F5F5F"/>
          </a:solidFill>
          <a:latin typeface="+mn-lt"/>
        </a:defRPr>
      </a:lvl7pPr>
      <a:lvl8pPr marL="4571886" indent="-304792" algn="l" rtl="0" eaLnBrk="1" fontAlgn="base" hangingPunct="1">
        <a:spcBef>
          <a:spcPct val="20000"/>
        </a:spcBef>
        <a:spcAft>
          <a:spcPct val="0"/>
        </a:spcAft>
        <a:buChar char="»"/>
        <a:defRPr sz="1867">
          <a:solidFill>
            <a:srgbClr val="5F5F5F"/>
          </a:solidFill>
          <a:latin typeface="+mn-lt"/>
        </a:defRPr>
      </a:lvl8pPr>
      <a:lvl9pPr marL="5181470" indent="-304792" algn="l" rtl="0" eaLnBrk="1" fontAlgn="base" hangingPunct="1">
        <a:spcBef>
          <a:spcPct val="20000"/>
        </a:spcBef>
        <a:spcAft>
          <a:spcPct val="0"/>
        </a:spcAft>
        <a:buChar char="»"/>
        <a:defRPr sz="1867">
          <a:solidFill>
            <a:srgbClr val="5F5F5F"/>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udlguidelines.cas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F5D97CA-41E5-4599-ABA3-7CFD81D982F2}"/>
              </a:ext>
            </a:extLst>
          </p:cNvPr>
          <p:cNvSpPr>
            <a:spLocks noGrp="1"/>
          </p:cNvSpPr>
          <p:nvPr>
            <p:ph type="ftr" sz="quarter" idx="3"/>
          </p:nvPr>
        </p:nvSpPr>
        <p:spPr/>
        <p:txBody>
          <a:bodyPr/>
          <a:lstStyle/>
          <a:p>
            <a:r>
              <a:rPr lang="en-US"/>
              <a:t>Division of Continuing Studies</a:t>
            </a:r>
          </a:p>
        </p:txBody>
      </p:sp>
      <p:sp>
        <p:nvSpPr>
          <p:cNvPr id="2" name="Title 1"/>
          <p:cNvSpPr>
            <a:spLocks noGrp="1"/>
          </p:cNvSpPr>
          <p:nvPr>
            <p:ph type="ctrTitle"/>
          </p:nvPr>
        </p:nvSpPr>
        <p:spPr>
          <a:xfrm>
            <a:off x="838200" y="1527584"/>
            <a:ext cx="10998494" cy="2714449"/>
          </a:xfrm>
        </p:spPr>
        <p:txBody>
          <a:bodyPr>
            <a:normAutofit/>
          </a:bodyPr>
          <a:lstStyle/>
          <a:p>
            <a:r>
              <a:rPr lang="en-US" sz="5000" dirty="0"/>
              <a:t>Apply UDL Checkpoints </a:t>
            </a:r>
            <a:br>
              <a:rPr lang="en-US" sz="5000" dirty="0"/>
            </a:br>
            <a:r>
              <a:rPr lang="en-US" sz="5000" dirty="0"/>
              <a:t>to the Design of Engaging </a:t>
            </a:r>
            <a:br>
              <a:rPr lang="en-US" sz="5000" dirty="0"/>
            </a:br>
            <a:r>
              <a:rPr lang="en-US" sz="5000" dirty="0"/>
              <a:t>Online Learning Environments </a:t>
            </a:r>
          </a:p>
        </p:txBody>
      </p:sp>
      <p:sp>
        <p:nvSpPr>
          <p:cNvPr id="3" name="Subtitle 2"/>
          <p:cNvSpPr>
            <a:spLocks noGrp="1"/>
          </p:cNvSpPr>
          <p:nvPr>
            <p:ph type="subTitle" idx="1"/>
          </p:nvPr>
        </p:nvSpPr>
        <p:spPr>
          <a:xfrm>
            <a:off x="838200" y="4722312"/>
            <a:ext cx="10515600" cy="1401188"/>
          </a:xfrm>
        </p:spPr>
        <p:txBody>
          <a:bodyPr>
            <a:normAutofit/>
          </a:bodyPr>
          <a:lstStyle/>
          <a:p>
            <a:pPr>
              <a:tabLst>
                <a:tab pos="0" algn="l"/>
              </a:tabLst>
            </a:pPr>
            <a:r>
              <a:rPr lang="en-US" dirty="0">
                <a:solidFill>
                  <a:schemeClr val="accent5"/>
                </a:solidFill>
                <a:latin typeface="+mn-lt"/>
              </a:rPr>
              <a:t>Presented by Karen Harris and Natalia </a:t>
            </a:r>
            <a:r>
              <a:rPr lang="en-US" dirty="0" err="1">
                <a:solidFill>
                  <a:schemeClr val="accent5"/>
                </a:solidFill>
                <a:latin typeface="+mn-lt"/>
              </a:rPr>
              <a:t>Kouraeva</a:t>
            </a:r>
            <a:r>
              <a:rPr lang="en-US" dirty="0">
                <a:solidFill>
                  <a:schemeClr val="accent5"/>
                </a:solidFill>
                <a:latin typeface="+mn-lt"/>
              </a:rPr>
              <a:t>, Instructional Designers</a:t>
            </a:r>
          </a:p>
          <a:p>
            <a:r>
              <a:rPr lang="en-US" dirty="0">
                <a:solidFill>
                  <a:schemeClr val="accent5"/>
                </a:solidFill>
                <a:latin typeface="+mn-lt"/>
              </a:rPr>
              <a:t>Teaching and Learning with Technology (TLT)</a:t>
            </a:r>
          </a:p>
          <a:p>
            <a:r>
              <a:rPr lang="en-US" dirty="0">
                <a:solidFill>
                  <a:schemeClr val="accent5"/>
                </a:solidFill>
                <a:latin typeface="+mn-lt"/>
              </a:rPr>
              <a:t>Rutgers University</a:t>
            </a:r>
          </a:p>
          <a:p>
            <a:endParaRPr lang="en-US" dirty="0">
              <a:solidFill>
                <a:schemeClr val="accent5"/>
              </a:solidFill>
              <a:latin typeface="+mn-lt"/>
            </a:endParaRPr>
          </a:p>
        </p:txBody>
      </p:sp>
    </p:spTree>
    <p:extLst>
      <p:ext uri="{BB962C8B-B14F-4D97-AF65-F5344CB8AC3E}">
        <p14:creationId xmlns:p14="http://schemas.microsoft.com/office/powerpoint/2010/main" val="16060340"/>
      </p:ext>
    </p:extLst>
  </p:cSld>
  <p:clrMapOvr>
    <a:masterClrMapping/>
  </p:clrMapOvr>
  <mc:AlternateContent xmlns:mc="http://schemas.openxmlformats.org/markup-compatibility/2006" xmlns:p14="http://schemas.microsoft.com/office/powerpoint/2010/main">
    <mc:Choice Requires="p14">
      <p:transition spd="slow" p14:dur="2000" advTm="5454"/>
    </mc:Choice>
    <mc:Fallback xmlns="">
      <p:transition spd="slow" advTm="54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5EBA-D1F1-2343-9621-440704D1A7D3}"/>
              </a:ext>
            </a:extLst>
          </p:cNvPr>
          <p:cNvSpPr>
            <a:spLocks noGrp="1"/>
          </p:cNvSpPr>
          <p:nvPr>
            <p:ph type="title"/>
          </p:nvPr>
        </p:nvSpPr>
        <p:spPr/>
        <p:txBody>
          <a:bodyPr/>
          <a:lstStyle/>
          <a:p>
            <a:r>
              <a:rPr lang="en-US" dirty="0"/>
              <a:t>Checkpoints to Recruit Interest</a:t>
            </a:r>
          </a:p>
        </p:txBody>
      </p:sp>
      <p:graphicFrame>
        <p:nvGraphicFramePr>
          <p:cNvPr id="4" name="Diagram 3">
            <a:extLst>
              <a:ext uri="{FF2B5EF4-FFF2-40B4-BE49-F238E27FC236}">
                <a16:creationId xmlns:a16="http://schemas.microsoft.com/office/drawing/2014/main" id="{6454C6EF-30F1-3341-8BCF-87137FF4D200}"/>
              </a:ext>
            </a:extLst>
          </p:cNvPr>
          <p:cNvGraphicFramePr/>
          <p:nvPr>
            <p:extLst>
              <p:ext uri="{D42A27DB-BD31-4B8C-83A1-F6EECF244321}">
                <p14:modId xmlns:p14="http://schemas.microsoft.com/office/powerpoint/2010/main" val="3876417636"/>
              </p:ext>
            </p:extLst>
          </p:nvPr>
        </p:nvGraphicFramePr>
        <p:xfrm>
          <a:off x="2032000" y="13160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2E13EAB-A9A1-834C-BFB4-221FB2A47C40}"/>
              </a:ext>
            </a:extLst>
          </p:cNvPr>
          <p:cNvPicPr>
            <a:picLocks noChangeAspect="1"/>
          </p:cNvPicPr>
          <p:nvPr/>
        </p:nvPicPr>
        <p:blipFill>
          <a:blip r:embed="rId8"/>
          <a:stretch>
            <a:fillRect/>
          </a:stretch>
        </p:blipFill>
        <p:spPr>
          <a:xfrm>
            <a:off x="2430532" y="1477932"/>
            <a:ext cx="1277454" cy="1334809"/>
          </a:xfrm>
          <a:prstGeom prst="rect">
            <a:avLst/>
          </a:prstGeom>
        </p:spPr>
      </p:pic>
      <p:pic>
        <p:nvPicPr>
          <p:cNvPr id="9" name="Picture 8">
            <a:extLst>
              <a:ext uri="{FF2B5EF4-FFF2-40B4-BE49-F238E27FC236}">
                <a16:creationId xmlns:a16="http://schemas.microsoft.com/office/drawing/2014/main" id="{60523F91-99C5-1A43-8861-EFC5C198A6BF}"/>
              </a:ext>
            </a:extLst>
          </p:cNvPr>
          <p:cNvPicPr>
            <a:picLocks noChangeAspect="1"/>
          </p:cNvPicPr>
          <p:nvPr/>
        </p:nvPicPr>
        <p:blipFill>
          <a:blip r:embed="rId8"/>
          <a:stretch>
            <a:fillRect/>
          </a:stretch>
        </p:blipFill>
        <p:spPr>
          <a:xfrm>
            <a:off x="2757834" y="3119647"/>
            <a:ext cx="1277454" cy="1334809"/>
          </a:xfrm>
          <a:prstGeom prst="rect">
            <a:avLst/>
          </a:prstGeom>
        </p:spPr>
      </p:pic>
      <p:pic>
        <p:nvPicPr>
          <p:cNvPr id="10" name="Picture 9">
            <a:extLst>
              <a:ext uri="{FF2B5EF4-FFF2-40B4-BE49-F238E27FC236}">
                <a16:creationId xmlns:a16="http://schemas.microsoft.com/office/drawing/2014/main" id="{2EF28793-D97B-CB48-8D37-ECC90A5E615D}"/>
              </a:ext>
            </a:extLst>
          </p:cNvPr>
          <p:cNvPicPr>
            <a:picLocks noChangeAspect="1"/>
          </p:cNvPicPr>
          <p:nvPr/>
        </p:nvPicPr>
        <p:blipFill>
          <a:blip r:embed="rId8"/>
          <a:stretch>
            <a:fillRect/>
          </a:stretch>
        </p:blipFill>
        <p:spPr>
          <a:xfrm>
            <a:off x="2380146" y="4761362"/>
            <a:ext cx="1277454" cy="1334809"/>
          </a:xfrm>
          <a:prstGeom prst="rect">
            <a:avLst/>
          </a:prstGeom>
        </p:spPr>
      </p:pic>
    </p:spTree>
    <p:extLst>
      <p:ext uri="{BB962C8B-B14F-4D97-AF65-F5344CB8AC3E}">
        <p14:creationId xmlns:p14="http://schemas.microsoft.com/office/powerpoint/2010/main" val="25978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B159-48E1-AA4D-B129-227528745771}"/>
              </a:ext>
            </a:extLst>
          </p:cNvPr>
          <p:cNvSpPr>
            <a:spLocks noGrp="1"/>
          </p:cNvSpPr>
          <p:nvPr>
            <p:ph type="title"/>
          </p:nvPr>
        </p:nvSpPr>
        <p:spPr/>
        <p:txBody>
          <a:bodyPr/>
          <a:lstStyle/>
          <a:p>
            <a:r>
              <a:rPr lang="en-US" dirty="0"/>
              <a:t>Checkpoints to Sustain Effort and Persistence</a:t>
            </a:r>
          </a:p>
        </p:txBody>
      </p:sp>
      <p:graphicFrame>
        <p:nvGraphicFramePr>
          <p:cNvPr id="4" name="Content Placeholder 3">
            <a:extLst>
              <a:ext uri="{FF2B5EF4-FFF2-40B4-BE49-F238E27FC236}">
                <a16:creationId xmlns:a16="http://schemas.microsoft.com/office/drawing/2014/main" id="{FD6F0EE2-A2B2-0747-A95F-F0B1E2D3756B}"/>
              </a:ext>
            </a:extLst>
          </p:cNvPr>
          <p:cNvGraphicFramePr>
            <a:graphicFrameLocks noGrp="1"/>
          </p:cNvGraphicFramePr>
          <p:nvPr>
            <p:ph idx="1"/>
            <p:extLst>
              <p:ext uri="{D42A27DB-BD31-4B8C-83A1-F6EECF244321}">
                <p14:modId xmlns:p14="http://schemas.microsoft.com/office/powerpoint/2010/main" val="2530547914"/>
              </p:ext>
            </p:extLst>
          </p:nvPr>
        </p:nvGraphicFramePr>
        <p:xfrm>
          <a:off x="1961321" y="1391478"/>
          <a:ext cx="8295861" cy="546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4C99BC-50FF-E34B-81B7-441030902DCB}"/>
              </a:ext>
            </a:extLst>
          </p:cNvPr>
          <p:cNvPicPr>
            <a:picLocks noChangeAspect="1"/>
          </p:cNvPicPr>
          <p:nvPr/>
        </p:nvPicPr>
        <p:blipFill>
          <a:blip r:embed="rId8"/>
          <a:stretch>
            <a:fillRect/>
          </a:stretch>
        </p:blipFill>
        <p:spPr>
          <a:xfrm>
            <a:off x="2221119" y="1391478"/>
            <a:ext cx="1073795" cy="1122006"/>
          </a:xfrm>
          <a:prstGeom prst="rect">
            <a:avLst/>
          </a:prstGeom>
        </p:spPr>
      </p:pic>
      <p:pic>
        <p:nvPicPr>
          <p:cNvPr id="7" name="Picture 6">
            <a:extLst>
              <a:ext uri="{FF2B5EF4-FFF2-40B4-BE49-F238E27FC236}">
                <a16:creationId xmlns:a16="http://schemas.microsoft.com/office/drawing/2014/main" id="{23786C08-1FF6-D241-9DAB-77B966E8AB61}"/>
              </a:ext>
            </a:extLst>
          </p:cNvPr>
          <p:cNvPicPr>
            <a:picLocks noChangeAspect="1"/>
          </p:cNvPicPr>
          <p:nvPr/>
        </p:nvPicPr>
        <p:blipFill>
          <a:blip r:embed="rId8"/>
          <a:stretch>
            <a:fillRect/>
          </a:stretch>
        </p:blipFill>
        <p:spPr>
          <a:xfrm>
            <a:off x="2665067" y="2696818"/>
            <a:ext cx="1073795" cy="1122006"/>
          </a:xfrm>
          <a:prstGeom prst="rect">
            <a:avLst/>
          </a:prstGeom>
        </p:spPr>
      </p:pic>
      <p:pic>
        <p:nvPicPr>
          <p:cNvPr id="8" name="Picture 7">
            <a:extLst>
              <a:ext uri="{FF2B5EF4-FFF2-40B4-BE49-F238E27FC236}">
                <a16:creationId xmlns:a16="http://schemas.microsoft.com/office/drawing/2014/main" id="{A8385EFF-7273-014B-86A6-414AEB51671A}"/>
              </a:ext>
            </a:extLst>
          </p:cNvPr>
          <p:cNvPicPr>
            <a:picLocks noChangeAspect="1"/>
          </p:cNvPicPr>
          <p:nvPr/>
        </p:nvPicPr>
        <p:blipFill>
          <a:blip r:embed="rId8"/>
          <a:stretch>
            <a:fillRect/>
          </a:stretch>
        </p:blipFill>
        <p:spPr>
          <a:xfrm>
            <a:off x="2758016" y="3933845"/>
            <a:ext cx="1073795" cy="1122006"/>
          </a:xfrm>
          <a:prstGeom prst="rect">
            <a:avLst/>
          </a:prstGeom>
        </p:spPr>
      </p:pic>
      <p:pic>
        <p:nvPicPr>
          <p:cNvPr id="9" name="Picture 8">
            <a:extLst>
              <a:ext uri="{FF2B5EF4-FFF2-40B4-BE49-F238E27FC236}">
                <a16:creationId xmlns:a16="http://schemas.microsoft.com/office/drawing/2014/main" id="{E75BCE16-8A28-884D-B9AC-45D4DA7EDBDD}"/>
              </a:ext>
            </a:extLst>
          </p:cNvPr>
          <p:cNvPicPr>
            <a:picLocks noChangeAspect="1"/>
          </p:cNvPicPr>
          <p:nvPr/>
        </p:nvPicPr>
        <p:blipFill>
          <a:blip r:embed="rId8"/>
          <a:stretch>
            <a:fillRect/>
          </a:stretch>
        </p:blipFill>
        <p:spPr>
          <a:xfrm>
            <a:off x="2260875" y="5298436"/>
            <a:ext cx="1073795" cy="1122006"/>
          </a:xfrm>
          <a:prstGeom prst="rect">
            <a:avLst/>
          </a:prstGeom>
        </p:spPr>
      </p:pic>
    </p:spTree>
    <p:extLst>
      <p:ext uri="{BB962C8B-B14F-4D97-AF65-F5344CB8AC3E}">
        <p14:creationId xmlns:p14="http://schemas.microsoft.com/office/powerpoint/2010/main" val="11033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8B52-3209-CE47-B591-A0303C9845A6}"/>
              </a:ext>
            </a:extLst>
          </p:cNvPr>
          <p:cNvSpPr>
            <a:spLocks noGrp="1"/>
          </p:cNvSpPr>
          <p:nvPr>
            <p:ph type="title"/>
          </p:nvPr>
        </p:nvSpPr>
        <p:spPr/>
        <p:txBody>
          <a:bodyPr/>
          <a:lstStyle/>
          <a:p>
            <a:r>
              <a:rPr lang="en-US" dirty="0"/>
              <a:t>Checkpoints to Self-Regulate</a:t>
            </a:r>
          </a:p>
        </p:txBody>
      </p:sp>
      <p:graphicFrame>
        <p:nvGraphicFramePr>
          <p:cNvPr id="4" name="Content Placeholder 3">
            <a:extLst>
              <a:ext uri="{FF2B5EF4-FFF2-40B4-BE49-F238E27FC236}">
                <a16:creationId xmlns:a16="http://schemas.microsoft.com/office/drawing/2014/main" id="{AF2825CD-3DF7-7E40-9A03-46EBA5E5CA43}"/>
              </a:ext>
            </a:extLst>
          </p:cNvPr>
          <p:cNvGraphicFramePr>
            <a:graphicFrameLocks noGrp="1"/>
          </p:cNvGraphicFramePr>
          <p:nvPr>
            <p:ph idx="1"/>
            <p:extLst>
              <p:ext uri="{D42A27DB-BD31-4B8C-83A1-F6EECF244321}">
                <p14:modId xmlns:p14="http://schemas.microsoft.com/office/powerpoint/2010/main" val="1562701869"/>
              </p:ext>
            </p:extLst>
          </p:nvPr>
        </p:nvGraphicFramePr>
        <p:xfrm>
          <a:off x="1934817" y="1391478"/>
          <a:ext cx="8322366" cy="5327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F5557E2-99CA-2F45-8585-4B8DB8CA7681}"/>
              </a:ext>
            </a:extLst>
          </p:cNvPr>
          <p:cNvPicPr>
            <a:picLocks noChangeAspect="1"/>
          </p:cNvPicPr>
          <p:nvPr/>
        </p:nvPicPr>
        <p:blipFill>
          <a:blip r:embed="rId8"/>
          <a:stretch>
            <a:fillRect/>
          </a:stretch>
        </p:blipFill>
        <p:spPr>
          <a:xfrm>
            <a:off x="2247624" y="1510241"/>
            <a:ext cx="1277454" cy="1334809"/>
          </a:xfrm>
          <a:prstGeom prst="rect">
            <a:avLst/>
          </a:prstGeom>
        </p:spPr>
      </p:pic>
      <p:pic>
        <p:nvPicPr>
          <p:cNvPr id="6" name="Picture 5">
            <a:extLst>
              <a:ext uri="{FF2B5EF4-FFF2-40B4-BE49-F238E27FC236}">
                <a16:creationId xmlns:a16="http://schemas.microsoft.com/office/drawing/2014/main" id="{F47741DC-FA84-B445-A893-8CA2DFB5CC21}"/>
              </a:ext>
            </a:extLst>
          </p:cNvPr>
          <p:cNvPicPr>
            <a:picLocks noChangeAspect="1"/>
          </p:cNvPicPr>
          <p:nvPr/>
        </p:nvPicPr>
        <p:blipFill>
          <a:blip r:embed="rId8"/>
          <a:stretch>
            <a:fillRect/>
          </a:stretch>
        </p:blipFill>
        <p:spPr>
          <a:xfrm>
            <a:off x="2618685" y="3132084"/>
            <a:ext cx="1277454" cy="1334809"/>
          </a:xfrm>
          <a:prstGeom prst="rect">
            <a:avLst/>
          </a:prstGeom>
        </p:spPr>
      </p:pic>
      <p:pic>
        <p:nvPicPr>
          <p:cNvPr id="7" name="Picture 6">
            <a:extLst>
              <a:ext uri="{FF2B5EF4-FFF2-40B4-BE49-F238E27FC236}">
                <a16:creationId xmlns:a16="http://schemas.microsoft.com/office/drawing/2014/main" id="{EA33E058-6CA7-9141-A90C-58096A05C03B}"/>
              </a:ext>
            </a:extLst>
          </p:cNvPr>
          <p:cNvPicPr>
            <a:picLocks noChangeAspect="1"/>
          </p:cNvPicPr>
          <p:nvPr/>
        </p:nvPicPr>
        <p:blipFill>
          <a:blip r:embed="rId8"/>
          <a:stretch>
            <a:fillRect/>
          </a:stretch>
        </p:blipFill>
        <p:spPr>
          <a:xfrm>
            <a:off x="2300632" y="4753928"/>
            <a:ext cx="1277454" cy="1334809"/>
          </a:xfrm>
          <a:prstGeom prst="rect">
            <a:avLst/>
          </a:prstGeom>
        </p:spPr>
      </p:pic>
    </p:spTree>
    <p:extLst>
      <p:ext uri="{BB962C8B-B14F-4D97-AF65-F5344CB8AC3E}">
        <p14:creationId xmlns:p14="http://schemas.microsoft.com/office/powerpoint/2010/main" val="14905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2B8A-596E-384F-A1B3-1A5B34F8965A}"/>
              </a:ext>
            </a:extLst>
          </p:cNvPr>
          <p:cNvSpPr>
            <a:spLocks noGrp="1"/>
          </p:cNvSpPr>
          <p:nvPr>
            <p:ph type="title"/>
          </p:nvPr>
        </p:nvSpPr>
        <p:spPr/>
        <p:txBody>
          <a:bodyPr/>
          <a:lstStyle/>
          <a:p>
            <a:r>
              <a:rPr lang="en-US" dirty="0"/>
              <a:t>QM Framework of Standards</a:t>
            </a:r>
          </a:p>
        </p:txBody>
      </p:sp>
      <p:pic>
        <p:nvPicPr>
          <p:cNvPr id="5" name="Content Placeholder 4">
            <a:extLst>
              <a:ext uri="{FF2B5EF4-FFF2-40B4-BE49-F238E27FC236}">
                <a16:creationId xmlns:a16="http://schemas.microsoft.com/office/drawing/2014/main" id="{48AB910B-3BF5-EB42-B3BA-AFC00CA8E7AD}"/>
              </a:ext>
            </a:extLst>
          </p:cNvPr>
          <p:cNvPicPr>
            <a:picLocks noGrp="1" noChangeAspect="1"/>
          </p:cNvPicPr>
          <p:nvPr>
            <p:ph idx="1"/>
          </p:nvPr>
        </p:nvPicPr>
        <p:blipFill rotWithShape="1">
          <a:blip r:embed="rId3"/>
          <a:srcRect t="2355"/>
          <a:stretch/>
        </p:blipFill>
        <p:spPr>
          <a:xfrm>
            <a:off x="2213112" y="1351718"/>
            <a:ext cx="7832035" cy="5515651"/>
          </a:xfrm>
        </p:spPr>
      </p:pic>
    </p:spTree>
    <p:extLst>
      <p:ext uri="{BB962C8B-B14F-4D97-AF65-F5344CB8AC3E}">
        <p14:creationId xmlns:p14="http://schemas.microsoft.com/office/powerpoint/2010/main" val="171605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E064-59C8-5B40-98C3-F55FDCB3CA58}"/>
              </a:ext>
            </a:extLst>
          </p:cNvPr>
          <p:cNvSpPr>
            <a:spLocks noGrp="1"/>
          </p:cNvSpPr>
          <p:nvPr>
            <p:ph type="title"/>
          </p:nvPr>
        </p:nvSpPr>
        <p:spPr/>
        <p:txBody>
          <a:bodyPr/>
          <a:lstStyle/>
          <a:p>
            <a:r>
              <a:rPr lang="en-US" dirty="0"/>
              <a:t>UDL Guidelines Mapped to QM Framework</a:t>
            </a:r>
          </a:p>
        </p:txBody>
      </p:sp>
      <p:sp>
        <p:nvSpPr>
          <p:cNvPr id="3" name="Content Placeholder 2">
            <a:extLst>
              <a:ext uri="{FF2B5EF4-FFF2-40B4-BE49-F238E27FC236}">
                <a16:creationId xmlns:a16="http://schemas.microsoft.com/office/drawing/2014/main" id="{C859AE14-AA9E-B745-831E-D8116F25FAD8}"/>
              </a:ext>
            </a:extLst>
          </p:cNvPr>
          <p:cNvSpPr>
            <a:spLocks noGrp="1"/>
          </p:cNvSpPr>
          <p:nvPr>
            <p:ph idx="1"/>
          </p:nvPr>
        </p:nvSpPr>
        <p:spPr/>
        <p:txBody>
          <a:bodyPr/>
          <a:lstStyle/>
          <a:p>
            <a:pPr marL="0" indent="0">
              <a:buNone/>
            </a:pPr>
            <a:r>
              <a:rPr lang="en-US" dirty="0"/>
              <a:t>Implementing UDL checkpoints that are aligned within the QM framework can foster a strategic learning environment that offers opportunities to engage diverse learners.</a:t>
            </a:r>
          </a:p>
          <a:p>
            <a:pPr marL="0" indent="0">
              <a:buNone/>
            </a:pPr>
            <a:endParaRPr lang="en-US" dirty="0"/>
          </a:p>
        </p:txBody>
      </p:sp>
      <p:pic>
        <p:nvPicPr>
          <p:cNvPr id="5" name="Picture 4">
            <a:extLst>
              <a:ext uri="{FF2B5EF4-FFF2-40B4-BE49-F238E27FC236}">
                <a16:creationId xmlns:a16="http://schemas.microsoft.com/office/drawing/2014/main" id="{3EE3411B-9601-B54D-93D1-47BD8D5B2B8F}"/>
              </a:ext>
            </a:extLst>
          </p:cNvPr>
          <p:cNvPicPr>
            <a:picLocks noChangeAspect="1"/>
          </p:cNvPicPr>
          <p:nvPr/>
        </p:nvPicPr>
        <p:blipFill>
          <a:blip r:embed="rId2"/>
          <a:stretch>
            <a:fillRect/>
          </a:stretch>
        </p:blipFill>
        <p:spPr>
          <a:xfrm>
            <a:off x="482464" y="3564834"/>
            <a:ext cx="11227071" cy="1426542"/>
          </a:xfrm>
          <a:prstGeom prst="rect">
            <a:avLst/>
          </a:prstGeom>
        </p:spPr>
      </p:pic>
    </p:spTree>
    <p:extLst>
      <p:ext uri="{BB962C8B-B14F-4D97-AF65-F5344CB8AC3E}">
        <p14:creationId xmlns:p14="http://schemas.microsoft.com/office/powerpoint/2010/main" val="95100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67B9-8503-448C-9781-C431A02A99D0}"/>
              </a:ext>
            </a:extLst>
          </p:cNvPr>
          <p:cNvSpPr>
            <a:spLocks noGrp="1"/>
          </p:cNvSpPr>
          <p:nvPr>
            <p:ph type="title"/>
          </p:nvPr>
        </p:nvSpPr>
        <p:spPr/>
        <p:txBody>
          <a:bodyPr/>
          <a:lstStyle/>
          <a:p>
            <a:r>
              <a:rPr lang="en-US" dirty="0"/>
              <a:t>Time to Test Your Learning with a Mind Map!</a:t>
            </a:r>
          </a:p>
        </p:txBody>
      </p:sp>
      <p:sp>
        <p:nvSpPr>
          <p:cNvPr id="3" name="Content Placeholder 2">
            <a:extLst>
              <a:ext uri="{FF2B5EF4-FFF2-40B4-BE49-F238E27FC236}">
                <a16:creationId xmlns:a16="http://schemas.microsoft.com/office/drawing/2014/main" id="{56899A81-ACA6-4F50-A7B6-5FF777D6AB9B}"/>
              </a:ext>
            </a:extLst>
          </p:cNvPr>
          <p:cNvSpPr>
            <a:spLocks noGrp="1"/>
          </p:cNvSpPr>
          <p:nvPr>
            <p:ph idx="1"/>
          </p:nvPr>
        </p:nvSpPr>
        <p:spPr>
          <a:xfrm>
            <a:off x="609600" y="1639752"/>
            <a:ext cx="10972800" cy="4529400"/>
          </a:xfrm>
        </p:spPr>
        <p:txBody>
          <a:bodyPr/>
          <a:lstStyle/>
          <a:p>
            <a:pPr marL="514350" indent="-514350">
              <a:buFont typeface="+mj-lt"/>
              <a:buAutoNum type="arabicPeriod"/>
            </a:pPr>
            <a:r>
              <a:rPr lang="en-US" sz="2800" dirty="0">
                <a:ln w="0"/>
                <a:solidFill>
                  <a:schemeClr val="tx1"/>
                </a:solidFill>
                <a:effectLst>
                  <a:outerShdw blurRad="38100" dist="19050" dir="2700000" algn="tl" rotWithShape="0">
                    <a:schemeClr val="dk1">
                      <a:alpha val="40000"/>
                    </a:schemeClr>
                  </a:outerShdw>
                </a:effectLst>
              </a:rPr>
              <a:t>Map the 10 UDL Checkpoints that promote Student Engagement to the QM Review Standards.</a:t>
            </a:r>
          </a:p>
          <a:p>
            <a:pPr marL="514350" indent="-514350">
              <a:buFont typeface="+mj-lt"/>
              <a:buAutoNum type="arabicPeriod"/>
            </a:pPr>
            <a:r>
              <a:rPr lang="en-US" sz="2800" dirty="0">
                <a:ln w="0"/>
                <a:solidFill>
                  <a:schemeClr val="tx1"/>
                </a:solidFill>
                <a:effectLst>
                  <a:outerShdw blurRad="38100" dist="19050" dir="2700000" algn="tl" rotWithShape="0">
                    <a:schemeClr val="dk1">
                      <a:alpha val="40000"/>
                    </a:schemeClr>
                  </a:outerShdw>
                </a:effectLst>
              </a:rPr>
              <a:t>Propose UDL-inspired examples of course design and delivery practices that both support student engagement and align with QM standards.</a:t>
            </a:r>
          </a:p>
          <a:p>
            <a:pPr marL="0" indent="0">
              <a:buNone/>
            </a:pPr>
            <a:r>
              <a:rPr lang="en-US" sz="2900" b="1" i="1" dirty="0">
                <a:solidFill>
                  <a:srgbClr val="C00000"/>
                </a:solidFill>
              </a:rPr>
              <a:t>Post to my </a:t>
            </a:r>
            <a:r>
              <a:rPr lang="en-US" sz="2900" b="1" i="1" dirty="0" err="1">
                <a:solidFill>
                  <a:srgbClr val="C00000"/>
                </a:solidFill>
              </a:rPr>
              <a:t>Mindmeister</a:t>
            </a:r>
            <a:r>
              <a:rPr lang="en-US" sz="2900" b="1" i="1" dirty="0">
                <a:solidFill>
                  <a:srgbClr val="C00000"/>
                </a:solidFill>
              </a:rPr>
              <a:t> WIKI Mind Map!!!</a:t>
            </a:r>
          </a:p>
          <a:p>
            <a:pPr marL="0" indent="0">
              <a:buNone/>
            </a:pPr>
            <a:r>
              <a:rPr lang="en-US" sz="5400" b="1" dirty="0"/>
              <a:t>https://</a:t>
            </a:r>
            <a:r>
              <a:rPr lang="en-US" sz="5400" b="1" dirty="0" err="1"/>
              <a:t>go.rutgers.edu</a:t>
            </a:r>
            <a:r>
              <a:rPr lang="en-US" sz="5400" b="1" dirty="0"/>
              <a:t>/lmy4f5gj</a:t>
            </a:r>
          </a:p>
        </p:txBody>
      </p:sp>
    </p:spTree>
    <p:extLst>
      <p:ext uri="{BB962C8B-B14F-4D97-AF65-F5344CB8AC3E}">
        <p14:creationId xmlns:p14="http://schemas.microsoft.com/office/powerpoint/2010/main" val="354713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AE87-4944-4DFF-90F7-46528B2FA254}"/>
              </a:ext>
            </a:extLst>
          </p:cNvPr>
          <p:cNvSpPr>
            <a:spLocks noGrp="1"/>
          </p:cNvSpPr>
          <p:nvPr>
            <p:ph type="title"/>
          </p:nvPr>
        </p:nvSpPr>
        <p:spPr/>
        <p:txBody>
          <a:bodyPr/>
          <a:lstStyle/>
          <a:p>
            <a:r>
              <a:rPr lang="en-US" dirty="0"/>
              <a:t>Contact Information</a:t>
            </a:r>
          </a:p>
        </p:txBody>
      </p:sp>
      <p:sp>
        <p:nvSpPr>
          <p:cNvPr id="4" name="Shape 73">
            <a:extLst>
              <a:ext uri="{FF2B5EF4-FFF2-40B4-BE49-F238E27FC236}">
                <a16:creationId xmlns:a16="http://schemas.microsoft.com/office/drawing/2014/main" id="{AB3E137B-C0B1-4259-981F-7A7829D2AE5F}"/>
              </a:ext>
            </a:extLst>
          </p:cNvPr>
          <p:cNvSpPr txBox="1">
            <a:spLocks noGrp="1"/>
          </p:cNvSpPr>
          <p:nvPr/>
        </p:nvSpPr>
        <p:spPr>
          <a:xfrm>
            <a:off x="838200" y="2043516"/>
            <a:ext cx="10515600" cy="408483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2800" b="0" i="0" kern="1200">
                <a:solidFill>
                  <a:schemeClr val="tx1"/>
                </a:solidFill>
                <a:latin typeface="+mn-lt"/>
                <a:ea typeface="Avenir Book" charset="0"/>
                <a:cs typeface="Avenir Book" charset="0"/>
              </a:defRPr>
            </a:lvl1pPr>
            <a:lvl2pPr marL="685800" indent="-228600" algn="l" defTabSz="914400" rtl="0" eaLnBrk="1" latinLnBrk="0" hangingPunct="1">
              <a:lnSpc>
                <a:spcPct val="100000"/>
              </a:lnSpc>
              <a:spcBef>
                <a:spcPts val="500"/>
              </a:spcBef>
              <a:spcAft>
                <a:spcPts val="1200"/>
              </a:spcAft>
              <a:buFont typeface="Courier New" panose="02070309020205020404" pitchFamily="49" charset="0"/>
              <a:buChar char="o"/>
              <a:defRPr lang="en-US" sz="2400" b="0" i="0" kern="1200">
                <a:solidFill>
                  <a:schemeClr val="tx1"/>
                </a:solidFill>
                <a:latin typeface="+mn-lt"/>
                <a:ea typeface="Avenir Book" charset="0"/>
                <a:cs typeface="Avenir Book" charset="0"/>
              </a:defRPr>
            </a:lvl2pPr>
            <a:lvl3pPr marL="1143000" indent="-228600" algn="l" defTabSz="914400" rtl="0" eaLnBrk="1" latinLnBrk="0" hangingPunct="1">
              <a:lnSpc>
                <a:spcPct val="100000"/>
              </a:lnSpc>
              <a:spcBef>
                <a:spcPts val="500"/>
              </a:spcBef>
              <a:spcAft>
                <a:spcPts val="1200"/>
              </a:spcAft>
              <a:buFont typeface="Wingdings" panose="05000000000000000000" pitchFamily="2" charset="2"/>
              <a:buChar char="§"/>
              <a:defRPr lang="en-US" sz="2000" b="0" i="0" kern="1200">
                <a:solidFill>
                  <a:schemeClr val="tx1"/>
                </a:solidFill>
                <a:latin typeface="+mn-lt"/>
                <a:ea typeface="Avenir Book" charset="0"/>
                <a:cs typeface="Avenir Book" charset="0"/>
              </a:defRPr>
            </a:lvl3pPr>
            <a:lvl4pPr marL="1600200" indent="-228600" algn="l" defTabSz="914400" rtl="0" eaLnBrk="1" latinLnBrk="0" hangingPunct="1">
              <a:lnSpc>
                <a:spcPct val="100000"/>
              </a:lnSpc>
              <a:spcBef>
                <a:spcPts val="500"/>
              </a:spcBef>
              <a:spcAft>
                <a:spcPts val="1200"/>
              </a:spcAft>
              <a:buFont typeface="Wingdings" panose="05000000000000000000" pitchFamily="2" charset="2"/>
              <a:buChar char="§"/>
              <a:defRPr lang="en-US" sz="1800" b="0" i="0" kern="1200">
                <a:solidFill>
                  <a:schemeClr val="tx1"/>
                </a:solidFill>
                <a:latin typeface="+mn-lt"/>
                <a:ea typeface="Avenir Book" charset="0"/>
                <a:cs typeface="Avenir Book" charset="0"/>
              </a:defRPr>
            </a:lvl4pPr>
            <a:lvl5pPr marL="2057400" indent="-228600" algn="l" defTabSz="914400" rtl="0" eaLnBrk="1" latinLnBrk="0" hangingPunct="1">
              <a:lnSpc>
                <a:spcPct val="100000"/>
              </a:lnSpc>
              <a:spcBef>
                <a:spcPts val="500"/>
              </a:spcBef>
              <a:spcAft>
                <a:spcPts val="1200"/>
              </a:spcAft>
              <a:buFont typeface="Wingdings" panose="05000000000000000000" pitchFamily="2" charset="2"/>
              <a:buChar char="§"/>
              <a:defRPr lang="en-US" sz="1800" b="0" i="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ym typeface="Arial"/>
              </a:rPr>
              <a:t> </a:t>
            </a:r>
            <a:endParaRPr lang="en-US" dirty="0"/>
          </a:p>
        </p:txBody>
      </p:sp>
      <p:pic>
        <p:nvPicPr>
          <p:cNvPr id="5" name="Graphic 2" descr="Email">
            <a:extLst>
              <a:ext uri="{FF2B5EF4-FFF2-40B4-BE49-F238E27FC236}">
                <a16:creationId xmlns:a16="http://schemas.microsoft.com/office/drawing/2014/main" id="{EB947E02-5D34-423D-9BAC-5BD450703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3353" y="1722473"/>
            <a:ext cx="3657600" cy="3657600"/>
          </a:xfrm>
          <a:prstGeom prst="rect">
            <a:avLst/>
          </a:prstGeom>
        </p:spPr>
      </p:pic>
      <p:sp>
        <p:nvSpPr>
          <p:cNvPr id="3" name="TextBox 2">
            <a:extLst>
              <a:ext uri="{FF2B5EF4-FFF2-40B4-BE49-F238E27FC236}">
                <a16:creationId xmlns:a16="http://schemas.microsoft.com/office/drawing/2014/main" id="{C6D019DB-0186-DB42-BA26-E2DA58386D57}"/>
              </a:ext>
            </a:extLst>
          </p:cNvPr>
          <p:cNvSpPr txBox="1"/>
          <p:nvPr/>
        </p:nvSpPr>
        <p:spPr>
          <a:xfrm>
            <a:off x="609600" y="1831284"/>
            <a:ext cx="6593472" cy="3477875"/>
          </a:xfrm>
          <a:prstGeom prst="rect">
            <a:avLst/>
          </a:prstGeom>
          <a:noFill/>
        </p:spPr>
        <p:txBody>
          <a:bodyPr wrap="none" rtlCol="0">
            <a:spAutoFit/>
          </a:bodyPr>
          <a:lstStyle/>
          <a:p>
            <a:r>
              <a:rPr lang="en-US" sz="4400" dirty="0"/>
              <a:t>Karen Harris</a:t>
            </a:r>
          </a:p>
          <a:p>
            <a:r>
              <a:rPr lang="en-US" sz="4400" dirty="0" err="1"/>
              <a:t>karen.harris@rutgers.edu</a:t>
            </a:r>
            <a:endParaRPr lang="en-US" sz="4400" dirty="0"/>
          </a:p>
          <a:p>
            <a:endParaRPr lang="en-US" sz="4400" dirty="0"/>
          </a:p>
          <a:p>
            <a:r>
              <a:rPr lang="en-US" sz="4400" dirty="0"/>
              <a:t>Natalia </a:t>
            </a:r>
            <a:r>
              <a:rPr lang="en-US" sz="4400" dirty="0" err="1"/>
              <a:t>Kouraeva</a:t>
            </a:r>
            <a:endParaRPr lang="en-US" sz="4400" dirty="0"/>
          </a:p>
          <a:p>
            <a:r>
              <a:rPr lang="en-US" sz="4400" dirty="0" err="1"/>
              <a:t>kouraeva@rutgers.edu</a:t>
            </a:r>
            <a:endParaRPr lang="en-US" sz="4400" dirty="0"/>
          </a:p>
        </p:txBody>
      </p:sp>
    </p:spTree>
    <p:extLst>
      <p:ext uri="{BB962C8B-B14F-4D97-AF65-F5344CB8AC3E}">
        <p14:creationId xmlns:p14="http://schemas.microsoft.com/office/powerpoint/2010/main" val="22652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7CC0-024E-9742-9DC5-FAE4B3C20F1B}"/>
              </a:ext>
            </a:extLst>
          </p:cNvPr>
          <p:cNvSpPr>
            <a:spLocks noGrp="1"/>
          </p:cNvSpPr>
          <p:nvPr>
            <p:ph type="title"/>
          </p:nvPr>
        </p:nvSpPr>
        <p:spPr/>
        <p:txBody>
          <a:bodyPr/>
          <a:lstStyle/>
          <a:p>
            <a:r>
              <a:rPr lang="en-US" b="1" dirty="0">
                <a:solidFill>
                  <a:srgbClr val="336699"/>
                </a:solidFill>
              </a:rPr>
              <a:t>Today’s Overarching Goal</a:t>
            </a:r>
          </a:p>
        </p:txBody>
      </p:sp>
      <p:sp>
        <p:nvSpPr>
          <p:cNvPr id="3" name="Content Placeholder 2">
            <a:extLst>
              <a:ext uri="{FF2B5EF4-FFF2-40B4-BE49-F238E27FC236}">
                <a16:creationId xmlns:a16="http://schemas.microsoft.com/office/drawing/2014/main" id="{964D1A63-93BF-344D-B287-416756A30B69}"/>
              </a:ext>
            </a:extLst>
          </p:cNvPr>
          <p:cNvSpPr>
            <a:spLocks noGrp="1"/>
          </p:cNvSpPr>
          <p:nvPr>
            <p:ph idx="1"/>
          </p:nvPr>
        </p:nvSpPr>
        <p:spPr/>
        <p:txBody>
          <a:bodyPr/>
          <a:lstStyle/>
          <a:p>
            <a:pPr marL="0" indent="0">
              <a:buNone/>
            </a:pPr>
            <a:r>
              <a:rPr lang="en-US" sz="3600" i="1" dirty="0">
                <a:solidFill>
                  <a:srgbClr val="336699"/>
                </a:solidFill>
                <a:latin typeface="+mj-lt"/>
              </a:rPr>
              <a:t>Inspire</a:t>
            </a:r>
            <a:r>
              <a:rPr lang="en-US" dirty="0"/>
              <a:t> students to find purpose in their </a:t>
            </a:r>
            <a:br>
              <a:rPr lang="en-US" dirty="0"/>
            </a:br>
            <a:r>
              <a:rPr lang="en-US" dirty="0"/>
              <a:t>learning and to sustain and internalize </a:t>
            </a:r>
            <a:br>
              <a:rPr lang="en-US" dirty="0"/>
            </a:br>
            <a:r>
              <a:rPr lang="en-US" dirty="0"/>
              <a:t>their motivation to learn.</a:t>
            </a:r>
          </a:p>
        </p:txBody>
      </p:sp>
      <p:sp>
        <p:nvSpPr>
          <p:cNvPr id="4" name="TextBox 3">
            <a:extLst>
              <a:ext uri="{FF2B5EF4-FFF2-40B4-BE49-F238E27FC236}">
                <a16:creationId xmlns:a16="http://schemas.microsoft.com/office/drawing/2014/main" id="{05B20E32-88B5-D941-972A-7BBB2E02161A}"/>
              </a:ext>
            </a:extLst>
          </p:cNvPr>
          <p:cNvSpPr txBox="1"/>
          <p:nvPr/>
        </p:nvSpPr>
        <p:spPr>
          <a:xfrm>
            <a:off x="7914101" y="6448681"/>
            <a:ext cx="2837636" cy="276999"/>
          </a:xfrm>
          <a:prstGeom prst="rect">
            <a:avLst/>
          </a:prstGeom>
          <a:noFill/>
        </p:spPr>
        <p:txBody>
          <a:bodyPr wrap="none" rtlCol="0">
            <a:spAutoFit/>
          </a:bodyPr>
          <a:lstStyle/>
          <a:p>
            <a:r>
              <a:rPr lang="en-US" sz="1200" dirty="0"/>
              <a:t>Icon made by iconic bestiary on </a:t>
            </a:r>
            <a:r>
              <a:rPr lang="en-US" sz="1200" dirty="0" err="1"/>
              <a:t>freepik</a:t>
            </a:r>
            <a:endParaRPr lang="en-US" sz="1200" dirty="0"/>
          </a:p>
        </p:txBody>
      </p:sp>
      <p:pic>
        <p:nvPicPr>
          <p:cNvPr id="6" name="Picture 5">
            <a:extLst>
              <a:ext uri="{FF2B5EF4-FFF2-40B4-BE49-F238E27FC236}">
                <a16:creationId xmlns:a16="http://schemas.microsoft.com/office/drawing/2014/main" id="{F9EB3F2B-5164-5744-91CC-4CD1FA6F22DB}"/>
              </a:ext>
            </a:extLst>
          </p:cNvPr>
          <p:cNvPicPr>
            <a:picLocks noChangeAspect="1"/>
          </p:cNvPicPr>
          <p:nvPr/>
        </p:nvPicPr>
        <p:blipFill rotWithShape="1">
          <a:blip r:embed="rId3">
            <a:extLst>
              <a:ext uri="{BEBA8EAE-BF5A-486C-A8C5-ECC9F3942E4B}">
                <a14:imgProps xmlns:a14="http://schemas.microsoft.com/office/drawing/2010/main">
                  <a14:imgLayer>
                    <a14:imgEffect>
                      <a14:backgroundRemoval t="10050" b="88100" l="9650" r="92500"/>
                    </a14:imgEffect>
                  </a14:imgLayer>
                </a14:imgProps>
              </a:ext>
            </a:extLst>
          </a:blip>
          <a:srcRect l="10120" t="57545" r="20676" b="12427"/>
          <a:stretch/>
        </p:blipFill>
        <p:spPr>
          <a:xfrm>
            <a:off x="2703444" y="4468427"/>
            <a:ext cx="5287617" cy="2294359"/>
          </a:xfrm>
          <a:prstGeom prst="rect">
            <a:avLst/>
          </a:prstGeom>
        </p:spPr>
      </p:pic>
      <p:pic>
        <p:nvPicPr>
          <p:cNvPr id="8" name="Picture 7">
            <a:extLst>
              <a:ext uri="{FF2B5EF4-FFF2-40B4-BE49-F238E27FC236}">
                <a16:creationId xmlns:a16="http://schemas.microsoft.com/office/drawing/2014/main" id="{6C272BE5-905A-1E40-A64B-F421227CFDE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57600" l="64300" r="90000"/>
                    </a14:imgEffect>
                  </a14:imgLayer>
                </a14:imgProps>
              </a:ext>
            </a:extLst>
          </a:blip>
          <a:srcRect l="65073" t="10238" r="7875" b="39201"/>
          <a:stretch/>
        </p:blipFill>
        <p:spPr>
          <a:xfrm>
            <a:off x="7593496" y="603399"/>
            <a:ext cx="2199859" cy="4111418"/>
          </a:xfrm>
          <a:prstGeom prst="rect">
            <a:avLst/>
          </a:prstGeom>
        </p:spPr>
      </p:pic>
      <p:sp>
        <p:nvSpPr>
          <p:cNvPr id="17" name="Freeform 16">
            <a:extLst>
              <a:ext uri="{FF2B5EF4-FFF2-40B4-BE49-F238E27FC236}">
                <a16:creationId xmlns:a16="http://schemas.microsoft.com/office/drawing/2014/main" id="{89166C1B-A562-CA43-ACB3-118E3F32C4F1}"/>
              </a:ext>
            </a:extLst>
          </p:cNvPr>
          <p:cNvSpPr/>
          <p:nvPr/>
        </p:nvSpPr>
        <p:spPr>
          <a:xfrm>
            <a:off x="3154017" y="3816626"/>
            <a:ext cx="4572000" cy="2425148"/>
          </a:xfrm>
          <a:custGeom>
            <a:avLst/>
            <a:gdLst>
              <a:gd name="connsiteX0" fmla="*/ 0 w 4572000"/>
              <a:gd name="connsiteY0" fmla="*/ 2425148 h 2425148"/>
              <a:gd name="connsiteX1" fmla="*/ 13253 w 4572000"/>
              <a:gd name="connsiteY1" fmla="*/ 2332383 h 2425148"/>
              <a:gd name="connsiteX2" fmla="*/ 39757 w 4572000"/>
              <a:gd name="connsiteY2" fmla="*/ 2252870 h 2425148"/>
              <a:gd name="connsiteX3" fmla="*/ 53009 w 4572000"/>
              <a:gd name="connsiteY3" fmla="*/ 2213113 h 2425148"/>
              <a:gd name="connsiteX4" fmla="*/ 66261 w 4572000"/>
              <a:gd name="connsiteY4" fmla="*/ 2173357 h 2425148"/>
              <a:gd name="connsiteX5" fmla="*/ 92766 w 4572000"/>
              <a:gd name="connsiteY5" fmla="*/ 2080591 h 2425148"/>
              <a:gd name="connsiteX6" fmla="*/ 119270 w 4572000"/>
              <a:gd name="connsiteY6" fmla="*/ 2040835 h 2425148"/>
              <a:gd name="connsiteX7" fmla="*/ 132522 w 4572000"/>
              <a:gd name="connsiteY7" fmla="*/ 2001078 h 2425148"/>
              <a:gd name="connsiteX8" fmla="*/ 225287 w 4572000"/>
              <a:gd name="connsiteY8" fmla="*/ 1895061 h 2425148"/>
              <a:gd name="connsiteX9" fmla="*/ 251792 w 4572000"/>
              <a:gd name="connsiteY9" fmla="*/ 1868557 h 2425148"/>
              <a:gd name="connsiteX10" fmla="*/ 278296 w 4572000"/>
              <a:gd name="connsiteY10" fmla="*/ 1842052 h 2425148"/>
              <a:gd name="connsiteX11" fmla="*/ 318053 w 4572000"/>
              <a:gd name="connsiteY11" fmla="*/ 1828800 h 2425148"/>
              <a:gd name="connsiteX12" fmla="*/ 397566 w 4572000"/>
              <a:gd name="connsiteY12" fmla="*/ 1762539 h 2425148"/>
              <a:gd name="connsiteX13" fmla="*/ 437322 w 4572000"/>
              <a:gd name="connsiteY13" fmla="*/ 1749287 h 2425148"/>
              <a:gd name="connsiteX14" fmla="*/ 477079 w 4572000"/>
              <a:gd name="connsiteY14" fmla="*/ 1722783 h 2425148"/>
              <a:gd name="connsiteX15" fmla="*/ 503583 w 4572000"/>
              <a:gd name="connsiteY15" fmla="*/ 1696278 h 2425148"/>
              <a:gd name="connsiteX16" fmla="*/ 583096 w 4572000"/>
              <a:gd name="connsiteY16" fmla="*/ 1669774 h 2425148"/>
              <a:gd name="connsiteX17" fmla="*/ 702366 w 4572000"/>
              <a:gd name="connsiteY17" fmla="*/ 1616765 h 2425148"/>
              <a:gd name="connsiteX18" fmla="*/ 742122 w 4572000"/>
              <a:gd name="connsiteY18" fmla="*/ 1603513 h 2425148"/>
              <a:gd name="connsiteX19" fmla="*/ 901148 w 4572000"/>
              <a:gd name="connsiteY19" fmla="*/ 1616765 h 2425148"/>
              <a:gd name="connsiteX20" fmla="*/ 980661 w 4572000"/>
              <a:gd name="connsiteY20" fmla="*/ 1643270 h 2425148"/>
              <a:gd name="connsiteX21" fmla="*/ 1007166 w 4572000"/>
              <a:gd name="connsiteY21" fmla="*/ 1683026 h 2425148"/>
              <a:gd name="connsiteX22" fmla="*/ 1033670 w 4572000"/>
              <a:gd name="connsiteY22" fmla="*/ 1709531 h 2425148"/>
              <a:gd name="connsiteX23" fmla="*/ 1086679 w 4572000"/>
              <a:gd name="connsiteY23" fmla="*/ 1789044 h 2425148"/>
              <a:gd name="connsiteX24" fmla="*/ 1099931 w 4572000"/>
              <a:gd name="connsiteY24" fmla="*/ 1842052 h 2425148"/>
              <a:gd name="connsiteX25" fmla="*/ 1113183 w 4572000"/>
              <a:gd name="connsiteY25" fmla="*/ 1908313 h 2425148"/>
              <a:gd name="connsiteX26" fmla="*/ 1126435 w 4572000"/>
              <a:gd name="connsiteY26" fmla="*/ 1855304 h 2425148"/>
              <a:gd name="connsiteX27" fmla="*/ 1179444 w 4572000"/>
              <a:gd name="connsiteY27" fmla="*/ 1775791 h 2425148"/>
              <a:gd name="connsiteX28" fmla="*/ 1219200 w 4572000"/>
              <a:gd name="connsiteY28" fmla="*/ 1696278 h 2425148"/>
              <a:gd name="connsiteX29" fmla="*/ 1232453 w 4572000"/>
              <a:gd name="connsiteY29" fmla="*/ 1656522 h 2425148"/>
              <a:gd name="connsiteX30" fmla="*/ 1258957 w 4572000"/>
              <a:gd name="connsiteY30" fmla="*/ 1616765 h 2425148"/>
              <a:gd name="connsiteX31" fmla="*/ 1285461 w 4572000"/>
              <a:gd name="connsiteY31" fmla="*/ 1537252 h 2425148"/>
              <a:gd name="connsiteX32" fmla="*/ 1311966 w 4572000"/>
              <a:gd name="connsiteY32" fmla="*/ 1457739 h 2425148"/>
              <a:gd name="connsiteX33" fmla="*/ 1325218 w 4572000"/>
              <a:gd name="connsiteY33" fmla="*/ 1417983 h 2425148"/>
              <a:gd name="connsiteX34" fmla="*/ 1351722 w 4572000"/>
              <a:gd name="connsiteY34" fmla="*/ 1391478 h 2425148"/>
              <a:gd name="connsiteX35" fmla="*/ 1391479 w 4572000"/>
              <a:gd name="connsiteY35" fmla="*/ 1325217 h 2425148"/>
              <a:gd name="connsiteX36" fmla="*/ 1431235 w 4572000"/>
              <a:gd name="connsiteY36" fmla="*/ 1272209 h 2425148"/>
              <a:gd name="connsiteX37" fmla="*/ 1510748 w 4572000"/>
              <a:gd name="connsiteY37" fmla="*/ 1219200 h 2425148"/>
              <a:gd name="connsiteX38" fmla="*/ 1537253 w 4572000"/>
              <a:gd name="connsiteY38" fmla="*/ 1192696 h 2425148"/>
              <a:gd name="connsiteX39" fmla="*/ 1616766 w 4572000"/>
              <a:gd name="connsiteY39" fmla="*/ 1166191 h 2425148"/>
              <a:gd name="connsiteX40" fmla="*/ 1656522 w 4572000"/>
              <a:gd name="connsiteY40" fmla="*/ 1152939 h 2425148"/>
              <a:gd name="connsiteX41" fmla="*/ 1696279 w 4572000"/>
              <a:gd name="connsiteY41" fmla="*/ 1126435 h 2425148"/>
              <a:gd name="connsiteX42" fmla="*/ 1749287 w 4572000"/>
              <a:gd name="connsiteY42" fmla="*/ 1099931 h 2425148"/>
              <a:gd name="connsiteX43" fmla="*/ 1815548 w 4572000"/>
              <a:gd name="connsiteY43" fmla="*/ 1060174 h 2425148"/>
              <a:gd name="connsiteX44" fmla="*/ 1921566 w 4572000"/>
              <a:gd name="connsiteY44" fmla="*/ 1007165 h 2425148"/>
              <a:gd name="connsiteX45" fmla="*/ 1961322 w 4572000"/>
              <a:gd name="connsiteY45" fmla="*/ 993913 h 2425148"/>
              <a:gd name="connsiteX46" fmla="*/ 2001079 w 4572000"/>
              <a:gd name="connsiteY46" fmla="*/ 980661 h 2425148"/>
              <a:gd name="connsiteX47" fmla="*/ 2120348 w 4572000"/>
              <a:gd name="connsiteY47" fmla="*/ 1007165 h 2425148"/>
              <a:gd name="connsiteX48" fmla="*/ 2146853 w 4572000"/>
              <a:gd name="connsiteY48" fmla="*/ 1033670 h 2425148"/>
              <a:gd name="connsiteX49" fmla="*/ 2226366 w 4572000"/>
              <a:gd name="connsiteY49" fmla="*/ 1060174 h 2425148"/>
              <a:gd name="connsiteX50" fmla="*/ 2305879 w 4572000"/>
              <a:gd name="connsiteY50" fmla="*/ 1086678 h 2425148"/>
              <a:gd name="connsiteX51" fmla="*/ 2345635 w 4572000"/>
              <a:gd name="connsiteY51" fmla="*/ 1099931 h 2425148"/>
              <a:gd name="connsiteX52" fmla="*/ 2411896 w 4572000"/>
              <a:gd name="connsiteY52" fmla="*/ 1166191 h 2425148"/>
              <a:gd name="connsiteX53" fmla="*/ 2451653 w 4572000"/>
              <a:gd name="connsiteY53" fmla="*/ 1232452 h 2425148"/>
              <a:gd name="connsiteX54" fmla="*/ 2491409 w 4572000"/>
              <a:gd name="connsiteY54" fmla="*/ 1351722 h 2425148"/>
              <a:gd name="connsiteX55" fmla="*/ 2504661 w 4572000"/>
              <a:gd name="connsiteY55" fmla="*/ 1391478 h 2425148"/>
              <a:gd name="connsiteX56" fmla="*/ 2517913 w 4572000"/>
              <a:gd name="connsiteY56" fmla="*/ 1431235 h 2425148"/>
              <a:gd name="connsiteX57" fmla="*/ 2544418 w 4572000"/>
              <a:gd name="connsiteY57" fmla="*/ 1232452 h 2425148"/>
              <a:gd name="connsiteX58" fmla="*/ 2597426 w 4572000"/>
              <a:gd name="connsiteY58" fmla="*/ 1152939 h 2425148"/>
              <a:gd name="connsiteX59" fmla="*/ 2610679 w 4572000"/>
              <a:gd name="connsiteY59" fmla="*/ 1113183 h 2425148"/>
              <a:gd name="connsiteX60" fmla="*/ 2663687 w 4572000"/>
              <a:gd name="connsiteY60" fmla="*/ 1046922 h 2425148"/>
              <a:gd name="connsiteX61" fmla="*/ 2690192 w 4572000"/>
              <a:gd name="connsiteY61" fmla="*/ 967409 h 2425148"/>
              <a:gd name="connsiteX62" fmla="*/ 2716696 w 4572000"/>
              <a:gd name="connsiteY62" fmla="*/ 927652 h 2425148"/>
              <a:gd name="connsiteX63" fmla="*/ 2729948 w 4572000"/>
              <a:gd name="connsiteY63" fmla="*/ 887896 h 2425148"/>
              <a:gd name="connsiteX64" fmla="*/ 2809461 w 4572000"/>
              <a:gd name="connsiteY64" fmla="*/ 781878 h 2425148"/>
              <a:gd name="connsiteX65" fmla="*/ 2849218 w 4572000"/>
              <a:gd name="connsiteY65" fmla="*/ 715617 h 2425148"/>
              <a:gd name="connsiteX66" fmla="*/ 2875722 w 4572000"/>
              <a:gd name="connsiteY66" fmla="*/ 675861 h 2425148"/>
              <a:gd name="connsiteX67" fmla="*/ 2915479 w 4572000"/>
              <a:gd name="connsiteY67" fmla="*/ 649357 h 2425148"/>
              <a:gd name="connsiteX68" fmla="*/ 2941983 w 4572000"/>
              <a:gd name="connsiteY68" fmla="*/ 622852 h 2425148"/>
              <a:gd name="connsiteX69" fmla="*/ 2981740 w 4572000"/>
              <a:gd name="connsiteY69" fmla="*/ 596348 h 2425148"/>
              <a:gd name="connsiteX70" fmla="*/ 3101009 w 4572000"/>
              <a:gd name="connsiteY70" fmla="*/ 503583 h 2425148"/>
              <a:gd name="connsiteX71" fmla="*/ 3140766 w 4572000"/>
              <a:gd name="connsiteY71" fmla="*/ 477078 h 2425148"/>
              <a:gd name="connsiteX72" fmla="*/ 3220279 w 4572000"/>
              <a:gd name="connsiteY72" fmla="*/ 450574 h 2425148"/>
              <a:gd name="connsiteX73" fmla="*/ 3260035 w 4572000"/>
              <a:gd name="connsiteY73" fmla="*/ 424070 h 2425148"/>
              <a:gd name="connsiteX74" fmla="*/ 3379305 w 4572000"/>
              <a:gd name="connsiteY74" fmla="*/ 384313 h 2425148"/>
              <a:gd name="connsiteX75" fmla="*/ 3419061 w 4572000"/>
              <a:gd name="connsiteY75" fmla="*/ 371061 h 2425148"/>
              <a:gd name="connsiteX76" fmla="*/ 3458818 w 4572000"/>
              <a:gd name="connsiteY76" fmla="*/ 357809 h 2425148"/>
              <a:gd name="connsiteX77" fmla="*/ 3538331 w 4572000"/>
              <a:gd name="connsiteY77" fmla="*/ 371061 h 2425148"/>
              <a:gd name="connsiteX78" fmla="*/ 3617844 w 4572000"/>
              <a:gd name="connsiteY78" fmla="*/ 397565 h 2425148"/>
              <a:gd name="connsiteX79" fmla="*/ 3670853 w 4572000"/>
              <a:gd name="connsiteY79" fmla="*/ 450574 h 2425148"/>
              <a:gd name="connsiteX80" fmla="*/ 3723861 w 4572000"/>
              <a:gd name="connsiteY80" fmla="*/ 530087 h 2425148"/>
              <a:gd name="connsiteX81" fmla="*/ 3803374 w 4572000"/>
              <a:gd name="connsiteY81" fmla="*/ 569844 h 2425148"/>
              <a:gd name="connsiteX82" fmla="*/ 3829879 w 4572000"/>
              <a:gd name="connsiteY82" fmla="*/ 596348 h 2425148"/>
              <a:gd name="connsiteX83" fmla="*/ 3843131 w 4572000"/>
              <a:gd name="connsiteY83" fmla="*/ 636104 h 2425148"/>
              <a:gd name="connsiteX84" fmla="*/ 3856383 w 4572000"/>
              <a:gd name="connsiteY84" fmla="*/ 795131 h 2425148"/>
              <a:gd name="connsiteX85" fmla="*/ 3882887 w 4572000"/>
              <a:gd name="connsiteY85" fmla="*/ 715617 h 2425148"/>
              <a:gd name="connsiteX86" fmla="*/ 3896140 w 4572000"/>
              <a:gd name="connsiteY86" fmla="*/ 675861 h 2425148"/>
              <a:gd name="connsiteX87" fmla="*/ 3949148 w 4572000"/>
              <a:gd name="connsiteY87" fmla="*/ 463826 h 2425148"/>
              <a:gd name="connsiteX88" fmla="*/ 3975653 w 4572000"/>
              <a:gd name="connsiteY88" fmla="*/ 424070 h 2425148"/>
              <a:gd name="connsiteX89" fmla="*/ 4041913 w 4572000"/>
              <a:gd name="connsiteY89" fmla="*/ 371061 h 2425148"/>
              <a:gd name="connsiteX90" fmla="*/ 4068418 w 4572000"/>
              <a:gd name="connsiteY90" fmla="*/ 344557 h 2425148"/>
              <a:gd name="connsiteX91" fmla="*/ 4108174 w 4572000"/>
              <a:gd name="connsiteY91" fmla="*/ 318052 h 2425148"/>
              <a:gd name="connsiteX92" fmla="*/ 4134679 w 4572000"/>
              <a:gd name="connsiteY92" fmla="*/ 291548 h 2425148"/>
              <a:gd name="connsiteX93" fmla="*/ 4174435 w 4572000"/>
              <a:gd name="connsiteY93" fmla="*/ 265044 h 2425148"/>
              <a:gd name="connsiteX94" fmla="*/ 4200940 w 4572000"/>
              <a:gd name="connsiteY94" fmla="*/ 238539 h 2425148"/>
              <a:gd name="connsiteX95" fmla="*/ 4280453 w 4572000"/>
              <a:gd name="connsiteY95" fmla="*/ 185531 h 2425148"/>
              <a:gd name="connsiteX96" fmla="*/ 4320209 w 4572000"/>
              <a:gd name="connsiteY96" fmla="*/ 159026 h 2425148"/>
              <a:gd name="connsiteX97" fmla="*/ 4359966 w 4572000"/>
              <a:gd name="connsiteY97" fmla="*/ 145774 h 2425148"/>
              <a:gd name="connsiteX98" fmla="*/ 4399722 w 4572000"/>
              <a:gd name="connsiteY98" fmla="*/ 119270 h 2425148"/>
              <a:gd name="connsiteX99" fmla="*/ 4439479 w 4572000"/>
              <a:gd name="connsiteY99" fmla="*/ 106017 h 2425148"/>
              <a:gd name="connsiteX100" fmla="*/ 4518992 w 4572000"/>
              <a:gd name="connsiteY100" fmla="*/ 53009 h 2425148"/>
              <a:gd name="connsiteX101" fmla="*/ 4572000 w 4572000"/>
              <a:gd name="connsiteY101" fmla="*/ 0 h 242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572000" h="2425148">
                <a:moveTo>
                  <a:pt x="0" y="2425148"/>
                </a:moveTo>
                <a:cubicBezTo>
                  <a:pt x="4418" y="2394226"/>
                  <a:pt x="6229" y="2362819"/>
                  <a:pt x="13253" y="2332383"/>
                </a:cubicBezTo>
                <a:cubicBezTo>
                  <a:pt x="19535" y="2305160"/>
                  <a:pt x="30922" y="2279374"/>
                  <a:pt x="39757" y="2252870"/>
                </a:cubicBezTo>
                <a:lnTo>
                  <a:pt x="53009" y="2213113"/>
                </a:lnTo>
                <a:cubicBezTo>
                  <a:pt x="57426" y="2199861"/>
                  <a:pt x="62873" y="2186909"/>
                  <a:pt x="66261" y="2173357"/>
                </a:cubicBezTo>
                <a:cubicBezTo>
                  <a:pt x="70508" y="2156367"/>
                  <a:pt x="83258" y="2099607"/>
                  <a:pt x="92766" y="2080591"/>
                </a:cubicBezTo>
                <a:cubicBezTo>
                  <a:pt x="99889" y="2066346"/>
                  <a:pt x="110435" y="2054087"/>
                  <a:pt x="119270" y="2040835"/>
                </a:cubicBezTo>
                <a:cubicBezTo>
                  <a:pt x="123687" y="2027583"/>
                  <a:pt x="126275" y="2013572"/>
                  <a:pt x="132522" y="2001078"/>
                </a:cubicBezTo>
                <a:cubicBezTo>
                  <a:pt x="154436" y="1957248"/>
                  <a:pt x="190745" y="1929602"/>
                  <a:pt x="225287" y="1895061"/>
                </a:cubicBezTo>
                <a:lnTo>
                  <a:pt x="251792" y="1868557"/>
                </a:lnTo>
                <a:cubicBezTo>
                  <a:pt x="260627" y="1859722"/>
                  <a:pt x="266443" y="1846003"/>
                  <a:pt x="278296" y="1842052"/>
                </a:cubicBezTo>
                <a:lnTo>
                  <a:pt x="318053" y="1828800"/>
                </a:lnTo>
                <a:cubicBezTo>
                  <a:pt x="347361" y="1799492"/>
                  <a:pt x="360666" y="1780989"/>
                  <a:pt x="397566" y="1762539"/>
                </a:cubicBezTo>
                <a:cubicBezTo>
                  <a:pt x="410060" y="1756292"/>
                  <a:pt x="424828" y="1755534"/>
                  <a:pt x="437322" y="1749287"/>
                </a:cubicBezTo>
                <a:cubicBezTo>
                  <a:pt x="451568" y="1742164"/>
                  <a:pt x="464642" y="1732733"/>
                  <a:pt x="477079" y="1722783"/>
                </a:cubicBezTo>
                <a:cubicBezTo>
                  <a:pt x="486835" y="1714978"/>
                  <a:pt x="492408" y="1701866"/>
                  <a:pt x="503583" y="1696278"/>
                </a:cubicBezTo>
                <a:cubicBezTo>
                  <a:pt x="528571" y="1683784"/>
                  <a:pt x="559850" y="1685271"/>
                  <a:pt x="583096" y="1669774"/>
                </a:cubicBezTo>
                <a:cubicBezTo>
                  <a:pt x="646099" y="1627773"/>
                  <a:pt x="607744" y="1648306"/>
                  <a:pt x="702366" y="1616765"/>
                </a:cubicBezTo>
                <a:lnTo>
                  <a:pt x="742122" y="1603513"/>
                </a:lnTo>
                <a:cubicBezTo>
                  <a:pt x="795131" y="1607930"/>
                  <a:pt x="848679" y="1608020"/>
                  <a:pt x="901148" y="1616765"/>
                </a:cubicBezTo>
                <a:cubicBezTo>
                  <a:pt x="928706" y="1621358"/>
                  <a:pt x="980661" y="1643270"/>
                  <a:pt x="980661" y="1643270"/>
                </a:cubicBezTo>
                <a:cubicBezTo>
                  <a:pt x="989496" y="1656522"/>
                  <a:pt x="997216" y="1670589"/>
                  <a:pt x="1007166" y="1683026"/>
                </a:cubicBezTo>
                <a:cubicBezTo>
                  <a:pt x="1014971" y="1692782"/>
                  <a:pt x="1026173" y="1699536"/>
                  <a:pt x="1033670" y="1709531"/>
                </a:cubicBezTo>
                <a:cubicBezTo>
                  <a:pt x="1052783" y="1735015"/>
                  <a:pt x="1086679" y="1789044"/>
                  <a:pt x="1086679" y="1789044"/>
                </a:cubicBezTo>
                <a:cubicBezTo>
                  <a:pt x="1091096" y="1806713"/>
                  <a:pt x="1095980" y="1824273"/>
                  <a:pt x="1099931" y="1842052"/>
                </a:cubicBezTo>
                <a:cubicBezTo>
                  <a:pt x="1104817" y="1864040"/>
                  <a:pt x="1093037" y="1898240"/>
                  <a:pt x="1113183" y="1908313"/>
                </a:cubicBezTo>
                <a:cubicBezTo>
                  <a:pt x="1129474" y="1916458"/>
                  <a:pt x="1120040" y="1872358"/>
                  <a:pt x="1126435" y="1855304"/>
                </a:cubicBezTo>
                <a:cubicBezTo>
                  <a:pt x="1145689" y="1803960"/>
                  <a:pt x="1147091" y="1808145"/>
                  <a:pt x="1179444" y="1775791"/>
                </a:cubicBezTo>
                <a:cubicBezTo>
                  <a:pt x="1212751" y="1675871"/>
                  <a:pt x="1167824" y="1799029"/>
                  <a:pt x="1219200" y="1696278"/>
                </a:cubicBezTo>
                <a:cubicBezTo>
                  <a:pt x="1225447" y="1683784"/>
                  <a:pt x="1226206" y="1669016"/>
                  <a:pt x="1232453" y="1656522"/>
                </a:cubicBezTo>
                <a:cubicBezTo>
                  <a:pt x="1239576" y="1642276"/>
                  <a:pt x="1252488" y="1631319"/>
                  <a:pt x="1258957" y="1616765"/>
                </a:cubicBezTo>
                <a:cubicBezTo>
                  <a:pt x="1270304" y="1591235"/>
                  <a:pt x="1276626" y="1563756"/>
                  <a:pt x="1285461" y="1537252"/>
                </a:cubicBezTo>
                <a:lnTo>
                  <a:pt x="1311966" y="1457739"/>
                </a:lnTo>
                <a:cubicBezTo>
                  <a:pt x="1316383" y="1444487"/>
                  <a:pt x="1315341" y="1427861"/>
                  <a:pt x="1325218" y="1417983"/>
                </a:cubicBezTo>
                <a:lnTo>
                  <a:pt x="1351722" y="1391478"/>
                </a:lnTo>
                <a:cubicBezTo>
                  <a:pt x="1373445" y="1326310"/>
                  <a:pt x="1351054" y="1373727"/>
                  <a:pt x="1391479" y="1325217"/>
                </a:cubicBezTo>
                <a:cubicBezTo>
                  <a:pt x="1405619" y="1308250"/>
                  <a:pt x="1414727" y="1286883"/>
                  <a:pt x="1431235" y="1272209"/>
                </a:cubicBezTo>
                <a:cubicBezTo>
                  <a:pt x="1455043" y="1251046"/>
                  <a:pt x="1488223" y="1241724"/>
                  <a:pt x="1510748" y="1219200"/>
                </a:cubicBezTo>
                <a:cubicBezTo>
                  <a:pt x="1519583" y="1210365"/>
                  <a:pt x="1526078" y="1198284"/>
                  <a:pt x="1537253" y="1192696"/>
                </a:cubicBezTo>
                <a:cubicBezTo>
                  <a:pt x="1562242" y="1180202"/>
                  <a:pt x="1590262" y="1175026"/>
                  <a:pt x="1616766" y="1166191"/>
                </a:cubicBezTo>
                <a:cubicBezTo>
                  <a:pt x="1630018" y="1161774"/>
                  <a:pt x="1644899" y="1160687"/>
                  <a:pt x="1656522" y="1152939"/>
                </a:cubicBezTo>
                <a:cubicBezTo>
                  <a:pt x="1669774" y="1144104"/>
                  <a:pt x="1682450" y="1134337"/>
                  <a:pt x="1696279" y="1126435"/>
                </a:cubicBezTo>
                <a:cubicBezTo>
                  <a:pt x="1713431" y="1116634"/>
                  <a:pt x="1732850" y="1110889"/>
                  <a:pt x="1749287" y="1099931"/>
                </a:cubicBezTo>
                <a:cubicBezTo>
                  <a:pt x="1822051" y="1051421"/>
                  <a:pt x="1723264" y="1090935"/>
                  <a:pt x="1815548" y="1060174"/>
                </a:cubicBezTo>
                <a:cubicBezTo>
                  <a:pt x="1861808" y="1013915"/>
                  <a:pt x="1830200" y="1037621"/>
                  <a:pt x="1921566" y="1007165"/>
                </a:cubicBezTo>
                <a:lnTo>
                  <a:pt x="1961322" y="993913"/>
                </a:lnTo>
                <a:lnTo>
                  <a:pt x="2001079" y="980661"/>
                </a:lnTo>
                <a:cubicBezTo>
                  <a:pt x="2017136" y="983337"/>
                  <a:pt x="2095253" y="992108"/>
                  <a:pt x="2120348" y="1007165"/>
                </a:cubicBezTo>
                <a:cubicBezTo>
                  <a:pt x="2131062" y="1013593"/>
                  <a:pt x="2135678" y="1028082"/>
                  <a:pt x="2146853" y="1033670"/>
                </a:cubicBezTo>
                <a:cubicBezTo>
                  <a:pt x="2171841" y="1046164"/>
                  <a:pt x="2199862" y="1051339"/>
                  <a:pt x="2226366" y="1060174"/>
                </a:cubicBezTo>
                <a:lnTo>
                  <a:pt x="2305879" y="1086678"/>
                </a:lnTo>
                <a:lnTo>
                  <a:pt x="2345635" y="1099931"/>
                </a:lnTo>
                <a:cubicBezTo>
                  <a:pt x="2367722" y="1122018"/>
                  <a:pt x="2402019" y="1136558"/>
                  <a:pt x="2411896" y="1166191"/>
                </a:cubicBezTo>
                <a:cubicBezTo>
                  <a:pt x="2429099" y="1217801"/>
                  <a:pt x="2415270" y="1196071"/>
                  <a:pt x="2451653" y="1232452"/>
                </a:cubicBezTo>
                <a:lnTo>
                  <a:pt x="2491409" y="1351722"/>
                </a:lnTo>
                <a:lnTo>
                  <a:pt x="2504661" y="1391478"/>
                </a:lnTo>
                <a:lnTo>
                  <a:pt x="2517913" y="1431235"/>
                </a:lnTo>
                <a:cubicBezTo>
                  <a:pt x="2558801" y="1308578"/>
                  <a:pt x="2488832" y="1528916"/>
                  <a:pt x="2544418" y="1232452"/>
                </a:cubicBezTo>
                <a:cubicBezTo>
                  <a:pt x="2551823" y="1192956"/>
                  <a:pt x="2572567" y="1177799"/>
                  <a:pt x="2597426" y="1152939"/>
                </a:cubicBezTo>
                <a:cubicBezTo>
                  <a:pt x="2601844" y="1139687"/>
                  <a:pt x="2603492" y="1125161"/>
                  <a:pt x="2610679" y="1113183"/>
                </a:cubicBezTo>
                <a:cubicBezTo>
                  <a:pt x="2657881" y="1034514"/>
                  <a:pt x="2618224" y="1149212"/>
                  <a:pt x="2663687" y="1046922"/>
                </a:cubicBezTo>
                <a:cubicBezTo>
                  <a:pt x="2675034" y="1021392"/>
                  <a:pt x="2674695" y="990655"/>
                  <a:pt x="2690192" y="967409"/>
                </a:cubicBezTo>
                <a:cubicBezTo>
                  <a:pt x="2699027" y="954157"/>
                  <a:pt x="2709573" y="941898"/>
                  <a:pt x="2716696" y="927652"/>
                </a:cubicBezTo>
                <a:cubicBezTo>
                  <a:pt x="2722943" y="915158"/>
                  <a:pt x="2723164" y="900107"/>
                  <a:pt x="2729948" y="887896"/>
                </a:cubicBezTo>
                <a:cubicBezTo>
                  <a:pt x="2767409" y="820467"/>
                  <a:pt x="2769250" y="822091"/>
                  <a:pt x="2809461" y="781878"/>
                </a:cubicBezTo>
                <a:cubicBezTo>
                  <a:pt x="2832475" y="712837"/>
                  <a:pt x="2807638" y="767592"/>
                  <a:pt x="2849218" y="715617"/>
                </a:cubicBezTo>
                <a:cubicBezTo>
                  <a:pt x="2859167" y="703180"/>
                  <a:pt x="2864460" y="687123"/>
                  <a:pt x="2875722" y="675861"/>
                </a:cubicBezTo>
                <a:cubicBezTo>
                  <a:pt x="2886984" y="664599"/>
                  <a:pt x="2903042" y="659307"/>
                  <a:pt x="2915479" y="649357"/>
                </a:cubicBezTo>
                <a:cubicBezTo>
                  <a:pt x="2925235" y="641552"/>
                  <a:pt x="2932227" y="630657"/>
                  <a:pt x="2941983" y="622852"/>
                </a:cubicBezTo>
                <a:cubicBezTo>
                  <a:pt x="2954420" y="612902"/>
                  <a:pt x="2969504" y="606544"/>
                  <a:pt x="2981740" y="596348"/>
                </a:cubicBezTo>
                <a:cubicBezTo>
                  <a:pt x="3106309" y="492541"/>
                  <a:pt x="2900032" y="637567"/>
                  <a:pt x="3101009" y="503583"/>
                </a:cubicBezTo>
                <a:cubicBezTo>
                  <a:pt x="3114261" y="494748"/>
                  <a:pt x="3125656" y="482115"/>
                  <a:pt x="3140766" y="477078"/>
                </a:cubicBezTo>
                <a:lnTo>
                  <a:pt x="3220279" y="450574"/>
                </a:lnTo>
                <a:cubicBezTo>
                  <a:pt x="3233531" y="441739"/>
                  <a:pt x="3245481" y="430539"/>
                  <a:pt x="3260035" y="424070"/>
                </a:cubicBezTo>
                <a:cubicBezTo>
                  <a:pt x="3260050" y="424063"/>
                  <a:pt x="3359419" y="390942"/>
                  <a:pt x="3379305" y="384313"/>
                </a:cubicBezTo>
                <a:lnTo>
                  <a:pt x="3419061" y="371061"/>
                </a:lnTo>
                <a:lnTo>
                  <a:pt x="3458818" y="357809"/>
                </a:lnTo>
                <a:cubicBezTo>
                  <a:pt x="3485322" y="362226"/>
                  <a:pt x="3512263" y="364544"/>
                  <a:pt x="3538331" y="371061"/>
                </a:cubicBezTo>
                <a:cubicBezTo>
                  <a:pt x="3565435" y="377837"/>
                  <a:pt x="3617844" y="397565"/>
                  <a:pt x="3617844" y="397565"/>
                </a:cubicBezTo>
                <a:cubicBezTo>
                  <a:pt x="3635514" y="415235"/>
                  <a:pt x="3656992" y="429782"/>
                  <a:pt x="3670853" y="450574"/>
                </a:cubicBezTo>
                <a:cubicBezTo>
                  <a:pt x="3688522" y="477078"/>
                  <a:pt x="3697357" y="512418"/>
                  <a:pt x="3723861" y="530087"/>
                </a:cubicBezTo>
                <a:cubicBezTo>
                  <a:pt x="3775241" y="564339"/>
                  <a:pt x="3748508" y="551554"/>
                  <a:pt x="3803374" y="569844"/>
                </a:cubicBezTo>
                <a:cubicBezTo>
                  <a:pt x="3812209" y="578679"/>
                  <a:pt x="3823451" y="585634"/>
                  <a:pt x="3829879" y="596348"/>
                </a:cubicBezTo>
                <a:cubicBezTo>
                  <a:pt x="3837066" y="608326"/>
                  <a:pt x="3841285" y="622258"/>
                  <a:pt x="3843131" y="636104"/>
                </a:cubicBezTo>
                <a:cubicBezTo>
                  <a:pt x="3850161" y="688830"/>
                  <a:pt x="3851966" y="742122"/>
                  <a:pt x="3856383" y="795131"/>
                </a:cubicBezTo>
                <a:lnTo>
                  <a:pt x="3882887" y="715617"/>
                </a:lnTo>
                <a:cubicBezTo>
                  <a:pt x="3887304" y="702365"/>
                  <a:pt x="3893401" y="689559"/>
                  <a:pt x="3896140" y="675861"/>
                </a:cubicBezTo>
                <a:cubicBezTo>
                  <a:pt x="3899962" y="656750"/>
                  <a:pt x="3925863" y="498752"/>
                  <a:pt x="3949148" y="463826"/>
                </a:cubicBezTo>
                <a:cubicBezTo>
                  <a:pt x="3957983" y="450574"/>
                  <a:pt x="3965703" y="436507"/>
                  <a:pt x="3975653" y="424070"/>
                </a:cubicBezTo>
                <a:cubicBezTo>
                  <a:pt x="4004098" y="388514"/>
                  <a:pt x="4003643" y="401677"/>
                  <a:pt x="4041913" y="371061"/>
                </a:cubicBezTo>
                <a:cubicBezTo>
                  <a:pt x="4051669" y="363256"/>
                  <a:pt x="4058662" y="352362"/>
                  <a:pt x="4068418" y="344557"/>
                </a:cubicBezTo>
                <a:cubicBezTo>
                  <a:pt x="4080855" y="334607"/>
                  <a:pt x="4095737" y="328002"/>
                  <a:pt x="4108174" y="318052"/>
                </a:cubicBezTo>
                <a:cubicBezTo>
                  <a:pt x="4117930" y="310247"/>
                  <a:pt x="4124923" y="299353"/>
                  <a:pt x="4134679" y="291548"/>
                </a:cubicBezTo>
                <a:cubicBezTo>
                  <a:pt x="4147116" y="281599"/>
                  <a:pt x="4161998" y="274993"/>
                  <a:pt x="4174435" y="265044"/>
                </a:cubicBezTo>
                <a:cubicBezTo>
                  <a:pt x="4184192" y="257239"/>
                  <a:pt x="4190944" y="246036"/>
                  <a:pt x="4200940" y="238539"/>
                </a:cubicBezTo>
                <a:cubicBezTo>
                  <a:pt x="4226423" y="219427"/>
                  <a:pt x="4253949" y="203201"/>
                  <a:pt x="4280453" y="185531"/>
                </a:cubicBezTo>
                <a:cubicBezTo>
                  <a:pt x="4293705" y="176696"/>
                  <a:pt x="4305099" y="164062"/>
                  <a:pt x="4320209" y="159026"/>
                </a:cubicBezTo>
                <a:lnTo>
                  <a:pt x="4359966" y="145774"/>
                </a:lnTo>
                <a:cubicBezTo>
                  <a:pt x="4373218" y="136939"/>
                  <a:pt x="4385477" y="126393"/>
                  <a:pt x="4399722" y="119270"/>
                </a:cubicBezTo>
                <a:cubicBezTo>
                  <a:pt x="4412216" y="113023"/>
                  <a:pt x="4427268" y="112801"/>
                  <a:pt x="4439479" y="106017"/>
                </a:cubicBezTo>
                <a:cubicBezTo>
                  <a:pt x="4467325" y="90547"/>
                  <a:pt x="4496468" y="75534"/>
                  <a:pt x="4518992" y="53009"/>
                </a:cubicBezTo>
                <a:lnTo>
                  <a:pt x="4572000" y="0"/>
                </a:lnTo>
              </a:path>
            </a:pathLst>
          </a:cu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874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DF72075-6EC7-3F4F-A0A2-F649B587A73D}"/>
              </a:ext>
            </a:extLst>
          </p:cNvPr>
          <p:cNvPicPr>
            <a:picLocks noGrp="1" noChangeAspect="1"/>
          </p:cNvPicPr>
          <p:nvPr>
            <p:ph sz="half" idx="2"/>
          </p:nvPr>
        </p:nvPicPr>
        <p:blipFill>
          <a:blip r:embed="rId2"/>
          <a:stretch>
            <a:fillRect/>
          </a:stretch>
        </p:blipFill>
        <p:spPr>
          <a:xfrm>
            <a:off x="7728571" y="1881809"/>
            <a:ext cx="2953854" cy="2953854"/>
          </a:xfrm>
        </p:spPr>
      </p:pic>
      <p:pic>
        <p:nvPicPr>
          <p:cNvPr id="13" name="Picture 12">
            <a:extLst>
              <a:ext uri="{FF2B5EF4-FFF2-40B4-BE49-F238E27FC236}">
                <a16:creationId xmlns:a16="http://schemas.microsoft.com/office/drawing/2014/main" id="{00A07F4B-A091-8146-9A8D-C792A5D0F101}"/>
              </a:ext>
            </a:extLst>
          </p:cNvPr>
          <p:cNvPicPr>
            <a:picLocks noChangeAspect="1"/>
          </p:cNvPicPr>
          <p:nvPr/>
        </p:nvPicPr>
        <p:blipFill>
          <a:blip r:embed="rId3"/>
          <a:stretch>
            <a:fillRect/>
          </a:stretch>
        </p:blipFill>
        <p:spPr>
          <a:xfrm>
            <a:off x="6075779" y="503242"/>
            <a:ext cx="6248741" cy="6248741"/>
          </a:xfrm>
          <a:prstGeom prst="rect">
            <a:avLst/>
          </a:prstGeom>
        </p:spPr>
      </p:pic>
      <p:sp>
        <p:nvSpPr>
          <p:cNvPr id="2" name="Title 1">
            <a:extLst>
              <a:ext uri="{FF2B5EF4-FFF2-40B4-BE49-F238E27FC236}">
                <a16:creationId xmlns:a16="http://schemas.microsoft.com/office/drawing/2014/main" id="{D8773B9E-6746-BC4B-B622-AB665DD86557}"/>
              </a:ext>
            </a:extLst>
          </p:cNvPr>
          <p:cNvSpPr>
            <a:spLocks noGrp="1"/>
          </p:cNvSpPr>
          <p:nvPr>
            <p:ph type="title"/>
          </p:nvPr>
        </p:nvSpPr>
        <p:spPr/>
        <p:txBody>
          <a:bodyPr/>
          <a:lstStyle/>
          <a:p>
            <a:r>
              <a:rPr lang="en-US" dirty="0"/>
              <a:t>We Need Your Participation!</a:t>
            </a:r>
          </a:p>
        </p:txBody>
      </p:sp>
      <p:sp>
        <p:nvSpPr>
          <p:cNvPr id="3" name="Content Placeholder 2">
            <a:extLst>
              <a:ext uri="{FF2B5EF4-FFF2-40B4-BE49-F238E27FC236}">
                <a16:creationId xmlns:a16="http://schemas.microsoft.com/office/drawing/2014/main" id="{0083B43E-31F8-D447-B691-89895B5F824A}"/>
              </a:ext>
            </a:extLst>
          </p:cNvPr>
          <p:cNvSpPr>
            <a:spLocks noGrp="1"/>
          </p:cNvSpPr>
          <p:nvPr>
            <p:ph sz="half" idx="1"/>
          </p:nvPr>
        </p:nvSpPr>
        <p:spPr/>
        <p:txBody>
          <a:bodyPr/>
          <a:lstStyle/>
          <a:p>
            <a:pPr marL="0" indent="0">
              <a:buNone/>
            </a:pPr>
            <a:r>
              <a:rPr lang="en-US" sz="3200" i="1" dirty="0"/>
              <a:t>Please…</a:t>
            </a:r>
          </a:p>
          <a:p>
            <a:pPr marL="514350" indent="-514350">
              <a:buFont typeface="+mj-lt"/>
              <a:buAutoNum type="arabicPeriod"/>
            </a:pPr>
            <a:r>
              <a:rPr lang="en-US" sz="3200" dirty="0"/>
              <a:t>Have your Mobile Device available.</a:t>
            </a:r>
          </a:p>
          <a:p>
            <a:pPr marL="514350" indent="-514350">
              <a:buFont typeface="+mj-lt"/>
              <a:buAutoNum type="arabicPeriod"/>
            </a:pPr>
            <a:r>
              <a:rPr lang="en-US" sz="3200" dirty="0"/>
              <a:t>Have a Web Browser window open.</a:t>
            </a:r>
          </a:p>
          <a:p>
            <a:pPr marL="514350" indent="-514350">
              <a:buFont typeface="+mj-lt"/>
              <a:buAutoNum type="arabicPeriod"/>
            </a:pPr>
            <a:r>
              <a:rPr lang="en-US" sz="3200" dirty="0"/>
              <a:t>Contribute your ideas and your expertise.</a:t>
            </a:r>
          </a:p>
          <a:p>
            <a:pPr marL="514350" indent="-514350">
              <a:buFont typeface="+mj-lt"/>
              <a:buAutoNum type="arabicPeriod"/>
            </a:pPr>
            <a:endParaRPr lang="en-US" sz="3200" dirty="0"/>
          </a:p>
        </p:txBody>
      </p:sp>
      <p:sp>
        <p:nvSpPr>
          <p:cNvPr id="9" name="TextBox 8">
            <a:extLst>
              <a:ext uri="{FF2B5EF4-FFF2-40B4-BE49-F238E27FC236}">
                <a16:creationId xmlns:a16="http://schemas.microsoft.com/office/drawing/2014/main" id="{202D4B78-4D5E-384F-BC6B-0ADBD66CB1AD}"/>
              </a:ext>
            </a:extLst>
          </p:cNvPr>
          <p:cNvSpPr txBox="1"/>
          <p:nvPr/>
        </p:nvSpPr>
        <p:spPr>
          <a:xfrm>
            <a:off x="9922971" y="6389016"/>
            <a:ext cx="2162772" cy="461665"/>
          </a:xfrm>
          <a:prstGeom prst="rect">
            <a:avLst/>
          </a:prstGeom>
          <a:noFill/>
        </p:spPr>
        <p:txBody>
          <a:bodyPr wrap="none" rtlCol="0">
            <a:spAutoFit/>
          </a:bodyPr>
          <a:lstStyle/>
          <a:p>
            <a:r>
              <a:rPr lang="en-US" sz="1200" dirty="0"/>
              <a:t>Icon made by </a:t>
            </a:r>
            <a:r>
              <a:rPr lang="en-US" sz="1200" dirty="0" err="1"/>
              <a:t>cornecoba</a:t>
            </a:r>
            <a:r>
              <a:rPr lang="en-US" sz="1200" dirty="0"/>
              <a:t> and</a:t>
            </a:r>
            <a:br>
              <a:rPr lang="en-US" sz="1200" dirty="0"/>
            </a:br>
            <a:r>
              <a:rPr lang="en-US" sz="1200" dirty="0"/>
              <a:t>vectors market on </a:t>
            </a:r>
            <a:r>
              <a:rPr lang="en-US" sz="1200" dirty="0" err="1"/>
              <a:t>freepik</a:t>
            </a:r>
            <a:endParaRPr lang="en-US" sz="1200" dirty="0"/>
          </a:p>
        </p:txBody>
      </p:sp>
    </p:spTree>
    <p:extLst>
      <p:ext uri="{BB962C8B-B14F-4D97-AF65-F5344CB8AC3E}">
        <p14:creationId xmlns:p14="http://schemas.microsoft.com/office/powerpoint/2010/main" val="10323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99"/>
                </a:solidFill>
                <a:latin typeface="+mj-lt"/>
              </a:rPr>
              <a:t>Today’s Learning Objectives</a:t>
            </a:r>
          </a:p>
        </p:txBody>
      </p:sp>
      <p:sp>
        <p:nvSpPr>
          <p:cNvPr id="3" name="Content Placeholder 2"/>
          <p:cNvSpPr>
            <a:spLocks noGrp="1"/>
          </p:cNvSpPr>
          <p:nvPr>
            <p:ph idx="1"/>
          </p:nvPr>
        </p:nvSpPr>
        <p:spPr>
          <a:xfrm>
            <a:off x="606377" y="1707138"/>
            <a:ext cx="10508091" cy="6599734"/>
          </a:xfrm>
        </p:spPr>
        <p:txBody>
          <a:bodyPr vert="horz" lIns="91440" tIns="45720" rIns="91440" bIns="45720" rtlCol="0" anchor="t">
            <a:normAutofit/>
          </a:bodyPr>
          <a:lstStyle/>
          <a:p>
            <a:pPr marL="457200" indent="-457200">
              <a:spcBef>
                <a:spcPts val="600"/>
              </a:spcBef>
              <a:spcAft>
                <a:spcPts val="2400"/>
              </a:spcAft>
              <a:buAutoNum type="arabicPeriod"/>
            </a:pPr>
            <a:r>
              <a:rPr lang="en-US" sz="3600" i="1" dirty="0">
                <a:solidFill>
                  <a:srgbClr val="336699"/>
                </a:solidFill>
                <a:latin typeface="+mj-lt"/>
              </a:rPr>
              <a:t>Describe</a:t>
            </a:r>
            <a:r>
              <a:rPr lang="en-US" sz="2400" dirty="0"/>
              <a:t> </a:t>
            </a:r>
            <a:r>
              <a:rPr lang="en-US" sz="3000" dirty="0"/>
              <a:t>how the brain’s affective network is responsible for student engagement, which is critical for success in online learning environments.</a:t>
            </a:r>
          </a:p>
          <a:p>
            <a:pPr marL="457200" indent="-457200">
              <a:spcBef>
                <a:spcPts val="600"/>
              </a:spcBef>
              <a:spcAft>
                <a:spcPts val="2400"/>
              </a:spcAft>
              <a:buAutoNum type="arabicPeriod"/>
            </a:pPr>
            <a:r>
              <a:rPr lang="en-US" sz="3600" i="1" dirty="0">
                <a:solidFill>
                  <a:srgbClr val="336699"/>
                </a:solidFill>
                <a:latin typeface="+mj-lt"/>
              </a:rPr>
              <a:t>Map</a:t>
            </a:r>
            <a:r>
              <a:rPr lang="en-US" sz="2400" dirty="0"/>
              <a:t> </a:t>
            </a:r>
            <a:r>
              <a:rPr lang="en-US" sz="3000" dirty="0"/>
              <a:t>the UDL affective networks checkpoints to their appropriate QM rubric standards.</a:t>
            </a:r>
          </a:p>
          <a:p>
            <a:pPr marL="457200" indent="-457200">
              <a:spcBef>
                <a:spcPts val="600"/>
              </a:spcBef>
              <a:spcAft>
                <a:spcPts val="2400"/>
              </a:spcAft>
              <a:buAutoNum type="arabicPeriod"/>
            </a:pPr>
            <a:r>
              <a:rPr lang="en-US" sz="3600" i="1" dirty="0">
                <a:solidFill>
                  <a:srgbClr val="336699"/>
                </a:solidFill>
                <a:latin typeface="+mj-lt"/>
              </a:rPr>
              <a:t>Apply</a:t>
            </a:r>
            <a:r>
              <a:rPr lang="en-US" sz="2400" dirty="0"/>
              <a:t> </a:t>
            </a:r>
            <a:r>
              <a:rPr lang="en-US" sz="3000" dirty="0"/>
              <a:t>UDL affective networks checkpoints as a strategy for designing and delivering engaging online learning experiences that meet QM specific review standards.</a:t>
            </a:r>
            <a:endParaRPr lang="en-US" sz="2400" dirty="0"/>
          </a:p>
          <a:p>
            <a:pPr marL="514350" indent="-514350">
              <a:spcBef>
                <a:spcPts val="600"/>
              </a:spcBef>
              <a:spcAft>
                <a:spcPts val="1200"/>
              </a:spcAft>
              <a:buFont typeface="Arial" panose="020B0604020202020204"/>
              <a:buAutoNum type="arabicPeriod"/>
            </a:pPr>
            <a:endParaRPr lang="en-US" sz="2400" dirty="0"/>
          </a:p>
          <a:p>
            <a:pPr marL="0" indent="0">
              <a:spcBef>
                <a:spcPts val="600"/>
              </a:spcBef>
              <a:spcAft>
                <a:spcPts val="1200"/>
              </a:spcAft>
              <a:buNone/>
            </a:pPr>
            <a:endParaRPr lang="en-US" sz="2400" dirty="0"/>
          </a:p>
        </p:txBody>
      </p:sp>
    </p:spTree>
    <p:extLst>
      <p:ext uri="{BB962C8B-B14F-4D97-AF65-F5344CB8AC3E}">
        <p14:creationId xmlns:p14="http://schemas.microsoft.com/office/powerpoint/2010/main" val="270638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71766-11A1-C546-8D0B-427C0EF21ABD}"/>
              </a:ext>
            </a:extLst>
          </p:cNvPr>
          <p:cNvPicPr>
            <a:picLocks noChangeAspect="1"/>
          </p:cNvPicPr>
          <p:nvPr/>
        </p:nvPicPr>
        <p:blipFill>
          <a:blip r:embed="rId3"/>
          <a:stretch>
            <a:fillRect/>
          </a:stretch>
        </p:blipFill>
        <p:spPr>
          <a:xfrm>
            <a:off x="3564834" y="1510241"/>
            <a:ext cx="5060173" cy="5275499"/>
          </a:xfrm>
          <a:prstGeom prst="rect">
            <a:avLst/>
          </a:prstGeom>
        </p:spPr>
      </p:pic>
      <p:sp>
        <p:nvSpPr>
          <p:cNvPr id="2" name="Title 1">
            <a:extLst>
              <a:ext uri="{FF2B5EF4-FFF2-40B4-BE49-F238E27FC236}">
                <a16:creationId xmlns:a16="http://schemas.microsoft.com/office/drawing/2014/main" id="{CA5C25C8-0168-0B42-BC87-B9EF223C8E07}"/>
              </a:ext>
            </a:extLst>
          </p:cNvPr>
          <p:cNvSpPr>
            <a:spLocks noGrp="1"/>
          </p:cNvSpPr>
          <p:nvPr>
            <p:ph type="title"/>
          </p:nvPr>
        </p:nvSpPr>
        <p:spPr/>
        <p:txBody>
          <a:bodyPr/>
          <a:lstStyle/>
          <a:p>
            <a:r>
              <a:rPr lang="en-US" dirty="0"/>
              <a:t>What is UDL?                 </a:t>
            </a:r>
            <a:r>
              <a:rPr lang="en-US" dirty="0">
                <a:solidFill>
                  <a:srgbClr val="0070C0"/>
                </a:solidFill>
                <a:hlinkClick r:id="rId4">
                  <a:extLst>
                    <a:ext uri="{A12FA001-AC4F-418D-AE19-62706E023703}">
                      <ahyp:hlinkClr xmlns:ahyp="http://schemas.microsoft.com/office/drawing/2018/hyperlinkcolor" val="tx"/>
                    </a:ext>
                  </a:extLst>
                </a:hlinkClick>
              </a:rPr>
              <a:t>http://</a:t>
            </a:r>
            <a:r>
              <a:rPr lang="en-US" dirty="0" err="1">
                <a:solidFill>
                  <a:srgbClr val="0070C0"/>
                </a:solidFill>
                <a:hlinkClick r:id="rId4">
                  <a:extLst>
                    <a:ext uri="{A12FA001-AC4F-418D-AE19-62706E023703}">
                      <ahyp:hlinkClr xmlns:ahyp="http://schemas.microsoft.com/office/drawing/2018/hyperlinkcolor" val="tx"/>
                    </a:ext>
                  </a:extLst>
                </a:hlinkClick>
              </a:rPr>
              <a:t>udlguidelines.cast.org</a:t>
            </a:r>
            <a:r>
              <a:rPr lang="en-US" dirty="0">
                <a:solidFill>
                  <a:srgbClr val="0070C0"/>
                </a:solidFill>
                <a:hlinkClick r:id="rId4">
                  <a:extLst>
                    <a:ext uri="{A12FA001-AC4F-418D-AE19-62706E023703}">
                      <ahyp:hlinkClr xmlns:ahyp="http://schemas.microsoft.com/office/drawing/2018/hyperlinkcolor" val="tx"/>
                    </a:ext>
                  </a:extLst>
                </a:hlinkClick>
              </a:rPr>
              <a:t>/  </a:t>
            </a:r>
            <a:endParaRPr lang="en-US" dirty="0">
              <a:solidFill>
                <a:srgbClr val="0070C0"/>
              </a:solidFill>
            </a:endParaRPr>
          </a:p>
        </p:txBody>
      </p:sp>
      <p:sp>
        <p:nvSpPr>
          <p:cNvPr id="3" name="Content Placeholder 2">
            <a:extLst>
              <a:ext uri="{FF2B5EF4-FFF2-40B4-BE49-F238E27FC236}">
                <a16:creationId xmlns:a16="http://schemas.microsoft.com/office/drawing/2014/main" id="{93FE1C9B-547D-4C42-96B2-B9AA267C52D6}"/>
              </a:ext>
            </a:extLst>
          </p:cNvPr>
          <p:cNvSpPr>
            <a:spLocks noGrp="1"/>
          </p:cNvSpPr>
          <p:nvPr>
            <p:ph idx="1"/>
          </p:nvPr>
        </p:nvSpPr>
        <p:spPr/>
        <p:txBody>
          <a:bodyPr/>
          <a:lstStyle/>
          <a:p>
            <a:pPr marL="0" indent="0">
              <a:buNone/>
            </a:pPr>
            <a:r>
              <a:rPr lang="en-US" dirty="0"/>
              <a:t>“</a:t>
            </a:r>
            <a:r>
              <a:rPr lang="en-US" b="1" dirty="0">
                <a:solidFill>
                  <a:srgbClr val="C00000"/>
                </a:solidFill>
              </a:rPr>
              <a:t>U</a:t>
            </a:r>
            <a:r>
              <a:rPr lang="en-US" dirty="0"/>
              <a:t>niversal </a:t>
            </a:r>
            <a:r>
              <a:rPr lang="en-US" b="1" dirty="0">
                <a:solidFill>
                  <a:srgbClr val="C00000"/>
                </a:solidFill>
              </a:rPr>
              <a:t>D</a:t>
            </a:r>
            <a:r>
              <a:rPr lang="en-US" dirty="0"/>
              <a:t>esign for </a:t>
            </a:r>
            <a:r>
              <a:rPr lang="en-US" b="1" dirty="0">
                <a:solidFill>
                  <a:srgbClr val="C00000"/>
                </a:solidFill>
              </a:rPr>
              <a:t>L</a:t>
            </a:r>
            <a:r>
              <a:rPr lang="en-US" dirty="0"/>
              <a:t>earning (UDL) is a framework to improve and optimize teaching and learning for all people based on scientific insights into how humans learn.”</a:t>
            </a:r>
          </a:p>
        </p:txBody>
      </p:sp>
      <p:pic>
        <p:nvPicPr>
          <p:cNvPr id="9" name="Picture 8">
            <a:extLst>
              <a:ext uri="{FF2B5EF4-FFF2-40B4-BE49-F238E27FC236}">
                <a16:creationId xmlns:a16="http://schemas.microsoft.com/office/drawing/2014/main" id="{06C3D794-2079-954A-BA3F-DC1DA10B7977}"/>
              </a:ext>
            </a:extLst>
          </p:cNvPr>
          <p:cNvPicPr>
            <a:picLocks noChangeAspect="1"/>
          </p:cNvPicPr>
          <p:nvPr/>
        </p:nvPicPr>
        <p:blipFill>
          <a:blip r:embed="rId5"/>
          <a:stretch>
            <a:fillRect/>
          </a:stretch>
        </p:blipFill>
        <p:spPr>
          <a:xfrm>
            <a:off x="609600" y="3219598"/>
            <a:ext cx="10972800" cy="2923142"/>
          </a:xfrm>
          <a:prstGeom prst="rect">
            <a:avLst/>
          </a:prstGeom>
        </p:spPr>
      </p:pic>
    </p:spTree>
    <p:extLst>
      <p:ext uri="{BB962C8B-B14F-4D97-AF65-F5344CB8AC3E}">
        <p14:creationId xmlns:p14="http://schemas.microsoft.com/office/powerpoint/2010/main" val="158776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1797D-A167-ED44-BE0D-88C0190EEC21}"/>
              </a:ext>
            </a:extLst>
          </p:cNvPr>
          <p:cNvPicPr>
            <a:picLocks noChangeAspect="1"/>
          </p:cNvPicPr>
          <p:nvPr/>
        </p:nvPicPr>
        <p:blipFill rotWithShape="1">
          <a:blip r:embed="rId3"/>
          <a:srcRect l="4653" t="15845" r="49648" b="9952"/>
          <a:stretch/>
        </p:blipFill>
        <p:spPr>
          <a:xfrm>
            <a:off x="3299793" y="834888"/>
            <a:ext cx="4041914" cy="4375379"/>
          </a:xfrm>
          <a:prstGeom prst="rect">
            <a:avLst/>
          </a:prstGeom>
        </p:spPr>
      </p:pic>
      <p:pic>
        <p:nvPicPr>
          <p:cNvPr id="5" name="Picture 4">
            <a:extLst>
              <a:ext uri="{FF2B5EF4-FFF2-40B4-BE49-F238E27FC236}">
                <a16:creationId xmlns:a16="http://schemas.microsoft.com/office/drawing/2014/main" id="{7E564879-E2C1-AE4D-9C98-67FD635C9CAA}"/>
              </a:ext>
            </a:extLst>
          </p:cNvPr>
          <p:cNvPicPr>
            <a:picLocks noChangeAspect="1"/>
          </p:cNvPicPr>
          <p:nvPr/>
        </p:nvPicPr>
        <p:blipFill rotWithShape="1">
          <a:blip r:embed="rId3"/>
          <a:srcRect l="50352" t="15845" r="5298" b="9952"/>
          <a:stretch/>
        </p:blipFill>
        <p:spPr>
          <a:xfrm>
            <a:off x="7832035" y="622857"/>
            <a:ext cx="3922643" cy="4375379"/>
          </a:xfrm>
          <a:prstGeom prst="rect">
            <a:avLst/>
          </a:prstGeom>
        </p:spPr>
      </p:pic>
      <p:sp>
        <p:nvSpPr>
          <p:cNvPr id="3" name="Content Placeholder 2">
            <a:extLst>
              <a:ext uri="{FF2B5EF4-FFF2-40B4-BE49-F238E27FC236}">
                <a16:creationId xmlns:a16="http://schemas.microsoft.com/office/drawing/2014/main" id="{14173C7A-7E76-1049-B89B-4C6E827EDD93}"/>
              </a:ext>
            </a:extLst>
          </p:cNvPr>
          <p:cNvSpPr>
            <a:spLocks noGrp="1"/>
          </p:cNvSpPr>
          <p:nvPr>
            <p:ph idx="1"/>
          </p:nvPr>
        </p:nvSpPr>
        <p:spPr>
          <a:xfrm>
            <a:off x="609600" y="1639751"/>
            <a:ext cx="10972800" cy="2998509"/>
          </a:xfrm>
        </p:spPr>
        <p:txBody>
          <a:bodyPr/>
          <a:lstStyle/>
          <a:p>
            <a:pPr marL="0" indent="0">
              <a:buNone/>
            </a:pPr>
            <a:r>
              <a:rPr lang="en-US" sz="3600" b="1" dirty="0"/>
              <a:t>Why do I need</a:t>
            </a:r>
            <a:br>
              <a:rPr lang="en-US" sz="3600" b="1" dirty="0"/>
            </a:br>
            <a:r>
              <a:rPr lang="en-US" sz="3600" b="1" dirty="0"/>
              <a:t>to learn this?</a:t>
            </a:r>
            <a:endParaRPr lang="en-US" sz="3600" dirty="0"/>
          </a:p>
        </p:txBody>
      </p:sp>
      <p:sp>
        <p:nvSpPr>
          <p:cNvPr id="2" name="Title 1">
            <a:extLst>
              <a:ext uri="{FF2B5EF4-FFF2-40B4-BE49-F238E27FC236}">
                <a16:creationId xmlns:a16="http://schemas.microsoft.com/office/drawing/2014/main" id="{3AFCDD72-701D-7147-953F-A678B78643C0}"/>
              </a:ext>
            </a:extLst>
          </p:cNvPr>
          <p:cNvSpPr>
            <a:spLocks noGrp="1"/>
          </p:cNvSpPr>
          <p:nvPr>
            <p:ph type="title"/>
          </p:nvPr>
        </p:nvSpPr>
        <p:spPr/>
        <p:txBody>
          <a:bodyPr/>
          <a:lstStyle/>
          <a:p>
            <a:r>
              <a:rPr lang="en-US" dirty="0"/>
              <a:t>Affective Networks:  The WHY of Learning</a:t>
            </a:r>
          </a:p>
        </p:txBody>
      </p:sp>
      <p:sp>
        <p:nvSpPr>
          <p:cNvPr id="6" name="TextBox 5">
            <a:extLst>
              <a:ext uri="{FF2B5EF4-FFF2-40B4-BE49-F238E27FC236}">
                <a16:creationId xmlns:a16="http://schemas.microsoft.com/office/drawing/2014/main" id="{1A1C264A-8591-CA44-AA11-274DD79CBDEE}"/>
              </a:ext>
            </a:extLst>
          </p:cNvPr>
          <p:cNvSpPr txBox="1"/>
          <p:nvPr/>
        </p:nvSpPr>
        <p:spPr>
          <a:xfrm>
            <a:off x="257414" y="5149624"/>
            <a:ext cx="11677171" cy="1846659"/>
          </a:xfrm>
          <a:prstGeom prst="rect">
            <a:avLst/>
          </a:prstGeom>
          <a:noFill/>
        </p:spPr>
        <p:txBody>
          <a:bodyPr wrap="none" rtlCol="0">
            <a:spAutoFit/>
          </a:bodyPr>
          <a:lstStyle/>
          <a:p>
            <a:r>
              <a:rPr lang="en-US" sz="3200" dirty="0"/>
              <a:t>If there is not one means of engagement that will be optimal </a:t>
            </a:r>
          </a:p>
          <a:p>
            <a:r>
              <a:rPr lang="en-US" sz="3200" dirty="0"/>
              <a:t>for all learners, what strategies can we implement to effectively </a:t>
            </a:r>
          </a:p>
          <a:p>
            <a:r>
              <a:rPr lang="en-US" sz="3200" dirty="0"/>
              <a:t>design multiple options for engagement?</a:t>
            </a:r>
          </a:p>
          <a:p>
            <a:endParaRPr lang="en-US" dirty="0"/>
          </a:p>
        </p:txBody>
      </p:sp>
    </p:spTree>
    <p:extLst>
      <p:ext uri="{BB962C8B-B14F-4D97-AF65-F5344CB8AC3E}">
        <p14:creationId xmlns:p14="http://schemas.microsoft.com/office/powerpoint/2010/main" val="28497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C3FB-8C1F-554F-A328-DDF724295F00}"/>
              </a:ext>
            </a:extLst>
          </p:cNvPr>
          <p:cNvSpPr>
            <a:spLocks noGrp="1"/>
          </p:cNvSpPr>
          <p:nvPr>
            <p:ph type="title"/>
          </p:nvPr>
        </p:nvSpPr>
        <p:spPr/>
        <p:txBody>
          <a:bodyPr/>
          <a:lstStyle/>
          <a:p>
            <a:r>
              <a:rPr lang="en-US" dirty="0"/>
              <a:t>POLL Prompt:  Why do I need to learn this?</a:t>
            </a:r>
          </a:p>
        </p:txBody>
      </p:sp>
      <p:sp>
        <p:nvSpPr>
          <p:cNvPr id="3" name="Content Placeholder 2">
            <a:extLst>
              <a:ext uri="{FF2B5EF4-FFF2-40B4-BE49-F238E27FC236}">
                <a16:creationId xmlns:a16="http://schemas.microsoft.com/office/drawing/2014/main" id="{AC0EEFD6-3703-3F4A-A3BC-41F2D0BAB458}"/>
              </a:ext>
            </a:extLst>
          </p:cNvPr>
          <p:cNvSpPr>
            <a:spLocks noGrp="1"/>
          </p:cNvSpPr>
          <p:nvPr>
            <p:ph idx="1"/>
          </p:nvPr>
        </p:nvSpPr>
        <p:spPr>
          <a:xfrm>
            <a:off x="609600" y="1639752"/>
            <a:ext cx="10972800" cy="1196213"/>
          </a:xfrm>
        </p:spPr>
        <p:txBody>
          <a:bodyPr/>
          <a:lstStyle/>
          <a:p>
            <a:pPr marL="0" indent="0">
              <a:buNone/>
            </a:pPr>
            <a:r>
              <a:rPr lang="en-US" dirty="0"/>
              <a:t>Name some sources that may influence individual variation in engagement. (Affective Networks).</a:t>
            </a:r>
          </a:p>
        </p:txBody>
      </p:sp>
      <p:pic>
        <p:nvPicPr>
          <p:cNvPr id="6" name="Picture 5">
            <a:extLst>
              <a:ext uri="{FF2B5EF4-FFF2-40B4-BE49-F238E27FC236}">
                <a16:creationId xmlns:a16="http://schemas.microsoft.com/office/drawing/2014/main" id="{AB0F3440-92A5-2F47-809A-C1230C9870F4}"/>
              </a:ext>
            </a:extLst>
          </p:cNvPr>
          <p:cNvPicPr>
            <a:picLocks noChangeAspect="1"/>
          </p:cNvPicPr>
          <p:nvPr/>
        </p:nvPicPr>
        <p:blipFill rotWithShape="1">
          <a:blip r:embed="rId2"/>
          <a:srcRect l="9340" t="5985" r="8223" b="4021"/>
          <a:stretch/>
        </p:blipFill>
        <p:spPr>
          <a:xfrm>
            <a:off x="1603167" y="2835965"/>
            <a:ext cx="3101356" cy="3498574"/>
          </a:xfrm>
          <a:prstGeom prst="rect">
            <a:avLst/>
          </a:prstGeom>
        </p:spPr>
      </p:pic>
      <p:pic>
        <p:nvPicPr>
          <p:cNvPr id="8" name="Picture 7">
            <a:extLst>
              <a:ext uri="{FF2B5EF4-FFF2-40B4-BE49-F238E27FC236}">
                <a16:creationId xmlns:a16="http://schemas.microsoft.com/office/drawing/2014/main" id="{C184876E-EE6B-A142-94C9-3645BD8A1C0E}"/>
              </a:ext>
            </a:extLst>
          </p:cNvPr>
          <p:cNvPicPr>
            <a:picLocks noChangeAspect="1"/>
          </p:cNvPicPr>
          <p:nvPr/>
        </p:nvPicPr>
        <p:blipFill rotWithShape="1">
          <a:blip r:embed="rId3"/>
          <a:srcRect l="3680" r="2661"/>
          <a:stretch/>
        </p:blipFill>
        <p:spPr>
          <a:xfrm>
            <a:off x="6480311" y="2835965"/>
            <a:ext cx="4333461" cy="3317806"/>
          </a:xfrm>
          <a:prstGeom prst="rect">
            <a:avLst/>
          </a:prstGeom>
        </p:spPr>
      </p:pic>
    </p:spTree>
    <p:extLst>
      <p:ext uri="{BB962C8B-B14F-4D97-AF65-F5344CB8AC3E}">
        <p14:creationId xmlns:p14="http://schemas.microsoft.com/office/powerpoint/2010/main" val="66117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96877F9-A816-8A4C-AA4D-64933D91BF92}"/>
              </a:ext>
            </a:extLst>
          </p:cNvPr>
          <p:cNvGraphicFramePr/>
          <p:nvPr>
            <p:extLst>
              <p:ext uri="{D42A27DB-BD31-4B8C-83A1-F6EECF244321}">
                <p14:modId xmlns:p14="http://schemas.microsoft.com/office/powerpoint/2010/main" val="2840211821"/>
              </p:ext>
            </p:extLst>
          </p:nvPr>
        </p:nvGraphicFramePr>
        <p:xfrm>
          <a:off x="1537254" y="655982"/>
          <a:ext cx="9435548"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16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419E-25C8-2749-BB38-14A85C094FF3}"/>
              </a:ext>
            </a:extLst>
          </p:cNvPr>
          <p:cNvSpPr>
            <a:spLocks noGrp="1"/>
          </p:cNvSpPr>
          <p:nvPr>
            <p:ph type="title"/>
          </p:nvPr>
        </p:nvSpPr>
        <p:spPr>
          <a:xfrm>
            <a:off x="609600" y="702202"/>
            <a:ext cx="10972800" cy="808039"/>
          </a:xfrm>
        </p:spPr>
        <p:txBody>
          <a:bodyPr/>
          <a:lstStyle/>
          <a:p>
            <a:r>
              <a:rPr lang="en-US" dirty="0"/>
              <a:t>Guidelines for Multiple Means of Engagement</a:t>
            </a:r>
          </a:p>
        </p:txBody>
      </p:sp>
      <p:graphicFrame>
        <p:nvGraphicFramePr>
          <p:cNvPr id="4" name="Content Placeholder 3">
            <a:extLst>
              <a:ext uri="{FF2B5EF4-FFF2-40B4-BE49-F238E27FC236}">
                <a16:creationId xmlns:a16="http://schemas.microsoft.com/office/drawing/2014/main" id="{44069E4E-E3A9-7C40-8F07-A53BE5DDE7BA}"/>
              </a:ext>
            </a:extLst>
          </p:cNvPr>
          <p:cNvGraphicFramePr>
            <a:graphicFrameLocks noGrp="1"/>
          </p:cNvGraphicFramePr>
          <p:nvPr>
            <p:ph idx="1"/>
            <p:extLst>
              <p:ext uri="{D42A27DB-BD31-4B8C-83A1-F6EECF244321}">
                <p14:modId xmlns:p14="http://schemas.microsoft.com/office/powerpoint/2010/main" val="346183294"/>
              </p:ext>
            </p:extLst>
          </p:nvPr>
        </p:nvGraphicFramePr>
        <p:xfrm>
          <a:off x="609600" y="1639888"/>
          <a:ext cx="109728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813534"/>
      </p:ext>
    </p:extLst>
  </p:cSld>
  <p:clrMapOvr>
    <a:masterClrMapping/>
  </p:clrMapOvr>
</p:sld>
</file>

<file path=ppt/theme/theme1.xml><?xml version="1.0" encoding="utf-8"?>
<a:theme xmlns:a="http://schemas.openxmlformats.org/drawingml/2006/main" name="_RU_template_Logotype_16x9 widescre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tgers OID Fundamentals Template" id="{C367DE13-0262-DE49-9060-36BAB00CF6C3}" vid="{A60F73A6-2779-6145-80EE-E59E2D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8364</TotalTime>
  <Words>1006</Words>
  <Application>Microsoft Macintosh PowerPoint</Application>
  <PresentationFormat>Widescreen</PresentationFormat>
  <Paragraphs>120</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ヒラギノ角ゴ Pro W3</vt:lpstr>
      <vt:lpstr>Arial</vt:lpstr>
      <vt:lpstr>Avenir Book</vt:lpstr>
      <vt:lpstr>Calibri</vt:lpstr>
      <vt:lpstr>Century Gothic</vt:lpstr>
      <vt:lpstr>Courier New</vt:lpstr>
      <vt:lpstr>Geneva</vt:lpstr>
      <vt:lpstr>Wingdings</vt:lpstr>
      <vt:lpstr>_RU_template_Logotype_16x9 widescreen</vt:lpstr>
      <vt:lpstr>Apply UDL Checkpoints  to the Design of Engaging  Online Learning Environments </vt:lpstr>
      <vt:lpstr>Today’s Overarching Goal</vt:lpstr>
      <vt:lpstr>We Need Your Participation!</vt:lpstr>
      <vt:lpstr>Today’s Learning Objectives</vt:lpstr>
      <vt:lpstr>What is UDL?                 http://udlguidelines.cast.org/  </vt:lpstr>
      <vt:lpstr>Affective Networks:  The WHY of Learning</vt:lpstr>
      <vt:lpstr>POLL Prompt:  Why do I need to learn this?</vt:lpstr>
      <vt:lpstr>PowerPoint Presentation</vt:lpstr>
      <vt:lpstr>Guidelines for Multiple Means of Engagement</vt:lpstr>
      <vt:lpstr>Checkpoints to Recruit Interest</vt:lpstr>
      <vt:lpstr>Checkpoints to Sustain Effort and Persistence</vt:lpstr>
      <vt:lpstr>Checkpoints to Self-Regulate</vt:lpstr>
      <vt:lpstr>QM Framework of Standards</vt:lpstr>
      <vt:lpstr>UDL Guidelines Mapped to QM Framework</vt:lpstr>
      <vt:lpstr>Time to Test Your Learning with a Mind Map!</vt:lpstr>
      <vt:lpstr>Contact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joining the Teaching Remotely: Canvas  workshop!  The session will begin shortly.</dc:title>
  <dc:creator>Ruth Ronan</dc:creator>
  <cp:lastModifiedBy>Karen Harris</cp:lastModifiedBy>
  <cp:revision>145</cp:revision>
  <dcterms:created xsi:type="dcterms:W3CDTF">2020-03-09T16:22:52Z</dcterms:created>
  <dcterms:modified xsi:type="dcterms:W3CDTF">2020-04-22T22:51:53Z</dcterms:modified>
</cp:coreProperties>
</file>