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Lst>
  <p:sldSz cx="18288000" cy="10287000"/>
  <p:notesSz cx="6858000" cy="9144000"/>
  <p:embeddedFontLst>
    <p:embeddedFont>
      <p:font typeface="More Sugar" charset="1" panose="00000000000000000000"/>
      <p:regular r:id="rId17"/>
    </p:embeddedFont>
    <p:embeddedFont>
      <p:font typeface="Jua" charset="1" panose="000000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16.png" Type="http://schemas.openxmlformats.org/officeDocument/2006/relationships/image"/><Relationship Id="rId18" Target="../media/image17.svg" Type="http://schemas.openxmlformats.org/officeDocument/2006/relationships/image"/><Relationship Id="rId19" Target="../media/image18.png" Type="http://schemas.openxmlformats.org/officeDocument/2006/relationships/image"/><Relationship Id="rId2" Target="../media/image1.png" Type="http://schemas.openxmlformats.org/officeDocument/2006/relationships/image"/><Relationship Id="rId20" Target="../media/image19.svg" Type="http://schemas.openxmlformats.org/officeDocument/2006/relationships/image"/><Relationship Id="rId21" Target="../media/image20.png" Type="http://schemas.openxmlformats.org/officeDocument/2006/relationships/image"/><Relationship Id="rId22" Target="../media/image21.svg" Type="http://schemas.openxmlformats.org/officeDocument/2006/relationships/image"/><Relationship Id="rId23" Target="../media/image22.png" Type="http://schemas.openxmlformats.org/officeDocument/2006/relationships/image"/><Relationship Id="rId24" Target="../media/image23.svg" Type="http://schemas.openxmlformats.org/officeDocument/2006/relationships/image"/><Relationship Id="rId25" Target="../media/image24.png" Type="http://schemas.openxmlformats.org/officeDocument/2006/relationships/image"/><Relationship Id="rId26" Target="../media/image25.svg" Type="http://schemas.openxmlformats.org/officeDocument/2006/relationships/image"/><Relationship Id="rId27" Target="../media/image26.png" Type="http://schemas.openxmlformats.org/officeDocument/2006/relationships/image"/><Relationship Id="rId28" Target="../media/image27.svg" Type="http://schemas.openxmlformats.org/officeDocument/2006/relationships/image"/><Relationship Id="rId29" Target="../media/image28.png" Type="http://schemas.openxmlformats.org/officeDocument/2006/relationships/image"/><Relationship Id="rId3" Target="../media/image2.png" Type="http://schemas.openxmlformats.org/officeDocument/2006/relationships/image"/><Relationship Id="rId30" Target="../media/image29.svg" Type="http://schemas.openxmlformats.org/officeDocument/2006/relationships/image"/><Relationship Id="rId31" Target="../media/image30.png" Type="http://schemas.openxmlformats.org/officeDocument/2006/relationships/image"/><Relationship Id="rId32" Target="../media/image31.svg" Type="http://schemas.openxmlformats.org/officeDocument/2006/relationships/image"/><Relationship Id="rId33" Target="../media/image32.png" Type="http://schemas.openxmlformats.org/officeDocument/2006/relationships/image"/><Relationship Id="rId34" Target="../media/image33.svg" Type="http://schemas.openxmlformats.org/officeDocument/2006/relationships/image"/><Relationship Id="rId35" Target="../media/image34.png" Type="http://schemas.openxmlformats.org/officeDocument/2006/relationships/image"/><Relationship Id="rId36" Target="../media/image35.svg" Type="http://schemas.openxmlformats.org/officeDocument/2006/relationships/image"/><Relationship Id="rId37" Target="../media/image36.png" Type="http://schemas.openxmlformats.org/officeDocument/2006/relationships/image"/><Relationship Id="rId38" Target="../media/image37.svg" Type="http://schemas.openxmlformats.org/officeDocument/2006/relationships/image"/><Relationship Id="rId39" Target="../media/image38.png" Type="http://schemas.openxmlformats.org/officeDocument/2006/relationships/image"/><Relationship Id="rId4" Target="../media/image3.svg" Type="http://schemas.openxmlformats.org/officeDocument/2006/relationships/image"/><Relationship Id="rId40" Target="../media/image39.png" Type="http://schemas.openxmlformats.org/officeDocument/2006/relationships/image"/><Relationship Id="rId41" Target="../media/image40.png" Type="http://schemas.openxmlformats.org/officeDocument/2006/relationships/image"/><Relationship Id="rId42" Target="../media/image41.svg" Type="http://schemas.openxmlformats.org/officeDocument/2006/relationships/image"/><Relationship Id="rId43" Target="../media/image42.png" Type="http://schemas.openxmlformats.org/officeDocument/2006/relationships/image"/><Relationship Id="rId44" Target="../media/image43.svg" Type="http://schemas.openxmlformats.org/officeDocument/2006/relationships/image"/><Relationship Id="rId45" Target="../media/image44.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9.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sv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13" Target="../media/image12.png" Type="http://schemas.openxmlformats.org/officeDocument/2006/relationships/image"/><Relationship Id="rId14" Target="../media/image13.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16.png" Type="http://schemas.openxmlformats.org/officeDocument/2006/relationships/image"/><Relationship Id="rId18" Target="../media/image17.svg" Type="http://schemas.openxmlformats.org/officeDocument/2006/relationships/image"/><Relationship Id="rId19" Target="../media/image18.png" Type="http://schemas.openxmlformats.org/officeDocument/2006/relationships/image"/><Relationship Id="rId2" Target="../media/image1.png" Type="http://schemas.openxmlformats.org/officeDocument/2006/relationships/image"/><Relationship Id="rId20" Target="../media/image19.svg" Type="http://schemas.openxmlformats.org/officeDocument/2006/relationships/image"/><Relationship Id="rId21" Target="../media/image20.png" Type="http://schemas.openxmlformats.org/officeDocument/2006/relationships/image"/><Relationship Id="rId22" Target="../media/image21.svg" Type="http://schemas.openxmlformats.org/officeDocument/2006/relationships/image"/><Relationship Id="rId23" Target="../media/image22.png" Type="http://schemas.openxmlformats.org/officeDocument/2006/relationships/image"/><Relationship Id="rId24" Target="../media/image23.svg" Type="http://schemas.openxmlformats.org/officeDocument/2006/relationships/image"/><Relationship Id="rId25" Target="../media/image24.png" Type="http://schemas.openxmlformats.org/officeDocument/2006/relationships/image"/><Relationship Id="rId26" Target="../media/image25.svg" Type="http://schemas.openxmlformats.org/officeDocument/2006/relationships/image"/><Relationship Id="rId27" Target="../media/image26.png" Type="http://schemas.openxmlformats.org/officeDocument/2006/relationships/image"/><Relationship Id="rId28" Target="../media/image27.svg" Type="http://schemas.openxmlformats.org/officeDocument/2006/relationships/image"/><Relationship Id="rId29" Target="../media/image28.png" Type="http://schemas.openxmlformats.org/officeDocument/2006/relationships/image"/><Relationship Id="rId3" Target="../media/image69.png" Type="http://schemas.openxmlformats.org/officeDocument/2006/relationships/image"/><Relationship Id="rId30" Target="../media/image29.svg" Type="http://schemas.openxmlformats.org/officeDocument/2006/relationships/image"/><Relationship Id="rId31" Target="../media/image30.png" Type="http://schemas.openxmlformats.org/officeDocument/2006/relationships/image"/><Relationship Id="rId32" Target="../media/image31.svg" Type="http://schemas.openxmlformats.org/officeDocument/2006/relationships/image"/><Relationship Id="rId33" Target="../media/image32.png" Type="http://schemas.openxmlformats.org/officeDocument/2006/relationships/image"/><Relationship Id="rId34" Target="../media/image33.svg" Type="http://schemas.openxmlformats.org/officeDocument/2006/relationships/image"/><Relationship Id="rId35" Target="../media/image34.png" Type="http://schemas.openxmlformats.org/officeDocument/2006/relationships/image"/><Relationship Id="rId36" Target="../media/image35.svg" Type="http://schemas.openxmlformats.org/officeDocument/2006/relationships/image"/><Relationship Id="rId37" Target="../media/image36.png" Type="http://schemas.openxmlformats.org/officeDocument/2006/relationships/image"/><Relationship Id="rId38" Target="../media/image37.svg" Type="http://schemas.openxmlformats.org/officeDocument/2006/relationships/image"/><Relationship Id="rId39" Target="../media/image38.png" Type="http://schemas.openxmlformats.org/officeDocument/2006/relationships/image"/><Relationship Id="rId4" Target="../media/image70.svg" Type="http://schemas.openxmlformats.org/officeDocument/2006/relationships/image"/><Relationship Id="rId40" Target="../media/image40.png" Type="http://schemas.openxmlformats.org/officeDocument/2006/relationships/image"/><Relationship Id="rId41" Target="../media/image41.svg" Type="http://schemas.openxmlformats.org/officeDocument/2006/relationships/image"/><Relationship Id="rId42" Target="../media/image110.png" Type="http://schemas.openxmlformats.org/officeDocument/2006/relationships/image"/><Relationship Id="rId43" Target="../media/image111.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jpeg" Type="http://schemas.openxmlformats.org/officeDocument/2006/relationships/image"/><Relationship Id="rId11" Target="../media/image48.jpeg" Type="http://schemas.openxmlformats.org/officeDocument/2006/relationships/image"/><Relationship Id="rId12" Target="../media/image49.png" Type="http://schemas.openxmlformats.org/officeDocument/2006/relationships/image"/><Relationship Id="rId2" Target="../media/image14.png" Type="http://schemas.openxmlformats.org/officeDocument/2006/relationships/image"/><Relationship Id="rId3" Target="../media/image15.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 Id="rId8" Target="../media/image2.png" Type="http://schemas.openxmlformats.org/officeDocument/2006/relationships/image"/><Relationship Id="rId9" Target="../media/image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svg" Type="http://schemas.openxmlformats.org/officeDocument/2006/relationships/image"/><Relationship Id="rId11" Target="../media/image20.png" Type="http://schemas.openxmlformats.org/officeDocument/2006/relationships/image"/><Relationship Id="rId12" Target="../media/image21.svg" Type="http://schemas.openxmlformats.org/officeDocument/2006/relationships/image"/><Relationship Id="rId13" Target="../media/image50.png" Type="http://schemas.openxmlformats.org/officeDocument/2006/relationships/image"/><Relationship Id="rId14" Target="../media/image51.svg" Type="http://schemas.openxmlformats.org/officeDocument/2006/relationships/image"/><Relationship Id="rId15" Target="../media/image14.png" Type="http://schemas.openxmlformats.org/officeDocument/2006/relationships/image"/><Relationship Id="rId16" Target="../media/image15.svg" Type="http://schemas.openxmlformats.org/officeDocument/2006/relationships/image"/><Relationship Id="rId17" Target="../media/image52.png" Type="http://schemas.openxmlformats.org/officeDocument/2006/relationships/image"/><Relationship Id="rId18" Target="../media/image53.svg" Type="http://schemas.openxmlformats.org/officeDocument/2006/relationships/image"/><Relationship Id="rId19" Target="../media/image54.png" Type="http://schemas.openxmlformats.org/officeDocument/2006/relationships/image"/><Relationship Id="rId2" Target="../media/image1.png" Type="http://schemas.openxmlformats.org/officeDocument/2006/relationships/image"/><Relationship Id="rId20" Target="../media/image55.svg" Type="http://schemas.openxmlformats.org/officeDocument/2006/relationships/image"/><Relationship Id="rId21" Target="../media/image56.png" Type="http://schemas.openxmlformats.org/officeDocument/2006/relationships/image"/><Relationship Id="rId22" Target="../media/image57.svg" Type="http://schemas.openxmlformats.org/officeDocument/2006/relationships/image"/><Relationship Id="rId23" Target="../media/image58.png" Type="http://schemas.openxmlformats.org/officeDocument/2006/relationships/image"/><Relationship Id="rId24" Target="../media/image59.png" Type="http://schemas.openxmlformats.org/officeDocument/2006/relationships/image"/><Relationship Id="rId25" Target="../media/image60.sv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18.png" Type="http://schemas.openxmlformats.org/officeDocument/2006/relationships/image"/><Relationship Id="rId12" Target="../media/image19.svg" Type="http://schemas.openxmlformats.org/officeDocument/2006/relationships/image"/><Relationship Id="rId13" Target="../media/image20.png" Type="http://schemas.openxmlformats.org/officeDocument/2006/relationships/image"/><Relationship Id="rId14" Target="../media/image21.svg" Type="http://schemas.openxmlformats.org/officeDocument/2006/relationships/image"/><Relationship Id="rId15" Target="../media/image61.png" Type="http://schemas.openxmlformats.org/officeDocument/2006/relationships/image"/><Relationship Id="rId16" Target="../media/image62.svg" Type="http://schemas.openxmlformats.org/officeDocument/2006/relationships/image"/><Relationship Id="rId17" Target="../media/image50.png" Type="http://schemas.openxmlformats.org/officeDocument/2006/relationships/image"/><Relationship Id="rId18" Target="../media/image51.svg" Type="http://schemas.openxmlformats.org/officeDocument/2006/relationships/image"/><Relationship Id="rId19" Target="../media/image30.png" Type="http://schemas.openxmlformats.org/officeDocument/2006/relationships/image"/><Relationship Id="rId2" Target="../media/image6.png" Type="http://schemas.openxmlformats.org/officeDocument/2006/relationships/image"/><Relationship Id="rId20" Target="../media/image31.svg" Type="http://schemas.openxmlformats.org/officeDocument/2006/relationships/image"/><Relationship Id="rId21" Target="../media/image63.png" Type="http://schemas.openxmlformats.org/officeDocument/2006/relationships/image"/><Relationship Id="rId22" Target="../media/image64.png" Type="http://schemas.openxmlformats.org/officeDocument/2006/relationships/image"/><Relationship Id="rId23" Target="../media/image65.png" Type="http://schemas.openxmlformats.org/officeDocument/2006/relationships/image"/><Relationship Id="rId24" Target="../media/image66.svg" Type="http://schemas.openxmlformats.org/officeDocument/2006/relationships/image"/><Relationship Id="rId25" Target="../media/image67.png" Type="http://schemas.openxmlformats.org/officeDocument/2006/relationships/image"/><Relationship Id="rId26" Target="../media/image68.svg" Type="http://schemas.openxmlformats.org/officeDocument/2006/relationships/image"/><Relationship Id="rId27" Target="../media/image28.png" Type="http://schemas.openxmlformats.org/officeDocument/2006/relationships/image"/><Relationship Id="rId28" Target="../media/image29.svg" Type="http://schemas.openxmlformats.org/officeDocument/2006/relationships/image"/><Relationship Id="rId3" Target="../media/image7.svg" Type="http://schemas.openxmlformats.org/officeDocument/2006/relationships/image"/><Relationship Id="rId4" Target="../media/image1.pn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svg" Type="http://schemas.openxmlformats.org/officeDocument/2006/relationships/image"/><Relationship Id="rId11" Target="../media/image20.png" Type="http://schemas.openxmlformats.org/officeDocument/2006/relationships/image"/><Relationship Id="rId12" Target="../media/image21.svg" Type="http://schemas.openxmlformats.org/officeDocument/2006/relationships/image"/><Relationship Id="rId13" Target="../media/image69.png" Type="http://schemas.openxmlformats.org/officeDocument/2006/relationships/image"/><Relationship Id="rId14" Target="../media/image70.svg" Type="http://schemas.openxmlformats.org/officeDocument/2006/relationships/image"/><Relationship Id="rId15" Target="../media/image22.png" Type="http://schemas.openxmlformats.org/officeDocument/2006/relationships/image"/><Relationship Id="rId16" Target="../media/image23.svg" Type="http://schemas.openxmlformats.org/officeDocument/2006/relationships/image"/><Relationship Id="rId17" Target="../media/image24.png" Type="http://schemas.openxmlformats.org/officeDocument/2006/relationships/image"/><Relationship Id="rId18" Target="../media/image25.svg" Type="http://schemas.openxmlformats.org/officeDocument/2006/relationships/image"/><Relationship Id="rId19" Target="../media/image26.png" Type="http://schemas.openxmlformats.org/officeDocument/2006/relationships/image"/><Relationship Id="rId2" Target="../media/image1.png" Type="http://schemas.openxmlformats.org/officeDocument/2006/relationships/image"/><Relationship Id="rId20" Target="../media/image27.svg" Type="http://schemas.openxmlformats.org/officeDocument/2006/relationships/image"/><Relationship Id="rId21" Target="../media/image28.png" Type="http://schemas.openxmlformats.org/officeDocument/2006/relationships/image"/><Relationship Id="rId22" Target="../media/image29.svg" Type="http://schemas.openxmlformats.org/officeDocument/2006/relationships/image"/><Relationship Id="rId23" Target="../media/image30.png" Type="http://schemas.openxmlformats.org/officeDocument/2006/relationships/image"/><Relationship Id="rId24" Target="../media/image31.svg" Type="http://schemas.openxmlformats.org/officeDocument/2006/relationships/image"/><Relationship Id="rId25" Target="../media/image50.png" Type="http://schemas.openxmlformats.org/officeDocument/2006/relationships/image"/><Relationship Id="rId26" Target="../media/image51.svg" Type="http://schemas.openxmlformats.org/officeDocument/2006/relationships/image"/><Relationship Id="rId27" Target="../media/image40.png" Type="http://schemas.openxmlformats.org/officeDocument/2006/relationships/image"/><Relationship Id="rId28" Target="../media/image41.svg" Type="http://schemas.openxmlformats.org/officeDocument/2006/relationships/image"/><Relationship Id="rId29" Target="../media/image71.png" Type="http://schemas.openxmlformats.org/officeDocument/2006/relationships/image"/><Relationship Id="rId3" Target="../media/image8.png" Type="http://schemas.openxmlformats.org/officeDocument/2006/relationships/image"/><Relationship Id="rId30" Target="../media/image72.svg" Type="http://schemas.openxmlformats.org/officeDocument/2006/relationships/image"/><Relationship Id="rId31" Target="../media/image73.png" Type="http://schemas.openxmlformats.org/officeDocument/2006/relationships/image"/><Relationship Id="rId4" Target="../media/image9.sv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5.svg" Type="http://schemas.openxmlformats.org/officeDocument/2006/relationships/image"/><Relationship Id="rId11" Target="../media/image18.png" Type="http://schemas.openxmlformats.org/officeDocument/2006/relationships/image"/><Relationship Id="rId12" Target="../media/image19.svg" Type="http://schemas.openxmlformats.org/officeDocument/2006/relationships/image"/><Relationship Id="rId13" Target="../media/image20.png" Type="http://schemas.openxmlformats.org/officeDocument/2006/relationships/image"/><Relationship Id="rId14" Target="../media/image21.svg" Type="http://schemas.openxmlformats.org/officeDocument/2006/relationships/image"/><Relationship Id="rId15" Target="../media/image76.png" Type="http://schemas.openxmlformats.org/officeDocument/2006/relationships/image"/><Relationship Id="rId16" Target="../media/image77.svg" Type="http://schemas.openxmlformats.org/officeDocument/2006/relationships/image"/><Relationship Id="rId17" Target="../media/image78.png" Type="http://schemas.openxmlformats.org/officeDocument/2006/relationships/image"/><Relationship Id="rId18" Target="../media/image79.svg" Type="http://schemas.openxmlformats.org/officeDocument/2006/relationships/image"/><Relationship Id="rId19" Target="../media/image22.png" Type="http://schemas.openxmlformats.org/officeDocument/2006/relationships/image"/><Relationship Id="rId2" Target="../media/image1.png" Type="http://schemas.openxmlformats.org/officeDocument/2006/relationships/image"/><Relationship Id="rId20" Target="../media/image23.svg" Type="http://schemas.openxmlformats.org/officeDocument/2006/relationships/image"/><Relationship Id="rId21" Target="../media/image30.png" Type="http://schemas.openxmlformats.org/officeDocument/2006/relationships/image"/><Relationship Id="rId22" Target="../media/image31.svg" Type="http://schemas.openxmlformats.org/officeDocument/2006/relationships/image"/><Relationship Id="rId23" Target="../media/image14.png" Type="http://schemas.openxmlformats.org/officeDocument/2006/relationships/image"/><Relationship Id="rId24" Target="../media/image15.svg" Type="http://schemas.openxmlformats.org/officeDocument/2006/relationships/image"/><Relationship Id="rId25" Target="../media/image50.png" Type="http://schemas.openxmlformats.org/officeDocument/2006/relationships/image"/><Relationship Id="rId26" Target="../media/image51.svg" Type="http://schemas.openxmlformats.org/officeDocument/2006/relationships/image"/><Relationship Id="rId27" Target="../media/image80.png" Type="http://schemas.openxmlformats.org/officeDocument/2006/relationships/image"/><Relationship Id="rId28" Target="../media/image81.svg" Type="http://schemas.openxmlformats.org/officeDocument/2006/relationships/image"/><Relationship Id="rId29" Target="../media/image82.png" Type="http://schemas.openxmlformats.org/officeDocument/2006/relationships/image"/><Relationship Id="rId3" Target="../media/image6.png" Type="http://schemas.openxmlformats.org/officeDocument/2006/relationships/image"/><Relationship Id="rId30" Target="../media/image83.sv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7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18.png" Type="http://schemas.openxmlformats.org/officeDocument/2006/relationships/image"/><Relationship Id="rId12" Target="../media/image19.svg" Type="http://schemas.openxmlformats.org/officeDocument/2006/relationships/image"/><Relationship Id="rId13" Target="../media/image20.png" Type="http://schemas.openxmlformats.org/officeDocument/2006/relationships/image"/><Relationship Id="rId14" Target="../media/image21.svg" Type="http://schemas.openxmlformats.org/officeDocument/2006/relationships/image"/><Relationship Id="rId15" Target="../media/image28.png" Type="http://schemas.openxmlformats.org/officeDocument/2006/relationships/image"/><Relationship Id="rId16" Target="../media/image29.svg" Type="http://schemas.openxmlformats.org/officeDocument/2006/relationships/image"/><Relationship Id="rId17" Target="../media/image30.png" Type="http://schemas.openxmlformats.org/officeDocument/2006/relationships/image"/><Relationship Id="rId18" Target="../media/image31.svg" Type="http://schemas.openxmlformats.org/officeDocument/2006/relationships/image"/><Relationship Id="rId19" Target="../media/image50.png" Type="http://schemas.openxmlformats.org/officeDocument/2006/relationships/image"/><Relationship Id="rId2" Target="../media/image1.png" Type="http://schemas.openxmlformats.org/officeDocument/2006/relationships/image"/><Relationship Id="rId20" Target="../media/image51.svg" Type="http://schemas.openxmlformats.org/officeDocument/2006/relationships/image"/><Relationship Id="rId21" Target="../media/image84.png" Type="http://schemas.openxmlformats.org/officeDocument/2006/relationships/image"/><Relationship Id="rId22" Target="../media/image85.svg" Type="http://schemas.openxmlformats.org/officeDocument/2006/relationships/image"/><Relationship Id="rId23" Target="../media/image86.png" Type="http://schemas.openxmlformats.org/officeDocument/2006/relationships/image"/><Relationship Id="rId24" Target="../media/image87.svg" Type="http://schemas.openxmlformats.org/officeDocument/2006/relationships/image"/><Relationship Id="rId25" Target="../media/image88.png" Type="http://schemas.openxmlformats.org/officeDocument/2006/relationships/image"/><Relationship Id="rId26" Target="../media/image89.png" Type="http://schemas.openxmlformats.org/officeDocument/2006/relationships/image"/><Relationship Id="rId27" Target="../media/image90.sv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5.svg" Type="http://schemas.openxmlformats.org/officeDocument/2006/relationships/image"/><Relationship Id="rId11" Target="../media/image18.png" Type="http://schemas.openxmlformats.org/officeDocument/2006/relationships/image"/><Relationship Id="rId12" Target="../media/image19.svg" Type="http://schemas.openxmlformats.org/officeDocument/2006/relationships/image"/><Relationship Id="rId13" Target="../media/image22.png" Type="http://schemas.openxmlformats.org/officeDocument/2006/relationships/image"/><Relationship Id="rId14" Target="../media/image23.svg" Type="http://schemas.openxmlformats.org/officeDocument/2006/relationships/image"/><Relationship Id="rId15" Target="../media/image24.png" Type="http://schemas.openxmlformats.org/officeDocument/2006/relationships/image"/><Relationship Id="rId16" Target="../media/image25.svg" Type="http://schemas.openxmlformats.org/officeDocument/2006/relationships/image"/><Relationship Id="rId17" Target="../media/image26.png" Type="http://schemas.openxmlformats.org/officeDocument/2006/relationships/image"/><Relationship Id="rId18" Target="../media/image27.svg" Type="http://schemas.openxmlformats.org/officeDocument/2006/relationships/image"/><Relationship Id="rId19" Target="../media/image28.png" Type="http://schemas.openxmlformats.org/officeDocument/2006/relationships/image"/><Relationship Id="rId2" Target="../media/image1.png" Type="http://schemas.openxmlformats.org/officeDocument/2006/relationships/image"/><Relationship Id="rId20" Target="../media/image29.svg" Type="http://schemas.openxmlformats.org/officeDocument/2006/relationships/image"/><Relationship Id="rId21" Target="../media/image30.png" Type="http://schemas.openxmlformats.org/officeDocument/2006/relationships/image"/><Relationship Id="rId22" Target="../media/image31.svg" Type="http://schemas.openxmlformats.org/officeDocument/2006/relationships/image"/><Relationship Id="rId23" Target="../media/image20.png" Type="http://schemas.openxmlformats.org/officeDocument/2006/relationships/image"/><Relationship Id="rId24" Target="../media/image21.svg" Type="http://schemas.openxmlformats.org/officeDocument/2006/relationships/image"/><Relationship Id="rId25" Target="../media/image61.png" Type="http://schemas.openxmlformats.org/officeDocument/2006/relationships/image"/><Relationship Id="rId26" Target="../media/image62.svg" Type="http://schemas.openxmlformats.org/officeDocument/2006/relationships/image"/><Relationship Id="rId27" Target="../media/image91.png" Type="http://schemas.openxmlformats.org/officeDocument/2006/relationships/image"/><Relationship Id="rId28" Target="../media/image92.svg" Type="http://schemas.openxmlformats.org/officeDocument/2006/relationships/image"/><Relationship Id="rId29" Target="../media/image93.png" Type="http://schemas.openxmlformats.org/officeDocument/2006/relationships/image"/><Relationship Id="rId3" Target="../media/image6.png" Type="http://schemas.openxmlformats.org/officeDocument/2006/relationships/image"/><Relationship Id="rId30" Target="../media/image94.svg" Type="http://schemas.openxmlformats.org/officeDocument/2006/relationships/image"/><Relationship Id="rId31" Target="../media/image50.png" Type="http://schemas.openxmlformats.org/officeDocument/2006/relationships/image"/><Relationship Id="rId32" Target="../media/image51.svg" Type="http://schemas.openxmlformats.org/officeDocument/2006/relationships/image"/><Relationship Id="rId33" Target="../media/image95.png" Type="http://schemas.openxmlformats.org/officeDocument/2006/relationships/image"/><Relationship Id="rId34" Target="../media/image96.sv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2.png" Type="http://schemas.openxmlformats.org/officeDocument/2006/relationships/image"/><Relationship Id="rId8" Target="../media/image13.svg" Type="http://schemas.openxmlformats.org/officeDocument/2006/relationships/image"/><Relationship Id="rId9" Target="../media/image1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svg" Type="http://schemas.openxmlformats.org/officeDocument/2006/relationships/image"/><Relationship Id="rId11" Target="../media/image22.png" Type="http://schemas.openxmlformats.org/officeDocument/2006/relationships/image"/><Relationship Id="rId12" Target="../media/image23.svg" Type="http://schemas.openxmlformats.org/officeDocument/2006/relationships/image"/><Relationship Id="rId13" Target="../media/image30.png" Type="http://schemas.openxmlformats.org/officeDocument/2006/relationships/image"/><Relationship Id="rId14" Target="../media/image31.svg" Type="http://schemas.openxmlformats.org/officeDocument/2006/relationships/image"/><Relationship Id="rId15" Target="../media/image20.png" Type="http://schemas.openxmlformats.org/officeDocument/2006/relationships/image"/><Relationship Id="rId16" Target="../media/image21.svg" Type="http://schemas.openxmlformats.org/officeDocument/2006/relationships/image"/><Relationship Id="rId17" Target="../media/image24.png" Type="http://schemas.openxmlformats.org/officeDocument/2006/relationships/image"/><Relationship Id="rId18" Target="../media/image25.svg" Type="http://schemas.openxmlformats.org/officeDocument/2006/relationships/image"/><Relationship Id="rId19" Target="../media/image26.png" Type="http://schemas.openxmlformats.org/officeDocument/2006/relationships/image"/><Relationship Id="rId2" Target="../media/image1.png" Type="http://schemas.openxmlformats.org/officeDocument/2006/relationships/image"/><Relationship Id="rId20" Target="../media/image27.svg" Type="http://schemas.openxmlformats.org/officeDocument/2006/relationships/image"/><Relationship Id="rId21" Target="../media/image28.png" Type="http://schemas.openxmlformats.org/officeDocument/2006/relationships/image"/><Relationship Id="rId22" Target="../media/image29.svg" Type="http://schemas.openxmlformats.org/officeDocument/2006/relationships/image"/><Relationship Id="rId23" Target="../media/image97.png" Type="http://schemas.openxmlformats.org/officeDocument/2006/relationships/image"/><Relationship Id="rId24" Target="../media/image98.svg" Type="http://schemas.openxmlformats.org/officeDocument/2006/relationships/image"/><Relationship Id="rId25" Target="../media/image50.png" Type="http://schemas.openxmlformats.org/officeDocument/2006/relationships/image"/><Relationship Id="rId26" Target="../media/image51.svg" Type="http://schemas.openxmlformats.org/officeDocument/2006/relationships/image"/><Relationship Id="rId27" Target="../media/image99.png" Type="http://schemas.openxmlformats.org/officeDocument/2006/relationships/image"/><Relationship Id="rId28" Target="../media/image100.svg" Type="http://schemas.openxmlformats.org/officeDocument/2006/relationships/image"/><Relationship Id="rId29" Target="../media/image101.png" Type="http://schemas.openxmlformats.org/officeDocument/2006/relationships/image"/><Relationship Id="rId3" Target="../media/image6.png" Type="http://schemas.openxmlformats.org/officeDocument/2006/relationships/image"/><Relationship Id="rId30" Target="../media/image102.svg" Type="http://schemas.openxmlformats.org/officeDocument/2006/relationships/image"/><Relationship Id="rId31" Target="../media/image103.png" Type="http://schemas.openxmlformats.org/officeDocument/2006/relationships/image"/><Relationship Id="rId32" Target="../media/image104.svg" Type="http://schemas.openxmlformats.org/officeDocument/2006/relationships/image"/><Relationship Id="rId33" Target="../media/image105.png" Type="http://schemas.openxmlformats.org/officeDocument/2006/relationships/image"/><Relationship Id="rId34" Target="../media/image106.svg" Type="http://schemas.openxmlformats.org/officeDocument/2006/relationships/image"/><Relationship Id="rId35" Target="../media/image107.png" Type="http://schemas.openxmlformats.org/officeDocument/2006/relationships/image"/><Relationship Id="rId36" Target="../media/image108.sv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4.png" Type="http://schemas.openxmlformats.org/officeDocument/2006/relationships/image"/><Relationship Id="rId8" Target="../media/image15.svg" Type="http://schemas.openxmlformats.org/officeDocument/2006/relationships/image"/><Relationship Id="rId9" Target="../media/image1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C4EDFE"/>
        </a:solidFill>
      </p:bgPr>
    </p:bg>
    <p:spTree>
      <p:nvGrpSpPr>
        <p:cNvPr id="1" name=""/>
        <p:cNvGrpSpPr/>
        <p:nvPr/>
      </p:nvGrpSpPr>
      <p:grpSpPr>
        <a:xfrm>
          <a:off x="0" y="0"/>
          <a:ext cx="0" cy="0"/>
          <a:chOff x="0" y="0"/>
          <a:chExt cx="0" cy="0"/>
        </a:xfrm>
      </p:grpSpPr>
      <p:sp>
        <p:nvSpPr>
          <p:cNvPr name="Freeform 2" id="2"/>
          <p:cNvSpPr/>
          <p:nvPr/>
        </p:nvSpPr>
        <p:spPr>
          <a:xfrm flipH="false" flipV="false" rot="0">
            <a:off x="0" y="4725420"/>
            <a:ext cx="18288000" cy="5561580"/>
          </a:xfrm>
          <a:custGeom>
            <a:avLst/>
            <a:gdLst/>
            <a:ahLst/>
            <a:cxnLst/>
            <a:rect r="r" b="b" t="t" l="l"/>
            <a:pathLst>
              <a:path h="5561580" w="18288000">
                <a:moveTo>
                  <a:pt x="0" y="0"/>
                </a:moveTo>
                <a:lnTo>
                  <a:pt x="18288000" y="0"/>
                </a:lnTo>
                <a:lnTo>
                  <a:pt x="18288000" y="5561580"/>
                </a:lnTo>
                <a:lnTo>
                  <a:pt x="0" y="5561580"/>
                </a:lnTo>
                <a:lnTo>
                  <a:pt x="0" y="0"/>
                </a:lnTo>
                <a:close/>
              </a:path>
            </a:pathLst>
          </a:custGeom>
          <a:blipFill>
            <a:blip r:embed="rId2"/>
            <a:stretch>
              <a:fillRect l="0" t="-138399" r="0" b="-90427"/>
            </a:stretch>
          </a:blipFill>
        </p:spPr>
      </p:sp>
      <p:sp>
        <p:nvSpPr>
          <p:cNvPr name="Freeform 3" id="3"/>
          <p:cNvSpPr/>
          <p:nvPr/>
        </p:nvSpPr>
        <p:spPr>
          <a:xfrm flipH="false" flipV="false" rot="0">
            <a:off x="0" y="8366760"/>
            <a:ext cx="18288000" cy="1920240"/>
          </a:xfrm>
          <a:custGeom>
            <a:avLst/>
            <a:gdLst/>
            <a:ahLst/>
            <a:cxnLst/>
            <a:rect r="r" b="b" t="t" l="l"/>
            <a:pathLst>
              <a:path h="1920240" w="18288000">
                <a:moveTo>
                  <a:pt x="0" y="0"/>
                </a:moveTo>
                <a:lnTo>
                  <a:pt x="18288000" y="0"/>
                </a:lnTo>
                <a:lnTo>
                  <a:pt x="18288000" y="1920240"/>
                </a:lnTo>
                <a:lnTo>
                  <a:pt x="0" y="19202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21310" y="1800995"/>
            <a:ext cx="5727219" cy="2519976"/>
          </a:xfrm>
          <a:custGeom>
            <a:avLst/>
            <a:gdLst/>
            <a:ahLst/>
            <a:cxnLst/>
            <a:rect r="r" b="b" t="t" l="l"/>
            <a:pathLst>
              <a:path h="2519976" w="5727219">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3821510" y="1849901"/>
            <a:ext cx="4947673" cy="3055188"/>
          </a:xfrm>
          <a:custGeom>
            <a:avLst/>
            <a:gdLst/>
            <a:ahLst/>
            <a:cxnLst/>
            <a:rect r="r" b="b" t="t" l="l"/>
            <a:pathLst>
              <a:path h="3055188" w="4947673">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true" flipV="false" rot="0">
            <a:off x="9726179" y="2754029"/>
            <a:ext cx="4903235" cy="1746778"/>
          </a:xfrm>
          <a:custGeom>
            <a:avLst/>
            <a:gdLst/>
            <a:ahLst/>
            <a:cxnLst/>
            <a:rect r="r" b="b" t="t" l="l"/>
            <a:pathLst>
              <a:path h="1746778" w="4903235">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5648091" y="2115038"/>
            <a:ext cx="4313035" cy="2663299"/>
          </a:xfrm>
          <a:custGeom>
            <a:avLst/>
            <a:gdLst/>
            <a:ahLst/>
            <a:cxnLst/>
            <a:rect r="r" b="b" t="t" l="l"/>
            <a:pathLst>
              <a:path h="2663299" w="4313035">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7872859" y="485716"/>
            <a:ext cx="2542283" cy="1086248"/>
          </a:xfrm>
          <a:custGeom>
            <a:avLst/>
            <a:gdLst/>
            <a:ahLst/>
            <a:cxnLst/>
            <a:rect r="r" b="b" t="t" l="l"/>
            <a:pathLst>
              <a:path h="1086248" w="2542283">
                <a:moveTo>
                  <a:pt x="0" y="0"/>
                </a:moveTo>
                <a:lnTo>
                  <a:pt x="2542282" y="0"/>
                </a:lnTo>
                <a:lnTo>
                  <a:pt x="2542282" y="1086248"/>
                </a:lnTo>
                <a:lnTo>
                  <a:pt x="0" y="108624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0">
            <a:off x="13821510" y="1069044"/>
            <a:ext cx="1615807" cy="1005840"/>
          </a:xfrm>
          <a:custGeom>
            <a:avLst/>
            <a:gdLst/>
            <a:ahLst/>
            <a:cxnLst/>
            <a:rect r="r" b="b" t="t" l="l"/>
            <a:pathLst>
              <a:path h="1005840" w="1615807">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0" id="10"/>
          <p:cNvSpPr/>
          <p:nvPr/>
        </p:nvSpPr>
        <p:spPr>
          <a:xfrm flipH="false" flipV="false" rot="0">
            <a:off x="3875127" y="1176416"/>
            <a:ext cx="1730782" cy="1029028"/>
          </a:xfrm>
          <a:custGeom>
            <a:avLst/>
            <a:gdLst/>
            <a:ahLst/>
            <a:cxnLst/>
            <a:rect r="r" b="b" t="t" l="l"/>
            <a:pathLst>
              <a:path h="1029028" w="1730782">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1" id="11"/>
          <p:cNvSpPr/>
          <p:nvPr/>
        </p:nvSpPr>
        <p:spPr>
          <a:xfrm flipH="false" flipV="false" rot="0">
            <a:off x="0" y="3627418"/>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l="0" t="0" r="0" b="-35962"/>
            </a:stretch>
          </a:blipFill>
        </p:spPr>
      </p:sp>
      <p:sp>
        <p:nvSpPr>
          <p:cNvPr name="Freeform 12" id="12"/>
          <p:cNvSpPr/>
          <p:nvPr/>
        </p:nvSpPr>
        <p:spPr>
          <a:xfrm flipH="false" flipV="false" rot="-10800000">
            <a:off x="0" y="4439070"/>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l="0" t="0" r="0" b="-35962"/>
            </a:stretch>
          </a:blipFill>
        </p:spPr>
      </p:sp>
      <p:sp>
        <p:nvSpPr>
          <p:cNvPr name="Freeform 13" id="13"/>
          <p:cNvSpPr/>
          <p:nvPr/>
        </p:nvSpPr>
        <p:spPr>
          <a:xfrm flipH="false" flipV="false" rot="0">
            <a:off x="15170497" y="2205444"/>
            <a:ext cx="1641929" cy="2759545"/>
          </a:xfrm>
          <a:custGeom>
            <a:avLst/>
            <a:gdLst/>
            <a:ahLst/>
            <a:cxnLst/>
            <a:rect r="r" b="b" t="t" l="l"/>
            <a:pathLst>
              <a:path h="2759545" w="1641929">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4" id="14"/>
          <p:cNvSpPr/>
          <p:nvPr/>
        </p:nvSpPr>
        <p:spPr>
          <a:xfrm flipH="false" flipV="false" rot="0">
            <a:off x="12681349" y="1800995"/>
            <a:ext cx="1882576" cy="3163994"/>
          </a:xfrm>
          <a:custGeom>
            <a:avLst/>
            <a:gdLst/>
            <a:ahLst/>
            <a:cxnLst/>
            <a:rect r="r" b="b" t="t" l="l"/>
            <a:pathLst>
              <a:path h="3163994" w="1882576">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5" id="15"/>
          <p:cNvSpPr/>
          <p:nvPr/>
        </p:nvSpPr>
        <p:spPr>
          <a:xfrm flipH="false" flipV="false" rot="0">
            <a:off x="5005530" y="2115038"/>
            <a:ext cx="1695721" cy="2849952"/>
          </a:xfrm>
          <a:custGeom>
            <a:avLst/>
            <a:gdLst/>
            <a:ahLst/>
            <a:cxnLst/>
            <a:rect r="r" b="b" t="t" l="l"/>
            <a:pathLst>
              <a:path h="2849952" w="1695721">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6" id="16"/>
          <p:cNvSpPr/>
          <p:nvPr/>
        </p:nvSpPr>
        <p:spPr>
          <a:xfrm flipH="false" flipV="false" rot="0">
            <a:off x="2566996" y="1740466"/>
            <a:ext cx="1948065" cy="3274059"/>
          </a:xfrm>
          <a:custGeom>
            <a:avLst/>
            <a:gdLst/>
            <a:ahLst/>
            <a:cxnLst/>
            <a:rect r="r" b="b" t="t" l="l"/>
            <a:pathLst>
              <a:path h="3274059" w="1948065">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7" id="17"/>
          <p:cNvSpPr/>
          <p:nvPr/>
        </p:nvSpPr>
        <p:spPr>
          <a:xfrm flipH="false" flipV="false" rot="0">
            <a:off x="618930" y="1963073"/>
            <a:ext cx="1786140" cy="3001917"/>
          </a:xfrm>
          <a:custGeom>
            <a:avLst/>
            <a:gdLst/>
            <a:ahLst/>
            <a:cxnLst/>
            <a:rect r="r" b="b" t="t" l="l"/>
            <a:pathLst>
              <a:path h="3001917" w="1786140">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18" id="18"/>
          <p:cNvSpPr/>
          <p:nvPr/>
        </p:nvSpPr>
        <p:spPr>
          <a:xfrm flipH="false" flipV="false" rot="0">
            <a:off x="618930" y="2894493"/>
            <a:ext cx="3834057" cy="2238131"/>
          </a:xfrm>
          <a:custGeom>
            <a:avLst/>
            <a:gdLst/>
            <a:ahLst/>
            <a:cxnLst/>
            <a:rect r="r" b="b" t="t" l="l"/>
            <a:pathLst>
              <a:path h="2238131" w="3834057">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19" id="19"/>
          <p:cNvSpPr/>
          <p:nvPr/>
        </p:nvSpPr>
        <p:spPr>
          <a:xfrm flipH="false" flipV="false" rot="0">
            <a:off x="13542854" y="3028416"/>
            <a:ext cx="2839870" cy="2062455"/>
          </a:xfrm>
          <a:custGeom>
            <a:avLst/>
            <a:gdLst/>
            <a:ahLst/>
            <a:cxnLst/>
            <a:rect r="r" b="b" t="t" l="l"/>
            <a:pathLst>
              <a:path h="2062455" w="2839870">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20" id="20"/>
          <p:cNvSpPr/>
          <p:nvPr/>
        </p:nvSpPr>
        <p:spPr>
          <a:xfrm flipH="false" flipV="false" rot="0">
            <a:off x="3701727" y="3446688"/>
            <a:ext cx="2471393" cy="1794849"/>
          </a:xfrm>
          <a:custGeom>
            <a:avLst/>
            <a:gdLst/>
            <a:ahLst/>
            <a:cxnLst/>
            <a:rect r="r" b="b" t="t" l="l"/>
            <a:pathLst>
              <a:path h="1794849" w="2471393">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21" id="21"/>
          <p:cNvSpPr/>
          <p:nvPr/>
        </p:nvSpPr>
        <p:spPr>
          <a:xfrm flipH="false" flipV="false" rot="0">
            <a:off x="4184756" y="2854685"/>
            <a:ext cx="10167726" cy="9392436"/>
          </a:xfrm>
          <a:custGeom>
            <a:avLst/>
            <a:gdLst/>
            <a:ahLst/>
            <a:cxnLst/>
            <a:rect r="r" b="b" t="t" l="l"/>
            <a:pathLst>
              <a:path h="9392436" w="10167726">
                <a:moveTo>
                  <a:pt x="0" y="0"/>
                </a:moveTo>
                <a:lnTo>
                  <a:pt x="10167725" y="0"/>
                </a:lnTo>
                <a:lnTo>
                  <a:pt x="10167725" y="9392436"/>
                </a:lnTo>
                <a:lnTo>
                  <a:pt x="0" y="9392436"/>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22" id="22"/>
          <p:cNvSpPr/>
          <p:nvPr/>
        </p:nvSpPr>
        <p:spPr>
          <a:xfrm flipH="true" flipV="false" rot="0">
            <a:off x="15872541" y="4013558"/>
            <a:ext cx="1972198" cy="1077313"/>
          </a:xfrm>
          <a:custGeom>
            <a:avLst/>
            <a:gdLst/>
            <a:ahLst/>
            <a:cxnLst/>
            <a:rect r="r" b="b" t="t" l="l"/>
            <a:pathLst>
              <a:path h="1077313" w="1972198">
                <a:moveTo>
                  <a:pt x="1972198" y="0"/>
                </a:moveTo>
                <a:lnTo>
                  <a:pt x="0" y="0"/>
                </a:lnTo>
                <a:lnTo>
                  <a:pt x="0" y="1077313"/>
                </a:lnTo>
                <a:lnTo>
                  <a:pt x="1972198" y="1077313"/>
                </a:lnTo>
                <a:lnTo>
                  <a:pt x="1972198" y="0"/>
                </a:lnTo>
                <a:close/>
              </a:path>
            </a:pathLst>
          </a:custGeom>
          <a:blipFill>
            <a:blip r:embed="rId35">
              <a:extLst>
                <a:ext uri="{96DAC541-7B7A-43D3-8B79-37D633B846F1}">
                  <asvg:svgBlip xmlns:asvg="http://schemas.microsoft.com/office/drawing/2016/SVG/main" r:embed="rId36"/>
                </a:ext>
              </a:extLst>
            </a:blip>
            <a:stretch>
              <a:fillRect l="0" t="0" r="0" b="0"/>
            </a:stretch>
          </a:blipFill>
        </p:spPr>
      </p:sp>
      <p:sp>
        <p:nvSpPr>
          <p:cNvPr name="Freeform 23" id="23"/>
          <p:cNvSpPr/>
          <p:nvPr/>
        </p:nvSpPr>
        <p:spPr>
          <a:xfrm flipH="false" flipV="false" rot="0">
            <a:off x="14542980" y="4344112"/>
            <a:ext cx="1139062" cy="946457"/>
          </a:xfrm>
          <a:custGeom>
            <a:avLst/>
            <a:gdLst/>
            <a:ahLst/>
            <a:cxnLst/>
            <a:rect r="r" b="b" t="t" l="l"/>
            <a:pathLst>
              <a:path h="946457" w="1139062">
                <a:moveTo>
                  <a:pt x="0" y="0"/>
                </a:moveTo>
                <a:lnTo>
                  <a:pt x="1139062" y="0"/>
                </a:lnTo>
                <a:lnTo>
                  <a:pt x="1139062" y="946457"/>
                </a:lnTo>
                <a:lnTo>
                  <a:pt x="0" y="946457"/>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p:spPr>
      </p:sp>
      <p:sp>
        <p:nvSpPr>
          <p:cNvPr name="Freeform 24" id="24"/>
          <p:cNvSpPr/>
          <p:nvPr/>
        </p:nvSpPr>
        <p:spPr>
          <a:xfrm flipH="false" flipV="false" rot="0">
            <a:off x="15170497" y="8589829"/>
            <a:ext cx="4500831" cy="2066631"/>
          </a:xfrm>
          <a:custGeom>
            <a:avLst/>
            <a:gdLst/>
            <a:ahLst/>
            <a:cxnLst/>
            <a:rect r="r" b="b" t="t" l="l"/>
            <a:pathLst>
              <a:path h="2066631" w="4500831">
                <a:moveTo>
                  <a:pt x="0" y="0"/>
                </a:moveTo>
                <a:lnTo>
                  <a:pt x="4500831" y="0"/>
                </a:lnTo>
                <a:lnTo>
                  <a:pt x="4500831" y="2066632"/>
                </a:lnTo>
                <a:lnTo>
                  <a:pt x="0" y="2066632"/>
                </a:lnTo>
                <a:lnTo>
                  <a:pt x="0" y="0"/>
                </a:lnTo>
                <a:close/>
              </a:path>
            </a:pathLst>
          </a:custGeom>
          <a:blipFill>
            <a:blip r:embed="rId39"/>
            <a:stretch>
              <a:fillRect l="0" t="0" r="0" b="0"/>
            </a:stretch>
          </a:blipFill>
        </p:spPr>
      </p:sp>
      <p:sp>
        <p:nvSpPr>
          <p:cNvPr name="Freeform 25" id="25"/>
          <p:cNvSpPr/>
          <p:nvPr/>
        </p:nvSpPr>
        <p:spPr>
          <a:xfrm flipH="false" flipV="false" rot="0">
            <a:off x="-478212" y="9029318"/>
            <a:ext cx="2194284" cy="1505828"/>
          </a:xfrm>
          <a:custGeom>
            <a:avLst/>
            <a:gdLst/>
            <a:ahLst/>
            <a:cxnLst/>
            <a:rect r="r" b="b" t="t" l="l"/>
            <a:pathLst>
              <a:path h="1505828" w="2194284">
                <a:moveTo>
                  <a:pt x="0" y="0"/>
                </a:moveTo>
                <a:lnTo>
                  <a:pt x="2194284" y="0"/>
                </a:lnTo>
                <a:lnTo>
                  <a:pt x="2194284" y="1505828"/>
                </a:lnTo>
                <a:lnTo>
                  <a:pt x="0" y="1505828"/>
                </a:lnTo>
                <a:lnTo>
                  <a:pt x="0" y="0"/>
                </a:lnTo>
                <a:close/>
              </a:path>
            </a:pathLst>
          </a:custGeom>
          <a:blipFill>
            <a:blip r:embed="rId40"/>
            <a:stretch>
              <a:fillRect l="0" t="0" r="0" b="0"/>
            </a:stretch>
          </a:blipFill>
        </p:spPr>
      </p:sp>
      <p:sp>
        <p:nvSpPr>
          <p:cNvPr name="Freeform 26" id="26"/>
          <p:cNvSpPr/>
          <p:nvPr/>
        </p:nvSpPr>
        <p:spPr>
          <a:xfrm flipH="false" flipV="false" rot="0">
            <a:off x="16789106" y="8577807"/>
            <a:ext cx="2676064" cy="2090675"/>
          </a:xfrm>
          <a:custGeom>
            <a:avLst/>
            <a:gdLst/>
            <a:ahLst/>
            <a:cxnLst/>
            <a:rect r="r" b="b" t="t" l="l"/>
            <a:pathLst>
              <a:path h="2090675" w="2676064">
                <a:moveTo>
                  <a:pt x="0" y="0"/>
                </a:moveTo>
                <a:lnTo>
                  <a:pt x="2676064" y="0"/>
                </a:lnTo>
                <a:lnTo>
                  <a:pt x="2676064" y="2090675"/>
                </a:lnTo>
                <a:lnTo>
                  <a:pt x="0" y="2090675"/>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p:spPr>
      </p:sp>
      <p:sp>
        <p:nvSpPr>
          <p:cNvPr name="Freeform 27" id="27"/>
          <p:cNvSpPr/>
          <p:nvPr/>
        </p:nvSpPr>
        <p:spPr>
          <a:xfrm flipH="false" flipV="false" rot="0">
            <a:off x="-1162681" y="8908003"/>
            <a:ext cx="2082742" cy="1627143"/>
          </a:xfrm>
          <a:custGeom>
            <a:avLst/>
            <a:gdLst/>
            <a:ahLst/>
            <a:cxnLst/>
            <a:rect r="r" b="b" t="t" l="l"/>
            <a:pathLst>
              <a:path h="1627143" w="2082742">
                <a:moveTo>
                  <a:pt x="0" y="0"/>
                </a:moveTo>
                <a:lnTo>
                  <a:pt x="2082742" y="0"/>
                </a:lnTo>
                <a:lnTo>
                  <a:pt x="2082742" y="1627143"/>
                </a:lnTo>
                <a:lnTo>
                  <a:pt x="0" y="1627143"/>
                </a:lnTo>
                <a:lnTo>
                  <a:pt x="0" y="0"/>
                </a:lnTo>
                <a:close/>
              </a:path>
            </a:pathLst>
          </a:custGeom>
          <a:blipFill>
            <a:blip r:embed="rId41">
              <a:extLst>
                <a:ext uri="{96DAC541-7B7A-43D3-8B79-37D633B846F1}">
                  <asvg:svgBlip xmlns:asvg="http://schemas.microsoft.com/office/drawing/2016/SVG/main" r:embed="rId42"/>
                </a:ext>
              </a:extLst>
            </a:blip>
            <a:stretch>
              <a:fillRect l="0" t="0" r="0" b="0"/>
            </a:stretch>
          </a:blipFill>
        </p:spPr>
      </p:sp>
      <p:sp>
        <p:nvSpPr>
          <p:cNvPr name="Freeform 28" id="28"/>
          <p:cNvSpPr/>
          <p:nvPr/>
        </p:nvSpPr>
        <p:spPr>
          <a:xfrm flipH="true" flipV="false" rot="0">
            <a:off x="7804608" y="8636259"/>
            <a:ext cx="2928020" cy="2287516"/>
          </a:xfrm>
          <a:custGeom>
            <a:avLst/>
            <a:gdLst/>
            <a:ahLst/>
            <a:cxnLst/>
            <a:rect r="r" b="b" t="t" l="l"/>
            <a:pathLst>
              <a:path h="2287516" w="2928020">
                <a:moveTo>
                  <a:pt x="2928021" y="0"/>
                </a:moveTo>
                <a:lnTo>
                  <a:pt x="0" y="0"/>
                </a:lnTo>
                <a:lnTo>
                  <a:pt x="0" y="2287516"/>
                </a:lnTo>
                <a:lnTo>
                  <a:pt x="2928021" y="2287516"/>
                </a:lnTo>
                <a:lnTo>
                  <a:pt x="2928021" y="0"/>
                </a:lnTo>
                <a:close/>
              </a:path>
            </a:pathLst>
          </a:custGeom>
          <a:blipFill>
            <a:blip r:embed="rId41">
              <a:extLst>
                <a:ext uri="{96DAC541-7B7A-43D3-8B79-37D633B846F1}">
                  <asvg:svgBlip xmlns:asvg="http://schemas.microsoft.com/office/drawing/2016/SVG/main" r:embed="rId42"/>
                </a:ext>
              </a:extLst>
            </a:blip>
            <a:stretch>
              <a:fillRect l="0" t="0" r="0" b="0"/>
            </a:stretch>
          </a:blipFill>
        </p:spPr>
      </p:sp>
      <p:sp>
        <p:nvSpPr>
          <p:cNvPr name="Freeform 29" id="29"/>
          <p:cNvSpPr/>
          <p:nvPr/>
        </p:nvSpPr>
        <p:spPr>
          <a:xfrm flipH="false" flipV="false" rot="0">
            <a:off x="1028700" y="6723867"/>
            <a:ext cx="2100173" cy="1404491"/>
          </a:xfrm>
          <a:custGeom>
            <a:avLst/>
            <a:gdLst/>
            <a:ahLst/>
            <a:cxnLst/>
            <a:rect r="r" b="b" t="t" l="l"/>
            <a:pathLst>
              <a:path h="1404491" w="2100173">
                <a:moveTo>
                  <a:pt x="0" y="0"/>
                </a:moveTo>
                <a:lnTo>
                  <a:pt x="2100173" y="0"/>
                </a:lnTo>
                <a:lnTo>
                  <a:pt x="2100173" y="1404491"/>
                </a:lnTo>
                <a:lnTo>
                  <a:pt x="0" y="1404491"/>
                </a:lnTo>
                <a:lnTo>
                  <a:pt x="0" y="0"/>
                </a:lnTo>
                <a:close/>
              </a:path>
            </a:pathLst>
          </a:custGeom>
          <a:blipFill>
            <a:blip r:embed="rId43">
              <a:extLst>
                <a:ext uri="{96DAC541-7B7A-43D3-8B79-37D633B846F1}">
                  <asvg:svgBlip xmlns:asvg="http://schemas.microsoft.com/office/drawing/2016/SVG/main" r:embed="rId44"/>
                </a:ext>
              </a:extLst>
            </a:blip>
            <a:stretch>
              <a:fillRect l="0" t="0" r="0" b="0"/>
            </a:stretch>
          </a:blipFill>
        </p:spPr>
      </p:sp>
      <p:sp>
        <p:nvSpPr>
          <p:cNvPr name="Freeform 30" id="30"/>
          <p:cNvSpPr/>
          <p:nvPr/>
        </p:nvSpPr>
        <p:spPr>
          <a:xfrm flipH="false" flipV="false" rot="0">
            <a:off x="7421612" y="45727"/>
            <a:ext cx="3311017" cy="2071583"/>
          </a:xfrm>
          <a:custGeom>
            <a:avLst/>
            <a:gdLst/>
            <a:ahLst/>
            <a:cxnLst/>
            <a:rect r="r" b="b" t="t" l="l"/>
            <a:pathLst>
              <a:path h="2071583" w="3311017">
                <a:moveTo>
                  <a:pt x="0" y="0"/>
                </a:moveTo>
                <a:lnTo>
                  <a:pt x="3311017" y="0"/>
                </a:lnTo>
                <a:lnTo>
                  <a:pt x="3311017" y="2071583"/>
                </a:lnTo>
                <a:lnTo>
                  <a:pt x="0" y="2071583"/>
                </a:lnTo>
                <a:lnTo>
                  <a:pt x="0" y="0"/>
                </a:lnTo>
                <a:close/>
              </a:path>
            </a:pathLst>
          </a:custGeom>
          <a:blipFill>
            <a:blip r:embed="rId45"/>
            <a:stretch>
              <a:fillRect l="0" t="0" r="0" b="0"/>
            </a:stretch>
          </a:blipFill>
        </p:spPr>
      </p:sp>
      <p:sp>
        <p:nvSpPr>
          <p:cNvPr name="TextBox 31" id="31"/>
          <p:cNvSpPr txBox="true"/>
          <p:nvPr/>
        </p:nvSpPr>
        <p:spPr>
          <a:xfrm rot="0">
            <a:off x="5444035" y="3644830"/>
            <a:ext cx="7649167" cy="2463165"/>
          </a:xfrm>
          <a:prstGeom prst="rect">
            <a:avLst/>
          </a:prstGeom>
        </p:spPr>
        <p:txBody>
          <a:bodyPr anchor="t" rtlCol="false" tIns="0" lIns="0" bIns="0" rIns="0">
            <a:spAutoFit/>
          </a:bodyPr>
          <a:lstStyle/>
          <a:p>
            <a:pPr algn="ctr">
              <a:lnSpc>
                <a:spcPts val="20160"/>
              </a:lnSpc>
            </a:pPr>
            <a:r>
              <a:rPr lang="en-US" sz="14400" spc="5011">
                <a:solidFill>
                  <a:srgbClr val="000000"/>
                </a:solidFill>
                <a:latin typeface="More Sugar"/>
                <a:ea typeface="More Sugar"/>
                <a:cs typeface="More Sugar"/>
                <a:sym typeface="More Sugar"/>
              </a:rPr>
              <a:t>NSQ</a:t>
            </a:r>
          </a:p>
        </p:txBody>
      </p:sp>
      <p:sp>
        <p:nvSpPr>
          <p:cNvPr name="TextBox 32" id="32"/>
          <p:cNvSpPr txBox="true"/>
          <p:nvPr/>
        </p:nvSpPr>
        <p:spPr>
          <a:xfrm rot="0">
            <a:off x="5605909" y="5599011"/>
            <a:ext cx="7245772" cy="1337310"/>
          </a:xfrm>
          <a:prstGeom prst="rect">
            <a:avLst/>
          </a:prstGeom>
        </p:spPr>
        <p:txBody>
          <a:bodyPr anchor="t" rtlCol="false" tIns="0" lIns="0" bIns="0" rIns="0">
            <a:spAutoFit/>
          </a:bodyPr>
          <a:lstStyle/>
          <a:p>
            <a:pPr algn="ctr">
              <a:lnSpc>
                <a:spcPts val="5040"/>
              </a:lnSpc>
            </a:pPr>
            <a:r>
              <a:rPr lang="en-US" sz="3600" spc="1353">
                <a:solidFill>
                  <a:srgbClr val="000000"/>
                </a:solidFill>
                <a:latin typeface="Jua"/>
                <a:ea typeface="Jua"/>
                <a:cs typeface="Jua"/>
                <a:sym typeface="Jua"/>
              </a:rPr>
              <a:t>Online Course Standards Refresh</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C4EDFE"/>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TextBox 3" id="3"/>
          <p:cNvSpPr txBox="true"/>
          <p:nvPr/>
        </p:nvSpPr>
        <p:spPr>
          <a:xfrm rot="0">
            <a:off x="0" y="8027667"/>
            <a:ext cx="18288000" cy="1230633"/>
          </a:xfrm>
          <a:prstGeom prst="rect">
            <a:avLst/>
          </a:prstGeom>
        </p:spPr>
        <p:txBody>
          <a:bodyPr anchor="t" rtlCol="false" tIns="0" lIns="0" bIns="0" rIns="0">
            <a:spAutoFit/>
          </a:bodyPr>
          <a:lstStyle/>
          <a:p>
            <a:pPr algn="ctr">
              <a:lnSpc>
                <a:spcPts val="8819"/>
              </a:lnSpc>
            </a:pPr>
            <a:r>
              <a:rPr lang="en-US" sz="6299">
                <a:solidFill>
                  <a:srgbClr val="000000"/>
                </a:solidFill>
                <a:latin typeface="Jua"/>
                <a:ea typeface="Jua"/>
                <a:cs typeface="Jua"/>
                <a:sym typeface="Jua"/>
              </a:rPr>
              <a:t>https://halfpint.link/nsq </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C4EDFE"/>
        </a:solidFill>
      </p:bgPr>
    </p:bg>
    <p:spTree>
      <p:nvGrpSpPr>
        <p:cNvPr id="1" name=""/>
        <p:cNvGrpSpPr/>
        <p:nvPr/>
      </p:nvGrpSpPr>
      <p:grpSpPr>
        <a:xfrm>
          <a:off x="0" y="0"/>
          <a:ext cx="0" cy="0"/>
          <a:chOff x="0" y="0"/>
          <a:chExt cx="0" cy="0"/>
        </a:xfrm>
      </p:grpSpPr>
      <p:sp>
        <p:nvSpPr>
          <p:cNvPr name="Freeform 2" id="2"/>
          <p:cNvSpPr/>
          <p:nvPr/>
        </p:nvSpPr>
        <p:spPr>
          <a:xfrm flipH="false" flipV="false" rot="0">
            <a:off x="0" y="4725420"/>
            <a:ext cx="18288000" cy="5561580"/>
          </a:xfrm>
          <a:custGeom>
            <a:avLst/>
            <a:gdLst/>
            <a:ahLst/>
            <a:cxnLst/>
            <a:rect r="r" b="b" t="t" l="l"/>
            <a:pathLst>
              <a:path h="5561580" w="18288000">
                <a:moveTo>
                  <a:pt x="0" y="0"/>
                </a:moveTo>
                <a:lnTo>
                  <a:pt x="18288000" y="0"/>
                </a:lnTo>
                <a:lnTo>
                  <a:pt x="18288000" y="5561580"/>
                </a:lnTo>
                <a:lnTo>
                  <a:pt x="0" y="5561580"/>
                </a:lnTo>
                <a:lnTo>
                  <a:pt x="0" y="0"/>
                </a:lnTo>
                <a:close/>
              </a:path>
            </a:pathLst>
          </a:custGeom>
          <a:blipFill>
            <a:blip r:embed="rId2"/>
            <a:stretch>
              <a:fillRect l="0" t="-138399" r="0" b="-90427"/>
            </a:stretch>
          </a:blipFill>
        </p:spPr>
      </p:sp>
      <p:sp>
        <p:nvSpPr>
          <p:cNvPr name="Freeform 3" id="3"/>
          <p:cNvSpPr/>
          <p:nvPr/>
        </p:nvSpPr>
        <p:spPr>
          <a:xfrm flipH="true" flipV="false" rot="372128">
            <a:off x="3306336" y="6124951"/>
            <a:ext cx="15979835" cy="6266698"/>
          </a:xfrm>
          <a:custGeom>
            <a:avLst/>
            <a:gdLst/>
            <a:ahLst/>
            <a:cxnLst/>
            <a:rect r="r" b="b" t="t" l="l"/>
            <a:pathLst>
              <a:path h="6266698" w="15979835">
                <a:moveTo>
                  <a:pt x="15979835" y="0"/>
                </a:moveTo>
                <a:lnTo>
                  <a:pt x="0" y="0"/>
                </a:lnTo>
                <a:lnTo>
                  <a:pt x="0" y="6266698"/>
                </a:lnTo>
                <a:lnTo>
                  <a:pt x="15979835" y="6266698"/>
                </a:lnTo>
                <a:lnTo>
                  <a:pt x="15979835" y="0"/>
                </a:lnTo>
                <a:close/>
              </a:path>
            </a:pathLst>
          </a:custGeom>
          <a:blipFill>
            <a:blip r:embed="rId3">
              <a:extLst>
                <a:ext uri="{96DAC541-7B7A-43D3-8B79-37D633B846F1}">
                  <asvg:svgBlip xmlns:asvg="http://schemas.microsoft.com/office/drawing/2016/SVG/main" r:embed="rId4"/>
                </a:ext>
              </a:extLst>
            </a:blip>
            <a:stretch>
              <a:fillRect l="-482944" t="0" r="0" b="0"/>
            </a:stretch>
          </a:blipFill>
        </p:spPr>
      </p:sp>
      <p:sp>
        <p:nvSpPr>
          <p:cNvPr name="Freeform 4" id="4"/>
          <p:cNvSpPr/>
          <p:nvPr/>
        </p:nvSpPr>
        <p:spPr>
          <a:xfrm flipH="false" flipV="false" rot="0">
            <a:off x="-121310" y="1800995"/>
            <a:ext cx="5727219" cy="2519976"/>
          </a:xfrm>
          <a:custGeom>
            <a:avLst/>
            <a:gdLst/>
            <a:ahLst/>
            <a:cxnLst/>
            <a:rect r="r" b="b" t="t" l="l"/>
            <a:pathLst>
              <a:path h="2519976" w="5727219">
                <a:moveTo>
                  <a:pt x="0" y="0"/>
                </a:moveTo>
                <a:lnTo>
                  <a:pt x="5727219" y="0"/>
                </a:lnTo>
                <a:lnTo>
                  <a:pt x="5727219" y="2519977"/>
                </a:lnTo>
                <a:lnTo>
                  <a:pt x="0" y="25199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3821510" y="1849901"/>
            <a:ext cx="4947673" cy="3055188"/>
          </a:xfrm>
          <a:custGeom>
            <a:avLst/>
            <a:gdLst/>
            <a:ahLst/>
            <a:cxnLst/>
            <a:rect r="r" b="b" t="t" l="l"/>
            <a:pathLst>
              <a:path h="3055188" w="4947673">
                <a:moveTo>
                  <a:pt x="0" y="0"/>
                </a:moveTo>
                <a:lnTo>
                  <a:pt x="4947674" y="0"/>
                </a:lnTo>
                <a:lnTo>
                  <a:pt x="4947674" y="3055189"/>
                </a:lnTo>
                <a:lnTo>
                  <a:pt x="0" y="30551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true" flipV="false" rot="0">
            <a:off x="9726179" y="2754029"/>
            <a:ext cx="4903235" cy="1746778"/>
          </a:xfrm>
          <a:custGeom>
            <a:avLst/>
            <a:gdLst/>
            <a:ahLst/>
            <a:cxnLst/>
            <a:rect r="r" b="b" t="t" l="l"/>
            <a:pathLst>
              <a:path h="1746778" w="4903235">
                <a:moveTo>
                  <a:pt x="4903235" y="0"/>
                </a:moveTo>
                <a:lnTo>
                  <a:pt x="0" y="0"/>
                </a:lnTo>
                <a:lnTo>
                  <a:pt x="0" y="1746778"/>
                </a:lnTo>
                <a:lnTo>
                  <a:pt x="4903235" y="1746778"/>
                </a:lnTo>
                <a:lnTo>
                  <a:pt x="4903235"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5648091" y="2115038"/>
            <a:ext cx="4313035" cy="2663299"/>
          </a:xfrm>
          <a:custGeom>
            <a:avLst/>
            <a:gdLst/>
            <a:ahLst/>
            <a:cxnLst/>
            <a:rect r="r" b="b" t="t" l="l"/>
            <a:pathLst>
              <a:path h="2663299" w="4313035">
                <a:moveTo>
                  <a:pt x="0" y="0"/>
                </a:moveTo>
                <a:lnTo>
                  <a:pt x="4313035" y="0"/>
                </a:lnTo>
                <a:lnTo>
                  <a:pt x="4313035" y="2663299"/>
                </a:lnTo>
                <a:lnTo>
                  <a:pt x="0" y="266329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7872859" y="485716"/>
            <a:ext cx="2542283" cy="1086248"/>
          </a:xfrm>
          <a:custGeom>
            <a:avLst/>
            <a:gdLst/>
            <a:ahLst/>
            <a:cxnLst/>
            <a:rect r="r" b="b" t="t" l="l"/>
            <a:pathLst>
              <a:path h="1086248" w="2542283">
                <a:moveTo>
                  <a:pt x="0" y="0"/>
                </a:moveTo>
                <a:lnTo>
                  <a:pt x="2542282" y="0"/>
                </a:lnTo>
                <a:lnTo>
                  <a:pt x="2542282" y="1086248"/>
                </a:lnTo>
                <a:lnTo>
                  <a:pt x="0" y="108624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9" id="9"/>
          <p:cNvSpPr/>
          <p:nvPr/>
        </p:nvSpPr>
        <p:spPr>
          <a:xfrm flipH="false" flipV="false" rot="0">
            <a:off x="13821510" y="1069044"/>
            <a:ext cx="1615807" cy="1005840"/>
          </a:xfrm>
          <a:custGeom>
            <a:avLst/>
            <a:gdLst/>
            <a:ahLst/>
            <a:cxnLst/>
            <a:rect r="r" b="b" t="t" l="l"/>
            <a:pathLst>
              <a:path h="1005840" w="1615807">
                <a:moveTo>
                  <a:pt x="0" y="0"/>
                </a:moveTo>
                <a:lnTo>
                  <a:pt x="1615808" y="0"/>
                </a:lnTo>
                <a:lnTo>
                  <a:pt x="1615808" y="1005840"/>
                </a:lnTo>
                <a:lnTo>
                  <a:pt x="0" y="100584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0" id="10"/>
          <p:cNvSpPr/>
          <p:nvPr/>
        </p:nvSpPr>
        <p:spPr>
          <a:xfrm flipH="false" flipV="false" rot="0">
            <a:off x="3875127" y="1176416"/>
            <a:ext cx="1730782" cy="1029028"/>
          </a:xfrm>
          <a:custGeom>
            <a:avLst/>
            <a:gdLst/>
            <a:ahLst/>
            <a:cxnLst/>
            <a:rect r="r" b="b" t="t" l="l"/>
            <a:pathLst>
              <a:path h="1029028" w="1730782">
                <a:moveTo>
                  <a:pt x="0" y="0"/>
                </a:moveTo>
                <a:lnTo>
                  <a:pt x="1730782" y="0"/>
                </a:lnTo>
                <a:lnTo>
                  <a:pt x="1730782" y="1029028"/>
                </a:lnTo>
                <a:lnTo>
                  <a:pt x="0" y="102902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1" id="11"/>
          <p:cNvSpPr/>
          <p:nvPr/>
        </p:nvSpPr>
        <p:spPr>
          <a:xfrm flipH="false" flipV="false" rot="0">
            <a:off x="0" y="3627418"/>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19">
              <a:extLst>
                <a:ext uri="{96DAC541-7B7A-43D3-8B79-37D633B846F1}">
                  <asvg:svgBlip xmlns:asvg="http://schemas.microsoft.com/office/drawing/2016/SVG/main" r:embed="rId20"/>
                </a:ext>
              </a:extLst>
            </a:blip>
            <a:stretch>
              <a:fillRect l="0" t="0" r="0" b="-35962"/>
            </a:stretch>
          </a:blipFill>
        </p:spPr>
      </p:sp>
      <p:sp>
        <p:nvSpPr>
          <p:cNvPr name="Freeform 12" id="12"/>
          <p:cNvSpPr/>
          <p:nvPr/>
        </p:nvSpPr>
        <p:spPr>
          <a:xfrm flipH="false" flipV="false" rot="-10800000">
            <a:off x="0" y="4439070"/>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21">
              <a:extLst>
                <a:ext uri="{96DAC541-7B7A-43D3-8B79-37D633B846F1}">
                  <asvg:svgBlip xmlns:asvg="http://schemas.microsoft.com/office/drawing/2016/SVG/main" r:embed="rId22"/>
                </a:ext>
              </a:extLst>
            </a:blip>
            <a:stretch>
              <a:fillRect l="0" t="0" r="0" b="-35962"/>
            </a:stretch>
          </a:blipFill>
        </p:spPr>
      </p:sp>
      <p:sp>
        <p:nvSpPr>
          <p:cNvPr name="Freeform 13" id="13"/>
          <p:cNvSpPr/>
          <p:nvPr/>
        </p:nvSpPr>
        <p:spPr>
          <a:xfrm flipH="false" flipV="false" rot="0">
            <a:off x="15170497" y="2205444"/>
            <a:ext cx="1641929" cy="2759545"/>
          </a:xfrm>
          <a:custGeom>
            <a:avLst/>
            <a:gdLst/>
            <a:ahLst/>
            <a:cxnLst/>
            <a:rect r="r" b="b" t="t" l="l"/>
            <a:pathLst>
              <a:path h="2759545" w="1641929">
                <a:moveTo>
                  <a:pt x="0" y="0"/>
                </a:moveTo>
                <a:lnTo>
                  <a:pt x="1641930" y="0"/>
                </a:lnTo>
                <a:lnTo>
                  <a:pt x="1641930" y="2759545"/>
                </a:lnTo>
                <a:lnTo>
                  <a:pt x="0" y="275954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4" id="14"/>
          <p:cNvSpPr/>
          <p:nvPr/>
        </p:nvSpPr>
        <p:spPr>
          <a:xfrm flipH="false" flipV="false" rot="0">
            <a:off x="12681349" y="1800995"/>
            <a:ext cx="1882576" cy="3163994"/>
          </a:xfrm>
          <a:custGeom>
            <a:avLst/>
            <a:gdLst/>
            <a:ahLst/>
            <a:cxnLst/>
            <a:rect r="r" b="b" t="t" l="l"/>
            <a:pathLst>
              <a:path h="3163994" w="1882576">
                <a:moveTo>
                  <a:pt x="0" y="0"/>
                </a:moveTo>
                <a:lnTo>
                  <a:pt x="1882576" y="0"/>
                </a:lnTo>
                <a:lnTo>
                  <a:pt x="1882576" y="3163994"/>
                </a:lnTo>
                <a:lnTo>
                  <a:pt x="0" y="3163994"/>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5" id="15"/>
          <p:cNvSpPr/>
          <p:nvPr/>
        </p:nvSpPr>
        <p:spPr>
          <a:xfrm flipH="false" flipV="false" rot="0">
            <a:off x="5005530" y="2115038"/>
            <a:ext cx="1695721" cy="2849952"/>
          </a:xfrm>
          <a:custGeom>
            <a:avLst/>
            <a:gdLst/>
            <a:ahLst/>
            <a:cxnLst/>
            <a:rect r="r" b="b" t="t" l="l"/>
            <a:pathLst>
              <a:path h="2849952" w="1695721">
                <a:moveTo>
                  <a:pt x="0" y="0"/>
                </a:moveTo>
                <a:lnTo>
                  <a:pt x="1695721" y="0"/>
                </a:lnTo>
                <a:lnTo>
                  <a:pt x="1695721" y="2849951"/>
                </a:lnTo>
                <a:lnTo>
                  <a:pt x="0" y="2849951"/>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6" id="16"/>
          <p:cNvSpPr/>
          <p:nvPr/>
        </p:nvSpPr>
        <p:spPr>
          <a:xfrm flipH="false" flipV="false" rot="0">
            <a:off x="2566996" y="1740466"/>
            <a:ext cx="1948065" cy="3274059"/>
          </a:xfrm>
          <a:custGeom>
            <a:avLst/>
            <a:gdLst/>
            <a:ahLst/>
            <a:cxnLst/>
            <a:rect r="r" b="b" t="t" l="l"/>
            <a:pathLst>
              <a:path h="3274059" w="1948065">
                <a:moveTo>
                  <a:pt x="0" y="0"/>
                </a:moveTo>
                <a:lnTo>
                  <a:pt x="1948065" y="0"/>
                </a:lnTo>
                <a:lnTo>
                  <a:pt x="1948065" y="3274059"/>
                </a:lnTo>
                <a:lnTo>
                  <a:pt x="0" y="3274059"/>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7" id="17"/>
          <p:cNvSpPr/>
          <p:nvPr/>
        </p:nvSpPr>
        <p:spPr>
          <a:xfrm flipH="false" flipV="false" rot="0">
            <a:off x="618930" y="1963073"/>
            <a:ext cx="1786140" cy="3001917"/>
          </a:xfrm>
          <a:custGeom>
            <a:avLst/>
            <a:gdLst/>
            <a:ahLst/>
            <a:cxnLst/>
            <a:rect r="r" b="b" t="t" l="l"/>
            <a:pathLst>
              <a:path h="3001917" w="1786140">
                <a:moveTo>
                  <a:pt x="0" y="0"/>
                </a:moveTo>
                <a:lnTo>
                  <a:pt x="1786141" y="0"/>
                </a:lnTo>
                <a:lnTo>
                  <a:pt x="1786141" y="3001916"/>
                </a:lnTo>
                <a:lnTo>
                  <a:pt x="0" y="3001916"/>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18" id="18"/>
          <p:cNvSpPr/>
          <p:nvPr/>
        </p:nvSpPr>
        <p:spPr>
          <a:xfrm flipH="false" flipV="false" rot="0">
            <a:off x="618930" y="2894493"/>
            <a:ext cx="3834057" cy="2238131"/>
          </a:xfrm>
          <a:custGeom>
            <a:avLst/>
            <a:gdLst/>
            <a:ahLst/>
            <a:cxnLst/>
            <a:rect r="r" b="b" t="t" l="l"/>
            <a:pathLst>
              <a:path h="2238131" w="3834057">
                <a:moveTo>
                  <a:pt x="0" y="0"/>
                </a:moveTo>
                <a:lnTo>
                  <a:pt x="3834057" y="0"/>
                </a:lnTo>
                <a:lnTo>
                  <a:pt x="3834057" y="2238130"/>
                </a:lnTo>
                <a:lnTo>
                  <a:pt x="0" y="2238130"/>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19" id="19"/>
          <p:cNvSpPr/>
          <p:nvPr/>
        </p:nvSpPr>
        <p:spPr>
          <a:xfrm flipH="false" flipV="false" rot="0">
            <a:off x="13542854" y="3028416"/>
            <a:ext cx="2839870" cy="2062455"/>
          </a:xfrm>
          <a:custGeom>
            <a:avLst/>
            <a:gdLst/>
            <a:ahLst/>
            <a:cxnLst/>
            <a:rect r="r" b="b" t="t" l="l"/>
            <a:pathLst>
              <a:path h="2062455" w="2839870">
                <a:moveTo>
                  <a:pt x="0" y="0"/>
                </a:moveTo>
                <a:lnTo>
                  <a:pt x="2839870" y="0"/>
                </a:lnTo>
                <a:lnTo>
                  <a:pt x="2839870" y="2062455"/>
                </a:lnTo>
                <a:lnTo>
                  <a:pt x="0" y="2062455"/>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20" id="20"/>
          <p:cNvSpPr/>
          <p:nvPr/>
        </p:nvSpPr>
        <p:spPr>
          <a:xfrm flipH="false" flipV="false" rot="0">
            <a:off x="3701727" y="3446688"/>
            <a:ext cx="2471393" cy="1794849"/>
          </a:xfrm>
          <a:custGeom>
            <a:avLst/>
            <a:gdLst/>
            <a:ahLst/>
            <a:cxnLst/>
            <a:rect r="r" b="b" t="t" l="l"/>
            <a:pathLst>
              <a:path h="1794849" w="2471393">
                <a:moveTo>
                  <a:pt x="0" y="0"/>
                </a:moveTo>
                <a:lnTo>
                  <a:pt x="2471394" y="0"/>
                </a:lnTo>
                <a:lnTo>
                  <a:pt x="2471394" y="1794849"/>
                </a:lnTo>
                <a:lnTo>
                  <a:pt x="0" y="1794849"/>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21" id="21"/>
          <p:cNvSpPr/>
          <p:nvPr/>
        </p:nvSpPr>
        <p:spPr>
          <a:xfrm flipH="false" flipV="false" rot="0">
            <a:off x="4851151" y="4013558"/>
            <a:ext cx="8804230" cy="8132908"/>
          </a:xfrm>
          <a:custGeom>
            <a:avLst/>
            <a:gdLst/>
            <a:ahLst/>
            <a:cxnLst/>
            <a:rect r="r" b="b" t="t" l="l"/>
            <a:pathLst>
              <a:path h="8132908" w="8804230">
                <a:moveTo>
                  <a:pt x="0" y="0"/>
                </a:moveTo>
                <a:lnTo>
                  <a:pt x="8804230" y="0"/>
                </a:lnTo>
                <a:lnTo>
                  <a:pt x="8804230" y="8132908"/>
                </a:lnTo>
                <a:lnTo>
                  <a:pt x="0" y="8132908"/>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22" id="22"/>
          <p:cNvSpPr/>
          <p:nvPr/>
        </p:nvSpPr>
        <p:spPr>
          <a:xfrm flipH="true" flipV="false" rot="0">
            <a:off x="14962789" y="4013558"/>
            <a:ext cx="1972198" cy="1077313"/>
          </a:xfrm>
          <a:custGeom>
            <a:avLst/>
            <a:gdLst/>
            <a:ahLst/>
            <a:cxnLst/>
            <a:rect r="r" b="b" t="t" l="l"/>
            <a:pathLst>
              <a:path h="1077313" w="1972198">
                <a:moveTo>
                  <a:pt x="1972198" y="0"/>
                </a:moveTo>
                <a:lnTo>
                  <a:pt x="0" y="0"/>
                </a:lnTo>
                <a:lnTo>
                  <a:pt x="0" y="1077313"/>
                </a:lnTo>
                <a:lnTo>
                  <a:pt x="1972198" y="1077313"/>
                </a:lnTo>
                <a:lnTo>
                  <a:pt x="1972198" y="0"/>
                </a:lnTo>
                <a:close/>
              </a:path>
            </a:pathLst>
          </a:custGeom>
          <a:blipFill>
            <a:blip r:embed="rId35">
              <a:extLst>
                <a:ext uri="{96DAC541-7B7A-43D3-8B79-37D633B846F1}">
                  <asvg:svgBlip xmlns:asvg="http://schemas.microsoft.com/office/drawing/2016/SVG/main" r:embed="rId36"/>
                </a:ext>
              </a:extLst>
            </a:blip>
            <a:stretch>
              <a:fillRect l="0" t="0" r="0" b="0"/>
            </a:stretch>
          </a:blipFill>
        </p:spPr>
      </p:sp>
      <p:sp>
        <p:nvSpPr>
          <p:cNvPr name="Freeform 23" id="23"/>
          <p:cNvSpPr/>
          <p:nvPr/>
        </p:nvSpPr>
        <p:spPr>
          <a:xfrm flipH="false" flipV="false" rot="0">
            <a:off x="13542854" y="4344112"/>
            <a:ext cx="1139062" cy="946457"/>
          </a:xfrm>
          <a:custGeom>
            <a:avLst/>
            <a:gdLst/>
            <a:ahLst/>
            <a:cxnLst/>
            <a:rect r="r" b="b" t="t" l="l"/>
            <a:pathLst>
              <a:path h="946457" w="1139062">
                <a:moveTo>
                  <a:pt x="0" y="0"/>
                </a:moveTo>
                <a:lnTo>
                  <a:pt x="1139062" y="0"/>
                </a:lnTo>
                <a:lnTo>
                  <a:pt x="1139062" y="946457"/>
                </a:lnTo>
                <a:lnTo>
                  <a:pt x="0" y="946457"/>
                </a:lnTo>
                <a:lnTo>
                  <a:pt x="0" y="0"/>
                </a:lnTo>
                <a:close/>
              </a:path>
            </a:pathLst>
          </a:custGeom>
          <a:blipFill>
            <a:blip r:embed="rId37">
              <a:extLst>
                <a:ext uri="{96DAC541-7B7A-43D3-8B79-37D633B846F1}">
                  <asvg:svgBlip xmlns:asvg="http://schemas.microsoft.com/office/drawing/2016/SVG/main" r:embed="rId38"/>
                </a:ext>
              </a:extLst>
            </a:blip>
            <a:stretch>
              <a:fillRect l="0" t="0" r="0" b="0"/>
            </a:stretch>
          </a:blipFill>
        </p:spPr>
      </p:sp>
      <p:sp>
        <p:nvSpPr>
          <p:cNvPr name="Freeform 24" id="24"/>
          <p:cNvSpPr/>
          <p:nvPr/>
        </p:nvSpPr>
        <p:spPr>
          <a:xfrm flipH="false" flipV="false" rot="0">
            <a:off x="13622637" y="7879103"/>
            <a:ext cx="6048691" cy="2777357"/>
          </a:xfrm>
          <a:custGeom>
            <a:avLst/>
            <a:gdLst/>
            <a:ahLst/>
            <a:cxnLst/>
            <a:rect r="r" b="b" t="t" l="l"/>
            <a:pathLst>
              <a:path h="2777357" w="6048691">
                <a:moveTo>
                  <a:pt x="0" y="0"/>
                </a:moveTo>
                <a:lnTo>
                  <a:pt x="6048691" y="0"/>
                </a:lnTo>
                <a:lnTo>
                  <a:pt x="6048691" y="2777358"/>
                </a:lnTo>
                <a:lnTo>
                  <a:pt x="0" y="2777358"/>
                </a:lnTo>
                <a:lnTo>
                  <a:pt x="0" y="0"/>
                </a:lnTo>
                <a:close/>
              </a:path>
            </a:pathLst>
          </a:custGeom>
          <a:blipFill>
            <a:blip r:embed="rId39"/>
            <a:stretch>
              <a:fillRect l="0" t="0" r="0" b="0"/>
            </a:stretch>
          </a:blipFill>
        </p:spPr>
      </p:sp>
      <p:sp>
        <p:nvSpPr>
          <p:cNvPr name="Freeform 25" id="25"/>
          <p:cNvSpPr/>
          <p:nvPr/>
        </p:nvSpPr>
        <p:spPr>
          <a:xfrm flipH="false" flipV="false" rot="0">
            <a:off x="16251961" y="7985080"/>
            <a:ext cx="3419367" cy="2671380"/>
          </a:xfrm>
          <a:custGeom>
            <a:avLst/>
            <a:gdLst/>
            <a:ahLst/>
            <a:cxnLst/>
            <a:rect r="r" b="b" t="t" l="l"/>
            <a:pathLst>
              <a:path h="2671380" w="3419367">
                <a:moveTo>
                  <a:pt x="0" y="0"/>
                </a:moveTo>
                <a:lnTo>
                  <a:pt x="3419367" y="0"/>
                </a:lnTo>
                <a:lnTo>
                  <a:pt x="3419367" y="2671381"/>
                </a:lnTo>
                <a:lnTo>
                  <a:pt x="0" y="2671381"/>
                </a:lnTo>
                <a:lnTo>
                  <a:pt x="0" y="0"/>
                </a:lnTo>
                <a:close/>
              </a:path>
            </a:pathLst>
          </a:custGeom>
          <a:blipFill>
            <a:blip r:embed="rId40">
              <a:extLst>
                <a:ext uri="{96DAC541-7B7A-43D3-8B79-37D633B846F1}">
                  <asvg:svgBlip xmlns:asvg="http://schemas.microsoft.com/office/drawing/2016/SVG/main" r:embed="rId41"/>
                </a:ext>
              </a:extLst>
            </a:blip>
            <a:stretch>
              <a:fillRect l="0" t="0" r="0" b="0"/>
            </a:stretch>
          </a:blipFill>
        </p:spPr>
      </p:sp>
      <p:sp>
        <p:nvSpPr>
          <p:cNvPr name="Freeform 26" id="26"/>
          <p:cNvSpPr/>
          <p:nvPr/>
        </p:nvSpPr>
        <p:spPr>
          <a:xfrm flipH="true" flipV="false" rot="0">
            <a:off x="7804608" y="8636259"/>
            <a:ext cx="2928020" cy="2287516"/>
          </a:xfrm>
          <a:custGeom>
            <a:avLst/>
            <a:gdLst/>
            <a:ahLst/>
            <a:cxnLst/>
            <a:rect r="r" b="b" t="t" l="l"/>
            <a:pathLst>
              <a:path h="2287516" w="2928020">
                <a:moveTo>
                  <a:pt x="2928021" y="0"/>
                </a:moveTo>
                <a:lnTo>
                  <a:pt x="0" y="0"/>
                </a:lnTo>
                <a:lnTo>
                  <a:pt x="0" y="2287516"/>
                </a:lnTo>
                <a:lnTo>
                  <a:pt x="2928021" y="2287516"/>
                </a:lnTo>
                <a:lnTo>
                  <a:pt x="2928021" y="0"/>
                </a:lnTo>
                <a:close/>
              </a:path>
            </a:pathLst>
          </a:custGeom>
          <a:blipFill>
            <a:blip r:embed="rId40">
              <a:extLst>
                <a:ext uri="{96DAC541-7B7A-43D3-8B79-37D633B846F1}">
                  <asvg:svgBlip xmlns:asvg="http://schemas.microsoft.com/office/drawing/2016/SVG/main" r:embed="rId41"/>
                </a:ext>
              </a:extLst>
            </a:blip>
            <a:stretch>
              <a:fillRect l="0" t="0" r="0" b="0"/>
            </a:stretch>
          </a:blipFill>
        </p:spPr>
      </p:sp>
      <p:sp>
        <p:nvSpPr>
          <p:cNvPr name="Freeform 27" id="27"/>
          <p:cNvSpPr/>
          <p:nvPr/>
        </p:nvSpPr>
        <p:spPr>
          <a:xfrm flipH="false" flipV="false" rot="0">
            <a:off x="349560" y="6511977"/>
            <a:ext cx="4785479" cy="3026815"/>
          </a:xfrm>
          <a:custGeom>
            <a:avLst/>
            <a:gdLst/>
            <a:ahLst/>
            <a:cxnLst/>
            <a:rect r="r" b="b" t="t" l="l"/>
            <a:pathLst>
              <a:path h="3026815" w="4785479">
                <a:moveTo>
                  <a:pt x="0" y="0"/>
                </a:moveTo>
                <a:lnTo>
                  <a:pt x="4785479" y="0"/>
                </a:lnTo>
                <a:lnTo>
                  <a:pt x="4785479" y="3026815"/>
                </a:lnTo>
                <a:lnTo>
                  <a:pt x="0" y="3026815"/>
                </a:lnTo>
                <a:lnTo>
                  <a:pt x="0" y="0"/>
                </a:lnTo>
                <a:close/>
              </a:path>
            </a:pathLst>
          </a:custGeom>
          <a:blipFill>
            <a:blip r:embed="rId42">
              <a:extLst>
                <a:ext uri="{96DAC541-7B7A-43D3-8B79-37D633B846F1}">
                  <asvg:svgBlip xmlns:asvg="http://schemas.microsoft.com/office/drawing/2016/SVG/main" r:embed="rId43"/>
                </a:ext>
              </a:extLst>
            </a:blip>
            <a:stretch>
              <a:fillRect l="0" t="0" r="0" b="0"/>
            </a:stretch>
          </a:blipFill>
        </p:spPr>
      </p:sp>
      <p:sp>
        <p:nvSpPr>
          <p:cNvPr name="TextBox 28" id="28"/>
          <p:cNvSpPr txBox="true"/>
          <p:nvPr/>
        </p:nvSpPr>
        <p:spPr>
          <a:xfrm rot="0">
            <a:off x="4224334" y="5319144"/>
            <a:ext cx="9839332" cy="1839078"/>
          </a:xfrm>
          <a:prstGeom prst="rect">
            <a:avLst/>
          </a:prstGeom>
        </p:spPr>
        <p:txBody>
          <a:bodyPr anchor="t" rtlCol="false" tIns="0" lIns="0" bIns="0" rIns="0">
            <a:spAutoFit/>
          </a:bodyPr>
          <a:lstStyle/>
          <a:p>
            <a:pPr algn="ctr">
              <a:lnSpc>
                <a:spcPts val="15056"/>
              </a:lnSpc>
            </a:pPr>
            <a:r>
              <a:rPr lang="en-US" sz="10754" spc="505">
                <a:solidFill>
                  <a:srgbClr val="000000"/>
                </a:solidFill>
                <a:latin typeface="More Sugar"/>
                <a:ea typeface="More Sugar"/>
                <a:cs typeface="More Sugar"/>
                <a:sym typeface="More Sugar"/>
              </a:rPr>
              <a:t>Thank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C4EDFE"/>
        </a:solidFill>
      </p:bgPr>
    </p:bg>
    <p:spTree>
      <p:nvGrpSpPr>
        <p:cNvPr id="1" name=""/>
        <p:cNvGrpSpPr/>
        <p:nvPr/>
      </p:nvGrpSpPr>
      <p:grpSpPr>
        <a:xfrm>
          <a:off x="0" y="0"/>
          <a:ext cx="0" cy="0"/>
          <a:chOff x="0" y="0"/>
          <a:chExt cx="0" cy="0"/>
        </a:xfrm>
      </p:grpSpPr>
      <p:grpSp>
        <p:nvGrpSpPr>
          <p:cNvPr name="Group 2" id="2"/>
          <p:cNvGrpSpPr/>
          <p:nvPr/>
        </p:nvGrpSpPr>
        <p:grpSpPr>
          <a:xfrm rot="0">
            <a:off x="3615736" y="590962"/>
            <a:ext cx="11441795" cy="1753392"/>
            <a:chOff x="0" y="0"/>
            <a:chExt cx="15255727" cy="2337856"/>
          </a:xfrm>
        </p:grpSpPr>
        <p:grpSp>
          <p:nvGrpSpPr>
            <p:cNvPr name="Group 3" id="3"/>
            <p:cNvGrpSpPr/>
            <p:nvPr/>
          </p:nvGrpSpPr>
          <p:grpSpPr>
            <a:xfrm rot="0">
              <a:off x="815748" y="0"/>
              <a:ext cx="14439979" cy="2337856"/>
              <a:chOff x="0" y="0"/>
              <a:chExt cx="2852341" cy="461799"/>
            </a:xfrm>
          </p:grpSpPr>
          <p:sp>
            <p:nvSpPr>
              <p:cNvPr name="Freeform 4" id="4"/>
              <p:cNvSpPr/>
              <p:nvPr/>
            </p:nvSpPr>
            <p:spPr>
              <a:xfrm flipH="false" flipV="false" rot="0">
                <a:off x="0" y="0"/>
                <a:ext cx="2852342" cy="461799"/>
              </a:xfrm>
              <a:custGeom>
                <a:avLst/>
                <a:gdLst/>
                <a:ahLst/>
                <a:cxnLst/>
                <a:rect r="r" b="b" t="t" l="l"/>
                <a:pathLst>
                  <a:path h="461799" w="2852342">
                    <a:moveTo>
                      <a:pt x="36458" y="0"/>
                    </a:moveTo>
                    <a:lnTo>
                      <a:pt x="2815884" y="0"/>
                    </a:lnTo>
                    <a:cubicBezTo>
                      <a:pt x="2836019" y="0"/>
                      <a:pt x="2852342" y="16323"/>
                      <a:pt x="2852342" y="36458"/>
                    </a:cubicBezTo>
                    <a:lnTo>
                      <a:pt x="2852342" y="425341"/>
                    </a:lnTo>
                    <a:cubicBezTo>
                      <a:pt x="2852342" y="445476"/>
                      <a:pt x="2836019" y="461799"/>
                      <a:pt x="2815884" y="461799"/>
                    </a:cubicBezTo>
                    <a:lnTo>
                      <a:pt x="36458" y="461799"/>
                    </a:lnTo>
                    <a:cubicBezTo>
                      <a:pt x="26789" y="461799"/>
                      <a:pt x="17515" y="457958"/>
                      <a:pt x="10678" y="451120"/>
                    </a:cubicBezTo>
                    <a:cubicBezTo>
                      <a:pt x="3841" y="444283"/>
                      <a:pt x="0" y="435010"/>
                      <a:pt x="0" y="425341"/>
                    </a:cubicBezTo>
                    <a:lnTo>
                      <a:pt x="0" y="36458"/>
                    </a:lnTo>
                    <a:cubicBezTo>
                      <a:pt x="0" y="16323"/>
                      <a:pt x="16323" y="0"/>
                      <a:pt x="36458" y="0"/>
                    </a:cubicBezTo>
                    <a:close/>
                  </a:path>
                </a:pathLst>
              </a:custGeom>
              <a:solidFill>
                <a:srgbClr val="FFFFFF">
                  <a:alpha val="89804"/>
                </a:srgbClr>
              </a:solidFill>
              <a:ln w="95250" cap="rnd">
                <a:solidFill>
                  <a:srgbClr val="FBD35B">
                    <a:alpha val="89804"/>
                  </a:srgbClr>
                </a:solidFill>
                <a:prstDash val="solid"/>
                <a:round/>
              </a:ln>
            </p:spPr>
          </p:sp>
          <p:sp>
            <p:nvSpPr>
              <p:cNvPr name="TextBox 5" id="5"/>
              <p:cNvSpPr txBox="true"/>
              <p:nvPr/>
            </p:nvSpPr>
            <p:spPr>
              <a:xfrm>
                <a:off x="0" y="-76200"/>
                <a:ext cx="2852341" cy="537999"/>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0" y="306598"/>
              <a:ext cx="15255727" cy="1591310"/>
            </a:xfrm>
            <a:prstGeom prst="rect">
              <a:avLst/>
            </a:prstGeom>
          </p:spPr>
          <p:txBody>
            <a:bodyPr anchor="t" rtlCol="false" tIns="0" lIns="0" bIns="0" rIns="0">
              <a:spAutoFit/>
            </a:bodyPr>
            <a:lstStyle/>
            <a:p>
              <a:pPr algn="ctr">
                <a:lnSpc>
                  <a:spcPts val="10080"/>
                </a:lnSpc>
              </a:pPr>
              <a:r>
                <a:rPr lang="en-US" sz="7200" spc="648">
                  <a:solidFill>
                    <a:srgbClr val="000000"/>
                  </a:solidFill>
                  <a:latin typeface="More Sugar"/>
                  <a:ea typeface="More Sugar"/>
                  <a:cs typeface="More Sugar"/>
                  <a:sym typeface="More Sugar"/>
                </a:rPr>
                <a:t>Introductions</a:t>
              </a:r>
            </a:p>
          </p:txBody>
        </p:sp>
      </p:grpSp>
      <p:sp>
        <p:nvSpPr>
          <p:cNvPr name="Freeform 7" id="7"/>
          <p:cNvSpPr/>
          <p:nvPr/>
        </p:nvSpPr>
        <p:spPr>
          <a:xfrm flipH="false" flipV="false" rot="0">
            <a:off x="14142925" y="1620590"/>
            <a:ext cx="3116375" cy="1939944"/>
          </a:xfrm>
          <a:custGeom>
            <a:avLst/>
            <a:gdLst/>
            <a:ahLst/>
            <a:cxnLst/>
            <a:rect r="r" b="b" t="t" l="l"/>
            <a:pathLst>
              <a:path h="1939944" w="3116375">
                <a:moveTo>
                  <a:pt x="0" y="0"/>
                </a:moveTo>
                <a:lnTo>
                  <a:pt x="3116375" y="0"/>
                </a:lnTo>
                <a:lnTo>
                  <a:pt x="3116375" y="1939944"/>
                </a:lnTo>
                <a:lnTo>
                  <a:pt x="0" y="19399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713945" y="-175515"/>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380742" y="1650630"/>
            <a:ext cx="4469988" cy="1909904"/>
          </a:xfrm>
          <a:custGeom>
            <a:avLst/>
            <a:gdLst/>
            <a:ahLst/>
            <a:cxnLst/>
            <a:rect r="r" b="b" t="t" l="l"/>
            <a:pathLst>
              <a:path h="1909904" w="4469988">
                <a:moveTo>
                  <a:pt x="0" y="0"/>
                </a:moveTo>
                <a:lnTo>
                  <a:pt x="4469988" y="0"/>
                </a:lnTo>
                <a:lnTo>
                  <a:pt x="4469988" y="1909904"/>
                </a:lnTo>
                <a:lnTo>
                  <a:pt x="0" y="190990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0" y="8366760"/>
            <a:ext cx="18288000" cy="1920240"/>
          </a:xfrm>
          <a:custGeom>
            <a:avLst/>
            <a:gdLst/>
            <a:ahLst/>
            <a:cxnLst/>
            <a:rect r="r" b="b" t="t" l="l"/>
            <a:pathLst>
              <a:path h="1920240" w="18288000">
                <a:moveTo>
                  <a:pt x="0" y="0"/>
                </a:moveTo>
                <a:lnTo>
                  <a:pt x="18288000" y="0"/>
                </a:lnTo>
                <a:lnTo>
                  <a:pt x="18288000" y="1920240"/>
                </a:lnTo>
                <a:lnTo>
                  <a:pt x="0" y="192024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11" id="11"/>
          <p:cNvGrpSpPr/>
          <p:nvPr/>
        </p:nvGrpSpPr>
        <p:grpSpPr>
          <a:xfrm rot="0">
            <a:off x="12309848" y="8232753"/>
            <a:ext cx="5495366" cy="1025547"/>
            <a:chOff x="0" y="0"/>
            <a:chExt cx="7327155" cy="1367396"/>
          </a:xfrm>
        </p:grpSpPr>
        <p:grpSp>
          <p:nvGrpSpPr>
            <p:cNvPr name="Group 12" id="12"/>
            <p:cNvGrpSpPr/>
            <p:nvPr/>
          </p:nvGrpSpPr>
          <p:grpSpPr>
            <a:xfrm rot="0">
              <a:off x="386323" y="0"/>
              <a:ext cx="6838508" cy="1367396"/>
              <a:chOff x="0" y="0"/>
              <a:chExt cx="2309510" cy="461799"/>
            </a:xfrm>
          </p:grpSpPr>
          <p:sp>
            <p:nvSpPr>
              <p:cNvPr name="Freeform 13" id="13"/>
              <p:cNvSpPr/>
              <p:nvPr/>
            </p:nvSpPr>
            <p:spPr>
              <a:xfrm flipH="false" flipV="false" rot="0">
                <a:off x="0" y="0"/>
                <a:ext cx="2309510" cy="461799"/>
              </a:xfrm>
              <a:custGeom>
                <a:avLst/>
                <a:gdLst/>
                <a:ahLst/>
                <a:cxnLst/>
                <a:rect r="r" b="b" t="t" l="l"/>
                <a:pathLst>
                  <a:path h="461799" w="2309510">
                    <a:moveTo>
                      <a:pt x="45027" y="0"/>
                    </a:moveTo>
                    <a:lnTo>
                      <a:pt x="2264483" y="0"/>
                    </a:lnTo>
                    <a:cubicBezTo>
                      <a:pt x="2276425" y="0"/>
                      <a:pt x="2287878" y="4744"/>
                      <a:pt x="2296322" y="13188"/>
                    </a:cubicBezTo>
                    <a:cubicBezTo>
                      <a:pt x="2304766" y="21632"/>
                      <a:pt x="2309510" y="33085"/>
                      <a:pt x="2309510" y="45027"/>
                    </a:cubicBezTo>
                    <a:lnTo>
                      <a:pt x="2309510" y="416772"/>
                    </a:lnTo>
                    <a:cubicBezTo>
                      <a:pt x="2309510" y="428714"/>
                      <a:pt x="2304766" y="440166"/>
                      <a:pt x="2296322" y="448611"/>
                    </a:cubicBezTo>
                    <a:cubicBezTo>
                      <a:pt x="2287878" y="457055"/>
                      <a:pt x="2276425" y="461799"/>
                      <a:pt x="2264483" y="461799"/>
                    </a:cubicBezTo>
                    <a:lnTo>
                      <a:pt x="45027" y="461799"/>
                    </a:lnTo>
                    <a:cubicBezTo>
                      <a:pt x="33085" y="461799"/>
                      <a:pt x="21632" y="457055"/>
                      <a:pt x="13188" y="448611"/>
                    </a:cubicBezTo>
                    <a:cubicBezTo>
                      <a:pt x="4744" y="440166"/>
                      <a:pt x="0" y="428714"/>
                      <a:pt x="0" y="416772"/>
                    </a:cubicBezTo>
                    <a:lnTo>
                      <a:pt x="0" y="45027"/>
                    </a:lnTo>
                    <a:cubicBezTo>
                      <a:pt x="0" y="33085"/>
                      <a:pt x="4744" y="21632"/>
                      <a:pt x="13188" y="13188"/>
                    </a:cubicBezTo>
                    <a:cubicBezTo>
                      <a:pt x="21632" y="4744"/>
                      <a:pt x="33085" y="0"/>
                      <a:pt x="45027" y="0"/>
                    </a:cubicBezTo>
                    <a:close/>
                  </a:path>
                </a:pathLst>
              </a:custGeom>
              <a:solidFill>
                <a:srgbClr val="FFFFFF">
                  <a:alpha val="89804"/>
                </a:srgbClr>
              </a:solidFill>
              <a:ln w="95250" cap="rnd">
                <a:solidFill>
                  <a:srgbClr val="FBD35B">
                    <a:alpha val="89804"/>
                  </a:srgbClr>
                </a:solidFill>
                <a:prstDash val="solid"/>
                <a:round/>
              </a:ln>
            </p:spPr>
          </p:sp>
          <p:sp>
            <p:nvSpPr>
              <p:cNvPr name="TextBox 14" id="14"/>
              <p:cNvSpPr txBox="true"/>
              <p:nvPr/>
            </p:nvSpPr>
            <p:spPr>
              <a:xfrm>
                <a:off x="0" y="-76200"/>
                <a:ext cx="2309510" cy="537999"/>
              </a:xfrm>
              <a:prstGeom prst="rect">
                <a:avLst/>
              </a:prstGeom>
            </p:spPr>
            <p:txBody>
              <a:bodyPr anchor="ctr" rtlCol="false" tIns="50800" lIns="50800" bIns="50800" rIns="50800"/>
              <a:lstStyle/>
              <a:p>
                <a:pPr algn="ctr">
                  <a:lnSpc>
                    <a:spcPts val="2660"/>
                  </a:lnSpc>
                </a:pPr>
              </a:p>
              <a:p>
                <a:pPr algn="ctr">
                  <a:lnSpc>
                    <a:spcPts val="2660"/>
                  </a:lnSpc>
                  <a:spcBef>
                    <a:spcPct val="0"/>
                  </a:spcBef>
                </a:pPr>
              </a:p>
            </p:txBody>
          </p:sp>
        </p:grpSp>
        <p:sp>
          <p:nvSpPr>
            <p:cNvPr name="TextBox 15" id="15"/>
            <p:cNvSpPr txBox="true"/>
            <p:nvPr/>
          </p:nvSpPr>
          <p:spPr>
            <a:xfrm rot="0">
              <a:off x="0" y="190648"/>
              <a:ext cx="7327155" cy="795655"/>
            </a:xfrm>
            <a:prstGeom prst="rect">
              <a:avLst/>
            </a:prstGeom>
          </p:spPr>
          <p:txBody>
            <a:bodyPr anchor="t" rtlCol="false" tIns="0" lIns="0" bIns="0" rIns="0">
              <a:spAutoFit/>
            </a:bodyPr>
            <a:lstStyle/>
            <a:p>
              <a:pPr algn="ctr">
                <a:lnSpc>
                  <a:spcPts val="5040"/>
                </a:lnSpc>
              </a:pPr>
              <a:r>
                <a:rPr lang="en-US" sz="3600" spc="324">
                  <a:solidFill>
                    <a:srgbClr val="000000"/>
                  </a:solidFill>
                  <a:latin typeface="More Sugar"/>
                  <a:ea typeface="More Sugar"/>
                  <a:cs typeface="More Sugar"/>
                  <a:sym typeface="More Sugar"/>
                </a:rPr>
                <a:t>Suzie Scheffler </a:t>
              </a:r>
            </a:p>
          </p:txBody>
        </p:sp>
      </p:grpSp>
      <p:grpSp>
        <p:nvGrpSpPr>
          <p:cNvPr name="Group 16" id="16"/>
          <p:cNvGrpSpPr/>
          <p:nvPr/>
        </p:nvGrpSpPr>
        <p:grpSpPr>
          <a:xfrm rot="0">
            <a:off x="6566957" y="8271813"/>
            <a:ext cx="5154087" cy="1055067"/>
            <a:chOff x="0" y="0"/>
            <a:chExt cx="6872116" cy="1406756"/>
          </a:xfrm>
        </p:grpSpPr>
        <p:grpSp>
          <p:nvGrpSpPr>
            <p:cNvPr name="Group 17" id="17"/>
            <p:cNvGrpSpPr/>
            <p:nvPr/>
          </p:nvGrpSpPr>
          <p:grpSpPr>
            <a:xfrm rot="0">
              <a:off x="367463" y="0"/>
              <a:ext cx="6504653" cy="1406756"/>
              <a:chOff x="0" y="0"/>
              <a:chExt cx="2135296" cy="461799"/>
            </a:xfrm>
          </p:grpSpPr>
          <p:sp>
            <p:nvSpPr>
              <p:cNvPr name="Freeform 18" id="18"/>
              <p:cNvSpPr/>
              <p:nvPr/>
            </p:nvSpPr>
            <p:spPr>
              <a:xfrm flipH="false" flipV="false" rot="0">
                <a:off x="0" y="0"/>
                <a:ext cx="2135296" cy="461799"/>
              </a:xfrm>
              <a:custGeom>
                <a:avLst/>
                <a:gdLst/>
                <a:ahLst/>
                <a:cxnLst/>
                <a:rect r="r" b="b" t="t" l="l"/>
                <a:pathLst>
                  <a:path h="461799" w="2135296">
                    <a:moveTo>
                      <a:pt x="48701" y="0"/>
                    </a:moveTo>
                    <a:lnTo>
                      <a:pt x="2086596" y="0"/>
                    </a:lnTo>
                    <a:cubicBezTo>
                      <a:pt x="2113492" y="0"/>
                      <a:pt x="2135296" y="21804"/>
                      <a:pt x="2135296" y="48701"/>
                    </a:cubicBezTo>
                    <a:lnTo>
                      <a:pt x="2135296" y="413098"/>
                    </a:lnTo>
                    <a:cubicBezTo>
                      <a:pt x="2135296" y="439995"/>
                      <a:pt x="2113492" y="461799"/>
                      <a:pt x="2086596" y="461799"/>
                    </a:cubicBezTo>
                    <a:lnTo>
                      <a:pt x="48701" y="461799"/>
                    </a:lnTo>
                    <a:cubicBezTo>
                      <a:pt x="35784" y="461799"/>
                      <a:pt x="23397" y="456668"/>
                      <a:pt x="14264" y="447535"/>
                    </a:cubicBezTo>
                    <a:cubicBezTo>
                      <a:pt x="5131" y="438402"/>
                      <a:pt x="0" y="426014"/>
                      <a:pt x="0" y="413098"/>
                    </a:cubicBezTo>
                    <a:lnTo>
                      <a:pt x="0" y="48701"/>
                    </a:lnTo>
                    <a:cubicBezTo>
                      <a:pt x="0" y="21804"/>
                      <a:pt x="21804" y="0"/>
                      <a:pt x="48701" y="0"/>
                    </a:cubicBezTo>
                    <a:close/>
                  </a:path>
                </a:pathLst>
              </a:custGeom>
              <a:solidFill>
                <a:srgbClr val="FFFFFF">
                  <a:alpha val="89804"/>
                </a:srgbClr>
              </a:solidFill>
              <a:ln w="95250" cap="rnd">
                <a:solidFill>
                  <a:srgbClr val="FBD35B">
                    <a:alpha val="89804"/>
                  </a:srgbClr>
                </a:solidFill>
                <a:prstDash val="solid"/>
                <a:round/>
              </a:ln>
            </p:spPr>
          </p:sp>
          <p:sp>
            <p:nvSpPr>
              <p:cNvPr name="TextBox 19" id="19"/>
              <p:cNvSpPr txBox="true"/>
              <p:nvPr/>
            </p:nvSpPr>
            <p:spPr>
              <a:xfrm>
                <a:off x="0" y="-76200"/>
                <a:ext cx="2135296" cy="537999"/>
              </a:xfrm>
              <a:prstGeom prst="rect">
                <a:avLst/>
              </a:prstGeom>
            </p:spPr>
            <p:txBody>
              <a:bodyPr anchor="ctr" rtlCol="false" tIns="50800" lIns="50800" bIns="50800" rIns="50800"/>
              <a:lstStyle/>
              <a:p>
                <a:pPr algn="ctr">
                  <a:lnSpc>
                    <a:spcPts val="2659"/>
                  </a:lnSpc>
                  <a:spcBef>
                    <a:spcPct val="0"/>
                  </a:spcBef>
                </a:pPr>
              </a:p>
            </p:txBody>
          </p:sp>
        </p:grpSp>
        <p:sp>
          <p:nvSpPr>
            <p:cNvPr name="TextBox 20" id="20"/>
            <p:cNvSpPr txBox="true"/>
            <p:nvPr/>
          </p:nvSpPr>
          <p:spPr>
            <a:xfrm rot="0">
              <a:off x="0" y="198055"/>
              <a:ext cx="6872116" cy="795655"/>
            </a:xfrm>
            <a:prstGeom prst="rect">
              <a:avLst/>
            </a:prstGeom>
          </p:spPr>
          <p:txBody>
            <a:bodyPr anchor="t" rtlCol="false" tIns="0" lIns="0" bIns="0" rIns="0">
              <a:spAutoFit/>
            </a:bodyPr>
            <a:lstStyle/>
            <a:p>
              <a:pPr algn="ctr">
                <a:lnSpc>
                  <a:spcPts val="5039"/>
                </a:lnSpc>
              </a:pPr>
              <a:r>
                <a:rPr lang="en-US" sz="3599" spc="323">
                  <a:solidFill>
                    <a:srgbClr val="000000"/>
                  </a:solidFill>
                  <a:latin typeface="More Sugar"/>
                  <a:ea typeface="More Sugar"/>
                  <a:cs typeface="More Sugar"/>
                  <a:sym typeface="More Sugar"/>
                </a:rPr>
                <a:t>Betsy Spring</a:t>
              </a:r>
            </a:p>
          </p:txBody>
        </p:sp>
      </p:grpSp>
      <p:grpSp>
        <p:nvGrpSpPr>
          <p:cNvPr name="Group 21" id="21"/>
          <p:cNvGrpSpPr/>
          <p:nvPr/>
        </p:nvGrpSpPr>
        <p:grpSpPr>
          <a:xfrm rot="0">
            <a:off x="696643" y="8366760"/>
            <a:ext cx="5154087" cy="1070010"/>
            <a:chOff x="0" y="0"/>
            <a:chExt cx="6872116" cy="1426680"/>
          </a:xfrm>
        </p:grpSpPr>
        <p:grpSp>
          <p:nvGrpSpPr>
            <p:cNvPr name="Group 22" id="22"/>
            <p:cNvGrpSpPr/>
            <p:nvPr/>
          </p:nvGrpSpPr>
          <p:grpSpPr>
            <a:xfrm rot="0">
              <a:off x="367463" y="0"/>
              <a:ext cx="6504653" cy="1426680"/>
              <a:chOff x="0" y="0"/>
              <a:chExt cx="2105477" cy="461799"/>
            </a:xfrm>
          </p:grpSpPr>
          <p:sp>
            <p:nvSpPr>
              <p:cNvPr name="Freeform 23" id="23"/>
              <p:cNvSpPr/>
              <p:nvPr/>
            </p:nvSpPr>
            <p:spPr>
              <a:xfrm flipH="false" flipV="false" rot="0">
                <a:off x="0" y="0"/>
                <a:ext cx="2105477" cy="461799"/>
              </a:xfrm>
              <a:custGeom>
                <a:avLst/>
                <a:gdLst/>
                <a:ahLst/>
                <a:cxnLst/>
                <a:rect r="r" b="b" t="t" l="l"/>
                <a:pathLst>
                  <a:path h="461799" w="2105477">
                    <a:moveTo>
                      <a:pt x="49390" y="0"/>
                    </a:moveTo>
                    <a:lnTo>
                      <a:pt x="2056087" y="0"/>
                    </a:lnTo>
                    <a:cubicBezTo>
                      <a:pt x="2069186" y="0"/>
                      <a:pt x="2081748" y="5204"/>
                      <a:pt x="2091011" y="14466"/>
                    </a:cubicBezTo>
                    <a:cubicBezTo>
                      <a:pt x="2100273" y="23729"/>
                      <a:pt x="2105477" y="36291"/>
                      <a:pt x="2105477" y="49390"/>
                    </a:cubicBezTo>
                    <a:lnTo>
                      <a:pt x="2105477" y="412408"/>
                    </a:lnTo>
                    <a:cubicBezTo>
                      <a:pt x="2105477" y="439686"/>
                      <a:pt x="2083364" y="461799"/>
                      <a:pt x="2056087" y="461799"/>
                    </a:cubicBezTo>
                    <a:lnTo>
                      <a:pt x="49390" y="461799"/>
                    </a:lnTo>
                    <a:cubicBezTo>
                      <a:pt x="36291" y="461799"/>
                      <a:pt x="23729" y="456595"/>
                      <a:pt x="14466" y="447333"/>
                    </a:cubicBezTo>
                    <a:cubicBezTo>
                      <a:pt x="5204" y="438070"/>
                      <a:pt x="0" y="425508"/>
                      <a:pt x="0" y="412408"/>
                    </a:cubicBezTo>
                    <a:lnTo>
                      <a:pt x="0" y="49390"/>
                    </a:lnTo>
                    <a:cubicBezTo>
                      <a:pt x="0" y="22113"/>
                      <a:pt x="22113" y="0"/>
                      <a:pt x="49390" y="0"/>
                    </a:cubicBezTo>
                    <a:close/>
                  </a:path>
                </a:pathLst>
              </a:custGeom>
              <a:solidFill>
                <a:srgbClr val="FFFFFF">
                  <a:alpha val="89804"/>
                </a:srgbClr>
              </a:solidFill>
              <a:ln w="95250" cap="rnd">
                <a:solidFill>
                  <a:srgbClr val="FBD35B">
                    <a:alpha val="89804"/>
                  </a:srgbClr>
                </a:solidFill>
                <a:prstDash val="solid"/>
                <a:round/>
              </a:ln>
            </p:spPr>
          </p:sp>
          <p:sp>
            <p:nvSpPr>
              <p:cNvPr name="TextBox 24" id="24"/>
              <p:cNvSpPr txBox="true"/>
              <p:nvPr/>
            </p:nvSpPr>
            <p:spPr>
              <a:xfrm>
                <a:off x="0" y="-76200"/>
                <a:ext cx="2105477" cy="537999"/>
              </a:xfrm>
              <a:prstGeom prst="rect">
                <a:avLst/>
              </a:prstGeom>
            </p:spPr>
            <p:txBody>
              <a:bodyPr anchor="ctr" rtlCol="false" tIns="50800" lIns="50800" bIns="50800" rIns="50800"/>
              <a:lstStyle/>
              <a:p>
                <a:pPr algn="ctr">
                  <a:lnSpc>
                    <a:spcPts val="2659"/>
                  </a:lnSpc>
                  <a:spcBef>
                    <a:spcPct val="0"/>
                  </a:spcBef>
                </a:pPr>
              </a:p>
            </p:txBody>
          </p:sp>
        </p:grpSp>
        <p:sp>
          <p:nvSpPr>
            <p:cNvPr name="TextBox 25" id="25"/>
            <p:cNvSpPr txBox="true"/>
            <p:nvPr/>
          </p:nvSpPr>
          <p:spPr>
            <a:xfrm rot="0">
              <a:off x="0" y="201804"/>
              <a:ext cx="6872116" cy="795655"/>
            </a:xfrm>
            <a:prstGeom prst="rect">
              <a:avLst/>
            </a:prstGeom>
          </p:spPr>
          <p:txBody>
            <a:bodyPr anchor="t" rtlCol="false" tIns="0" lIns="0" bIns="0" rIns="0">
              <a:spAutoFit/>
            </a:bodyPr>
            <a:lstStyle/>
            <a:p>
              <a:pPr algn="ctr">
                <a:lnSpc>
                  <a:spcPts val="5040"/>
                </a:lnSpc>
              </a:pPr>
              <a:r>
                <a:rPr lang="en-US" sz="3600" spc="324">
                  <a:solidFill>
                    <a:srgbClr val="000000"/>
                  </a:solidFill>
                  <a:latin typeface="More Sugar"/>
                  <a:ea typeface="More Sugar"/>
                  <a:cs typeface="More Sugar"/>
                  <a:sym typeface="More Sugar"/>
                </a:rPr>
                <a:t>Jason Neiffer</a:t>
              </a:r>
            </a:p>
          </p:txBody>
        </p:sp>
      </p:grpSp>
      <p:sp>
        <p:nvSpPr>
          <p:cNvPr name="Freeform 26" id="26"/>
          <p:cNvSpPr/>
          <p:nvPr/>
        </p:nvSpPr>
        <p:spPr>
          <a:xfrm flipH="false" flipV="false" rot="0">
            <a:off x="12559852" y="2833533"/>
            <a:ext cx="5245361" cy="5245361"/>
          </a:xfrm>
          <a:custGeom>
            <a:avLst/>
            <a:gdLst/>
            <a:ahLst/>
            <a:cxnLst/>
            <a:rect r="r" b="b" t="t" l="l"/>
            <a:pathLst>
              <a:path h="5245361" w="5245361">
                <a:moveTo>
                  <a:pt x="0" y="0"/>
                </a:moveTo>
                <a:lnTo>
                  <a:pt x="5245362" y="0"/>
                </a:lnTo>
                <a:lnTo>
                  <a:pt x="5245362" y="5245361"/>
                </a:lnTo>
                <a:lnTo>
                  <a:pt x="0" y="5245361"/>
                </a:lnTo>
                <a:lnTo>
                  <a:pt x="0" y="0"/>
                </a:lnTo>
                <a:close/>
              </a:path>
            </a:pathLst>
          </a:custGeom>
          <a:blipFill>
            <a:blip r:embed="rId10"/>
            <a:stretch>
              <a:fillRect l="0" t="0" r="0" b="0"/>
            </a:stretch>
          </a:blipFill>
        </p:spPr>
      </p:sp>
      <p:sp>
        <p:nvSpPr>
          <p:cNvPr name="Freeform 27" id="27"/>
          <p:cNvSpPr/>
          <p:nvPr/>
        </p:nvSpPr>
        <p:spPr>
          <a:xfrm flipH="false" flipV="false" rot="0">
            <a:off x="6628248" y="2833533"/>
            <a:ext cx="5154087" cy="5245361"/>
          </a:xfrm>
          <a:custGeom>
            <a:avLst/>
            <a:gdLst/>
            <a:ahLst/>
            <a:cxnLst/>
            <a:rect r="r" b="b" t="t" l="l"/>
            <a:pathLst>
              <a:path h="5245361" w="5154087">
                <a:moveTo>
                  <a:pt x="0" y="0"/>
                </a:moveTo>
                <a:lnTo>
                  <a:pt x="5154087" y="0"/>
                </a:lnTo>
                <a:lnTo>
                  <a:pt x="5154087" y="5245361"/>
                </a:lnTo>
                <a:lnTo>
                  <a:pt x="0" y="5245361"/>
                </a:lnTo>
                <a:lnTo>
                  <a:pt x="0" y="0"/>
                </a:lnTo>
                <a:close/>
              </a:path>
            </a:pathLst>
          </a:custGeom>
          <a:blipFill>
            <a:blip r:embed="rId11"/>
            <a:stretch>
              <a:fillRect l="-5120" t="-4345" r="-5120" b="-47329"/>
            </a:stretch>
          </a:blipFill>
        </p:spPr>
      </p:sp>
      <p:sp>
        <p:nvSpPr>
          <p:cNvPr name="Freeform 28" id="28"/>
          <p:cNvSpPr/>
          <p:nvPr/>
        </p:nvSpPr>
        <p:spPr>
          <a:xfrm flipH="false" flipV="false" rot="0">
            <a:off x="486206" y="2833533"/>
            <a:ext cx="5245361" cy="5245361"/>
          </a:xfrm>
          <a:custGeom>
            <a:avLst/>
            <a:gdLst/>
            <a:ahLst/>
            <a:cxnLst/>
            <a:rect r="r" b="b" t="t" l="l"/>
            <a:pathLst>
              <a:path h="5245361" w="5245361">
                <a:moveTo>
                  <a:pt x="0" y="0"/>
                </a:moveTo>
                <a:lnTo>
                  <a:pt x="5245361" y="0"/>
                </a:lnTo>
                <a:lnTo>
                  <a:pt x="5245361" y="5245361"/>
                </a:lnTo>
                <a:lnTo>
                  <a:pt x="0" y="5245361"/>
                </a:lnTo>
                <a:lnTo>
                  <a:pt x="0" y="0"/>
                </a:lnTo>
                <a:close/>
              </a:path>
            </a:pathLst>
          </a:custGeom>
          <a:blipFill>
            <a:blip r:embed="rId12"/>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C4EDFE"/>
        </a:solidFill>
      </p:bgPr>
    </p:bg>
    <p:spTree>
      <p:nvGrpSpPr>
        <p:cNvPr id="1" name=""/>
        <p:cNvGrpSpPr/>
        <p:nvPr/>
      </p:nvGrpSpPr>
      <p:grpSpPr>
        <a:xfrm>
          <a:off x="0" y="0"/>
          <a:ext cx="0" cy="0"/>
          <a:chOff x="0" y="0"/>
          <a:chExt cx="0" cy="0"/>
        </a:xfrm>
      </p:grpSpPr>
      <p:sp>
        <p:nvSpPr>
          <p:cNvPr name="Freeform 2" id="2"/>
          <p:cNvSpPr/>
          <p:nvPr/>
        </p:nvSpPr>
        <p:spPr>
          <a:xfrm flipH="false" flipV="false" rot="0">
            <a:off x="0" y="4725420"/>
            <a:ext cx="18288000" cy="5561580"/>
          </a:xfrm>
          <a:custGeom>
            <a:avLst/>
            <a:gdLst/>
            <a:ahLst/>
            <a:cxnLst/>
            <a:rect r="r" b="b" t="t" l="l"/>
            <a:pathLst>
              <a:path h="5561580" w="18288000">
                <a:moveTo>
                  <a:pt x="0" y="0"/>
                </a:moveTo>
                <a:lnTo>
                  <a:pt x="18288000" y="0"/>
                </a:lnTo>
                <a:lnTo>
                  <a:pt x="18288000" y="5561580"/>
                </a:lnTo>
                <a:lnTo>
                  <a:pt x="0" y="5561580"/>
                </a:lnTo>
                <a:lnTo>
                  <a:pt x="0" y="0"/>
                </a:lnTo>
                <a:close/>
              </a:path>
            </a:pathLst>
          </a:custGeom>
          <a:blipFill>
            <a:blip r:embed="rId2"/>
            <a:stretch>
              <a:fillRect l="0" t="-138399" r="0" b="-90427"/>
            </a:stretch>
          </a:blipFill>
        </p:spPr>
      </p:sp>
      <p:sp>
        <p:nvSpPr>
          <p:cNvPr name="Freeform 3" id="3"/>
          <p:cNvSpPr/>
          <p:nvPr/>
        </p:nvSpPr>
        <p:spPr>
          <a:xfrm flipH="false" flipV="false" rot="0">
            <a:off x="9730284" y="365358"/>
            <a:ext cx="7529016" cy="4649168"/>
          </a:xfrm>
          <a:custGeom>
            <a:avLst/>
            <a:gdLst/>
            <a:ahLst/>
            <a:cxnLst/>
            <a:rect r="r" b="b" t="t" l="l"/>
            <a:pathLst>
              <a:path h="4649168" w="7529016">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5077399" y="2978643"/>
            <a:ext cx="4903235" cy="1746778"/>
          </a:xfrm>
          <a:custGeom>
            <a:avLst/>
            <a:gdLst/>
            <a:ahLst/>
            <a:cxnLst/>
            <a:rect r="r" b="b" t="t" l="l"/>
            <a:pathLst>
              <a:path h="1746778" w="4903235">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7872859" y="485716"/>
            <a:ext cx="2542283" cy="1086248"/>
          </a:xfrm>
          <a:custGeom>
            <a:avLst/>
            <a:gdLst/>
            <a:ahLst/>
            <a:cxnLst/>
            <a:rect r="r" b="b" t="t" l="l"/>
            <a:pathLst>
              <a:path h="1086248" w="2542283">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0" y="3627418"/>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l="0" t="0" r="0" b="-35962"/>
            </a:stretch>
          </a:blipFill>
        </p:spPr>
      </p:sp>
      <p:sp>
        <p:nvSpPr>
          <p:cNvPr name="Freeform 7" id="7"/>
          <p:cNvSpPr/>
          <p:nvPr/>
        </p:nvSpPr>
        <p:spPr>
          <a:xfrm flipH="false" flipV="false" rot="-10800000">
            <a:off x="0" y="4439070"/>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l="0" t="0" r="0" b="-35962"/>
            </a:stretch>
          </a:blipFill>
        </p:spPr>
      </p:sp>
      <p:sp>
        <p:nvSpPr>
          <p:cNvPr name="Freeform 8" id="8"/>
          <p:cNvSpPr/>
          <p:nvPr/>
        </p:nvSpPr>
        <p:spPr>
          <a:xfrm flipH="false" flipV="false" rot="0">
            <a:off x="457200" y="521562"/>
            <a:ext cx="1766730" cy="1050401"/>
          </a:xfrm>
          <a:custGeom>
            <a:avLst/>
            <a:gdLst/>
            <a:ahLst/>
            <a:cxnLst/>
            <a:rect r="r" b="b" t="t" l="l"/>
            <a:pathLst>
              <a:path h="1050401" w="1766730">
                <a:moveTo>
                  <a:pt x="0" y="0"/>
                </a:moveTo>
                <a:lnTo>
                  <a:pt x="1766730" y="0"/>
                </a:lnTo>
                <a:lnTo>
                  <a:pt x="1766730" y="1050402"/>
                </a:lnTo>
                <a:lnTo>
                  <a:pt x="0" y="105040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9" id="9"/>
          <p:cNvGrpSpPr/>
          <p:nvPr/>
        </p:nvGrpSpPr>
        <p:grpSpPr>
          <a:xfrm rot="0">
            <a:off x="1730086" y="1541669"/>
            <a:ext cx="14827827" cy="6945713"/>
            <a:chOff x="0" y="0"/>
            <a:chExt cx="3905271" cy="1829324"/>
          </a:xfrm>
        </p:grpSpPr>
        <p:sp>
          <p:nvSpPr>
            <p:cNvPr name="Freeform 10" id="10"/>
            <p:cNvSpPr/>
            <p:nvPr/>
          </p:nvSpPr>
          <p:spPr>
            <a:xfrm flipH="false" flipV="false" rot="0">
              <a:off x="0" y="0"/>
              <a:ext cx="3905271" cy="1829324"/>
            </a:xfrm>
            <a:custGeom>
              <a:avLst/>
              <a:gdLst/>
              <a:ahLst/>
              <a:cxnLst/>
              <a:rect r="r" b="b" t="t" l="l"/>
              <a:pathLst>
                <a:path h="1829324" w="3905271">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sp>
        <p:sp>
          <p:nvSpPr>
            <p:cNvPr name="TextBox 11" id="11"/>
            <p:cNvSpPr txBox="true"/>
            <p:nvPr/>
          </p:nvSpPr>
          <p:spPr>
            <a:xfrm>
              <a:off x="0" y="-76200"/>
              <a:ext cx="3905271" cy="1905524"/>
            </a:xfrm>
            <a:prstGeom prst="rect">
              <a:avLst/>
            </a:prstGeom>
          </p:spPr>
          <p:txBody>
            <a:bodyPr anchor="ctr" rtlCol="false" tIns="50800" lIns="50800" bIns="50800" rIns="50800"/>
            <a:lstStyle/>
            <a:p>
              <a:pPr algn="ctr">
                <a:lnSpc>
                  <a:spcPts val="2659"/>
                </a:lnSpc>
                <a:spcBef>
                  <a:spcPct val="0"/>
                </a:spcBef>
              </a:pPr>
            </a:p>
          </p:txBody>
        </p:sp>
      </p:grpSp>
      <p:sp>
        <p:nvSpPr>
          <p:cNvPr name="Freeform 12" id="12"/>
          <p:cNvSpPr/>
          <p:nvPr/>
        </p:nvSpPr>
        <p:spPr>
          <a:xfrm flipH="false" flipV="false" rot="0">
            <a:off x="15406316" y="1973072"/>
            <a:ext cx="2303196" cy="1433739"/>
          </a:xfrm>
          <a:custGeom>
            <a:avLst/>
            <a:gdLst/>
            <a:ahLst/>
            <a:cxnLst/>
            <a:rect r="r" b="b" t="t" l="l"/>
            <a:pathLst>
              <a:path h="1433739" w="2303196">
                <a:moveTo>
                  <a:pt x="0" y="0"/>
                </a:moveTo>
                <a:lnTo>
                  <a:pt x="2303195" y="0"/>
                </a:lnTo>
                <a:lnTo>
                  <a:pt x="2303195" y="1433739"/>
                </a:lnTo>
                <a:lnTo>
                  <a:pt x="0" y="143373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3" id="13"/>
          <p:cNvSpPr/>
          <p:nvPr/>
        </p:nvSpPr>
        <p:spPr>
          <a:xfrm flipH="false" flipV="false" rot="0">
            <a:off x="0" y="6628545"/>
            <a:ext cx="9479920" cy="3717673"/>
          </a:xfrm>
          <a:custGeom>
            <a:avLst/>
            <a:gdLst/>
            <a:ahLst/>
            <a:cxnLst/>
            <a:rect r="r" b="b" t="t" l="l"/>
            <a:pathLst>
              <a:path h="3717673" w="9479920">
                <a:moveTo>
                  <a:pt x="0" y="0"/>
                </a:moveTo>
                <a:lnTo>
                  <a:pt x="9479920" y="0"/>
                </a:lnTo>
                <a:lnTo>
                  <a:pt x="9479920" y="3717673"/>
                </a:lnTo>
                <a:lnTo>
                  <a:pt x="0" y="3717673"/>
                </a:lnTo>
                <a:lnTo>
                  <a:pt x="0" y="0"/>
                </a:lnTo>
                <a:close/>
              </a:path>
            </a:pathLst>
          </a:custGeom>
          <a:blipFill>
            <a:blip r:embed="rId17">
              <a:extLst>
                <a:ext uri="{96DAC541-7B7A-43D3-8B79-37D633B846F1}">
                  <asvg:svgBlip xmlns:asvg="http://schemas.microsoft.com/office/drawing/2016/SVG/main" r:embed="rId18"/>
                </a:ext>
              </a:extLst>
            </a:blip>
            <a:stretch>
              <a:fillRect l="-482944" t="0" r="0" b="0"/>
            </a:stretch>
          </a:blipFill>
        </p:spPr>
      </p:sp>
      <p:sp>
        <p:nvSpPr>
          <p:cNvPr name="Freeform 14" id="14"/>
          <p:cNvSpPr/>
          <p:nvPr/>
        </p:nvSpPr>
        <p:spPr>
          <a:xfrm flipH="false" flipV="false" rot="0">
            <a:off x="120895" y="9369918"/>
            <a:ext cx="2426880" cy="1228608"/>
          </a:xfrm>
          <a:custGeom>
            <a:avLst/>
            <a:gdLst/>
            <a:ahLst/>
            <a:cxnLst/>
            <a:rect r="r" b="b" t="t" l="l"/>
            <a:pathLst>
              <a:path h="1228608" w="2426880">
                <a:moveTo>
                  <a:pt x="0" y="0"/>
                </a:moveTo>
                <a:lnTo>
                  <a:pt x="2426880" y="0"/>
                </a:lnTo>
                <a:lnTo>
                  <a:pt x="2426880" y="1228608"/>
                </a:lnTo>
                <a:lnTo>
                  <a:pt x="0" y="122860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5" id="15"/>
          <p:cNvSpPr/>
          <p:nvPr/>
        </p:nvSpPr>
        <p:spPr>
          <a:xfrm flipH="false" flipV="false" rot="0">
            <a:off x="1865357" y="9397411"/>
            <a:ext cx="2995498" cy="1516471"/>
          </a:xfrm>
          <a:custGeom>
            <a:avLst/>
            <a:gdLst/>
            <a:ahLst/>
            <a:cxnLst/>
            <a:rect r="r" b="b" t="t" l="l"/>
            <a:pathLst>
              <a:path h="1516471" w="2995498">
                <a:moveTo>
                  <a:pt x="0" y="0"/>
                </a:moveTo>
                <a:lnTo>
                  <a:pt x="2995498" y="0"/>
                </a:lnTo>
                <a:lnTo>
                  <a:pt x="2995498" y="1516471"/>
                </a:lnTo>
                <a:lnTo>
                  <a:pt x="0" y="1516471"/>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6" id="16"/>
          <p:cNvSpPr/>
          <p:nvPr/>
        </p:nvSpPr>
        <p:spPr>
          <a:xfrm flipH="false" flipV="false" rot="0">
            <a:off x="4326791" y="9397411"/>
            <a:ext cx="2987932" cy="1512641"/>
          </a:xfrm>
          <a:custGeom>
            <a:avLst/>
            <a:gdLst/>
            <a:ahLst/>
            <a:cxnLst/>
            <a:rect r="r" b="b" t="t" l="l"/>
            <a:pathLst>
              <a:path h="1512641" w="2987932">
                <a:moveTo>
                  <a:pt x="0" y="0"/>
                </a:moveTo>
                <a:lnTo>
                  <a:pt x="2987932" y="0"/>
                </a:lnTo>
                <a:lnTo>
                  <a:pt x="2987932" y="1512641"/>
                </a:lnTo>
                <a:lnTo>
                  <a:pt x="0" y="1512641"/>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7" id="17"/>
          <p:cNvSpPr/>
          <p:nvPr/>
        </p:nvSpPr>
        <p:spPr>
          <a:xfrm flipH="false" flipV="false" rot="0">
            <a:off x="6234347" y="9397411"/>
            <a:ext cx="3326549" cy="1684065"/>
          </a:xfrm>
          <a:custGeom>
            <a:avLst/>
            <a:gdLst/>
            <a:ahLst/>
            <a:cxnLst/>
            <a:rect r="r" b="b" t="t" l="l"/>
            <a:pathLst>
              <a:path h="1684065" w="3326549">
                <a:moveTo>
                  <a:pt x="0" y="0"/>
                </a:moveTo>
                <a:lnTo>
                  <a:pt x="3326549" y="0"/>
                </a:lnTo>
                <a:lnTo>
                  <a:pt x="3326549" y="1684066"/>
                </a:lnTo>
                <a:lnTo>
                  <a:pt x="0" y="1684066"/>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8" id="18"/>
          <p:cNvSpPr/>
          <p:nvPr/>
        </p:nvSpPr>
        <p:spPr>
          <a:xfrm flipH="false" flipV="false" rot="0">
            <a:off x="-692506" y="6173568"/>
            <a:ext cx="5115725" cy="3312432"/>
          </a:xfrm>
          <a:custGeom>
            <a:avLst/>
            <a:gdLst/>
            <a:ahLst/>
            <a:cxnLst/>
            <a:rect r="r" b="b" t="t" l="l"/>
            <a:pathLst>
              <a:path h="3312432" w="5115725">
                <a:moveTo>
                  <a:pt x="0" y="0"/>
                </a:moveTo>
                <a:lnTo>
                  <a:pt x="5115725" y="0"/>
                </a:lnTo>
                <a:lnTo>
                  <a:pt x="5115725" y="3312432"/>
                </a:lnTo>
                <a:lnTo>
                  <a:pt x="0" y="3312432"/>
                </a:lnTo>
                <a:lnTo>
                  <a:pt x="0" y="0"/>
                </a:lnTo>
                <a:close/>
              </a:path>
            </a:pathLst>
          </a:custGeom>
          <a:blipFill>
            <a:blip r:embed="rId23"/>
            <a:stretch>
              <a:fillRect l="0" t="0" r="0" b="0"/>
            </a:stretch>
          </a:blipFill>
        </p:spPr>
      </p:sp>
      <p:sp>
        <p:nvSpPr>
          <p:cNvPr name="Freeform 19" id="19"/>
          <p:cNvSpPr/>
          <p:nvPr/>
        </p:nvSpPr>
        <p:spPr>
          <a:xfrm flipH="false" flipV="false" rot="0">
            <a:off x="4132791" y="7829784"/>
            <a:ext cx="1456127" cy="1540134"/>
          </a:xfrm>
          <a:custGeom>
            <a:avLst/>
            <a:gdLst/>
            <a:ahLst/>
            <a:cxnLst/>
            <a:rect r="r" b="b" t="t" l="l"/>
            <a:pathLst>
              <a:path h="1540134" w="1456127">
                <a:moveTo>
                  <a:pt x="0" y="0"/>
                </a:moveTo>
                <a:lnTo>
                  <a:pt x="1456127" y="0"/>
                </a:lnTo>
                <a:lnTo>
                  <a:pt x="1456127" y="1540134"/>
                </a:lnTo>
                <a:lnTo>
                  <a:pt x="0" y="1540134"/>
                </a:lnTo>
                <a:lnTo>
                  <a:pt x="0" y="0"/>
                </a:lnTo>
                <a:close/>
              </a:path>
            </a:pathLst>
          </a:custGeom>
          <a:blipFill>
            <a:blip r:embed="rId24">
              <a:extLst>
                <a:ext uri="{96DAC541-7B7A-43D3-8B79-37D633B846F1}">
                  <asvg:svgBlip xmlns:asvg="http://schemas.microsoft.com/office/drawing/2016/SVG/main" r:embed="rId25"/>
                </a:ext>
              </a:extLst>
            </a:blip>
            <a:stretch>
              <a:fillRect l="0" t="0" r="0" b="0"/>
            </a:stretch>
          </a:blipFill>
        </p:spPr>
      </p:sp>
      <p:sp>
        <p:nvSpPr>
          <p:cNvPr name="TextBox 20" id="20"/>
          <p:cNvSpPr txBox="true"/>
          <p:nvPr/>
        </p:nvSpPr>
        <p:spPr>
          <a:xfrm rot="0">
            <a:off x="2847109" y="3963875"/>
            <a:ext cx="12593782" cy="2861945"/>
          </a:xfrm>
          <a:prstGeom prst="rect">
            <a:avLst/>
          </a:prstGeom>
        </p:spPr>
        <p:txBody>
          <a:bodyPr anchor="t" rtlCol="false" tIns="0" lIns="0" bIns="0" rIns="0">
            <a:spAutoFit/>
          </a:bodyPr>
          <a:lstStyle/>
          <a:p>
            <a:pPr algn="ctr">
              <a:lnSpc>
                <a:spcPts val="4480"/>
              </a:lnSpc>
              <a:spcBef>
                <a:spcPct val="0"/>
              </a:spcBef>
            </a:pPr>
            <a:r>
              <a:rPr lang="en-US" sz="3200">
                <a:solidFill>
                  <a:srgbClr val="000000"/>
                </a:solidFill>
                <a:latin typeface="Jua"/>
                <a:ea typeface="Jua"/>
                <a:cs typeface="Jua"/>
                <a:sym typeface="Jua"/>
              </a:rPr>
              <a:t>Ov</a:t>
            </a:r>
            <a:r>
              <a:rPr lang="en-US" sz="3200">
                <a:solidFill>
                  <a:srgbClr val="000000"/>
                </a:solidFill>
                <a:latin typeface="Jua"/>
                <a:ea typeface="Jua"/>
                <a:cs typeface="Jua"/>
                <a:sym typeface="Jua"/>
              </a:rPr>
              <a:t>ersight of the National Standards for Quality Online Learning is led by the Virtual Learning Leadership Alliance (VLLA), Quality Matters (QM), and (DLAC), the Community Advancing Digital Learning. Together these organizations provide oversight and lead a broad-based community effort to keep the standards current and relevant.</a:t>
            </a:r>
          </a:p>
        </p:txBody>
      </p:sp>
      <p:sp>
        <p:nvSpPr>
          <p:cNvPr name="TextBox 21" id="21"/>
          <p:cNvSpPr txBox="true"/>
          <p:nvPr/>
        </p:nvSpPr>
        <p:spPr>
          <a:xfrm rot="0">
            <a:off x="3363106" y="2237281"/>
            <a:ext cx="11441795" cy="1226820"/>
          </a:xfrm>
          <a:prstGeom prst="rect">
            <a:avLst/>
          </a:prstGeom>
        </p:spPr>
        <p:txBody>
          <a:bodyPr anchor="t" rtlCol="false" tIns="0" lIns="0" bIns="0" rIns="0">
            <a:spAutoFit/>
          </a:bodyPr>
          <a:lstStyle/>
          <a:p>
            <a:pPr algn="ctr">
              <a:lnSpc>
                <a:spcPts val="10080"/>
              </a:lnSpc>
            </a:pPr>
            <a:r>
              <a:rPr lang="en-US" sz="7200" spc="648">
                <a:solidFill>
                  <a:srgbClr val="000000"/>
                </a:solidFill>
                <a:latin typeface="More Sugar"/>
                <a:ea typeface="More Sugar"/>
                <a:cs typeface="More Sugar"/>
                <a:sym typeface="More Sugar"/>
              </a:rPr>
              <a:t>NSQ Oversight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C4EDFE"/>
        </a:solidFill>
      </p:bgPr>
    </p:bg>
    <p:spTree>
      <p:nvGrpSpPr>
        <p:cNvPr id="1" name=""/>
        <p:cNvGrpSpPr/>
        <p:nvPr/>
      </p:nvGrpSpPr>
      <p:grpSpPr>
        <a:xfrm>
          <a:off x="0" y="0"/>
          <a:ext cx="0" cy="0"/>
          <a:chOff x="0" y="0"/>
          <a:chExt cx="0" cy="0"/>
        </a:xfrm>
      </p:grpSpPr>
      <p:sp>
        <p:nvSpPr>
          <p:cNvPr name="Freeform 2" id="2"/>
          <p:cNvSpPr/>
          <p:nvPr/>
        </p:nvSpPr>
        <p:spPr>
          <a:xfrm flipH="true" flipV="false" rot="0">
            <a:off x="11956532" y="1684101"/>
            <a:ext cx="5133073" cy="3169673"/>
          </a:xfrm>
          <a:custGeom>
            <a:avLst/>
            <a:gdLst/>
            <a:ahLst/>
            <a:cxnLst/>
            <a:rect r="r" b="b" t="t" l="l"/>
            <a:pathLst>
              <a:path h="3169673" w="5133073">
                <a:moveTo>
                  <a:pt x="5133073" y="0"/>
                </a:moveTo>
                <a:lnTo>
                  <a:pt x="0" y="0"/>
                </a:lnTo>
                <a:lnTo>
                  <a:pt x="0" y="3169673"/>
                </a:lnTo>
                <a:lnTo>
                  <a:pt x="5133073" y="3169673"/>
                </a:lnTo>
                <a:lnTo>
                  <a:pt x="5133073"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4725420"/>
            <a:ext cx="18288000" cy="5561580"/>
          </a:xfrm>
          <a:custGeom>
            <a:avLst/>
            <a:gdLst/>
            <a:ahLst/>
            <a:cxnLst/>
            <a:rect r="r" b="b" t="t" l="l"/>
            <a:pathLst>
              <a:path h="5561580" w="18288000">
                <a:moveTo>
                  <a:pt x="0" y="0"/>
                </a:moveTo>
                <a:lnTo>
                  <a:pt x="18288000" y="0"/>
                </a:lnTo>
                <a:lnTo>
                  <a:pt x="18288000" y="5561580"/>
                </a:lnTo>
                <a:lnTo>
                  <a:pt x="0" y="5561580"/>
                </a:lnTo>
                <a:lnTo>
                  <a:pt x="0" y="0"/>
                </a:lnTo>
                <a:close/>
              </a:path>
            </a:pathLst>
          </a:custGeom>
          <a:blipFill>
            <a:blip r:embed="rId4"/>
            <a:stretch>
              <a:fillRect l="0" t="-138399" r="0" b="-90427"/>
            </a:stretch>
          </a:blipFill>
        </p:spPr>
      </p:sp>
      <p:sp>
        <p:nvSpPr>
          <p:cNvPr name="Freeform 4" id="4"/>
          <p:cNvSpPr/>
          <p:nvPr/>
        </p:nvSpPr>
        <p:spPr>
          <a:xfrm flipH="false" flipV="false" rot="0">
            <a:off x="810561" y="498313"/>
            <a:ext cx="7529016" cy="4649168"/>
          </a:xfrm>
          <a:custGeom>
            <a:avLst/>
            <a:gdLst/>
            <a:ahLst/>
            <a:cxnLst/>
            <a:rect r="r" b="b" t="t" l="l"/>
            <a:pathLst>
              <a:path h="4649168" w="7529016">
                <a:moveTo>
                  <a:pt x="0" y="0"/>
                </a:moveTo>
                <a:lnTo>
                  <a:pt x="7529016" y="0"/>
                </a:lnTo>
                <a:lnTo>
                  <a:pt x="7529016" y="4649168"/>
                </a:lnTo>
                <a:lnTo>
                  <a:pt x="0" y="464916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true" flipV="false" rot="0">
            <a:off x="8018038" y="2822897"/>
            <a:ext cx="4903235" cy="1746778"/>
          </a:xfrm>
          <a:custGeom>
            <a:avLst/>
            <a:gdLst/>
            <a:ahLst/>
            <a:cxnLst/>
            <a:rect r="r" b="b" t="t" l="l"/>
            <a:pathLst>
              <a:path h="1746778" w="4903235">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8157736" y="707526"/>
            <a:ext cx="2542283" cy="1086248"/>
          </a:xfrm>
          <a:custGeom>
            <a:avLst/>
            <a:gdLst/>
            <a:ahLst/>
            <a:cxnLst/>
            <a:rect r="r" b="b" t="t" l="l"/>
            <a:pathLst>
              <a:path h="1086248" w="2542283">
                <a:moveTo>
                  <a:pt x="0" y="0"/>
                </a:moveTo>
                <a:lnTo>
                  <a:pt x="2542283" y="0"/>
                </a:lnTo>
                <a:lnTo>
                  <a:pt x="2542283" y="1086249"/>
                </a:lnTo>
                <a:lnTo>
                  <a:pt x="0" y="10862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15348622" y="1684101"/>
            <a:ext cx="1615807" cy="1005840"/>
          </a:xfrm>
          <a:custGeom>
            <a:avLst/>
            <a:gdLst/>
            <a:ahLst/>
            <a:cxnLst/>
            <a:rect r="r" b="b" t="t" l="l"/>
            <a:pathLst>
              <a:path h="1005840" w="1615807">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0" y="3627418"/>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l="0" t="0" r="0" b="-35962"/>
            </a:stretch>
          </a:blipFill>
        </p:spPr>
      </p:sp>
      <p:sp>
        <p:nvSpPr>
          <p:cNvPr name="Freeform 9" id="9"/>
          <p:cNvSpPr/>
          <p:nvPr/>
        </p:nvSpPr>
        <p:spPr>
          <a:xfrm flipH="false" flipV="false" rot="-10800000">
            <a:off x="0" y="4439070"/>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l="0" t="0" r="0" b="-35962"/>
            </a:stretch>
          </a:blipFill>
        </p:spPr>
      </p:sp>
      <p:sp>
        <p:nvSpPr>
          <p:cNvPr name="Freeform 10" id="10"/>
          <p:cNvSpPr/>
          <p:nvPr/>
        </p:nvSpPr>
        <p:spPr>
          <a:xfrm flipH="false" flipV="false" rot="0">
            <a:off x="0" y="7934022"/>
            <a:ext cx="18288000" cy="2377440"/>
          </a:xfrm>
          <a:custGeom>
            <a:avLst/>
            <a:gdLst/>
            <a:ahLst/>
            <a:cxnLst/>
            <a:rect r="r" b="b" t="t" l="l"/>
            <a:pathLst>
              <a:path h="2377440" w="18288000">
                <a:moveTo>
                  <a:pt x="0" y="0"/>
                </a:moveTo>
                <a:lnTo>
                  <a:pt x="18288000" y="0"/>
                </a:lnTo>
                <a:lnTo>
                  <a:pt x="18288000" y="2377440"/>
                </a:lnTo>
                <a:lnTo>
                  <a:pt x="0" y="237744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nvGrpSpPr>
          <p:cNvPr name="Group 11" id="11"/>
          <p:cNvGrpSpPr/>
          <p:nvPr/>
        </p:nvGrpSpPr>
        <p:grpSpPr>
          <a:xfrm rot="0">
            <a:off x="1028700" y="1028700"/>
            <a:ext cx="15127825" cy="8229600"/>
            <a:chOff x="0" y="0"/>
            <a:chExt cx="3984283" cy="2167467"/>
          </a:xfrm>
        </p:grpSpPr>
        <p:sp>
          <p:nvSpPr>
            <p:cNvPr name="Freeform 12" id="12"/>
            <p:cNvSpPr/>
            <p:nvPr/>
          </p:nvSpPr>
          <p:spPr>
            <a:xfrm flipH="false" flipV="false" rot="0">
              <a:off x="0" y="0"/>
              <a:ext cx="3984283" cy="2167467"/>
            </a:xfrm>
            <a:custGeom>
              <a:avLst/>
              <a:gdLst/>
              <a:ahLst/>
              <a:cxnLst/>
              <a:rect r="r" b="b" t="t" l="l"/>
              <a:pathLst>
                <a:path h="2167467" w="3984283">
                  <a:moveTo>
                    <a:pt x="26100" y="0"/>
                  </a:moveTo>
                  <a:lnTo>
                    <a:pt x="3958183" y="0"/>
                  </a:lnTo>
                  <a:cubicBezTo>
                    <a:pt x="3965105" y="0"/>
                    <a:pt x="3971744" y="2750"/>
                    <a:pt x="3976639" y="7645"/>
                  </a:cubicBezTo>
                  <a:cubicBezTo>
                    <a:pt x="3981533" y="12539"/>
                    <a:pt x="3984283" y="19178"/>
                    <a:pt x="3984283" y="26100"/>
                  </a:cubicBezTo>
                  <a:lnTo>
                    <a:pt x="3984283" y="2141367"/>
                  </a:lnTo>
                  <a:cubicBezTo>
                    <a:pt x="3984283" y="2155781"/>
                    <a:pt x="3972598" y="2167467"/>
                    <a:pt x="3958183" y="2167467"/>
                  </a:cubicBezTo>
                  <a:lnTo>
                    <a:pt x="26100" y="2167467"/>
                  </a:lnTo>
                  <a:cubicBezTo>
                    <a:pt x="11685" y="2167467"/>
                    <a:pt x="0" y="2155781"/>
                    <a:pt x="0" y="2141367"/>
                  </a:cubicBezTo>
                  <a:lnTo>
                    <a:pt x="0" y="26100"/>
                  </a:lnTo>
                  <a:cubicBezTo>
                    <a:pt x="0" y="11685"/>
                    <a:pt x="11685" y="0"/>
                    <a:pt x="26100" y="0"/>
                  </a:cubicBezTo>
                  <a:close/>
                </a:path>
              </a:pathLst>
            </a:custGeom>
            <a:solidFill>
              <a:srgbClr val="FFFFFF">
                <a:alpha val="89804"/>
              </a:srgbClr>
            </a:solidFill>
            <a:ln w="95250" cap="rnd">
              <a:solidFill>
                <a:srgbClr val="FBD35B">
                  <a:alpha val="89804"/>
                </a:srgbClr>
              </a:solidFill>
              <a:prstDash val="solid"/>
              <a:round/>
            </a:ln>
          </p:spPr>
        </p:sp>
        <p:sp>
          <p:nvSpPr>
            <p:cNvPr name="TextBox 13" id="13"/>
            <p:cNvSpPr txBox="true"/>
            <p:nvPr/>
          </p:nvSpPr>
          <p:spPr>
            <a:xfrm>
              <a:off x="0" y="-76200"/>
              <a:ext cx="3984283" cy="2243667"/>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8951" y="303160"/>
            <a:ext cx="2573175" cy="1529870"/>
          </a:xfrm>
          <a:custGeom>
            <a:avLst/>
            <a:gdLst/>
            <a:ahLst/>
            <a:cxnLst/>
            <a:rect r="r" b="b" t="t" l="l"/>
            <a:pathLst>
              <a:path h="1529870" w="2573175">
                <a:moveTo>
                  <a:pt x="0" y="0"/>
                </a:moveTo>
                <a:lnTo>
                  <a:pt x="2573175" y="0"/>
                </a:lnTo>
                <a:lnTo>
                  <a:pt x="2573175" y="1529870"/>
                </a:lnTo>
                <a:lnTo>
                  <a:pt x="0" y="152987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5" id="15"/>
          <p:cNvSpPr/>
          <p:nvPr/>
        </p:nvSpPr>
        <p:spPr>
          <a:xfrm flipH="true" flipV="false" rot="0">
            <a:off x="553053" y="3954772"/>
            <a:ext cx="1739931" cy="1263625"/>
          </a:xfrm>
          <a:custGeom>
            <a:avLst/>
            <a:gdLst/>
            <a:ahLst/>
            <a:cxnLst/>
            <a:rect r="r" b="b" t="t" l="l"/>
            <a:pathLst>
              <a:path h="1263625" w="1739931">
                <a:moveTo>
                  <a:pt x="1739930" y="0"/>
                </a:moveTo>
                <a:lnTo>
                  <a:pt x="0" y="0"/>
                </a:lnTo>
                <a:lnTo>
                  <a:pt x="0" y="1263624"/>
                </a:lnTo>
                <a:lnTo>
                  <a:pt x="1739930" y="1263624"/>
                </a:lnTo>
                <a:lnTo>
                  <a:pt x="173993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6" id="16"/>
          <p:cNvSpPr/>
          <p:nvPr/>
        </p:nvSpPr>
        <p:spPr>
          <a:xfrm flipH="false" flipV="false" rot="0">
            <a:off x="2803938" y="9316137"/>
            <a:ext cx="2282412" cy="1018526"/>
          </a:xfrm>
          <a:custGeom>
            <a:avLst/>
            <a:gdLst/>
            <a:ahLst/>
            <a:cxnLst/>
            <a:rect r="r" b="b" t="t" l="l"/>
            <a:pathLst>
              <a:path h="1018526" w="2282412">
                <a:moveTo>
                  <a:pt x="0" y="0"/>
                </a:moveTo>
                <a:lnTo>
                  <a:pt x="2282412" y="0"/>
                </a:lnTo>
                <a:lnTo>
                  <a:pt x="2282412" y="1018526"/>
                </a:lnTo>
                <a:lnTo>
                  <a:pt x="0" y="1018526"/>
                </a:lnTo>
                <a:lnTo>
                  <a:pt x="0" y="0"/>
                </a:lnTo>
                <a:close/>
              </a:path>
            </a:pathLst>
          </a:custGeom>
          <a:blipFill>
            <a:blip r:embed="rId21"/>
            <a:stretch>
              <a:fillRect l="0" t="0" r="0" b="0"/>
            </a:stretch>
          </a:blipFill>
        </p:spPr>
      </p:sp>
      <p:sp>
        <p:nvSpPr>
          <p:cNvPr name="Freeform 17" id="17"/>
          <p:cNvSpPr/>
          <p:nvPr/>
        </p:nvSpPr>
        <p:spPr>
          <a:xfrm flipH="true" flipV="false" rot="0">
            <a:off x="-944601" y="7257747"/>
            <a:ext cx="4735238" cy="3509010"/>
          </a:xfrm>
          <a:custGeom>
            <a:avLst/>
            <a:gdLst/>
            <a:ahLst/>
            <a:cxnLst/>
            <a:rect r="r" b="b" t="t" l="l"/>
            <a:pathLst>
              <a:path h="3509010" w="4735238">
                <a:moveTo>
                  <a:pt x="4735238" y="0"/>
                </a:moveTo>
                <a:lnTo>
                  <a:pt x="0" y="0"/>
                </a:lnTo>
                <a:lnTo>
                  <a:pt x="0" y="3509010"/>
                </a:lnTo>
                <a:lnTo>
                  <a:pt x="4735238" y="3509010"/>
                </a:lnTo>
                <a:lnTo>
                  <a:pt x="4735238" y="0"/>
                </a:lnTo>
                <a:close/>
              </a:path>
            </a:pathLst>
          </a:custGeom>
          <a:blipFill>
            <a:blip r:embed="rId22"/>
            <a:stretch>
              <a:fillRect l="0" t="0" r="0" b="-9305"/>
            </a:stretch>
          </a:blipFill>
        </p:spPr>
      </p:sp>
      <p:sp>
        <p:nvSpPr>
          <p:cNvPr name="Freeform 18" id="18"/>
          <p:cNvSpPr/>
          <p:nvPr/>
        </p:nvSpPr>
        <p:spPr>
          <a:xfrm flipH="false" flipV="false" rot="0">
            <a:off x="6148692" y="8051103"/>
            <a:ext cx="2511726" cy="2933014"/>
          </a:xfrm>
          <a:custGeom>
            <a:avLst/>
            <a:gdLst/>
            <a:ahLst/>
            <a:cxnLst/>
            <a:rect r="r" b="b" t="t" l="l"/>
            <a:pathLst>
              <a:path h="2933014" w="2511726">
                <a:moveTo>
                  <a:pt x="0" y="0"/>
                </a:moveTo>
                <a:lnTo>
                  <a:pt x="2511727" y="0"/>
                </a:lnTo>
                <a:lnTo>
                  <a:pt x="2511727" y="2933013"/>
                </a:lnTo>
                <a:lnTo>
                  <a:pt x="0" y="2933013"/>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9" id="19"/>
          <p:cNvSpPr/>
          <p:nvPr/>
        </p:nvSpPr>
        <p:spPr>
          <a:xfrm flipH="false" flipV="false" rot="0">
            <a:off x="15518316" y="5826177"/>
            <a:ext cx="3481967" cy="4544127"/>
          </a:xfrm>
          <a:custGeom>
            <a:avLst/>
            <a:gdLst/>
            <a:ahLst/>
            <a:cxnLst/>
            <a:rect r="r" b="b" t="t" l="l"/>
            <a:pathLst>
              <a:path h="4544127" w="3481967">
                <a:moveTo>
                  <a:pt x="0" y="0"/>
                </a:moveTo>
                <a:lnTo>
                  <a:pt x="3481968" y="0"/>
                </a:lnTo>
                <a:lnTo>
                  <a:pt x="3481968"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0" id="20"/>
          <p:cNvSpPr/>
          <p:nvPr/>
        </p:nvSpPr>
        <p:spPr>
          <a:xfrm flipH="false" flipV="false" rot="0">
            <a:off x="14140473" y="3507227"/>
            <a:ext cx="3192609" cy="1863685"/>
          </a:xfrm>
          <a:custGeom>
            <a:avLst/>
            <a:gdLst/>
            <a:ahLst/>
            <a:cxnLst/>
            <a:rect r="r" b="b" t="t" l="l"/>
            <a:pathLst>
              <a:path h="1863685" w="3192609">
                <a:moveTo>
                  <a:pt x="0" y="0"/>
                </a:moveTo>
                <a:lnTo>
                  <a:pt x="3192609" y="0"/>
                </a:lnTo>
                <a:lnTo>
                  <a:pt x="3192609" y="1863685"/>
                </a:lnTo>
                <a:lnTo>
                  <a:pt x="0" y="1863685"/>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21" id="21"/>
          <p:cNvSpPr/>
          <p:nvPr/>
        </p:nvSpPr>
        <p:spPr>
          <a:xfrm flipH="false" flipV="false" rot="0">
            <a:off x="16625299" y="3423547"/>
            <a:ext cx="2471393" cy="1794849"/>
          </a:xfrm>
          <a:custGeom>
            <a:avLst/>
            <a:gdLst/>
            <a:ahLst/>
            <a:cxnLst/>
            <a:rect r="r" b="b" t="t" l="l"/>
            <a:pathLst>
              <a:path h="1794849" w="2471393">
                <a:moveTo>
                  <a:pt x="0" y="0"/>
                </a:moveTo>
                <a:lnTo>
                  <a:pt x="2471394" y="0"/>
                </a:lnTo>
                <a:lnTo>
                  <a:pt x="2471394" y="1794849"/>
                </a:lnTo>
                <a:lnTo>
                  <a:pt x="0" y="1794849"/>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2" id="22"/>
          <p:cNvSpPr/>
          <p:nvPr/>
        </p:nvSpPr>
        <p:spPr>
          <a:xfrm flipH="false" flipV="false" rot="0">
            <a:off x="-1987357" y="4853774"/>
            <a:ext cx="4280340" cy="5586040"/>
          </a:xfrm>
          <a:custGeom>
            <a:avLst/>
            <a:gdLst/>
            <a:ahLst/>
            <a:cxnLst/>
            <a:rect r="r" b="b" t="t" l="l"/>
            <a:pathLst>
              <a:path h="5586040" w="42803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3" id="23"/>
          <p:cNvSpPr/>
          <p:nvPr/>
        </p:nvSpPr>
        <p:spPr>
          <a:xfrm flipH="true" flipV="false" rot="0">
            <a:off x="14803191" y="5848487"/>
            <a:ext cx="4623644" cy="5399160"/>
          </a:xfrm>
          <a:custGeom>
            <a:avLst/>
            <a:gdLst/>
            <a:ahLst/>
            <a:cxnLst/>
            <a:rect r="r" b="b" t="t" l="l"/>
            <a:pathLst>
              <a:path h="5399160" w="4623644">
                <a:moveTo>
                  <a:pt x="4623644" y="0"/>
                </a:moveTo>
                <a:lnTo>
                  <a:pt x="0" y="0"/>
                </a:lnTo>
                <a:lnTo>
                  <a:pt x="0" y="5399160"/>
                </a:lnTo>
                <a:lnTo>
                  <a:pt x="4623644" y="5399160"/>
                </a:lnTo>
                <a:lnTo>
                  <a:pt x="4623644"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TextBox 24" id="24"/>
          <p:cNvSpPr txBox="true"/>
          <p:nvPr/>
        </p:nvSpPr>
        <p:spPr>
          <a:xfrm rot="0">
            <a:off x="4805973" y="1278675"/>
            <a:ext cx="8115300" cy="821055"/>
          </a:xfrm>
          <a:prstGeom prst="rect">
            <a:avLst/>
          </a:prstGeom>
        </p:spPr>
        <p:txBody>
          <a:bodyPr anchor="t" rtlCol="false" tIns="0" lIns="0" bIns="0" rIns="0">
            <a:spAutoFit/>
          </a:bodyPr>
          <a:lstStyle/>
          <a:p>
            <a:pPr algn="ctr">
              <a:lnSpc>
                <a:spcPts val="6719"/>
              </a:lnSpc>
              <a:spcBef>
                <a:spcPct val="0"/>
              </a:spcBef>
            </a:pPr>
            <a:r>
              <a:rPr lang="en-US" sz="4800" spc="988">
                <a:solidFill>
                  <a:srgbClr val="000000"/>
                </a:solidFill>
                <a:latin typeface="More Sugar"/>
                <a:ea typeface="More Sugar"/>
                <a:cs typeface="More Sugar"/>
                <a:sym typeface="More Sugar"/>
              </a:rPr>
              <a:t>Standard Sets</a:t>
            </a:r>
          </a:p>
        </p:txBody>
      </p:sp>
      <p:sp>
        <p:nvSpPr>
          <p:cNvPr name="TextBox 25" id="25"/>
          <p:cNvSpPr txBox="true"/>
          <p:nvPr/>
        </p:nvSpPr>
        <p:spPr>
          <a:xfrm rot="0">
            <a:off x="2018106" y="3244389"/>
            <a:ext cx="6142772" cy="614045"/>
          </a:xfrm>
          <a:prstGeom prst="rect">
            <a:avLst/>
          </a:prstGeom>
        </p:spPr>
        <p:txBody>
          <a:bodyPr anchor="t" rtlCol="false" tIns="0" lIns="0" bIns="0" rIns="0">
            <a:spAutoFit/>
          </a:bodyPr>
          <a:lstStyle/>
          <a:p>
            <a:pPr algn="ctr">
              <a:lnSpc>
                <a:spcPts val="4480"/>
              </a:lnSpc>
              <a:spcBef>
                <a:spcPct val="0"/>
              </a:spcBef>
            </a:pPr>
            <a:r>
              <a:rPr lang="en-US" sz="3200">
                <a:solidFill>
                  <a:srgbClr val="000000"/>
                </a:solidFill>
                <a:latin typeface="Jua"/>
                <a:ea typeface="Jua"/>
                <a:cs typeface="Jua"/>
                <a:sym typeface="Jua"/>
              </a:rPr>
              <a:t>Refreshed in 2025</a:t>
            </a:r>
          </a:p>
        </p:txBody>
      </p:sp>
      <p:sp>
        <p:nvSpPr>
          <p:cNvPr name="TextBox 26" id="26"/>
          <p:cNvSpPr txBox="true"/>
          <p:nvPr/>
        </p:nvSpPr>
        <p:spPr>
          <a:xfrm rot="0">
            <a:off x="1833123" y="6810072"/>
            <a:ext cx="6506454" cy="614045"/>
          </a:xfrm>
          <a:prstGeom prst="rect">
            <a:avLst/>
          </a:prstGeom>
        </p:spPr>
        <p:txBody>
          <a:bodyPr anchor="t" rtlCol="false" tIns="0" lIns="0" bIns="0" rIns="0">
            <a:spAutoFit/>
          </a:bodyPr>
          <a:lstStyle/>
          <a:p>
            <a:pPr algn="ctr">
              <a:lnSpc>
                <a:spcPts val="4480"/>
              </a:lnSpc>
              <a:spcBef>
                <a:spcPct val="0"/>
              </a:spcBef>
            </a:pPr>
            <a:r>
              <a:rPr lang="en-US" sz="3200">
                <a:solidFill>
                  <a:srgbClr val="000000"/>
                </a:solidFill>
                <a:latin typeface="Jua"/>
                <a:ea typeface="Jua"/>
                <a:cs typeface="Jua"/>
                <a:sym typeface="Jua"/>
              </a:rPr>
              <a:t>Revised in 2025</a:t>
            </a:r>
          </a:p>
        </p:txBody>
      </p:sp>
      <p:sp>
        <p:nvSpPr>
          <p:cNvPr name="Freeform 27" id="27"/>
          <p:cNvSpPr/>
          <p:nvPr/>
        </p:nvSpPr>
        <p:spPr>
          <a:xfrm flipH="true" flipV="false" rot="0">
            <a:off x="11022619" y="7016305"/>
            <a:ext cx="8630149" cy="3851204"/>
          </a:xfrm>
          <a:custGeom>
            <a:avLst/>
            <a:gdLst/>
            <a:ahLst/>
            <a:cxnLst/>
            <a:rect r="r" b="b" t="t" l="l"/>
            <a:pathLst>
              <a:path h="3851204" w="8630149">
                <a:moveTo>
                  <a:pt x="8630148" y="0"/>
                </a:moveTo>
                <a:lnTo>
                  <a:pt x="0" y="0"/>
                </a:lnTo>
                <a:lnTo>
                  <a:pt x="0" y="3851204"/>
                </a:lnTo>
                <a:lnTo>
                  <a:pt x="8630148" y="3851204"/>
                </a:lnTo>
                <a:lnTo>
                  <a:pt x="8630148" y="0"/>
                </a:lnTo>
                <a:close/>
              </a:path>
            </a:pathLst>
          </a:custGeom>
          <a:blipFill>
            <a:blip r:embed="rId21"/>
            <a:stretch>
              <a:fillRect l="0" t="0" r="0" b="0"/>
            </a:stretch>
          </a:blipFill>
        </p:spPr>
      </p:sp>
      <p:sp>
        <p:nvSpPr>
          <p:cNvPr name="Freeform 28" id="28"/>
          <p:cNvSpPr/>
          <p:nvPr/>
        </p:nvSpPr>
        <p:spPr>
          <a:xfrm flipH="false" flipV="false" rot="0">
            <a:off x="14652607" y="5281469"/>
            <a:ext cx="4280340" cy="5586040"/>
          </a:xfrm>
          <a:custGeom>
            <a:avLst/>
            <a:gdLst/>
            <a:ahLst/>
            <a:cxnLst/>
            <a:rect r="r" b="b" t="t" l="l"/>
            <a:pathLst>
              <a:path h="5586040" w="4280340">
                <a:moveTo>
                  <a:pt x="0" y="0"/>
                </a:moveTo>
                <a:lnTo>
                  <a:pt x="4280340" y="0"/>
                </a:lnTo>
                <a:lnTo>
                  <a:pt x="4280340" y="5586040"/>
                </a:lnTo>
                <a:lnTo>
                  <a:pt x="0" y="5586040"/>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9" id="29"/>
          <p:cNvSpPr/>
          <p:nvPr/>
        </p:nvSpPr>
        <p:spPr>
          <a:xfrm flipH="true" flipV="false" rot="0">
            <a:off x="15117749" y="7561632"/>
            <a:ext cx="3350056" cy="3911955"/>
          </a:xfrm>
          <a:custGeom>
            <a:avLst/>
            <a:gdLst/>
            <a:ahLst/>
            <a:cxnLst/>
            <a:rect r="r" b="b" t="t" l="l"/>
            <a:pathLst>
              <a:path h="3911955" w="3350056">
                <a:moveTo>
                  <a:pt x="3350056" y="0"/>
                </a:moveTo>
                <a:lnTo>
                  <a:pt x="0" y="0"/>
                </a:lnTo>
                <a:lnTo>
                  <a:pt x="0" y="3911955"/>
                </a:lnTo>
                <a:lnTo>
                  <a:pt x="3350056" y="3911955"/>
                </a:lnTo>
                <a:lnTo>
                  <a:pt x="3350056"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30" id="30"/>
          <p:cNvSpPr/>
          <p:nvPr/>
        </p:nvSpPr>
        <p:spPr>
          <a:xfrm flipH="true" flipV="false" rot="0">
            <a:off x="-589573" y="3807257"/>
            <a:ext cx="2012591" cy="1461644"/>
          </a:xfrm>
          <a:custGeom>
            <a:avLst/>
            <a:gdLst/>
            <a:ahLst/>
            <a:cxnLst/>
            <a:rect r="r" b="b" t="t" l="l"/>
            <a:pathLst>
              <a:path h="1461644" w="2012591">
                <a:moveTo>
                  <a:pt x="2012591" y="0"/>
                </a:moveTo>
                <a:lnTo>
                  <a:pt x="0" y="0"/>
                </a:lnTo>
                <a:lnTo>
                  <a:pt x="0" y="1461644"/>
                </a:lnTo>
                <a:lnTo>
                  <a:pt x="2012591" y="1461644"/>
                </a:lnTo>
                <a:lnTo>
                  <a:pt x="2012591"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31" id="31"/>
          <p:cNvSpPr/>
          <p:nvPr/>
        </p:nvSpPr>
        <p:spPr>
          <a:xfrm flipH="false" flipV="false" rot="0">
            <a:off x="-1463861" y="6845352"/>
            <a:ext cx="3481967" cy="4544127"/>
          </a:xfrm>
          <a:custGeom>
            <a:avLst/>
            <a:gdLst/>
            <a:ahLst/>
            <a:cxnLst/>
            <a:rect r="r" b="b" t="t" l="l"/>
            <a:pathLst>
              <a:path h="4544127" w="3481967">
                <a:moveTo>
                  <a:pt x="0" y="0"/>
                </a:moveTo>
                <a:lnTo>
                  <a:pt x="3481967" y="0"/>
                </a:lnTo>
                <a:lnTo>
                  <a:pt x="3481967" y="4544127"/>
                </a:lnTo>
                <a:lnTo>
                  <a:pt x="0" y="4544127"/>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TextBox 32" id="32"/>
          <p:cNvSpPr txBox="true"/>
          <p:nvPr/>
        </p:nvSpPr>
        <p:spPr>
          <a:xfrm rot="0">
            <a:off x="2018106" y="2595030"/>
            <a:ext cx="6142772" cy="613410"/>
          </a:xfrm>
          <a:prstGeom prst="rect">
            <a:avLst/>
          </a:prstGeom>
        </p:spPr>
        <p:txBody>
          <a:bodyPr anchor="t" rtlCol="false" tIns="0" lIns="0" bIns="0" rIns="0">
            <a:spAutoFit/>
          </a:bodyPr>
          <a:lstStyle/>
          <a:p>
            <a:pPr algn="ctr">
              <a:lnSpc>
                <a:spcPts val="5040"/>
              </a:lnSpc>
              <a:spcBef>
                <a:spcPct val="0"/>
              </a:spcBef>
            </a:pPr>
            <a:r>
              <a:rPr lang="en-US" sz="3600">
                <a:solidFill>
                  <a:srgbClr val="000000"/>
                </a:solidFill>
                <a:latin typeface="More Sugar"/>
                <a:ea typeface="More Sugar"/>
                <a:cs typeface="More Sugar"/>
                <a:sym typeface="More Sugar"/>
              </a:rPr>
              <a:t>Online Course Standards</a:t>
            </a:r>
          </a:p>
        </p:txBody>
      </p:sp>
      <p:sp>
        <p:nvSpPr>
          <p:cNvPr name="TextBox 33" id="33"/>
          <p:cNvSpPr txBox="true"/>
          <p:nvPr/>
        </p:nvSpPr>
        <p:spPr>
          <a:xfrm rot="0">
            <a:off x="1833123" y="6044262"/>
            <a:ext cx="6506454" cy="613410"/>
          </a:xfrm>
          <a:prstGeom prst="rect">
            <a:avLst/>
          </a:prstGeom>
        </p:spPr>
        <p:txBody>
          <a:bodyPr anchor="t" rtlCol="false" tIns="0" lIns="0" bIns="0" rIns="0">
            <a:spAutoFit/>
          </a:bodyPr>
          <a:lstStyle/>
          <a:p>
            <a:pPr algn="ctr">
              <a:lnSpc>
                <a:spcPts val="5040"/>
              </a:lnSpc>
              <a:spcBef>
                <a:spcPct val="0"/>
              </a:spcBef>
            </a:pPr>
            <a:r>
              <a:rPr lang="en-US" sz="3600">
                <a:solidFill>
                  <a:srgbClr val="000000"/>
                </a:solidFill>
                <a:latin typeface="More Sugar"/>
                <a:ea typeface="More Sugar"/>
                <a:cs typeface="More Sugar"/>
                <a:sym typeface="More Sugar"/>
              </a:rPr>
              <a:t>Online Teaching Standards</a:t>
            </a:r>
          </a:p>
        </p:txBody>
      </p:sp>
      <p:sp>
        <p:nvSpPr>
          <p:cNvPr name="TextBox 34" id="34"/>
          <p:cNvSpPr txBox="true"/>
          <p:nvPr/>
        </p:nvSpPr>
        <p:spPr>
          <a:xfrm rot="0">
            <a:off x="8660419" y="3124105"/>
            <a:ext cx="6142772" cy="614045"/>
          </a:xfrm>
          <a:prstGeom prst="rect">
            <a:avLst/>
          </a:prstGeom>
        </p:spPr>
        <p:txBody>
          <a:bodyPr anchor="t" rtlCol="false" tIns="0" lIns="0" bIns="0" rIns="0">
            <a:spAutoFit/>
          </a:bodyPr>
          <a:lstStyle/>
          <a:p>
            <a:pPr algn="ctr">
              <a:lnSpc>
                <a:spcPts val="4480"/>
              </a:lnSpc>
              <a:spcBef>
                <a:spcPct val="0"/>
              </a:spcBef>
            </a:pPr>
            <a:r>
              <a:rPr lang="en-US" sz="3200">
                <a:solidFill>
                  <a:srgbClr val="000000"/>
                </a:solidFill>
                <a:latin typeface="Jua"/>
                <a:ea typeface="Jua"/>
                <a:cs typeface="Jua"/>
                <a:sym typeface="Jua"/>
              </a:rPr>
              <a:t>Refreshed in 2025</a:t>
            </a:r>
          </a:p>
        </p:txBody>
      </p:sp>
      <p:sp>
        <p:nvSpPr>
          <p:cNvPr name="TextBox 35" id="35"/>
          <p:cNvSpPr txBox="true"/>
          <p:nvPr/>
        </p:nvSpPr>
        <p:spPr>
          <a:xfrm rot="0">
            <a:off x="8475436" y="6689788"/>
            <a:ext cx="6506454" cy="614045"/>
          </a:xfrm>
          <a:prstGeom prst="rect">
            <a:avLst/>
          </a:prstGeom>
        </p:spPr>
        <p:txBody>
          <a:bodyPr anchor="t" rtlCol="false" tIns="0" lIns="0" bIns="0" rIns="0">
            <a:spAutoFit/>
          </a:bodyPr>
          <a:lstStyle/>
          <a:p>
            <a:pPr algn="ctr">
              <a:lnSpc>
                <a:spcPts val="4480"/>
              </a:lnSpc>
              <a:spcBef>
                <a:spcPct val="0"/>
              </a:spcBef>
            </a:pPr>
            <a:r>
              <a:rPr lang="en-US" sz="3200">
                <a:solidFill>
                  <a:srgbClr val="000000"/>
                </a:solidFill>
                <a:latin typeface="Jua"/>
                <a:ea typeface="Jua"/>
                <a:cs typeface="Jua"/>
                <a:sym typeface="Jua"/>
              </a:rPr>
              <a:t>Coming Soon!</a:t>
            </a:r>
          </a:p>
        </p:txBody>
      </p:sp>
      <p:sp>
        <p:nvSpPr>
          <p:cNvPr name="TextBox 36" id="36"/>
          <p:cNvSpPr txBox="true"/>
          <p:nvPr/>
        </p:nvSpPr>
        <p:spPr>
          <a:xfrm rot="0">
            <a:off x="8660419" y="2474746"/>
            <a:ext cx="6142772" cy="613410"/>
          </a:xfrm>
          <a:prstGeom prst="rect">
            <a:avLst/>
          </a:prstGeom>
        </p:spPr>
        <p:txBody>
          <a:bodyPr anchor="t" rtlCol="false" tIns="0" lIns="0" bIns="0" rIns="0">
            <a:spAutoFit/>
          </a:bodyPr>
          <a:lstStyle/>
          <a:p>
            <a:pPr algn="ctr">
              <a:lnSpc>
                <a:spcPts val="5040"/>
              </a:lnSpc>
              <a:spcBef>
                <a:spcPct val="0"/>
              </a:spcBef>
            </a:pPr>
            <a:r>
              <a:rPr lang="en-US" sz="3600">
                <a:solidFill>
                  <a:srgbClr val="000000"/>
                </a:solidFill>
                <a:latin typeface="More Sugar"/>
                <a:ea typeface="More Sugar"/>
                <a:cs typeface="More Sugar"/>
                <a:sym typeface="More Sugar"/>
              </a:rPr>
              <a:t>Online Program Standards</a:t>
            </a:r>
          </a:p>
        </p:txBody>
      </p:sp>
      <p:sp>
        <p:nvSpPr>
          <p:cNvPr name="TextBox 37" id="37"/>
          <p:cNvSpPr txBox="true"/>
          <p:nvPr/>
        </p:nvSpPr>
        <p:spPr>
          <a:xfrm rot="0">
            <a:off x="8475436" y="5923978"/>
            <a:ext cx="6506454" cy="613410"/>
          </a:xfrm>
          <a:prstGeom prst="rect">
            <a:avLst/>
          </a:prstGeom>
        </p:spPr>
        <p:txBody>
          <a:bodyPr anchor="t" rtlCol="false" tIns="0" lIns="0" bIns="0" rIns="0">
            <a:spAutoFit/>
          </a:bodyPr>
          <a:lstStyle/>
          <a:p>
            <a:pPr algn="ctr">
              <a:lnSpc>
                <a:spcPts val="5040"/>
              </a:lnSpc>
              <a:spcBef>
                <a:spcPct val="0"/>
              </a:spcBef>
            </a:pPr>
            <a:r>
              <a:rPr lang="en-US" sz="3600">
                <a:solidFill>
                  <a:srgbClr val="000000"/>
                </a:solidFill>
                <a:latin typeface="More Sugar"/>
                <a:ea typeface="More Sugar"/>
                <a:cs typeface="More Sugar"/>
                <a:sym typeface="More Sugar"/>
              </a:rPr>
              <a:t>Online Leadership Standards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C4EDFE"/>
        </a:solidFill>
      </p:bgPr>
    </p:bg>
    <p:spTree>
      <p:nvGrpSpPr>
        <p:cNvPr id="1" name=""/>
        <p:cNvGrpSpPr/>
        <p:nvPr/>
      </p:nvGrpSpPr>
      <p:grpSpPr>
        <a:xfrm>
          <a:off x="0" y="0"/>
          <a:ext cx="0" cy="0"/>
          <a:chOff x="0" y="0"/>
          <a:chExt cx="0" cy="0"/>
        </a:xfrm>
      </p:grpSpPr>
      <p:sp>
        <p:nvSpPr>
          <p:cNvPr name="Freeform 2" id="2"/>
          <p:cNvSpPr/>
          <p:nvPr/>
        </p:nvSpPr>
        <p:spPr>
          <a:xfrm flipH="false" flipV="false" rot="0">
            <a:off x="0" y="4725420"/>
            <a:ext cx="18288000" cy="5561580"/>
          </a:xfrm>
          <a:custGeom>
            <a:avLst/>
            <a:gdLst/>
            <a:ahLst/>
            <a:cxnLst/>
            <a:rect r="r" b="b" t="t" l="l"/>
            <a:pathLst>
              <a:path h="5561580" w="18288000">
                <a:moveTo>
                  <a:pt x="0" y="0"/>
                </a:moveTo>
                <a:lnTo>
                  <a:pt x="18288000" y="0"/>
                </a:lnTo>
                <a:lnTo>
                  <a:pt x="18288000" y="5561580"/>
                </a:lnTo>
                <a:lnTo>
                  <a:pt x="0" y="5561580"/>
                </a:lnTo>
                <a:lnTo>
                  <a:pt x="0" y="0"/>
                </a:lnTo>
                <a:close/>
              </a:path>
            </a:pathLst>
          </a:custGeom>
          <a:blipFill>
            <a:blip r:embed="rId2"/>
            <a:stretch>
              <a:fillRect l="0" t="-138399" r="0" b="-90427"/>
            </a:stretch>
          </a:blipFill>
        </p:spPr>
      </p:sp>
      <p:sp>
        <p:nvSpPr>
          <p:cNvPr name="Freeform 3" id="3"/>
          <p:cNvSpPr/>
          <p:nvPr/>
        </p:nvSpPr>
        <p:spPr>
          <a:xfrm flipH="true" flipV="false" rot="0">
            <a:off x="5077399" y="1091795"/>
            <a:ext cx="10199650" cy="3633625"/>
          </a:xfrm>
          <a:custGeom>
            <a:avLst/>
            <a:gdLst/>
            <a:ahLst/>
            <a:cxnLst/>
            <a:rect r="r" b="b" t="t" l="l"/>
            <a:pathLst>
              <a:path h="3633625" w="10199650">
                <a:moveTo>
                  <a:pt x="10199650" y="0"/>
                </a:moveTo>
                <a:lnTo>
                  <a:pt x="0" y="0"/>
                </a:lnTo>
                <a:lnTo>
                  <a:pt x="0" y="3633625"/>
                </a:lnTo>
                <a:lnTo>
                  <a:pt x="10199650" y="3633625"/>
                </a:lnTo>
                <a:lnTo>
                  <a:pt x="1019965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7529016" y="290536"/>
            <a:ext cx="2542283" cy="1086248"/>
          </a:xfrm>
          <a:custGeom>
            <a:avLst/>
            <a:gdLst/>
            <a:ahLst/>
            <a:cxnLst/>
            <a:rect r="r" b="b" t="t" l="l"/>
            <a:pathLst>
              <a:path h="1086248" w="2542283">
                <a:moveTo>
                  <a:pt x="0" y="0"/>
                </a:moveTo>
                <a:lnTo>
                  <a:pt x="2542283" y="0"/>
                </a:lnTo>
                <a:lnTo>
                  <a:pt x="2542283" y="1086248"/>
                </a:lnTo>
                <a:lnTo>
                  <a:pt x="0" y="10862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284296" y="734626"/>
            <a:ext cx="1615807" cy="1005840"/>
          </a:xfrm>
          <a:custGeom>
            <a:avLst/>
            <a:gdLst/>
            <a:ahLst/>
            <a:cxnLst/>
            <a:rect r="r" b="b" t="t" l="l"/>
            <a:pathLst>
              <a:path h="1005840" w="1615807">
                <a:moveTo>
                  <a:pt x="0" y="0"/>
                </a:moveTo>
                <a:lnTo>
                  <a:pt x="1615807" y="0"/>
                </a:lnTo>
                <a:lnTo>
                  <a:pt x="1615807"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0" y="3627418"/>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l="0" t="0" r="0" b="-35962"/>
            </a:stretch>
          </a:blipFill>
        </p:spPr>
      </p:sp>
      <p:sp>
        <p:nvSpPr>
          <p:cNvPr name="Freeform 7" id="7"/>
          <p:cNvSpPr/>
          <p:nvPr/>
        </p:nvSpPr>
        <p:spPr>
          <a:xfrm flipH="false" flipV="false" rot="-10800000">
            <a:off x="0" y="4439070"/>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l="0" t="0" r="0" b="-35962"/>
            </a:stretch>
          </a:blipFill>
        </p:spPr>
      </p:sp>
      <p:sp>
        <p:nvSpPr>
          <p:cNvPr name="Freeform 8" id="8"/>
          <p:cNvSpPr/>
          <p:nvPr/>
        </p:nvSpPr>
        <p:spPr>
          <a:xfrm flipH="true" flipV="false" rot="-530138">
            <a:off x="7828230" y="6342484"/>
            <a:ext cx="12372020" cy="4851847"/>
          </a:xfrm>
          <a:custGeom>
            <a:avLst/>
            <a:gdLst/>
            <a:ahLst/>
            <a:cxnLst/>
            <a:rect r="r" b="b" t="t" l="l"/>
            <a:pathLst>
              <a:path h="4851847" w="12372020">
                <a:moveTo>
                  <a:pt x="12372020" y="0"/>
                </a:moveTo>
                <a:lnTo>
                  <a:pt x="0" y="0"/>
                </a:lnTo>
                <a:lnTo>
                  <a:pt x="0" y="4851847"/>
                </a:lnTo>
                <a:lnTo>
                  <a:pt x="12372020" y="4851847"/>
                </a:lnTo>
                <a:lnTo>
                  <a:pt x="12372020" y="0"/>
                </a:lnTo>
                <a:close/>
              </a:path>
            </a:pathLst>
          </a:custGeom>
          <a:blipFill>
            <a:blip r:embed="rId13">
              <a:extLst>
                <a:ext uri="{96DAC541-7B7A-43D3-8B79-37D633B846F1}">
                  <asvg:svgBlip xmlns:asvg="http://schemas.microsoft.com/office/drawing/2016/SVG/main" r:embed="rId14"/>
                </a:ext>
              </a:extLst>
            </a:blip>
            <a:stretch>
              <a:fillRect l="-482944" t="0" r="0" b="0"/>
            </a:stretch>
          </a:blipFill>
        </p:spPr>
      </p:sp>
      <p:sp>
        <p:nvSpPr>
          <p:cNvPr name="Freeform 9" id="9"/>
          <p:cNvSpPr/>
          <p:nvPr/>
        </p:nvSpPr>
        <p:spPr>
          <a:xfrm flipH="false" flipV="false" rot="0">
            <a:off x="15736949" y="2205444"/>
            <a:ext cx="1641929" cy="2759545"/>
          </a:xfrm>
          <a:custGeom>
            <a:avLst/>
            <a:gdLst/>
            <a:ahLst/>
            <a:cxnLst/>
            <a:rect r="r" b="b" t="t" l="l"/>
            <a:pathLst>
              <a:path h="2759545" w="1641929">
                <a:moveTo>
                  <a:pt x="0" y="0"/>
                </a:moveTo>
                <a:lnTo>
                  <a:pt x="1641929" y="0"/>
                </a:lnTo>
                <a:lnTo>
                  <a:pt x="1641929" y="2759545"/>
                </a:lnTo>
                <a:lnTo>
                  <a:pt x="0" y="275954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0" id="10"/>
          <p:cNvSpPr/>
          <p:nvPr/>
        </p:nvSpPr>
        <p:spPr>
          <a:xfrm flipH="false" flipV="false" rot="0">
            <a:off x="12681349" y="1800995"/>
            <a:ext cx="1882576" cy="3163994"/>
          </a:xfrm>
          <a:custGeom>
            <a:avLst/>
            <a:gdLst/>
            <a:ahLst/>
            <a:cxnLst/>
            <a:rect r="r" b="b" t="t" l="l"/>
            <a:pathLst>
              <a:path h="3163994" w="1882576">
                <a:moveTo>
                  <a:pt x="0" y="0"/>
                </a:moveTo>
                <a:lnTo>
                  <a:pt x="1882576" y="0"/>
                </a:lnTo>
                <a:lnTo>
                  <a:pt x="1882576" y="3163994"/>
                </a:lnTo>
                <a:lnTo>
                  <a:pt x="0" y="316399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1" id="11"/>
          <p:cNvSpPr/>
          <p:nvPr/>
        </p:nvSpPr>
        <p:spPr>
          <a:xfrm flipH="false" flipV="false" rot="0">
            <a:off x="5005530" y="2115038"/>
            <a:ext cx="1695721" cy="2849952"/>
          </a:xfrm>
          <a:custGeom>
            <a:avLst/>
            <a:gdLst/>
            <a:ahLst/>
            <a:cxnLst/>
            <a:rect r="r" b="b" t="t" l="l"/>
            <a:pathLst>
              <a:path h="2849952" w="1695721">
                <a:moveTo>
                  <a:pt x="0" y="0"/>
                </a:moveTo>
                <a:lnTo>
                  <a:pt x="1695721" y="0"/>
                </a:lnTo>
                <a:lnTo>
                  <a:pt x="1695721" y="2849951"/>
                </a:lnTo>
                <a:lnTo>
                  <a:pt x="0" y="284995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2" id="12"/>
          <p:cNvSpPr/>
          <p:nvPr/>
        </p:nvSpPr>
        <p:spPr>
          <a:xfrm flipH="false" flipV="false" rot="0">
            <a:off x="2566996" y="1740466"/>
            <a:ext cx="1948065" cy="3274059"/>
          </a:xfrm>
          <a:custGeom>
            <a:avLst/>
            <a:gdLst/>
            <a:ahLst/>
            <a:cxnLst/>
            <a:rect r="r" b="b" t="t" l="l"/>
            <a:pathLst>
              <a:path h="3274059" w="1948065">
                <a:moveTo>
                  <a:pt x="0" y="0"/>
                </a:moveTo>
                <a:lnTo>
                  <a:pt x="1948065" y="0"/>
                </a:lnTo>
                <a:lnTo>
                  <a:pt x="1948065" y="3274059"/>
                </a:lnTo>
                <a:lnTo>
                  <a:pt x="0" y="3274059"/>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3" id="13"/>
          <p:cNvSpPr/>
          <p:nvPr/>
        </p:nvSpPr>
        <p:spPr>
          <a:xfrm flipH="false" flipV="false" rot="0">
            <a:off x="618930" y="1963073"/>
            <a:ext cx="1786140" cy="3001917"/>
          </a:xfrm>
          <a:custGeom>
            <a:avLst/>
            <a:gdLst/>
            <a:ahLst/>
            <a:cxnLst/>
            <a:rect r="r" b="b" t="t" l="l"/>
            <a:pathLst>
              <a:path h="3001917" w="1786140">
                <a:moveTo>
                  <a:pt x="0" y="0"/>
                </a:moveTo>
                <a:lnTo>
                  <a:pt x="1786141" y="0"/>
                </a:lnTo>
                <a:lnTo>
                  <a:pt x="1786141" y="3001916"/>
                </a:lnTo>
                <a:lnTo>
                  <a:pt x="0" y="300191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4" id="14"/>
          <p:cNvSpPr/>
          <p:nvPr/>
        </p:nvSpPr>
        <p:spPr>
          <a:xfrm flipH="false" flipV="false" rot="0">
            <a:off x="618930" y="2894493"/>
            <a:ext cx="3834057" cy="2238131"/>
          </a:xfrm>
          <a:custGeom>
            <a:avLst/>
            <a:gdLst/>
            <a:ahLst/>
            <a:cxnLst/>
            <a:rect r="r" b="b" t="t" l="l"/>
            <a:pathLst>
              <a:path h="2238131" w="3834057">
                <a:moveTo>
                  <a:pt x="0" y="0"/>
                </a:moveTo>
                <a:lnTo>
                  <a:pt x="3834057" y="0"/>
                </a:lnTo>
                <a:lnTo>
                  <a:pt x="3834057" y="2238130"/>
                </a:lnTo>
                <a:lnTo>
                  <a:pt x="0" y="2238130"/>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5" id="15"/>
          <p:cNvSpPr/>
          <p:nvPr/>
        </p:nvSpPr>
        <p:spPr>
          <a:xfrm flipH="false" flipV="false" rot="0">
            <a:off x="13444426" y="3289744"/>
            <a:ext cx="2839870" cy="2062455"/>
          </a:xfrm>
          <a:custGeom>
            <a:avLst/>
            <a:gdLst/>
            <a:ahLst/>
            <a:cxnLst/>
            <a:rect r="r" b="b" t="t" l="l"/>
            <a:pathLst>
              <a:path h="2062455" w="2839870">
                <a:moveTo>
                  <a:pt x="0" y="0"/>
                </a:moveTo>
                <a:lnTo>
                  <a:pt x="2839870" y="0"/>
                </a:lnTo>
                <a:lnTo>
                  <a:pt x="2839870" y="2062455"/>
                </a:lnTo>
                <a:lnTo>
                  <a:pt x="0" y="206245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6" id="16"/>
          <p:cNvSpPr/>
          <p:nvPr/>
        </p:nvSpPr>
        <p:spPr>
          <a:xfrm flipH="false" flipV="false" rot="0">
            <a:off x="3701727" y="3446688"/>
            <a:ext cx="2471393" cy="1794849"/>
          </a:xfrm>
          <a:custGeom>
            <a:avLst/>
            <a:gdLst/>
            <a:ahLst/>
            <a:cxnLst/>
            <a:rect r="r" b="b" t="t" l="l"/>
            <a:pathLst>
              <a:path h="1794849" w="2471393">
                <a:moveTo>
                  <a:pt x="0" y="0"/>
                </a:moveTo>
                <a:lnTo>
                  <a:pt x="2471394" y="0"/>
                </a:lnTo>
                <a:lnTo>
                  <a:pt x="2471394" y="1794849"/>
                </a:lnTo>
                <a:lnTo>
                  <a:pt x="0" y="1794849"/>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grpSp>
        <p:nvGrpSpPr>
          <p:cNvPr name="Group 17" id="17"/>
          <p:cNvGrpSpPr/>
          <p:nvPr/>
        </p:nvGrpSpPr>
        <p:grpSpPr>
          <a:xfrm rot="0">
            <a:off x="1730086" y="1957068"/>
            <a:ext cx="14827827" cy="6945713"/>
            <a:chOff x="0" y="0"/>
            <a:chExt cx="3905271" cy="1829324"/>
          </a:xfrm>
        </p:grpSpPr>
        <p:sp>
          <p:nvSpPr>
            <p:cNvPr name="Freeform 18" id="18"/>
            <p:cNvSpPr/>
            <p:nvPr/>
          </p:nvSpPr>
          <p:spPr>
            <a:xfrm flipH="false" flipV="false" rot="0">
              <a:off x="0" y="0"/>
              <a:ext cx="3905271" cy="1829324"/>
            </a:xfrm>
            <a:custGeom>
              <a:avLst/>
              <a:gdLst/>
              <a:ahLst/>
              <a:cxnLst/>
              <a:rect r="r" b="b" t="t" l="l"/>
              <a:pathLst>
                <a:path h="1829324" w="3905271">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BD35B">
                  <a:alpha val="89804"/>
                </a:srgbClr>
              </a:solidFill>
              <a:prstDash val="solid"/>
              <a:round/>
            </a:ln>
          </p:spPr>
        </p:sp>
        <p:sp>
          <p:nvSpPr>
            <p:cNvPr name="TextBox 19" id="19"/>
            <p:cNvSpPr txBox="true"/>
            <p:nvPr/>
          </p:nvSpPr>
          <p:spPr>
            <a:xfrm>
              <a:off x="0" y="-76200"/>
              <a:ext cx="3905271" cy="1905524"/>
            </a:xfrm>
            <a:prstGeom prst="rect">
              <a:avLst/>
            </a:prstGeom>
          </p:spPr>
          <p:txBody>
            <a:bodyPr anchor="ctr" rtlCol="false" tIns="50800" lIns="50800" bIns="50800" rIns="50800"/>
            <a:lstStyle/>
            <a:p>
              <a:pPr algn="ctr">
                <a:lnSpc>
                  <a:spcPts val="2659"/>
                </a:lnSpc>
                <a:spcBef>
                  <a:spcPct val="0"/>
                </a:spcBef>
              </a:pPr>
            </a:p>
          </p:txBody>
        </p:sp>
      </p:grpSp>
      <p:sp>
        <p:nvSpPr>
          <p:cNvPr name="Freeform 20" id="20"/>
          <p:cNvSpPr/>
          <p:nvPr/>
        </p:nvSpPr>
        <p:spPr>
          <a:xfrm flipH="false" flipV="false" rot="0">
            <a:off x="443499" y="796885"/>
            <a:ext cx="1587063" cy="943581"/>
          </a:xfrm>
          <a:custGeom>
            <a:avLst/>
            <a:gdLst/>
            <a:ahLst/>
            <a:cxnLst/>
            <a:rect r="r" b="b" t="t" l="l"/>
            <a:pathLst>
              <a:path h="943581" w="1587063">
                <a:moveTo>
                  <a:pt x="0" y="0"/>
                </a:moveTo>
                <a:lnTo>
                  <a:pt x="1587063" y="0"/>
                </a:lnTo>
                <a:lnTo>
                  <a:pt x="1587063" y="943581"/>
                </a:lnTo>
                <a:lnTo>
                  <a:pt x="0" y="943581"/>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1" id="21"/>
          <p:cNvSpPr/>
          <p:nvPr/>
        </p:nvSpPr>
        <p:spPr>
          <a:xfrm flipH="false" flipV="false" rot="0">
            <a:off x="14040682" y="7083008"/>
            <a:ext cx="5568749" cy="4350585"/>
          </a:xfrm>
          <a:custGeom>
            <a:avLst/>
            <a:gdLst/>
            <a:ahLst/>
            <a:cxnLst/>
            <a:rect r="r" b="b" t="t" l="l"/>
            <a:pathLst>
              <a:path h="4350585" w="5568749">
                <a:moveTo>
                  <a:pt x="0" y="0"/>
                </a:moveTo>
                <a:lnTo>
                  <a:pt x="5568749" y="0"/>
                </a:lnTo>
                <a:lnTo>
                  <a:pt x="5568749" y="4350584"/>
                </a:lnTo>
                <a:lnTo>
                  <a:pt x="0" y="4350584"/>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22" id="22"/>
          <p:cNvSpPr/>
          <p:nvPr/>
        </p:nvSpPr>
        <p:spPr>
          <a:xfrm flipH="false" flipV="false" rot="0">
            <a:off x="17044111" y="6870762"/>
            <a:ext cx="669534" cy="635448"/>
          </a:xfrm>
          <a:custGeom>
            <a:avLst/>
            <a:gdLst/>
            <a:ahLst/>
            <a:cxnLst/>
            <a:rect r="r" b="b" t="t" l="l"/>
            <a:pathLst>
              <a:path h="635448" w="669534">
                <a:moveTo>
                  <a:pt x="0" y="0"/>
                </a:moveTo>
                <a:lnTo>
                  <a:pt x="669534" y="0"/>
                </a:lnTo>
                <a:lnTo>
                  <a:pt x="669534" y="635448"/>
                </a:lnTo>
                <a:lnTo>
                  <a:pt x="0" y="635448"/>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23" id="23"/>
          <p:cNvSpPr/>
          <p:nvPr/>
        </p:nvSpPr>
        <p:spPr>
          <a:xfrm flipH="false" flipV="false" rot="0">
            <a:off x="17610132" y="8111422"/>
            <a:ext cx="579944" cy="550419"/>
          </a:xfrm>
          <a:custGeom>
            <a:avLst/>
            <a:gdLst/>
            <a:ahLst/>
            <a:cxnLst/>
            <a:rect r="r" b="b" t="t" l="l"/>
            <a:pathLst>
              <a:path h="550419" w="579944">
                <a:moveTo>
                  <a:pt x="0" y="0"/>
                </a:moveTo>
                <a:lnTo>
                  <a:pt x="579943" y="0"/>
                </a:lnTo>
                <a:lnTo>
                  <a:pt x="579943" y="550420"/>
                </a:lnTo>
                <a:lnTo>
                  <a:pt x="0" y="550420"/>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24" id="24"/>
          <p:cNvSpPr/>
          <p:nvPr/>
        </p:nvSpPr>
        <p:spPr>
          <a:xfrm flipH="false" flipV="false" rot="0">
            <a:off x="14903142" y="9331406"/>
            <a:ext cx="670787" cy="636637"/>
          </a:xfrm>
          <a:custGeom>
            <a:avLst/>
            <a:gdLst/>
            <a:ahLst/>
            <a:cxnLst/>
            <a:rect r="r" b="b" t="t" l="l"/>
            <a:pathLst>
              <a:path h="636637" w="670787">
                <a:moveTo>
                  <a:pt x="0" y="0"/>
                </a:moveTo>
                <a:lnTo>
                  <a:pt x="670787" y="0"/>
                </a:lnTo>
                <a:lnTo>
                  <a:pt x="670787" y="636637"/>
                </a:lnTo>
                <a:lnTo>
                  <a:pt x="0" y="636637"/>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25" id="25"/>
          <p:cNvSpPr/>
          <p:nvPr/>
        </p:nvSpPr>
        <p:spPr>
          <a:xfrm flipH="false" flipV="false" rot="0">
            <a:off x="16557914" y="9572162"/>
            <a:ext cx="534286" cy="507086"/>
          </a:xfrm>
          <a:custGeom>
            <a:avLst/>
            <a:gdLst/>
            <a:ahLst/>
            <a:cxnLst/>
            <a:rect r="r" b="b" t="t" l="l"/>
            <a:pathLst>
              <a:path h="507086" w="534286">
                <a:moveTo>
                  <a:pt x="0" y="0"/>
                </a:moveTo>
                <a:lnTo>
                  <a:pt x="534286" y="0"/>
                </a:lnTo>
                <a:lnTo>
                  <a:pt x="534286" y="507087"/>
                </a:lnTo>
                <a:lnTo>
                  <a:pt x="0" y="507087"/>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26" id="26"/>
          <p:cNvSpPr/>
          <p:nvPr/>
        </p:nvSpPr>
        <p:spPr>
          <a:xfrm flipH="false" flipV="false" rot="0">
            <a:off x="14529594" y="8267332"/>
            <a:ext cx="669534" cy="635448"/>
          </a:xfrm>
          <a:custGeom>
            <a:avLst/>
            <a:gdLst/>
            <a:ahLst/>
            <a:cxnLst/>
            <a:rect r="r" b="b" t="t" l="l"/>
            <a:pathLst>
              <a:path h="635448" w="669534">
                <a:moveTo>
                  <a:pt x="0" y="0"/>
                </a:moveTo>
                <a:lnTo>
                  <a:pt x="669534" y="0"/>
                </a:lnTo>
                <a:lnTo>
                  <a:pt x="669534" y="635449"/>
                </a:lnTo>
                <a:lnTo>
                  <a:pt x="0" y="635449"/>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27" id="27"/>
          <p:cNvSpPr/>
          <p:nvPr/>
        </p:nvSpPr>
        <p:spPr>
          <a:xfrm flipH="false" flipV="false" rot="0">
            <a:off x="16557914" y="8261322"/>
            <a:ext cx="534286" cy="507086"/>
          </a:xfrm>
          <a:custGeom>
            <a:avLst/>
            <a:gdLst/>
            <a:ahLst/>
            <a:cxnLst/>
            <a:rect r="r" b="b" t="t" l="l"/>
            <a:pathLst>
              <a:path h="507086" w="534286">
                <a:moveTo>
                  <a:pt x="0" y="0"/>
                </a:moveTo>
                <a:lnTo>
                  <a:pt x="534286" y="0"/>
                </a:lnTo>
                <a:lnTo>
                  <a:pt x="534286" y="507086"/>
                </a:lnTo>
                <a:lnTo>
                  <a:pt x="0" y="507086"/>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28" id="28"/>
          <p:cNvSpPr/>
          <p:nvPr/>
        </p:nvSpPr>
        <p:spPr>
          <a:xfrm flipH="false" flipV="false" rot="0">
            <a:off x="-805714" y="7306789"/>
            <a:ext cx="5672551" cy="2772459"/>
          </a:xfrm>
          <a:custGeom>
            <a:avLst/>
            <a:gdLst/>
            <a:ahLst/>
            <a:cxnLst/>
            <a:rect r="r" b="b" t="t" l="l"/>
            <a:pathLst>
              <a:path h="2772459" w="5672551">
                <a:moveTo>
                  <a:pt x="0" y="0"/>
                </a:moveTo>
                <a:lnTo>
                  <a:pt x="5672551" y="0"/>
                </a:lnTo>
                <a:lnTo>
                  <a:pt x="5672551" y="2772460"/>
                </a:lnTo>
                <a:lnTo>
                  <a:pt x="0" y="2772460"/>
                </a:lnTo>
                <a:lnTo>
                  <a:pt x="0" y="0"/>
                </a:lnTo>
                <a:close/>
              </a:path>
            </a:pathLst>
          </a:custGeom>
          <a:blipFill>
            <a:blip r:embed="rId31"/>
            <a:stretch>
              <a:fillRect l="0" t="0" r="0" b="0"/>
            </a:stretch>
          </a:blipFill>
        </p:spPr>
      </p:sp>
      <p:sp>
        <p:nvSpPr>
          <p:cNvPr name="TextBox 29" id="29"/>
          <p:cNvSpPr txBox="true"/>
          <p:nvPr/>
        </p:nvSpPr>
        <p:spPr>
          <a:xfrm rot="0">
            <a:off x="1730086" y="2453934"/>
            <a:ext cx="14827827" cy="953135"/>
          </a:xfrm>
          <a:prstGeom prst="rect">
            <a:avLst/>
          </a:prstGeom>
        </p:spPr>
        <p:txBody>
          <a:bodyPr anchor="t" rtlCol="false" tIns="0" lIns="0" bIns="0" rIns="0">
            <a:spAutoFit/>
          </a:bodyPr>
          <a:lstStyle/>
          <a:p>
            <a:pPr algn="ctr">
              <a:lnSpc>
                <a:spcPts val="7840"/>
              </a:lnSpc>
              <a:spcBef>
                <a:spcPct val="0"/>
              </a:spcBef>
            </a:pPr>
            <a:r>
              <a:rPr lang="en-US" sz="5600" spc="1584">
                <a:solidFill>
                  <a:srgbClr val="000000"/>
                </a:solidFill>
                <a:latin typeface="More Sugar"/>
                <a:ea typeface="More Sugar"/>
                <a:cs typeface="More Sugar"/>
                <a:sym typeface="More Sugar"/>
              </a:rPr>
              <a:t>Contributers to the Refresh</a:t>
            </a:r>
          </a:p>
        </p:txBody>
      </p:sp>
      <p:sp>
        <p:nvSpPr>
          <p:cNvPr name="TextBox 30" id="30"/>
          <p:cNvSpPr txBox="true"/>
          <p:nvPr/>
        </p:nvSpPr>
        <p:spPr>
          <a:xfrm rot="0">
            <a:off x="2030562" y="5010150"/>
            <a:ext cx="6769511" cy="1176020"/>
          </a:xfrm>
          <a:prstGeom prst="rect">
            <a:avLst/>
          </a:prstGeom>
        </p:spPr>
        <p:txBody>
          <a:bodyPr anchor="t" rtlCol="false" tIns="0" lIns="0" bIns="0" rIns="0">
            <a:spAutoFit/>
          </a:bodyPr>
          <a:lstStyle/>
          <a:p>
            <a:pPr algn="ctr">
              <a:lnSpc>
                <a:spcPts val="4480"/>
              </a:lnSpc>
            </a:pPr>
            <a:r>
              <a:rPr lang="en-US" sz="3200">
                <a:solidFill>
                  <a:srgbClr val="000000"/>
                </a:solidFill>
                <a:latin typeface="Jua"/>
                <a:ea typeface="Jua"/>
                <a:cs typeface="Jua"/>
                <a:sym typeface="Jua"/>
              </a:rPr>
              <a:t>Jason Neiffer</a:t>
            </a:r>
          </a:p>
          <a:p>
            <a:pPr algn="ctr">
              <a:lnSpc>
                <a:spcPts val="4480"/>
              </a:lnSpc>
              <a:spcBef>
                <a:spcPct val="0"/>
              </a:spcBef>
            </a:pPr>
            <a:r>
              <a:rPr lang="en-US" sz="3200">
                <a:solidFill>
                  <a:srgbClr val="000000"/>
                </a:solidFill>
                <a:latin typeface="Jua"/>
                <a:ea typeface="Jua"/>
                <a:cs typeface="Jua"/>
                <a:sym typeface="Jua"/>
              </a:rPr>
              <a:t>Betsy Springer</a:t>
            </a:r>
          </a:p>
        </p:txBody>
      </p:sp>
      <p:sp>
        <p:nvSpPr>
          <p:cNvPr name="TextBox 31" id="31"/>
          <p:cNvSpPr txBox="true"/>
          <p:nvPr/>
        </p:nvSpPr>
        <p:spPr>
          <a:xfrm rot="0">
            <a:off x="8658323" y="4969510"/>
            <a:ext cx="7278666" cy="2299970"/>
          </a:xfrm>
          <a:prstGeom prst="rect">
            <a:avLst/>
          </a:prstGeom>
        </p:spPr>
        <p:txBody>
          <a:bodyPr anchor="t" rtlCol="false" tIns="0" lIns="0" bIns="0" rIns="0">
            <a:spAutoFit/>
          </a:bodyPr>
          <a:lstStyle/>
          <a:p>
            <a:pPr algn="ctr">
              <a:lnSpc>
                <a:spcPts val="4480"/>
              </a:lnSpc>
              <a:spcBef>
                <a:spcPct val="0"/>
              </a:spcBef>
            </a:pPr>
            <a:r>
              <a:rPr lang="en-US" sz="3200">
                <a:solidFill>
                  <a:srgbClr val="000000"/>
                </a:solidFill>
                <a:latin typeface="Jua"/>
                <a:ea typeface="Jua"/>
                <a:cs typeface="Jua"/>
                <a:sym typeface="Jua"/>
              </a:rPr>
              <a:t>Con</a:t>
            </a:r>
            <a:r>
              <a:rPr lang="en-US" sz="3200">
                <a:solidFill>
                  <a:srgbClr val="000000"/>
                </a:solidFill>
                <a:latin typeface="Jua"/>
                <a:ea typeface="Jua"/>
                <a:cs typeface="Jua"/>
                <a:sym typeface="Jua"/>
              </a:rPr>
              <a:t>tributors to the 2025 refresh include online learning leaders and practitioners from 20 organizations and two countries.</a:t>
            </a:r>
          </a:p>
        </p:txBody>
      </p:sp>
      <p:sp>
        <p:nvSpPr>
          <p:cNvPr name="TextBox 32" id="32"/>
          <p:cNvSpPr txBox="true"/>
          <p:nvPr/>
        </p:nvSpPr>
        <p:spPr>
          <a:xfrm rot="0">
            <a:off x="1888812" y="4112010"/>
            <a:ext cx="6769511" cy="613410"/>
          </a:xfrm>
          <a:prstGeom prst="rect">
            <a:avLst/>
          </a:prstGeom>
        </p:spPr>
        <p:txBody>
          <a:bodyPr anchor="t" rtlCol="false" tIns="0" lIns="0" bIns="0" rIns="0">
            <a:spAutoFit/>
          </a:bodyPr>
          <a:lstStyle/>
          <a:p>
            <a:pPr algn="ctr">
              <a:lnSpc>
                <a:spcPts val="5040"/>
              </a:lnSpc>
              <a:spcBef>
                <a:spcPct val="0"/>
              </a:spcBef>
            </a:pPr>
            <a:r>
              <a:rPr lang="en-US" sz="3600">
                <a:solidFill>
                  <a:srgbClr val="000000"/>
                </a:solidFill>
                <a:latin typeface="More Sugar"/>
                <a:ea typeface="More Sugar"/>
                <a:cs typeface="More Sugar"/>
                <a:sym typeface="More Sugar"/>
              </a:rPr>
              <a:t>Co-Chairs</a:t>
            </a:r>
          </a:p>
        </p:txBody>
      </p:sp>
      <p:sp>
        <p:nvSpPr>
          <p:cNvPr name="TextBox 33" id="33"/>
          <p:cNvSpPr txBox="true"/>
          <p:nvPr/>
        </p:nvSpPr>
        <p:spPr>
          <a:xfrm rot="0">
            <a:off x="8295263" y="3946883"/>
            <a:ext cx="7278666" cy="613410"/>
          </a:xfrm>
          <a:prstGeom prst="rect">
            <a:avLst/>
          </a:prstGeom>
        </p:spPr>
        <p:txBody>
          <a:bodyPr anchor="t" rtlCol="false" tIns="0" lIns="0" bIns="0" rIns="0">
            <a:spAutoFit/>
          </a:bodyPr>
          <a:lstStyle/>
          <a:p>
            <a:pPr algn="ctr">
              <a:lnSpc>
                <a:spcPts val="5040"/>
              </a:lnSpc>
              <a:spcBef>
                <a:spcPct val="0"/>
              </a:spcBef>
            </a:pPr>
            <a:r>
              <a:rPr lang="en-US" sz="3600">
                <a:solidFill>
                  <a:srgbClr val="000000"/>
                </a:solidFill>
                <a:latin typeface="More Sugar"/>
                <a:ea typeface="More Sugar"/>
                <a:cs typeface="More Sugar"/>
                <a:sym typeface="More Sugar"/>
              </a:rPr>
              <a:t>Additional Contributions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C4EDFE"/>
        </a:solidFill>
      </p:bgPr>
    </p:bg>
    <p:spTree>
      <p:nvGrpSpPr>
        <p:cNvPr id="1" name=""/>
        <p:cNvGrpSpPr/>
        <p:nvPr/>
      </p:nvGrpSpPr>
      <p:grpSpPr>
        <a:xfrm>
          <a:off x="0" y="0"/>
          <a:ext cx="0" cy="0"/>
          <a:chOff x="0" y="0"/>
          <a:chExt cx="0" cy="0"/>
        </a:xfrm>
      </p:grpSpPr>
      <p:sp>
        <p:nvSpPr>
          <p:cNvPr name="Freeform 2" id="2"/>
          <p:cNvSpPr/>
          <p:nvPr/>
        </p:nvSpPr>
        <p:spPr>
          <a:xfrm flipH="false" flipV="false" rot="0">
            <a:off x="0" y="4725420"/>
            <a:ext cx="18288000" cy="5561580"/>
          </a:xfrm>
          <a:custGeom>
            <a:avLst/>
            <a:gdLst/>
            <a:ahLst/>
            <a:cxnLst/>
            <a:rect r="r" b="b" t="t" l="l"/>
            <a:pathLst>
              <a:path h="5561580" w="18288000">
                <a:moveTo>
                  <a:pt x="0" y="0"/>
                </a:moveTo>
                <a:lnTo>
                  <a:pt x="18288000" y="0"/>
                </a:lnTo>
                <a:lnTo>
                  <a:pt x="18288000" y="5561580"/>
                </a:lnTo>
                <a:lnTo>
                  <a:pt x="0" y="5561580"/>
                </a:lnTo>
                <a:lnTo>
                  <a:pt x="0" y="0"/>
                </a:lnTo>
                <a:close/>
              </a:path>
            </a:pathLst>
          </a:custGeom>
          <a:blipFill>
            <a:blip r:embed="rId2"/>
            <a:stretch>
              <a:fillRect l="0" t="-138399" r="0" b="-90427"/>
            </a:stretch>
          </a:blipFill>
        </p:spPr>
      </p:sp>
      <p:sp>
        <p:nvSpPr>
          <p:cNvPr name="Freeform 3" id="3"/>
          <p:cNvSpPr/>
          <p:nvPr/>
        </p:nvSpPr>
        <p:spPr>
          <a:xfrm flipH="false" flipV="false" rot="0">
            <a:off x="2451618" y="1541669"/>
            <a:ext cx="5624059" cy="3472856"/>
          </a:xfrm>
          <a:custGeom>
            <a:avLst/>
            <a:gdLst/>
            <a:ahLst/>
            <a:cxnLst/>
            <a:rect r="r" b="b" t="t" l="l"/>
            <a:pathLst>
              <a:path h="3472856" w="5624059">
                <a:moveTo>
                  <a:pt x="0" y="0"/>
                </a:moveTo>
                <a:lnTo>
                  <a:pt x="5624059" y="0"/>
                </a:lnTo>
                <a:lnTo>
                  <a:pt x="5624059" y="3472856"/>
                </a:lnTo>
                <a:lnTo>
                  <a:pt x="0" y="34728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5077399" y="2978643"/>
            <a:ext cx="4903235" cy="1746778"/>
          </a:xfrm>
          <a:custGeom>
            <a:avLst/>
            <a:gdLst/>
            <a:ahLst/>
            <a:cxnLst/>
            <a:rect r="r" b="b" t="t" l="l"/>
            <a:pathLst>
              <a:path h="1746778" w="4903235">
                <a:moveTo>
                  <a:pt x="4903235" y="0"/>
                </a:moveTo>
                <a:lnTo>
                  <a:pt x="0" y="0"/>
                </a:lnTo>
                <a:lnTo>
                  <a:pt x="0" y="1746777"/>
                </a:lnTo>
                <a:lnTo>
                  <a:pt x="4903235" y="1746777"/>
                </a:lnTo>
                <a:lnTo>
                  <a:pt x="4903235"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7233640" y="114455"/>
            <a:ext cx="2542283" cy="1086248"/>
          </a:xfrm>
          <a:custGeom>
            <a:avLst/>
            <a:gdLst/>
            <a:ahLst/>
            <a:cxnLst/>
            <a:rect r="r" b="b" t="t" l="l"/>
            <a:pathLst>
              <a:path h="1086248" w="2542283">
                <a:moveTo>
                  <a:pt x="0" y="0"/>
                </a:moveTo>
                <a:lnTo>
                  <a:pt x="2542283" y="0"/>
                </a:lnTo>
                <a:lnTo>
                  <a:pt x="2542283"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8504782" y="1200703"/>
            <a:ext cx="7315200" cy="3931920"/>
          </a:xfrm>
          <a:custGeom>
            <a:avLst/>
            <a:gdLst/>
            <a:ahLst/>
            <a:cxnLst/>
            <a:rect r="r" b="b" t="t" l="l"/>
            <a:pathLst>
              <a:path h="3931920" w="7315200">
                <a:moveTo>
                  <a:pt x="0" y="0"/>
                </a:moveTo>
                <a:lnTo>
                  <a:pt x="7315200" y="0"/>
                </a:lnTo>
                <a:lnTo>
                  <a:pt x="7315200" y="3931920"/>
                </a:lnTo>
                <a:lnTo>
                  <a:pt x="0" y="393192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0" y="3627418"/>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l="0" t="0" r="0" b="-35962"/>
            </a:stretch>
          </a:blipFill>
        </p:spPr>
      </p:sp>
      <p:sp>
        <p:nvSpPr>
          <p:cNvPr name="Freeform 8" id="8"/>
          <p:cNvSpPr/>
          <p:nvPr/>
        </p:nvSpPr>
        <p:spPr>
          <a:xfrm flipH="false" flipV="false" rot="-10800000">
            <a:off x="0" y="4439070"/>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l="0" t="0" r="0" b="-35962"/>
            </a:stretch>
          </a:blipFill>
        </p:spPr>
      </p:sp>
      <p:sp>
        <p:nvSpPr>
          <p:cNvPr name="Freeform 9" id="9"/>
          <p:cNvSpPr/>
          <p:nvPr/>
        </p:nvSpPr>
        <p:spPr>
          <a:xfrm flipH="false" flipV="false" rot="0">
            <a:off x="0" y="7333101"/>
            <a:ext cx="18288000" cy="4351020"/>
          </a:xfrm>
          <a:custGeom>
            <a:avLst/>
            <a:gdLst/>
            <a:ahLst/>
            <a:cxnLst/>
            <a:rect r="r" b="b" t="t" l="l"/>
            <a:pathLst>
              <a:path h="4351020" w="18288000">
                <a:moveTo>
                  <a:pt x="0" y="0"/>
                </a:moveTo>
                <a:lnTo>
                  <a:pt x="18288000" y="0"/>
                </a:lnTo>
                <a:lnTo>
                  <a:pt x="18288000" y="4351020"/>
                </a:lnTo>
                <a:lnTo>
                  <a:pt x="0" y="435102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0" id="10"/>
          <p:cNvSpPr/>
          <p:nvPr/>
        </p:nvSpPr>
        <p:spPr>
          <a:xfrm flipH="true" flipV="false" rot="0">
            <a:off x="13648376" y="3375112"/>
            <a:ext cx="4906075" cy="6639630"/>
          </a:xfrm>
          <a:custGeom>
            <a:avLst/>
            <a:gdLst/>
            <a:ahLst/>
            <a:cxnLst/>
            <a:rect r="r" b="b" t="t" l="l"/>
            <a:pathLst>
              <a:path h="6639630" w="4906075">
                <a:moveTo>
                  <a:pt x="4906074" y="0"/>
                </a:moveTo>
                <a:lnTo>
                  <a:pt x="0" y="0"/>
                </a:lnTo>
                <a:lnTo>
                  <a:pt x="0" y="6639629"/>
                </a:lnTo>
                <a:lnTo>
                  <a:pt x="4906074" y="6639629"/>
                </a:lnTo>
                <a:lnTo>
                  <a:pt x="4906074"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1" id="11"/>
          <p:cNvSpPr/>
          <p:nvPr/>
        </p:nvSpPr>
        <p:spPr>
          <a:xfrm flipH="false" flipV="false" rot="0">
            <a:off x="1176215" y="3166663"/>
            <a:ext cx="1107743" cy="1861753"/>
          </a:xfrm>
          <a:custGeom>
            <a:avLst/>
            <a:gdLst/>
            <a:ahLst/>
            <a:cxnLst/>
            <a:rect r="r" b="b" t="t" l="l"/>
            <a:pathLst>
              <a:path h="1861753" w="1107743">
                <a:moveTo>
                  <a:pt x="0" y="0"/>
                </a:moveTo>
                <a:lnTo>
                  <a:pt x="1107743" y="0"/>
                </a:lnTo>
                <a:lnTo>
                  <a:pt x="1107743" y="1861753"/>
                </a:lnTo>
                <a:lnTo>
                  <a:pt x="0" y="1861753"/>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2" id="12"/>
          <p:cNvSpPr/>
          <p:nvPr/>
        </p:nvSpPr>
        <p:spPr>
          <a:xfrm flipH="false" flipV="false" rot="0">
            <a:off x="0" y="2794980"/>
            <a:ext cx="1270098" cy="2134618"/>
          </a:xfrm>
          <a:custGeom>
            <a:avLst/>
            <a:gdLst/>
            <a:ahLst/>
            <a:cxnLst/>
            <a:rect r="r" b="b" t="t" l="l"/>
            <a:pathLst>
              <a:path h="2134618" w="1270098">
                <a:moveTo>
                  <a:pt x="0" y="0"/>
                </a:moveTo>
                <a:lnTo>
                  <a:pt x="1270098" y="0"/>
                </a:lnTo>
                <a:lnTo>
                  <a:pt x="1270098" y="2134618"/>
                </a:lnTo>
                <a:lnTo>
                  <a:pt x="0" y="2134618"/>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3" id="13"/>
          <p:cNvSpPr/>
          <p:nvPr/>
        </p:nvSpPr>
        <p:spPr>
          <a:xfrm flipH="true" flipV="false" rot="0">
            <a:off x="0" y="3741168"/>
            <a:ext cx="1915945" cy="1391455"/>
          </a:xfrm>
          <a:custGeom>
            <a:avLst/>
            <a:gdLst/>
            <a:ahLst/>
            <a:cxnLst/>
            <a:rect r="r" b="b" t="t" l="l"/>
            <a:pathLst>
              <a:path h="1391455" w="1915945">
                <a:moveTo>
                  <a:pt x="1915945" y="0"/>
                </a:moveTo>
                <a:lnTo>
                  <a:pt x="0" y="0"/>
                </a:lnTo>
                <a:lnTo>
                  <a:pt x="0" y="1391455"/>
                </a:lnTo>
                <a:lnTo>
                  <a:pt x="1915945" y="1391455"/>
                </a:lnTo>
                <a:lnTo>
                  <a:pt x="1915945"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grpSp>
        <p:nvGrpSpPr>
          <p:cNvPr name="Group 14" id="14"/>
          <p:cNvGrpSpPr/>
          <p:nvPr/>
        </p:nvGrpSpPr>
        <p:grpSpPr>
          <a:xfrm rot="0">
            <a:off x="1730086" y="1541669"/>
            <a:ext cx="14827827" cy="6945713"/>
            <a:chOff x="0" y="0"/>
            <a:chExt cx="3905271" cy="1829324"/>
          </a:xfrm>
        </p:grpSpPr>
        <p:sp>
          <p:nvSpPr>
            <p:cNvPr name="Freeform 15" id="15"/>
            <p:cNvSpPr/>
            <p:nvPr/>
          </p:nvSpPr>
          <p:spPr>
            <a:xfrm flipH="false" flipV="false" rot="0">
              <a:off x="0" y="0"/>
              <a:ext cx="3905271" cy="1829324"/>
            </a:xfrm>
            <a:custGeom>
              <a:avLst/>
              <a:gdLst/>
              <a:ahLst/>
              <a:cxnLst/>
              <a:rect r="r" b="b" t="t" l="l"/>
              <a:pathLst>
                <a:path h="1829324" w="3905271">
                  <a:moveTo>
                    <a:pt x="26628" y="0"/>
                  </a:moveTo>
                  <a:lnTo>
                    <a:pt x="3878643" y="0"/>
                  </a:lnTo>
                  <a:cubicBezTo>
                    <a:pt x="3885705" y="0"/>
                    <a:pt x="3892478" y="2805"/>
                    <a:pt x="3897472" y="7799"/>
                  </a:cubicBezTo>
                  <a:cubicBezTo>
                    <a:pt x="3902466" y="12793"/>
                    <a:pt x="3905271" y="19566"/>
                    <a:pt x="3905271" y="26628"/>
                  </a:cubicBezTo>
                  <a:lnTo>
                    <a:pt x="3905271" y="1802695"/>
                  </a:lnTo>
                  <a:cubicBezTo>
                    <a:pt x="3905271" y="1817402"/>
                    <a:pt x="3893350" y="1829324"/>
                    <a:pt x="3878643" y="1829324"/>
                  </a:cubicBezTo>
                  <a:lnTo>
                    <a:pt x="26628" y="1829324"/>
                  </a:lnTo>
                  <a:cubicBezTo>
                    <a:pt x="11922" y="1829324"/>
                    <a:pt x="0" y="1817402"/>
                    <a:pt x="0" y="1802695"/>
                  </a:cubicBezTo>
                  <a:lnTo>
                    <a:pt x="0" y="26628"/>
                  </a:lnTo>
                  <a:cubicBezTo>
                    <a:pt x="0" y="11922"/>
                    <a:pt x="11922" y="0"/>
                    <a:pt x="26628" y="0"/>
                  </a:cubicBezTo>
                  <a:close/>
                </a:path>
              </a:pathLst>
            </a:custGeom>
            <a:solidFill>
              <a:srgbClr val="FFFFFF">
                <a:alpha val="89804"/>
              </a:srgbClr>
            </a:solidFill>
            <a:ln w="95250" cap="rnd">
              <a:solidFill>
                <a:srgbClr val="F1D43A">
                  <a:alpha val="89804"/>
                </a:srgbClr>
              </a:solidFill>
              <a:prstDash val="solid"/>
              <a:round/>
            </a:ln>
          </p:spPr>
        </p:sp>
        <p:sp>
          <p:nvSpPr>
            <p:cNvPr name="TextBox 16" id="16"/>
            <p:cNvSpPr txBox="true"/>
            <p:nvPr/>
          </p:nvSpPr>
          <p:spPr>
            <a:xfrm>
              <a:off x="0" y="-76200"/>
              <a:ext cx="3905271" cy="1905524"/>
            </a:xfrm>
            <a:prstGeom prst="rect">
              <a:avLst/>
            </a:prstGeom>
          </p:spPr>
          <p:txBody>
            <a:bodyPr anchor="ctr" rtlCol="false" tIns="50800" lIns="50800" bIns="50800" rIns="50800"/>
            <a:lstStyle/>
            <a:p>
              <a:pPr algn="ctr">
                <a:lnSpc>
                  <a:spcPts val="2659"/>
                </a:lnSpc>
                <a:spcBef>
                  <a:spcPct val="0"/>
                </a:spcBef>
              </a:pPr>
            </a:p>
          </p:txBody>
        </p:sp>
      </p:grpSp>
      <p:sp>
        <p:nvSpPr>
          <p:cNvPr name="Freeform 17" id="17"/>
          <p:cNvSpPr/>
          <p:nvPr/>
        </p:nvSpPr>
        <p:spPr>
          <a:xfrm flipH="false" flipV="false" rot="0">
            <a:off x="15819982" y="1985308"/>
            <a:ext cx="1615807" cy="1005840"/>
          </a:xfrm>
          <a:custGeom>
            <a:avLst/>
            <a:gdLst/>
            <a:ahLst/>
            <a:cxnLst/>
            <a:rect r="r" b="b" t="t" l="l"/>
            <a:pathLst>
              <a:path h="1005840" w="1615807">
                <a:moveTo>
                  <a:pt x="0" y="0"/>
                </a:moveTo>
                <a:lnTo>
                  <a:pt x="1615807" y="0"/>
                </a:lnTo>
                <a:lnTo>
                  <a:pt x="1615807" y="1005840"/>
                </a:lnTo>
                <a:lnTo>
                  <a:pt x="0" y="1005840"/>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18" id="18"/>
          <p:cNvSpPr/>
          <p:nvPr/>
        </p:nvSpPr>
        <p:spPr>
          <a:xfrm flipH="false" flipV="false" rot="0">
            <a:off x="443499" y="1028840"/>
            <a:ext cx="2573175" cy="1529870"/>
          </a:xfrm>
          <a:custGeom>
            <a:avLst/>
            <a:gdLst/>
            <a:ahLst/>
            <a:cxnLst/>
            <a:rect r="r" b="b" t="t" l="l"/>
            <a:pathLst>
              <a:path h="1529870" w="2573175">
                <a:moveTo>
                  <a:pt x="0" y="0"/>
                </a:moveTo>
                <a:lnTo>
                  <a:pt x="2573175" y="0"/>
                </a:lnTo>
                <a:lnTo>
                  <a:pt x="2573175" y="1529869"/>
                </a:lnTo>
                <a:lnTo>
                  <a:pt x="0" y="1529869"/>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9" id="19"/>
          <p:cNvSpPr/>
          <p:nvPr/>
        </p:nvSpPr>
        <p:spPr>
          <a:xfrm flipH="false" flipV="false" rot="0">
            <a:off x="752001" y="7761726"/>
            <a:ext cx="5037488" cy="2002401"/>
          </a:xfrm>
          <a:custGeom>
            <a:avLst/>
            <a:gdLst/>
            <a:ahLst/>
            <a:cxnLst/>
            <a:rect r="r" b="b" t="t" l="l"/>
            <a:pathLst>
              <a:path h="2002401" w="5037488">
                <a:moveTo>
                  <a:pt x="0" y="0"/>
                </a:moveTo>
                <a:lnTo>
                  <a:pt x="5037488" y="0"/>
                </a:lnTo>
                <a:lnTo>
                  <a:pt x="5037488" y="2002402"/>
                </a:lnTo>
                <a:lnTo>
                  <a:pt x="0" y="2002402"/>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20" id="20"/>
          <p:cNvSpPr/>
          <p:nvPr/>
        </p:nvSpPr>
        <p:spPr>
          <a:xfrm flipH="false" flipV="false" rot="0">
            <a:off x="12162382" y="4725420"/>
            <a:ext cx="10713393" cy="5878974"/>
          </a:xfrm>
          <a:custGeom>
            <a:avLst/>
            <a:gdLst/>
            <a:ahLst/>
            <a:cxnLst/>
            <a:rect r="r" b="b" t="t" l="l"/>
            <a:pathLst>
              <a:path h="5878974" w="10713393">
                <a:moveTo>
                  <a:pt x="0" y="0"/>
                </a:moveTo>
                <a:lnTo>
                  <a:pt x="10713393" y="0"/>
                </a:lnTo>
                <a:lnTo>
                  <a:pt x="10713393" y="5878975"/>
                </a:lnTo>
                <a:lnTo>
                  <a:pt x="0" y="5878975"/>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TextBox 21" id="21"/>
          <p:cNvSpPr txBox="true"/>
          <p:nvPr/>
        </p:nvSpPr>
        <p:spPr>
          <a:xfrm rot="0">
            <a:off x="2451618" y="2392978"/>
            <a:ext cx="13649796" cy="821055"/>
          </a:xfrm>
          <a:prstGeom prst="rect">
            <a:avLst/>
          </a:prstGeom>
        </p:spPr>
        <p:txBody>
          <a:bodyPr anchor="t" rtlCol="false" tIns="0" lIns="0" bIns="0" rIns="0">
            <a:spAutoFit/>
          </a:bodyPr>
          <a:lstStyle/>
          <a:p>
            <a:pPr algn="l">
              <a:lnSpc>
                <a:spcPts val="6719"/>
              </a:lnSpc>
              <a:spcBef>
                <a:spcPct val="0"/>
              </a:spcBef>
            </a:pPr>
            <a:r>
              <a:rPr lang="en-US" sz="4800" spc="729">
                <a:solidFill>
                  <a:srgbClr val="000000"/>
                </a:solidFill>
                <a:latin typeface="More Sugar"/>
                <a:ea typeface="More Sugar"/>
                <a:cs typeface="More Sugar"/>
                <a:sym typeface="More Sugar"/>
              </a:rPr>
              <a:t>Focus Groups</a:t>
            </a:r>
          </a:p>
        </p:txBody>
      </p:sp>
      <p:sp>
        <p:nvSpPr>
          <p:cNvPr name="TextBox 22" id="22"/>
          <p:cNvSpPr txBox="true"/>
          <p:nvPr/>
        </p:nvSpPr>
        <p:spPr>
          <a:xfrm rot="0">
            <a:off x="2129682" y="3775920"/>
            <a:ext cx="10454000" cy="3423920"/>
          </a:xfrm>
          <a:prstGeom prst="rect">
            <a:avLst/>
          </a:prstGeom>
        </p:spPr>
        <p:txBody>
          <a:bodyPr anchor="t" rtlCol="false" tIns="0" lIns="0" bIns="0" rIns="0">
            <a:spAutoFit/>
          </a:bodyPr>
          <a:lstStyle/>
          <a:p>
            <a:pPr algn="l" marL="690881" indent="-345440" lvl="1">
              <a:lnSpc>
                <a:spcPts val="4480"/>
              </a:lnSpc>
              <a:buFont typeface="Arial"/>
              <a:buChar char="•"/>
            </a:pPr>
            <a:r>
              <a:rPr lang="en-US" sz="3200">
                <a:solidFill>
                  <a:srgbClr val="000000"/>
                </a:solidFill>
                <a:latin typeface="Jua"/>
                <a:ea typeface="Jua"/>
                <a:cs typeface="Jua"/>
                <a:sym typeface="Jua"/>
              </a:rPr>
              <a:t>Virtual &amp; In Person @ DLAC 2024</a:t>
            </a:r>
          </a:p>
          <a:p>
            <a:pPr algn="l" marL="690881" indent="-345440" lvl="1">
              <a:lnSpc>
                <a:spcPts val="4480"/>
              </a:lnSpc>
              <a:buFont typeface="Arial"/>
              <a:buChar char="•"/>
            </a:pPr>
            <a:r>
              <a:rPr lang="en-US" sz="3200">
                <a:solidFill>
                  <a:srgbClr val="000000"/>
                </a:solidFill>
                <a:latin typeface="Jua"/>
                <a:ea typeface="Jua"/>
                <a:cs typeface="Jua"/>
                <a:sym typeface="Jua"/>
              </a:rPr>
              <a:t>Feedback on what works and what’s challenging</a:t>
            </a:r>
          </a:p>
          <a:p>
            <a:pPr algn="l" marL="690881" indent="-345440" lvl="1">
              <a:lnSpc>
                <a:spcPts val="4480"/>
              </a:lnSpc>
              <a:buFont typeface="Arial"/>
              <a:buChar char="•"/>
            </a:pPr>
            <a:r>
              <a:rPr lang="en-US" sz="3200">
                <a:solidFill>
                  <a:srgbClr val="000000"/>
                </a:solidFill>
                <a:latin typeface="Jua"/>
                <a:ea typeface="Jua"/>
                <a:cs typeface="Jua"/>
                <a:sym typeface="Jua"/>
              </a:rPr>
              <a:t>Themes were: </a:t>
            </a:r>
          </a:p>
          <a:p>
            <a:pPr algn="l" marL="1381761" indent="-460587" lvl="2">
              <a:lnSpc>
                <a:spcPts val="4480"/>
              </a:lnSpc>
              <a:buFont typeface="Arial"/>
              <a:buChar char="⚬"/>
            </a:pPr>
            <a:r>
              <a:rPr lang="en-US" sz="3200">
                <a:solidFill>
                  <a:srgbClr val="000000"/>
                </a:solidFill>
                <a:latin typeface="Jua"/>
                <a:ea typeface="Jua"/>
                <a:cs typeface="Jua"/>
                <a:sym typeface="Jua"/>
              </a:rPr>
              <a:t>More exemplars for diverse learning environments.</a:t>
            </a:r>
          </a:p>
          <a:p>
            <a:pPr algn="l" marL="1381761" indent="-460587" lvl="2">
              <a:lnSpc>
                <a:spcPts val="4480"/>
              </a:lnSpc>
              <a:buFont typeface="Arial"/>
              <a:buChar char="⚬"/>
            </a:pPr>
            <a:r>
              <a:rPr lang="en-US" sz="3200">
                <a:solidFill>
                  <a:srgbClr val="000000"/>
                </a:solidFill>
                <a:latin typeface="Jua"/>
                <a:ea typeface="Jua"/>
                <a:cs typeface="Jua"/>
                <a:sym typeface="Jua"/>
              </a:rPr>
              <a:t>Hot Button Language</a:t>
            </a:r>
          </a:p>
          <a:p>
            <a:pPr algn="l" marL="1381761" indent="-460587" lvl="2">
              <a:lnSpc>
                <a:spcPts val="4480"/>
              </a:lnSpc>
              <a:buFont typeface="Arial"/>
              <a:buChar char="⚬"/>
            </a:pPr>
            <a:r>
              <a:rPr lang="en-US" sz="3200">
                <a:solidFill>
                  <a:srgbClr val="000000"/>
                </a:solidFill>
                <a:latin typeface="Jua"/>
                <a:ea typeface="Jua"/>
                <a:cs typeface="Jua"/>
                <a:sym typeface="Jua"/>
              </a:rPr>
              <a:t>Clarify Jargon</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C4EDFE"/>
        </a:solidFill>
      </p:bgPr>
    </p:bg>
    <p:spTree>
      <p:nvGrpSpPr>
        <p:cNvPr id="1" name=""/>
        <p:cNvGrpSpPr/>
        <p:nvPr/>
      </p:nvGrpSpPr>
      <p:grpSpPr>
        <a:xfrm>
          <a:off x="0" y="0"/>
          <a:ext cx="0" cy="0"/>
          <a:chOff x="0" y="0"/>
          <a:chExt cx="0" cy="0"/>
        </a:xfrm>
      </p:grpSpPr>
      <p:sp>
        <p:nvSpPr>
          <p:cNvPr name="Freeform 2" id="2"/>
          <p:cNvSpPr/>
          <p:nvPr/>
        </p:nvSpPr>
        <p:spPr>
          <a:xfrm flipH="false" flipV="false" rot="0">
            <a:off x="0" y="4725420"/>
            <a:ext cx="18288000" cy="5561580"/>
          </a:xfrm>
          <a:custGeom>
            <a:avLst/>
            <a:gdLst/>
            <a:ahLst/>
            <a:cxnLst/>
            <a:rect r="r" b="b" t="t" l="l"/>
            <a:pathLst>
              <a:path h="5561580" w="18288000">
                <a:moveTo>
                  <a:pt x="0" y="0"/>
                </a:moveTo>
                <a:lnTo>
                  <a:pt x="18288000" y="0"/>
                </a:lnTo>
                <a:lnTo>
                  <a:pt x="18288000" y="5561580"/>
                </a:lnTo>
                <a:lnTo>
                  <a:pt x="0" y="5561580"/>
                </a:lnTo>
                <a:lnTo>
                  <a:pt x="0" y="0"/>
                </a:lnTo>
                <a:close/>
              </a:path>
            </a:pathLst>
          </a:custGeom>
          <a:blipFill>
            <a:blip r:embed="rId2"/>
            <a:stretch>
              <a:fillRect l="0" t="-138399" r="0" b="-90427"/>
            </a:stretch>
          </a:blipFill>
        </p:spPr>
      </p:sp>
      <p:sp>
        <p:nvSpPr>
          <p:cNvPr name="Freeform 3" id="3"/>
          <p:cNvSpPr/>
          <p:nvPr/>
        </p:nvSpPr>
        <p:spPr>
          <a:xfrm flipH="false" flipV="false" rot="0">
            <a:off x="5379492" y="234126"/>
            <a:ext cx="7529016" cy="4649168"/>
          </a:xfrm>
          <a:custGeom>
            <a:avLst/>
            <a:gdLst/>
            <a:ahLst/>
            <a:cxnLst/>
            <a:rect r="r" b="b" t="t" l="l"/>
            <a:pathLst>
              <a:path h="4649168" w="7529016">
                <a:moveTo>
                  <a:pt x="0" y="0"/>
                </a:moveTo>
                <a:lnTo>
                  <a:pt x="7529016" y="0"/>
                </a:lnTo>
                <a:lnTo>
                  <a:pt x="7529016" y="4649167"/>
                </a:lnTo>
                <a:lnTo>
                  <a:pt x="0" y="464916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0" y="3097852"/>
            <a:ext cx="4903235" cy="1746778"/>
          </a:xfrm>
          <a:custGeom>
            <a:avLst/>
            <a:gdLst/>
            <a:ahLst/>
            <a:cxnLst/>
            <a:rect r="r" b="b" t="t" l="l"/>
            <a:pathLst>
              <a:path h="1746778" w="4903235">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5693288" y="597853"/>
            <a:ext cx="2542283" cy="1086248"/>
          </a:xfrm>
          <a:custGeom>
            <a:avLst/>
            <a:gdLst/>
            <a:ahLst/>
            <a:cxnLst/>
            <a:rect r="r" b="b" t="t" l="l"/>
            <a:pathLst>
              <a:path h="1086248" w="2542283">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15348622" y="1684101"/>
            <a:ext cx="1615807" cy="1005840"/>
          </a:xfrm>
          <a:custGeom>
            <a:avLst/>
            <a:gdLst/>
            <a:ahLst/>
            <a:cxnLst/>
            <a:rect r="r" b="b" t="t" l="l"/>
            <a:pathLst>
              <a:path h="1005840" w="1615807">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0" y="3627418"/>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l="0" t="0" r="0" b="-35962"/>
            </a:stretch>
          </a:blipFill>
        </p:spPr>
      </p:sp>
      <p:sp>
        <p:nvSpPr>
          <p:cNvPr name="Freeform 8" id="8"/>
          <p:cNvSpPr/>
          <p:nvPr/>
        </p:nvSpPr>
        <p:spPr>
          <a:xfrm flipH="false" flipV="false" rot="-10800000">
            <a:off x="0" y="4439070"/>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13">
              <a:extLst>
                <a:ext uri="{96DAC541-7B7A-43D3-8B79-37D633B846F1}">
                  <asvg:svgBlip xmlns:asvg="http://schemas.microsoft.com/office/drawing/2016/SVG/main" r:embed="rId14"/>
                </a:ext>
              </a:extLst>
            </a:blip>
            <a:stretch>
              <a:fillRect l="0" t="0" r="0" b="-35962"/>
            </a:stretch>
          </a:blipFill>
        </p:spPr>
      </p:sp>
      <p:sp>
        <p:nvSpPr>
          <p:cNvPr name="Freeform 9" id="9"/>
          <p:cNvSpPr/>
          <p:nvPr/>
        </p:nvSpPr>
        <p:spPr>
          <a:xfrm flipH="false" flipV="false" rot="0">
            <a:off x="12182107" y="2558709"/>
            <a:ext cx="3834057" cy="2238131"/>
          </a:xfrm>
          <a:custGeom>
            <a:avLst/>
            <a:gdLst/>
            <a:ahLst/>
            <a:cxnLst/>
            <a:rect r="r" b="b" t="t" l="l"/>
            <a:pathLst>
              <a:path h="2238131" w="3834057">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0" id="10"/>
          <p:cNvSpPr/>
          <p:nvPr/>
        </p:nvSpPr>
        <p:spPr>
          <a:xfrm flipH="false" flipV="false" rot="0">
            <a:off x="15264904" y="3110904"/>
            <a:ext cx="2471393" cy="1794849"/>
          </a:xfrm>
          <a:custGeom>
            <a:avLst/>
            <a:gdLst/>
            <a:ahLst/>
            <a:cxnLst/>
            <a:rect r="r" b="b" t="t" l="l"/>
            <a:pathLst>
              <a:path h="1794849" w="2471393">
                <a:moveTo>
                  <a:pt x="0" y="0"/>
                </a:moveTo>
                <a:lnTo>
                  <a:pt x="2471394" y="0"/>
                </a:lnTo>
                <a:lnTo>
                  <a:pt x="2471394" y="1794850"/>
                </a:lnTo>
                <a:lnTo>
                  <a:pt x="0" y="179485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grpSp>
        <p:nvGrpSpPr>
          <p:cNvPr name="Group 11" id="11"/>
          <p:cNvGrpSpPr/>
          <p:nvPr/>
        </p:nvGrpSpPr>
        <p:grpSpPr>
          <a:xfrm rot="0">
            <a:off x="6529149" y="1028840"/>
            <a:ext cx="11305917" cy="8229460"/>
            <a:chOff x="0" y="0"/>
            <a:chExt cx="2977690" cy="2167430"/>
          </a:xfrm>
        </p:grpSpPr>
        <p:sp>
          <p:nvSpPr>
            <p:cNvPr name="Freeform 12" id="12"/>
            <p:cNvSpPr/>
            <p:nvPr/>
          </p:nvSpPr>
          <p:spPr>
            <a:xfrm flipH="false" flipV="false" rot="0">
              <a:off x="0" y="0"/>
              <a:ext cx="2977690" cy="2167430"/>
            </a:xfrm>
            <a:custGeom>
              <a:avLst/>
              <a:gdLst/>
              <a:ahLst/>
              <a:cxnLst/>
              <a:rect r="r" b="b" t="t" l="l"/>
              <a:pathLst>
                <a:path h="2167430" w="2977690">
                  <a:moveTo>
                    <a:pt x="34923" y="0"/>
                  </a:moveTo>
                  <a:lnTo>
                    <a:pt x="2942767" y="0"/>
                  </a:lnTo>
                  <a:cubicBezTo>
                    <a:pt x="2962054" y="0"/>
                    <a:pt x="2977690" y="15636"/>
                    <a:pt x="2977690" y="34923"/>
                  </a:cubicBezTo>
                  <a:lnTo>
                    <a:pt x="2977690" y="2132507"/>
                  </a:lnTo>
                  <a:cubicBezTo>
                    <a:pt x="2977690" y="2151794"/>
                    <a:pt x="2962054" y="2167430"/>
                    <a:pt x="2942767" y="2167430"/>
                  </a:cubicBezTo>
                  <a:lnTo>
                    <a:pt x="34923" y="2167430"/>
                  </a:lnTo>
                  <a:cubicBezTo>
                    <a:pt x="15636" y="2167430"/>
                    <a:pt x="0" y="2151794"/>
                    <a:pt x="0" y="2132507"/>
                  </a:cubicBezTo>
                  <a:lnTo>
                    <a:pt x="0" y="34923"/>
                  </a:lnTo>
                  <a:cubicBezTo>
                    <a:pt x="0" y="15636"/>
                    <a:pt x="15636" y="0"/>
                    <a:pt x="34923" y="0"/>
                  </a:cubicBezTo>
                  <a:close/>
                </a:path>
              </a:pathLst>
            </a:custGeom>
            <a:solidFill>
              <a:srgbClr val="FFFFFF">
                <a:alpha val="89804"/>
              </a:srgbClr>
            </a:solidFill>
            <a:ln w="95250" cap="rnd">
              <a:solidFill>
                <a:srgbClr val="FBD35B">
                  <a:alpha val="89804"/>
                </a:srgbClr>
              </a:solidFill>
              <a:prstDash val="solid"/>
              <a:round/>
            </a:ln>
          </p:spPr>
        </p:sp>
        <p:sp>
          <p:nvSpPr>
            <p:cNvPr name="TextBox 13" id="13"/>
            <p:cNvSpPr txBox="true"/>
            <p:nvPr/>
          </p:nvSpPr>
          <p:spPr>
            <a:xfrm>
              <a:off x="0" y="-76200"/>
              <a:ext cx="2977690" cy="2243630"/>
            </a:xfrm>
            <a:prstGeom prst="rect">
              <a:avLst/>
            </a:prstGeom>
          </p:spPr>
          <p:txBody>
            <a:bodyPr anchor="ctr" rtlCol="false" tIns="50800" lIns="50800" bIns="50800" rIns="50800"/>
            <a:lstStyle/>
            <a:p>
              <a:pPr algn="ctr">
                <a:lnSpc>
                  <a:spcPts val="2659"/>
                </a:lnSpc>
                <a:spcBef>
                  <a:spcPct val="0"/>
                </a:spcBef>
              </a:pPr>
            </a:p>
          </p:txBody>
        </p:sp>
      </p:grpSp>
      <p:sp>
        <p:nvSpPr>
          <p:cNvPr name="Freeform 14" id="14"/>
          <p:cNvSpPr/>
          <p:nvPr/>
        </p:nvSpPr>
        <p:spPr>
          <a:xfrm flipH="false" flipV="false" rot="0">
            <a:off x="3514036" y="657152"/>
            <a:ext cx="2573175" cy="1529870"/>
          </a:xfrm>
          <a:custGeom>
            <a:avLst/>
            <a:gdLst/>
            <a:ahLst/>
            <a:cxnLst/>
            <a:rect r="r" b="b" t="t" l="l"/>
            <a:pathLst>
              <a:path h="1529870" w="2573175">
                <a:moveTo>
                  <a:pt x="0" y="0"/>
                </a:moveTo>
                <a:lnTo>
                  <a:pt x="2573175" y="0"/>
                </a:lnTo>
                <a:lnTo>
                  <a:pt x="2573175" y="1529869"/>
                </a:lnTo>
                <a:lnTo>
                  <a:pt x="0" y="1529869"/>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5" id="15"/>
          <p:cNvSpPr/>
          <p:nvPr/>
        </p:nvSpPr>
        <p:spPr>
          <a:xfrm flipH="false" flipV="false" rot="0">
            <a:off x="2109014" y="2558709"/>
            <a:ext cx="3834057" cy="2238131"/>
          </a:xfrm>
          <a:custGeom>
            <a:avLst/>
            <a:gdLst/>
            <a:ahLst/>
            <a:cxnLst/>
            <a:rect r="r" b="b" t="t" l="l"/>
            <a:pathLst>
              <a:path h="2238131" w="3834057">
                <a:moveTo>
                  <a:pt x="0" y="0"/>
                </a:moveTo>
                <a:lnTo>
                  <a:pt x="3834057" y="0"/>
                </a:lnTo>
                <a:lnTo>
                  <a:pt x="3834057" y="2238131"/>
                </a:lnTo>
                <a:lnTo>
                  <a:pt x="0" y="223813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6" id="16"/>
          <p:cNvSpPr/>
          <p:nvPr/>
        </p:nvSpPr>
        <p:spPr>
          <a:xfrm flipH="false" flipV="false" rot="0">
            <a:off x="5062977" y="3604958"/>
            <a:ext cx="1760187" cy="1278336"/>
          </a:xfrm>
          <a:custGeom>
            <a:avLst/>
            <a:gdLst/>
            <a:ahLst/>
            <a:cxnLst/>
            <a:rect r="r" b="b" t="t" l="l"/>
            <a:pathLst>
              <a:path h="1278336" w="1760187">
                <a:moveTo>
                  <a:pt x="0" y="0"/>
                </a:moveTo>
                <a:lnTo>
                  <a:pt x="1760187" y="0"/>
                </a:lnTo>
                <a:lnTo>
                  <a:pt x="1760187" y="1278335"/>
                </a:lnTo>
                <a:lnTo>
                  <a:pt x="0" y="1278335"/>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7" id="17"/>
          <p:cNvSpPr/>
          <p:nvPr/>
        </p:nvSpPr>
        <p:spPr>
          <a:xfrm flipH="false" flipV="false" rot="0">
            <a:off x="-3913004" y="4725420"/>
            <a:ext cx="16421130" cy="6439758"/>
          </a:xfrm>
          <a:custGeom>
            <a:avLst/>
            <a:gdLst/>
            <a:ahLst/>
            <a:cxnLst/>
            <a:rect r="r" b="b" t="t" l="l"/>
            <a:pathLst>
              <a:path h="6439758" w="16421130">
                <a:moveTo>
                  <a:pt x="0" y="0"/>
                </a:moveTo>
                <a:lnTo>
                  <a:pt x="16421130" y="0"/>
                </a:lnTo>
                <a:lnTo>
                  <a:pt x="16421130" y="6439758"/>
                </a:lnTo>
                <a:lnTo>
                  <a:pt x="0" y="6439758"/>
                </a:lnTo>
                <a:lnTo>
                  <a:pt x="0" y="0"/>
                </a:lnTo>
                <a:close/>
              </a:path>
            </a:pathLst>
          </a:custGeom>
          <a:blipFill>
            <a:blip r:embed="rId21">
              <a:extLst>
                <a:ext uri="{96DAC541-7B7A-43D3-8B79-37D633B846F1}">
                  <asvg:svgBlip xmlns:asvg="http://schemas.microsoft.com/office/drawing/2016/SVG/main" r:embed="rId22"/>
                </a:ext>
              </a:extLst>
            </a:blip>
            <a:stretch>
              <a:fillRect l="-482944" t="0" r="0" b="0"/>
            </a:stretch>
          </a:blipFill>
        </p:spPr>
      </p:sp>
      <p:sp>
        <p:nvSpPr>
          <p:cNvPr name="Freeform 18" id="18"/>
          <p:cNvSpPr/>
          <p:nvPr/>
        </p:nvSpPr>
        <p:spPr>
          <a:xfrm flipH="false" flipV="false" rot="0">
            <a:off x="1028700" y="5557450"/>
            <a:ext cx="6192636" cy="4223196"/>
          </a:xfrm>
          <a:custGeom>
            <a:avLst/>
            <a:gdLst/>
            <a:ahLst/>
            <a:cxnLst/>
            <a:rect r="r" b="b" t="t" l="l"/>
            <a:pathLst>
              <a:path h="4223196" w="6192636">
                <a:moveTo>
                  <a:pt x="0" y="0"/>
                </a:moveTo>
                <a:lnTo>
                  <a:pt x="6192636" y="0"/>
                </a:lnTo>
                <a:lnTo>
                  <a:pt x="6192636" y="4223196"/>
                </a:lnTo>
                <a:lnTo>
                  <a:pt x="0" y="4223196"/>
                </a:lnTo>
                <a:lnTo>
                  <a:pt x="0" y="0"/>
                </a:lnTo>
                <a:close/>
              </a:path>
            </a:pathLst>
          </a:custGeom>
          <a:blipFill>
            <a:blip r:embed="rId23">
              <a:extLst>
                <a:ext uri="{96DAC541-7B7A-43D3-8B79-37D633B846F1}">
                  <asvg:svgBlip xmlns:asvg="http://schemas.microsoft.com/office/drawing/2016/SVG/main" r:embed="rId24"/>
                </a:ext>
              </a:extLst>
            </a:blip>
            <a:stretch>
              <a:fillRect l="0" t="0" r="0" b="-34719"/>
            </a:stretch>
          </a:blipFill>
        </p:spPr>
      </p:sp>
      <p:sp>
        <p:nvSpPr>
          <p:cNvPr name="Freeform 19" id="19"/>
          <p:cNvSpPr/>
          <p:nvPr/>
        </p:nvSpPr>
        <p:spPr>
          <a:xfrm flipH="false" flipV="false" rot="0">
            <a:off x="443499" y="8316219"/>
            <a:ext cx="4357125" cy="1780975"/>
          </a:xfrm>
          <a:custGeom>
            <a:avLst/>
            <a:gdLst/>
            <a:ahLst/>
            <a:cxnLst/>
            <a:rect r="r" b="b" t="t" l="l"/>
            <a:pathLst>
              <a:path h="1780975" w="4357125">
                <a:moveTo>
                  <a:pt x="0" y="0"/>
                </a:moveTo>
                <a:lnTo>
                  <a:pt x="4357125" y="0"/>
                </a:lnTo>
                <a:lnTo>
                  <a:pt x="4357125" y="1780974"/>
                </a:lnTo>
                <a:lnTo>
                  <a:pt x="0" y="1780974"/>
                </a:lnTo>
                <a:lnTo>
                  <a:pt x="0" y="0"/>
                </a:lnTo>
                <a:close/>
              </a:path>
            </a:pathLst>
          </a:custGeom>
          <a:blipFill>
            <a:blip r:embed="rId25"/>
            <a:stretch>
              <a:fillRect l="0" t="0" r="0" b="0"/>
            </a:stretch>
          </a:blipFill>
        </p:spPr>
      </p:sp>
      <p:sp>
        <p:nvSpPr>
          <p:cNvPr name="Freeform 20" id="20"/>
          <p:cNvSpPr/>
          <p:nvPr/>
        </p:nvSpPr>
        <p:spPr>
          <a:xfrm flipH="false" flipV="false" rot="0">
            <a:off x="3764508" y="8367813"/>
            <a:ext cx="4357125" cy="1780975"/>
          </a:xfrm>
          <a:custGeom>
            <a:avLst/>
            <a:gdLst/>
            <a:ahLst/>
            <a:cxnLst/>
            <a:rect r="r" b="b" t="t" l="l"/>
            <a:pathLst>
              <a:path h="1780975" w="4357125">
                <a:moveTo>
                  <a:pt x="0" y="0"/>
                </a:moveTo>
                <a:lnTo>
                  <a:pt x="4357125" y="0"/>
                </a:lnTo>
                <a:lnTo>
                  <a:pt x="4357125" y="1780974"/>
                </a:lnTo>
                <a:lnTo>
                  <a:pt x="0" y="1780974"/>
                </a:lnTo>
                <a:lnTo>
                  <a:pt x="0" y="0"/>
                </a:lnTo>
                <a:close/>
              </a:path>
            </a:pathLst>
          </a:custGeom>
          <a:blipFill>
            <a:blip r:embed="rId25"/>
            <a:stretch>
              <a:fillRect l="0" t="0" r="0" b="0"/>
            </a:stretch>
          </a:blipFill>
        </p:spPr>
      </p:sp>
      <p:sp>
        <p:nvSpPr>
          <p:cNvPr name="Freeform 21" id="21"/>
          <p:cNvSpPr/>
          <p:nvPr/>
        </p:nvSpPr>
        <p:spPr>
          <a:xfrm flipH="false" flipV="false" rot="0">
            <a:off x="1028700" y="6275580"/>
            <a:ext cx="1060100" cy="2461260"/>
          </a:xfrm>
          <a:custGeom>
            <a:avLst/>
            <a:gdLst/>
            <a:ahLst/>
            <a:cxnLst/>
            <a:rect r="r" b="b" t="t" l="l"/>
            <a:pathLst>
              <a:path h="2461260" w="1060100">
                <a:moveTo>
                  <a:pt x="0" y="0"/>
                </a:moveTo>
                <a:lnTo>
                  <a:pt x="1060100" y="0"/>
                </a:lnTo>
                <a:lnTo>
                  <a:pt x="1060100" y="2461260"/>
                </a:lnTo>
                <a:lnTo>
                  <a:pt x="0" y="2461260"/>
                </a:lnTo>
                <a:lnTo>
                  <a:pt x="0" y="0"/>
                </a:lnTo>
                <a:close/>
              </a:path>
            </a:pathLst>
          </a:custGeom>
          <a:blipFill>
            <a:blip r:embed="rId26">
              <a:extLst>
                <a:ext uri="{96DAC541-7B7A-43D3-8B79-37D633B846F1}">
                  <asvg:svgBlip xmlns:asvg="http://schemas.microsoft.com/office/drawing/2016/SVG/main" r:embed="rId27"/>
                </a:ext>
              </a:extLst>
            </a:blip>
            <a:stretch>
              <a:fillRect l="0" t="0" r="0" b="0"/>
            </a:stretch>
          </a:blipFill>
        </p:spPr>
      </p:sp>
      <p:sp>
        <p:nvSpPr>
          <p:cNvPr name="TextBox 22" id="22"/>
          <p:cNvSpPr txBox="true"/>
          <p:nvPr/>
        </p:nvSpPr>
        <p:spPr>
          <a:xfrm rot="0">
            <a:off x="9144000" y="1737654"/>
            <a:ext cx="5510735" cy="821055"/>
          </a:xfrm>
          <a:prstGeom prst="rect">
            <a:avLst/>
          </a:prstGeom>
        </p:spPr>
        <p:txBody>
          <a:bodyPr anchor="t" rtlCol="false" tIns="0" lIns="0" bIns="0" rIns="0">
            <a:spAutoFit/>
          </a:bodyPr>
          <a:lstStyle/>
          <a:p>
            <a:pPr algn="ctr">
              <a:lnSpc>
                <a:spcPts val="6719"/>
              </a:lnSpc>
              <a:spcBef>
                <a:spcPct val="0"/>
              </a:spcBef>
            </a:pPr>
            <a:r>
              <a:rPr lang="en-US" sz="4800" spc="619">
                <a:solidFill>
                  <a:srgbClr val="000000"/>
                </a:solidFill>
                <a:latin typeface="More Sugar"/>
                <a:ea typeface="More Sugar"/>
                <a:cs typeface="More Sugar"/>
                <a:sym typeface="More Sugar"/>
              </a:rPr>
              <a:t>Standards</a:t>
            </a:r>
          </a:p>
        </p:txBody>
      </p:sp>
      <p:sp>
        <p:nvSpPr>
          <p:cNvPr name="TextBox 23" id="23"/>
          <p:cNvSpPr txBox="true"/>
          <p:nvPr/>
        </p:nvSpPr>
        <p:spPr>
          <a:xfrm rot="0">
            <a:off x="7506651" y="2948979"/>
            <a:ext cx="10002951" cy="4732655"/>
          </a:xfrm>
          <a:prstGeom prst="rect">
            <a:avLst/>
          </a:prstGeom>
        </p:spPr>
        <p:txBody>
          <a:bodyPr anchor="t" rtlCol="false" tIns="0" lIns="0" bIns="0" rIns="0">
            <a:spAutoFit/>
          </a:bodyPr>
          <a:lstStyle/>
          <a:p>
            <a:pPr algn="just">
              <a:lnSpc>
                <a:spcPts val="5320"/>
              </a:lnSpc>
            </a:pPr>
            <a:r>
              <a:rPr lang="en-US" sz="3800">
                <a:solidFill>
                  <a:srgbClr val="000000"/>
                </a:solidFill>
                <a:latin typeface="Jua"/>
                <a:ea typeface="Jua"/>
                <a:cs typeface="Jua"/>
                <a:sym typeface="Jua"/>
              </a:rPr>
              <a:t>Standard A: Course Overview and Support</a:t>
            </a:r>
          </a:p>
          <a:p>
            <a:pPr algn="just">
              <a:lnSpc>
                <a:spcPts val="5320"/>
              </a:lnSpc>
            </a:pPr>
            <a:r>
              <a:rPr lang="en-US" sz="3800">
                <a:solidFill>
                  <a:srgbClr val="000000"/>
                </a:solidFill>
                <a:latin typeface="Jua"/>
                <a:ea typeface="Jua"/>
                <a:cs typeface="Jua"/>
                <a:sym typeface="Jua"/>
              </a:rPr>
              <a:t>Standard B: Content</a:t>
            </a:r>
          </a:p>
          <a:p>
            <a:pPr algn="just">
              <a:lnSpc>
                <a:spcPts val="5320"/>
              </a:lnSpc>
            </a:pPr>
            <a:r>
              <a:rPr lang="en-US" sz="3800">
                <a:solidFill>
                  <a:srgbClr val="000000"/>
                </a:solidFill>
                <a:latin typeface="Jua"/>
                <a:ea typeface="Jua"/>
                <a:cs typeface="Jua"/>
                <a:sym typeface="Jua"/>
              </a:rPr>
              <a:t>Standard C: Instructional Design</a:t>
            </a:r>
          </a:p>
          <a:p>
            <a:pPr algn="just">
              <a:lnSpc>
                <a:spcPts val="5320"/>
              </a:lnSpc>
            </a:pPr>
            <a:r>
              <a:rPr lang="en-US" sz="3800">
                <a:solidFill>
                  <a:srgbClr val="000000"/>
                </a:solidFill>
                <a:latin typeface="Jua"/>
                <a:ea typeface="Jua"/>
                <a:cs typeface="Jua"/>
                <a:sym typeface="Jua"/>
              </a:rPr>
              <a:t>Standard D: Learner Assessment</a:t>
            </a:r>
          </a:p>
          <a:p>
            <a:pPr algn="just">
              <a:lnSpc>
                <a:spcPts val="5320"/>
              </a:lnSpc>
            </a:pPr>
            <a:r>
              <a:rPr lang="en-US" sz="3800">
                <a:solidFill>
                  <a:srgbClr val="000000"/>
                </a:solidFill>
                <a:latin typeface="Jua"/>
                <a:ea typeface="Jua"/>
                <a:cs typeface="Jua"/>
                <a:sym typeface="Jua"/>
              </a:rPr>
              <a:t>Standard E: Accessibility and Usability</a:t>
            </a:r>
          </a:p>
          <a:p>
            <a:pPr algn="just">
              <a:lnSpc>
                <a:spcPts val="5320"/>
              </a:lnSpc>
            </a:pPr>
            <a:r>
              <a:rPr lang="en-US" sz="3800">
                <a:solidFill>
                  <a:srgbClr val="000000"/>
                </a:solidFill>
                <a:latin typeface="Jua"/>
                <a:ea typeface="Jua"/>
                <a:cs typeface="Jua"/>
                <a:sym typeface="Jua"/>
              </a:rPr>
              <a:t>Standard F: Course Technology</a:t>
            </a:r>
          </a:p>
          <a:p>
            <a:pPr algn="just">
              <a:lnSpc>
                <a:spcPts val="5320"/>
              </a:lnSpc>
              <a:spcBef>
                <a:spcPct val="0"/>
              </a:spcBef>
            </a:pPr>
            <a:r>
              <a:rPr lang="en-US" sz="3800">
                <a:solidFill>
                  <a:srgbClr val="000000"/>
                </a:solidFill>
                <a:latin typeface="Jua"/>
                <a:ea typeface="Jua"/>
                <a:cs typeface="Jua"/>
                <a:sym typeface="Jua"/>
              </a:rPr>
              <a:t>Standard G: Course Evaluation   </a:t>
            </a:r>
          </a:p>
        </p:txBody>
      </p:sp>
      <p:sp>
        <p:nvSpPr>
          <p:cNvPr name="Freeform 24" id="24"/>
          <p:cNvSpPr/>
          <p:nvPr/>
        </p:nvSpPr>
        <p:spPr>
          <a:xfrm flipH="true" flipV="false" rot="0">
            <a:off x="1266630" y="3447085"/>
            <a:ext cx="1760187" cy="1278336"/>
          </a:xfrm>
          <a:custGeom>
            <a:avLst/>
            <a:gdLst/>
            <a:ahLst/>
            <a:cxnLst/>
            <a:rect r="r" b="b" t="t" l="l"/>
            <a:pathLst>
              <a:path h="1278336" w="1760187">
                <a:moveTo>
                  <a:pt x="1760187" y="0"/>
                </a:moveTo>
                <a:lnTo>
                  <a:pt x="0" y="0"/>
                </a:lnTo>
                <a:lnTo>
                  <a:pt x="0" y="1278335"/>
                </a:lnTo>
                <a:lnTo>
                  <a:pt x="1760187" y="1278335"/>
                </a:lnTo>
                <a:lnTo>
                  <a:pt x="1760187"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C4EDFE"/>
        </a:solidFill>
      </p:bgPr>
    </p:bg>
    <p:spTree>
      <p:nvGrpSpPr>
        <p:cNvPr id="1" name=""/>
        <p:cNvGrpSpPr/>
        <p:nvPr/>
      </p:nvGrpSpPr>
      <p:grpSpPr>
        <a:xfrm>
          <a:off x="0" y="0"/>
          <a:ext cx="0" cy="0"/>
          <a:chOff x="0" y="0"/>
          <a:chExt cx="0" cy="0"/>
        </a:xfrm>
      </p:grpSpPr>
      <p:sp>
        <p:nvSpPr>
          <p:cNvPr name="Freeform 2" id="2"/>
          <p:cNvSpPr/>
          <p:nvPr/>
        </p:nvSpPr>
        <p:spPr>
          <a:xfrm flipH="false" flipV="false" rot="0">
            <a:off x="0" y="4725420"/>
            <a:ext cx="18288000" cy="5561580"/>
          </a:xfrm>
          <a:custGeom>
            <a:avLst/>
            <a:gdLst/>
            <a:ahLst/>
            <a:cxnLst/>
            <a:rect r="r" b="b" t="t" l="l"/>
            <a:pathLst>
              <a:path h="5561580" w="18288000">
                <a:moveTo>
                  <a:pt x="0" y="0"/>
                </a:moveTo>
                <a:lnTo>
                  <a:pt x="18288000" y="0"/>
                </a:lnTo>
                <a:lnTo>
                  <a:pt x="18288000" y="5561580"/>
                </a:lnTo>
                <a:lnTo>
                  <a:pt x="0" y="5561580"/>
                </a:lnTo>
                <a:lnTo>
                  <a:pt x="0" y="0"/>
                </a:lnTo>
                <a:close/>
              </a:path>
            </a:pathLst>
          </a:custGeom>
          <a:blipFill>
            <a:blip r:embed="rId2"/>
            <a:stretch>
              <a:fillRect l="0" t="-138399" r="0" b="-90427"/>
            </a:stretch>
          </a:blipFill>
        </p:spPr>
      </p:sp>
      <p:sp>
        <p:nvSpPr>
          <p:cNvPr name="Freeform 3" id="3"/>
          <p:cNvSpPr/>
          <p:nvPr/>
        </p:nvSpPr>
        <p:spPr>
          <a:xfrm flipH="false" flipV="false" rot="0">
            <a:off x="-1749538" y="1028840"/>
            <a:ext cx="6558337" cy="4049773"/>
          </a:xfrm>
          <a:custGeom>
            <a:avLst/>
            <a:gdLst/>
            <a:ahLst/>
            <a:cxnLst/>
            <a:rect r="r" b="b" t="t" l="l"/>
            <a:pathLst>
              <a:path h="4049773" w="6558337">
                <a:moveTo>
                  <a:pt x="0" y="0"/>
                </a:moveTo>
                <a:lnTo>
                  <a:pt x="6558338" y="0"/>
                </a:lnTo>
                <a:lnTo>
                  <a:pt x="6558338" y="4049773"/>
                </a:lnTo>
                <a:lnTo>
                  <a:pt x="0" y="40497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3395907" y="2754029"/>
            <a:ext cx="4903235" cy="1746778"/>
          </a:xfrm>
          <a:custGeom>
            <a:avLst/>
            <a:gdLst/>
            <a:ahLst/>
            <a:cxnLst/>
            <a:rect r="r" b="b" t="t" l="l"/>
            <a:pathLst>
              <a:path h="1746778" w="4903235">
                <a:moveTo>
                  <a:pt x="4903235" y="0"/>
                </a:moveTo>
                <a:lnTo>
                  <a:pt x="0" y="0"/>
                </a:lnTo>
                <a:lnTo>
                  <a:pt x="0" y="1746778"/>
                </a:lnTo>
                <a:lnTo>
                  <a:pt x="4903235" y="1746778"/>
                </a:lnTo>
                <a:lnTo>
                  <a:pt x="4903235"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7872859" y="485716"/>
            <a:ext cx="2542283" cy="1086248"/>
          </a:xfrm>
          <a:custGeom>
            <a:avLst/>
            <a:gdLst/>
            <a:ahLst/>
            <a:cxnLst/>
            <a:rect r="r" b="b" t="t" l="l"/>
            <a:pathLst>
              <a:path h="1086248" w="2542283">
                <a:moveTo>
                  <a:pt x="0" y="0"/>
                </a:moveTo>
                <a:lnTo>
                  <a:pt x="2542282" y="0"/>
                </a:lnTo>
                <a:lnTo>
                  <a:pt x="2542282" y="1086248"/>
                </a:lnTo>
                <a:lnTo>
                  <a:pt x="0" y="108624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true" flipV="false" rot="0">
            <a:off x="11954876" y="1175559"/>
            <a:ext cx="6958459" cy="4296848"/>
          </a:xfrm>
          <a:custGeom>
            <a:avLst/>
            <a:gdLst/>
            <a:ahLst/>
            <a:cxnLst/>
            <a:rect r="r" b="b" t="t" l="l"/>
            <a:pathLst>
              <a:path h="4296848" w="6958459">
                <a:moveTo>
                  <a:pt x="6958459" y="0"/>
                </a:moveTo>
                <a:lnTo>
                  <a:pt x="0" y="0"/>
                </a:lnTo>
                <a:lnTo>
                  <a:pt x="0" y="4296848"/>
                </a:lnTo>
                <a:lnTo>
                  <a:pt x="6958459" y="4296848"/>
                </a:lnTo>
                <a:lnTo>
                  <a:pt x="6958459"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5434105" y="1398351"/>
            <a:ext cx="1615807" cy="1005840"/>
          </a:xfrm>
          <a:custGeom>
            <a:avLst/>
            <a:gdLst/>
            <a:ahLst/>
            <a:cxnLst/>
            <a:rect r="r" b="b" t="t" l="l"/>
            <a:pathLst>
              <a:path h="1005840" w="1615807">
                <a:moveTo>
                  <a:pt x="0" y="0"/>
                </a:moveTo>
                <a:lnTo>
                  <a:pt x="1615807" y="0"/>
                </a:lnTo>
                <a:lnTo>
                  <a:pt x="1615807" y="1005840"/>
                </a:lnTo>
                <a:lnTo>
                  <a:pt x="0" y="100584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0" y="3627418"/>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11">
              <a:extLst>
                <a:ext uri="{96DAC541-7B7A-43D3-8B79-37D633B846F1}">
                  <asvg:svgBlip xmlns:asvg="http://schemas.microsoft.com/office/drawing/2016/SVG/main" r:embed="rId12"/>
                </a:ext>
              </a:extLst>
            </a:blip>
            <a:stretch>
              <a:fillRect l="0" t="0" r="0" b="-35962"/>
            </a:stretch>
          </a:blipFill>
        </p:spPr>
      </p:sp>
      <p:sp>
        <p:nvSpPr>
          <p:cNvPr name="Freeform 9" id="9"/>
          <p:cNvSpPr/>
          <p:nvPr/>
        </p:nvSpPr>
        <p:spPr>
          <a:xfrm flipH="false" flipV="false" rot="0">
            <a:off x="15348622" y="2252879"/>
            <a:ext cx="1493508" cy="2510097"/>
          </a:xfrm>
          <a:custGeom>
            <a:avLst/>
            <a:gdLst/>
            <a:ahLst/>
            <a:cxnLst/>
            <a:rect r="r" b="b" t="t" l="l"/>
            <a:pathLst>
              <a:path h="2510097" w="1493508">
                <a:moveTo>
                  <a:pt x="0" y="0"/>
                </a:moveTo>
                <a:lnTo>
                  <a:pt x="1493508" y="0"/>
                </a:lnTo>
                <a:lnTo>
                  <a:pt x="1493508" y="2510097"/>
                </a:lnTo>
                <a:lnTo>
                  <a:pt x="0" y="251009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0">
            <a:off x="12905624" y="1884990"/>
            <a:ext cx="1712402" cy="2877986"/>
          </a:xfrm>
          <a:custGeom>
            <a:avLst/>
            <a:gdLst/>
            <a:ahLst/>
            <a:cxnLst/>
            <a:rect r="r" b="b" t="t" l="l"/>
            <a:pathLst>
              <a:path h="2877986" w="1712402">
                <a:moveTo>
                  <a:pt x="0" y="0"/>
                </a:moveTo>
                <a:lnTo>
                  <a:pt x="1712401" y="0"/>
                </a:lnTo>
                <a:lnTo>
                  <a:pt x="1712401" y="2877986"/>
                </a:lnTo>
                <a:lnTo>
                  <a:pt x="0" y="287798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0">
            <a:off x="16399120" y="2689941"/>
            <a:ext cx="1301585" cy="2187537"/>
          </a:xfrm>
          <a:custGeom>
            <a:avLst/>
            <a:gdLst/>
            <a:ahLst/>
            <a:cxnLst/>
            <a:rect r="r" b="b" t="t" l="l"/>
            <a:pathLst>
              <a:path h="2187537" w="1301585">
                <a:moveTo>
                  <a:pt x="0" y="0"/>
                </a:moveTo>
                <a:lnTo>
                  <a:pt x="1301585" y="0"/>
                </a:lnTo>
                <a:lnTo>
                  <a:pt x="1301585" y="2187538"/>
                </a:lnTo>
                <a:lnTo>
                  <a:pt x="0" y="218753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2" id="12"/>
          <p:cNvSpPr/>
          <p:nvPr/>
        </p:nvSpPr>
        <p:spPr>
          <a:xfrm flipH="false" flipV="false" rot="0">
            <a:off x="2220867" y="1834932"/>
            <a:ext cx="1771971" cy="2978102"/>
          </a:xfrm>
          <a:custGeom>
            <a:avLst/>
            <a:gdLst/>
            <a:ahLst/>
            <a:cxnLst/>
            <a:rect r="r" b="b" t="t" l="l"/>
            <a:pathLst>
              <a:path h="2978102" w="1771971">
                <a:moveTo>
                  <a:pt x="0" y="0"/>
                </a:moveTo>
                <a:lnTo>
                  <a:pt x="1771971" y="0"/>
                </a:lnTo>
                <a:lnTo>
                  <a:pt x="1771971" y="2978102"/>
                </a:lnTo>
                <a:lnTo>
                  <a:pt x="0" y="297810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3" id="13"/>
          <p:cNvSpPr/>
          <p:nvPr/>
        </p:nvSpPr>
        <p:spPr>
          <a:xfrm flipH="false" flipV="false" rot="0">
            <a:off x="629355" y="2146919"/>
            <a:ext cx="1624683" cy="2730559"/>
          </a:xfrm>
          <a:custGeom>
            <a:avLst/>
            <a:gdLst/>
            <a:ahLst/>
            <a:cxnLst/>
            <a:rect r="r" b="b" t="t" l="l"/>
            <a:pathLst>
              <a:path h="2730559" w="1624683">
                <a:moveTo>
                  <a:pt x="0" y="0"/>
                </a:moveTo>
                <a:lnTo>
                  <a:pt x="1624683" y="0"/>
                </a:lnTo>
                <a:lnTo>
                  <a:pt x="1624683" y="2730560"/>
                </a:lnTo>
                <a:lnTo>
                  <a:pt x="0" y="2730560"/>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4" id="14"/>
          <p:cNvSpPr/>
          <p:nvPr/>
        </p:nvSpPr>
        <p:spPr>
          <a:xfrm flipH="false" flipV="false" rot="0">
            <a:off x="722614" y="3001458"/>
            <a:ext cx="3487478" cy="2035816"/>
          </a:xfrm>
          <a:custGeom>
            <a:avLst/>
            <a:gdLst/>
            <a:ahLst/>
            <a:cxnLst/>
            <a:rect r="r" b="b" t="t" l="l"/>
            <a:pathLst>
              <a:path h="2035816" w="3487478">
                <a:moveTo>
                  <a:pt x="0" y="0"/>
                </a:moveTo>
                <a:lnTo>
                  <a:pt x="3487478" y="0"/>
                </a:lnTo>
                <a:lnTo>
                  <a:pt x="3487478" y="2035816"/>
                </a:lnTo>
                <a:lnTo>
                  <a:pt x="0" y="203581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5" id="15"/>
          <p:cNvSpPr/>
          <p:nvPr/>
        </p:nvSpPr>
        <p:spPr>
          <a:xfrm flipH="false" flipV="false" rot="0">
            <a:off x="13761825" y="3001458"/>
            <a:ext cx="2583161" cy="1876021"/>
          </a:xfrm>
          <a:custGeom>
            <a:avLst/>
            <a:gdLst/>
            <a:ahLst/>
            <a:cxnLst/>
            <a:rect r="r" b="b" t="t" l="l"/>
            <a:pathLst>
              <a:path h="1876021" w="2583161">
                <a:moveTo>
                  <a:pt x="0" y="0"/>
                </a:moveTo>
                <a:lnTo>
                  <a:pt x="2583160" y="0"/>
                </a:lnTo>
                <a:lnTo>
                  <a:pt x="2583160" y="1876021"/>
                </a:lnTo>
                <a:lnTo>
                  <a:pt x="0" y="1876021"/>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6" id="16"/>
          <p:cNvSpPr/>
          <p:nvPr/>
        </p:nvSpPr>
        <p:spPr>
          <a:xfrm flipH="false" flipV="false" rot="0">
            <a:off x="4230963" y="3381920"/>
            <a:ext cx="2247993" cy="1632605"/>
          </a:xfrm>
          <a:custGeom>
            <a:avLst/>
            <a:gdLst/>
            <a:ahLst/>
            <a:cxnLst/>
            <a:rect r="r" b="b" t="t" l="l"/>
            <a:pathLst>
              <a:path h="1632605" w="2247993">
                <a:moveTo>
                  <a:pt x="0" y="0"/>
                </a:moveTo>
                <a:lnTo>
                  <a:pt x="2247993" y="0"/>
                </a:lnTo>
                <a:lnTo>
                  <a:pt x="2247993" y="1632605"/>
                </a:lnTo>
                <a:lnTo>
                  <a:pt x="0" y="163260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7" id="17"/>
          <p:cNvSpPr/>
          <p:nvPr/>
        </p:nvSpPr>
        <p:spPr>
          <a:xfrm flipH="false" flipV="false" rot="-10800000">
            <a:off x="0" y="4439070"/>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23">
              <a:extLst>
                <a:ext uri="{96DAC541-7B7A-43D3-8B79-37D633B846F1}">
                  <asvg:svgBlip xmlns:asvg="http://schemas.microsoft.com/office/drawing/2016/SVG/main" r:embed="rId24"/>
                </a:ext>
              </a:extLst>
            </a:blip>
            <a:stretch>
              <a:fillRect l="0" t="0" r="0" b="-35962"/>
            </a:stretch>
          </a:blipFill>
        </p:spPr>
      </p:sp>
      <p:sp>
        <p:nvSpPr>
          <p:cNvPr name="Freeform 18" id="18"/>
          <p:cNvSpPr/>
          <p:nvPr/>
        </p:nvSpPr>
        <p:spPr>
          <a:xfrm flipH="false" flipV="false" rot="0">
            <a:off x="0" y="8545790"/>
            <a:ext cx="18288000" cy="2377440"/>
          </a:xfrm>
          <a:custGeom>
            <a:avLst/>
            <a:gdLst/>
            <a:ahLst/>
            <a:cxnLst/>
            <a:rect r="r" b="b" t="t" l="l"/>
            <a:pathLst>
              <a:path h="2377440" w="18288000">
                <a:moveTo>
                  <a:pt x="0" y="0"/>
                </a:moveTo>
                <a:lnTo>
                  <a:pt x="18288000" y="0"/>
                </a:lnTo>
                <a:lnTo>
                  <a:pt x="18288000" y="2377440"/>
                </a:lnTo>
                <a:lnTo>
                  <a:pt x="0" y="2377440"/>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19" id="19"/>
          <p:cNvSpPr/>
          <p:nvPr/>
        </p:nvSpPr>
        <p:spPr>
          <a:xfrm flipH="false" flipV="false" rot="0">
            <a:off x="-550764" y="8825059"/>
            <a:ext cx="8091350" cy="2854040"/>
          </a:xfrm>
          <a:custGeom>
            <a:avLst/>
            <a:gdLst/>
            <a:ahLst/>
            <a:cxnLst/>
            <a:rect r="r" b="b" t="t" l="l"/>
            <a:pathLst>
              <a:path h="2854040" w="8091350">
                <a:moveTo>
                  <a:pt x="0" y="0"/>
                </a:moveTo>
                <a:lnTo>
                  <a:pt x="8091350" y="0"/>
                </a:lnTo>
                <a:lnTo>
                  <a:pt x="8091350" y="2854040"/>
                </a:lnTo>
                <a:lnTo>
                  <a:pt x="0" y="2854040"/>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20" id="20"/>
          <p:cNvSpPr/>
          <p:nvPr/>
        </p:nvSpPr>
        <p:spPr>
          <a:xfrm flipH="true" flipV="false" rot="0">
            <a:off x="10890066" y="8825059"/>
            <a:ext cx="8091350" cy="2854040"/>
          </a:xfrm>
          <a:custGeom>
            <a:avLst/>
            <a:gdLst/>
            <a:ahLst/>
            <a:cxnLst/>
            <a:rect r="r" b="b" t="t" l="l"/>
            <a:pathLst>
              <a:path h="2854040" w="8091350">
                <a:moveTo>
                  <a:pt x="8091350" y="0"/>
                </a:moveTo>
                <a:lnTo>
                  <a:pt x="0" y="0"/>
                </a:lnTo>
                <a:lnTo>
                  <a:pt x="0" y="2854040"/>
                </a:lnTo>
                <a:lnTo>
                  <a:pt x="8091350" y="2854040"/>
                </a:lnTo>
                <a:lnTo>
                  <a:pt x="809135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21" id="21"/>
          <p:cNvSpPr/>
          <p:nvPr/>
        </p:nvSpPr>
        <p:spPr>
          <a:xfrm flipH="false" flipV="false" rot="0">
            <a:off x="6920876" y="6488390"/>
            <a:ext cx="4446248" cy="4114800"/>
          </a:xfrm>
          <a:custGeom>
            <a:avLst/>
            <a:gdLst/>
            <a:ahLst/>
            <a:cxnLst/>
            <a:rect r="r" b="b" t="t" l="l"/>
            <a:pathLst>
              <a:path h="4114800" w="4446248">
                <a:moveTo>
                  <a:pt x="0" y="0"/>
                </a:moveTo>
                <a:lnTo>
                  <a:pt x="4446248" y="0"/>
                </a:lnTo>
                <a:lnTo>
                  <a:pt x="4446248" y="4114800"/>
                </a:lnTo>
                <a:lnTo>
                  <a:pt x="0" y="4114800"/>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grpSp>
        <p:nvGrpSpPr>
          <p:cNvPr name="Group 22" id="22"/>
          <p:cNvGrpSpPr/>
          <p:nvPr/>
        </p:nvGrpSpPr>
        <p:grpSpPr>
          <a:xfrm rot="0">
            <a:off x="9487927" y="3627418"/>
            <a:ext cx="7771373" cy="5054766"/>
            <a:chOff x="0" y="0"/>
            <a:chExt cx="2046781" cy="1331296"/>
          </a:xfrm>
        </p:grpSpPr>
        <p:sp>
          <p:nvSpPr>
            <p:cNvPr name="Freeform 23" id="23"/>
            <p:cNvSpPr/>
            <p:nvPr/>
          </p:nvSpPr>
          <p:spPr>
            <a:xfrm flipH="false" flipV="false" rot="0">
              <a:off x="0" y="0"/>
              <a:ext cx="2046781" cy="1331296"/>
            </a:xfrm>
            <a:custGeom>
              <a:avLst/>
              <a:gdLst/>
              <a:ahLst/>
              <a:cxnLst/>
              <a:rect r="r" b="b" t="t" l="l"/>
              <a:pathLst>
                <a:path h="1331296" w="2046781">
                  <a:moveTo>
                    <a:pt x="50807" y="0"/>
                  </a:moveTo>
                  <a:lnTo>
                    <a:pt x="1995975" y="0"/>
                  </a:lnTo>
                  <a:cubicBezTo>
                    <a:pt x="2009450" y="0"/>
                    <a:pt x="2022372" y="5353"/>
                    <a:pt x="2031901" y="14881"/>
                  </a:cubicBezTo>
                  <a:cubicBezTo>
                    <a:pt x="2041429" y="24409"/>
                    <a:pt x="2046781" y="37332"/>
                    <a:pt x="2046781" y="50807"/>
                  </a:cubicBezTo>
                  <a:lnTo>
                    <a:pt x="2046781" y="1280490"/>
                  </a:lnTo>
                  <a:cubicBezTo>
                    <a:pt x="2046781" y="1293964"/>
                    <a:pt x="2041429" y="1306887"/>
                    <a:pt x="2031901" y="1316415"/>
                  </a:cubicBezTo>
                  <a:cubicBezTo>
                    <a:pt x="2022372" y="1325943"/>
                    <a:pt x="2009450" y="1331296"/>
                    <a:pt x="1995975" y="1331296"/>
                  </a:cubicBezTo>
                  <a:lnTo>
                    <a:pt x="50807" y="1331296"/>
                  </a:lnTo>
                  <a:cubicBezTo>
                    <a:pt x="37332" y="1331296"/>
                    <a:pt x="24409" y="1325943"/>
                    <a:pt x="14881" y="1316415"/>
                  </a:cubicBezTo>
                  <a:cubicBezTo>
                    <a:pt x="5353" y="1306887"/>
                    <a:pt x="0" y="1293964"/>
                    <a:pt x="0" y="1280490"/>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sp>
        <p:sp>
          <p:nvSpPr>
            <p:cNvPr name="TextBox 24" id="24"/>
            <p:cNvSpPr txBox="true"/>
            <p:nvPr/>
          </p:nvSpPr>
          <p:spPr>
            <a:xfrm>
              <a:off x="0" y="-76200"/>
              <a:ext cx="2046781" cy="1407496"/>
            </a:xfrm>
            <a:prstGeom prst="rect">
              <a:avLst/>
            </a:prstGeom>
          </p:spPr>
          <p:txBody>
            <a:bodyPr anchor="ctr" rtlCol="false" tIns="50800" lIns="50800" bIns="50800" rIns="50800"/>
            <a:lstStyle/>
            <a:p>
              <a:pPr algn="ctr">
                <a:lnSpc>
                  <a:spcPts val="2659"/>
                </a:lnSpc>
                <a:spcBef>
                  <a:spcPct val="0"/>
                </a:spcBef>
              </a:pPr>
            </a:p>
          </p:txBody>
        </p:sp>
      </p:grpSp>
      <p:grpSp>
        <p:nvGrpSpPr>
          <p:cNvPr name="Group 25" id="25"/>
          <p:cNvGrpSpPr/>
          <p:nvPr/>
        </p:nvGrpSpPr>
        <p:grpSpPr>
          <a:xfrm rot="0">
            <a:off x="1028700" y="3627418"/>
            <a:ext cx="7771373" cy="5080297"/>
            <a:chOff x="0" y="0"/>
            <a:chExt cx="2046781" cy="1338021"/>
          </a:xfrm>
        </p:grpSpPr>
        <p:sp>
          <p:nvSpPr>
            <p:cNvPr name="Freeform 26" id="26"/>
            <p:cNvSpPr/>
            <p:nvPr/>
          </p:nvSpPr>
          <p:spPr>
            <a:xfrm flipH="false" flipV="false" rot="0">
              <a:off x="0" y="0"/>
              <a:ext cx="2046781" cy="1338021"/>
            </a:xfrm>
            <a:custGeom>
              <a:avLst/>
              <a:gdLst/>
              <a:ahLst/>
              <a:cxnLst/>
              <a:rect r="r" b="b" t="t" l="l"/>
              <a:pathLst>
                <a:path h="1338021" w="2046781">
                  <a:moveTo>
                    <a:pt x="50807" y="0"/>
                  </a:moveTo>
                  <a:lnTo>
                    <a:pt x="1995975" y="0"/>
                  </a:lnTo>
                  <a:cubicBezTo>
                    <a:pt x="2009450" y="0"/>
                    <a:pt x="2022372" y="5353"/>
                    <a:pt x="2031901" y="14881"/>
                  </a:cubicBezTo>
                  <a:cubicBezTo>
                    <a:pt x="2041429" y="24409"/>
                    <a:pt x="2046781" y="37332"/>
                    <a:pt x="2046781" y="50807"/>
                  </a:cubicBezTo>
                  <a:lnTo>
                    <a:pt x="2046781" y="1287214"/>
                  </a:lnTo>
                  <a:cubicBezTo>
                    <a:pt x="2046781" y="1300689"/>
                    <a:pt x="2041429" y="1313612"/>
                    <a:pt x="2031901" y="1323140"/>
                  </a:cubicBezTo>
                  <a:cubicBezTo>
                    <a:pt x="2022372" y="1332668"/>
                    <a:pt x="2009450" y="1338021"/>
                    <a:pt x="1995975" y="1338021"/>
                  </a:cubicBezTo>
                  <a:lnTo>
                    <a:pt x="50807" y="1338021"/>
                  </a:lnTo>
                  <a:cubicBezTo>
                    <a:pt x="37332" y="1338021"/>
                    <a:pt x="24409" y="1332668"/>
                    <a:pt x="14881" y="1323140"/>
                  </a:cubicBezTo>
                  <a:cubicBezTo>
                    <a:pt x="5353" y="1313612"/>
                    <a:pt x="0" y="1300689"/>
                    <a:pt x="0" y="1287214"/>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BD35B">
                  <a:alpha val="89804"/>
                </a:srgbClr>
              </a:solidFill>
              <a:prstDash val="solid"/>
              <a:round/>
            </a:ln>
          </p:spPr>
        </p:sp>
        <p:sp>
          <p:nvSpPr>
            <p:cNvPr name="TextBox 27" id="27"/>
            <p:cNvSpPr txBox="true"/>
            <p:nvPr/>
          </p:nvSpPr>
          <p:spPr>
            <a:xfrm>
              <a:off x="0" y="-76200"/>
              <a:ext cx="2046781" cy="1414221"/>
            </a:xfrm>
            <a:prstGeom prst="rect">
              <a:avLst/>
            </a:prstGeom>
          </p:spPr>
          <p:txBody>
            <a:bodyPr anchor="ctr" rtlCol="false" tIns="50800" lIns="50800" bIns="50800" rIns="50800"/>
            <a:lstStyle/>
            <a:p>
              <a:pPr algn="ctr">
                <a:lnSpc>
                  <a:spcPts val="2659"/>
                </a:lnSpc>
                <a:spcBef>
                  <a:spcPct val="0"/>
                </a:spcBef>
              </a:pPr>
            </a:p>
          </p:txBody>
        </p:sp>
      </p:grpSp>
      <p:sp>
        <p:nvSpPr>
          <p:cNvPr name="Freeform 28" id="28"/>
          <p:cNvSpPr/>
          <p:nvPr/>
        </p:nvSpPr>
        <p:spPr>
          <a:xfrm flipH="false" flipV="false" rot="0">
            <a:off x="361650" y="850815"/>
            <a:ext cx="1334101" cy="793184"/>
          </a:xfrm>
          <a:custGeom>
            <a:avLst/>
            <a:gdLst/>
            <a:ahLst/>
            <a:cxnLst/>
            <a:rect r="r" b="b" t="t" l="l"/>
            <a:pathLst>
              <a:path h="793184" w="1334101">
                <a:moveTo>
                  <a:pt x="0" y="0"/>
                </a:moveTo>
                <a:lnTo>
                  <a:pt x="1334100" y="0"/>
                </a:lnTo>
                <a:lnTo>
                  <a:pt x="1334100" y="793184"/>
                </a:lnTo>
                <a:lnTo>
                  <a:pt x="0" y="793184"/>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TextBox 29" id="29"/>
          <p:cNvSpPr txBox="true"/>
          <p:nvPr/>
        </p:nvSpPr>
        <p:spPr>
          <a:xfrm rot="0">
            <a:off x="1028700" y="1520174"/>
            <a:ext cx="14827827" cy="1094740"/>
          </a:xfrm>
          <a:prstGeom prst="rect">
            <a:avLst/>
          </a:prstGeom>
        </p:spPr>
        <p:txBody>
          <a:bodyPr anchor="t" rtlCol="false" tIns="0" lIns="0" bIns="0" rIns="0">
            <a:spAutoFit/>
          </a:bodyPr>
          <a:lstStyle/>
          <a:p>
            <a:pPr algn="ctr">
              <a:lnSpc>
                <a:spcPts val="8959"/>
              </a:lnSpc>
              <a:spcBef>
                <a:spcPct val="0"/>
              </a:spcBef>
            </a:pPr>
            <a:r>
              <a:rPr lang="en-US" sz="6399" spc="1081">
                <a:solidFill>
                  <a:srgbClr val="000000"/>
                </a:solidFill>
                <a:latin typeface="More Sugar"/>
                <a:ea typeface="More Sugar"/>
                <a:cs typeface="More Sugar"/>
                <a:sym typeface="More Sugar"/>
              </a:rPr>
              <a:t>Standard Updates</a:t>
            </a:r>
          </a:p>
        </p:txBody>
      </p:sp>
      <p:sp>
        <p:nvSpPr>
          <p:cNvPr name="TextBox 30" id="30"/>
          <p:cNvSpPr txBox="true"/>
          <p:nvPr/>
        </p:nvSpPr>
        <p:spPr>
          <a:xfrm rot="0">
            <a:off x="1529631" y="5135763"/>
            <a:ext cx="6769511" cy="1176020"/>
          </a:xfrm>
          <a:prstGeom prst="rect">
            <a:avLst/>
          </a:prstGeom>
        </p:spPr>
        <p:txBody>
          <a:bodyPr anchor="t" rtlCol="false" tIns="0" lIns="0" bIns="0" rIns="0">
            <a:spAutoFit/>
          </a:bodyPr>
          <a:lstStyle/>
          <a:p>
            <a:pPr algn="ctr">
              <a:lnSpc>
                <a:spcPts val="4480"/>
              </a:lnSpc>
              <a:spcBef>
                <a:spcPct val="0"/>
              </a:spcBef>
            </a:pPr>
            <a:r>
              <a:rPr lang="en-US" sz="3200">
                <a:solidFill>
                  <a:srgbClr val="000000"/>
                </a:solidFill>
                <a:latin typeface="Jua"/>
                <a:ea typeface="Jua"/>
                <a:cs typeface="Jua"/>
                <a:sym typeface="Jua"/>
              </a:rPr>
              <a:t>Revise to more accurately focus on the course content.</a:t>
            </a:r>
          </a:p>
        </p:txBody>
      </p:sp>
      <p:sp>
        <p:nvSpPr>
          <p:cNvPr name="TextBox 31" id="31"/>
          <p:cNvSpPr txBox="true"/>
          <p:nvPr/>
        </p:nvSpPr>
        <p:spPr>
          <a:xfrm rot="0">
            <a:off x="9867351" y="5166925"/>
            <a:ext cx="7012525" cy="2299970"/>
          </a:xfrm>
          <a:prstGeom prst="rect">
            <a:avLst/>
          </a:prstGeom>
        </p:spPr>
        <p:txBody>
          <a:bodyPr anchor="t" rtlCol="false" tIns="0" lIns="0" bIns="0" rIns="0">
            <a:spAutoFit/>
          </a:bodyPr>
          <a:lstStyle/>
          <a:p>
            <a:pPr algn="ctr">
              <a:lnSpc>
                <a:spcPts val="4480"/>
              </a:lnSpc>
              <a:spcBef>
                <a:spcPct val="0"/>
              </a:spcBef>
            </a:pPr>
            <a:r>
              <a:rPr lang="en-US" sz="3200">
                <a:solidFill>
                  <a:srgbClr val="000000"/>
                </a:solidFill>
                <a:latin typeface="Jua"/>
                <a:ea typeface="Jua"/>
                <a:cs typeface="Jua"/>
                <a:sym typeface="Jua"/>
              </a:rPr>
              <a:t> Course Technology: Revised indicators to emphasize the technology used to deliver the course rather than focusing solely on the course.</a:t>
            </a:r>
          </a:p>
        </p:txBody>
      </p:sp>
      <p:sp>
        <p:nvSpPr>
          <p:cNvPr name="Freeform 32" id="32"/>
          <p:cNvSpPr/>
          <p:nvPr/>
        </p:nvSpPr>
        <p:spPr>
          <a:xfrm flipH="false" flipV="false" rot="0">
            <a:off x="14863432" y="8825059"/>
            <a:ext cx="485190" cy="460489"/>
          </a:xfrm>
          <a:custGeom>
            <a:avLst/>
            <a:gdLst/>
            <a:ahLst/>
            <a:cxnLst/>
            <a:rect r="r" b="b" t="t" l="l"/>
            <a:pathLst>
              <a:path h="460489" w="485190">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33" id="33"/>
          <p:cNvSpPr/>
          <p:nvPr/>
        </p:nvSpPr>
        <p:spPr>
          <a:xfrm flipH="false" flipV="false" rot="0">
            <a:off x="16156525" y="9504266"/>
            <a:ext cx="485190" cy="460489"/>
          </a:xfrm>
          <a:custGeom>
            <a:avLst/>
            <a:gdLst/>
            <a:ahLst/>
            <a:cxnLst/>
            <a:rect r="r" b="b" t="t" l="l"/>
            <a:pathLst>
              <a:path h="460489" w="485190">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34" id="34"/>
          <p:cNvSpPr/>
          <p:nvPr/>
        </p:nvSpPr>
        <p:spPr>
          <a:xfrm flipH="false" flipV="false" rot="0">
            <a:off x="13519230" y="9964755"/>
            <a:ext cx="485190" cy="460489"/>
          </a:xfrm>
          <a:custGeom>
            <a:avLst/>
            <a:gdLst/>
            <a:ahLst/>
            <a:cxnLst/>
            <a:rect r="r" b="b" t="t" l="l"/>
            <a:pathLst>
              <a:path h="460489" w="485190">
                <a:moveTo>
                  <a:pt x="0" y="0"/>
                </a:moveTo>
                <a:lnTo>
                  <a:pt x="485189" y="0"/>
                </a:lnTo>
                <a:lnTo>
                  <a:pt x="485189"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35" id="35"/>
          <p:cNvSpPr/>
          <p:nvPr/>
        </p:nvSpPr>
        <p:spPr>
          <a:xfrm flipH="false" flipV="false" rot="0">
            <a:off x="3142609" y="8707715"/>
            <a:ext cx="485190" cy="460489"/>
          </a:xfrm>
          <a:custGeom>
            <a:avLst/>
            <a:gdLst/>
            <a:ahLst/>
            <a:cxnLst/>
            <a:rect r="r" b="b" t="t" l="l"/>
            <a:pathLst>
              <a:path h="460489" w="485190">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36" id="36"/>
          <p:cNvSpPr/>
          <p:nvPr/>
        </p:nvSpPr>
        <p:spPr>
          <a:xfrm flipH="false" flipV="false" rot="0">
            <a:off x="5294139" y="9526865"/>
            <a:ext cx="485190" cy="460489"/>
          </a:xfrm>
          <a:custGeom>
            <a:avLst/>
            <a:gdLst/>
            <a:ahLst/>
            <a:cxnLst/>
            <a:rect r="r" b="b" t="t" l="l"/>
            <a:pathLst>
              <a:path h="460489" w="485190">
                <a:moveTo>
                  <a:pt x="0" y="0"/>
                </a:moveTo>
                <a:lnTo>
                  <a:pt x="485190" y="0"/>
                </a:lnTo>
                <a:lnTo>
                  <a:pt x="485190" y="460489"/>
                </a:lnTo>
                <a:lnTo>
                  <a:pt x="0" y="460489"/>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37" id="37"/>
          <p:cNvSpPr/>
          <p:nvPr/>
        </p:nvSpPr>
        <p:spPr>
          <a:xfrm flipH="false" flipV="false" rot="0">
            <a:off x="629355" y="9907985"/>
            <a:ext cx="399345" cy="379015"/>
          </a:xfrm>
          <a:custGeom>
            <a:avLst/>
            <a:gdLst/>
            <a:ahLst/>
            <a:cxnLst/>
            <a:rect r="r" b="b" t="t" l="l"/>
            <a:pathLst>
              <a:path h="379015" w="399345">
                <a:moveTo>
                  <a:pt x="0" y="0"/>
                </a:moveTo>
                <a:lnTo>
                  <a:pt x="399345" y="0"/>
                </a:lnTo>
                <a:lnTo>
                  <a:pt x="399345" y="379015"/>
                </a:lnTo>
                <a:lnTo>
                  <a:pt x="0" y="379015"/>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38" id="38"/>
          <p:cNvSpPr/>
          <p:nvPr/>
        </p:nvSpPr>
        <p:spPr>
          <a:xfrm flipH="false" flipV="false" rot="0">
            <a:off x="2012825" y="9288760"/>
            <a:ext cx="501754" cy="476210"/>
          </a:xfrm>
          <a:custGeom>
            <a:avLst/>
            <a:gdLst/>
            <a:ahLst/>
            <a:cxnLst/>
            <a:rect r="r" b="b" t="t" l="l"/>
            <a:pathLst>
              <a:path h="476210" w="501754">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39" id="39"/>
          <p:cNvSpPr/>
          <p:nvPr/>
        </p:nvSpPr>
        <p:spPr>
          <a:xfrm flipH="false" flipV="false" rot="0">
            <a:off x="3959215" y="9431775"/>
            <a:ext cx="501754" cy="476210"/>
          </a:xfrm>
          <a:custGeom>
            <a:avLst/>
            <a:gdLst/>
            <a:ahLst/>
            <a:cxnLst/>
            <a:rect r="r" b="b" t="t" l="l"/>
            <a:pathLst>
              <a:path h="476210" w="501754">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40" id="40"/>
          <p:cNvSpPr/>
          <p:nvPr/>
        </p:nvSpPr>
        <p:spPr>
          <a:xfrm flipH="false" flipV="false" rot="0">
            <a:off x="12510124" y="9431775"/>
            <a:ext cx="501754" cy="476210"/>
          </a:xfrm>
          <a:custGeom>
            <a:avLst/>
            <a:gdLst/>
            <a:ahLst/>
            <a:cxnLst/>
            <a:rect r="r" b="b" t="t" l="l"/>
            <a:pathLst>
              <a:path h="476210" w="501754">
                <a:moveTo>
                  <a:pt x="0" y="0"/>
                </a:moveTo>
                <a:lnTo>
                  <a:pt x="501754" y="0"/>
                </a:lnTo>
                <a:lnTo>
                  <a:pt x="501754" y="476210"/>
                </a:lnTo>
                <a:lnTo>
                  <a:pt x="0" y="476210"/>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TextBox 41" id="41"/>
          <p:cNvSpPr txBox="true"/>
          <p:nvPr/>
        </p:nvSpPr>
        <p:spPr>
          <a:xfrm rot="0">
            <a:off x="1648097" y="4099027"/>
            <a:ext cx="6532578" cy="613410"/>
          </a:xfrm>
          <a:prstGeom prst="rect">
            <a:avLst/>
          </a:prstGeom>
        </p:spPr>
        <p:txBody>
          <a:bodyPr anchor="t" rtlCol="false" tIns="0" lIns="0" bIns="0" rIns="0">
            <a:spAutoFit/>
          </a:bodyPr>
          <a:lstStyle/>
          <a:p>
            <a:pPr algn="ctr">
              <a:lnSpc>
                <a:spcPts val="5040"/>
              </a:lnSpc>
              <a:spcBef>
                <a:spcPct val="0"/>
              </a:spcBef>
            </a:pPr>
            <a:r>
              <a:rPr lang="en-US" sz="3600">
                <a:solidFill>
                  <a:srgbClr val="000000"/>
                </a:solidFill>
                <a:latin typeface="More Sugar"/>
                <a:ea typeface="More Sugar"/>
                <a:cs typeface="More Sugar"/>
                <a:sym typeface="More Sugar"/>
              </a:rPr>
              <a:t>Update to Standard B</a:t>
            </a:r>
          </a:p>
        </p:txBody>
      </p:sp>
      <p:sp>
        <p:nvSpPr>
          <p:cNvPr name="TextBox 42" id="42"/>
          <p:cNvSpPr txBox="true"/>
          <p:nvPr/>
        </p:nvSpPr>
        <p:spPr>
          <a:xfrm rot="0">
            <a:off x="11171748" y="4149566"/>
            <a:ext cx="4694964" cy="613410"/>
          </a:xfrm>
          <a:prstGeom prst="rect">
            <a:avLst/>
          </a:prstGeom>
        </p:spPr>
        <p:txBody>
          <a:bodyPr anchor="t" rtlCol="false" tIns="0" lIns="0" bIns="0" rIns="0">
            <a:spAutoFit/>
          </a:bodyPr>
          <a:lstStyle/>
          <a:p>
            <a:pPr algn="ctr">
              <a:lnSpc>
                <a:spcPts val="5040"/>
              </a:lnSpc>
              <a:spcBef>
                <a:spcPct val="0"/>
              </a:spcBef>
            </a:pPr>
            <a:r>
              <a:rPr lang="en-US" sz="3600">
                <a:solidFill>
                  <a:srgbClr val="000000"/>
                </a:solidFill>
                <a:latin typeface="More Sugar"/>
                <a:ea typeface="More Sugar"/>
                <a:cs typeface="More Sugar"/>
                <a:sym typeface="More Sugar"/>
              </a:rPr>
              <a:t>Up</a:t>
            </a:r>
            <a:r>
              <a:rPr lang="en-US" sz="3600">
                <a:solidFill>
                  <a:srgbClr val="000000"/>
                </a:solidFill>
                <a:latin typeface="More Sugar"/>
                <a:ea typeface="More Sugar"/>
                <a:cs typeface="More Sugar"/>
                <a:sym typeface="More Sugar"/>
              </a:rPr>
              <a:t>date to Standard F</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C4EDFE"/>
        </a:solidFill>
      </p:bgPr>
    </p:bg>
    <p:spTree>
      <p:nvGrpSpPr>
        <p:cNvPr id="1" name=""/>
        <p:cNvGrpSpPr/>
        <p:nvPr/>
      </p:nvGrpSpPr>
      <p:grpSpPr>
        <a:xfrm>
          <a:off x="0" y="0"/>
          <a:ext cx="0" cy="0"/>
          <a:chOff x="0" y="0"/>
          <a:chExt cx="0" cy="0"/>
        </a:xfrm>
      </p:grpSpPr>
      <p:sp>
        <p:nvSpPr>
          <p:cNvPr name="Freeform 2" id="2"/>
          <p:cNvSpPr/>
          <p:nvPr/>
        </p:nvSpPr>
        <p:spPr>
          <a:xfrm flipH="false" flipV="false" rot="0">
            <a:off x="0" y="4725420"/>
            <a:ext cx="18288000" cy="5561580"/>
          </a:xfrm>
          <a:custGeom>
            <a:avLst/>
            <a:gdLst/>
            <a:ahLst/>
            <a:cxnLst/>
            <a:rect r="r" b="b" t="t" l="l"/>
            <a:pathLst>
              <a:path h="5561580" w="18288000">
                <a:moveTo>
                  <a:pt x="0" y="0"/>
                </a:moveTo>
                <a:lnTo>
                  <a:pt x="18288000" y="0"/>
                </a:lnTo>
                <a:lnTo>
                  <a:pt x="18288000" y="5561580"/>
                </a:lnTo>
                <a:lnTo>
                  <a:pt x="0" y="5561580"/>
                </a:lnTo>
                <a:lnTo>
                  <a:pt x="0" y="0"/>
                </a:lnTo>
                <a:close/>
              </a:path>
            </a:pathLst>
          </a:custGeom>
          <a:blipFill>
            <a:blip r:embed="rId2"/>
            <a:stretch>
              <a:fillRect l="0" t="-138399" r="0" b="-90427"/>
            </a:stretch>
          </a:blipFill>
        </p:spPr>
      </p:sp>
      <p:sp>
        <p:nvSpPr>
          <p:cNvPr name="Freeform 3" id="3"/>
          <p:cNvSpPr/>
          <p:nvPr/>
        </p:nvSpPr>
        <p:spPr>
          <a:xfrm flipH="false" flipV="false" rot="0">
            <a:off x="10869365" y="701770"/>
            <a:ext cx="6516033" cy="4023651"/>
          </a:xfrm>
          <a:custGeom>
            <a:avLst/>
            <a:gdLst/>
            <a:ahLst/>
            <a:cxnLst/>
            <a:rect r="r" b="b" t="t" l="l"/>
            <a:pathLst>
              <a:path h="4023651" w="6516033">
                <a:moveTo>
                  <a:pt x="0" y="0"/>
                </a:moveTo>
                <a:lnTo>
                  <a:pt x="6516033" y="0"/>
                </a:lnTo>
                <a:lnTo>
                  <a:pt x="6516033" y="4023650"/>
                </a:lnTo>
                <a:lnTo>
                  <a:pt x="0" y="40236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true" flipV="false" rot="0">
            <a:off x="11151" y="2187021"/>
            <a:ext cx="7421022" cy="2643739"/>
          </a:xfrm>
          <a:custGeom>
            <a:avLst/>
            <a:gdLst/>
            <a:ahLst/>
            <a:cxnLst/>
            <a:rect r="r" b="b" t="t" l="l"/>
            <a:pathLst>
              <a:path h="2643739" w="7421022">
                <a:moveTo>
                  <a:pt x="7421023" y="0"/>
                </a:moveTo>
                <a:lnTo>
                  <a:pt x="0" y="0"/>
                </a:lnTo>
                <a:lnTo>
                  <a:pt x="0" y="2643740"/>
                </a:lnTo>
                <a:lnTo>
                  <a:pt x="7421023" y="2643740"/>
                </a:lnTo>
                <a:lnTo>
                  <a:pt x="7421023"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16451396" y="1124244"/>
            <a:ext cx="1615807" cy="1005840"/>
          </a:xfrm>
          <a:custGeom>
            <a:avLst/>
            <a:gdLst/>
            <a:ahLst/>
            <a:cxnLst/>
            <a:rect r="r" b="b" t="t" l="l"/>
            <a:pathLst>
              <a:path h="1005840" w="1615807">
                <a:moveTo>
                  <a:pt x="0" y="0"/>
                </a:moveTo>
                <a:lnTo>
                  <a:pt x="1615808" y="0"/>
                </a:lnTo>
                <a:lnTo>
                  <a:pt x="1615808" y="1005840"/>
                </a:lnTo>
                <a:lnTo>
                  <a:pt x="0" y="100584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0" y="3627418"/>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9">
              <a:extLst>
                <a:ext uri="{96DAC541-7B7A-43D3-8B79-37D633B846F1}">
                  <asvg:svgBlip xmlns:asvg="http://schemas.microsoft.com/office/drawing/2016/SVG/main" r:embed="rId10"/>
                </a:ext>
              </a:extLst>
            </a:blip>
            <a:stretch>
              <a:fillRect l="0" t="0" r="0" b="-35962"/>
            </a:stretch>
          </a:blipFill>
        </p:spPr>
      </p:sp>
      <p:sp>
        <p:nvSpPr>
          <p:cNvPr name="Freeform 7" id="7"/>
          <p:cNvSpPr/>
          <p:nvPr/>
        </p:nvSpPr>
        <p:spPr>
          <a:xfrm flipH="false" flipV="false" rot="0">
            <a:off x="16396091" y="2081004"/>
            <a:ext cx="1590851" cy="2673699"/>
          </a:xfrm>
          <a:custGeom>
            <a:avLst/>
            <a:gdLst/>
            <a:ahLst/>
            <a:cxnLst/>
            <a:rect r="r" b="b" t="t" l="l"/>
            <a:pathLst>
              <a:path h="2673699" w="1590851">
                <a:moveTo>
                  <a:pt x="0" y="0"/>
                </a:moveTo>
                <a:lnTo>
                  <a:pt x="1590852" y="0"/>
                </a:lnTo>
                <a:lnTo>
                  <a:pt x="1590852" y="2673700"/>
                </a:lnTo>
                <a:lnTo>
                  <a:pt x="0" y="26737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13999738" y="2684953"/>
            <a:ext cx="1316356" cy="2212364"/>
          </a:xfrm>
          <a:custGeom>
            <a:avLst/>
            <a:gdLst/>
            <a:ahLst/>
            <a:cxnLst/>
            <a:rect r="r" b="b" t="t" l="l"/>
            <a:pathLst>
              <a:path h="2212364" w="1316356">
                <a:moveTo>
                  <a:pt x="0" y="0"/>
                </a:moveTo>
                <a:lnTo>
                  <a:pt x="1316356" y="0"/>
                </a:lnTo>
                <a:lnTo>
                  <a:pt x="1316356" y="2212363"/>
                </a:lnTo>
                <a:lnTo>
                  <a:pt x="0" y="221236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9" id="9"/>
          <p:cNvSpPr/>
          <p:nvPr/>
        </p:nvSpPr>
        <p:spPr>
          <a:xfrm flipH="false" flipV="false" rot="0">
            <a:off x="14633873" y="3016230"/>
            <a:ext cx="2751525" cy="1998295"/>
          </a:xfrm>
          <a:custGeom>
            <a:avLst/>
            <a:gdLst/>
            <a:ahLst/>
            <a:cxnLst/>
            <a:rect r="r" b="b" t="t" l="l"/>
            <a:pathLst>
              <a:path h="1998295" w="2751525">
                <a:moveTo>
                  <a:pt x="0" y="0"/>
                </a:moveTo>
                <a:lnTo>
                  <a:pt x="2751525" y="0"/>
                </a:lnTo>
                <a:lnTo>
                  <a:pt x="2751525" y="1998295"/>
                </a:lnTo>
                <a:lnTo>
                  <a:pt x="0" y="1998295"/>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0" id="10"/>
          <p:cNvSpPr/>
          <p:nvPr/>
        </p:nvSpPr>
        <p:spPr>
          <a:xfrm flipH="false" flipV="false" rot="-10800000">
            <a:off x="0" y="4439070"/>
            <a:ext cx="18288000" cy="1387107"/>
          </a:xfrm>
          <a:custGeom>
            <a:avLst/>
            <a:gdLst/>
            <a:ahLst/>
            <a:cxnLst/>
            <a:rect r="r" b="b" t="t" l="l"/>
            <a:pathLst>
              <a:path h="1387107" w="18288000">
                <a:moveTo>
                  <a:pt x="0" y="0"/>
                </a:moveTo>
                <a:lnTo>
                  <a:pt x="18288000" y="0"/>
                </a:lnTo>
                <a:lnTo>
                  <a:pt x="18288000" y="1387107"/>
                </a:lnTo>
                <a:lnTo>
                  <a:pt x="0" y="1387107"/>
                </a:lnTo>
                <a:lnTo>
                  <a:pt x="0" y="0"/>
                </a:lnTo>
                <a:close/>
              </a:path>
            </a:pathLst>
          </a:custGeom>
          <a:blipFill>
            <a:blip r:embed="rId15">
              <a:extLst>
                <a:ext uri="{96DAC541-7B7A-43D3-8B79-37D633B846F1}">
                  <asvg:svgBlip xmlns:asvg="http://schemas.microsoft.com/office/drawing/2016/SVG/main" r:embed="rId16"/>
                </a:ext>
              </a:extLst>
            </a:blip>
            <a:stretch>
              <a:fillRect l="0" t="0" r="0" b="-35962"/>
            </a:stretch>
          </a:blipFill>
        </p:spPr>
      </p:sp>
      <p:sp>
        <p:nvSpPr>
          <p:cNvPr name="Freeform 11" id="11"/>
          <p:cNvSpPr/>
          <p:nvPr/>
        </p:nvSpPr>
        <p:spPr>
          <a:xfrm flipH="false" flipV="false" rot="0">
            <a:off x="1898615" y="1831750"/>
            <a:ext cx="1887464" cy="3172208"/>
          </a:xfrm>
          <a:custGeom>
            <a:avLst/>
            <a:gdLst/>
            <a:ahLst/>
            <a:cxnLst/>
            <a:rect r="r" b="b" t="t" l="l"/>
            <a:pathLst>
              <a:path h="3172208" w="1887464">
                <a:moveTo>
                  <a:pt x="0" y="0"/>
                </a:moveTo>
                <a:lnTo>
                  <a:pt x="1887464" y="0"/>
                </a:lnTo>
                <a:lnTo>
                  <a:pt x="1887464" y="3172208"/>
                </a:lnTo>
                <a:lnTo>
                  <a:pt x="0" y="3172208"/>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2" id="12"/>
          <p:cNvSpPr/>
          <p:nvPr/>
        </p:nvSpPr>
        <p:spPr>
          <a:xfrm flipH="false" flipV="false" rot="0">
            <a:off x="11151" y="2047432"/>
            <a:ext cx="1730576" cy="2908531"/>
          </a:xfrm>
          <a:custGeom>
            <a:avLst/>
            <a:gdLst/>
            <a:ahLst/>
            <a:cxnLst/>
            <a:rect r="r" b="b" t="t" l="l"/>
            <a:pathLst>
              <a:path h="2908531" w="1730576">
                <a:moveTo>
                  <a:pt x="0" y="0"/>
                </a:moveTo>
                <a:lnTo>
                  <a:pt x="1730576" y="0"/>
                </a:lnTo>
                <a:lnTo>
                  <a:pt x="1730576" y="2908531"/>
                </a:lnTo>
                <a:lnTo>
                  <a:pt x="0" y="2908531"/>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3" id="13"/>
          <p:cNvSpPr/>
          <p:nvPr/>
        </p:nvSpPr>
        <p:spPr>
          <a:xfrm flipH="false" flipV="false" rot="0">
            <a:off x="11151" y="2949877"/>
            <a:ext cx="3714784" cy="2168505"/>
          </a:xfrm>
          <a:custGeom>
            <a:avLst/>
            <a:gdLst/>
            <a:ahLst/>
            <a:cxnLst/>
            <a:rect r="r" b="b" t="t" l="l"/>
            <a:pathLst>
              <a:path h="2168505" w="3714784">
                <a:moveTo>
                  <a:pt x="0" y="0"/>
                </a:moveTo>
                <a:lnTo>
                  <a:pt x="3714784" y="0"/>
                </a:lnTo>
                <a:lnTo>
                  <a:pt x="3714784" y="2168505"/>
                </a:lnTo>
                <a:lnTo>
                  <a:pt x="0" y="2168505"/>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4" id="14"/>
          <p:cNvSpPr/>
          <p:nvPr/>
        </p:nvSpPr>
        <p:spPr>
          <a:xfrm flipH="false" flipV="false" rot="0">
            <a:off x="2998047" y="3484894"/>
            <a:ext cx="2394512" cy="1739014"/>
          </a:xfrm>
          <a:custGeom>
            <a:avLst/>
            <a:gdLst/>
            <a:ahLst/>
            <a:cxnLst/>
            <a:rect r="r" b="b" t="t" l="l"/>
            <a:pathLst>
              <a:path h="1739014" w="2394512">
                <a:moveTo>
                  <a:pt x="0" y="0"/>
                </a:moveTo>
                <a:lnTo>
                  <a:pt x="2394511" y="0"/>
                </a:lnTo>
                <a:lnTo>
                  <a:pt x="2394511" y="1739014"/>
                </a:lnTo>
                <a:lnTo>
                  <a:pt x="0" y="173901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grpSp>
        <p:nvGrpSpPr>
          <p:cNvPr name="Group 15" id="15"/>
          <p:cNvGrpSpPr/>
          <p:nvPr/>
        </p:nvGrpSpPr>
        <p:grpSpPr>
          <a:xfrm rot="0">
            <a:off x="9499078" y="2192953"/>
            <a:ext cx="7771373" cy="5550221"/>
            <a:chOff x="0" y="0"/>
            <a:chExt cx="2046781" cy="1461787"/>
          </a:xfrm>
        </p:grpSpPr>
        <p:sp>
          <p:nvSpPr>
            <p:cNvPr name="Freeform 16" id="16"/>
            <p:cNvSpPr/>
            <p:nvPr/>
          </p:nvSpPr>
          <p:spPr>
            <a:xfrm flipH="false" flipV="false" rot="0">
              <a:off x="0" y="0"/>
              <a:ext cx="2046781" cy="1461787"/>
            </a:xfrm>
            <a:custGeom>
              <a:avLst/>
              <a:gdLst/>
              <a:ahLst/>
              <a:cxnLst/>
              <a:rect r="r" b="b" t="t" l="l"/>
              <a:pathLst>
                <a:path h="1461787" w="2046781">
                  <a:moveTo>
                    <a:pt x="50807" y="0"/>
                  </a:moveTo>
                  <a:lnTo>
                    <a:pt x="1995975" y="0"/>
                  </a:lnTo>
                  <a:cubicBezTo>
                    <a:pt x="2009450" y="0"/>
                    <a:pt x="2022372" y="5353"/>
                    <a:pt x="2031901" y="14881"/>
                  </a:cubicBezTo>
                  <a:cubicBezTo>
                    <a:pt x="2041429" y="24409"/>
                    <a:pt x="2046781" y="37332"/>
                    <a:pt x="2046781" y="50807"/>
                  </a:cubicBezTo>
                  <a:lnTo>
                    <a:pt x="2046781" y="1410980"/>
                  </a:lnTo>
                  <a:cubicBezTo>
                    <a:pt x="2046781" y="1424455"/>
                    <a:pt x="2041429" y="1437378"/>
                    <a:pt x="2031901" y="1446906"/>
                  </a:cubicBezTo>
                  <a:cubicBezTo>
                    <a:pt x="2022372" y="1456434"/>
                    <a:pt x="2009450" y="1461787"/>
                    <a:pt x="1995975" y="1461787"/>
                  </a:cubicBezTo>
                  <a:lnTo>
                    <a:pt x="50807" y="1461787"/>
                  </a:lnTo>
                  <a:cubicBezTo>
                    <a:pt x="37332" y="1461787"/>
                    <a:pt x="24409" y="1456434"/>
                    <a:pt x="14881" y="1446906"/>
                  </a:cubicBezTo>
                  <a:cubicBezTo>
                    <a:pt x="5353" y="1437378"/>
                    <a:pt x="0" y="1424455"/>
                    <a:pt x="0" y="1410980"/>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1D43A">
                  <a:alpha val="89804"/>
                </a:srgbClr>
              </a:solidFill>
              <a:prstDash val="solid"/>
              <a:round/>
            </a:ln>
          </p:spPr>
        </p:sp>
        <p:sp>
          <p:nvSpPr>
            <p:cNvPr name="TextBox 17" id="17"/>
            <p:cNvSpPr txBox="true"/>
            <p:nvPr/>
          </p:nvSpPr>
          <p:spPr>
            <a:xfrm>
              <a:off x="0" y="-76200"/>
              <a:ext cx="2046781" cy="1537987"/>
            </a:xfrm>
            <a:prstGeom prst="rect">
              <a:avLst/>
            </a:prstGeom>
          </p:spPr>
          <p:txBody>
            <a:bodyPr anchor="ctr" rtlCol="false" tIns="50800" lIns="50800" bIns="50800" rIns="50800"/>
            <a:lstStyle/>
            <a:p>
              <a:pPr algn="ctr">
                <a:lnSpc>
                  <a:spcPts val="2659"/>
                </a:lnSpc>
                <a:spcBef>
                  <a:spcPct val="0"/>
                </a:spcBef>
              </a:pPr>
            </a:p>
          </p:txBody>
        </p:sp>
      </p:grpSp>
      <p:grpSp>
        <p:nvGrpSpPr>
          <p:cNvPr name="Group 18" id="18"/>
          <p:cNvGrpSpPr/>
          <p:nvPr/>
        </p:nvGrpSpPr>
        <p:grpSpPr>
          <a:xfrm rot="0">
            <a:off x="1039851" y="2192953"/>
            <a:ext cx="7771373" cy="5550221"/>
            <a:chOff x="0" y="0"/>
            <a:chExt cx="2046781" cy="1461787"/>
          </a:xfrm>
        </p:grpSpPr>
        <p:sp>
          <p:nvSpPr>
            <p:cNvPr name="Freeform 19" id="19"/>
            <p:cNvSpPr/>
            <p:nvPr/>
          </p:nvSpPr>
          <p:spPr>
            <a:xfrm flipH="false" flipV="false" rot="0">
              <a:off x="0" y="0"/>
              <a:ext cx="2046781" cy="1461787"/>
            </a:xfrm>
            <a:custGeom>
              <a:avLst/>
              <a:gdLst/>
              <a:ahLst/>
              <a:cxnLst/>
              <a:rect r="r" b="b" t="t" l="l"/>
              <a:pathLst>
                <a:path h="1461787" w="2046781">
                  <a:moveTo>
                    <a:pt x="50807" y="0"/>
                  </a:moveTo>
                  <a:lnTo>
                    <a:pt x="1995975" y="0"/>
                  </a:lnTo>
                  <a:cubicBezTo>
                    <a:pt x="2009450" y="0"/>
                    <a:pt x="2022372" y="5353"/>
                    <a:pt x="2031901" y="14881"/>
                  </a:cubicBezTo>
                  <a:cubicBezTo>
                    <a:pt x="2041429" y="24409"/>
                    <a:pt x="2046781" y="37332"/>
                    <a:pt x="2046781" y="50807"/>
                  </a:cubicBezTo>
                  <a:lnTo>
                    <a:pt x="2046781" y="1410980"/>
                  </a:lnTo>
                  <a:cubicBezTo>
                    <a:pt x="2046781" y="1424455"/>
                    <a:pt x="2041429" y="1437378"/>
                    <a:pt x="2031901" y="1446906"/>
                  </a:cubicBezTo>
                  <a:cubicBezTo>
                    <a:pt x="2022372" y="1456434"/>
                    <a:pt x="2009450" y="1461787"/>
                    <a:pt x="1995975" y="1461787"/>
                  </a:cubicBezTo>
                  <a:lnTo>
                    <a:pt x="50807" y="1461787"/>
                  </a:lnTo>
                  <a:cubicBezTo>
                    <a:pt x="37332" y="1461787"/>
                    <a:pt x="24409" y="1456434"/>
                    <a:pt x="14881" y="1446906"/>
                  </a:cubicBezTo>
                  <a:cubicBezTo>
                    <a:pt x="5353" y="1437378"/>
                    <a:pt x="0" y="1424455"/>
                    <a:pt x="0" y="1410980"/>
                  </a:cubicBezTo>
                  <a:lnTo>
                    <a:pt x="0" y="50807"/>
                  </a:lnTo>
                  <a:cubicBezTo>
                    <a:pt x="0" y="37332"/>
                    <a:pt x="5353" y="24409"/>
                    <a:pt x="14881" y="14881"/>
                  </a:cubicBezTo>
                  <a:cubicBezTo>
                    <a:pt x="24409" y="5353"/>
                    <a:pt x="37332" y="0"/>
                    <a:pt x="50807" y="0"/>
                  </a:cubicBezTo>
                  <a:close/>
                </a:path>
              </a:pathLst>
            </a:custGeom>
            <a:solidFill>
              <a:srgbClr val="FFFFFF">
                <a:alpha val="89804"/>
              </a:srgbClr>
            </a:solidFill>
            <a:ln w="95250" cap="rnd">
              <a:solidFill>
                <a:srgbClr val="F1D43A">
                  <a:alpha val="89804"/>
                </a:srgbClr>
              </a:solidFill>
              <a:prstDash val="solid"/>
              <a:round/>
            </a:ln>
          </p:spPr>
        </p:sp>
        <p:sp>
          <p:nvSpPr>
            <p:cNvPr name="TextBox 20" id="20"/>
            <p:cNvSpPr txBox="true"/>
            <p:nvPr/>
          </p:nvSpPr>
          <p:spPr>
            <a:xfrm>
              <a:off x="0" y="-76200"/>
              <a:ext cx="2046781" cy="1537987"/>
            </a:xfrm>
            <a:prstGeom prst="rect">
              <a:avLst/>
            </a:prstGeom>
          </p:spPr>
          <p:txBody>
            <a:bodyPr anchor="ctr" rtlCol="false" tIns="50800" lIns="50800" bIns="50800" rIns="50800"/>
            <a:lstStyle/>
            <a:p>
              <a:pPr algn="ctr">
                <a:lnSpc>
                  <a:spcPts val="2659"/>
                </a:lnSpc>
                <a:spcBef>
                  <a:spcPct val="0"/>
                </a:spcBef>
              </a:pPr>
            </a:p>
          </p:txBody>
        </p:sp>
      </p:grpSp>
      <p:sp>
        <p:nvSpPr>
          <p:cNvPr name="Freeform 21" id="21"/>
          <p:cNvSpPr/>
          <p:nvPr/>
        </p:nvSpPr>
        <p:spPr>
          <a:xfrm flipH="false" flipV="false" rot="0">
            <a:off x="11151" y="8181392"/>
            <a:ext cx="18288000" cy="2377440"/>
          </a:xfrm>
          <a:custGeom>
            <a:avLst/>
            <a:gdLst/>
            <a:ahLst/>
            <a:cxnLst/>
            <a:rect r="r" b="b" t="t" l="l"/>
            <a:pathLst>
              <a:path h="2377440" w="18288000">
                <a:moveTo>
                  <a:pt x="0" y="0"/>
                </a:moveTo>
                <a:lnTo>
                  <a:pt x="18288000" y="0"/>
                </a:lnTo>
                <a:lnTo>
                  <a:pt x="18288000" y="2377440"/>
                </a:lnTo>
                <a:lnTo>
                  <a:pt x="0" y="2377440"/>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22" id="22"/>
          <p:cNvSpPr/>
          <p:nvPr/>
        </p:nvSpPr>
        <p:spPr>
          <a:xfrm flipH="false" flipV="false" rot="0">
            <a:off x="365734" y="657152"/>
            <a:ext cx="1855809" cy="1103363"/>
          </a:xfrm>
          <a:custGeom>
            <a:avLst/>
            <a:gdLst/>
            <a:ahLst/>
            <a:cxnLst/>
            <a:rect r="r" b="b" t="t" l="l"/>
            <a:pathLst>
              <a:path h="1103363" w="1855809">
                <a:moveTo>
                  <a:pt x="0" y="0"/>
                </a:moveTo>
                <a:lnTo>
                  <a:pt x="1855808" y="0"/>
                </a:lnTo>
                <a:lnTo>
                  <a:pt x="1855808" y="1103362"/>
                </a:lnTo>
                <a:lnTo>
                  <a:pt x="0" y="1103362"/>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3" id="23"/>
          <p:cNvSpPr/>
          <p:nvPr/>
        </p:nvSpPr>
        <p:spPr>
          <a:xfrm flipH="false" flipV="false" rot="0">
            <a:off x="0" y="7743174"/>
            <a:ext cx="6720315" cy="1515126"/>
          </a:xfrm>
          <a:custGeom>
            <a:avLst/>
            <a:gdLst/>
            <a:ahLst/>
            <a:cxnLst/>
            <a:rect r="r" b="b" t="t" l="l"/>
            <a:pathLst>
              <a:path h="1515126" w="6720315">
                <a:moveTo>
                  <a:pt x="0" y="0"/>
                </a:moveTo>
                <a:lnTo>
                  <a:pt x="6720315" y="0"/>
                </a:lnTo>
                <a:lnTo>
                  <a:pt x="6720315" y="1515126"/>
                </a:lnTo>
                <a:lnTo>
                  <a:pt x="0" y="1515126"/>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24" id="24"/>
          <p:cNvSpPr/>
          <p:nvPr/>
        </p:nvSpPr>
        <p:spPr>
          <a:xfrm flipH="false" flipV="false" rot="0">
            <a:off x="6138921" y="7743174"/>
            <a:ext cx="6720315" cy="1515126"/>
          </a:xfrm>
          <a:custGeom>
            <a:avLst/>
            <a:gdLst/>
            <a:ahLst/>
            <a:cxnLst/>
            <a:rect r="r" b="b" t="t" l="l"/>
            <a:pathLst>
              <a:path h="1515126" w="6720315">
                <a:moveTo>
                  <a:pt x="0" y="0"/>
                </a:moveTo>
                <a:lnTo>
                  <a:pt x="6720315" y="0"/>
                </a:lnTo>
                <a:lnTo>
                  <a:pt x="6720315" y="1515126"/>
                </a:lnTo>
                <a:lnTo>
                  <a:pt x="0" y="1515126"/>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sp>
        <p:nvSpPr>
          <p:cNvPr name="Freeform 25" id="25"/>
          <p:cNvSpPr/>
          <p:nvPr/>
        </p:nvSpPr>
        <p:spPr>
          <a:xfrm flipH="false" flipV="false" rot="0">
            <a:off x="7742452" y="6480088"/>
            <a:ext cx="3404783" cy="3461425"/>
          </a:xfrm>
          <a:custGeom>
            <a:avLst/>
            <a:gdLst/>
            <a:ahLst/>
            <a:cxnLst/>
            <a:rect r="r" b="b" t="t" l="l"/>
            <a:pathLst>
              <a:path h="3461425" w="3404783">
                <a:moveTo>
                  <a:pt x="0" y="0"/>
                </a:moveTo>
                <a:lnTo>
                  <a:pt x="3404783" y="0"/>
                </a:lnTo>
                <a:lnTo>
                  <a:pt x="3404783" y="3461425"/>
                </a:lnTo>
                <a:lnTo>
                  <a:pt x="0" y="3461425"/>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26" id="26"/>
          <p:cNvSpPr/>
          <p:nvPr/>
        </p:nvSpPr>
        <p:spPr>
          <a:xfrm flipH="false" flipV="false" rot="0">
            <a:off x="-552881" y="6816338"/>
            <a:ext cx="4588237" cy="4513157"/>
          </a:xfrm>
          <a:custGeom>
            <a:avLst/>
            <a:gdLst/>
            <a:ahLst/>
            <a:cxnLst/>
            <a:rect r="r" b="b" t="t" l="l"/>
            <a:pathLst>
              <a:path h="4513157" w="4588237">
                <a:moveTo>
                  <a:pt x="0" y="0"/>
                </a:moveTo>
                <a:lnTo>
                  <a:pt x="4588237" y="0"/>
                </a:lnTo>
                <a:lnTo>
                  <a:pt x="4588237" y="4513156"/>
                </a:lnTo>
                <a:lnTo>
                  <a:pt x="0" y="4513156"/>
                </a:lnTo>
                <a:lnTo>
                  <a:pt x="0" y="0"/>
                </a:lnTo>
                <a:close/>
              </a:path>
            </a:pathLst>
          </a:custGeom>
          <a:blipFill>
            <a:blip r:embed="rId33">
              <a:extLst>
                <a:ext uri="{96DAC541-7B7A-43D3-8B79-37D633B846F1}">
                  <asvg:svgBlip xmlns:asvg="http://schemas.microsoft.com/office/drawing/2016/SVG/main" r:embed="rId34"/>
                </a:ext>
              </a:extLst>
            </a:blip>
            <a:stretch>
              <a:fillRect l="0" t="0" r="0" b="0"/>
            </a:stretch>
          </a:blipFill>
        </p:spPr>
      </p:sp>
      <p:sp>
        <p:nvSpPr>
          <p:cNvPr name="Freeform 27" id="27"/>
          <p:cNvSpPr/>
          <p:nvPr/>
        </p:nvSpPr>
        <p:spPr>
          <a:xfrm flipH="false" flipV="false" rot="0">
            <a:off x="11955936" y="7743174"/>
            <a:ext cx="6720315" cy="1515126"/>
          </a:xfrm>
          <a:custGeom>
            <a:avLst/>
            <a:gdLst/>
            <a:ahLst/>
            <a:cxnLst/>
            <a:rect r="r" b="b" t="t" l="l"/>
            <a:pathLst>
              <a:path h="1515126" w="6720315">
                <a:moveTo>
                  <a:pt x="0" y="0"/>
                </a:moveTo>
                <a:lnTo>
                  <a:pt x="6720316" y="0"/>
                </a:lnTo>
                <a:lnTo>
                  <a:pt x="6720316" y="1515126"/>
                </a:lnTo>
                <a:lnTo>
                  <a:pt x="0" y="1515126"/>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28" id="28"/>
          <p:cNvSpPr/>
          <p:nvPr/>
        </p:nvSpPr>
        <p:spPr>
          <a:xfrm flipH="true" flipV="false" rot="0">
            <a:off x="13990058" y="6134601"/>
            <a:ext cx="4309094" cy="4152399"/>
          </a:xfrm>
          <a:custGeom>
            <a:avLst/>
            <a:gdLst/>
            <a:ahLst/>
            <a:cxnLst/>
            <a:rect r="r" b="b" t="t" l="l"/>
            <a:pathLst>
              <a:path h="4152399" w="4309094">
                <a:moveTo>
                  <a:pt x="4309093" y="0"/>
                </a:moveTo>
                <a:lnTo>
                  <a:pt x="0" y="0"/>
                </a:lnTo>
                <a:lnTo>
                  <a:pt x="0" y="4152399"/>
                </a:lnTo>
                <a:lnTo>
                  <a:pt x="4309093" y="4152399"/>
                </a:lnTo>
                <a:lnTo>
                  <a:pt x="4309093" y="0"/>
                </a:lnTo>
                <a:close/>
              </a:path>
            </a:pathLst>
          </a:custGeom>
          <a:blipFill>
            <a:blip r:embed="rId35">
              <a:extLst>
                <a:ext uri="{96DAC541-7B7A-43D3-8B79-37D633B846F1}">
                  <asvg:svgBlip xmlns:asvg="http://schemas.microsoft.com/office/drawing/2016/SVG/main" r:embed="rId36"/>
                </a:ext>
              </a:extLst>
            </a:blip>
            <a:stretch>
              <a:fillRect l="0" t="0" r="0" b="0"/>
            </a:stretch>
          </a:blipFill>
        </p:spPr>
      </p:sp>
      <p:sp>
        <p:nvSpPr>
          <p:cNvPr name="TextBox 29" id="29"/>
          <p:cNvSpPr txBox="true"/>
          <p:nvPr/>
        </p:nvSpPr>
        <p:spPr>
          <a:xfrm rot="0">
            <a:off x="1741238" y="1028994"/>
            <a:ext cx="14827827" cy="821055"/>
          </a:xfrm>
          <a:prstGeom prst="rect">
            <a:avLst/>
          </a:prstGeom>
        </p:spPr>
        <p:txBody>
          <a:bodyPr anchor="t" rtlCol="false" tIns="0" lIns="0" bIns="0" rIns="0">
            <a:spAutoFit/>
          </a:bodyPr>
          <a:lstStyle/>
          <a:p>
            <a:pPr algn="ctr">
              <a:lnSpc>
                <a:spcPts val="6719"/>
              </a:lnSpc>
              <a:spcBef>
                <a:spcPct val="0"/>
              </a:spcBef>
            </a:pPr>
            <a:r>
              <a:rPr lang="en-US" sz="4800" spc="1056">
                <a:solidFill>
                  <a:srgbClr val="000000"/>
                </a:solidFill>
                <a:latin typeface="More Sugar"/>
                <a:ea typeface="More Sugar"/>
                <a:cs typeface="More Sugar"/>
                <a:sym typeface="More Sugar"/>
              </a:rPr>
              <a:t>Additional Changes</a:t>
            </a:r>
          </a:p>
        </p:txBody>
      </p:sp>
      <p:sp>
        <p:nvSpPr>
          <p:cNvPr name="TextBox 30" id="30"/>
          <p:cNvSpPr txBox="true"/>
          <p:nvPr/>
        </p:nvSpPr>
        <p:spPr>
          <a:xfrm rot="0">
            <a:off x="1540782" y="3954393"/>
            <a:ext cx="6769511" cy="1737995"/>
          </a:xfrm>
          <a:prstGeom prst="rect">
            <a:avLst/>
          </a:prstGeom>
        </p:spPr>
        <p:txBody>
          <a:bodyPr anchor="t" rtlCol="false" tIns="0" lIns="0" bIns="0" rIns="0">
            <a:spAutoFit/>
          </a:bodyPr>
          <a:lstStyle/>
          <a:p>
            <a:pPr algn="ctr">
              <a:lnSpc>
                <a:spcPts val="4480"/>
              </a:lnSpc>
              <a:spcBef>
                <a:spcPct val="0"/>
              </a:spcBef>
            </a:pPr>
            <a:r>
              <a:rPr lang="en-US" sz="3200">
                <a:solidFill>
                  <a:srgbClr val="000000"/>
                </a:solidFill>
                <a:latin typeface="Jua"/>
                <a:ea typeface="Jua"/>
                <a:cs typeface="Jua"/>
                <a:sym typeface="Jua"/>
              </a:rPr>
              <a:t>Provides additional insight into the indicators and tangible examples to illustrate implementation strategies</a:t>
            </a:r>
          </a:p>
        </p:txBody>
      </p:sp>
      <p:sp>
        <p:nvSpPr>
          <p:cNvPr name="TextBox 31" id="31"/>
          <p:cNvSpPr txBox="true"/>
          <p:nvPr/>
        </p:nvSpPr>
        <p:spPr>
          <a:xfrm rot="0">
            <a:off x="1293638" y="2618278"/>
            <a:ext cx="6769511" cy="1251585"/>
          </a:xfrm>
          <a:prstGeom prst="rect">
            <a:avLst/>
          </a:prstGeom>
        </p:spPr>
        <p:txBody>
          <a:bodyPr anchor="t" rtlCol="false" tIns="0" lIns="0" bIns="0" rIns="0">
            <a:spAutoFit/>
          </a:bodyPr>
          <a:lstStyle/>
          <a:p>
            <a:pPr algn="ctr">
              <a:lnSpc>
                <a:spcPts val="5040"/>
              </a:lnSpc>
            </a:pPr>
            <a:r>
              <a:rPr lang="en-US" sz="3600">
                <a:solidFill>
                  <a:srgbClr val="000000"/>
                </a:solidFill>
                <a:latin typeface="More Sugar"/>
                <a:ea typeface="More Sugar"/>
                <a:cs typeface="More Sugar"/>
                <a:sym typeface="More Sugar"/>
              </a:rPr>
              <a:t>Expanded Explanations </a:t>
            </a:r>
          </a:p>
          <a:p>
            <a:pPr algn="ctr">
              <a:lnSpc>
                <a:spcPts val="5040"/>
              </a:lnSpc>
              <a:spcBef>
                <a:spcPct val="0"/>
              </a:spcBef>
            </a:pPr>
            <a:r>
              <a:rPr lang="en-US" sz="3600">
                <a:solidFill>
                  <a:srgbClr val="000000"/>
                </a:solidFill>
                <a:latin typeface="More Sugar"/>
                <a:ea typeface="More Sugar"/>
                <a:cs typeface="More Sugar"/>
                <a:sym typeface="More Sugar"/>
              </a:rPr>
              <a:t>and Examples</a:t>
            </a:r>
          </a:p>
        </p:txBody>
      </p:sp>
      <p:sp>
        <p:nvSpPr>
          <p:cNvPr name="TextBox 32" id="32"/>
          <p:cNvSpPr txBox="true"/>
          <p:nvPr/>
        </p:nvSpPr>
        <p:spPr>
          <a:xfrm rot="0">
            <a:off x="9878502" y="2618278"/>
            <a:ext cx="7012525" cy="613410"/>
          </a:xfrm>
          <a:prstGeom prst="rect">
            <a:avLst/>
          </a:prstGeom>
        </p:spPr>
        <p:txBody>
          <a:bodyPr anchor="t" rtlCol="false" tIns="0" lIns="0" bIns="0" rIns="0">
            <a:spAutoFit/>
          </a:bodyPr>
          <a:lstStyle/>
          <a:p>
            <a:pPr algn="ctr">
              <a:lnSpc>
                <a:spcPts val="5040"/>
              </a:lnSpc>
              <a:spcBef>
                <a:spcPct val="0"/>
              </a:spcBef>
            </a:pPr>
            <a:r>
              <a:rPr lang="en-US" sz="3600">
                <a:solidFill>
                  <a:srgbClr val="000000"/>
                </a:solidFill>
                <a:latin typeface="More Sugar"/>
                <a:ea typeface="More Sugar"/>
                <a:cs typeface="More Sugar"/>
                <a:sym typeface="More Sugar"/>
              </a:rPr>
              <a:t>NEW Designer Notes</a:t>
            </a:r>
          </a:p>
        </p:txBody>
      </p:sp>
      <p:sp>
        <p:nvSpPr>
          <p:cNvPr name="TextBox 33" id="33"/>
          <p:cNvSpPr txBox="true"/>
          <p:nvPr/>
        </p:nvSpPr>
        <p:spPr>
          <a:xfrm rot="0">
            <a:off x="9878502" y="3882028"/>
            <a:ext cx="7012525" cy="1176020"/>
          </a:xfrm>
          <a:prstGeom prst="rect">
            <a:avLst/>
          </a:prstGeom>
        </p:spPr>
        <p:txBody>
          <a:bodyPr anchor="t" rtlCol="false" tIns="0" lIns="0" bIns="0" rIns="0">
            <a:spAutoFit/>
          </a:bodyPr>
          <a:lstStyle/>
          <a:p>
            <a:pPr algn="ctr">
              <a:lnSpc>
                <a:spcPts val="4480"/>
              </a:lnSpc>
              <a:spcBef>
                <a:spcPct val="0"/>
              </a:spcBef>
            </a:pPr>
            <a:r>
              <a:rPr lang="en-US" sz="3200">
                <a:solidFill>
                  <a:srgbClr val="000000"/>
                </a:solidFill>
                <a:latin typeface="Jua"/>
                <a:ea typeface="Jua"/>
                <a:cs typeface="Jua"/>
                <a:sym typeface="Jua"/>
              </a:rPr>
              <a:t>Notes were added to select indicators, providing course design suggestions.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DAGlRKKLBUc</dc:identifier>
  <dcterms:modified xsi:type="dcterms:W3CDTF">2011-08-01T06:04:30Z</dcterms:modified>
  <cp:revision>1</cp:revision>
  <dc:title>NSQ Online Course Standards Refresh</dc:title>
</cp:coreProperties>
</file>