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940" r:id="rId1"/>
  </p:sldMasterIdLst>
  <p:notesMasterIdLst>
    <p:notesMasterId r:id="rId3"/>
  </p:notesMasterIdLst>
  <p:handoutMasterIdLst>
    <p:handoutMasterId r:id="rId4"/>
  </p:handoutMasterIdLst>
  <p:sldIdLst>
    <p:sldId id="256" r:id="rId2"/>
  </p:sldIdLst>
  <p:sldSz cx="43891200" cy="32004000"/>
  <p:notesSz cx="12039600" cy="7010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980">
          <p15:clr>
            <a:srgbClr val="A4A3A4"/>
          </p15:clr>
        </p15:guide>
        <p15:guide id="2" pos="13824">
          <p15:clr>
            <a:srgbClr val="A4A3A4"/>
          </p15:clr>
        </p15:guide>
      </p15:sldGuideLst>
    </p:ext>
    <p:ext uri="{2D200454-40CA-4A62-9FC3-DE9A4176ACB9}">
      <p15:notesGuideLst xmlns:p15="http://schemas.microsoft.com/office/powerpoint/2012/main">
        <p15:guide id="1" orient="horz" pos="2208">
          <p15:clr>
            <a:srgbClr val="A4A3A4"/>
          </p15:clr>
        </p15:guide>
        <p15:guide id="2" pos="379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redith's Lenovo" initials="ML" lastIdx="4" clrIdx="0"/>
  <p:cmAuthor id="1" name="Maryalice" initials="M" lastIdx="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C65A"/>
    <a:srgbClr val="008000"/>
    <a:srgbClr val="00703C"/>
    <a:srgbClr val="DBE18F"/>
    <a:srgbClr val="5E6DF8"/>
    <a:srgbClr val="9CB967"/>
    <a:srgbClr val="99FF99"/>
    <a:srgbClr val="387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78" autoAdjust="0"/>
    <p:restoredTop sz="99118" autoAdjust="0"/>
  </p:normalViewPr>
  <p:slideViewPr>
    <p:cSldViewPr snapToGrid="0">
      <p:cViewPr varScale="1">
        <p:scale>
          <a:sx n="19" d="100"/>
          <a:sy n="19" d="100"/>
        </p:scale>
        <p:origin x="1662" y="132"/>
      </p:cViewPr>
      <p:guideLst>
        <p:guide orient="horz" pos="7980"/>
        <p:guide pos="13824"/>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37" d="100"/>
          <a:sy n="37" d="100"/>
        </p:scale>
        <p:origin x="-1488" y="-84"/>
      </p:cViewPr>
      <p:guideLst>
        <p:guide orient="horz" pos="2208"/>
        <p:guide pos="3790"/>
      </p:guideLst>
    </p:cSldViewPr>
  </p:notesViewPr>
  <p:gridSpacing cx="914400" cy="9144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10" Type="http://schemas.microsoft.com/office/2015/10/relationships/revisionInfo" Target="revisionInfo.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tgaston2\Dropbox\Teresa%20Prof%20Stuff\Abstracts,%20Posters,%20Proposals\Data%20charts%20for%20QM%20conference%20poster.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tgaston2\Dropbox\Teresa%20Prof%20Stuff\Abstracts,%20Posters,%20Proposals\Data%20charts%20for%20QM%20conference%20poster.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dirty="0"/>
              <a:t>Data Measures:</a:t>
            </a:r>
            <a:r>
              <a:rPr lang="en-US" baseline="0" dirty="0"/>
              <a:t>   QM versus Non QM</a:t>
            </a:r>
            <a:endParaRPr lang="en-US" dirty="0"/>
          </a:p>
        </c:rich>
      </c:tx>
      <c:overlay val="0"/>
      <c:spPr>
        <a:solidFill>
          <a:schemeClr val="bg2"/>
        </a:solidFill>
        <a:ln>
          <a:solidFill>
            <a:srgbClr val="008000"/>
          </a:solid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Sheet1!$D$2</c:f>
              <c:strCache>
                <c:ptCount val="1"/>
                <c:pt idx="0">
                  <c:v>QM</c:v>
                </c:pt>
              </c:strCache>
            </c:strRef>
          </c:tx>
          <c:spPr>
            <a:solidFill>
              <a:schemeClr val="accent2">
                <a:tint val="77000"/>
                <a:alpha val="85000"/>
              </a:schemeClr>
            </a:solidFill>
            <a:ln w="9525" cap="flat" cmpd="sng" algn="ctr">
              <a:solidFill>
                <a:schemeClr val="lt1">
                  <a:alpha val="50000"/>
                </a:schemeClr>
              </a:solidFill>
              <a:round/>
            </a:ln>
            <a:effectLst/>
          </c:spPr>
          <c:invertIfNegative val="0"/>
          <c:dLbls>
            <c:delete val="1"/>
          </c:dLbls>
          <c:cat>
            <c:strRef>
              <c:f>Sheet1!$A$3:$C$5</c:f>
              <c:strCache>
                <c:ptCount val="3"/>
                <c:pt idx="0">
                  <c:v># Student Posts</c:v>
                </c:pt>
                <c:pt idx="2">
                  <c:v># Student to Content Views</c:v>
                </c:pt>
              </c:strCache>
            </c:strRef>
          </c:cat>
          <c:val>
            <c:numRef>
              <c:f>Sheet1!$D$3:$D$5</c:f>
              <c:numCache>
                <c:formatCode>General</c:formatCode>
                <c:ptCount val="3"/>
                <c:pt idx="0">
                  <c:v>1004</c:v>
                </c:pt>
                <c:pt idx="1">
                  <c:v>0</c:v>
                </c:pt>
                <c:pt idx="2">
                  <c:v>2395</c:v>
                </c:pt>
              </c:numCache>
            </c:numRef>
          </c:val>
          <c:extLst>
            <c:ext xmlns:c16="http://schemas.microsoft.com/office/drawing/2014/chart" uri="{C3380CC4-5D6E-409C-BE32-E72D297353CC}">
              <c16:uniqueId val="{00000000-3E46-4755-9B91-E3A562F94DE2}"/>
            </c:ext>
          </c:extLst>
        </c:ser>
        <c:ser>
          <c:idx val="1"/>
          <c:order val="1"/>
          <c:tx>
            <c:strRef>
              <c:f>Sheet1!$E$2</c:f>
              <c:strCache>
                <c:ptCount val="1"/>
                <c:pt idx="0">
                  <c:v>Non QM</c:v>
                </c:pt>
              </c:strCache>
            </c:strRef>
          </c:tx>
          <c:spPr>
            <a:solidFill>
              <a:schemeClr val="accent2">
                <a:shade val="76000"/>
                <a:alpha val="85000"/>
              </a:schemeClr>
            </a:solidFill>
            <a:ln w="9525" cap="flat" cmpd="sng" algn="ctr">
              <a:solidFill>
                <a:schemeClr val="lt1">
                  <a:alpha val="50000"/>
                </a:schemeClr>
              </a:solidFill>
              <a:round/>
            </a:ln>
            <a:effectLst/>
          </c:spPr>
          <c:invertIfNegative val="0"/>
          <c:dLbls>
            <c:delete val="1"/>
          </c:dLbls>
          <c:cat>
            <c:strRef>
              <c:f>Sheet1!$A$3:$C$5</c:f>
              <c:strCache>
                <c:ptCount val="3"/>
                <c:pt idx="0">
                  <c:v># Student Posts</c:v>
                </c:pt>
                <c:pt idx="2">
                  <c:v># Student to Content Views</c:v>
                </c:pt>
              </c:strCache>
            </c:strRef>
          </c:cat>
          <c:val>
            <c:numRef>
              <c:f>Sheet1!$E$3:$E$5</c:f>
              <c:numCache>
                <c:formatCode>General</c:formatCode>
                <c:ptCount val="3"/>
                <c:pt idx="0">
                  <c:v>892</c:v>
                </c:pt>
                <c:pt idx="1">
                  <c:v>0</c:v>
                </c:pt>
                <c:pt idx="2">
                  <c:v>2067</c:v>
                </c:pt>
              </c:numCache>
            </c:numRef>
          </c:val>
          <c:extLst>
            <c:ext xmlns:c16="http://schemas.microsoft.com/office/drawing/2014/chart" uri="{C3380CC4-5D6E-409C-BE32-E72D297353CC}">
              <c16:uniqueId val="{00000001-3E46-4755-9B91-E3A562F94DE2}"/>
            </c:ext>
          </c:extLst>
        </c:ser>
        <c:dLbls>
          <c:dLblPos val="inEnd"/>
          <c:showLegendKey val="0"/>
          <c:showVal val="1"/>
          <c:showCatName val="0"/>
          <c:showSerName val="0"/>
          <c:showPercent val="0"/>
          <c:showBubbleSize val="0"/>
        </c:dLbls>
        <c:gapWidth val="65"/>
        <c:axId val="552427432"/>
        <c:axId val="552428088"/>
      </c:barChart>
      <c:catAx>
        <c:axId val="552427432"/>
        <c:scaling>
          <c:orientation val="maxMin"/>
        </c:scaling>
        <c:delete val="0"/>
        <c:axPos val="l"/>
        <c:numFmt formatCode="General" sourceLinked="1"/>
        <c:majorTickMark val="none"/>
        <c:minorTickMark val="none"/>
        <c:tickLblPos val="nextTo"/>
        <c: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19050" cap="flat" cmpd="sng" algn="ctr">
            <a:solidFill>
              <a:schemeClr val="dk1">
                <a:lumMod val="75000"/>
                <a:lumOff val="25000"/>
              </a:schemeClr>
            </a:solidFill>
            <a:round/>
          </a:ln>
          <a:effectLst/>
        </c:spPr>
        <c:txPr>
          <a:bodyPr rot="-60000000" spcFirstLastPara="1" vertOverflow="ellipsis" vert="horz" wrap="square" anchor="t" anchorCtr="1"/>
          <a:lstStyle/>
          <a:p>
            <a:pPr>
              <a:defRPr sz="900" b="0" i="0" u="none" strike="noStrike" kern="1200" cap="all" baseline="0">
                <a:ln>
                  <a:noFill/>
                </a:ln>
                <a:solidFill>
                  <a:srgbClr val="008000"/>
                </a:solidFill>
                <a:latin typeface="+mn-lt"/>
                <a:ea typeface="+mn-ea"/>
                <a:cs typeface="+mn-cs"/>
              </a:defRPr>
            </a:pPr>
            <a:endParaRPr lang="en-US"/>
          </a:p>
        </c:txPr>
        <c:crossAx val="552428088"/>
        <c:crosses val="autoZero"/>
        <c:auto val="1"/>
        <c:lblAlgn val="ctr"/>
        <c:lblOffset val="100"/>
        <c:noMultiLvlLbl val="0"/>
      </c:catAx>
      <c:valAx>
        <c:axId val="552428088"/>
        <c:scaling>
          <c:orientation val="minMax"/>
          <c:max val="2500"/>
        </c:scaling>
        <c:delete val="0"/>
        <c:axPos val="t"/>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crossAx val="552427432"/>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900" b="0" i="0" u="none" strike="noStrike" kern="1200" baseline="0">
                <a:ln w="19050">
                  <a:solidFill>
                    <a:srgbClr val="008000"/>
                  </a:solidFill>
                </a:ln>
                <a:solidFill>
                  <a:schemeClr val="dk1">
                    <a:lumMod val="75000"/>
                    <a:lumOff val="25000"/>
                  </a:schemeClr>
                </a:solidFill>
                <a:latin typeface="+mn-lt"/>
                <a:ea typeface="+mn-ea"/>
                <a:cs typeface="+mn-cs"/>
              </a:defRPr>
            </a:pPr>
            <a:endParaRPr lang="en-US"/>
          </a:p>
        </c:txPr>
      </c:legendEntry>
      <c:legendEntry>
        <c:idx val="1"/>
        <c:txPr>
          <a:bodyPr rot="0" spcFirstLastPara="1" vertOverflow="ellipsis" vert="horz" wrap="square" anchor="ctr" anchorCtr="1"/>
          <a:lstStyle/>
          <a:p>
            <a:pPr>
              <a:defRPr sz="900" b="0" i="0" u="none" strike="noStrike" kern="1200" baseline="0">
                <a:ln>
                  <a:solidFill>
                    <a:srgbClr val="008000"/>
                  </a:solidFill>
                </a:ln>
                <a:solidFill>
                  <a:schemeClr val="dk1">
                    <a:lumMod val="75000"/>
                    <a:lumOff val="25000"/>
                  </a:schemeClr>
                </a:solidFill>
                <a:latin typeface="+mn-lt"/>
                <a:ea typeface="+mn-ea"/>
                <a:cs typeface="+mn-cs"/>
              </a:defRPr>
            </a:pPr>
            <a:endParaRPr lang="en-US"/>
          </a:p>
        </c:txPr>
      </c:legendEntry>
      <c:layout>
        <c:manualLayout>
          <c:xMode val="edge"/>
          <c:yMode val="edge"/>
          <c:x val="0.33897198107029275"/>
          <c:y val="0.94088783106136897"/>
          <c:w val="0.27093977539684516"/>
          <c:h val="4.9223154310156877E-2"/>
        </c:manualLayout>
      </c:layout>
      <c:overlay val="0"/>
      <c:spPr>
        <a:solidFill>
          <a:schemeClr val="bg1"/>
        </a:solidFill>
        <a:ln w="41275">
          <a:solidFill>
            <a:schemeClr val="accent1"/>
          </a:solidFill>
        </a:ln>
        <a:effectLst/>
      </c:spPr>
      <c:txPr>
        <a:bodyPr rot="0" spcFirstLastPara="1" vertOverflow="ellipsis" vert="horz" wrap="square" anchor="ctr" anchorCtr="1"/>
        <a:lstStyle/>
        <a:p>
          <a:pPr>
            <a:defRPr sz="900" b="0" i="0" u="none" strike="noStrike" kern="1200" baseline="0">
              <a:ln>
                <a:noFill/>
              </a:ln>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995" b="1" i="0" u="none" strike="noStrike" kern="1200" cap="all" spc="100" normalizeH="0" baseline="0">
                <a:solidFill>
                  <a:schemeClr val="lt1"/>
                </a:solidFill>
                <a:latin typeface="+mn-lt"/>
                <a:ea typeface="+mn-ea"/>
                <a:cs typeface="+mn-cs"/>
              </a:defRPr>
            </a:pPr>
            <a:r>
              <a:rPr lang="en-US" dirty="0"/>
              <a:t>Student COURSE Evaluation Question </a:t>
            </a:r>
          </a:p>
          <a:p>
            <a:pPr>
              <a:defRPr/>
            </a:pPr>
            <a:r>
              <a:rPr lang="en-US" dirty="0"/>
              <a:t>Likert Scale 1 to 5</a:t>
            </a:r>
          </a:p>
          <a:p>
            <a:pPr>
              <a:defRPr/>
            </a:pPr>
            <a:r>
              <a:rPr lang="en-US" dirty="0"/>
              <a:t>“In this course, many methods are used to involve me in my learning”</a:t>
            </a:r>
          </a:p>
        </c:rich>
      </c:tx>
      <c:overlay val="0"/>
      <c:spPr>
        <a:noFill/>
        <a:ln>
          <a:noFill/>
        </a:ln>
        <a:effectLst/>
      </c:spPr>
      <c:txPr>
        <a:bodyPr rot="0" spcFirstLastPara="1" vertOverflow="ellipsis" vert="horz" wrap="square" anchor="ctr" anchorCtr="1"/>
        <a:lstStyle/>
        <a:p>
          <a:pPr>
            <a:defRPr sz="1995" b="1" i="0" u="none" strike="noStrike" kern="1200" cap="all" spc="100" normalizeH="0" baseline="0">
              <a:solidFill>
                <a:schemeClr val="lt1"/>
              </a:solidFill>
              <a:latin typeface="+mn-lt"/>
              <a:ea typeface="+mn-ea"/>
              <a:cs typeface="+mn-cs"/>
            </a:defRPr>
          </a:pPr>
          <a:endParaRPr lang="en-US"/>
        </a:p>
      </c:txPr>
    </c:title>
    <c:autoTitleDeleted val="0"/>
    <c:view3D>
      <c:rotX val="15"/>
      <c:rotY val="20"/>
      <c:depthPercent val="100"/>
      <c:rAngAx val="0"/>
    </c:view3D>
    <c:floor>
      <c:thickness val="0"/>
      <c:spPr>
        <a:solidFill>
          <a:schemeClr val="accent2">
            <a:alpha val="30000"/>
          </a:schemeClr>
        </a:solid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5821997470395177"/>
          <c:y val="0.27664907912236952"/>
          <c:w val="0.81969685039370077"/>
          <c:h val="0.59653579760863229"/>
        </c:manualLayout>
      </c:layout>
      <c:bar3DChart>
        <c:barDir val="bar"/>
        <c:grouping val="clustered"/>
        <c:varyColors val="0"/>
        <c:ser>
          <c:idx val="0"/>
          <c:order val="0"/>
          <c:tx>
            <c:strRef>
              <c:f>Sheet1!$A$9:$C$9</c:f>
              <c:strCache>
                <c:ptCount val="3"/>
                <c:pt idx="0">
                  <c:v>Student Evaluation Question</c:v>
                </c:pt>
              </c:strCache>
            </c:strRef>
          </c:tx>
          <c:spPr>
            <a:solidFill>
              <a:schemeClr val="accent2">
                <a:lumMod val="20000"/>
                <a:lumOff val="80000"/>
              </a:schemeClr>
            </a:solidFill>
            <a:ln>
              <a:noFill/>
            </a:ln>
            <a:effectLst/>
            <a:sp3d/>
          </c:spPr>
          <c:invertIfNegative val="0"/>
          <c:dLbls>
            <c:spPr>
              <a:solidFill>
                <a:schemeClr val="accent2">
                  <a:alpha val="70000"/>
                </a:schemeClr>
              </a:solid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accent2">
                          <a:lumMod val="60000"/>
                          <a:lumOff val="40000"/>
                        </a:schemeClr>
                      </a:solidFill>
                    </a:ln>
                    <a:effectLst/>
                  </c:spPr>
                </c15:leaderLines>
              </c:ext>
            </c:extLst>
          </c:dLbls>
          <c:cat>
            <c:strRef>
              <c:f>Sheet1!$D$8:$E$8</c:f>
              <c:strCache>
                <c:ptCount val="2"/>
                <c:pt idx="0">
                  <c:v>QM</c:v>
                </c:pt>
                <c:pt idx="1">
                  <c:v>Non QM</c:v>
                </c:pt>
              </c:strCache>
            </c:strRef>
          </c:cat>
          <c:val>
            <c:numRef>
              <c:f>Sheet1!$D$9:$E$9</c:f>
              <c:numCache>
                <c:formatCode>General</c:formatCode>
                <c:ptCount val="2"/>
                <c:pt idx="0">
                  <c:v>4.47</c:v>
                </c:pt>
                <c:pt idx="1">
                  <c:v>4.43</c:v>
                </c:pt>
              </c:numCache>
            </c:numRef>
          </c:val>
          <c:extLst>
            <c:ext xmlns:c16="http://schemas.microsoft.com/office/drawing/2014/chart" uri="{C3380CC4-5D6E-409C-BE32-E72D297353CC}">
              <c16:uniqueId val="{00000000-DCB8-4D11-A17D-4340B0485101}"/>
            </c:ext>
          </c:extLst>
        </c:ser>
        <c:dLbls>
          <c:showLegendKey val="0"/>
          <c:showVal val="1"/>
          <c:showCatName val="0"/>
          <c:showSerName val="0"/>
          <c:showPercent val="0"/>
          <c:showBubbleSize val="0"/>
        </c:dLbls>
        <c:gapWidth val="154"/>
        <c:gapDepth val="0"/>
        <c:shape val="box"/>
        <c:axId val="424728256"/>
        <c:axId val="424728584"/>
        <c:axId val="0"/>
      </c:bar3DChart>
      <c:catAx>
        <c:axId val="424728256"/>
        <c:scaling>
          <c:orientation val="minMax"/>
        </c:scaling>
        <c:delete val="0"/>
        <c:axPos val="l"/>
        <c:majorGridlines>
          <c:spPr>
            <a:ln w="9525" cap="flat" cmpd="sng" algn="ctr">
              <a:solidFill>
                <a:schemeClr val="lt1">
                  <a:lumMod val="60000"/>
                  <a:lumOff val="4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cap="all" spc="150" normalizeH="0" baseline="0">
                <a:solidFill>
                  <a:schemeClr val="lt1"/>
                </a:solidFill>
                <a:latin typeface="+mn-lt"/>
                <a:ea typeface="+mn-ea"/>
                <a:cs typeface="+mn-cs"/>
              </a:defRPr>
            </a:pPr>
            <a:endParaRPr lang="en-US"/>
          </a:p>
        </c:txPr>
        <c:crossAx val="424728584"/>
        <c:crosses val="autoZero"/>
        <c:auto val="1"/>
        <c:lblAlgn val="ctr"/>
        <c:lblOffset val="100"/>
        <c:noMultiLvlLbl val="0"/>
      </c:catAx>
      <c:valAx>
        <c:axId val="424728584"/>
        <c:scaling>
          <c:orientation val="minMax"/>
          <c:max val="4.5999999999999996"/>
          <c:min val="4.2"/>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solidFill>
                <a:latin typeface="+mn-lt"/>
                <a:ea typeface="+mn-ea"/>
                <a:cs typeface="+mn-cs"/>
              </a:defRPr>
            </a:pPr>
            <a:endParaRPr lang="en-US"/>
          </a:p>
        </c:txPr>
        <c:crossAx val="424728256"/>
        <c:crosses val="autoZero"/>
        <c:crossBetween val="between"/>
      </c:valAx>
      <c:spPr>
        <a:noFill/>
        <a:ln>
          <a:noFill/>
        </a:ln>
        <a:effectLst/>
      </c:spPr>
    </c:plotArea>
    <c:plotVisOnly val="1"/>
    <c:dispBlanksAs val="gap"/>
    <c:showDLblsOverMax val="0"/>
  </c:chart>
  <c:spPr>
    <a:solidFill>
      <a:schemeClr val="accent2"/>
    </a:solidFill>
    <a:ln w="9525" cap="flat" cmpd="sng" algn="ctr">
      <a:solidFill>
        <a:schemeClr val="accent2"/>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Reversed" id="22">
  <a:schemeClr val="accent2"/>
</cs:colorStyle>
</file>

<file path=ppt/charts/colors2.xml><?xml version="1.0" encoding="utf-8"?>
<cs:colorStyle xmlns:cs="http://schemas.microsoft.com/office/drawing/2012/chartStyle" xmlns:a="http://schemas.openxmlformats.org/drawingml/2006/main" meth="withinLinearReversed" id="22">
  <a:schemeClr val="accent2"/>
</cs:colorStyle>
</file>

<file path=ppt/charts/style1.xml><?xml version="1.0" encoding="utf-8"?>
<cs:chartStyle xmlns:cs="http://schemas.microsoft.com/office/drawing/2012/chartStyle" xmlns:a="http://schemas.openxmlformats.org/drawingml/2006/main" id="21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95">
  <cs:axisTitle>
    <cs:lnRef idx="0"/>
    <cs:fillRef idx="0"/>
    <cs:effectRef idx="0"/>
    <cs:fontRef idx="minor">
      <a:schemeClr val="lt1"/>
    </cs:fontRef>
    <cs:defRPr sz="1197" b="1" kern="1200"/>
  </cs:axisTitle>
  <cs:categoryAxis>
    <cs:lnRef idx="0">
      <cs:styleClr val="0"/>
    </cs:lnRef>
    <cs:fillRef idx="0"/>
    <cs:effectRef idx="0"/>
    <cs:fontRef idx="minor">
      <a:schemeClr val="lt1"/>
    </cs:fontRef>
    <cs:defRPr sz="1197" kern="1200" cap="all" spc="150" normalizeH="0" baseline="0"/>
  </cs:categoryAxis>
  <cs:chartArea>
    <cs:lnRef idx="0">
      <cs:styleClr val="0"/>
    </cs:lnRef>
    <cs:fillRef idx="0">
      <cs:styleClr val="0"/>
    </cs:fillRef>
    <cs:effectRef idx="0"/>
    <cs:fontRef idx="minor">
      <a:schemeClr val="dk1"/>
    </cs:fontRef>
    <cs:spPr>
      <a:solidFill>
        <a:schemeClr val="phClr"/>
      </a:solidFill>
      <a:ln w="9525" cap="flat" cmpd="sng" algn="ctr">
        <a:solidFill>
          <a:schemeClr val="phClr"/>
        </a:solidFill>
        <a:round/>
      </a:ln>
    </cs:spPr>
    <cs:defRPr sz="1330" kern="1200"/>
  </cs:chartArea>
  <cs:dataLabel>
    <cs:lnRef idx="0"/>
    <cs:fillRef idx="0">
      <cs:styleClr val="auto"/>
    </cs:fillRef>
    <cs:effectRef idx="0"/>
    <cs:fontRef idx="minor">
      <a:schemeClr val="lt1"/>
    </cs:fontRef>
    <cs:spPr>
      <a:solidFill>
        <a:schemeClr val="phClr">
          <a:alpha val="70000"/>
        </a:schemeClr>
      </a:solidFill>
    </cs:spPr>
    <cs:defRPr sz="1197" kern="1200"/>
  </cs:dataLabel>
  <cs:dataLabelCallout>
    <cs:lnRef idx="0">
      <cs:styleClr val="auto"/>
    </cs:lnRef>
    <cs:fillRef idx="0"/>
    <cs:effectRef idx="0"/>
    <cs:fontRef idx="minor">
      <cs:styleClr val="auto"/>
    </cs:fontRef>
    <cs:spPr>
      <a:solidFill>
        <a:schemeClr val="lt1"/>
      </a:solidFill>
      <a:ln>
        <a:solidFill>
          <a:schemeClr val="ph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lumMod val="20000"/>
          <a:lumOff val="80000"/>
        </a:schemeClr>
      </a:solidFill>
    </cs:spPr>
  </cs:dataPoint>
  <cs:dataPoint3D>
    <cs:lnRef idx="0"/>
    <cs:fillRef idx="0">
      <cs:styleClr val="auto"/>
    </cs:fillRef>
    <cs:effectRef idx="0"/>
    <cs:fontRef idx="minor">
      <a:schemeClr val="dk1"/>
    </cs:fontRef>
    <cs:spPr>
      <a:solidFill>
        <a:schemeClr val="phClr">
          <a:lumMod val="20000"/>
          <a:lumOff val="80000"/>
        </a:schemeClr>
      </a:solidFill>
      <a:sp3d/>
    </cs:spPr>
  </cs:dataPoint3D>
  <cs:dataPointLine>
    <cs:lnRef idx="0">
      <cs:styleClr val="auto"/>
    </cs:lnRef>
    <cs:fillRef idx="0"/>
    <cs:effectRef idx="0">
      <cs:styleClr val="auto"/>
    </cs:effectRef>
    <cs:fontRef idx="minor">
      <a:schemeClr val="dk1"/>
    </cs:fontRef>
    <cs:spPr>
      <a:ln w="34925" cap="rnd">
        <a:solidFill>
          <a:schemeClr val="lt1"/>
        </a:solidFill>
        <a:round/>
      </a:ln>
      <a:effectLst>
        <a:outerShdw dist="25400" dir="2700000" algn="tl" rotWithShape="0">
          <a:schemeClr val="phClr"/>
        </a:outerShdw>
      </a:effectLst>
    </cs:spPr>
  </cs:dataPointLine>
  <cs:dataPointMarker>
    <cs:lnRef idx="0"/>
    <cs:fillRef idx="0">
      <cs:styleClr val="auto"/>
    </cs:fillRef>
    <cs:effectRef idx="0"/>
    <cs:fontRef idx="minor">
      <a:schemeClr val="dk1"/>
    </cs:fontRef>
    <cs:spPr>
      <a:solidFill>
        <a:schemeClr val="phClr"/>
      </a:solidFill>
      <a:ln w="22225">
        <a:solidFill>
          <a:schemeClr val="lt1"/>
        </a:solidFill>
        <a:round/>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styleClr val="0"/>
    </cs:lnRef>
    <cs:fillRef idx="0"/>
    <cs:effectRef idx="0"/>
    <cs:fontRef idx="minor">
      <a:schemeClr val="lt1"/>
    </cs:fontRef>
    <cs:spPr>
      <a:ln w="9525">
        <a:solidFill>
          <a:schemeClr val="phClr">
            <a:lumMod val="60000"/>
            <a:lumOff val="40000"/>
          </a:schemeClr>
        </a:solidFill>
      </a:ln>
    </cs:spPr>
    <cs:defRPr sz="1197" kern="1200"/>
  </cs:dataTable>
  <cs:downBar>
    <cs:lnRef idx="0">
      <cs:styleClr val="0"/>
    </cs:lnRef>
    <cs:fillRef idx="0"/>
    <cs:effectRef idx="0"/>
    <cs:fontRef idx="minor">
      <a:schemeClr val="dk1"/>
    </cs:fontRef>
    <cs:spPr>
      <a:solidFill>
        <a:schemeClr val="dk1">
          <a:lumMod val="35000"/>
          <a:lumOff val="65000"/>
        </a:schemeClr>
      </a:solidFill>
      <a:ln w="9525">
        <a:solidFill>
          <a:schemeClr val="phClr">
            <a:lumMod val="60000"/>
            <a:lumOff val="40000"/>
          </a:schemeClr>
        </a:solidFill>
      </a:ln>
    </cs:spPr>
  </cs:downBar>
  <cs:dropLine>
    <cs:lnRef idx="0">
      <cs:styleClr val="0"/>
    </cs:lnRef>
    <cs:fillRef idx="0"/>
    <cs:effectRef idx="0"/>
    <cs:fontRef idx="minor">
      <a:schemeClr val="dk1"/>
    </cs:fontRef>
    <cs:spPr>
      <a:ln w="9525">
        <a:solidFill>
          <a:schemeClr val="phClr">
            <a:lumMod val="60000"/>
            <a:lumOff val="40000"/>
          </a:schemeClr>
        </a:solidFill>
        <a:prstDash val="dash"/>
      </a:ln>
    </cs:spPr>
  </cs:dropLine>
  <cs:errorBar>
    <cs:lnRef idx="0">
      <cs:styleClr val="0"/>
    </cs:lnRef>
    <cs:fillRef idx="0"/>
    <cs:effectRef idx="0"/>
    <cs:fontRef idx="minor">
      <a:schemeClr val="dk1"/>
    </cs:fontRef>
    <cs:spPr>
      <a:ln w="9525">
        <a:solidFill>
          <a:schemeClr val="phClr">
            <a:lumMod val="60000"/>
            <a:lumOff val="40000"/>
          </a:schemeClr>
        </a:solidFill>
        <a:round/>
      </a:ln>
      <a:effectLst>
        <a:glow rad="25400">
          <a:schemeClr val="lt1"/>
        </a:glow>
      </a:effectLst>
    </cs:spPr>
  </cs:errorBar>
  <cs:floor>
    <cs:lnRef idx="0"/>
    <cs:fillRef idx="0">
      <cs:styleClr val="0"/>
    </cs:fillRef>
    <cs:effectRef idx="0"/>
    <cs:fontRef idx="minor">
      <a:schemeClr val="dk1"/>
    </cs:fontRef>
    <cs:spPr>
      <a:solidFill>
        <a:schemeClr val="phClr">
          <a:alpha val="30000"/>
        </a:schemeClr>
      </a:solidFill>
      <a:sp3d/>
    </cs:spPr>
  </cs:floor>
  <cs:gridlineMajor>
    <cs:lnRef idx="0">
      <cs:styleClr val="0"/>
    </cs:lnRef>
    <cs:fillRef idx="0"/>
    <cs:effectRef idx="0"/>
    <cs:fontRef idx="minor">
      <a:schemeClr val="dk1"/>
    </cs:fontRef>
    <cs:spPr>
      <a:ln w="9525" cap="flat" cmpd="sng" algn="ctr">
        <a:solidFill>
          <a:schemeClr val="lt1">
            <a:lumMod val="60000"/>
            <a:lumOff val="40000"/>
          </a:schemeClr>
        </a:solidFill>
        <a:round/>
      </a:ln>
    </cs:spPr>
  </cs:gridlineMajor>
  <cs:gridlineMinor>
    <cs:lnRef idx="0">
      <cs:styleClr val="0"/>
    </cs:lnRef>
    <cs:fillRef idx="0"/>
    <cs:effectRef idx="0"/>
    <cs:fontRef idx="minor">
      <a:schemeClr val="dk1"/>
    </cs:fontRef>
    <cs:spPr>
      <a:ln>
        <a:solidFill>
          <a:schemeClr val="lt1">
            <a:lumMod val="50000"/>
            <a:lumOff val="50000"/>
          </a:schemeClr>
        </a:solidFill>
      </a:ln>
    </cs:spPr>
  </cs:gridlineMinor>
  <cs:hiLoLine>
    <cs:lnRef idx="0">
      <cs:styleClr val="0"/>
    </cs:lnRef>
    <cs:fillRef idx="0"/>
    <cs:effectRef idx="0"/>
    <cs:fontRef idx="minor">
      <a:schemeClr val="dk1"/>
    </cs:fontRef>
    <cs:spPr>
      <a:ln w="9525">
        <a:solidFill>
          <a:schemeClr val="phClr">
            <a:lumMod val="60000"/>
            <a:lumOff val="40000"/>
          </a:schemeClr>
        </a:solidFill>
        <a:prstDash val="dash"/>
      </a:ln>
    </cs:spPr>
  </cs:hiLoLine>
  <cs:leaderLine>
    <cs:lnRef idx="0">
      <cs:styleClr val="0"/>
    </cs:lnRef>
    <cs:fillRef idx="0"/>
    <cs:effectRef idx="0"/>
    <cs:fontRef idx="minor">
      <a:schemeClr val="dk1"/>
    </cs:fontRef>
    <cs:spPr>
      <a:ln w="9525">
        <a:solidFill>
          <a:schemeClr val="phClr">
            <a:lumMod val="60000"/>
            <a:lumOff val="40000"/>
          </a:schemeClr>
        </a:solidFill>
      </a:ln>
    </cs:spPr>
  </cs:leaderLine>
  <cs:legend>
    <cs:lnRef idx="0"/>
    <cs:fillRef idx="0"/>
    <cs:effectRef idx="0"/>
    <cs:fontRef idx="minor">
      <a:schemeClr val="lt1"/>
    </cs:fontRef>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styleClr val="0"/>
    </cs:lnRef>
    <cs:fillRef idx="0"/>
    <cs:effectRef idx="0"/>
    <cs:fontRef idx="minor">
      <a:schemeClr val="lt1"/>
    </cs:fontRef>
    <cs:spPr>
      <a:ln w="3175" cap="flat" cmpd="sng" algn="ctr">
        <a:solidFill>
          <a:schemeClr val="phClr">
            <a:lumMod val="60000"/>
            <a:lumOff val="40000"/>
          </a:schemeClr>
        </a:solidFill>
        <a:round/>
      </a:ln>
    </cs:spPr>
    <cs:defRPr sz="1197" kern="1200"/>
  </cs:seriesAxis>
  <cs:seriesLine>
    <cs:lnRef idx="0">
      <cs:styleClr val="0"/>
    </cs:lnRef>
    <cs:fillRef idx="0"/>
    <cs:effectRef idx="0"/>
    <cs:fontRef idx="minor">
      <a:schemeClr val="dk1"/>
    </cs:fontRef>
    <cs:spPr>
      <a:ln w="9525">
        <a:solidFill>
          <a:schemeClr val="phClr">
            <a:lumMod val="60000"/>
            <a:lumOff val="40000"/>
            <a:tint val="50000"/>
          </a:schemeClr>
        </a:solidFill>
        <a:prstDash val="dash"/>
      </a:ln>
    </cs:spPr>
  </cs:seriesLine>
  <cs:title>
    <cs:lnRef idx="0"/>
    <cs:fillRef idx="0"/>
    <cs:effectRef idx="0"/>
    <cs:fontRef idx="minor">
      <a:schemeClr val="lt1"/>
    </cs:fontRef>
    <cs:defRPr sz="1995" b="1" kern="1200" cap="all" spc="100" normalizeH="0" baseline="0"/>
  </cs:title>
  <cs:trendline>
    <cs:lnRef idx="0"/>
    <cs:fillRef idx="0"/>
    <cs:effectRef idx="0"/>
    <cs:fontRef idx="minor">
      <a:schemeClr val="dk1"/>
    </cs:fontRef>
    <cs:spPr>
      <a:ln w="28575" cap="rnd">
        <a:solidFill>
          <a:schemeClr val="lt1">
            <a:alpha val="50000"/>
          </a:schemeClr>
        </a:solidFill>
        <a:round/>
      </a:ln>
    </cs:spPr>
  </cs:trendline>
  <cs:trendlineLabel>
    <cs:lnRef idx="0"/>
    <cs:fillRef idx="0"/>
    <cs:effectRef idx="0"/>
    <cs:fontRef idx="minor">
      <a:schemeClr val="lt1"/>
    </cs:fontRef>
    <cs:defRPr sz="1197" kern="1200"/>
  </cs:trendlineLabel>
  <cs:upBar>
    <cs:lnRef idx="0">
      <cs:styleClr val="0"/>
    </cs:lnRef>
    <cs:fillRef idx="0"/>
    <cs:effectRef idx="0"/>
    <cs:fontRef idx="minor">
      <a:schemeClr val="dk1"/>
    </cs:fontRef>
    <cs:spPr>
      <a:solidFill>
        <a:schemeClr val="lt1">
          <a:lumMod val="95000"/>
        </a:schemeClr>
      </a:solidFill>
      <a:ln w="9525">
        <a:solidFill>
          <a:schemeClr val="phClr">
            <a:lumMod val="60000"/>
            <a:lumOff val="40000"/>
          </a:schemeClr>
        </a:solidFill>
      </a:ln>
    </cs:spPr>
  </cs:upBar>
  <cs:valueAxis>
    <cs:lnRef idx="0"/>
    <cs:fillRef idx="0"/>
    <cs:effectRef idx="0"/>
    <cs:fontRef idx="minor">
      <a:schemeClr val="lt1"/>
    </cs:fontRef>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5216525" cy="350838"/>
          </a:xfrm>
          <a:prstGeom prst="rect">
            <a:avLst/>
          </a:prstGeom>
          <a:noFill/>
          <a:ln w="9525">
            <a:noFill/>
            <a:miter lim="800000"/>
            <a:headEnd/>
            <a:tailEnd/>
          </a:ln>
          <a:effectLst/>
        </p:spPr>
        <p:txBody>
          <a:bodyPr vert="horz" wrap="square" lIns="109600" tIns="54800" rIns="109600" bIns="54800" numCol="1" anchor="t" anchorCtr="0" compatLnSpc="1">
            <a:prstTxWarp prst="textNoShape">
              <a:avLst/>
            </a:prstTxWarp>
          </a:bodyPr>
          <a:lstStyle>
            <a:lvl1pPr defTabSz="1095375" eaLnBrk="0" hangingPunct="0">
              <a:defRPr sz="1400">
                <a:effectLst/>
                <a:cs typeface="+mn-cs"/>
              </a:defRPr>
            </a:lvl1pPr>
          </a:lstStyle>
          <a:p>
            <a:pPr>
              <a:defRPr/>
            </a:pPr>
            <a:endParaRPr lang="en-US"/>
          </a:p>
        </p:txBody>
      </p:sp>
      <p:sp>
        <p:nvSpPr>
          <p:cNvPr id="6147" name="Rectangle 3"/>
          <p:cNvSpPr>
            <a:spLocks noGrp="1" noChangeArrowheads="1"/>
          </p:cNvSpPr>
          <p:nvPr>
            <p:ph type="dt" sz="quarter" idx="1"/>
          </p:nvPr>
        </p:nvSpPr>
        <p:spPr bwMode="auto">
          <a:xfrm>
            <a:off x="6819900" y="0"/>
            <a:ext cx="5218113" cy="350838"/>
          </a:xfrm>
          <a:prstGeom prst="rect">
            <a:avLst/>
          </a:prstGeom>
          <a:noFill/>
          <a:ln w="9525">
            <a:noFill/>
            <a:miter lim="800000"/>
            <a:headEnd/>
            <a:tailEnd/>
          </a:ln>
          <a:effectLst/>
        </p:spPr>
        <p:txBody>
          <a:bodyPr vert="horz" wrap="square" lIns="109600" tIns="54800" rIns="109600" bIns="54800" numCol="1" anchor="t" anchorCtr="0" compatLnSpc="1">
            <a:prstTxWarp prst="textNoShape">
              <a:avLst/>
            </a:prstTxWarp>
          </a:bodyPr>
          <a:lstStyle>
            <a:lvl1pPr algn="r" defTabSz="1095375" eaLnBrk="0" hangingPunct="0">
              <a:defRPr sz="1400">
                <a:effectLst/>
                <a:cs typeface="+mn-cs"/>
              </a:defRPr>
            </a:lvl1pPr>
          </a:lstStyle>
          <a:p>
            <a:pPr>
              <a:defRPr/>
            </a:pPr>
            <a:endParaRPr lang="en-US"/>
          </a:p>
        </p:txBody>
      </p:sp>
      <p:sp>
        <p:nvSpPr>
          <p:cNvPr id="6148" name="Rectangle 4"/>
          <p:cNvSpPr>
            <a:spLocks noGrp="1" noChangeArrowheads="1"/>
          </p:cNvSpPr>
          <p:nvPr>
            <p:ph type="ftr" sz="quarter" idx="2"/>
          </p:nvPr>
        </p:nvSpPr>
        <p:spPr bwMode="auto">
          <a:xfrm>
            <a:off x="0" y="6657975"/>
            <a:ext cx="5216525" cy="350838"/>
          </a:xfrm>
          <a:prstGeom prst="rect">
            <a:avLst/>
          </a:prstGeom>
          <a:noFill/>
          <a:ln w="9525">
            <a:noFill/>
            <a:miter lim="800000"/>
            <a:headEnd/>
            <a:tailEnd/>
          </a:ln>
          <a:effectLst/>
        </p:spPr>
        <p:txBody>
          <a:bodyPr vert="horz" wrap="square" lIns="109600" tIns="54800" rIns="109600" bIns="54800" numCol="1" anchor="b" anchorCtr="0" compatLnSpc="1">
            <a:prstTxWarp prst="textNoShape">
              <a:avLst/>
            </a:prstTxWarp>
          </a:bodyPr>
          <a:lstStyle>
            <a:lvl1pPr defTabSz="1095375" eaLnBrk="0" hangingPunct="0">
              <a:defRPr sz="1400">
                <a:effectLst/>
                <a:cs typeface="+mn-cs"/>
              </a:defRPr>
            </a:lvl1pPr>
          </a:lstStyle>
          <a:p>
            <a:pPr>
              <a:defRPr/>
            </a:pPr>
            <a:endParaRPr lang="en-US"/>
          </a:p>
        </p:txBody>
      </p:sp>
      <p:sp>
        <p:nvSpPr>
          <p:cNvPr id="6149" name="Rectangle 5"/>
          <p:cNvSpPr>
            <a:spLocks noGrp="1" noChangeArrowheads="1"/>
          </p:cNvSpPr>
          <p:nvPr>
            <p:ph type="sldNum" sz="quarter" idx="3"/>
          </p:nvPr>
        </p:nvSpPr>
        <p:spPr bwMode="auto">
          <a:xfrm>
            <a:off x="6819900" y="6657975"/>
            <a:ext cx="5218113" cy="350838"/>
          </a:xfrm>
          <a:prstGeom prst="rect">
            <a:avLst/>
          </a:prstGeom>
          <a:noFill/>
          <a:ln w="9525">
            <a:noFill/>
            <a:miter lim="800000"/>
            <a:headEnd/>
            <a:tailEnd/>
          </a:ln>
          <a:effectLst/>
        </p:spPr>
        <p:txBody>
          <a:bodyPr vert="horz" wrap="square" lIns="109600" tIns="54800" rIns="109600" bIns="54800" numCol="1" anchor="b" anchorCtr="0" compatLnSpc="1">
            <a:prstTxWarp prst="textNoShape">
              <a:avLst/>
            </a:prstTxWarp>
          </a:bodyPr>
          <a:lstStyle>
            <a:lvl1pPr algn="r" defTabSz="1095375" eaLnBrk="0" hangingPunct="0">
              <a:defRPr sz="1400">
                <a:effectLst/>
                <a:cs typeface="+mn-cs"/>
              </a:defRPr>
            </a:lvl1pPr>
          </a:lstStyle>
          <a:p>
            <a:pPr>
              <a:defRPr/>
            </a:pPr>
            <a:fld id="{65874228-AFA7-49D8-9CCC-100813F4ABBC}" type="slidenum">
              <a:rPr lang="en-US"/>
              <a:pPr>
                <a:defRPr/>
              </a:pPr>
              <a:t>‹#›</a:t>
            </a:fld>
            <a:endParaRPr lang="en-US"/>
          </a:p>
        </p:txBody>
      </p:sp>
    </p:spTree>
    <p:extLst>
      <p:ext uri="{BB962C8B-B14F-4D97-AF65-F5344CB8AC3E}">
        <p14:creationId xmlns:p14="http://schemas.microsoft.com/office/powerpoint/2010/main" val="16706922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5189538" cy="347663"/>
          </a:xfrm>
          <a:prstGeom prst="rect">
            <a:avLst/>
          </a:prstGeom>
          <a:noFill/>
          <a:ln w="9525">
            <a:noFill/>
            <a:miter lim="800000"/>
            <a:headEnd/>
            <a:tailEnd/>
          </a:ln>
          <a:effectLst/>
        </p:spPr>
        <p:txBody>
          <a:bodyPr vert="horz" wrap="square" lIns="109592" tIns="54795" rIns="109592" bIns="54795" numCol="1" anchor="t" anchorCtr="0" compatLnSpc="1">
            <a:prstTxWarp prst="textNoShape">
              <a:avLst/>
            </a:prstTxWarp>
          </a:bodyPr>
          <a:lstStyle>
            <a:lvl1pPr defTabSz="1095375" eaLnBrk="0" hangingPunct="0">
              <a:defRPr sz="1400">
                <a:effectLst/>
                <a:cs typeface="+mn-cs"/>
              </a:defRPr>
            </a:lvl1pPr>
          </a:lstStyle>
          <a:p>
            <a:pPr>
              <a:defRPr/>
            </a:pPr>
            <a:endParaRPr lang="en-US"/>
          </a:p>
        </p:txBody>
      </p:sp>
      <p:sp>
        <p:nvSpPr>
          <p:cNvPr id="4099" name="Rectangle 3"/>
          <p:cNvSpPr>
            <a:spLocks noGrp="1" noChangeArrowheads="1"/>
          </p:cNvSpPr>
          <p:nvPr>
            <p:ph type="dt" idx="1"/>
          </p:nvPr>
        </p:nvSpPr>
        <p:spPr bwMode="auto">
          <a:xfrm>
            <a:off x="6829425" y="0"/>
            <a:ext cx="5191125" cy="347663"/>
          </a:xfrm>
          <a:prstGeom prst="rect">
            <a:avLst/>
          </a:prstGeom>
          <a:noFill/>
          <a:ln w="9525">
            <a:noFill/>
            <a:miter lim="800000"/>
            <a:headEnd/>
            <a:tailEnd/>
          </a:ln>
          <a:effectLst/>
        </p:spPr>
        <p:txBody>
          <a:bodyPr vert="horz" wrap="square" lIns="109592" tIns="54795" rIns="109592" bIns="54795" numCol="1" anchor="t" anchorCtr="0" compatLnSpc="1">
            <a:prstTxWarp prst="textNoShape">
              <a:avLst/>
            </a:prstTxWarp>
          </a:bodyPr>
          <a:lstStyle>
            <a:lvl1pPr algn="r" defTabSz="1095375" eaLnBrk="0" hangingPunct="0">
              <a:defRPr sz="1400">
                <a:effectLst/>
                <a:cs typeface="+mn-cs"/>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4183063" y="519113"/>
            <a:ext cx="3648075" cy="26606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1639888" y="3352800"/>
            <a:ext cx="8740775" cy="3124200"/>
          </a:xfrm>
          <a:prstGeom prst="rect">
            <a:avLst/>
          </a:prstGeom>
          <a:noFill/>
          <a:ln w="9525">
            <a:noFill/>
            <a:miter lim="800000"/>
            <a:headEnd/>
            <a:tailEnd/>
          </a:ln>
          <a:effectLst/>
        </p:spPr>
        <p:txBody>
          <a:bodyPr vert="horz" wrap="square" lIns="109592" tIns="54795" rIns="109592" bIns="5479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6650038"/>
            <a:ext cx="5189538" cy="346075"/>
          </a:xfrm>
          <a:prstGeom prst="rect">
            <a:avLst/>
          </a:prstGeom>
          <a:noFill/>
          <a:ln w="9525">
            <a:noFill/>
            <a:miter lim="800000"/>
            <a:headEnd/>
            <a:tailEnd/>
          </a:ln>
          <a:effectLst/>
        </p:spPr>
        <p:txBody>
          <a:bodyPr vert="horz" wrap="square" lIns="109592" tIns="54795" rIns="109592" bIns="54795" numCol="1" anchor="b" anchorCtr="0" compatLnSpc="1">
            <a:prstTxWarp prst="textNoShape">
              <a:avLst/>
            </a:prstTxWarp>
          </a:bodyPr>
          <a:lstStyle>
            <a:lvl1pPr defTabSz="1095375" eaLnBrk="0" hangingPunct="0">
              <a:defRPr sz="1400">
                <a:effectLst/>
                <a:cs typeface="+mn-cs"/>
              </a:defRPr>
            </a:lvl1pPr>
          </a:lstStyle>
          <a:p>
            <a:pPr>
              <a:defRPr/>
            </a:pPr>
            <a:endParaRPr lang="en-US"/>
          </a:p>
        </p:txBody>
      </p:sp>
      <p:sp>
        <p:nvSpPr>
          <p:cNvPr id="4103" name="Rectangle 7"/>
          <p:cNvSpPr>
            <a:spLocks noGrp="1" noChangeArrowheads="1"/>
          </p:cNvSpPr>
          <p:nvPr>
            <p:ph type="sldNum" sz="quarter" idx="5"/>
          </p:nvPr>
        </p:nvSpPr>
        <p:spPr bwMode="auto">
          <a:xfrm>
            <a:off x="6829425" y="6650038"/>
            <a:ext cx="5191125" cy="346075"/>
          </a:xfrm>
          <a:prstGeom prst="rect">
            <a:avLst/>
          </a:prstGeom>
          <a:noFill/>
          <a:ln w="9525">
            <a:noFill/>
            <a:miter lim="800000"/>
            <a:headEnd/>
            <a:tailEnd/>
          </a:ln>
          <a:effectLst/>
        </p:spPr>
        <p:txBody>
          <a:bodyPr vert="horz" wrap="square" lIns="109592" tIns="54795" rIns="109592" bIns="54795" numCol="1" anchor="b" anchorCtr="0" compatLnSpc="1">
            <a:prstTxWarp prst="textNoShape">
              <a:avLst/>
            </a:prstTxWarp>
          </a:bodyPr>
          <a:lstStyle>
            <a:lvl1pPr algn="r" defTabSz="1095375" eaLnBrk="0" hangingPunct="0">
              <a:defRPr sz="1400">
                <a:effectLst/>
                <a:cs typeface="+mn-cs"/>
              </a:defRPr>
            </a:lvl1pPr>
          </a:lstStyle>
          <a:p>
            <a:pPr>
              <a:defRPr/>
            </a:pPr>
            <a:fld id="{465490B6-D989-45D1-AA48-54F781F02022}" type="slidenum">
              <a:rPr lang="en-US"/>
              <a:pPr>
                <a:defRPr/>
              </a:pPr>
              <a:t>‹#›</a:t>
            </a:fld>
            <a:endParaRPr lang="en-US"/>
          </a:p>
        </p:txBody>
      </p:sp>
    </p:spTree>
    <p:extLst>
      <p:ext uri="{BB962C8B-B14F-4D97-AF65-F5344CB8AC3E}">
        <p14:creationId xmlns:p14="http://schemas.microsoft.com/office/powerpoint/2010/main" val="39215879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17120D4A-72B3-4B6C-9C77-11A55AA5C374}" type="slidenum">
              <a:rPr lang="en-US" smtClean="0">
                <a:cs typeface="Arial" charset="0"/>
              </a:rPr>
              <a:pPr/>
              <a:t>1</a:t>
            </a:fld>
            <a:endParaRPr lang="en-US">
              <a:cs typeface="Arial" charset="0"/>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2395608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1436" y="29870400"/>
            <a:ext cx="43879771" cy="21336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950208" y="3541776"/>
            <a:ext cx="36210240" cy="16642080"/>
          </a:xfrm>
        </p:spPr>
        <p:txBody>
          <a:bodyPr anchor="b">
            <a:normAutofit/>
          </a:bodyPr>
          <a:lstStyle>
            <a:lvl1pPr algn="l">
              <a:lnSpc>
                <a:spcPct val="85000"/>
              </a:lnSpc>
              <a:defRPr sz="37334" spc="-233"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3960182" y="20792898"/>
            <a:ext cx="36210240" cy="5334000"/>
          </a:xfrm>
        </p:spPr>
        <p:txBody>
          <a:bodyPr lIns="91440" rIns="91440">
            <a:normAutofit/>
          </a:bodyPr>
          <a:lstStyle>
            <a:lvl1pPr marL="0" indent="0" algn="l">
              <a:buNone/>
              <a:defRPr sz="11200" cap="all" spc="933" baseline="0">
                <a:solidFill>
                  <a:schemeClr val="tx2"/>
                </a:solidFill>
                <a:latin typeface="+mj-lt"/>
              </a:defRPr>
            </a:lvl1pPr>
            <a:lvl2pPr marL="2133615" indent="0" algn="ctr">
              <a:buNone/>
              <a:defRPr sz="11200"/>
            </a:lvl2pPr>
            <a:lvl3pPr marL="4267230" indent="0" algn="ctr">
              <a:buNone/>
              <a:defRPr sz="11200"/>
            </a:lvl3pPr>
            <a:lvl4pPr marL="6400846" indent="0" algn="ctr">
              <a:buNone/>
              <a:defRPr sz="9333"/>
            </a:lvl4pPr>
            <a:lvl5pPr marL="8534461" indent="0" algn="ctr">
              <a:buNone/>
              <a:defRPr sz="9333"/>
            </a:lvl5pPr>
            <a:lvl6pPr marL="10668076" indent="0" algn="ctr">
              <a:buNone/>
              <a:defRPr sz="9333"/>
            </a:lvl6pPr>
            <a:lvl7pPr marL="12801691" indent="0" algn="ctr">
              <a:buNone/>
              <a:defRPr sz="9333"/>
            </a:lvl7pPr>
            <a:lvl8pPr marL="14935307" indent="0" algn="ctr">
              <a:buNone/>
              <a:defRPr sz="9333"/>
            </a:lvl8pPr>
            <a:lvl9pPr marL="17068922" indent="0" algn="ctr">
              <a:buNone/>
              <a:defRPr sz="933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4347571" y="20269200"/>
            <a:ext cx="35551872"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2" y="29560139"/>
            <a:ext cx="43891205" cy="3079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29880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DDF080-5E8C-48AD-84E5-6C08B304C14E}" type="datetimeFigureOut">
              <a:rPr lang="en-US" smtClean="0"/>
              <a:t>9/7/2017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333891-D5E7-4C7B-BF1D-E855E53CB5A8}" type="slidenum">
              <a:rPr lang="en-US" smtClean="0"/>
              <a:t>‹#›</a:t>
            </a:fld>
            <a:endParaRPr lang="en-US" dirty="0"/>
          </a:p>
        </p:txBody>
      </p:sp>
    </p:spTree>
    <p:extLst>
      <p:ext uri="{BB962C8B-B14F-4D97-AF65-F5344CB8AC3E}">
        <p14:creationId xmlns:p14="http://schemas.microsoft.com/office/powerpoint/2010/main" val="134420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1436" y="29870400"/>
            <a:ext cx="43879771" cy="21336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0" y="29560141"/>
            <a:ext cx="43891147" cy="29870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31409642" y="1924076"/>
            <a:ext cx="9464040" cy="2687952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924076"/>
            <a:ext cx="27843480" cy="26879524"/>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75040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DDF080-5E8C-48AD-84E5-6C08B304C14E}" type="datetimeFigureOut">
              <a:rPr lang="en-US" smtClean="0"/>
              <a:t>9/7/2017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333891-D5E7-4C7B-BF1D-E855E53CB5A8}" type="slidenum">
              <a:rPr lang="en-US" smtClean="0"/>
              <a:t>‹#›</a:t>
            </a:fld>
            <a:endParaRPr lang="en-US" dirty="0"/>
          </a:p>
        </p:txBody>
      </p:sp>
    </p:spTree>
    <p:extLst>
      <p:ext uri="{BB962C8B-B14F-4D97-AF65-F5344CB8AC3E}">
        <p14:creationId xmlns:p14="http://schemas.microsoft.com/office/powerpoint/2010/main" val="4251272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11436" y="29870400"/>
            <a:ext cx="43879771" cy="21336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950208" y="3541776"/>
            <a:ext cx="36210240" cy="16642080"/>
          </a:xfrm>
        </p:spPr>
        <p:txBody>
          <a:bodyPr anchor="b" anchorCtr="0">
            <a:normAutofit/>
          </a:bodyPr>
          <a:lstStyle>
            <a:lvl1pPr>
              <a:lnSpc>
                <a:spcPct val="85000"/>
              </a:lnSpc>
              <a:defRPr sz="37334"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950208" y="20781264"/>
            <a:ext cx="36210240" cy="5334000"/>
          </a:xfrm>
        </p:spPr>
        <p:txBody>
          <a:bodyPr lIns="91440" rIns="91440" anchor="t" anchorCtr="0">
            <a:normAutofit/>
          </a:bodyPr>
          <a:lstStyle>
            <a:lvl1pPr marL="0" indent="0">
              <a:buNone/>
              <a:defRPr sz="11200" cap="all" spc="933" baseline="0">
                <a:solidFill>
                  <a:schemeClr val="tx2"/>
                </a:solidFill>
                <a:latin typeface="+mj-lt"/>
              </a:defRPr>
            </a:lvl1pPr>
            <a:lvl2pPr marL="2133615" indent="0">
              <a:buNone/>
              <a:defRPr sz="8400">
                <a:solidFill>
                  <a:schemeClr val="tx1">
                    <a:tint val="75000"/>
                  </a:schemeClr>
                </a:solidFill>
              </a:defRPr>
            </a:lvl2pPr>
            <a:lvl3pPr marL="4267230" indent="0">
              <a:buNone/>
              <a:defRPr sz="7467">
                <a:solidFill>
                  <a:schemeClr val="tx1">
                    <a:tint val="75000"/>
                  </a:schemeClr>
                </a:solidFill>
              </a:defRPr>
            </a:lvl3pPr>
            <a:lvl4pPr marL="6400846" indent="0">
              <a:buNone/>
              <a:defRPr sz="6533">
                <a:solidFill>
                  <a:schemeClr val="tx1">
                    <a:tint val="75000"/>
                  </a:schemeClr>
                </a:solidFill>
              </a:defRPr>
            </a:lvl4pPr>
            <a:lvl5pPr marL="8534461" indent="0">
              <a:buNone/>
              <a:defRPr sz="6533">
                <a:solidFill>
                  <a:schemeClr val="tx1">
                    <a:tint val="75000"/>
                  </a:schemeClr>
                </a:solidFill>
              </a:defRPr>
            </a:lvl5pPr>
            <a:lvl6pPr marL="10668076" indent="0">
              <a:buNone/>
              <a:defRPr sz="6533">
                <a:solidFill>
                  <a:schemeClr val="tx1">
                    <a:tint val="75000"/>
                  </a:schemeClr>
                </a:solidFill>
              </a:defRPr>
            </a:lvl6pPr>
            <a:lvl7pPr marL="12801691" indent="0">
              <a:buNone/>
              <a:defRPr sz="6533">
                <a:solidFill>
                  <a:schemeClr val="tx1">
                    <a:tint val="75000"/>
                  </a:schemeClr>
                </a:solidFill>
              </a:defRPr>
            </a:lvl7pPr>
            <a:lvl8pPr marL="14935307" indent="0">
              <a:buNone/>
              <a:defRPr sz="6533">
                <a:solidFill>
                  <a:schemeClr val="tx1">
                    <a:tint val="75000"/>
                  </a:schemeClr>
                </a:solidFill>
              </a:defRPr>
            </a:lvl8pPr>
            <a:lvl9pPr marL="17068922" indent="0">
              <a:buNone/>
              <a:defRPr sz="6533">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4347571" y="20269200"/>
            <a:ext cx="35551872"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2" y="29560139"/>
            <a:ext cx="43891205" cy="3079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86386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3950208" y="1337488"/>
            <a:ext cx="36210240" cy="67701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3950208" y="8613425"/>
            <a:ext cx="17775936" cy="1877568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384512" y="8613430"/>
            <a:ext cx="17775936" cy="1877568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9/7/2017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63608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3950208" y="1337488"/>
            <a:ext cx="36210240" cy="6770199"/>
          </a:xfrm>
        </p:spPr>
        <p:txBody>
          <a:bodyPr/>
          <a:lstStyle/>
          <a:p>
            <a:r>
              <a:rPr lang="en-US"/>
              <a:t>Click to edit Master title style</a:t>
            </a:r>
            <a:endParaRPr lang="en-US" dirty="0"/>
          </a:p>
        </p:txBody>
      </p:sp>
      <p:sp>
        <p:nvSpPr>
          <p:cNvPr id="3" name="Text Placeholder 2"/>
          <p:cNvSpPr>
            <a:spLocks noGrp="1"/>
          </p:cNvSpPr>
          <p:nvPr>
            <p:ph type="body" idx="1"/>
          </p:nvPr>
        </p:nvSpPr>
        <p:spPr>
          <a:xfrm>
            <a:off x="3950208" y="8614909"/>
            <a:ext cx="17775936" cy="3435983"/>
          </a:xfrm>
        </p:spPr>
        <p:txBody>
          <a:bodyPr lIns="91440" rIns="91440" anchor="ctr">
            <a:normAutofit/>
          </a:bodyPr>
          <a:lstStyle>
            <a:lvl1pPr marL="0" indent="0">
              <a:buNone/>
              <a:defRPr sz="9333" b="0" cap="all" baseline="0">
                <a:solidFill>
                  <a:schemeClr val="tx2"/>
                </a:solidFill>
              </a:defRPr>
            </a:lvl1pPr>
            <a:lvl2pPr marL="2133615" indent="0">
              <a:buNone/>
              <a:defRPr sz="9333" b="1"/>
            </a:lvl2pPr>
            <a:lvl3pPr marL="4267230" indent="0">
              <a:buNone/>
              <a:defRPr sz="8400" b="1"/>
            </a:lvl3pPr>
            <a:lvl4pPr marL="6400846" indent="0">
              <a:buNone/>
              <a:defRPr sz="7467" b="1"/>
            </a:lvl4pPr>
            <a:lvl5pPr marL="8534461" indent="0">
              <a:buNone/>
              <a:defRPr sz="7467" b="1"/>
            </a:lvl5pPr>
            <a:lvl6pPr marL="10668076" indent="0">
              <a:buNone/>
              <a:defRPr sz="7467" b="1"/>
            </a:lvl6pPr>
            <a:lvl7pPr marL="12801691" indent="0">
              <a:buNone/>
              <a:defRPr sz="7467" b="1"/>
            </a:lvl7pPr>
            <a:lvl8pPr marL="14935307" indent="0">
              <a:buNone/>
              <a:defRPr sz="7467" b="1"/>
            </a:lvl8pPr>
            <a:lvl9pPr marL="17068922" indent="0">
              <a:buNone/>
              <a:defRPr sz="7467" b="1"/>
            </a:lvl9pPr>
          </a:lstStyle>
          <a:p>
            <a:pPr lvl="0"/>
            <a:r>
              <a:rPr lang="en-US"/>
              <a:t>Edit Master text styles</a:t>
            </a:r>
          </a:p>
        </p:txBody>
      </p:sp>
      <p:sp>
        <p:nvSpPr>
          <p:cNvPr id="4" name="Content Placeholder 3"/>
          <p:cNvSpPr>
            <a:spLocks noGrp="1"/>
          </p:cNvSpPr>
          <p:nvPr>
            <p:ph sz="half" idx="2"/>
          </p:nvPr>
        </p:nvSpPr>
        <p:spPr>
          <a:xfrm>
            <a:off x="3950208" y="12050892"/>
            <a:ext cx="17775936" cy="1576493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384512" y="8614909"/>
            <a:ext cx="17775936" cy="3435983"/>
          </a:xfrm>
        </p:spPr>
        <p:txBody>
          <a:bodyPr lIns="91440" rIns="91440" anchor="ctr">
            <a:normAutofit/>
          </a:bodyPr>
          <a:lstStyle>
            <a:lvl1pPr marL="0" indent="0">
              <a:buNone/>
              <a:defRPr sz="9333" b="0" cap="all" baseline="0">
                <a:solidFill>
                  <a:schemeClr val="tx2"/>
                </a:solidFill>
              </a:defRPr>
            </a:lvl1pPr>
            <a:lvl2pPr marL="2133615" indent="0">
              <a:buNone/>
              <a:defRPr sz="9333" b="1"/>
            </a:lvl2pPr>
            <a:lvl3pPr marL="4267230" indent="0">
              <a:buNone/>
              <a:defRPr sz="8400" b="1"/>
            </a:lvl3pPr>
            <a:lvl4pPr marL="6400846" indent="0">
              <a:buNone/>
              <a:defRPr sz="7467" b="1"/>
            </a:lvl4pPr>
            <a:lvl5pPr marL="8534461" indent="0">
              <a:buNone/>
              <a:defRPr sz="7467" b="1"/>
            </a:lvl5pPr>
            <a:lvl6pPr marL="10668076" indent="0">
              <a:buNone/>
              <a:defRPr sz="7467" b="1"/>
            </a:lvl6pPr>
            <a:lvl7pPr marL="12801691" indent="0">
              <a:buNone/>
              <a:defRPr sz="7467" b="1"/>
            </a:lvl7pPr>
            <a:lvl8pPr marL="14935307" indent="0">
              <a:buNone/>
              <a:defRPr sz="7467" b="1"/>
            </a:lvl8pPr>
            <a:lvl9pPr marL="17068922" indent="0">
              <a:buNone/>
              <a:defRPr sz="7467" b="1"/>
            </a:lvl9pPr>
          </a:lstStyle>
          <a:p>
            <a:pPr lvl="0"/>
            <a:r>
              <a:rPr lang="en-US"/>
              <a:t>Edit Master text styles</a:t>
            </a:r>
          </a:p>
        </p:txBody>
      </p:sp>
      <p:sp>
        <p:nvSpPr>
          <p:cNvPr id="6" name="Content Placeholder 5"/>
          <p:cNvSpPr>
            <a:spLocks noGrp="1"/>
          </p:cNvSpPr>
          <p:nvPr>
            <p:ph sz="quarter" idx="4"/>
          </p:nvPr>
        </p:nvSpPr>
        <p:spPr>
          <a:xfrm>
            <a:off x="22384512" y="12050892"/>
            <a:ext cx="17775936" cy="1576493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9/7/2017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45813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9/7/2017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26350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1436" y="29870400"/>
            <a:ext cx="43879771" cy="21336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60" y="29560141"/>
            <a:ext cx="43879771" cy="29870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1BEF0D-F0BB-DE4B-95CE-6DB70DBA9567}" type="datetimeFigureOut">
              <a:rPr lang="en-US" smtClean="0"/>
              <a:pPr/>
              <a:t>9/7/2017</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42870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65" y="0"/>
            <a:ext cx="14582846" cy="32004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4544254" y="0"/>
            <a:ext cx="230429" cy="32004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45920" y="2773675"/>
            <a:ext cx="11521440" cy="10668000"/>
          </a:xfrm>
        </p:spPr>
        <p:txBody>
          <a:bodyPr anchor="b">
            <a:normAutofit/>
          </a:bodyPr>
          <a:lstStyle>
            <a:lvl1pPr>
              <a:defRPr sz="168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17282160" y="3413760"/>
            <a:ext cx="23372064" cy="24536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645920" y="13655040"/>
            <a:ext cx="11521440" cy="15769245"/>
          </a:xfrm>
        </p:spPr>
        <p:txBody>
          <a:bodyPr lIns="91440" rIns="91440">
            <a:normAutofit/>
          </a:bodyPr>
          <a:lstStyle>
            <a:lvl1pPr marL="0" indent="0">
              <a:buNone/>
              <a:defRPr sz="7000">
                <a:solidFill>
                  <a:srgbClr val="FFFFFF"/>
                </a:solidFill>
              </a:defRPr>
            </a:lvl1pPr>
            <a:lvl2pPr marL="2133615" indent="0">
              <a:buNone/>
              <a:defRPr sz="5600"/>
            </a:lvl2pPr>
            <a:lvl3pPr marL="4267230" indent="0">
              <a:buNone/>
              <a:defRPr sz="4667"/>
            </a:lvl3pPr>
            <a:lvl4pPr marL="6400846" indent="0">
              <a:buNone/>
              <a:defRPr sz="4200"/>
            </a:lvl4pPr>
            <a:lvl5pPr marL="8534461" indent="0">
              <a:buNone/>
              <a:defRPr sz="4200"/>
            </a:lvl5pPr>
            <a:lvl6pPr marL="10668076" indent="0">
              <a:buNone/>
              <a:defRPr sz="4200"/>
            </a:lvl6pPr>
            <a:lvl7pPr marL="12801691" indent="0">
              <a:buNone/>
              <a:defRPr sz="4200"/>
            </a:lvl7pPr>
            <a:lvl8pPr marL="14935307" indent="0">
              <a:buNone/>
              <a:defRPr sz="4200"/>
            </a:lvl8pPr>
            <a:lvl9pPr marL="17068922" indent="0">
              <a:buNone/>
              <a:defRPr sz="4200"/>
            </a:lvl9pPr>
          </a:lstStyle>
          <a:p>
            <a:pPr lvl="0"/>
            <a:r>
              <a:rPr lang="en-US"/>
              <a:t>Edit Master text styles</a:t>
            </a:r>
          </a:p>
        </p:txBody>
      </p:sp>
      <p:sp>
        <p:nvSpPr>
          <p:cNvPr id="5" name="Date Placeholder 4"/>
          <p:cNvSpPr>
            <a:spLocks noGrp="1"/>
          </p:cNvSpPr>
          <p:nvPr>
            <p:ph type="dt" sz="half" idx="10"/>
          </p:nvPr>
        </p:nvSpPr>
        <p:spPr>
          <a:xfrm>
            <a:off x="1675846" y="30145670"/>
            <a:ext cx="9426638" cy="1703917"/>
          </a:xfrm>
        </p:spPr>
        <p:txBody>
          <a:bodyPr/>
          <a:lstStyle>
            <a:lvl1pPr algn="l">
              <a:defRPr/>
            </a:lvl1pPr>
          </a:lstStyle>
          <a:p>
            <a:fld id="{70DDF080-5E8C-48AD-84E5-6C08B304C14E}" type="datetimeFigureOut">
              <a:rPr lang="en-US" smtClean="0"/>
              <a:t>9/7/2017</a:t>
            </a:fld>
            <a:endParaRPr lang="en-US" dirty="0"/>
          </a:p>
        </p:txBody>
      </p:sp>
      <p:sp>
        <p:nvSpPr>
          <p:cNvPr id="6" name="Footer Placeholder 5"/>
          <p:cNvSpPr>
            <a:spLocks noGrp="1"/>
          </p:cNvSpPr>
          <p:nvPr>
            <p:ph type="ftr" sz="quarter" idx="11"/>
          </p:nvPr>
        </p:nvSpPr>
        <p:spPr>
          <a:xfrm>
            <a:off x="17282160" y="30145670"/>
            <a:ext cx="16733520" cy="1703917"/>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7333891-D5E7-4C7B-BF1D-E855E53CB5A8}" type="slidenum">
              <a:rPr lang="en-US" smtClean="0"/>
              <a:t>‹#›</a:t>
            </a:fld>
            <a:endParaRPr lang="en-US" dirty="0"/>
          </a:p>
        </p:txBody>
      </p:sp>
    </p:spTree>
    <p:extLst>
      <p:ext uri="{BB962C8B-B14F-4D97-AF65-F5344CB8AC3E}">
        <p14:creationId xmlns:p14="http://schemas.microsoft.com/office/powerpoint/2010/main" val="4251322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3" y="23114000"/>
            <a:ext cx="43879771" cy="8890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60" y="22937021"/>
            <a:ext cx="43879771" cy="29870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950208" y="23682960"/>
            <a:ext cx="36409123" cy="3840480"/>
          </a:xfrm>
        </p:spPr>
        <p:txBody>
          <a:bodyPr tIns="0" bIns="0" anchor="b">
            <a:noAutofit/>
          </a:bodyPr>
          <a:lstStyle>
            <a:lvl1pPr>
              <a:defRPr sz="168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 y="0"/>
            <a:ext cx="43891147" cy="22937021"/>
          </a:xfrm>
          <a:solidFill>
            <a:schemeClr val="bg2">
              <a:lumMod val="90000"/>
            </a:schemeClr>
          </a:solidFill>
        </p:spPr>
        <p:txBody>
          <a:bodyPr lIns="457200" tIns="457200" anchor="t"/>
          <a:lstStyle>
            <a:lvl1pPr marL="0" indent="0">
              <a:buNone/>
              <a:defRPr sz="14933"/>
            </a:lvl1pPr>
            <a:lvl2pPr marL="2133615" indent="0">
              <a:buNone/>
              <a:defRPr sz="13067"/>
            </a:lvl2pPr>
            <a:lvl3pPr marL="4267230" indent="0">
              <a:buNone/>
              <a:defRPr sz="11200"/>
            </a:lvl3pPr>
            <a:lvl4pPr marL="6400846" indent="0">
              <a:buNone/>
              <a:defRPr sz="9333"/>
            </a:lvl4pPr>
            <a:lvl5pPr marL="8534461" indent="0">
              <a:buNone/>
              <a:defRPr sz="9333"/>
            </a:lvl5pPr>
            <a:lvl6pPr marL="10668076" indent="0">
              <a:buNone/>
              <a:defRPr sz="9333"/>
            </a:lvl6pPr>
            <a:lvl7pPr marL="12801691" indent="0">
              <a:buNone/>
              <a:defRPr sz="9333"/>
            </a:lvl7pPr>
            <a:lvl8pPr marL="14935307" indent="0">
              <a:buNone/>
              <a:defRPr sz="9333"/>
            </a:lvl8pPr>
            <a:lvl9pPr marL="17068922" indent="0">
              <a:buNone/>
              <a:defRPr sz="9333"/>
            </a:lvl9pPr>
          </a:lstStyle>
          <a:p>
            <a:r>
              <a:rPr lang="en-US"/>
              <a:t>Click icon to add picture</a:t>
            </a:r>
            <a:endParaRPr lang="en-US" dirty="0"/>
          </a:p>
        </p:txBody>
      </p:sp>
      <p:sp>
        <p:nvSpPr>
          <p:cNvPr id="4" name="Text Placeholder 3"/>
          <p:cNvSpPr>
            <a:spLocks noGrp="1"/>
          </p:cNvSpPr>
          <p:nvPr>
            <p:ph type="body" sz="half" idx="2"/>
          </p:nvPr>
        </p:nvSpPr>
        <p:spPr>
          <a:xfrm>
            <a:off x="3950208" y="27566112"/>
            <a:ext cx="36429696" cy="2773680"/>
          </a:xfrm>
        </p:spPr>
        <p:txBody>
          <a:bodyPr lIns="91440" tIns="0" rIns="91440" bIns="0">
            <a:normAutofit/>
          </a:bodyPr>
          <a:lstStyle>
            <a:lvl1pPr marL="0" indent="0">
              <a:spcBef>
                <a:spcPts val="0"/>
              </a:spcBef>
              <a:spcAft>
                <a:spcPts val="2800"/>
              </a:spcAft>
              <a:buNone/>
              <a:defRPr sz="7000">
                <a:solidFill>
                  <a:srgbClr val="FFFFFF"/>
                </a:solidFill>
              </a:defRPr>
            </a:lvl1pPr>
            <a:lvl2pPr marL="2133615" indent="0">
              <a:buNone/>
              <a:defRPr sz="5600"/>
            </a:lvl2pPr>
            <a:lvl3pPr marL="4267230" indent="0">
              <a:buNone/>
              <a:defRPr sz="4667"/>
            </a:lvl3pPr>
            <a:lvl4pPr marL="6400846" indent="0">
              <a:buNone/>
              <a:defRPr sz="4200"/>
            </a:lvl4pPr>
            <a:lvl5pPr marL="8534461" indent="0">
              <a:buNone/>
              <a:defRPr sz="4200"/>
            </a:lvl5pPr>
            <a:lvl6pPr marL="10668076" indent="0">
              <a:buNone/>
              <a:defRPr sz="4200"/>
            </a:lvl6pPr>
            <a:lvl7pPr marL="12801691" indent="0">
              <a:buNone/>
              <a:defRPr sz="4200"/>
            </a:lvl7pPr>
            <a:lvl8pPr marL="14935307" indent="0">
              <a:buNone/>
              <a:defRPr sz="4200"/>
            </a:lvl8pPr>
            <a:lvl9pPr marL="17068922" indent="0">
              <a:buNone/>
              <a:defRPr sz="42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07156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2" y="29870400"/>
            <a:ext cx="43891205" cy="21336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 y="29560139"/>
            <a:ext cx="43891205" cy="3079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3950208" y="1337488"/>
            <a:ext cx="36210240" cy="6770199"/>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3950205" y="8613425"/>
            <a:ext cx="36210245" cy="1877568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950215" y="30145670"/>
            <a:ext cx="8900174" cy="1703917"/>
          </a:xfrm>
          <a:prstGeom prst="rect">
            <a:avLst/>
          </a:prstGeom>
        </p:spPr>
        <p:txBody>
          <a:bodyPr vert="horz" lIns="91440" tIns="45720" rIns="91440" bIns="45720" rtlCol="0" anchor="ctr"/>
          <a:lstStyle>
            <a:lvl1pPr algn="l">
              <a:defRPr sz="4200">
                <a:solidFill>
                  <a:srgbClr val="FFFFFF"/>
                </a:solidFill>
              </a:defRPr>
            </a:lvl1pPr>
          </a:lstStyle>
          <a:p>
            <a:fld id="{B61BEF0D-F0BB-DE4B-95CE-6DB70DBA9567}" type="datetimeFigureOut">
              <a:rPr lang="en-US" smtClean="0"/>
              <a:pPr/>
              <a:t>9/7/2017</a:t>
            </a:fld>
            <a:endParaRPr lang="en-US" dirty="0"/>
          </a:p>
        </p:txBody>
      </p:sp>
      <p:sp>
        <p:nvSpPr>
          <p:cNvPr id="5" name="Footer Placeholder 4"/>
          <p:cNvSpPr>
            <a:spLocks noGrp="1"/>
          </p:cNvSpPr>
          <p:nvPr>
            <p:ph type="ftr" sz="quarter" idx="3"/>
          </p:nvPr>
        </p:nvSpPr>
        <p:spPr>
          <a:xfrm>
            <a:off x="13270270" y="30145670"/>
            <a:ext cx="17362094" cy="1703917"/>
          </a:xfrm>
          <a:prstGeom prst="rect">
            <a:avLst/>
          </a:prstGeom>
        </p:spPr>
        <p:txBody>
          <a:bodyPr vert="horz" lIns="91440" tIns="45720" rIns="91440" bIns="45720" rtlCol="0" anchor="ctr"/>
          <a:lstStyle>
            <a:lvl1pPr algn="ctr">
              <a:defRPr sz="42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35641654" y="30145670"/>
            <a:ext cx="4723291" cy="1703917"/>
          </a:xfrm>
          <a:prstGeom prst="rect">
            <a:avLst/>
          </a:prstGeom>
        </p:spPr>
        <p:txBody>
          <a:bodyPr vert="horz" lIns="91440" tIns="45720" rIns="91440" bIns="45720" rtlCol="0" anchor="ctr"/>
          <a:lstStyle>
            <a:lvl1pPr algn="r">
              <a:defRPr sz="4900">
                <a:solidFill>
                  <a:srgbClr val="FFFFFF"/>
                </a:solidFill>
              </a:defRPr>
            </a:lvl1pPr>
          </a:lstStyle>
          <a:p>
            <a:fld id="{D57F1E4F-1CFF-5643-939E-217C01CDF565}" type="slidenum">
              <a:rPr lang="en-US" smtClean="0"/>
              <a:pPr/>
              <a:t>‹#›</a:t>
            </a:fld>
            <a:endParaRPr lang="en-US" dirty="0"/>
          </a:p>
        </p:txBody>
      </p:sp>
      <p:cxnSp>
        <p:nvCxnSpPr>
          <p:cNvPr id="10" name="Straight Connector 9"/>
          <p:cNvCxnSpPr/>
          <p:nvPr/>
        </p:nvCxnSpPr>
        <p:spPr>
          <a:xfrm>
            <a:off x="4296715" y="8109943"/>
            <a:ext cx="35881056"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1811777"/>
      </p:ext>
    </p:extLst>
  </p:cSld>
  <p:clrMap bg1="lt1" tx1="dk1" bg2="lt2" tx2="dk2" accent1="accent1" accent2="accent2" accent3="accent3" accent4="accent4" accent5="accent5" accent6="accent6" hlink="hlink" folHlink="folHlink"/>
  <p:sldLayoutIdLst>
    <p:sldLayoutId id="2147483941" r:id="rId1"/>
    <p:sldLayoutId id="2147483942" r:id="rId2"/>
    <p:sldLayoutId id="2147483943" r:id="rId3"/>
    <p:sldLayoutId id="2147483944" r:id="rId4"/>
    <p:sldLayoutId id="2147483945" r:id="rId5"/>
    <p:sldLayoutId id="2147483946" r:id="rId6"/>
    <p:sldLayoutId id="2147483947" r:id="rId7"/>
    <p:sldLayoutId id="2147483948" r:id="rId8"/>
    <p:sldLayoutId id="2147483949" r:id="rId9"/>
    <p:sldLayoutId id="2147483950" r:id="rId10"/>
    <p:sldLayoutId id="2147483951" r:id="rId11"/>
  </p:sldLayoutIdLst>
  <p:txStyles>
    <p:titleStyle>
      <a:lvl1pPr algn="l" defTabSz="4267230" rtl="0" eaLnBrk="1" latinLnBrk="0" hangingPunct="1">
        <a:lnSpc>
          <a:spcPct val="85000"/>
        </a:lnSpc>
        <a:spcBef>
          <a:spcPct val="0"/>
        </a:spcBef>
        <a:buNone/>
        <a:defRPr sz="22400" kern="1200" spc="-233" baseline="0">
          <a:solidFill>
            <a:schemeClr val="tx1">
              <a:lumMod val="75000"/>
              <a:lumOff val="25000"/>
            </a:schemeClr>
          </a:solidFill>
          <a:latin typeface="+mj-lt"/>
          <a:ea typeface="+mj-ea"/>
          <a:cs typeface="+mj-cs"/>
        </a:defRPr>
      </a:lvl1pPr>
    </p:titleStyle>
    <p:bodyStyle>
      <a:lvl1pPr marL="426723" indent="-426723" algn="l" defTabSz="4267230" rtl="0" eaLnBrk="1" latinLnBrk="0" hangingPunct="1">
        <a:lnSpc>
          <a:spcPct val="90000"/>
        </a:lnSpc>
        <a:spcBef>
          <a:spcPts val="5600"/>
        </a:spcBef>
        <a:spcAft>
          <a:spcPts val="933"/>
        </a:spcAft>
        <a:buClr>
          <a:schemeClr val="accent1"/>
        </a:buClr>
        <a:buSzPct val="100000"/>
        <a:buFont typeface="Calibri" panose="020F0502020204030204" pitchFamily="34" charset="0"/>
        <a:buChar char=" "/>
        <a:defRPr sz="9333" kern="1200">
          <a:solidFill>
            <a:schemeClr val="tx1">
              <a:lumMod val="75000"/>
              <a:lumOff val="25000"/>
            </a:schemeClr>
          </a:solidFill>
          <a:latin typeface="+mn-lt"/>
          <a:ea typeface="+mn-ea"/>
          <a:cs typeface="+mn-cs"/>
        </a:defRPr>
      </a:lvl1pPr>
      <a:lvl2pPr marL="1792237" indent="-853446" algn="l" defTabSz="4267230" rtl="0" eaLnBrk="1" latinLnBrk="0" hangingPunct="1">
        <a:lnSpc>
          <a:spcPct val="90000"/>
        </a:lnSpc>
        <a:spcBef>
          <a:spcPts val="933"/>
        </a:spcBef>
        <a:spcAft>
          <a:spcPts val="1867"/>
        </a:spcAft>
        <a:buClr>
          <a:schemeClr val="accent1"/>
        </a:buClr>
        <a:buFont typeface="Calibri" pitchFamily="34" charset="0"/>
        <a:buChar char="◦"/>
        <a:defRPr sz="8400" kern="1200">
          <a:solidFill>
            <a:schemeClr val="tx1">
              <a:lumMod val="75000"/>
              <a:lumOff val="25000"/>
            </a:schemeClr>
          </a:solidFill>
          <a:latin typeface="+mn-lt"/>
          <a:ea typeface="+mn-ea"/>
          <a:cs typeface="+mn-cs"/>
        </a:defRPr>
      </a:lvl2pPr>
      <a:lvl3pPr marL="2645683" indent="-853446" algn="l" defTabSz="4267230" rtl="0" eaLnBrk="1" latinLnBrk="0" hangingPunct="1">
        <a:lnSpc>
          <a:spcPct val="90000"/>
        </a:lnSpc>
        <a:spcBef>
          <a:spcPts val="933"/>
        </a:spcBef>
        <a:spcAft>
          <a:spcPts val="1867"/>
        </a:spcAft>
        <a:buClr>
          <a:schemeClr val="accent1"/>
        </a:buClr>
        <a:buFont typeface="Calibri" pitchFamily="34" charset="0"/>
        <a:buChar char="◦"/>
        <a:defRPr sz="6533" kern="1200">
          <a:solidFill>
            <a:schemeClr val="tx1">
              <a:lumMod val="75000"/>
              <a:lumOff val="25000"/>
            </a:schemeClr>
          </a:solidFill>
          <a:latin typeface="+mn-lt"/>
          <a:ea typeface="+mn-ea"/>
          <a:cs typeface="+mn-cs"/>
        </a:defRPr>
      </a:lvl3pPr>
      <a:lvl4pPr marL="3499129" indent="-853446" algn="l" defTabSz="4267230" rtl="0" eaLnBrk="1" latinLnBrk="0" hangingPunct="1">
        <a:lnSpc>
          <a:spcPct val="90000"/>
        </a:lnSpc>
        <a:spcBef>
          <a:spcPts val="933"/>
        </a:spcBef>
        <a:spcAft>
          <a:spcPts val="1867"/>
        </a:spcAft>
        <a:buClr>
          <a:schemeClr val="accent1"/>
        </a:buClr>
        <a:buFont typeface="Calibri" pitchFamily="34" charset="0"/>
        <a:buChar char="◦"/>
        <a:defRPr sz="6533" kern="1200">
          <a:solidFill>
            <a:schemeClr val="tx1">
              <a:lumMod val="75000"/>
              <a:lumOff val="25000"/>
            </a:schemeClr>
          </a:solidFill>
          <a:latin typeface="+mn-lt"/>
          <a:ea typeface="+mn-ea"/>
          <a:cs typeface="+mn-cs"/>
        </a:defRPr>
      </a:lvl4pPr>
      <a:lvl5pPr marL="4352575" indent="-853446" algn="l" defTabSz="4267230" rtl="0" eaLnBrk="1" latinLnBrk="0" hangingPunct="1">
        <a:lnSpc>
          <a:spcPct val="90000"/>
        </a:lnSpc>
        <a:spcBef>
          <a:spcPts val="933"/>
        </a:spcBef>
        <a:spcAft>
          <a:spcPts val="1867"/>
        </a:spcAft>
        <a:buClr>
          <a:schemeClr val="accent1"/>
        </a:buClr>
        <a:buFont typeface="Calibri" pitchFamily="34" charset="0"/>
        <a:buChar char="◦"/>
        <a:defRPr sz="6533" kern="1200">
          <a:solidFill>
            <a:schemeClr val="tx1">
              <a:lumMod val="75000"/>
              <a:lumOff val="25000"/>
            </a:schemeClr>
          </a:solidFill>
          <a:latin typeface="+mn-lt"/>
          <a:ea typeface="+mn-ea"/>
          <a:cs typeface="+mn-cs"/>
        </a:defRPr>
      </a:lvl5pPr>
      <a:lvl6pPr marL="5133370" indent="-1066808" algn="l" defTabSz="4267230" rtl="0" eaLnBrk="1" latinLnBrk="0" hangingPunct="1">
        <a:lnSpc>
          <a:spcPct val="90000"/>
        </a:lnSpc>
        <a:spcBef>
          <a:spcPts val="933"/>
        </a:spcBef>
        <a:spcAft>
          <a:spcPts val="1867"/>
        </a:spcAft>
        <a:buClr>
          <a:schemeClr val="accent1"/>
        </a:buClr>
        <a:buFont typeface="Calibri" pitchFamily="34" charset="0"/>
        <a:buChar char="◦"/>
        <a:defRPr sz="6533" kern="1200">
          <a:solidFill>
            <a:schemeClr val="tx1">
              <a:lumMod val="75000"/>
              <a:lumOff val="25000"/>
            </a:schemeClr>
          </a:solidFill>
          <a:latin typeface="+mn-lt"/>
          <a:ea typeface="+mn-ea"/>
          <a:cs typeface="+mn-cs"/>
        </a:defRPr>
      </a:lvl6pPr>
      <a:lvl7pPr marL="6066710" indent="-1066808" algn="l" defTabSz="4267230" rtl="0" eaLnBrk="1" latinLnBrk="0" hangingPunct="1">
        <a:lnSpc>
          <a:spcPct val="90000"/>
        </a:lnSpc>
        <a:spcBef>
          <a:spcPts val="933"/>
        </a:spcBef>
        <a:spcAft>
          <a:spcPts val="1867"/>
        </a:spcAft>
        <a:buClr>
          <a:schemeClr val="accent1"/>
        </a:buClr>
        <a:buFont typeface="Calibri" pitchFamily="34" charset="0"/>
        <a:buChar char="◦"/>
        <a:defRPr sz="6533" kern="1200">
          <a:solidFill>
            <a:schemeClr val="tx1">
              <a:lumMod val="75000"/>
              <a:lumOff val="25000"/>
            </a:schemeClr>
          </a:solidFill>
          <a:latin typeface="+mn-lt"/>
          <a:ea typeface="+mn-ea"/>
          <a:cs typeface="+mn-cs"/>
        </a:defRPr>
      </a:lvl7pPr>
      <a:lvl8pPr marL="7000050" indent="-1066808" algn="l" defTabSz="4267230" rtl="0" eaLnBrk="1" latinLnBrk="0" hangingPunct="1">
        <a:lnSpc>
          <a:spcPct val="90000"/>
        </a:lnSpc>
        <a:spcBef>
          <a:spcPts val="933"/>
        </a:spcBef>
        <a:spcAft>
          <a:spcPts val="1867"/>
        </a:spcAft>
        <a:buClr>
          <a:schemeClr val="accent1"/>
        </a:buClr>
        <a:buFont typeface="Calibri" pitchFamily="34" charset="0"/>
        <a:buChar char="◦"/>
        <a:defRPr sz="6533" kern="1200">
          <a:solidFill>
            <a:schemeClr val="tx1">
              <a:lumMod val="75000"/>
              <a:lumOff val="25000"/>
            </a:schemeClr>
          </a:solidFill>
          <a:latin typeface="+mn-lt"/>
          <a:ea typeface="+mn-ea"/>
          <a:cs typeface="+mn-cs"/>
        </a:defRPr>
      </a:lvl8pPr>
      <a:lvl9pPr marL="7933390" indent="-1066808" algn="l" defTabSz="4267230" rtl="0" eaLnBrk="1" latinLnBrk="0" hangingPunct="1">
        <a:lnSpc>
          <a:spcPct val="90000"/>
        </a:lnSpc>
        <a:spcBef>
          <a:spcPts val="933"/>
        </a:spcBef>
        <a:spcAft>
          <a:spcPts val="1867"/>
        </a:spcAft>
        <a:buClr>
          <a:schemeClr val="accent1"/>
        </a:buClr>
        <a:buFont typeface="Calibri" pitchFamily="34" charset="0"/>
        <a:buChar char="◦"/>
        <a:defRPr sz="6533" kern="1200">
          <a:solidFill>
            <a:schemeClr val="tx1">
              <a:lumMod val="75000"/>
              <a:lumOff val="25000"/>
            </a:schemeClr>
          </a:solidFill>
          <a:latin typeface="+mn-lt"/>
          <a:ea typeface="+mn-ea"/>
          <a:cs typeface="+mn-cs"/>
        </a:defRPr>
      </a:lvl9pPr>
    </p:bodyStyle>
    <p:otherStyle>
      <a:defPPr>
        <a:defRPr lang="en-US"/>
      </a:defPPr>
      <a:lvl1pPr marL="0" algn="l" defTabSz="4267230" rtl="0" eaLnBrk="1" latinLnBrk="0" hangingPunct="1">
        <a:defRPr sz="8400" kern="1200">
          <a:solidFill>
            <a:schemeClr val="tx1"/>
          </a:solidFill>
          <a:latin typeface="+mn-lt"/>
          <a:ea typeface="+mn-ea"/>
          <a:cs typeface="+mn-cs"/>
        </a:defRPr>
      </a:lvl1pPr>
      <a:lvl2pPr marL="2133615" algn="l" defTabSz="4267230" rtl="0" eaLnBrk="1" latinLnBrk="0" hangingPunct="1">
        <a:defRPr sz="8400" kern="1200">
          <a:solidFill>
            <a:schemeClr val="tx1"/>
          </a:solidFill>
          <a:latin typeface="+mn-lt"/>
          <a:ea typeface="+mn-ea"/>
          <a:cs typeface="+mn-cs"/>
        </a:defRPr>
      </a:lvl2pPr>
      <a:lvl3pPr marL="4267230" algn="l" defTabSz="4267230" rtl="0" eaLnBrk="1" latinLnBrk="0" hangingPunct="1">
        <a:defRPr sz="8400" kern="1200">
          <a:solidFill>
            <a:schemeClr val="tx1"/>
          </a:solidFill>
          <a:latin typeface="+mn-lt"/>
          <a:ea typeface="+mn-ea"/>
          <a:cs typeface="+mn-cs"/>
        </a:defRPr>
      </a:lvl3pPr>
      <a:lvl4pPr marL="6400846" algn="l" defTabSz="4267230" rtl="0" eaLnBrk="1" latinLnBrk="0" hangingPunct="1">
        <a:defRPr sz="8400" kern="1200">
          <a:solidFill>
            <a:schemeClr val="tx1"/>
          </a:solidFill>
          <a:latin typeface="+mn-lt"/>
          <a:ea typeface="+mn-ea"/>
          <a:cs typeface="+mn-cs"/>
        </a:defRPr>
      </a:lvl4pPr>
      <a:lvl5pPr marL="8534461" algn="l" defTabSz="4267230" rtl="0" eaLnBrk="1" latinLnBrk="0" hangingPunct="1">
        <a:defRPr sz="8400" kern="1200">
          <a:solidFill>
            <a:schemeClr val="tx1"/>
          </a:solidFill>
          <a:latin typeface="+mn-lt"/>
          <a:ea typeface="+mn-ea"/>
          <a:cs typeface="+mn-cs"/>
        </a:defRPr>
      </a:lvl5pPr>
      <a:lvl6pPr marL="10668076" algn="l" defTabSz="4267230" rtl="0" eaLnBrk="1" latinLnBrk="0" hangingPunct="1">
        <a:defRPr sz="8400" kern="1200">
          <a:solidFill>
            <a:schemeClr val="tx1"/>
          </a:solidFill>
          <a:latin typeface="+mn-lt"/>
          <a:ea typeface="+mn-ea"/>
          <a:cs typeface="+mn-cs"/>
        </a:defRPr>
      </a:lvl6pPr>
      <a:lvl7pPr marL="12801691" algn="l" defTabSz="4267230" rtl="0" eaLnBrk="1" latinLnBrk="0" hangingPunct="1">
        <a:defRPr sz="8400" kern="1200">
          <a:solidFill>
            <a:schemeClr val="tx1"/>
          </a:solidFill>
          <a:latin typeface="+mn-lt"/>
          <a:ea typeface="+mn-ea"/>
          <a:cs typeface="+mn-cs"/>
        </a:defRPr>
      </a:lvl7pPr>
      <a:lvl8pPr marL="14935307" algn="l" defTabSz="4267230" rtl="0" eaLnBrk="1" latinLnBrk="0" hangingPunct="1">
        <a:defRPr sz="8400" kern="1200">
          <a:solidFill>
            <a:schemeClr val="tx1"/>
          </a:solidFill>
          <a:latin typeface="+mn-lt"/>
          <a:ea typeface="+mn-ea"/>
          <a:cs typeface="+mn-cs"/>
        </a:defRPr>
      </a:lvl8pPr>
      <a:lvl9pPr marL="17068922" algn="l" defTabSz="4267230" rtl="0" eaLnBrk="1" latinLnBrk="0" hangingPunct="1">
        <a:defRPr sz="8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Box 146"/>
          <p:cNvSpPr txBox="1">
            <a:spLocks noChangeArrowheads="1"/>
          </p:cNvSpPr>
          <p:nvPr/>
        </p:nvSpPr>
        <p:spPr bwMode="auto">
          <a:xfrm>
            <a:off x="12612414" y="426988"/>
            <a:ext cx="21073022" cy="4751117"/>
          </a:xfrm>
          <a:prstGeom prst="rect">
            <a:avLst/>
          </a:prstGeom>
          <a:solidFill>
            <a:schemeClr val="bg1"/>
          </a:solidFill>
          <a:ln w="9525">
            <a:noFill/>
            <a:miter lim="800000"/>
            <a:headEnd/>
            <a:tailEnd/>
          </a:ln>
        </p:spPr>
        <p:txBody>
          <a:bodyPr wrap="square" lIns="72211" tIns="36104" rIns="72211" bIns="36104">
            <a:spAutoFit/>
          </a:bodyPr>
          <a:lstStyle/>
          <a:p>
            <a:pPr algn="ctr"/>
            <a:r>
              <a:rPr lang="en-US" sz="6000" b="1" dirty="0">
                <a:solidFill>
                  <a:srgbClr val="00703C"/>
                </a:solidFill>
                <a:latin typeface="Cambria" panose="02040503050406030204" pitchFamily="18" charset="0"/>
                <a:cs typeface="Arial" panose="020B0604020202020204" pitchFamily="34" charset="0"/>
              </a:rPr>
              <a:t>How Does Student Engagement in QM Courses </a:t>
            </a:r>
          </a:p>
          <a:p>
            <a:pPr algn="ctr"/>
            <a:r>
              <a:rPr lang="en-US" sz="6000" b="1" dirty="0">
                <a:solidFill>
                  <a:srgbClr val="00703C"/>
                </a:solidFill>
                <a:latin typeface="Cambria" panose="02040503050406030204" pitchFamily="18" charset="0"/>
                <a:cs typeface="Arial" panose="020B0604020202020204" pitchFamily="34" charset="0"/>
              </a:rPr>
              <a:t>Compare to Traditionally Designed Courses?</a:t>
            </a:r>
          </a:p>
          <a:p>
            <a:pPr algn="ctr"/>
            <a:endParaRPr lang="en-US" sz="6000" b="1" dirty="0">
              <a:solidFill>
                <a:srgbClr val="00703C"/>
              </a:solidFill>
              <a:latin typeface="Cambria" panose="02040503050406030204" pitchFamily="18" charset="0"/>
              <a:cs typeface="Arial" panose="020B0604020202020204" pitchFamily="34" charset="0"/>
            </a:endParaRPr>
          </a:p>
          <a:p>
            <a:pPr algn="ctr"/>
            <a:r>
              <a:rPr lang="en-US" sz="6000" b="1" dirty="0">
                <a:solidFill>
                  <a:srgbClr val="00703C"/>
                </a:solidFill>
                <a:latin typeface="Cambria" panose="02040503050406030204" pitchFamily="18" charset="0"/>
                <a:cs typeface="Arial" panose="020B0604020202020204" pitchFamily="34" charset="0"/>
              </a:rPr>
              <a:t>Teresa Gaston, DNP, RN, BC-NI, CNE</a:t>
            </a:r>
          </a:p>
          <a:p>
            <a:pPr algn="ctr"/>
            <a:r>
              <a:rPr lang="en-US" sz="6000" b="1" dirty="0">
                <a:solidFill>
                  <a:srgbClr val="00703C"/>
                </a:solidFill>
                <a:latin typeface="Cambria" panose="02040503050406030204" pitchFamily="18" charset="0"/>
                <a:cs typeface="Arial" panose="020B0604020202020204" pitchFamily="34" charset="0"/>
              </a:rPr>
              <a:t>Susan Lynch, PhD, RN, CNE</a:t>
            </a:r>
            <a:endParaRPr lang="en-US" sz="6400" b="1" dirty="0">
              <a:latin typeface="Cambria" panose="02040503050406030204" pitchFamily="18" charset="0"/>
            </a:endParaRPr>
          </a:p>
        </p:txBody>
      </p:sp>
      <p:sp>
        <p:nvSpPr>
          <p:cNvPr id="15362" name="Text Box 147"/>
          <p:cNvSpPr txBox="1">
            <a:spLocks noChangeArrowheads="1"/>
          </p:cNvSpPr>
          <p:nvPr/>
        </p:nvSpPr>
        <p:spPr bwMode="auto">
          <a:xfrm>
            <a:off x="635000" y="7783513"/>
            <a:ext cx="11320463" cy="13368861"/>
          </a:xfrm>
          <a:prstGeom prst="rect">
            <a:avLst/>
          </a:prstGeom>
          <a:solidFill>
            <a:schemeClr val="bg2"/>
          </a:solidFill>
          <a:ln w="57150" cmpd="thinThick">
            <a:noFill/>
            <a:miter lim="800000"/>
            <a:headEnd/>
            <a:tailEnd/>
          </a:ln>
        </p:spPr>
        <p:txBody>
          <a:bodyPr lIns="72211" tIns="36104" rIns="72211" bIns="36104">
            <a:spAutoFit/>
          </a:bodyPr>
          <a:lstStyle/>
          <a:p>
            <a:pPr marL="571500" indent="-571500">
              <a:buFont typeface="Wingdings" panose="05000000000000000000" pitchFamily="2" charset="2"/>
              <a:buChar char="q"/>
            </a:pPr>
            <a:r>
              <a:rPr lang="en-US" sz="4000" dirty="0">
                <a:latin typeface="Cambria" panose="02040503050406030204" pitchFamily="18" charset="0"/>
                <a:cs typeface="Arial" panose="020B0604020202020204" pitchFamily="34" charset="0"/>
              </a:rPr>
              <a:t>Students often report feelings of isolation and lower levels of engagement with online learning compared to face to face learning (Boyer et al., 2006). </a:t>
            </a:r>
          </a:p>
          <a:p>
            <a:pPr marL="571500" indent="-571500">
              <a:buFont typeface="Wingdings" panose="05000000000000000000" pitchFamily="2" charset="2"/>
              <a:buChar char="q"/>
            </a:pPr>
            <a:r>
              <a:rPr lang="en-US" sz="4000" dirty="0">
                <a:latin typeface="Cambria" panose="02040503050406030204" pitchFamily="18" charset="0"/>
              </a:rPr>
              <a:t>Student engagement may be dependent on learning abilities, individual student characteristics, and course design framework.</a:t>
            </a:r>
          </a:p>
          <a:p>
            <a:pPr marL="571500" indent="-571500">
              <a:buFont typeface="Wingdings" panose="05000000000000000000" pitchFamily="2" charset="2"/>
              <a:buChar char="q"/>
            </a:pPr>
            <a:r>
              <a:rPr lang="en-US" sz="4000" dirty="0">
                <a:latin typeface="Cambria" panose="02040503050406030204" pitchFamily="18" charset="0"/>
                <a:cs typeface="Arial" panose="020B0604020202020204" pitchFamily="34" charset="0"/>
              </a:rPr>
              <a:t>RN to BSN nursing programs enroll students who have completed an Associate's degree in nursing and are licensed as Registered Nurses (RNs). They return to complete their Bachelors degree in nursing, often times online.</a:t>
            </a:r>
          </a:p>
          <a:p>
            <a:pPr marL="571500" indent="-571500">
              <a:buFont typeface="Wingdings" panose="05000000000000000000" pitchFamily="2" charset="2"/>
              <a:buChar char="q"/>
            </a:pPr>
            <a:r>
              <a:rPr lang="en-US" sz="4000" dirty="0">
                <a:latin typeface="Cambria" panose="02040503050406030204" pitchFamily="18" charset="0"/>
                <a:cs typeface="Arial" panose="020B0604020202020204" pitchFamily="34" charset="0"/>
              </a:rPr>
              <a:t>The RN to BSN program has participated in a university-wide QM initiative by redesigning 2 courses offered 100% online. </a:t>
            </a:r>
          </a:p>
          <a:p>
            <a:pPr marL="571500" indent="-571500">
              <a:buFont typeface="Wingdings" panose="05000000000000000000" pitchFamily="2" charset="2"/>
              <a:buChar char="q"/>
            </a:pPr>
            <a:endParaRPr lang="en-US" sz="3200" dirty="0">
              <a:latin typeface="Arial" panose="020B0604020202020204" pitchFamily="34" charset="0"/>
              <a:cs typeface="Arial" panose="020B0604020202020204" pitchFamily="34" charset="0"/>
            </a:endParaRPr>
          </a:p>
          <a:p>
            <a:pPr marL="571500" indent="-571500">
              <a:buFont typeface="Wingdings" panose="05000000000000000000" pitchFamily="2" charset="2"/>
              <a:buChar char="q"/>
            </a:pPr>
            <a:endParaRPr lang="en-US" sz="3200" dirty="0">
              <a:latin typeface="Arial" panose="020B0604020202020204" pitchFamily="34" charset="0"/>
              <a:cs typeface="Arial" panose="020B0604020202020204" pitchFamily="34" charset="0"/>
            </a:endParaRPr>
          </a:p>
          <a:p>
            <a:pPr marL="571500" indent="-571500">
              <a:buFont typeface="Wingdings" panose="05000000000000000000" pitchFamily="2" charset="2"/>
              <a:buChar char="q"/>
            </a:pPr>
            <a:endParaRPr lang="en-US" sz="3200" dirty="0">
              <a:latin typeface="Arial" panose="020B0604020202020204" pitchFamily="34" charset="0"/>
              <a:cs typeface="Arial" panose="020B0604020202020204" pitchFamily="34" charset="0"/>
            </a:endParaRPr>
          </a:p>
          <a:p>
            <a:pPr marL="571500" indent="-571500">
              <a:buFont typeface="Wingdings" panose="05000000000000000000" pitchFamily="2" charset="2"/>
              <a:buChar char="q"/>
            </a:pPr>
            <a:endParaRPr lang="en-US" sz="3200" dirty="0">
              <a:latin typeface="Arial" panose="020B0604020202020204" pitchFamily="34" charset="0"/>
              <a:cs typeface="Arial" panose="020B0604020202020204" pitchFamily="34" charset="0"/>
            </a:endParaRPr>
          </a:p>
          <a:p>
            <a:pPr marL="571500" indent="-571500">
              <a:buFont typeface="Wingdings" panose="05000000000000000000" pitchFamily="2" charset="2"/>
              <a:buChar char="q"/>
            </a:pPr>
            <a:endParaRPr lang="en-US" sz="3200" dirty="0">
              <a:latin typeface="Arial" panose="020B0604020202020204" pitchFamily="34" charset="0"/>
              <a:cs typeface="Arial" panose="020B0604020202020204" pitchFamily="34" charset="0"/>
            </a:endParaRPr>
          </a:p>
          <a:p>
            <a:pPr marL="571500" indent="-571500">
              <a:buFont typeface="Wingdings" panose="05000000000000000000" pitchFamily="2" charset="2"/>
              <a:buChar char="q"/>
            </a:pPr>
            <a:endParaRPr lang="en-US" sz="3200" dirty="0">
              <a:latin typeface="Arial" panose="020B0604020202020204" pitchFamily="34" charset="0"/>
              <a:cs typeface="Arial" panose="020B0604020202020204" pitchFamily="34" charset="0"/>
            </a:endParaRPr>
          </a:p>
          <a:p>
            <a:pPr marL="571500" indent="-571500">
              <a:buFont typeface="Wingdings" panose="05000000000000000000" pitchFamily="2" charset="2"/>
              <a:buChar char="q"/>
            </a:pPr>
            <a:endParaRPr lang="en-US" sz="3200" dirty="0">
              <a:latin typeface="Arial" panose="020B0604020202020204" pitchFamily="34" charset="0"/>
              <a:cs typeface="Arial" panose="020B0604020202020204" pitchFamily="34" charset="0"/>
            </a:endParaRPr>
          </a:p>
          <a:p>
            <a:pPr marL="571500" indent="-571500">
              <a:buFont typeface="Wingdings" panose="05000000000000000000" pitchFamily="2" charset="2"/>
              <a:buChar char="q"/>
            </a:pPr>
            <a:endParaRPr lang="en-US" sz="4000" dirty="0">
              <a:latin typeface="Arial" panose="020B0604020202020204" pitchFamily="34" charset="0"/>
              <a:cs typeface="Arial" panose="020B0604020202020204" pitchFamily="34" charset="0"/>
            </a:endParaRPr>
          </a:p>
        </p:txBody>
      </p:sp>
      <p:sp>
        <p:nvSpPr>
          <p:cNvPr id="15363" name="Text Box 148"/>
          <p:cNvSpPr txBox="1">
            <a:spLocks noChangeArrowheads="1"/>
          </p:cNvSpPr>
          <p:nvPr/>
        </p:nvSpPr>
        <p:spPr bwMode="auto">
          <a:xfrm>
            <a:off x="19837400" y="4579938"/>
            <a:ext cx="514350" cy="1287462"/>
          </a:xfrm>
          <a:prstGeom prst="rect">
            <a:avLst/>
          </a:prstGeom>
          <a:noFill/>
          <a:ln w="9525">
            <a:noFill/>
            <a:miter lim="800000"/>
            <a:headEnd/>
            <a:tailEnd/>
          </a:ln>
        </p:spPr>
        <p:txBody>
          <a:bodyPr wrap="none" lIns="254286" tIns="127143" rIns="254286" bIns="127143">
            <a:spAutoFit/>
          </a:bodyPr>
          <a:lstStyle/>
          <a:p>
            <a:pPr defTabSz="2543175" eaLnBrk="0" hangingPunct="0"/>
            <a:endParaRPr lang="en-US" sz="6700">
              <a:latin typeface="Pegasus" charset="0"/>
            </a:endParaRPr>
          </a:p>
        </p:txBody>
      </p:sp>
      <p:sp>
        <p:nvSpPr>
          <p:cNvPr id="15364" name="Text Box 151"/>
          <p:cNvSpPr txBox="1">
            <a:spLocks noChangeArrowheads="1"/>
          </p:cNvSpPr>
          <p:nvPr/>
        </p:nvSpPr>
        <p:spPr bwMode="auto">
          <a:xfrm flipV="1">
            <a:off x="634999" y="18730451"/>
            <a:ext cx="11320465" cy="9957848"/>
          </a:xfrm>
          <a:prstGeom prst="rect">
            <a:avLst/>
          </a:prstGeom>
          <a:solidFill>
            <a:schemeClr val="bg2"/>
          </a:solidFill>
          <a:ln w="57150" cmpd="thinThick">
            <a:noFill/>
            <a:miter lim="800000"/>
            <a:headEnd/>
            <a:tailEnd/>
          </a:ln>
        </p:spPr>
        <p:txBody>
          <a:bodyPr rot="10800000" wrap="square" lIns="107945" tIns="53972" rIns="107945" bIns="53972" anchor="t">
            <a:spAutoFit/>
          </a:bodyPr>
          <a:lstStyle/>
          <a:p>
            <a:pPr marL="571500" indent="-571500">
              <a:buFont typeface="Times New Roman" panose="02020603050405020304" pitchFamily="18" charset="0"/>
              <a:buChar char="♦"/>
            </a:pPr>
            <a:r>
              <a:rPr lang="en-US" sz="4000" dirty="0">
                <a:latin typeface="Cambria" panose="02040503050406030204" pitchFamily="18" charset="0"/>
                <a:cs typeface="Arial" panose="020B0604020202020204" pitchFamily="34" charset="0"/>
              </a:rPr>
              <a:t>Online Search:  "QM" &amp; "distance online nursing education" = 2 results </a:t>
            </a:r>
          </a:p>
          <a:p>
            <a:pPr marL="457200" indent="-457200">
              <a:buFont typeface="Times New Roman" panose="02020603050405020304" pitchFamily="18" charset="0"/>
              <a:buChar char="♦"/>
            </a:pPr>
            <a:r>
              <a:rPr lang="en-US" sz="4000" dirty="0">
                <a:latin typeface="Cambria" panose="02040503050406030204" pitchFamily="18" charset="0"/>
                <a:cs typeface="Arial" panose="020B0604020202020204" pitchFamily="34" charset="0"/>
              </a:rPr>
              <a:t>#1: Little (2009a) included a review of online education quality frameworks and standards including the QM program. By using standards, this ensures quality online courses.</a:t>
            </a:r>
          </a:p>
          <a:p>
            <a:pPr marL="457200" indent="-457200">
              <a:buFont typeface="Times New Roman" panose="02020603050405020304" pitchFamily="18" charset="0"/>
              <a:buChar char="♦"/>
            </a:pPr>
            <a:r>
              <a:rPr lang="en-US" sz="4000" dirty="0">
                <a:latin typeface="Cambria" panose="02040503050406030204" pitchFamily="18" charset="0"/>
                <a:cs typeface="Arial" panose="020B0604020202020204" pitchFamily="34" charset="0"/>
              </a:rPr>
              <a:t>#2: Little (2009b), conducted a pilot study utilizing the QM Rubric for the peer review process in two online nursing courses in a RN-to-BSN program. </a:t>
            </a:r>
          </a:p>
          <a:p>
            <a:pPr marL="457200" indent="-457200">
              <a:buFont typeface="Times New Roman" panose="02020603050405020304" pitchFamily="18" charset="0"/>
              <a:buChar char="♦"/>
            </a:pPr>
            <a:r>
              <a:rPr lang="en-US" sz="4000" dirty="0">
                <a:latin typeface="Cambria" panose="02040503050406030204" pitchFamily="18" charset="0"/>
                <a:cs typeface="Arial" panose="020B0604020202020204" pitchFamily="34" charset="0"/>
              </a:rPr>
              <a:t>Design standards are often lacking and inconsistent in online nursing courses. </a:t>
            </a:r>
          </a:p>
          <a:p>
            <a:pPr marL="457200" indent="-457200">
              <a:buFont typeface="Times New Roman" panose="02020603050405020304" pitchFamily="18" charset="0"/>
              <a:buChar char="♦"/>
            </a:pPr>
            <a:r>
              <a:rPr lang="en-US" sz="4000" dirty="0">
                <a:latin typeface="Cambria" panose="02040503050406030204" pitchFamily="18" charset="0"/>
                <a:cs typeface="Arial" panose="020B0604020202020204" pitchFamily="34" charset="0"/>
              </a:rPr>
              <a:t>QM rubric is widely used in higher education (Shattuck, Zimmerman, &amp; Adair, 2014), however the use of QM is not well reported in the nursing literature. </a:t>
            </a:r>
          </a:p>
        </p:txBody>
      </p:sp>
      <p:sp>
        <p:nvSpPr>
          <p:cNvPr id="15366" name="Text Box 156"/>
          <p:cNvSpPr txBox="1">
            <a:spLocks noChangeArrowheads="1"/>
          </p:cNvSpPr>
          <p:nvPr/>
        </p:nvSpPr>
        <p:spPr bwMode="auto">
          <a:xfrm>
            <a:off x="15957755" y="27432000"/>
            <a:ext cx="12919588" cy="803275"/>
          </a:xfrm>
          <a:prstGeom prst="rect">
            <a:avLst/>
          </a:prstGeom>
          <a:solidFill>
            <a:schemeClr val="bg1"/>
          </a:solidFill>
          <a:ln w="57150" cmpd="thinThick">
            <a:noFill/>
            <a:miter lim="800000"/>
            <a:headEnd/>
            <a:tailEnd/>
          </a:ln>
        </p:spPr>
        <p:txBody>
          <a:bodyPr wrap="square" lIns="215890" tIns="127143" rIns="215890" bIns="127143">
            <a:spAutoFit/>
          </a:bodyPr>
          <a:lstStyle/>
          <a:p>
            <a:endParaRPr lang="en-US" sz="3600"/>
          </a:p>
        </p:txBody>
      </p:sp>
      <p:sp>
        <p:nvSpPr>
          <p:cNvPr id="15367" name="Text Box 162"/>
          <p:cNvSpPr txBox="1">
            <a:spLocks noChangeArrowheads="1"/>
          </p:cNvSpPr>
          <p:nvPr/>
        </p:nvSpPr>
        <p:spPr bwMode="auto">
          <a:xfrm>
            <a:off x="579438" y="6572250"/>
            <a:ext cx="11436350" cy="939995"/>
          </a:xfrm>
          <a:prstGeom prst="rect">
            <a:avLst/>
          </a:prstGeom>
          <a:solidFill>
            <a:srgbClr val="00703C"/>
          </a:solidFill>
          <a:ln w="9525">
            <a:noFill/>
            <a:miter lim="800000"/>
            <a:headEnd/>
            <a:tailEnd/>
          </a:ln>
        </p:spPr>
        <p:txBody>
          <a:bodyPr lIns="107945" tIns="53972" rIns="107945" bIns="53972" anchor="t">
            <a:spAutoFit/>
          </a:bodyPr>
          <a:lstStyle/>
          <a:p>
            <a:pPr algn="ctr" defTabSz="1079500" eaLnBrk="0" hangingPunct="0"/>
            <a:r>
              <a:rPr lang="en-US" sz="5400" b="1" dirty="0">
                <a:solidFill>
                  <a:schemeClr val="bg1"/>
                </a:solidFill>
                <a:latin typeface="Arial" panose="020B0604020202020204" pitchFamily="34" charset="0"/>
                <a:cs typeface="Arial" panose="020B0604020202020204" pitchFamily="34" charset="0"/>
              </a:rPr>
              <a:t>INTRODUCTION</a:t>
            </a:r>
          </a:p>
        </p:txBody>
      </p:sp>
      <p:sp>
        <p:nvSpPr>
          <p:cNvPr id="15369" name="Text Box 166"/>
          <p:cNvSpPr txBox="1">
            <a:spLocks noChangeArrowheads="1"/>
          </p:cNvSpPr>
          <p:nvPr/>
        </p:nvSpPr>
        <p:spPr bwMode="auto">
          <a:xfrm>
            <a:off x="635000" y="17129341"/>
            <a:ext cx="11380788" cy="939995"/>
          </a:xfrm>
          <a:prstGeom prst="rect">
            <a:avLst/>
          </a:prstGeom>
          <a:solidFill>
            <a:srgbClr val="00703C"/>
          </a:solidFill>
          <a:ln w="9525">
            <a:noFill/>
            <a:miter lim="800000"/>
            <a:headEnd/>
            <a:tailEnd/>
          </a:ln>
        </p:spPr>
        <p:txBody>
          <a:bodyPr wrap="square" lIns="107945" tIns="53972" rIns="107945" bIns="53972">
            <a:spAutoFit/>
          </a:bodyPr>
          <a:lstStyle/>
          <a:p>
            <a:pPr algn="ctr" defTabSz="1079500" eaLnBrk="0" hangingPunct="0"/>
            <a:r>
              <a:rPr lang="en-US" sz="5400" b="1" dirty="0">
                <a:solidFill>
                  <a:schemeClr val="bg1"/>
                </a:solidFill>
                <a:latin typeface="Arial" charset="0"/>
              </a:rPr>
              <a:t>LITERATURE REVIEW</a:t>
            </a:r>
          </a:p>
        </p:txBody>
      </p:sp>
      <p:sp>
        <p:nvSpPr>
          <p:cNvPr id="15370" name="Text Box 167"/>
          <p:cNvSpPr txBox="1">
            <a:spLocks noChangeArrowheads="1"/>
          </p:cNvSpPr>
          <p:nvPr/>
        </p:nvSpPr>
        <p:spPr bwMode="auto">
          <a:xfrm>
            <a:off x="31042163" y="15070680"/>
            <a:ext cx="12363450" cy="930275"/>
          </a:xfrm>
          <a:prstGeom prst="rect">
            <a:avLst/>
          </a:prstGeom>
          <a:solidFill>
            <a:srgbClr val="00703C"/>
          </a:solidFill>
          <a:ln w="9525">
            <a:noFill/>
            <a:miter lim="800000"/>
            <a:headEnd/>
            <a:tailEnd/>
          </a:ln>
        </p:spPr>
        <p:txBody>
          <a:bodyPr lIns="107945" tIns="53972" rIns="107945" bIns="53972">
            <a:spAutoFit/>
          </a:bodyPr>
          <a:lstStyle/>
          <a:p>
            <a:pPr algn="ctr" defTabSz="1079500" eaLnBrk="0" hangingPunct="0"/>
            <a:r>
              <a:rPr lang="en-US" sz="5400" b="1" dirty="0">
                <a:solidFill>
                  <a:schemeClr val="bg1"/>
                </a:solidFill>
                <a:latin typeface="Arial" charset="0"/>
              </a:rPr>
              <a:t>IMPLICATIONS FOR PRACTICE</a:t>
            </a:r>
          </a:p>
        </p:txBody>
      </p:sp>
      <p:sp>
        <p:nvSpPr>
          <p:cNvPr id="2280" name="Rectangle 232"/>
          <p:cNvSpPr>
            <a:spLocks noChangeArrowheads="1"/>
          </p:cNvSpPr>
          <p:nvPr/>
        </p:nvSpPr>
        <p:spPr bwMode="auto">
          <a:xfrm>
            <a:off x="0" y="-261938"/>
            <a:ext cx="184150" cy="523876"/>
          </a:xfrm>
          <a:prstGeom prst="rect">
            <a:avLst/>
          </a:prstGeom>
          <a:noFill/>
          <a:ln w="9525">
            <a:noFill/>
            <a:miter lim="800000"/>
            <a:headEnd/>
            <a:tailEnd/>
          </a:ln>
          <a:effectLst/>
        </p:spPr>
        <p:txBody>
          <a:bodyPr wrap="none" anchor="ctr">
            <a:spAutoFit/>
          </a:bodyPr>
          <a:lstStyle/>
          <a:p>
            <a:pPr eaLnBrk="0" hangingPunct="0">
              <a:defRPr/>
            </a:pPr>
            <a:endParaRPr lang="en-US">
              <a:effectLst>
                <a:outerShdw blurRad="38100" dist="38100" dir="2700000" algn="tl">
                  <a:srgbClr val="000000">
                    <a:alpha val="43137"/>
                  </a:srgbClr>
                </a:outerShdw>
              </a:effectLst>
              <a:cs typeface="+mn-cs"/>
            </a:endParaRPr>
          </a:p>
        </p:txBody>
      </p:sp>
      <p:sp>
        <p:nvSpPr>
          <p:cNvPr id="15372" name="Rectangle 265"/>
          <p:cNvSpPr>
            <a:spLocks noChangeArrowheads="1"/>
          </p:cNvSpPr>
          <p:nvPr/>
        </p:nvSpPr>
        <p:spPr bwMode="auto">
          <a:xfrm>
            <a:off x="0" y="-415925"/>
            <a:ext cx="184150" cy="831850"/>
          </a:xfrm>
          <a:prstGeom prst="rect">
            <a:avLst/>
          </a:prstGeom>
          <a:noFill/>
          <a:ln w="9525">
            <a:noFill/>
            <a:miter lim="800000"/>
            <a:headEnd/>
            <a:tailEnd/>
          </a:ln>
        </p:spPr>
        <p:txBody>
          <a:bodyPr wrap="none" anchor="ctr">
            <a:spAutoFit/>
          </a:bodyPr>
          <a:lstStyle/>
          <a:p>
            <a:pPr eaLnBrk="0" hangingPunct="0"/>
            <a:br>
              <a:rPr lang="en-US" sz="2400"/>
            </a:br>
            <a:endParaRPr lang="en-US" sz="2400"/>
          </a:p>
        </p:txBody>
      </p:sp>
      <p:sp>
        <p:nvSpPr>
          <p:cNvPr id="15373" name="Text Box 166"/>
          <p:cNvSpPr txBox="1">
            <a:spLocks noChangeArrowheads="1"/>
          </p:cNvSpPr>
          <p:nvPr/>
        </p:nvSpPr>
        <p:spPr bwMode="auto">
          <a:xfrm>
            <a:off x="16171069" y="6581970"/>
            <a:ext cx="11714162" cy="930275"/>
          </a:xfrm>
          <a:prstGeom prst="rect">
            <a:avLst/>
          </a:prstGeom>
          <a:solidFill>
            <a:srgbClr val="00703C"/>
          </a:solidFill>
          <a:ln w="9525">
            <a:noFill/>
            <a:miter lim="800000"/>
            <a:headEnd/>
            <a:tailEnd/>
          </a:ln>
        </p:spPr>
        <p:txBody>
          <a:bodyPr lIns="107945" tIns="53972" rIns="107945" bIns="53972">
            <a:spAutoFit/>
          </a:bodyPr>
          <a:lstStyle/>
          <a:p>
            <a:pPr algn="ctr" defTabSz="1079500" eaLnBrk="0" hangingPunct="0"/>
            <a:r>
              <a:rPr lang="pt-BR" sz="5400" b="1" dirty="0">
                <a:solidFill>
                  <a:schemeClr val="bg1"/>
                </a:solidFill>
                <a:latin typeface="Arial" charset="0"/>
              </a:rPr>
              <a:t>METHODS</a:t>
            </a:r>
          </a:p>
        </p:txBody>
      </p:sp>
      <p:pic>
        <p:nvPicPr>
          <p:cNvPr id="15374" name="Picture 24" descr="UNCC_HH_Logo_4c.jpg"/>
          <p:cNvPicPr>
            <a:picLocks noChangeAspect="1"/>
          </p:cNvPicPr>
          <p:nvPr/>
        </p:nvPicPr>
        <p:blipFill>
          <a:blip r:embed="rId3"/>
          <a:srcRect/>
          <a:stretch>
            <a:fillRect/>
          </a:stretch>
        </p:blipFill>
        <p:spPr bwMode="auto">
          <a:xfrm>
            <a:off x="2051843" y="415925"/>
            <a:ext cx="8486775" cy="3932237"/>
          </a:xfrm>
          <a:prstGeom prst="rect">
            <a:avLst/>
          </a:prstGeom>
          <a:noFill/>
          <a:ln w="9525">
            <a:noFill/>
            <a:miter lim="800000"/>
            <a:headEnd/>
            <a:tailEnd/>
          </a:ln>
        </p:spPr>
      </p:pic>
      <p:sp>
        <p:nvSpPr>
          <p:cNvPr id="15375" name="Text Box 165"/>
          <p:cNvSpPr txBox="1">
            <a:spLocks noChangeArrowheads="1"/>
          </p:cNvSpPr>
          <p:nvPr/>
        </p:nvSpPr>
        <p:spPr bwMode="auto">
          <a:xfrm>
            <a:off x="30877419" y="20813112"/>
            <a:ext cx="12372975" cy="939995"/>
          </a:xfrm>
          <a:prstGeom prst="rect">
            <a:avLst/>
          </a:prstGeom>
          <a:solidFill>
            <a:srgbClr val="00703C"/>
          </a:solidFill>
          <a:ln w="9525">
            <a:noFill/>
            <a:miter lim="800000"/>
            <a:headEnd/>
            <a:tailEnd/>
          </a:ln>
        </p:spPr>
        <p:txBody>
          <a:bodyPr wrap="square" lIns="107945" tIns="53972" rIns="107945" bIns="53972">
            <a:spAutoFit/>
          </a:bodyPr>
          <a:lstStyle/>
          <a:p>
            <a:pPr algn="ctr" defTabSz="1079500" eaLnBrk="0" hangingPunct="0"/>
            <a:r>
              <a:rPr lang="en-US" sz="5400" b="1" dirty="0">
                <a:solidFill>
                  <a:schemeClr val="bg1"/>
                </a:solidFill>
                <a:latin typeface="Arial" panose="020B0604020202020204" pitchFamily="34" charset="0"/>
                <a:cs typeface="Arial" panose="020B0604020202020204" pitchFamily="34" charset="0"/>
              </a:rPr>
              <a:t>REFERENCES</a:t>
            </a:r>
            <a:endParaRPr lang="en-US" sz="5400" dirty="0">
              <a:solidFill>
                <a:srgbClr val="008000"/>
              </a:solidFill>
              <a:latin typeface="Arial" panose="020B0604020202020204" pitchFamily="34" charset="0"/>
              <a:cs typeface="Arial" panose="020B0604020202020204" pitchFamily="34" charset="0"/>
            </a:endParaRPr>
          </a:p>
        </p:txBody>
      </p:sp>
      <p:sp>
        <p:nvSpPr>
          <p:cNvPr id="15376" name="Text Box 188"/>
          <p:cNvSpPr txBox="1">
            <a:spLocks noChangeArrowheads="1"/>
          </p:cNvSpPr>
          <p:nvPr/>
        </p:nvSpPr>
        <p:spPr bwMode="auto">
          <a:xfrm>
            <a:off x="2093913" y="5245100"/>
            <a:ext cx="8918575" cy="1006475"/>
          </a:xfrm>
          <a:prstGeom prst="rect">
            <a:avLst/>
          </a:prstGeom>
          <a:noFill/>
          <a:ln w="9525">
            <a:noFill/>
            <a:miter lim="800000"/>
            <a:headEnd/>
            <a:tailEnd/>
          </a:ln>
        </p:spPr>
        <p:txBody>
          <a:bodyPr>
            <a:spAutoFit/>
          </a:bodyPr>
          <a:lstStyle/>
          <a:p>
            <a:r>
              <a:rPr lang="en-US" sz="6000" b="1" dirty="0">
                <a:solidFill>
                  <a:srgbClr val="00703C"/>
                </a:solidFill>
                <a:latin typeface="Arial" charset="0"/>
              </a:rPr>
              <a:t>SCHOOL OF NURSING</a:t>
            </a:r>
          </a:p>
        </p:txBody>
      </p:sp>
      <p:pic>
        <p:nvPicPr>
          <p:cNvPr id="15377" name="Picture 2"/>
          <p:cNvPicPr>
            <a:picLocks noChangeAspect="1" noChangeArrowheads="1"/>
          </p:cNvPicPr>
          <p:nvPr/>
        </p:nvPicPr>
        <p:blipFill>
          <a:blip r:embed="rId4"/>
          <a:srcRect/>
          <a:stretch>
            <a:fillRect/>
          </a:stretch>
        </p:blipFill>
        <p:spPr bwMode="auto">
          <a:xfrm>
            <a:off x="34334006" y="964853"/>
            <a:ext cx="7645400" cy="4783484"/>
          </a:xfrm>
          <a:prstGeom prst="rect">
            <a:avLst/>
          </a:prstGeom>
          <a:noFill/>
          <a:ln w="152400" cap="sq" cmpd="thickThin">
            <a:solidFill>
              <a:srgbClr val="00703C"/>
            </a:solidFill>
            <a:bevel/>
            <a:headEnd/>
            <a:tailEnd/>
          </a:ln>
        </p:spPr>
      </p:pic>
      <p:sp>
        <p:nvSpPr>
          <p:cNvPr id="15378" name="AutoShape 29" descr="9k="/>
          <p:cNvSpPr>
            <a:spLocks noChangeAspect="1" noChangeArrowheads="1"/>
          </p:cNvSpPr>
          <p:nvPr/>
        </p:nvSpPr>
        <p:spPr bwMode="auto">
          <a:xfrm>
            <a:off x="21045488" y="15406688"/>
            <a:ext cx="1800225" cy="1190625"/>
          </a:xfrm>
          <a:prstGeom prst="rect">
            <a:avLst/>
          </a:prstGeom>
          <a:noFill/>
          <a:ln w="9525">
            <a:noFill/>
            <a:miter lim="800000"/>
            <a:headEnd/>
            <a:tailEnd/>
          </a:ln>
        </p:spPr>
        <p:txBody>
          <a:bodyPr/>
          <a:lstStyle/>
          <a:p>
            <a:endParaRPr lang="en-US"/>
          </a:p>
        </p:txBody>
      </p:sp>
      <p:sp>
        <p:nvSpPr>
          <p:cNvPr id="2" name="Rectangle 1"/>
          <p:cNvSpPr/>
          <p:nvPr/>
        </p:nvSpPr>
        <p:spPr>
          <a:xfrm>
            <a:off x="16171068" y="8096288"/>
            <a:ext cx="12706274" cy="13295948"/>
          </a:xfrm>
          <a:prstGeom prst="rect">
            <a:avLst/>
          </a:prstGeom>
        </p:spPr>
        <p:txBody>
          <a:bodyPr wrap="square">
            <a:spAutoFit/>
          </a:bodyPr>
          <a:lstStyle/>
          <a:p>
            <a:pPr algn="ctr"/>
            <a:r>
              <a:rPr lang="en-US" sz="4000" b="1" dirty="0">
                <a:latin typeface="Cambria" panose="02040503050406030204" pitchFamily="18" charset="0"/>
                <a:ea typeface="Verdana" panose="020B0604030504040204" pitchFamily="34" charset="0"/>
                <a:cs typeface="Verdana" panose="020B0604030504040204" pitchFamily="34" charset="0"/>
              </a:rPr>
              <a:t>Question: </a:t>
            </a:r>
          </a:p>
          <a:p>
            <a:r>
              <a:rPr lang="en-US" sz="4000" b="1" i="1" dirty="0">
                <a:latin typeface="Cambria" panose="02040503050406030204" pitchFamily="18" charset="0"/>
                <a:ea typeface="Verdana" panose="020B0604030504040204" pitchFamily="34" charset="0"/>
                <a:cs typeface="Verdana" panose="020B0604030504040204" pitchFamily="34" charset="0"/>
              </a:rPr>
              <a:t> </a:t>
            </a:r>
            <a:r>
              <a:rPr lang="en-US" sz="4000" b="1" i="1" dirty="0">
                <a:solidFill>
                  <a:srgbClr val="008000"/>
                </a:solidFill>
                <a:latin typeface="Cambria" panose="02040503050406030204" pitchFamily="18" charset="0"/>
                <a:ea typeface="Verdana" panose="020B0604030504040204" pitchFamily="34" charset="0"/>
                <a:cs typeface="Verdana" panose="020B0604030504040204" pitchFamily="34" charset="0"/>
              </a:rPr>
              <a:t>Is there a difference in student engagement among QM redesigned courses compared to Non QM courses online?</a:t>
            </a:r>
          </a:p>
          <a:p>
            <a:endParaRPr lang="en-US" sz="4000" dirty="0">
              <a:latin typeface="Cambria" panose="02040503050406030204" pitchFamily="18" charset="0"/>
              <a:ea typeface="Verdana" panose="020B0604030504040204" pitchFamily="34" charset="0"/>
              <a:cs typeface="Verdana" panose="020B0604030504040204" pitchFamily="34" charset="0"/>
            </a:endParaRPr>
          </a:p>
          <a:p>
            <a:pPr marL="571500" indent="-571500">
              <a:buFont typeface="Courier New" panose="02070309020205020404" pitchFamily="49" charset="0"/>
              <a:buChar char="o"/>
            </a:pPr>
            <a:r>
              <a:rPr lang="en-US" sz="4000" dirty="0">
                <a:latin typeface="Cambria" panose="02040503050406030204" pitchFamily="18" charset="0"/>
                <a:ea typeface="Verdana" panose="020B0604030504040204" pitchFamily="34" charset="0"/>
                <a:cs typeface="Verdana" panose="020B0604030504040204" pitchFamily="34" charset="0"/>
              </a:rPr>
              <a:t>School of Nursing within one university setting</a:t>
            </a:r>
          </a:p>
          <a:p>
            <a:pPr marL="571500" indent="-571500">
              <a:buFont typeface="Courier New" panose="02070309020205020404" pitchFamily="49" charset="0"/>
              <a:buChar char="o"/>
            </a:pPr>
            <a:r>
              <a:rPr lang="en-US" sz="4000" dirty="0">
                <a:latin typeface="Cambria" panose="02040503050406030204" pitchFamily="18" charset="0"/>
                <a:ea typeface="Verdana" panose="020B0604030504040204" pitchFamily="34" charset="0"/>
                <a:cs typeface="Verdana" panose="020B0604030504040204" pitchFamily="34" charset="0"/>
              </a:rPr>
              <a:t>Retrospective data review from the Moodle2 LMS</a:t>
            </a:r>
          </a:p>
          <a:p>
            <a:pPr marL="571500" indent="-571500">
              <a:buFont typeface="Courier New" panose="02070309020205020404" pitchFamily="49" charset="0"/>
              <a:buChar char="o"/>
            </a:pPr>
            <a:r>
              <a:rPr lang="en-US" sz="4000" dirty="0">
                <a:latin typeface="Cambria" panose="02040503050406030204" pitchFamily="18" charset="0"/>
                <a:ea typeface="Verdana" panose="020B0604030504040204" pitchFamily="34" charset="0"/>
                <a:cs typeface="Verdana" panose="020B0604030504040204" pitchFamily="34" charset="0"/>
              </a:rPr>
              <a:t>2 QM courses vs. 2 Non QM courses (8 sections each)</a:t>
            </a:r>
          </a:p>
          <a:p>
            <a:endParaRPr lang="en-US" sz="4000" dirty="0">
              <a:latin typeface="Cambria" panose="02040503050406030204" pitchFamily="18" charset="0"/>
              <a:ea typeface="Verdana" panose="020B0604030504040204" pitchFamily="34" charset="0"/>
              <a:cs typeface="Verdana" panose="020B0604030504040204" pitchFamily="34" charset="0"/>
            </a:endParaRPr>
          </a:p>
          <a:p>
            <a:pPr algn="ctr"/>
            <a:r>
              <a:rPr lang="en-US" sz="4000" b="1" dirty="0">
                <a:latin typeface="Cambria" panose="02040503050406030204" pitchFamily="18" charset="0"/>
                <a:ea typeface="Verdana" panose="020B0604030504040204" pitchFamily="34" charset="0"/>
                <a:cs typeface="Verdana" panose="020B0604030504040204" pitchFamily="34" charset="0"/>
              </a:rPr>
              <a:t>Data Measures:</a:t>
            </a:r>
          </a:p>
          <a:p>
            <a:pPr marL="571500" indent="-571500">
              <a:buFont typeface="Arial" panose="020B0604020202020204" pitchFamily="34" charset="0"/>
              <a:buChar char="•"/>
            </a:pPr>
            <a:r>
              <a:rPr lang="en-US" sz="4000" dirty="0">
                <a:latin typeface="Cambria" panose="02040503050406030204" pitchFamily="18" charset="0"/>
                <a:ea typeface="Verdana" panose="020B0604030504040204" pitchFamily="34" charset="0"/>
                <a:cs typeface="Verdana" panose="020B0604030504040204" pitchFamily="34" charset="0"/>
              </a:rPr>
              <a:t># Total Student Online Posts</a:t>
            </a:r>
          </a:p>
          <a:p>
            <a:pPr marL="571500" indent="-571500">
              <a:buFont typeface="Arial" panose="020B0604020202020204" pitchFamily="34" charset="0"/>
              <a:buChar char="•"/>
            </a:pPr>
            <a:r>
              <a:rPr lang="en-US" sz="4000" dirty="0">
                <a:latin typeface="Cambria" panose="02040503050406030204" pitchFamily="18" charset="0"/>
                <a:ea typeface="Verdana" panose="020B0604030504040204" pitchFamily="34" charset="0"/>
                <a:cs typeface="Verdana" panose="020B0604030504040204" pitchFamily="34" charset="0"/>
              </a:rPr>
              <a:t># Total Student to Course Content Views</a:t>
            </a:r>
          </a:p>
          <a:p>
            <a:pPr marL="571500" indent="-571500">
              <a:buFont typeface="Arial" panose="020B0604020202020204" pitchFamily="34" charset="0"/>
              <a:buChar char="•"/>
            </a:pPr>
            <a:r>
              <a:rPr lang="en-US" sz="4000" dirty="0">
                <a:latin typeface="Cambria" panose="02040503050406030204" pitchFamily="18" charset="0"/>
                <a:ea typeface="Verdana" panose="020B0604030504040204" pitchFamily="34" charset="0"/>
                <a:cs typeface="Verdana" panose="020B0604030504040204" pitchFamily="34" charset="0"/>
              </a:rPr>
              <a:t>Student Course Evaluation Question:</a:t>
            </a:r>
          </a:p>
          <a:p>
            <a:pPr marL="1028700" lvl="1" indent="-571500">
              <a:buFont typeface="Arial" panose="020B0604020202020204" pitchFamily="34" charset="0"/>
              <a:buChar char="•"/>
            </a:pPr>
            <a:r>
              <a:rPr lang="en-US" sz="4000" dirty="0">
                <a:latin typeface="Cambria" panose="02040503050406030204" pitchFamily="18" charset="0"/>
                <a:ea typeface="Verdana" panose="020B0604030504040204" pitchFamily="34" charset="0"/>
                <a:cs typeface="Verdana" panose="020B0604030504040204" pitchFamily="34" charset="0"/>
              </a:rPr>
              <a:t>"In this course, many methods are used to involve</a:t>
            </a:r>
          </a:p>
          <a:p>
            <a:pPr lvl="1"/>
            <a:r>
              <a:rPr lang="en-US" sz="4000" dirty="0">
                <a:latin typeface="Cambria" panose="02040503050406030204" pitchFamily="18" charset="0"/>
                <a:ea typeface="Verdana" panose="020B0604030504040204" pitchFamily="34" charset="0"/>
                <a:cs typeface="Verdana" panose="020B0604030504040204" pitchFamily="34" charset="0"/>
              </a:rPr>
              <a:t>      me in learning.“</a:t>
            </a:r>
          </a:p>
          <a:p>
            <a:pPr lvl="1"/>
            <a:r>
              <a:rPr lang="en-US" sz="4000" dirty="0">
                <a:latin typeface="Cambria" panose="02040503050406030204" pitchFamily="18" charset="0"/>
                <a:ea typeface="Verdana" panose="020B0604030504040204" pitchFamily="34" charset="0"/>
                <a:cs typeface="Verdana" panose="020B0604030504040204" pitchFamily="34" charset="0"/>
              </a:rPr>
              <a:t>					                   </a:t>
            </a:r>
            <a:r>
              <a:rPr lang="en-US" sz="4000" b="1" dirty="0">
                <a:latin typeface="Cambria" panose="02040503050406030204" pitchFamily="18" charset="0"/>
                <a:ea typeface="Verdana" panose="020B0604030504040204" pitchFamily="34" charset="0"/>
                <a:cs typeface="Verdana" panose="020B0604030504040204" pitchFamily="34" charset="0"/>
              </a:rPr>
              <a:t>Results:</a:t>
            </a:r>
            <a:endParaRPr lang="en-US" sz="4000" dirty="0">
              <a:latin typeface="Cambria" panose="02040503050406030204" pitchFamily="18" charset="0"/>
              <a:ea typeface="Verdana" panose="020B0604030504040204" pitchFamily="34" charset="0"/>
              <a:cs typeface="Verdana" panose="020B0604030504040204" pitchFamily="34" charset="0"/>
            </a:endParaRPr>
          </a:p>
          <a:p>
            <a:pPr lvl="1"/>
            <a:r>
              <a:rPr lang="en-US" sz="4000" dirty="0">
                <a:latin typeface="Cambria" panose="02040503050406030204" pitchFamily="18" charset="0"/>
                <a:ea typeface="Verdana" panose="020B0604030504040204" pitchFamily="34" charset="0"/>
                <a:cs typeface="Verdana" panose="020B0604030504040204" pitchFamily="34" charset="0"/>
              </a:rPr>
              <a:t>Statistical Test: Independent Samples T-Test </a:t>
            </a:r>
          </a:p>
          <a:p>
            <a:pPr marL="1485900" lvl="2" indent="-571500">
              <a:buFont typeface="Wingdings" panose="05000000000000000000" pitchFamily="2" charset="2"/>
              <a:buChar char="Ø"/>
            </a:pPr>
            <a:r>
              <a:rPr lang="en-US" sz="4000" dirty="0">
                <a:latin typeface="Cambria" panose="02040503050406030204" pitchFamily="18" charset="0"/>
                <a:ea typeface="Verdana" panose="020B0604030504040204" pitchFamily="34" charset="0"/>
                <a:cs typeface="Verdana" panose="020B0604030504040204" pitchFamily="34" charset="0"/>
              </a:rPr>
              <a:t>No Statistical Significance</a:t>
            </a:r>
          </a:p>
          <a:p>
            <a:pPr marL="1485900" lvl="2" indent="-571500">
              <a:buFont typeface="Wingdings" panose="05000000000000000000" pitchFamily="2" charset="2"/>
              <a:buChar char="Ø"/>
            </a:pPr>
            <a:r>
              <a:rPr lang="en-US" sz="4000" dirty="0">
                <a:latin typeface="Cambria" panose="02040503050406030204" pitchFamily="18" charset="0"/>
              </a:rPr>
              <a:t>Positive differences</a:t>
            </a:r>
          </a:p>
          <a:p>
            <a:pPr lvl="1"/>
            <a:endParaRPr lang="en-US" sz="4000" dirty="0"/>
          </a:p>
          <a:p>
            <a:pPr lvl="1"/>
            <a:endParaRPr lang="en-US" sz="4000" dirty="0"/>
          </a:p>
          <a:p>
            <a:endParaRPr lang="en-US" dirty="0"/>
          </a:p>
        </p:txBody>
      </p:sp>
      <p:sp>
        <p:nvSpPr>
          <p:cNvPr id="30" name="Text Box 152">
            <a:extLst>
              <a:ext uri="{FF2B5EF4-FFF2-40B4-BE49-F238E27FC236}">
                <a16:creationId xmlns:a16="http://schemas.microsoft.com/office/drawing/2014/main" id="{C58ADAF2-5553-43B9-BD8A-5BE9299ED8C8}"/>
              </a:ext>
            </a:extLst>
          </p:cNvPr>
          <p:cNvSpPr txBox="1">
            <a:spLocks noChangeArrowheads="1"/>
          </p:cNvSpPr>
          <p:nvPr/>
        </p:nvSpPr>
        <p:spPr bwMode="auto">
          <a:xfrm>
            <a:off x="30919654" y="22609344"/>
            <a:ext cx="12360275" cy="6732350"/>
          </a:xfrm>
          <a:prstGeom prst="rect">
            <a:avLst/>
          </a:prstGeom>
          <a:solidFill>
            <a:schemeClr val="bg2"/>
          </a:solidFill>
          <a:ln w="57150" cmpd="thinThick">
            <a:noFill/>
            <a:miter lim="800000"/>
            <a:headEnd/>
            <a:tailEnd/>
          </a:ln>
          <a:effectLst/>
        </p:spPr>
        <p:txBody>
          <a:bodyPr lIns="107945" tIns="53972" rIns="107945" bIns="53972">
            <a:spAutoFit/>
          </a:bodyPr>
          <a:lstStyle/>
          <a:p>
            <a:pPr>
              <a:lnSpc>
                <a:spcPct val="90000"/>
              </a:lnSpc>
            </a:pPr>
            <a:r>
              <a:rPr lang="en-US" sz="2800" dirty="0">
                <a:latin typeface="Cambria" panose="02040503050406030204" pitchFamily="18" charset="0"/>
                <a:cs typeface="Arial" panose="020B0604020202020204" pitchFamily="34" charset="0"/>
              </a:rPr>
              <a:t>Boyer, R., &amp; Maher, P., &amp; Kirkman, S. (2006). From students to learners: Transforming educational leaders in online environments. Paper presented at </a:t>
            </a:r>
          </a:p>
          <a:p>
            <a:pPr>
              <a:lnSpc>
                <a:spcPct val="90000"/>
              </a:lnSpc>
            </a:pPr>
            <a:r>
              <a:rPr lang="en-US" sz="2800" dirty="0">
                <a:latin typeface="Cambria" panose="02040503050406030204" pitchFamily="18" charset="0"/>
                <a:cs typeface="Arial" panose="020B0604020202020204" pitchFamily="34" charset="0"/>
              </a:rPr>
              <a:t>the American Educational Research Association Annual Conference, San Francisco, CA.</a:t>
            </a:r>
          </a:p>
          <a:p>
            <a:pPr>
              <a:lnSpc>
                <a:spcPct val="90000"/>
              </a:lnSpc>
            </a:pPr>
            <a:endParaRPr lang="en-US" sz="2800" dirty="0">
              <a:latin typeface="Cambria" panose="02040503050406030204" pitchFamily="18" charset="0"/>
              <a:cs typeface="Arial" panose="020B0604020202020204" pitchFamily="34" charset="0"/>
            </a:endParaRPr>
          </a:p>
          <a:p>
            <a:pPr>
              <a:lnSpc>
                <a:spcPct val="90000"/>
              </a:lnSpc>
            </a:pPr>
            <a:r>
              <a:rPr lang="en-US" sz="2800" dirty="0">
                <a:latin typeface="Cambria" panose="02040503050406030204" pitchFamily="18" charset="0"/>
                <a:cs typeface="Arial" panose="020B0604020202020204" pitchFamily="34" charset="0"/>
              </a:rPr>
              <a:t>Little, B. (2009a). Quality assurance for online nursing courses.</a:t>
            </a:r>
          </a:p>
          <a:p>
            <a:pPr>
              <a:lnSpc>
                <a:spcPct val="90000"/>
              </a:lnSpc>
            </a:pPr>
            <a:r>
              <a:rPr lang="en-US" sz="2800" i="1" dirty="0">
                <a:latin typeface="Cambria" panose="02040503050406030204" pitchFamily="18" charset="0"/>
                <a:cs typeface="Arial" panose="020B0604020202020204" pitchFamily="34" charset="0"/>
              </a:rPr>
              <a:t>Journal of Nursing Education, 9</a:t>
            </a:r>
            <a:r>
              <a:rPr lang="en-US" sz="2800" dirty="0">
                <a:latin typeface="Cambria" panose="02040503050406030204" pitchFamily="18" charset="0"/>
                <a:cs typeface="Arial" panose="020B0604020202020204" pitchFamily="34" charset="0"/>
              </a:rPr>
              <a:t>, 514-521.</a:t>
            </a:r>
          </a:p>
          <a:p>
            <a:pPr>
              <a:lnSpc>
                <a:spcPct val="90000"/>
              </a:lnSpc>
            </a:pPr>
            <a:endParaRPr lang="en-US" sz="2800" dirty="0">
              <a:latin typeface="Cambria" panose="02040503050406030204" pitchFamily="18" charset="0"/>
              <a:cs typeface="Arial" panose="020B0604020202020204" pitchFamily="34" charset="0"/>
            </a:endParaRPr>
          </a:p>
          <a:p>
            <a:r>
              <a:rPr lang="en-US" sz="2800" dirty="0">
                <a:latin typeface="Cambria" panose="02040503050406030204" pitchFamily="18" charset="0"/>
                <a:cs typeface="Arial" panose="020B0604020202020204" pitchFamily="34" charset="0"/>
              </a:rPr>
              <a:t>Little</a:t>
            </a:r>
            <a:r>
              <a:rPr lang="en-GB" sz="2800" dirty="0">
                <a:latin typeface="Cambria" panose="02040503050406030204" pitchFamily="18" charset="0"/>
              </a:rPr>
              <a:t>, B. (2009b). The use of standards for peer review of online nursing courses:  A pilot study. </a:t>
            </a:r>
            <a:r>
              <a:rPr lang="en-GB" sz="2800" i="1" dirty="0">
                <a:latin typeface="Cambria" panose="02040503050406030204" pitchFamily="18" charset="0"/>
              </a:rPr>
              <a:t>Journal of Nursing Education,</a:t>
            </a:r>
            <a:r>
              <a:rPr lang="en-GB" sz="2800" dirty="0">
                <a:latin typeface="Cambria" panose="02040503050406030204" pitchFamily="18" charset="0"/>
              </a:rPr>
              <a:t> </a:t>
            </a:r>
            <a:r>
              <a:rPr lang="en-GB" sz="2800" i="1" dirty="0">
                <a:latin typeface="Cambria" panose="02040503050406030204" pitchFamily="18" charset="0"/>
              </a:rPr>
              <a:t>48</a:t>
            </a:r>
            <a:r>
              <a:rPr lang="en-GB" sz="2800" dirty="0">
                <a:latin typeface="Cambria" panose="02040503050406030204" pitchFamily="18" charset="0"/>
              </a:rPr>
              <a:t>(7), 411-415.  </a:t>
            </a:r>
            <a:endParaRPr lang="en-US" sz="2800" b="1" dirty="0">
              <a:latin typeface="Cambria" panose="02040503050406030204" pitchFamily="18" charset="0"/>
            </a:endParaRPr>
          </a:p>
          <a:p>
            <a:pPr>
              <a:lnSpc>
                <a:spcPct val="90000"/>
              </a:lnSpc>
            </a:pPr>
            <a:endParaRPr lang="en-US" sz="2800" dirty="0">
              <a:latin typeface="Cambria" panose="02040503050406030204" pitchFamily="18" charset="0"/>
              <a:cs typeface="Arial" panose="020B0604020202020204" pitchFamily="34" charset="0"/>
            </a:endParaRPr>
          </a:p>
          <a:p>
            <a:pPr>
              <a:lnSpc>
                <a:spcPct val="90000"/>
              </a:lnSpc>
            </a:pPr>
            <a:r>
              <a:rPr lang="en-US" sz="2800" dirty="0">
                <a:latin typeface="Cambria" panose="02040503050406030204" pitchFamily="18" charset="0"/>
                <a:cs typeface="Arial" panose="020B0604020202020204" pitchFamily="34" charset="0"/>
              </a:rPr>
              <a:t>Shattuck, K., Zimmerman, W., &amp; Adair, D. (2014). Continuous improvement of the QM Rubric and review processes: Scholarship of integration and application. </a:t>
            </a:r>
          </a:p>
          <a:p>
            <a:pPr>
              <a:lnSpc>
                <a:spcPct val="90000"/>
              </a:lnSpc>
            </a:pPr>
            <a:r>
              <a:rPr lang="en-US" sz="2800" i="1" dirty="0">
                <a:latin typeface="Cambria" panose="02040503050406030204" pitchFamily="18" charset="0"/>
                <a:cs typeface="Arial" panose="020B0604020202020204" pitchFamily="34" charset="0"/>
              </a:rPr>
              <a:t>Internet Learning, 3(1</a:t>
            </a:r>
            <a:r>
              <a:rPr lang="en-US" sz="2800" dirty="0">
                <a:latin typeface="Cambria" panose="02040503050406030204" pitchFamily="18" charset="0"/>
                <a:cs typeface="Arial" panose="020B0604020202020204" pitchFamily="34" charset="0"/>
              </a:rPr>
              <a:t>), 25-34. </a:t>
            </a:r>
          </a:p>
          <a:p>
            <a:pPr>
              <a:lnSpc>
                <a:spcPct val="90000"/>
              </a:lnSpc>
            </a:pPr>
            <a:endParaRPr lang="en-US" sz="4000" dirty="0">
              <a:latin typeface="Arial" panose="020B0604020202020204" pitchFamily="34" charset="0"/>
              <a:cs typeface="Arial" panose="020B0604020202020204" pitchFamily="34" charset="0"/>
            </a:endParaRPr>
          </a:p>
          <a:p>
            <a:pPr>
              <a:lnSpc>
                <a:spcPct val="90000"/>
              </a:lnSpc>
            </a:pPr>
            <a:endParaRPr lang="en-US" sz="4000" dirty="0">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BCD66D24-908E-4976-87E0-5D190159639B}"/>
              </a:ext>
            </a:extLst>
          </p:cNvPr>
          <p:cNvSpPr/>
          <p:nvPr/>
        </p:nvSpPr>
        <p:spPr>
          <a:xfrm>
            <a:off x="30919654" y="16597313"/>
            <a:ext cx="29193813" cy="4339650"/>
          </a:xfrm>
          <a:prstGeom prst="rect">
            <a:avLst/>
          </a:prstGeom>
        </p:spPr>
        <p:txBody>
          <a:bodyPr wrap="square">
            <a:spAutoFit/>
          </a:bodyPr>
          <a:lstStyle/>
          <a:p>
            <a:pPr marL="457200" indent="-457200">
              <a:buFont typeface="Wingdings" panose="05000000000000000000" pitchFamily="2" charset="2"/>
              <a:buChar char="ü"/>
            </a:pPr>
            <a:r>
              <a:rPr lang="en-US" sz="4000" dirty="0">
                <a:latin typeface="Cambria" panose="02040503050406030204" pitchFamily="18" charset="0"/>
              </a:rPr>
              <a:t>These positive differences may indicate that strategies </a:t>
            </a:r>
          </a:p>
          <a:p>
            <a:r>
              <a:rPr lang="en-US" sz="4000" dirty="0">
                <a:latin typeface="Cambria" panose="02040503050406030204" pitchFamily="18" charset="0"/>
              </a:rPr>
              <a:t>used in QM courses may lead to more student engagement. </a:t>
            </a:r>
          </a:p>
          <a:p>
            <a:endParaRPr lang="en-US" sz="4000" dirty="0">
              <a:latin typeface="Cambria" panose="02040503050406030204" pitchFamily="18" charset="0"/>
            </a:endParaRPr>
          </a:p>
          <a:p>
            <a:pPr marL="457200" indent="-457200">
              <a:buFont typeface="Wingdings" panose="05000000000000000000" pitchFamily="2" charset="2"/>
              <a:buChar char="ü"/>
            </a:pPr>
            <a:r>
              <a:rPr lang="en-US" sz="4000" dirty="0">
                <a:latin typeface="Cambria" panose="02040503050406030204" pitchFamily="18" charset="0"/>
              </a:rPr>
              <a:t>Creates the impetus to redesign more QM courses.</a:t>
            </a:r>
          </a:p>
          <a:p>
            <a:pPr marL="457200" indent="-457200">
              <a:buFont typeface="Wingdings" panose="05000000000000000000" pitchFamily="2" charset="2"/>
              <a:buChar char="ü"/>
            </a:pPr>
            <a:endParaRPr lang="en-US" sz="4000" dirty="0">
              <a:latin typeface="Cambria" panose="02040503050406030204" pitchFamily="18" charset="0"/>
            </a:endParaRPr>
          </a:p>
          <a:p>
            <a:pPr marL="457200" indent="-457200">
              <a:buFont typeface="Wingdings" panose="05000000000000000000" pitchFamily="2" charset="2"/>
              <a:buChar char="ü"/>
            </a:pPr>
            <a:r>
              <a:rPr lang="en-US" sz="4000" dirty="0">
                <a:latin typeface="Cambria" panose="02040503050406030204" pitchFamily="18" charset="0"/>
              </a:rPr>
              <a:t>QM provides best practice for online course structure.</a:t>
            </a:r>
          </a:p>
          <a:p>
            <a:endParaRPr lang="en-US" sz="3600" dirty="0">
              <a:latin typeface="Cambria" panose="02040503050406030204" pitchFamily="18" charset="0"/>
            </a:endParaRPr>
          </a:p>
        </p:txBody>
      </p:sp>
      <p:graphicFrame>
        <p:nvGraphicFramePr>
          <p:cNvPr id="25" name="Chart 24">
            <a:extLst>
              <a:ext uri="{FF2B5EF4-FFF2-40B4-BE49-F238E27FC236}">
                <a16:creationId xmlns:a16="http://schemas.microsoft.com/office/drawing/2014/main" id="{2B30F5A8-0287-4939-84F2-CEF944E73879}"/>
              </a:ext>
            </a:extLst>
          </p:cNvPr>
          <p:cNvGraphicFramePr>
            <a:graphicFrameLocks/>
          </p:cNvGraphicFramePr>
          <p:nvPr>
            <p:extLst>
              <p:ext uri="{D42A27DB-BD31-4B8C-83A1-F6EECF244321}">
                <p14:modId xmlns:p14="http://schemas.microsoft.com/office/powerpoint/2010/main" val="1104611482"/>
              </p:ext>
            </p:extLst>
          </p:nvPr>
        </p:nvGraphicFramePr>
        <p:xfrm>
          <a:off x="15957755" y="19880826"/>
          <a:ext cx="12919587" cy="835444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4" name="Chart 23">
            <a:extLst>
              <a:ext uri="{FF2B5EF4-FFF2-40B4-BE49-F238E27FC236}">
                <a16:creationId xmlns:a16="http://schemas.microsoft.com/office/drawing/2014/main" id="{DD0FAE21-F3E5-4251-BBFC-0F1563C10F7B}"/>
              </a:ext>
            </a:extLst>
          </p:cNvPr>
          <p:cNvGraphicFramePr>
            <a:graphicFrameLocks/>
          </p:cNvGraphicFramePr>
          <p:nvPr>
            <p:extLst>
              <p:ext uri="{D42A27DB-BD31-4B8C-83A1-F6EECF244321}">
                <p14:modId xmlns:p14="http://schemas.microsoft.com/office/powerpoint/2010/main" val="1355222562"/>
              </p:ext>
            </p:extLst>
          </p:nvPr>
        </p:nvGraphicFramePr>
        <p:xfrm>
          <a:off x="31042163" y="6718496"/>
          <a:ext cx="12208231" cy="6959404"/>
        </p:xfrm>
        <a:graphic>
          <a:graphicData uri="http://schemas.openxmlformats.org/drawingml/2006/chart">
            <c:chart xmlns:c="http://schemas.openxmlformats.org/drawingml/2006/chart" xmlns:r="http://schemas.openxmlformats.org/officeDocument/2006/relationships" r:id="rId6"/>
          </a:graphicData>
        </a:graphic>
      </p:graphicFrame>
      <p:sp>
        <p:nvSpPr>
          <p:cNvPr id="5" name="Footer Placeholder 4">
            <a:extLst>
              <a:ext uri="{FF2B5EF4-FFF2-40B4-BE49-F238E27FC236}">
                <a16:creationId xmlns:a16="http://schemas.microsoft.com/office/drawing/2014/main" id="{081D059B-BB89-448A-AFE6-E5192BDFDF34}"/>
              </a:ext>
            </a:extLst>
          </p:cNvPr>
          <p:cNvSpPr>
            <a:spLocks noGrp="1"/>
          </p:cNvSpPr>
          <p:nvPr>
            <p:ph type="ftr" sz="quarter" idx="11"/>
          </p:nvPr>
        </p:nvSpPr>
        <p:spPr/>
        <p:txBody>
          <a:bodyPr/>
          <a:lstStyle/>
          <a:p>
            <a:r>
              <a:rPr lang="en-US" dirty="0"/>
              <a:t>Funded by the Center for Teaching and Learning at UNC Charlotte. Note: This project is part of a larger research study.</a:t>
            </a:r>
          </a:p>
        </p:txBody>
      </p:sp>
    </p:spTree>
  </p:cSld>
  <p:clrMapOvr>
    <a:masterClrMapping/>
  </p:clrMapOvr>
  <p:transition/>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7151</TotalTime>
  <Words>585</Words>
  <Application>Microsoft Office PowerPoint</Application>
  <PresentationFormat>Custom</PresentationFormat>
  <Paragraphs>67</Paragraphs>
  <Slides>1</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vt:i4>
      </vt:variant>
    </vt:vector>
  </HeadingPairs>
  <TitlesOfParts>
    <vt:vector size="11" baseType="lpstr">
      <vt:lpstr>Arial</vt:lpstr>
      <vt:lpstr>Calibri</vt:lpstr>
      <vt:lpstr>Calibri Light</vt:lpstr>
      <vt:lpstr>Cambria</vt:lpstr>
      <vt:lpstr>Courier New</vt:lpstr>
      <vt:lpstr>Pegasus</vt:lpstr>
      <vt:lpstr>Times New Roman</vt:lpstr>
      <vt:lpstr>Verdana</vt:lpstr>
      <vt:lpstr>Wingdings</vt:lpstr>
      <vt:lpstr>Retrospect</vt:lpstr>
      <vt:lpstr>PowerPoint Presentation</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48x96  poster template</dc:title>
  <dc:creator>Jay Buckley</dc:creator>
  <dc:description>Call if we can help   800-590-7850_x000d_
_x000d_
(c) copyright  MegaPrint Inc. 2001</dc:description>
  <cp:lastModifiedBy>tgaston2</cp:lastModifiedBy>
  <cp:revision>631</cp:revision>
  <cp:lastPrinted>2000-08-03T00:31:24Z</cp:lastPrinted>
  <dcterms:created xsi:type="dcterms:W3CDTF">2000-02-09T15:01:13Z</dcterms:created>
  <dcterms:modified xsi:type="dcterms:W3CDTF">2017-09-07T21:51:44Z</dcterms:modified>
</cp:coreProperties>
</file>