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7"/>
  </p:notesMasterIdLst>
  <p:sldIdLst>
    <p:sldId id="256" r:id="rId2"/>
    <p:sldId id="320" r:id="rId3"/>
    <p:sldId id="258" r:id="rId4"/>
    <p:sldId id="259" r:id="rId5"/>
    <p:sldId id="260" r:id="rId6"/>
    <p:sldId id="257" r:id="rId7"/>
    <p:sldId id="261" r:id="rId8"/>
    <p:sldId id="321" r:id="rId9"/>
    <p:sldId id="271" r:id="rId10"/>
    <p:sldId id="274" r:id="rId11"/>
    <p:sldId id="275" r:id="rId12"/>
    <p:sldId id="276" r:id="rId13"/>
    <p:sldId id="313" r:id="rId14"/>
    <p:sldId id="278" r:id="rId15"/>
    <p:sldId id="279" r:id="rId16"/>
    <p:sldId id="264" r:id="rId17"/>
    <p:sldId id="280" r:id="rId18"/>
    <p:sldId id="281" r:id="rId19"/>
    <p:sldId id="317" r:id="rId20"/>
    <p:sldId id="319" r:id="rId21"/>
    <p:sldId id="265" r:id="rId22"/>
    <p:sldId id="283" r:id="rId23"/>
    <p:sldId id="282" r:id="rId24"/>
    <p:sldId id="284" r:id="rId25"/>
    <p:sldId id="285" r:id="rId26"/>
    <p:sldId id="286" r:id="rId27"/>
    <p:sldId id="287" r:id="rId28"/>
    <p:sldId id="266" r:id="rId29"/>
    <p:sldId id="288" r:id="rId30"/>
    <p:sldId id="289" r:id="rId31"/>
    <p:sldId id="290" r:id="rId32"/>
    <p:sldId id="291" r:id="rId33"/>
    <p:sldId id="292" r:id="rId34"/>
    <p:sldId id="293" r:id="rId35"/>
    <p:sldId id="267" r:id="rId36"/>
    <p:sldId id="294" r:id="rId37"/>
    <p:sldId id="295" r:id="rId38"/>
    <p:sldId id="296" r:id="rId39"/>
    <p:sldId id="314" r:id="rId40"/>
    <p:sldId id="268" r:id="rId41"/>
    <p:sldId id="298" r:id="rId42"/>
    <p:sldId id="301" r:id="rId43"/>
    <p:sldId id="269" r:id="rId44"/>
    <p:sldId id="303" r:id="rId45"/>
    <p:sldId id="300" r:id="rId46"/>
    <p:sldId id="315" r:id="rId47"/>
    <p:sldId id="270" r:id="rId48"/>
    <p:sldId id="306" r:id="rId49"/>
    <p:sldId id="307" r:id="rId50"/>
    <p:sldId id="308" r:id="rId51"/>
    <p:sldId id="316" r:id="rId52"/>
    <p:sldId id="310" r:id="rId53"/>
    <p:sldId id="311" r:id="rId54"/>
    <p:sldId id="272" r:id="rId55"/>
    <p:sldId id="27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65A"/>
    <a:srgbClr val="07294D"/>
    <a:srgbClr val="D3C7EF"/>
    <a:srgbClr val="E4B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380ED-145C-40D6-9876-3A2F3A9EEFD8}" v="243" dt="2023-11-06T13:38:31.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085" autoAdjust="0"/>
  </p:normalViewPr>
  <p:slideViewPr>
    <p:cSldViewPr snapToGrid="0">
      <p:cViewPr varScale="1">
        <p:scale>
          <a:sx n="38" d="100"/>
          <a:sy n="38" d="100"/>
        </p:scale>
        <p:origin x="10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fman,Melissa" userId="15cf0915-0f88-429e-9b58-870c023512b9" providerId="ADAL" clId="{B78380ED-145C-40D6-9876-3A2F3A9EEFD8}"/>
    <pc:docChg chg="undo custSel addSld delSld modSld sldOrd modMainMaster">
      <pc:chgData name="Kaufman,Melissa" userId="15cf0915-0f88-429e-9b58-870c023512b9" providerId="ADAL" clId="{B78380ED-145C-40D6-9876-3A2F3A9EEFD8}" dt="2023-11-06T13:49:42.534" v="5405" actId="20577"/>
      <pc:docMkLst>
        <pc:docMk/>
      </pc:docMkLst>
      <pc:sldChg chg="modSp mod setBg modNotesTx">
        <pc:chgData name="Kaufman,Melissa" userId="15cf0915-0f88-429e-9b58-870c023512b9" providerId="ADAL" clId="{B78380ED-145C-40D6-9876-3A2F3A9EEFD8}" dt="2023-11-05T21:35:16.893" v="1810"/>
        <pc:sldMkLst>
          <pc:docMk/>
          <pc:sldMk cId="3911173405" sldId="256"/>
        </pc:sldMkLst>
        <pc:spChg chg="mod">
          <ac:chgData name="Kaufman,Melissa" userId="15cf0915-0f88-429e-9b58-870c023512b9" providerId="ADAL" clId="{B78380ED-145C-40D6-9876-3A2F3A9EEFD8}" dt="2023-11-05T17:54:49.712" v="1802" actId="20577"/>
          <ac:spMkLst>
            <pc:docMk/>
            <pc:sldMk cId="3911173405" sldId="256"/>
            <ac:spMk id="2" creationId="{9B4FA681-5952-635E-CFB9-F6C595DF76B0}"/>
          </ac:spMkLst>
        </pc:spChg>
        <pc:picChg chg="mod">
          <ac:chgData name="Kaufman,Melissa" userId="15cf0915-0f88-429e-9b58-870c023512b9" providerId="ADAL" clId="{B78380ED-145C-40D6-9876-3A2F3A9EEFD8}" dt="2023-11-05T21:35:16.893" v="1810"/>
          <ac:picMkLst>
            <pc:docMk/>
            <pc:sldMk cId="3911173405" sldId="256"/>
            <ac:picMk id="4" creationId="{03E7D30A-EBD8-636A-A494-468E01581AB0}"/>
          </ac:picMkLst>
        </pc:picChg>
      </pc:sldChg>
      <pc:sldChg chg="addSp delSp modSp new mod setBg modNotesTx">
        <pc:chgData name="Kaufman,Melissa" userId="15cf0915-0f88-429e-9b58-870c023512b9" providerId="ADAL" clId="{B78380ED-145C-40D6-9876-3A2F3A9EEFD8}" dt="2023-11-05T21:35:25.554" v="1811" actId="26606"/>
        <pc:sldMkLst>
          <pc:docMk/>
          <pc:sldMk cId="1707320602" sldId="257"/>
        </pc:sldMkLst>
        <pc:spChg chg="mod">
          <ac:chgData name="Kaufman,Melissa" userId="15cf0915-0f88-429e-9b58-870c023512b9" providerId="ADAL" clId="{B78380ED-145C-40D6-9876-3A2F3A9EEFD8}" dt="2023-11-05T21:35:25.554" v="1811" actId="26606"/>
          <ac:spMkLst>
            <pc:docMk/>
            <pc:sldMk cId="1707320602" sldId="257"/>
            <ac:spMk id="2" creationId="{3555A0A4-4BC7-6046-DC0C-FEB725A2F8D1}"/>
          </ac:spMkLst>
        </pc:spChg>
        <pc:spChg chg="del">
          <ac:chgData name="Kaufman,Melissa" userId="15cf0915-0f88-429e-9b58-870c023512b9" providerId="ADAL" clId="{B78380ED-145C-40D6-9876-3A2F3A9EEFD8}" dt="2023-11-02T15:23:05.457" v="38" actId="931"/>
          <ac:spMkLst>
            <pc:docMk/>
            <pc:sldMk cId="1707320602" sldId="257"/>
            <ac:spMk id="3" creationId="{7A8DD3BC-CED1-261C-B539-504F528A5128}"/>
          </ac:spMkLst>
        </pc:spChg>
        <pc:spChg chg="add del">
          <ac:chgData name="Kaufman,Melissa" userId="15cf0915-0f88-429e-9b58-870c023512b9" providerId="ADAL" clId="{B78380ED-145C-40D6-9876-3A2F3A9EEFD8}" dt="2023-11-02T15:23:18.362" v="40" actId="478"/>
          <ac:spMkLst>
            <pc:docMk/>
            <pc:sldMk cId="1707320602" sldId="257"/>
            <ac:spMk id="9" creationId="{A8C1706A-C92E-A366-62BF-D0043716CA84}"/>
          </ac:spMkLst>
        </pc:spChg>
        <pc:spChg chg="add">
          <ac:chgData name="Kaufman,Melissa" userId="15cf0915-0f88-429e-9b58-870c023512b9" providerId="ADAL" clId="{B78380ED-145C-40D6-9876-3A2F3A9EEFD8}" dt="2023-11-05T21:35:25.554" v="1811" actId="26606"/>
          <ac:spMkLst>
            <pc:docMk/>
            <pc:sldMk cId="1707320602" sldId="257"/>
            <ac:spMk id="21" creationId="{8555C5B3-193A-4749-9AFD-682E53CDDE8F}"/>
          </ac:spMkLst>
        </pc:spChg>
        <pc:spChg chg="add">
          <ac:chgData name="Kaufman,Melissa" userId="15cf0915-0f88-429e-9b58-870c023512b9" providerId="ADAL" clId="{B78380ED-145C-40D6-9876-3A2F3A9EEFD8}" dt="2023-11-05T21:35:25.554" v="1811" actId="26606"/>
          <ac:spMkLst>
            <pc:docMk/>
            <pc:sldMk cId="1707320602" sldId="257"/>
            <ac:spMk id="23" creationId="{2EAE06A6-F76A-41C9-827A-C561B004485C}"/>
          </ac:spMkLst>
        </pc:spChg>
        <pc:spChg chg="add">
          <ac:chgData name="Kaufman,Melissa" userId="15cf0915-0f88-429e-9b58-870c023512b9" providerId="ADAL" clId="{B78380ED-145C-40D6-9876-3A2F3A9EEFD8}" dt="2023-11-05T21:35:25.554" v="1811" actId="26606"/>
          <ac:spMkLst>
            <pc:docMk/>
            <pc:sldMk cId="1707320602" sldId="257"/>
            <ac:spMk id="25" creationId="{89F9D4E8-0639-444B-949B-9518585061AF}"/>
          </ac:spMkLst>
        </pc:spChg>
        <pc:spChg chg="add">
          <ac:chgData name="Kaufman,Melissa" userId="15cf0915-0f88-429e-9b58-870c023512b9" providerId="ADAL" clId="{B78380ED-145C-40D6-9876-3A2F3A9EEFD8}" dt="2023-11-05T21:35:25.554" v="1811" actId="26606"/>
          <ac:spMkLst>
            <pc:docMk/>
            <pc:sldMk cId="1707320602" sldId="257"/>
            <ac:spMk id="27" creationId="{7E3DA7A2-ED70-4BBA-AB72-00AD461FA405}"/>
          </ac:spMkLst>
        </pc:spChg>
        <pc:spChg chg="add">
          <ac:chgData name="Kaufman,Melissa" userId="15cf0915-0f88-429e-9b58-870c023512b9" providerId="ADAL" clId="{B78380ED-145C-40D6-9876-3A2F3A9EEFD8}" dt="2023-11-05T21:35:25.554" v="1811" actId="26606"/>
          <ac:spMkLst>
            <pc:docMk/>
            <pc:sldMk cId="1707320602" sldId="257"/>
            <ac:spMk id="29" creationId="{FC485432-3647-4218-B5D3-15D3FA222B13}"/>
          </ac:spMkLst>
        </pc:spChg>
        <pc:spChg chg="add">
          <ac:chgData name="Kaufman,Melissa" userId="15cf0915-0f88-429e-9b58-870c023512b9" providerId="ADAL" clId="{B78380ED-145C-40D6-9876-3A2F3A9EEFD8}" dt="2023-11-05T21:35:25.554" v="1811" actId="26606"/>
          <ac:spMkLst>
            <pc:docMk/>
            <pc:sldMk cId="1707320602" sldId="257"/>
            <ac:spMk id="31" creationId="{F4AFDDCA-6ABA-4D23-8A5C-1BF0F4308148}"/>
          </ac:spMkLst>
        </pc:spChg>
        <pc:grpChg chg="add del">
          <ac:chgData name="Kaufman,Melissa" userId="15cf0915-0f88-429e-9b58-870c023512b9" providerId="ADAL" clId="{B78380ED-145C-40D6-9876-3A2F3A9EEFD8}" dt="2023-11-05T21:35:25.554" v="1811" actId="26606"/>
          <ac:grpSpMkLst>
            <pc:docMk/>
            <pc:sldMk cId="1707320602" sldId="257"/>
            <ac:grpSpMk id="12" creationId="{114ED94A-C85D-4CD3-4205-438D21CE6B38}"/>
          </ac:grpSpMkLst>
        </pc:grpChg>
        <pc:picChg chg="add mod">
          <ac:chgData name="Kaufman,Melissa" userId="15cf0915-0f88-429e-9b58-870c023512b9" providerId="ADAL" clId="{B78380ED-145C-40D6-9876-3A2F3A9EEFD8}" dt="2023-11-05T21:35:25.554" v="1811" actId="26606"/>
          <ac:picMkLst>
            <pc:docMk/>
            <pc:sldMk cId="1707320602" sldId="257"/>
            <ac:picMk id="5" creationId="{E9D60C38-3629-7990-535B-A375B728A141}"/>
          </ac:picMkLst>
        </pc:picChg>
      </pc:sldChg>
      <pc:sldChg chg="del">
        <pc:chgData name="Kaufman,Melissa" userId="15cf0915-0f88-429e-9b58-870c023512b9" providerId="ADAL" clId="{B78380ED-145C-40D6-9876-3A2F3A9EEFD8}" dt="2023-11-02T15:22:47.253" v="0" actId="47"/>
        <pc:sldMkLst>
          <pc:docMk/>
          <pc:sldMk cId="3576046368" sldId="257"/>
        </pc:sldMkLst>
      </pc:sldChg>
      <pc:sldChg chg="addSp delSp modSp new mod setBg modNotesTx">
        <pc:chgData name="Kaufman,Melissa" userId="15cf0915-0f88-429e-9b58-870c023512b9" providerId="ADAL" clId="{B78380ED-145C-40D6-9876-3A2F3A9EEFD8}" dt="2023-11-05T21:34:34.568" v="1808" actId="26606"/>
        <pc:sldMkLst>
          <pc:docMk/>
          <pc:sldMk cId="3357397749" sldId="258"/>
        </pc:sldMkLst>
        <pc:spChg chg="mod">
          <ac:chgData name="Kaufman,Melissa" userId="15cf0915-0f88-429e-9b58-870c023512b9" providerId="ADAL" clId="{B78380ED-145C-40D6-9876-3A2F3A9EEFD8}" dt="2023-11-05T21:34:24.370" v="1807" actId="26606"/>
          <ac:spMkLst>
            <pc:docMk/>
            <pc:sldMk cId="3357397749" sldId="258"/>
            <ac:spMk id="2" creationId="{FE96CC6F-C783-393F-C53A-805C2D9D22FE}"/>
          </ac:spMkLst>
        </pc:spChg>
        <pc:spChg chg="del mod">
          <ac:chgData name="Kaufman,Melissa" userId="15cf0915-0f88-429e-9b58-870c023512b9" providerId="ADAL" clId="{B78380ED-145C-40D6-9876-3A2F3A9EEFD8}" dt="2023-11-05T21:34:24.370" v="1807" actId="26606"/>
          <ac:spMkLst>
            <pc:docMk/>
            <pc:sldMk cId="3357397749" sldId="258"/>
            <ac:spMk id="3" creationId="{80B8AABC-105C-FD5D-0F02-C9C3A1101DBE}"/>
          </ac:spMkLst>
        </pc:spChg>
        <pc:spChg chg="add del">
          <ac:chgData name="Kaufman,Melissa" userId="15cf0915-0f88-429e-9b58-870c023512b9" providerId="ADAL" clId="{B78380ED-145C-40D6-9876-3A2F3A9EEFD8}" dt="2023-11-05T21:34:34.568" v="1808" actId="26606"/>
          <ac:spMkLst>
            <pc:docMk/>
            <pc:sldMk cId="3357397749" sldId="258"/>
            <ac:spMk id="9" creationId="{BACC6370-2D7E-4714-9D71-7542949D7D5D}"/>
          </ac:spMkLst>
        </pc:spChg>
        <pc:spChg chg="add del">
          <ac:chgData name="Kaufman,Melissa" userId="15cf0915-0f88-429e-9b58-870c023512b9" providerId="ADAL" clId="{B78380ED-145C-40D6-9876-3A2F3A9EEFD8}" dt="2023-11-05T21:34:34.568" v="1808" actId="26606"/>
          <ac:spMkLst>
            <pc:docMk/>
            <pc:sldMk cId="3357397749" sldId="258"/>
            <ac:spMk id="11" creationId="{F68B3F68-107C-434F-AA38-110D5EA91B85}"/>
          </ac:spMkLst>
        </pc:spChg>
        <pc:spChg chg="add del">
          <ac:chgData name="Kaufman,Melissa" userId="15cf0915-0f88-429e-9b58-870c023512b9" providerId="ADAL" clId="{B78380ED-145C-40D6-9876-3A2F3A9EEFD8}" dt="2023-11-05T21:34:34.568" v="1808" actId="26606"/>
          <ac:spMkLst>
            <pc:docMk/>
            <pc:sldMk cId="3357397749" sldId="258"/>
            <ac:spMk id="13" creationId="{AAD0DBB9-1A4B-4391-81D4-CB19F9AB918A}"/>
          </ac:spMkLst>
        </pc:spChg>
        <pc:spChg chg="add del">
          <ac:chgData name="Kaufman,Melissa" userId="15cf0915-0f88-429e-9b58-870c023512b9" providerId="ADAL" clId="{B78380ED-145C-40D6-9876-3A2F3A9EEFD8}" dt="2023-11-05T21:34:34.568" v="1808" actId="26606"/>
          <ac:spMkLst>
            <pc:docMk/>
            <pc:sldMk cId="3357397749" sldId="258"/>
            <ac:spMk id="15" creationId="{063BBA22-50EA-4C4D-BE05-F1CE4E63AA56}"/>
          </ac:spMkLst>
        </pc:spChg>
        <pc:spChg chg="add">
          <ac:chgData name="Kaufman,Melissa" userId="15cf0915-0f88-429e-9b58-870c023512b9" providerId="ADAL" clId="{B78380ED-145C-40D6-9876-3A2F3A9EEFD8}" dt="2023-11-05T21:34:34.568" v="1808" actId="26606"/>
          <ac:spMkLst>
            <pc:docMk/>
            <pc:sldMk cId="3357397749" sldId="258"/>
            <ac:spMk id="20" creationId="{BACC6370-2D7E-4714-9D71-7542949D7D5D}"/>
          </ac:spMkLst>
        </pc:spChg>
        <pc:spChg chg="add">
          <ac:chgData name="Kaufman,Melissa" userId="15cf0915-0f88-429e-9b58-870c023512b9" providerId="ADAL" clId="{B78380ED-145C-40D6-9876-3A2F3A9EEFD8}" dt="2023-11-05T21:34:34.568" v="1808" actId="26606"/>
          <ac:spMkLst>
            <pc:docMk/>
            <pc:sldMk cId="3357397749" sldId="258"/>
            <ac:spMk id="22" creationId="{F68B3F68-107C-434F-AA38-110D5EA91B85}"/>
          </ac:spMkLst>
        </pc:spChg>
        <pc:spChg chg="add">
          <ac:chgData name="Kaufman,Melissa" userId="15cf0915-0f88-429e-9b58-870c023512b9" providerId="ADAL" clId="{B78380ED-145C-40D6-9876-3A2F3A9EEFD8}" dt="2023-11-05T21:34:34.568" v="1808" actId="26606"/>
          <ac:spMkLst>
            <pc:docMk/>
            <pc:sldMk cId="3357397749" sldId="258"/>
            <ac:spMk id="24" creationId="{AAD0DBB9-1A4B-4391-81D4-CB19F9AB918A}"/>
          </ac:spMkLst>
        </pc:spChg>
        <pc:spChg chg="add">
          <ac:chgData name="Kaufman,Melissa" userId="15cf0915-0f88-429e-9b58-870c023512b9" providerId="ADAL" clId="{B78380ED-145C-40D6-9876-3A2F3A9EEFD8}" dt="2023-11-05T21:34:34.568" v="1808" actId="26606"/>
          <ac:spMkLst>
            <pc:docMk/>
            <pc:sldMk cId="3357397749" sldId="258"/>
            <ac:spMk id="26" creationId="{063BBA22-50EA-4C4D-BE05-F1CE4E63AA56}"/>
          </ac:spMkLst>
        </pc:spChg>
        <pc:graphicFrameChg chg="add mod modGraphic">
          <ac:chgData name="Kaufman,Melissa" userId="15cf0915-0f88-429e-9b58-870c023512b9" providerId="ADAL" clId="{B78380ED-145C-40D6-9876-3A2F3A9EEFD8}" dt="2023-11-05T21:34:34.568" v="1808" actId="26606"/>
          <ac:graphicFrameMkLst>
            <pc:docMk/>
            <pc:sldMk cId="3357397749" sldId="258"/>
            <ac:graphicFrameMk id="5" creationId="{174B5F95-5C08-5CFF-014A-2B78C8936C18}"/>
          </ac:graphicFrameMkLst>
        </pc:graphicFrameChg>
      </pc:sldChg>
      <pc:sldChg chg="addSp delSp modSp new mod setBg modNotesTx">
        <pc:chgData name="Kaufman,Melissa" userId="15cf0915-0f88-429e-9b58-870c023512b9" providerId="ADAL" clId="{B78380ED-145C-40D6-9876-3A2F3A9EEFD8}" dt="2023-11-06T01:36:03.723" v="3875" actId="20577"/>
        <pc:sldMkLst>
          <pc:docMk/>
          <pc:sldMk cId="2805961052" sldId="259"/>
        </pc:sldMkLst>
        <pc:spChg chg="mod">
          <ac:chgData name="Kaufman,Melissa" userId="15cf0915-0f88-429e-9b58-870c023512b9" providerId="ADAL" clId="{B78380ED-145C-40D6-9876-3A2F3A9EEFD8}" dt="2023-11-05T21:34:49.254" v="1809" actId="26606"/>
          <ac:spMkLst>
            <pc:docMk/>
            <pc:sldMk cId="2805961052" sldId="259"/>
            <ac:spMk id="2" creationId="{C4EC6FD4-C6EB-5CAE-CAAF-863B108FC08A}"/>
          </ac:spMkLst>
        </pc:spChg>
        <pc:spChg chg="del mod">
          <ac:chgData name="Kaufman,Melissa" userId="15cf0915-0f88-429e-9b58-870c023512b9" providerId="ADAL" clId="{B78380ED-145C-40D6-9876-3A2F3A9EEFD8}" dt="2023-11-05T21:34:01.138" v="1805" actId="26606"/>
          <ac:spMkLst>
            <pc:docMk/>
            <pc:sldMk cId="2805961052" sldId="259"/>
            <ac:spMk id="3" creationId="{542156F2-8BED-B55F-2617-E7BB90D055E2}"/>
          </ac:spMkLst>
        </pc:spChg>
        <pc:spChg chg="add del">
          <ac:chgData name="Kaufman,Melissa" userId="15cf0915-0f88-429e-9b58-870c023512b9" providerId="ADAL" clId="{B78380ED-145C-40D6-9876-3A2F3A9EEFD8}" dt="2023-11-05T21:34:49.254" v="1809" actId="26606"/>
          <ac:spMkLst>
            <pc:docMk/>
            <pc:sldMk cId="2805961052" sldId="259"/>
            <ac:spMk id="9" creationId="{BACC6370-2D7E-4714-9D71-7542949D7D5D}"/>
          </ac:spMkLst>
        </pc:spChg>
        <pc:spChg chg="add del">
          <ac:chgData name="Kaufman,Melissa" userId="15cf0915-0f88-429e-9b58-870c023512b9" providerId="ADAL" clId="{B78380ED-145C-40D6-9876-3A2F3A9EEFD8}" dt="2023-11-05T21:34:49.254" v="1809" actId="26606"/>
          <ac:spMkLst>
            <pc:docMk/>
            <pc:sldMk cId="2805961052" sldId="259"/>
            <ac:spMk id="11" creationId="{F68B3F68-107C-434F-AA38-110D5EA91B85}"/>
          </ac:spMkLst>
        </pc:spChg>
        <pc:spChg chg="add del">
          <ac:chgData name="Kaufman,Melissa" userId="15cf0915-0f88-429e-9b58-870c023512b9" providerId="ADAL" clId="{B78380ED-145C-40D6-9876-3A2F3A9EEFD8}" dt="2023-11-05T21:34:49.254" v="1809" actId="26606"/>
          <ac:spMkLst>
            <pc:docMk/>
            <pc:sldMk cId="2805961052" sldId="259"/>
            <ac:spMk id="13" creationId="{AAD0DBB9-1A4B-4391-81D4-CB19F9AB918A}"/>
          </ac:spMkLst>
        </pc:spChg>
        <pc:spChg chg="add del">
          <ac:chgData name="Kaufman,Melissa" userId="15cf0915-0f88-429e-9b58-870c023512b9" providerId="ADAL" clId="{B78380ED-145C-40D6-9876-3A2F3A9EEFD8}" dt="2023-11-05T21:34:49.254" v="1809" actId="26606"/>
          <ac:spMkLst>
            <pc:docMk/>
            <pc:sldMk cId="2805961052" sldId="259"/>
            <ac:spMk id="15" creationId="{063BBA22-50EA-4C4D-BE05-F1CE4E63AA56}"/>
          </ac:spMkLst>
        </pc:spChg>
        <pc:spChg chg="add">
          <ac:chgData name="Kaufman,Melissa" userId="15cf0915-0f88-429e-9b58-870c023512b9" providerId="ADAL" clId="{B78380ED-145C-40D6-9876-3A2F3A9EEFD8}" dt="2023-11-05T21:34:49.254" v="1809" actId="26606"/>
          <ac:spMkLst>
            <pc:docMk/>
            <pc:sldMk cId="2805961052" sldId="259"/>
            <ac:spMk id="20" creationId="{BACC6370-2D7E-4714-9D71-7542949D7D5D}"/>
          </ac:spMkLst>
        </pc:spChg>
        <pc:spChg chg="add">
          <ac:chgData name="Kaufman,Melissa" userId="15cf0915-0f88-429e-9b58-870c023512b9" providerId="ADAL" clId="{B78380ED-145C-40D6-9876-3A2F3A9EEFD8}" dt="2023-11-05T21:34:49.254" v="1809" actId="26606"/>
          <ac:spMkLst>
            <pc:docMk/>
            <pc:sldMk cId="2805961052" sldId="259"/>
            <ac:spMk id="22" creationId="{F68B3F68-107C-434F-AA38-110D5EA91B85}"/>
          </ac:spMkLst>
        </pc:spChg>
        <pc:spChg chg="add">
          <ac:chgData name="Kaufman,Melissa" userId="15cf0915-0f88-429e-9b58-870c023512b9" providerId="ADAL" clId="{B78380ED-145C-40D6-9876-3A2F3A9EEFD8}" dt="2023-11-05T21:34:49.254" v="1809" actId="26606"/>
          <ac:spMkLst>
            <pc:docMk/>
            <pc:sldMk cId="2805961052" sldId="259"/>
            <ac:spMk id="24" creationId="{AAD0DBB9-1A4B-4391-81D4-CB19F9AB918A}"/>
          </ac:spMkLst>
        </pc:spChg>
        <pc:spChg chg="add">
          <ac:chgData name="Kaufman,Melissa" userId="15cf0915-0f88-429e-9b58-870c023512b9" providerId="ADAL" clId="{B78380ED-145C-40D6-9876-3A2F3A9EEFD8}" dt="2023-11-05T21:34:49.254" v="1809" actId="26606"/>
          <ac:spMkLst>
            <pc:docMk/>
            <pc:sldMk cId="2805961052" sldId="259"/>
            <ac:spMk id="26" creationId="{063BBA22-50EA-4C4D-BE05-F1CE4E63AA56}"/>
          </ac:spMkLst>
        </pc:spChg>
        <pc:graphicFrameChg chg="add mod modGraphic">
          <ac:chgData name="Kaufman,Melissa" userId="15cf0915-0f88-429e-9b58-870c023512b9" providerId="ADAL" clId="{B78380ED-145C-40D6-9876-3A2F3A9EEFD8}" dt="2023-11-06T01:36:03.723" v="3875" actId="20577"/>
          <ac:graphicFrameMkLst>
            <pc:docMk/>
            <pc:sldMk cId="2805961052" sldId="259"/>
            <ac:graphicFrameMk id="5" creationId="{ABEE1571-7A2A-14B7-ACAE-0A34CCE21B6D}"/>
          </ac:graphicFrameMkLst>
        </pc:graphicFrameChg>
      </pc:sldChg>
      <pc:sldChg chg="addSp delSp modSp new mod setBg modNotesTx">
        <pc:chgData name="Kaufman,Melissa" userId="15cf0915-0f88-429e-9b58-870c023512b9" providerId="ADAL" clId="{B78380ED-145C-40D6-9876-3A2F3A9EEFD8}" dt="2023-11-06T01:36:18.446" v="3877" actId="20577"/>
        <pc:sldMkLst>
          <pc:docMk/>
          <pc:sldMk cId="2647085375" sldId="260"/>
        </pc:sldMkLst>
        <pc:spChg chg="mod">
          <ac:chgData name="Kaufman,Melissa" userId="15cf0915-0f88-429e-9b58-870c023512b9" providerId="ADAL" clId="{B78380ED-145C-40D6-9876-3A2F3A9EEFD8}" dt="2023-11-06T01:36:14.413" v="3876" actId="26606"/>
          <ac:spMkLst>
            <pc:docMk/>
            <pc:sldMk cId="2647085375" sldId="260"/>
            <ac:spMk id="2" creationId="{766255F3-C4B1-7516-55BF-C5E409FA83E5}"/>
          </ac:spMkLst>
        </pc:spChg>
        <pc:spChg chg="del mod">
          <ac:chgData name="Kaufman,Melissa" userId="15cf0915-0f88-429e-9b58-870c023512b9" providerId="ADAL" clId="{B78380ED-145C-40D6-9876-3A2F3A9EEFD8}" dt="2023-11-05T21:34:07.515" v="1806" actId="26606"/>
          <ac:spMkLst>
            <pc:docMk/>
            <pc:sldMk cId="2647085375" sldId="260"/>
            <ac:spMk id="3" creationId="{292A19F1-0CE2-0359-74A5-E421ACC6C9C0}"/>
          </ac:spMkLst>
        </pc:spChg>
        <pc:spChg chg="add del">
          <ac:chgData name="Kaufman,Melissa" userId="15cf0915-0f88-429e-9b58-870c023512b9" providerId="ADAL" clId="{B78380ED-145C-40D6-9876-3A2F3A9EEFD8}" dt="2023-11-06T01:36:14.413" v="3876" actId="26606"/>
          <ac:spMkLst>
            <pc:docMk/>
            <pc:sldMk cId="2647085375" sldId="260"/>
            <ac:spMk id="9" creationId="{BACC6370-2D7E-4714-9D71-7542949D7D5D}"/>
          </ac:spMkLst>
        </pc:spChg>
        <pc:spChg chg="add del">
          <ac:chgData name="Kaufman,Melissa" userId="15cf0915-0f88-429e-9b58-870c023512b9" providerId="ADAL" clId="{B78380ED-145C-40D6-9876-3A2F3A9EEFD8}" dt="2023-11-06T01:36:14.413" v="3876" actId="26606"/>
          <ac:spMkLst>
            <pc:docMk/>
            <pc:sldMk cId="2647085375" sldId="260"/>
            <ac:spMk id="11" creationId="{F68B3F68-107C-434F-AA38-110D5EA91B85}"/>
          </ac:spMkLst>
        </pc:spChg>
        <pc:spChg chg="add del">
          <ac:chgData name="Kaufman,Melissa" userId="15cf0915-0f88-429e-9b58-870c023512b9" providerId="ADAL" clId="{B78380ED-145C-40D6-9876-3A2F3A9EEFD8}" dt="2023-11-06T01:36:14.413" v="3876" actId="26606"/>
          <ac:spMkLst>
            <pc:docMk/>
            <pc:sldMk cId="2647085375" sldId="260"/>
            <ac:spMk id="13" creationId="{AAD0DBB9-1A4B-4391-81D4-CB19F9AB918A}"/>
          </ac:spMkLst>
        </pc:spChg>
        <pc:spChg chg="add del">
          <ac:chgData name="Kaufman,Melissa" userId="15cf0915-0f88-429e-9b58-870c023512b9" providerId="ADAL" clId="{B78380ED-145C-40D6-9876-3A2F3A9EEFD8}" dt="2023-11-06T01:36:14.413" v="3876" actId="26606"/>
          <ac:spMkLst>
            <pc:docMk/>
            <pc:sldMk cId="2647085375" sldId="260"/>
            <ac:spMk id="15" creationId="{063BBA22-50EA-4C4D-BE05-F1CE4E63AA56}"/>
          </ac:spMkLst>
        </pc:spChg>
        <pc:spChg chg="add">
          <ac:chgData name="Kaufman,Melissa" userId="15cf0915-0f88-429e-9b58-870c023512b9" providerId="ADAL" clId="{B78380ED-145C-40D6-9876-3A2F3A9EEFD8}" dt="2023-11-06T01:36:14.413" v="3876" actId="26606"/>
          <ac:spMkLst>
            <pc:docMk/>
            <pc:sldMk cId="2647085375" sldId="260"/>
            <ac:spMk id="20" creationId="{BACC6370-2D7E-4714-9D71-7542949D7D5D}"/>
          </ac:spMkLst>
        </pc:spChg>
        <pc:spChg chg="add">
          <ac:chgData name="Kaufman,Melissa" userId="15cf0915-0f88-429e-9b58-870c023512b9" providerId="ADAL" clId="{B78380ED-145C-40D6-9876-3A2F3A9EEFD8}" dt="2023-11-06T01:36:14.413" v="3876" actId="26606"/>
          <ac:spMkLst>
            <pc:docMk/>
            <pc:sldMk cId="2647085375" sldId="260"/>
            <ac:spMk id="22" creationId="{F68B3F68-107C-434F-AA38-110D5EA91B85}"/>
          </ac:spMkLst>
        </pc:spChg>
        <pc:spChg chg="add">
          <ac:chgData name="Kaufman,Melissa" userId="15cf0915-0f88-429e-9b58-870c023512b9" providerId="ADAL" clId="{B78380ED-145C-40D6-9876-3A2F3A9EEFD8}" dt="2023-11-06T01:36:14.413" v="3876" actId="26606"/>
          <ac:spMkLst>
            <pc:docMk/>
            <pc:sldMk cId="2647085375" sldId="260"/>
            <ac:spMk id="24" creationId="{AAD0DBB9-1A4B-4391-81D4-CB19F9AB918A}"/>
          </ac:spMkLst>
        </pc:spChg>
        <pc:spChg chg="add">
          <ac:chgData name="Kaufman,Melissa" userId="15cf0915-0f88-429e-9b58-870c023512b9" providerId="ADAL" clId="{B78380ED-145C-40D6-9876-3A2F3A9EEFD8}" dt="2023-11-06T01:36:14.413" v="3876" actId="26606"/>
          <ac:spMkLst>
            <pc:docMk/>
            <pc:sldMk cId="2647085375" sldId="260"/>
            <ac:spMk id="26" creationId="{063BBA22-50EA-4C4D-BE05-F1CE4E63AA56}"/>
          </ac:spMkLst>
        </pc:spChg>
        <pc:graphicFrameChg chg="add mod modGraphic">
          <ac:chgData name="Kaufman,Melissa" userId="15cf0915-0f88-429e-9b58-870c023512b9" providerId="ADAL" clId="{B78380ED-145C-40D6-9876-3A2F3A9EEFD8}" dt="2023-11-06T01:36:18.446" v="3877" actId="20577"/>
          <ac:graphicFrameMkLst>
            <pc:docMk/>
            <pc:sldMk cId="2647085375" sldId="260"/>
            <ac:graphicFrameMk id="5" creationId="{44D85133-8A92-7772-A025-AB003FB4BB02}"/>
          </ac:graphicFrameMkLst>
        </pc:graphicFrameChg>
      </pc:sldChg>
      <pc:sldChg chg="addSp delSp modSp new mod setBg modNotesTx">
        <pc:chgData name="Kaufman,Melissa" userId="15cf0915-0f88-429e-9b58-870c023512b9" providerId="ADAL" clId="{B78380ED-145C-40D6-9876-3A2F3A9EEFD8}" dt="2023-11-05T21:35:40.240" v="1812" actId="26606"/>
        <pc:sldMkLst>
          <pc:docMk/>
          <pc:sldMk cId="2488274858" sldId="261"/>
        </pc:sldMkLst>
        <pc:spChg chg="mod">
          <ac:chgData name="Kaufman,Melissa" userId="15cf0915-0f88-429e-9b58-870c023512b9" providerId="ADAL" clId="{B78380ED-145C-40D6-9876-3A2F3A9EEFD8}" dt="2023-11-05T21:35:40.240" v="1812" actId="26606"/>
          <ac:spMkLst>
            <pc:docMk/>
            <pc:sldMk cId="2488274858" sldId="261"/>
            <ac:spMk id="2" creationId="{0C5556F9-3E57-9A55-DDFB-4D6961F7974F}"/>
          </ac:spMkLst>
        </pc:spChg>
        <pc:spChg chg="del mod">
          <ac:chgData name="Kaufman,Melissa" userId="15cf0915-0f88-429e-9b58-870c023512b9" providerId="ADAL" clId="{B78380ED-145C-40D6-9876-3A2F3A9EEFD8}" dt="2023-11-05T21:35:40.240" v="1812" actId="26606"/>
          <ac:spMkLst>
            <pc:docMk/>
            <pc:sldMk cId="2488274858" sldId="261"/>
            <ac:spMk id="3" creationId="{1D453D4E-75D0-B030-71FD-F9C6ED5DAB01}"/>
          </ac:spMkLst>
        </pc:spChg>
        <pc:spChg chg="add">
          <ac:chgData name="Kaufman,Melissa" userId="15cf0915-0f88-429e-9b58-870c023512b9" providerId="ADAL" clId="{B78380ED-145C-40D6-9876-3A2F3A9EEFD8}" dt="2023-11-05T21:35:40.240" v="1812" actId="26606"/>
          <ac:spMkLst>
            <pc:docMk/>
            <pc:sldMk cId="2488274858" sldId="261"/>
            <ac:spMk id="9" creationId="{BACC6370-2D7E-4714-9D71-7542949D7D5D}"/>
          </ac:spMkLst>
        </pc:spChg>
        <pc:spChg chg="add">
          <ac:chgData name="Kaufman,Melissa" userId="15cf0915-0f88-429e-9b58-870c023512b9" providerId="ADAL" clId="{B78380ED-145C-40D6-9876-3A2F3A9EEFD8}" dt="2023-11-05T21:35:40.240" v="1812" actId="26606"/>
          <ac:spMkLst>
            <pc:docMk/>
            <pc:sldMk cId="2488274858" sldId="261"/>
            <ac:spMk id="11" creationId="{F68B3F68-107C-434F-AA38-110D5EA91B85}"/>
          </ac:spMkLst>
        </pc:spChg>
        <pc:spChg chg="add">
          <ac:chgData name="Kaufman,Melissa" userId="15cf0915-0f88-429e-9b58-870c023512b9" providerId="ADAL" clId="{B78380ED-145C-40D6-9876-3A2F3A9EEFD8}" dt="2023-11-05T21:35:40.240" v="1812" actId="26606"/>
          <ac:spMkLst>
            <pc:docMk/>
            <pc:sldMk cId="2488274858" sldId="261"/>
            <ac:spMk id="13" creationId="{AAD0DBB9-1A4B-4391-81D4-CB19F9AB918A}"/>
          </ac:spMkLst>
        </pc:spChg>
        <pc:spChg chg="add">
          <ac:chgData name="Kaufman,Melissa" userId="15cf0915-0f88-429e-9b58-870c023512b9" providerId="ADAL" clId="{B78380ED-145C-40D6-9876-3A2F3A9EEFD8}" dt="2023-11-05T21:35:40.240" v="1812" actId="26606"/>
          <ac:spMkLst>
            <pc:docMk/>
            <pc:sldMk cId="2488274858" sldId="261"/>
            <ac:spMk id="15" creationId="{063BBA22-50EA-4C4D-BE05-F1CE4E63AA56}"/>
          </ac:spMkLst>
        </pc:spChg>
        <pc:graphicFrameChg chg="add">
          <ac:chgData name="Kaufman,Melissa" userId="15cf0915-0f88-429e-9b58-870c023512b9" providerId="ADAL" clId="{B78380ED-145C-40D6-9876-3A2F3A9EEFD8}" dt="2023-11-05T21:35:40.240" v="1812" actId="26606"/>
          <ac:graphicFrameMkLst>
            <pc:docMk/>
            <pc:sldMk cId="2488274858" sldId="261"/>
            <ac:graphicFrameMk id="5" creationId="{6009CF45-972B-EB6C-9D84-B4EF6B9D2DC4}"/>
          </ac:graphicFrameMkLst>
        </pc:graphicFrameChg>
      </pc:sldChg>
      <pc:sldChg chg="addSp delSp modSp new del mod ord">
        <pc:chgData name="Kaufman,Melissa" userId="15cf0915-0f88-429e-9b58-870c023512b9" providerId="ADAL" clId="{B78380ED-145C-40D6-9876-3A2F3A9EEFD8}" dt="2023-11-05T22:48:57.144" v="2990" actId="47"/>
        <pc:sldMkLst>
          <pc:docMk/>
          <pc:sldMk cId="243997484" sldId="262"/>
        </pc:sldMkLst>
        <pc:spChg chg="del mod">
          <ac:chgData name="Kaufman,Melissa" userId="15cf0915-0f88-429e-9b58-870c023512b9" providerId="ADAL" clId="{B78380ED-145C-40D6-9876-3A2F3A9EEFD8}" dt="2023-11-05T17:26:31.204" v="1015" actId="478"/>
          <ac:spMkLst>
            <pc:docMk/>
            <pc:sldMk cId="243997484" sldId="262"/>
            <ac:spMk id="2" creationId="{BB871A41-2492-E6CC-7EFE-13ED58955AD8}"/>
          </ac:spMkLst>
        </pc:spChg>
        <pc:spChg chg="mod">
          <ac:chgData name="Kaufman,Melissa" userId="15cf0915-0f88-429e-9b58-870c023512b9" providerId="ADAL" clId="{B78380ED-145C-40D6-9876-3A2F3A9EEFD8}" dt="2023-11-05T17:26:58.189" v="1022" actId="207"/>
          <ac:spMkLst>
            <pc:docMk/>
            <pc:sldMk cId="243997484" sldId="262"/>
            <ac:spMk id="3" creationId="{8B03205F-9AFA-E124-DE4F-AEF3256468F8}"/>
          </ac:spMkLst>
        </pc:spChg>
        <pc:spChg chg="add del mod">
          <ac:chgData name="Kaufman,Melissa" userId="15cf0915-0f88-429e-9b58-870c023512b9" providerId="ADAL" clId="{B78380ED-145C-40D6-9876-3A2F3A9EEFD8}" dt="2023-11-05T17:26:32.870" v="1016" actId="478"/>
          <ac:spMkLst>
            <pc:docMk/>
            <pc:sldMk cId="243997484" sldId="262"/>
            <ac:spMk id="5" creationId="{08225403-6D21-F573-E7F2-320EC6CD71E3}"/>
          </ac:spMkLst>
        </pc:spChg>
      </pc:sldChg>
      <pc:sldChg chg="modSp new del mod ord">
        <pc:chgData name="Kaufman,Melissa" userId="15cf0915-0f88-429e-9b58-870c023512b9" providerId="ADAL" clId="{B78380ED-145C-40D6-9876-3A2F3A9EEFD8}" dt="2023-11-05T22:45:11.885" v="2743" actId="47"/>
        <pc:sldMkLst>
          <pc:docMk/>
          <pc:sldMk cId="4141055617" sldId="263"/>
        </pc:sldMkLst>
        <pc:spChg chg="mod">
          <ac:chgData name="Kaufman,Melissa" userId="15cf0915-0f88-429e-9b58-870c023512b9" providerId="ADAL" clId="{B78380ED-145C-40D6-9876-3A2F3A9EEFD8}" dt="2023-11-05T17:16:39.358" v="801" actId="20577"/>
          <ac:spMkLst>
            <pc:docMk/>
            <pc:sldMk cId="4141055617" sldId="263"/>
            <ac:spMk id="2" creationId="{4F9F085C-A6A4-DECB-3B3A-48CB1A0D26CA}"/>
          </ac:spMkLst>
        </pc:spChg>
      </pc:sldChg>
      <pc:sldChg chg="addSp delSp modSp new mod">
        <pc:chgData name="Kaufman,Melissa" userId="15cf0915-0f88-429e-9b58-870c023512b9" providerId="ADAL" clId="{B78380ED-145C-40D6-9876-3A2F3A9EEFD8}" dt="2023-11-05T22:11:39.920" v="2162" actId="478"/>
        <pc:sldMkLst>
          <pc:docMk/>
          <pc:sldMk cId="509063131" sldId="264"/>
        </pc:sldMkLst>
        <pc:spChg chg="del mod">
          <ac:chgData name="Kaufman,Melissa" userId="15cf0915-0f88-429e-9b58-870c023512b9" providerId="ADAL" clId="{B78380ED-145C-40D6-9876-3A2F3A9EEFD8}" dt="2023-11-05T22:11:29.993" v="2160" actId="478"/>
          <ac:spMkLst>
            <pc:docMk/>
            <pc:sldMk cId="509063131" sldId="264"/>
            <ac:spMk id="2" creationId="{04414088-EC48-78CA-ABC5-D415271D1560}"/>
          </ac:spMkLst>
        </pc:spChg>
        <pc:spChg chg="mod">
          <ac:chgData name="Kaufman,Melissa" userId="15cf0915-0f88-429e-9b58-870c023512b9" providerId="ADAL" clId="{B78380ED-145C-40D6-9876-3A2F3A9EEFD8}" dt="2023-11-05T17:22:35.454" v="904" actId="27636"/>
          <ac:spMkLst>
            <pc:docMk/>
            <pc:sldMk cId="509063131" sldId="264"/>
            <ac:spMk id="3" creationId="{6FBC2F1C-E265-4EBE-EF2C-E0BA805E8E51}"/>
          </ac:spMkLst>
        </pc:spChg>
        <pc:spChg chg="add del mod">
          <ac:chgData name="Kaufman,Melissa" userId="15cf0915-0f88-429e-9b58-870c023512b9" providerId="ADAL" clId="{B78380ED-145C-40D6-9876-3A2F3A9EEFD8}" dt="2023-11-05T22:11:39.920" v="2162" actId="478"/>
          <ac:spMkLst>
            <pc:docMk/>
            <pc:sldMk cId="509063131" sldId="264"/>
            <ac:spMk id="5" creationId="{01CB2FC9-0129-6051-DBE4-305209374CC8}"/>
          </ac:spMkLst>
        </pc:spChg>
        <pc:spChg chg="add mod">
          <ac:chgData name="Kaufman,Melissa" userId="15cf0915-0f88-429e-9b58-870c023512b9" providerId="ADAL" clId="{B78380ED-145C-40D6-9876-3A2F3A9EEFD8}" dt="2023-11-05T22:11:30.463" v="2161"/>
          <ac:spMkLst>
            <pc:docMk/>
            <pc:sldMk cId="509063131" sldId="264"/>
            <ac:spMk id="6" creationId="{F5F4D81B-FAC9-3C44-FFA5-D8DFD2C99397}"/>
          </ac:spMkLst>
        </pc:spChg>
        <pc:spChg chg="add mod">
          <ac:chgData name="Kaufman,Melissa" userId="15cf0915-0f88-429e-9b58-870c023512b9" providerId="ADAL" clId="{B78380ED-145C-40D6-9876-3A2F3A9EEFD8}" dt="2023-11-05T22:11:30.463" v="2161"/>
          <ac:spMkLst>
            <pc:docMk/>
            <pc:sldMk cId="509063131" sldId="264"/>
            <ac:spMk id="7" creationId="{7AB5B32E-4E06-DD5F-8968-54F4ECB7E309}"/>
          </ac:spMkLst>
        </pc:spChg>
      </pc:sldChg>
      <pc:sldChg chg="addSp delSp modSp add mod">
        <pc:chgData name="Kaufman,Melissa" userId="15cf0915-0f88-429e-9b58-870c023512b9" providerId="ADAL" clId="{B78380ED-145C-40D6-9876-3A2F3A9EEFD8}" dt="2023-11-05T22:10:46.463" v="2152"/>
        <pc:sldMkLst>
          <pc:docMk/>
          <pc:sldMk cId="1869170249" sldId="265"/>
        </pc:sldMkLst>
        <pc:spChg chg="del mod">
          <ac:chgData name="Kaufman,Melissa" userId="15cf0915-0f88-429e-9b58-870c023512b9" providerId="ADAL" clId="{B78380ED-145C-40D6-9876-3A2F3A9EEFD8}" dt="2023-11-05T22:10:45.677" v="2151" actId="478"/>
          <ac:spMkLst>
            <pc:docMk/>
            <pc:sldMk cId="1869170249" sldId="265"/>
            <ac:spMk id="2" creationId="{04414088-EC48-78CA-ABC5-D415271D1560}"/>
          </ac:spMkLst>
        </pc:spChg>
        <pc:spChg chg="mod">
          <ac:chgData name="Kaufman,Melissa" userId="15cf0915-0f88-429e-9b58-870c023512b9" providerId="ADAL" clId="{B78380ED-145C-40D6-9876-3A2F3A9EEFD8}" dt="2023-11-05T17:42:00.118" v="1360" actId="20577"/>
          <ac:spMkLst>
            <pc:docMk/>
            <pc:sldMk cId="1869170249" sldId="265"/>
            <ac:spMk id="3" creationId="{6FBC2F1C-E265-4EBE-EF2C-E0BA805E8E51}"/>
          </ac:spMkLst>
        </pc:spChg>
        <pc:spChg chg="add mod">
          <ac:chgData name="Kaufman,Melissa" userId="15cf0915-0f88-429e-9b58-870c023512b9" providerId="ADAL" clId="{B78380ED-145C-40D6-9876-3A2F3A9EEFD8}" dt="2023-11-05T22:10:45.677" v="2151" actId="478"/>
          <ac:spMkLst>
            <pc:docMk/>
            <pc:sldMk cId="1869170249" sldId="265"/>
            <ac:spMk id="5" creationId="{393A41E2-13CF-A2AF-671D-7F78851F6FED}"/>
          </ac:spMkLst>
        </pc:spChg>
        <pc:spChg chg="add mod">
          <ac:chgData name="Kaufman,Melissa" userId="15cf0915-0f88-429e-9b58-870c023512b9" providerId="ADAL" clId="{B78380ED-145C-40D6-9876-3A2F3A9EEFD8}" dt="2023-11-05T22:10:46.463" v="2152"/>
          <ac:spMkLst>
            <pc:docMk/>
            <pc:sldMk cId="1869170249" sldId="265"/>
            <ac:spMk id="6" creationId="{705AA099-6C15-47D1-4C29-E8B925931F0B}"/>
          </ac:spMkLst>
        </pc:spChg>
        <pc:spChg chg="add mod">
          <ac:chgData name="Kaufman,Melissa" userId="15cf0915-0f88-429e-9b58-870c023512b9" providerId="ADAL" clId="{B78380ED-145C-40D6-9876-3A2F3A9EEFD8}" dt="2023-11-05T22:10:46.463" v="2152"/>
          <ac:spMkLst>
            <pc:docMk/>
            <pc:sldMk cId="1869170249" sldId="265"/>
            <ac:spMk id="7" creationId="{9053D642-24A0-890F-CB89-6ED198DC10E3}"/>
          </ac:spMkLst>
        </pc:spChg>
      </pc:sldChg>
      <pc:sldChg chg="addSp delSp modSp add mod">
        <pc:chgData name="Kaufman,Melissa" userId="15cf0915-0f88-429e-9b58-870c023512b9" providerId="ADAL" clId="{B78380ED-145C-40D6-9876-3A2F3A9EEFD8}" dt="2023-11-05T22:15:03.741" v="2229" actId="478"/>
        <pc:sldMkLst>
          <pc:docMk/>
          <pc:sldMk cId="3796434853" sldId="266"/>
        </pc:sldMkLst>
        <pc:spChg chg="del mod">
          <ac:chgData name="Kaufman,Melissa" userId="15cf0915-0f88-429e-9b58-870c023512b9" providerId="ADAL" clId="{B78380ED-145C-40D6-9876-3A2F3A9EEFD8}" dt="2023-11-05T22:09:50.058" v="2134" actId="478"/>
          <ac:spMkLst>
            <pc:docMk/>
            <pc:sldMk cId="3796434853" sldId="266"/>
            <ac:spMk id="2" creationId="{04414088-EC48-78CA-ABC5-D415271D1560}"/>
          </ac:spMkLst>
        </pc:spChg>
        <pc:spChg chg="mod">
          <ac:chgData name="Kaufman,Melissa" userId="15cf0915-0f88-429e-9b58-870c023512b9" providerId="ADAL" clId="{B78380ED-145C-40D6-9876-3A2F3A9EEFD8}" dt="2023-11-05T17:24:44.512" v="977" actId="20577"/>
          <ac:spMkLst>
            <pc:docMk/>
            <pc:sldMk cId="3796434853" sldId="266"/>
            <ac:spMk id="3" creationId="{6FBC2F1C-E265-4EBE-EF2C-E0BA805E8E51}"/>
          </ac:spMkLst>
        </pc:spChg>
        <pc:spChg chg="add del mod">
          <ac:chgData name="Kaufman,Melissa" userId="15cf0915-0f88-429e-9b58-870c023512b9" providerId="ADAL" clId="{B78380ED-145C-40D6-9876-3A2F3A9EEFD8}" dt="2023-11-05T22:15:03.741" v="2229" actId="478"/>
          <ac:spMkLst>
            <pc:docMk/>
            <pc:sldMk cId="3796434853" sldId="266"/>
            <ac:spMk id="5" creationId="{52188525-F205-AD79-8D2C-0A13327C69AB}"/>
          </ac:spMkLst>
        </pc:spChg>
        <pc:spChg chg="add mod">
          <ac:chgData name="Kaufman,Melissa" userId="15cf0915-0f88-429e-9b58-870c023512b9" providerId="ADAL" clId="{B78380ED-145C-40D6-9876-3A2F3A9EEFD8}" dt="2023-11-05T22:09:50.791" v="2135"/>
          <ac:spMkLst>
            <pc:docMk/>
            <pc:sldMk cId="3796434853" sldId="266"/>
            <ac:spMk id="6" creationId="{902E9BE4-BD2B-4F7A-B609-75A535CB74E7}"/>
          </ac:spMkLst>
        </pc:spChg>
        <pc:spChg chg="add mod">
          <ac:chgData name="Kaufman,Melissa" userId="15cf0915-0f88-429e-9b58-870c023512b9" providerId="ADAL" clId="{B78380ED-145C-40D6-9876-3A2F3A9EEFD8}" dt="2023-11-05T22:09:50.791" v="2135"/>
          <ac:spMkLst>
            <pc:docMk/>
            <pc:sldMk cId="3796434853" sldId="266"/>
            <ac:spMk id="7" creationId="{2F1FAAE3-53C2-4845-2982-038253D6BA45}"/>
          </ac:spMkLst>
        </pc:spChg>
      </pc:sldChg>
      <pc:sldChg chg="addSp delSp modSp add mod replId">
        <pc:chgData name="Kaufman,Melissa" userId="15cf0915-0f88-429e-9b58-870c023512b9" providerId="ADAL" clId="{B78380ED-145C-40D6-9876-3A2F3A9EEFD8}" dt="2023-11-05T22:16:15.360" v="2242" actId="207"/>
        <pc:sldMkLst>
          <pc:docMk/>
          <pc:sldMk cId="1874172876" sldId="267"/>
        </pc:sldMkLst>
        <pc:spChg chg="mod">
          <ac:chgData name="Kaufman,Melissa" userId="15cf0915-0f88-429e-9b58-870c023512b9" providerId="ADAL" clId="{B78380ED-145C-40D6-9876-3A2F3A9EEFD8}" dt="2023-11-05T22:16:05.800" v="2241" actId="207"/>
          <ac:spMkLst>
            <pc:docMk/>
            <pc:sldMk cId="1874172876" sldId="267"/>
            <ac:spMk id="2" creationId="{04414088-EC48-78CA-ABC5-D415271D1560}"/>
          </ac:spMkLst>
        </pc:spChg>
        <pc:spChg chg="add del mod">
          <ac:chgData name="Kaufman,Melissa" userId="15cf0915-0f88-429e-9b58-870c023512b9" providerId="ADAL" clId="{B78380ED-145C-40D6-9876-3A2F3A9EEFD8}" dt="2023-11-05T17:25:06.351" v="985" actId="20577"/>
          <ac:spMkLst>
            <pc:docMk/>
            <pc:sldMk cId="1874172876" sldId="267"/>
            <ac:spMk id="3" creationId="{6FBC2F1C-E265-4EBE-EF2C-E0BA805E8E51}"/>
          </ac:spMkLst>
        </pc:spChg>
        <pc:spChg chg="add mod ord">
          <ac:chgData name="Kaufman,Melissa" userId="15cf0915-0f88-429e-9b58-870c023512b9" providerId="ADAL" clId="{B78380ED-145C-40D6-9876-3A2F3A9EEFD8}" dt="2023-11-05T22:16:15.360" v="2242" actId="207"/>
          <ac:spMkLst>
            <pc:docMk/>
            <pc:sldMk cId="1874172876" sldId="267"/>
            <ac:spMk id="4" creationId="{46DBFC3A-B474-0633-2E59-45B7DB35C642}"/>
          </ac:spMkLst>
        </pc:spChg>
        <pc:graphicFrameChg chg="add del mod">
          <ac:chgData name="Kaufman,Melissa" userId="15cf0915-0f88-429e-9b58-870c023512b9" providerId="ADAL" clId="{B78380ED-145C-40D6-9876-3A2F3A9EEFD8}" dt="2023-11-05T17:24:55.760" v="979"/>
          <ac:graphicFrameMkLst>
            <pc:docMk/>
            <pc:sldMk cId="1874172876" sldId="267"/>
            <ac:graphicFrameMk id="4" creationId="{AA1AB618-3B6C-68D1-7383-016A817D831E}"/>
          </ac:graphicFrameMkLst>
        </pc:graphicFrameChg>
      </pc:sldChg>
      <pc:sldChg chg="addSp modSp add mod">
        <pc:chgData name="Kaufman,Melissa" userId="15cf0915-0f88-429e-9b58-870c023512b9" providerId="ADAL" clId="{B78380ED-145C-40D6-9876-3A2F3A9EEFD8}" dt="2023-11-05T22:17:59.152" v="2270" actId="207"/>
        <pc:sldMkLst>
          <pc:docMk/>
          <pc:sldMk cId="431338604" sldId="268"/>
        </pc:sldMkLst>
        <pc:spChg chg="mod">
          <ac:chgData name="Kaufman,Melissa" userId="15cf0915-0f88-429e-9b58-870c023512b9" providerId="ADAL" clId="{B78380ED-145C-40D6-9876-3A2F3A9EEFD8}" dt="2023-11-05T22:17:50.491" v="2269" actId="207"/>
          <ac:spMkLst>
            <pc:docMk/>
            <pc:sldMk cId="431338604" sldId="268"/>
            <ac:spMk id="2" creationId="{04414088-EC48-78CA-ABC5-D415271D1560}"/>
          </ac:spMkLst>
        </pc:spChg>
        <pc:spChg chg="mod">
          <ac:chgData name="Kaufman,Melissa" userId="15cf0915-0f88-429e-9b58-870c023512b9" providerId="ADAL" clId="{B78380ED-145C-40D6-9876-3A2F3A9EEFD8}" dt="2023-11-05T17:25:24.594" v="988" actId="20577"/>
          <ac:spMkLst>
            <pc:docMk/>
            <pc:sldMk cId="431338604" sldId="268"/>
            <ac:spMk id="3" creationId="{6FBC2F1C-E265-4EBE-EF2C-E0BA805E8E51}"/>
          </ac:spMkLst>
        </pc:spChg>
        <pc:spChg chg="add mod ord">
          <ac:chgData name="Kaufman,Melissa" userId="15cf0915-0f88-429e-9b58-870c023512b9" providerId="ADAL" clId="{B78380ED-145C-40D6-9876-3A2F3A9EEFD8}" dt="2023-11-05T22:17:59.152" v="2270" actId="207"/>
          <ac:spMkLst>
            <pc:docMk/>
            <pc:sldMk cId="431338604" sldId="268"/>
            <ac:spMk id="4" creationId="{6784E23F-4E84-5508-4CDF-976C1515B617}"/>
          </ac:spMkLst>
        </pc:spChg>
      </pc:sldChg>
      <pc:sldChg chg="addSp modSp add mod replId">
        <pc:chgData name="Kaufman,Melissa" userId="15cf0915-0f88-429e-9b58-870c023512b9" providerId="ADAL" clId="{B78380ED-145C-40D6-9876-3A2F3A9EEFD8}" dt="2023-11-05T22:19:03.189" v="2281" actId="207"/>
        <pc:sldMkLst>
          <pc:docMk/>
          <pc:sldMk cId="4022356463" sldId="269"/>
        </pc:sldMkLst>
        <pc:spChg chg="mod">
          <ac:chgData name="Kaufman,Melissa" userId="15cf0915-0f88-429e-9b58-870c023512b9" providerId="ADAL" clId="{B78380ED-145C-40D6-9876-3A2F3A9EEFD8}" dt="2023-11-05T22:18:56.669" v="2280" actId="14100"/>
          <ac:spMkLst>
            <pc:docMk/>
            <pc:sldMk cId="4022356463" sldId="269"/>
            <ac:spMk id="2" creationId="{04414088-EC48-78CA-ABC5-D415271D1560}"/>
          </ac:spMkLst>
        </pc:spChg>
        <pc:spChg chg="mod">
          <ac:chgData name="Kaufman,Melissa" userId="15cf0915-0f88-429e-9b58-870c023512b9" providerId="ADAL" clId="{B78380ED-145C-40D6-9876-3A2F3A9EEFD8}" dt="2023-11-05T17:25:53.621" v="1001" actId="20577"/>
          <ac:spMkLst>
            <pc:docMk/>
            <pc:sldMk cId="4022356463" sldId="269"/>
            <ac:spMk id="3" creationId="{6FBC2F1C-E265-4EBE-EF2C-E0BA805E8E51}"/>
          </ac:spMkLst>
        </pc:spChg>
        <pc:spChg chg="add mod ord">
          <ac:chgData name="Kaufman,Melissa" userId="15cf0915-0f88-429e-9b58-870c023512b9" providerId="ADAL" clId="{B78380ED-145C-40D6-9876-3A2F3A9EEFD8}" dt="2023-11-05T22:19:03.189" v="2281" actId="207"/>
          <ac:spMkLst>
            <pc:docMk/>
            <pc:sldMk cId="4022356463" sldId="269"/>
            <ac:spMk id="4" creationId="{468E525A-B0FA-B879-D629-7E1E107F21CB}"/>
          </ac:spMkLst>
        </pc:spChg>
      </pc:sldChg>
      <pc:sldChg chg="addSp modSp add mod replId">
        <pc:chgData name="Kaufman,Melissa" userId="15cf0915-0f88-429e-9b58-870c023512b9" providerId="ADAL" clId="{B78380ED-145C-40D6-9876-3A2F3A9EEFD8}" dt="2023-11-05T22:25:46.584" v="2389" actId="207"/>
        <pc:sldMkLst>
          <pc:docMk/>
          <pc:sldMk cId="2644599617" sldId="270"/>
        </pc:sldMkLst>
        <pc:spChg chg="mod">
          <ac:chgData name="Kaufman,Melissa" userId="15cf0915-0f88-429e-9b58-870c023512b9" providerId="ADAL" clId="{B78380ED-145C-40D6-9876-3A2F3A9EEFD8}" dt="2023-11-05T22:25:00.476" v="2387" actId="207"/>
          <ac:spMkLst>
            <pc:docMk/>
            <pc:sldMk cId="2644599617" sldId="270"/>
            <ac:spMk id="2" creationId="{04414088-EC48-78CA-ABC5-D415271D1560}"/>
          </ac:spMkLst>
        </pc:spChg>
        <pc:spChg chg="mod">
          <ac:chgData name="Kaufman,Melissa" userId="15cf0915-0f88-429e-9b58-870c023512b9" providerId="ADAL" clId="{B78380ED-145C-40D6-9876-3A2F3A9EEFD8}" dt="2023-11-05T17:26:08.788" v="1004" actId="20577"/>
          <ac:spMkLst>
            <pc:docMk/>
            <pc:sldMk cId="2644599617" sldId="270"/>
            <ac:spMk id="3" creationId="{6FBC2F1C-E265-4EBE-EF2C-E0BA805E8E51}"/>
          </ac:spMkLst>
        </pc:spChg>
        <pc:spChg chg="add mod ord">
          <ac:chgData name="Kaufman,Melissa" userId="15cf0915-0f88-429e-9b58-870c023512b9" providerId="ADAL" clId="{B78380ED-145C-40D6-9876-3A2F3A9EEFD8}" dt="2023-11-05T22:25:46.584" v="2389" actId="207"/>
          <ac:spMkLst>
            <pc:docMk/>
            <pc:sldMk cId="2644599617" sldId="270"/>
            <ac:spMk id="4" creationId="{86A94AB2-B6A8-9C2D-4E96-098DCA159A0E}"/>
          </ac:spMkLst>
        </pc:spChg>
      </pc:sldChg>
      <pc:sldChg chg="addSp delSp modSp add mod ord replId">
        <pc:chgData name="Kaufman,Melissa" userId="15cf0915-0f88-429e-9b58-870c023512b9" providerId="ADAL" clId="{B78380ED-145C-40D6-9876-3A2F3A9EEFD8}" dt="2023-11-06T04:24:53.744" v="3883" actId="20577"/>
        <pc:sldMkLst>
          <pc:docMk/>
          <pc:sldMk cId="1319173871" sldId="271"/>
        </pc:sldMkLst>
        <pc:spChg chg="del mod">
          <ac:chgData name="Kaufman,Melissa" userId="15cf0915-0f88-429e-9b58-870c023512b9" providerId="ADAL" clId="{B78380ED-145C-40D6-9876-3A2F3A9EEFD8}" dt="2023-11-05T22:12:37.571" v="2180" actId="478"/>
          <ac:spMkLst>
            <pc:docMk/>
            <pc:sldMk cId="1319173871" sldId="271"/>
            <ac:spMk id="2" creationId="{04414088-EC48-78CA-ABC5-D415271D1560}"/>
          </ac:spMkLst>
        </pc:spChg>
        <pc:spChg chg="mod">
          <ac:chgData name="Kaufman,Melissa" userId="15cf0915-0f88-429e-9b58-870c023512b9" providerId="ADAL" clId="{B78380ED-145C-40D6-9876-3A2F3A9EEFD8}" dt="2023-11-06T04:24:53.744" v="3883" actId="20577"/>
          <ac:spMkLst>
            <pc:docMk/>
            <pc:sldMk cId="1319173871" sldId="271"/>
            <ac:spMk id="3" creationId="{6FBC2F1C-E265-4EBE-EF2C-E0BA805E8E51}"/>
          </ac:spMkLst>
        </pc:spChg>
        <pc:spChg chg="add mod">
          <ac:chgData name="Kaufman,Melissa" userId="15cf0915-0f88-429e-9b58-870c023512b9" providerId="ADAL" clId="{B78380ED-145C-40D6-9876-3A2F3A9EEFD8}" dt="2023-11-05T22:12:39.977" v="2181" actId="14100"/>
          <ac:spMkLst>
            <pc:docMk/>
            <pc:sldMk cId="1319173871" sldId="271"/>
            <ac:spMk id="5" creationId="{39BC899B-0811-5862-BAED-73D32668F45B}"/>
          </ac:spMkLst>
        </pc:spChg>
        <pc:spChg chg="add mod">
          <ac:chgData name="Kaufman,Melissa" userId="15cf0915-0f88-429e-9b58-870c023512b9" providerId="ADAL" clId="{B78380ED-145C-40D6-9876-3A2F3A9EEFD8}" dt="2023-11-05T22:12:40.495" v="2182"/>
          <ac:spMkLst>
            <pc:docMk/>
            <pc:sldMk cId="1319173871" sldId="271"/>
            <ac:spMk id="6" creationId="{F59167A5-855C-F81A-60D8-E5C1F345D6A0}"/>
          </ac:spMkLst>
        </pc:spChg>
        <pc:spChg chg="add mod">
          <ac:chgData name="Kaufman,Melissa" userId="15cf0915-0f88-429e-9b58-870c023512b9" providerId="ADAL" clId="{B78380ED-145C-40D6-9876-3A2F3A9EEFD8}" dt="2023-11-05T22:12:40.495" v="2182"/>
          <ac:spMkLst>
            <pc:docMk/>
            <pc:sldMk cId="1319173871" sldId="271"/>
            <ac:spMk id="7" creationId="{A76A7283-EE27-B73F-93AB-994923885CFD}"/>
          </ac:spMkLst>
        </pc:spChg>
      </pc:sldChg>
      <pc:sldChg chg="addSp delSp modSp new mod setBg modNotesTx">
        <pc:chgData name="Kaufman,Melissa" userId="15cf0915-0f88-429e-9b58-870c023512b9" providerId="ADAL" clId="{B78380ED-145C-40D6-9876-3A2F3A9EEFD8}" dt="2023-11-06T13:39:35.026" v="4756" actId="313"/>
        <pc:sldMkLst>
          <pc:docMk/>
          <pc:sldMk cId="2814767487" sldId="272"/>
        </pc:sldMkLst>
        <pc:spChg chg="mod">
          <ac:chgData name="Kaufman,Melissa" userId="15cf0915-0f88-429e-9b58-870c023512b9" providerId="ADAL" clId="{B78380ED-145C-40D6-9876-3A2F3A9EEFD8}" dt="2023-11-05T22:51:10.125" v="3218" actId="26606"/>
          <ac:spMkLst>
            <pc:docMk/>
            <pc:sldMk cId="2814767487" sldId="272"/>
            <ac:spMk id="2" creationId="{FB2C5CB0-AB63-66C8-EFEB-CC0EDEE38A68}"/>
          </ac:spMkLst>
        </pc:spChg>
        <pc:spChg chg="del mod">
          <ac:chgData name="Kaufman,Melissa" userId="15cf0915-0f88-429e-9b58-870c023512b9" providerId="ADAL" clId="{B78380ED-145C-40D6-9876-3A2F3A9EEFD8}" dt="2023-11-05T22:51:02.993" v="3217" actId="26606"/>
          <ac:spMkLst>
            <pc:docMk/>
            <pc:sldMk cId="2814767487" sldId="272"/>
            <ac:spMk id="3" creationId="{7876A0AC-E159-9076-9348-BF224FCDA981}"/>
          </ac:spMkLst>
        </pc:spChg>
        <pc:spChg chg="add del">
          <ac:chgData name="Kaufman,Melissa" userId="15cf0915-0f88-429e-9b58-870c023512b9" providerId="ADAL" clId="{B78380ED-145C-40D6-9876-3A2F3A9EEFD8}" dt="2023-11-06T13:38:21.516" v="4433" actId="26606"/>
          <ac:spMkLst>
            <pc:docMk/>
            <pc:sldMk cId="2814767487" sldId="272"/>
            <ac:spMk id="10" creationId="{BACC6370-2D7E-4714-9D71-7542949D7D5D}"/>
          </ac:spMkLst>
        </pc:spChg>
        <pc:spChg chg="add del">
          <ac:chgData name="Kaufman,Melissa" userId="15cf0915-0f88-429e-9b58-870c023512b9" providerId="ADAL" clId="{B78380ED-145C-40D6-9876-3A2F3A9EEFD8}" dt="2023-11-06T13:38:21.516" v="4433" actId="26606"/>
          <ac:spMkLst>
            <pc:docMk/>
            <pc:sldMk cId="2814767487" sldId="272"/>
            <ac:spMk id="12" creationId="{F68B3F68-107C-434F-AA38-110D5EA91B85}"/>
          </ac:spMkLst>
        </pc:spChg>
        <pc:spChg chg="add del">
          <ac:chgData name="Kaufman,Melissa" userId="15cf0915-0f88-429e-9b58-870c023512b9" providerId="ADAL" clId="{B78380ED-145C-40D6-9876-3A2F3A9EEFD8}" dt="2023-11-06T13:38:21.516" v="4433" actId="26606"/>
          <ac:spMkLst>
            <pc:docMk/>
            <pc:sldMk cId="2814767487" sldId="272"/>
            <ac:spMk id="14" creationId="{AAD0DBB9-1A4B-4391-81D4-CB19F9AB918A}"/>
          </ac:spMkLst>
        </pc:spChg>
        <pc:spChg chg="add del">
          <ac:chgData name="Kaufman,Melissa" userId="15cf0915-0f88-429e-9b58-870c023512b9" providerId="ADAL" clId="{B78380ED-145C-40D6-9876-3A2F3A9EEFD8}" dt="2023-11-06T13:38:21.516" v="4433" actId="26606"/>
          <ac:spMkLst>
            <pc:docMk/>
            <pc:sldMk cId="2814767487" sldId="272"/>
            <ac:spMk id="16" creationId="{063BBA22-50EA-4C4D-BE05-F1CE4E63AA56}"/>
          </ac:spMkLst>
        </pc:spChg>
        <pc:spChg chg="add">
          <ac:chgData name="Kaufman,Melissa" userId="15cf0915-0f88-429e-9b58-870c023512b9" providerId="ADAL" clId="{B78380ED-145C-40D6-9876-3A2F3A9EEFD8}" dt="2023-11-06T13:38:21.516" v="4433" actId="26606"/>
          <ac:spMkLst>
            <pc:docMk/>
            <pc:sldMk cId="2814767487" sldId="272"/>
            <ac:spMk id="21" creationId="{BACC6370-2D7E-4714-9D71-7542949D7D5D}"/>
          </ac:spMkLst>
        </pc:spChg>
        <pc:spChg chg="add">
          <ac:chgData name="Kaufman,Melissa" userId="15cf0915-0f88-429e-9b58-870c023512b9" providerId="ADAL" clId="{B78380ED-145C-40D6-9876-3A2F3A9EEFD8}" dt="2023-11-06T13:38:21.516" v="4433" actId="26606"/>
          <ac:spMkLst>
            <pc:docMk/>
            <pc:sldMk cId="2814767487" sldId="272"/>
            <ac:spMk id="23" creationId="{F68B3F68-107C-434F-AA38-110D5EA91B85}"/>
          </ac:spMkLst>
        </pc:spChg>
        <pc:spChg chg="add">
          <ac:chgData name="Kaufman,Melissa" userId="15cf0915-0f88-429e-9b58-870c023512b9" providerId="ADAL" clId="{B78380ED-145C-40D6-9876-3A2F3A9EEFD8}" dt="2023-11-06T13:38:21.516" v="4433" actId="26606"/>
          <ac:spMkLst>
            <pc:docMk/>
            <pc:sldMk cId="2814767487" sldId="272"/>
            <ac:spMk id="25" creationId="{AAD0DBB9-1A4B-4391-81D4-CB19F9AB918A}"/>
          </ac:spMkLst>
        </pc:spChg>
        <pc:spChg chg="add">
          <ac:chgData name="Kaufman,Melissa" userId="15cf0915-0f88-429e-9b58-870c023512b9" providerId="ADAL" clId="{B78380ED-145C-40D6-9876-3A2F3A9EEFD8}" dt="2023-11-06T13:38:21.516" v="4433" actId="26606"/>
          <ac:spMkLst>
            <pc:docMk/>
            <pc:sldMk cId="2814767487" sldId="272"/>
            <ac:spMk id="27" creationId="{063BBA22-50EA-4C4D-BE05-F1CE4E63AA56}"/>
          </ac:spMkLst>
        </pc:spChg>
        <pc:graphicFrameChg chg="add mod modGraphic">
          <ac:chgData name="Kaufman,Melissa" userId="15cf0915-0f88-429e-9b58-870c023512b9" providerId="ADAL" clId="{B78380ED-145C-40D6-9876-3A2F3A9EEFD8}" dt="2023-11-06T13:38:31.904" v="4434" actId="20577"/>
          <ac:graphicFrameMkLst>
            <pc:docMk/>
            <pc:sldMk cId="2814767487" sldId="272"/>
            <ac:graphicFrameMk id="5" creationId="{3550A562-2BF1-133F-76E6-062453F0FDE4}"/>
          </ac:graphicFrameMkLst>
        </pc:graphicFrameChg>
      </pc:sldChg>
      <pc:sldChg chg="addSp modSp new mod setBg">
        <pc:chgData name="Kaufman,Melissa" userId="15cf0915-0f88-429e-9b58-870c023512b9" providerId="ADAL" clId="{B78380ED-145C-40D6-9876-3A2F3A9EEFD8}" dt="2023-11-05T22:52:30.392" v="3222" actId="207"/>
        <pc:sldMkLst>
          <pc:docMk/>
          <pc:sldMk cId="1014866578" sldId="273"/>
        </pc:sldMkLst>
        <pc:spChg chg="mod">
          <ac:chgData name="Kaufman,Melissa" userId="15cf0915-0f88-429e-9b58-870c023512b9" providerId="ADAL" clId="{B78380ED-145C-40D6-9876-3A2F3A9EEFD8}" dt="2023-11-05T21:44:29.230" v="1889" actId="403"/>
          <ac:spMkLst>
            <pc:docMk/>
            <pc:sldMk cId="1014866578" sldId="273"/>
            <ac:spMk id="2" creationId="{9D290E0B-9EE9-E92B-4D64-E3F8E48766DE}"/>
          </ac:spMkLst>
        </pc:spChg>
        <pc:spChg chg="mod">
          <ac:chgData name="Kaufman,Melissa" userId="15cf0915-0f88-429e-9b58-870c023512b9" providerId="ADAL" clId="{B78380ED-145C-40D6-9876-3A2F3A9EEFD8}" dt="2023-11-05T22:52:30.392" v="3222" actId="207"/>
          <ac:spMkLst>
            <pc:docMk/>
            <pc:sldMk cId="1014866578" sldId="273"/>
            <ac:spMk id="3" creationId="{C67A83D8-9F99-D437-FB23-CB13A6ED8E46}"/>
          </ac:spMkLst>
        </pc:spChg>
        <pc:spChg chg="add">
          <ac:chgData name="Kaufman,Melissa" userId="15cf0915-0f88-429e-9b58-870c023512b9" providerId="ADAL" clId="{B78380ED-145C-40D6-9876-3A2F3A9EEFD8}" dt="2023-11-05T21:43:58.294" v="1877" actId="26606"/>
          <ac:spMkLst>
            <pc:docMk/>
            <pc:sldMk cId="1014866578" sldId="273"/>
            <ac:spMk id="8" creationId="{1B15ED52-F352-441B-82BF-E0EA34836D08}"/>
          </ac:spMkLst>
        </pc:spChg>
        <pc:spChg chg="add">
          <ac:chgData name="Kaufman,Melissa" userId="15cf0915-0f88-429e-9b58-870c023512b9" providerId="ADAL" clId="{B78380ED-145C-40D6-9876-3A2F3A9EEFD8}" dt="2023-11-05T21:43:58.294" v="1877" actId="26606"/>
          <ac:spMkLst>
            <pc:docMk/>
            <pc:sldMk cId="1014866578" sldId="273"/>
            <ac:spMk id="10" creationId="{3B2E3793-BFE6-45A2-9B7B-E18844431C99}"/>
          </ac:spMkLst>
        </pc:spChg>
        <pc:spChg chg="add">
          <ac:chgData name="Kaufman,Melissa" userId="15cf0915-0f88-429e-9b58-870c023512b9" providerId="ADAL" clId="{B78380ED-145C-40D6-9876-3A2F3A9EEFD8}" dt="2023-11-05T21:43:58.294" v="1877" actId="26606"/>
          <ac:spMkLst>
            <pc:docMk/>
            <pc:sldMk cId="1014866578" sldId="273"/>
            <ac:spMk id="12" creationId="{BC4C4868-CB8F-4AF9-9CDB-8108F2C19B67}"/>
          </ac:spMkLst>
        </pc:spChg>
        <pc:spChg chg="add">
          <ac:chgData name="Kaufman,Melissa" userId="15cf0915-0f88-429e-9b58-870c023512b9" providerId="ADAL" clId="{B78380ED-145C-40D6-9876-3A2F3A9EEFD8}" dt="2023-11-05T21:43:58.294" v="1877" actId="26606"/>
          <ac:spMkLst>
            <pc:docMk/>
            <pc:sldMk cId="1014866578" sldId="273"/>
            <ac:spMk id="14" creationId="{375E0459-6403-40CD-989D-56A4407CA12E}"/>
          </ac:spMkLst>
        </pc:spChg>
        <pc:spChg chg="add">
          <ac:chgData name="Kaufman,Melissa" userId="15cf0915-0f88-429e-9b58-870c023512b9" providerId="ADAL" clId="{B78380ED-145C-40D6-9876-3A2F3A9EEFD8}" dt="2023-11-05T21:43:58.294" v="1877" actId="26606"/>
          <ac:spMkLst>
            <pc:docMk/>
            <pc:sldMk cId="1014866578" sldId="273"/>
            <ac:spMk id="16" creationId="{53E5B1A8-3AC9-4BD1-9BBC-78CA94F2D1BA}"/>
          </ac:spMkLst>
        </pc:spChg>
      </pc:sldChg>
      <pc:sldChg chg="addSp delSp modSp add mod">
        <pc:chgData name="Kaufman,Melissa" userId="15cf0915-0f88-429e-9b58-870c023512b9" providerId="ADAL" clId="{B78380ED-145C-40D6-9876-3A2F3A9EEFD8}" dt="2023-11-05T22:13:36.684" v="2208" actId="20577"/>
        <pc:sldMkLst>
          <pc:docMk/>
          <pc:sldMk cId="2499028058" sldId="274"/>
        </pc:sldMkLst>
        <pc:spChg chg="del mod">
          <ac:chgData name="Kaufman,Melissa" userId="15cf0915-0f88-429e-9b58-870c023512b9" providerId="ADAL" clId="{B78380ED-145C-40D6-9876-3A2F3A9EEFD8}" dt="2023-11-05T22:12:26.089" v="2175" actId="478"/>
          <ac:spMkLst>
            <pc:docMk/>
            <pc:sldMk cId="2499028058" sldId="274"/>
            <ac:spMk id="2" creationId="{04414088-EC48-78CA-ABC5-D415271D1560}"/>
          </ac:spMkLst>
        </pc:spChg>
        <pc:spChg chg="mod">
          <ac:chgData name="Kaufman,Melissa" userId="15cf0915-0f88-429e-9b58-870c023512b9" providerId="ADAL" clId="{B78380ED-145C-40D6-9876-3A2F3A9EEFD8}" dt="2023-11-05T22:13:36.684" v="2208" actId="20577"/>
          <ac:spMkLst>
            <pc:docMk/>
            <pc:sldMk cId="2499028058" sldId="274"/>
            <ac:spMk id="3" creationId="{6FBC2F1C-E265-4EBE-EF2C-E0BA805E8E51}"/>
          </ac:spMkLst>
        </pc:spChg>
        <pc:spChg chg="add mod">
          <ac:chgData name="Kaufman,Melissa" userId="15cf0915-0f88-429e-9b58-870c023512b9" providerId="ADAL" clId="{B78380ED-145C-40D6-9876-3A2F3A9EEFD8}" dt="2023-11-05T22:12:33.673" v="2179" actId="14100"/>
          <ac:spMkLst>
            <pc:docMk/>
            <pc:sldMk cId="2499028058" sldId="274"/>
            <ac:spMk id="5" creationId="{E7CB28EB-EDB4-204A-CC6C-01BD8A39C7E5}"/>
          </ac:spMkLst>
        </pc:spChg>
        <pc:spChg chg="add mod">
          <ac:chgData name="Kaufman,Melissa" userId="15cf0915-0f88-429e-9b58-870c023512b9" providerId="ADAL" clId="{B78380ED-145C-40D6-9876-3A2F3A9EEFD8}" dt="2023-11-05T22:12:30.102" v="2178" actId="14100"/>
          <ac:spMkLst>
            <pc:docMk/>
            <pc:sldMk cId="2499028058" sldId="274"/>
            <ac:spMk id="6" creationId="{8A02970F-8AA6-7C33-1DF0-122E0557767D}"/>
          </ac:spMkLst>
        </pc:spChg>
        <pc:spChg chg="add mod">
          <ac:chgData name="Kaufman,Melissa" userId="15cf0915-0f88-429e-9b58-870c023512b9" providerId="ADAL" clId="{B78380ED-145C-40D6-9876-3A2F3A9EEFD8}" dt="2023-11-05T22:12:30.102" v="2178" actId="14100"/>
          <ac:spMkLst>
            <pc:docMk/>
            <pc:sldMk cId="2499028058" sldId="274"/>
            <ac:spMk id="7" creationId="{A08B0387-C644-A68A-2908-47D5D2925AEC}"/>
          </ac:spMkLst>
        </pc:spChg>
      </pc:sldChg>
      <pc:sldChg chg="addSp delSp modSp new mod setBg modNotesTx">
        <pc:chgData name="Kaufman,Melissa" userId="15cf0915-0f88-429e-9b58-870c023512b9" providerId="ADAL" clId="{B78380ED-145C-40D6-9876-3A2F3A9EEFD8}" dt="2023-11-06T01:36:43.563" v="3878" actId="113"/>
        <pc:sldMkLst>
          <pc:docMk/>
          <pc:sldMk cId="3909055368" sldId="275"/>
        </pc:sldMkLst>
        <pc:spChg chg="mod">
          <ac:chgData name="Kaufman,Melissa" userId="15cf0915-0f88-429e-9b58-870c023512b9" providerId="ADAL" clId="{B78380ED-145C-40D6-9876-3A2F3A9EEFD8}" dt="2023-11-05T21:54:13.280" v="1982" actId="26606"/>
          <ac:spMkLst>
            <pc:docMk/>
            <pc:sldMk cId="3909055368" sldId="275"/>
            <ac:spMk id="2" creationId="{5DC224A3-C175-4439-5FDA-729BA69D7863}"/>
          </ac:spMkLst>
        </pc:spChg>
        <pc:spChg chg="del">
          <ac:chgData name="Kaufman,Melissa" userId="15cf0915-0f88-429e-9b58-870c023512b9" providerId="ADAL" clId="{B78380ED-145C-40D6-9876-3A2F3A9EEFD8}" dt="2023-11-05T21:47:29.451" v="1899" actId="478"/>
          <ac:spMkLst>
            <pc:docMk/>
            <pc:sldMk cId="3909055368" sldId="275"/>
            <ac:spMk id="3" creationId="{58166F53-AA3F-6A57-8C44-56A676F9FA8D}"/>
          </ac:spMkLst>
        </pc:spChg>
        <pc:spChg chg="add del">
          <ac:chgData name="Kaufman,Melissa" userId="15cf0915-0f88-429e-9b58-870c023512b9" providerId="ADAL" clId="{B78380ED-145C-40D6-9876-3A2F3A9EEFD8}" dt="2023-11-05T21:54:13.280" v="1982" actId="26606"/>
          <ac:spMkLst>
            <pc:docMk/>
            <pc:sldMk cId="3909055368" sldId="275"/>
            <ac:spMk id="10" creationId="{A8384FB5-9ADC-4DDC-881B-597D56F5B15D}"/>
          </ac:spMkLst>
        </pc:spChg>
        <pc:spChg chg="add del">
          <ac:chgData name="Kaufman,Melissa" userId="15cf0915-0f88-429e-9b58-870c023512b9" providerId="ADAL" clId="{B78380ED-145C-40D6-9876-3A2F3A9EEFD8}" dt="2023-11-05T21:54:13.280" v="1982" actId="26606"/>
          <ac:spMkLst>
            <pc:docMk/>
            <pc:sldMk cId="3909055368" sldId="275"/>
            <ac:spMk id="12" creationId="{1199E1B1-A8C0-4FE8-A5A8-1CB41D69F857}"/>
          </ac:spMkLst>
        </pc:spChg>
        <pc:spChg chg="add del">
          <ac:chgData name="Kaufman,Melissa" userId="15cf0915-0f88-429e-9b58-870c023512b9" providerId="ADAL" clId="{B78380ED-145C-40D6-9876-3A2F3A9EEFD8}" dt="2023-11-05T21:54:13.280" v="1982" actId="26606"/>
          <ac:spMkLst>
            <pc:docMk/>
            <pc:sldMk cId="3909055368" sldId="275"/>
            <ac:spMk id="14" creationId="{84A8DE83-DE75-4B41-9DB4-A7EC0B0DEC0B}"/>
          </ac:spMkLst>
        </pc:spChg>
        <pc:spChg chg="add del">
          <ac:chgData name="Kaufman,Melissa" userId="15cf0915-0f88-429e-9b58-870c023512b9" providerId="ADAL" clId="{B78380ED-145C-40D6-9876-3A2F3A9EEFD8}" dt="2023-11-05T21:54:13.280" v="1982" actId="26606"/>
          <ac:spMkLst>
            <pc:docMk/>
            <pc:sldMk cId="3909055368" sldId="275"/>
            <ac:spMk id="16" creationId="{A7009A0A-BEF5-4EAC-AF15-E4F9F002E239}"/>
          </ac:spMkLst>
        </pc:spChg>
        <pc:spChg chg="add">
          <ac:chgData name="Kaufman,Melissa" userId="15cf0915-0f88-429e-9b58-870c023512b9" providerId="ADAL" clId="{B78380ED-145C-40D6-9876-3A2F3A9EEFD8}" dt="2023-11-05T21:54:13.280" v="1982" actId="26606"/>
          <ac:spMkLst>
            <pc:docMk/>
            <pc:sldMk cId="3909055368" sldId="275"/>
            <ac:spMk id="21" creationId="{A4E37431-20F0-4DD6-84A9-ED2B644943A2}"/>
          </ac:spMkLst>
        </pc:spChg>
        <pc:spChg chg="add">
          <ac:chgData name="Kaufman,Melissa" userId="15cf0915-0f88-429e-9b58-870c023512b9" providerId="ADAL" clId="{B78380ED-145C-40D6-9876-3A2F3A9EEFD8}" dt="2023-11-05T21:54:13.280" v="1982" actId="26606"/>
          <ac:spMkLst>
            <pc:docMk/>
            <pc:sldMk cId="3909055368" sldId="275"/>
            <ac:spMk id="23" creationId="{0AE98B72-66C6-4AB4-AF0D-BA830DE86393}"/>
          </ac:spMkLst>
        </pc:spChg>
        <pc:spChg chg="add">
          <ac:chgData name="Kaufman,Melissa" userId="15cf0915-0f88-429e-9b58-870c023512b9" providerId="ADAL" clId="{B78380ED-145C-40D6-9876-3A2F3A9EEFD8}" dt="2023-11-05T21:54:13.280" v="1982" actId="26606"/>
          <ac:spMkLst>
            <pc:docMk/>
            <pc:sldMk cId="3909055368" sldId="275"/>
            <ac:spMk id="25" creationId="{407EAFC6-733F-403D-BB4D-05A3A28742F1}"/>
          </ac:spMkLst>
        </pc:spChg>
        <pc:spChg chg="add">
          <ac:chgData name="Kaufman,Melissa" userId="15cf0915-0f88-429e-9b58-870c023512b9" providerId="ADAL" clId="{B78380ED-145C-40D6-9876-3A2F3A9EEFD8}" dt="2023-11-05T21:54:13.280" v="1982" actId="26606"/>
          <ac:spMkLst>
            <pc:docMk/>
            <pc:sldMk cId="3909055368" sldId="275"/>
            <ac:spMk id="27" creationId="{17A36730-4CB0-4F61-AD11-A44C9765833F}"/>
          </ac:spMkLst>
        </pc:spChg>
        <pc:spChg chg="add">
          <ac:chgData name="Kaufman,Melissa" userId="15cf0915-0f88-429e-9b58-870c023512b9" providerId="ADAL" clId="{B78380ED-145C-40D6-9876-3A2F3A9EEFD8}" dt="2023-11-05T21:54:13.280" v="1982" actId="26606"/>
          <ac:spMkLst>
            <pc:docMk/>
            <pc:sldMk cId="3909055368" sldId="275"/>
            <ac:spMk id="29" creationId="{C69C79E1-F916-4929-A4F3-DE763D4BFA57}"/>
          </ac:spMkLst>
        </pc:spChg>
        <pc:spChg chg="add">
          <ac:chgData name="Kaufman,Melissa" userId="15cf0915-0f88-429e-9b58-870c023512b9" providerId="ADAL" clId="{B78380ED-145C-40D6-9876-3A2F3A9EEFD8}" dt="2023-11-05T21:54:13.280" v="1982" actId="26606"/>
          <ac:spMkLst>
            <pc:docMk/>
            <pc:sldMk cId="3909055368" sldId="275"/>
            <ac:spMk id="31" creationId="{767334AB-16BD-4EC7-8C6B-4B5171600933}"/>
          </ac:spMkLst>
        </pc:spChg>
        <pc:picChg chg="add del mod">
          <ac:chgData name="Kaufman,Melissa" userId="15cf0915-0f88-429e-9b58-870c023512b9" providerId="ADAL" clId="{B78380ED-145C-40D6-9876-3A2F3A9EEFD8}" dt="2023-11-05T21:53:35.238" v="1958" actId="478"/>
          <ac:picMkLst>
            <pc:docMk/>
            <pc:sldMk cId="3909055368" sldId="275"/>
            <ac:picMk id="5" creationId="{49C52EAB-CB8C-8AAD-4128-2B67EE05B248}"/>
          </ac:picMkLst>
        </pc:picChg>
        <pc:picChg chg="add mod">
          <ac:chgData name="Kaufman,Melissa" userId="15cf0915-0f88-429e-9b58-870c023512b9" providerId="ADAL" clId="{B78380ED-145C-40D6-9876-3A2F3A9EEFD8}" dt="2023-11-05T21:54:13.280" v="1982" actId="26606"/>
          <ac:picMkLst>
            <pc:docMk/>
            <pc:sldMk cId="3909055368" sldId="275"/>
            <ac:picMk id="7" creationId="{99B41C00-D706-73AD-D068-397F1C0DC978}"/>
          </ac:picMkLst>
        </pc:picChg>
      </pc:sldChg>
      <pc:sldChg chg="addSp delSp modSp add mod ord">
        <pc:chgData name="Kaufman,Melissa" userId="15cf0915-0f88-429e-9b58-870c023512b9" providerId="ADAL" clId="{B78380ED-145C-40D6-9876-3A2F3A9EEFD8}" dt="2023-11-05T22:13:58.301" v="2218" actId="20577"/>
        <pc:sldMkLst>
          <pc:docMk/>
          <pc:sldMk cId="1611602666" sldId="276"/>
        </pc:sldMkLst>
        <pc:spChg chg="del mod">
          <ac:chgData name="Kaufman,Melissa" userId="15cf0915-0f88-429e-9b58-870c023512b9" providerId="ADAL" clId="{B78380ED-145C-40D6-9876-3A2F3A9EEFD8}" dt="2023-11-05T22:12:11.632" v="2170" actId="478"/>
          <ac:spMkLst>
            <pc:docMk/>
            <pc:sldMk cId="1611602666" sldId="276"/>
            <ac:spMk id="2" creationId="{04414088-EC48-78CA-ABC5-D415271D1560}"/>
          </ac:spMkLst>
        </pc:spChg>
        <pc:spChg chg="mod">
          <ac:chgData name="Kaufman,Melissa" userId="15cf0915-0f88-429e-9b58-870c023512b9" providerId="ADAL" clId="{B78380ED-145C-40D6-9876-3A2F3A9EEFD8}" dt="2023-11-05T22:13:58.301" v="2218" actId="20577"/>
          <ac:spMkLst>
            <pc:docMk/>
            <pc:sldMk cId="1611602666" sldId="276"/>
            <ac:spMk id="3" creationId="{6FBC2F1C-E265-4EBE-EF2C-E0BA805E8E51}"/>
          </ac:spMkLst>
        </pc:spChg>
        <pc:spChg chg="add mod">
          <ac:chgData name="Kaufman,Melissa" userId="15cf0915-0f88-429e-9b58-870c023512b9" providerId="ADAL" clId="{B78380ED-145C-40D6-9876-3A2F3A9EEFD8}" dt="2023-11-05T22:12:20.653" v="2173" actId="14100"/>
          <ac:spMkLst>
            <pc:docMk/>
            <pc:sldMk cId="1611602666" sldId="276"/>
            <ac:spMk id="5" creationId="{6B505974-8C8A-101E-82E3-C61512293D2B}"/>
          </ac:spMkLst>
        </pc:spChg>
        <pc:spChg chg="add del mod">
          <ac:chgData name="Kaufman,Melissa" userId="15cf0915-0f88-429e-9b58-870c023512b9" providerId="ADAL" clId="{B78380ED-145C-40D6-9876-3A2F3A9EEFD8}" dt="2023-11-05T22:12:14.787" v="2172" actId="478"/>
          <ac:spMkLst>
            <pc:docMk/>
            <pc:sldMk cId="1611602666" sldId="276"/>
            <ac:spMk id="6" creationId="{50AA2886-E033-BF45-6ABD-E2D721A25BA4}"/>
          </ac:spMkLst>
        </pc:spChg>
        <pc:spChg chg="add del mod">
          <ac:chgData name="Kaufman,Melissa" userId="15cf0915-0f88-429e-9b58-870c023512b9" providerId="ADAL" clId="{B78380ED-145C-40D6-9876-3A2F3A9EEFD8}" dt="2023-11-05T22:12:14.787" v="2172" actId="478"/>
          <ac:spMkLst>
            <pc:docMk/>
            <pc:sldMk cId="1611602666" sldId="276"/>
            <ac:spMk id="7" creationId="{4594BF52-A125-AB6C-60FF-532CFB6BAD87}"/>
          </ac:spMkLst>
        </pc:spChg>
        <pc:spChg chg="add mod">
          <ac:chgData name="Kaufman,Melissa" userId="15cf0915-0f88-429e-9b58-870c023512b9" providerId="ADAL" clId="{B78380ED-145C-40D6-9876-3A2F3A9EEFD8}" dt="2023-11-05T22:12:21.060" v="2174"/>
          <ac:spMkLst>
            <pc:docMk/>
            <pc:sldMk cId="1611602666" sldId="276"/>
            <ac:spMk id="8" creationId="{606DFC44-8705-71E3-6B9F-AB52FF107F2B}"/>
          </ac:spMkLst>
        </pc:spChg>
        <pc:spChg chg="add mod">
          <ac:chgData name="Kaufman,Melissa" userId="15cf0915-0f88-429e-9b58-870c023512b9" providerId="ADAL" clId="{B78380ED-145C-40D6-9876-3A2F3A9EEFD8}" dt="2023-11-05T22:12:21.060" v="2174"/>
          <ac:spMkLst>
            <pc:docMk/>
            <pc:sldMk cId="1611602666" sldId="276"/>
            <ac:spMk id="9" creationId="{E1591E7D-E5FE-1664-288C-D1251B96BD3E}"/>
          </ac:spMkLst>
        </pc:spChg>
      </pc:sldChg>
      <pc:sldChg chg="addSp delSp modSp new del mod setBg modNotesTx">
        <pc:chgData name="Kaufman,Melissa" userId="15cf0915-0f88-429e-9b58-870c023512b9" providerId="ADAL" clId="{B78380ED-145C-40D6-9876-3A2F3A9EEFD8}" dt="2023-11-05T21:50:47.436" v="1936" actId="47"/>
        <pc:sldMkLst>
          <pc:docMk/>
          <pc:sldMk cId="293606971" sldId="277"/>
        </pc:sldMkLst>
        <pc:spChg chg="mod">
          <ac:chgData name="Kaufman,Melissa" userId="15cf0915-0f88-429e-9b58-870c023512b9" providerId="ADAL" clId="{B78380ED-145C-40D6-9876-3A2F3A9EEFD8}" dt="2023-11-05T21:50:06.308" v="1928" actId="26606"/>
          <ac:spMkLst>
            <pc:docMk/>
            <pc:sldMk cId="293606971" sldId="277"/>
            <ac:spMk id="2" creationId="{AC65076B-BB89-1D4E-6C9C-9F2059C8FE0C}"/>
          </ac:spMkLst>
        </pc:spChg>
        <pc:spChg chg="del">
          <ac:chgData name="Kaufman,Melissa" userId="15cf0915-0f88-429e-9b58-870c023512b9" providerId="ADAL" clId="{B78380ED-145C-40D6-9876-3A2F3A9EEFD8}" dt="2023-11-05T21:49:10.249" v="1925" actId="22"/>
          <ac:spMkLst>
            <pc:docMk/>
            <pc:sldMk cId="293606971" sldId="277"/>
            <ac:spMk id="3" creationId="{9ABC8369-2FE2-020E-C00B-B798FEDEC5D1}"/>
          </ac:spMkLst>
        </pc:spChg>
        <pc:spChg chg="add del">
          <ac:chgData name="Kaufman,Melissa" userId="15cf0915-0f88-429e-9b58-870c023512b9" providerId="ADAL" clId="{B78380ED-145C-40D6-9876-3A2F3A9EEFD8}" dt="2023-11-05T21:49:25.439" v="1927" actId="478"/>
          <ac:spMkLst>
            <pc:docMk/>
            <pc:sldMk cId="293606971" sldId="277"/>
            <ac:spMk id="9" creationId="{FADC4868-0B95-B998-6B28-CC60D490BE79}"/>
          </ac:spMkLst>
        </pc:spChg>
        <pc:spChg chg="add del">
          <ac:chgData name="Kaufman,Melissa" userId="15cf0915-0f88-429e-9b58-870c023512b9" providerId="ADAL" clId="{B78380ED-145C-40D6-9876-3A2F3A9EEFD8}" dt="2023-11-05T21:50:06.308" v="1928" actId="26606"/>
          <ac:spMkLst>
            <pc:docMk/>
            <pc:sldMk cId="293606971" sldId="277"/>
            <ac:spMk id="12" creationId="{1B15ED52-F352-441B-82BF-E0EA34836D08}"/>
          </ac:spMkLst>
        </pc:spChg>
        <pc:spChg chg="add del">
          <ac:chgData name="Kaufman,Melissa" userId="15cf0915-0f88-429e-9b58-870c023512b9" providerId="ADAL" clId="{B78380ED-145C-40D6-9876-3A2F3A9EEFD8}" dt="2023-11-05T21:50:06.308" v="1928" actId="26606"/>
          <ac:spMkLst>
            <pc:docMk/>
            <pc:sldMk cId="293606971" sldId="277"/>
            <ac:spMk id="14" creationId="{3B2E3793-BFE6-45A2-9B7B-E18844431C99}"/>
          </ac:spMkLst>
        </pc:spChg>
        <pc:spChg chg="add del">
          <ac:chgData name="Kaufman,Melissa" userId="15cf0915-0f88-429e-9b58-870c023512b9" providerId="ADAL" clId="{B78380ED-145C-40D6-9876-3A2F3A9EEFD8}" dt="2023-11-05T21:50:06.308" v="1928" actId="26606"/>
          <ac:spMkLst>
            <pc:docMk/>
            <pc:sldMk cId="293606971" sldId="277"/>
            <ac:spMk id="16" creationId="{BC4C4868-CB8F-4AF9-9CDB-8108F2C19B67}"/>
          </ac:spMkLst>
        </pc:spChg>
        <pc:spChg chg="add del">
          <ac:chgData name="Kaufman,Melissa" userId="15cf0915-0f88-429e-9b58-870c023512b9" providerId="ADAL" clId="{B78380ED-145C-40D6-9876-3A2F3A9EEFD8}" dt="2023-11-05T21:50:06.308" v="1928" actId="26606"/>
          <ac:spMkLst>
            <pc:docMk/>
            <pc:sldMk cId="293606971" sldId="277"/>
            <ac:spMk id="18" creationId="{375E0459-6403-40CD-989D-56A4407CA12E}"/>
          </ac:spMkLst>
        </pc:spChg>
        <pc:spChg chg="add del">
          <ac:chgData name="Kaufman,Melissa" userId="15cf0915-0f88-429e-9b58-870c023512b9" providerId="ADAL" clId="{B78380ED-145C-40D6-9876-3A2F3A9EEFD8}" dt="2023-11-05T21:50:06.308" v="1928" actId="26606"/>
          <ac:spMkLst>
            <pc:docMk/>
            <pc:sldMk cId="293606971" sldId="277"/>
            <ac:spMk id="20" creationId="{53E5B1A8-3AC9-4BD1-9BBC-78CA94F2D1BA}"/>
          </ac:spMkLst>
        </pc:spChg>
        <pc:spChg chg="add">
          <ac:chgData name="Kaufman,Melissa" userId="15cf0915-0f88-429e-9b58-870c023512b9" providerId="ADAL" clId="{B78380ED-145C-40D6-9876-3A2F3A9EEFD8}" dt="2023-11-05T21:50:06.308" v="1928" actId="26606"/>
          <ac:spMkLst>
            <pc:docMk/>
            <pc:sldMk cId="293606971" sldId="277"/>
            <ac:spMk id="25" creationId="{8555C5B3-193A-4749-9AFD-682E53CDDE8F}"/>
          </ac:spMkLst>
        </pc:spChg>
        <pc:spChg chg="add">
          <ac:chgData name="Kaufman,Melissa" userId="15cf0915-0f88-429e-9b58-870c023512b9" providerId="ADAL" clId="{B78380ED-145C-40D6-9876-3A2F3A9EEFD8}" dt="2023-11-05T21:50:06.308" v="1928" actId="26606"/>
          <ac:spMkLst>
            <pc:docMk/>
            <pc:sldMk cId="293606971" sldId="277"/>
            <ac:spMk id="27" creationId="{2EAE06A6-F76A-41C9-827A-C561B004485C}"/>
          </ac:spMkLst>
        </pc:spChg>
        <pc:spChg chg="add">
          <ac:chgData name="Kaufman,Melissa" userId="15cf0915-0f88-429e-9b58-870c023512b9" providerId="ADAL" clId="{B78380ED-145C-40D6-9876-3A2F3A9EEFD8}" dt="2023-11-05T21:50:06.308" v="1928" actId="26606"/>
          <ac:spMkLst>
            <pc:docMk/>
            <pc:sldMk cId="293606971" sldId="277"/>
            <ac:spMk id="29" creationId="{89F9D4E8-0639-444B-949B-9518585061AF}"/>
          </ac:spMkLst>
        </pc:spChg>
        <pc:spChg chg="add">
          <ac:chgData name="Kaufman,Melissa" userId="15cf0915-0f88-429e-9b58-870c023512b9" providerId="ADAL" clId="{B78380ED-145C-40D6-9876-3A2F3A9EEFD8}" dt="2023-11-05T21:50:06.308" v="1928" actId="26606"/>
          <ac:spMkLst>
            <pc:docMk/>
            <pc:sldMk cId="293606971" sldId="277"/>
            <ac:spMk id="31" creationId="{7E3DA7A2-ED70-4BBA-AB72-00AD461FA405}"/>
          </ac:spMkLst>
        </pc:spChg>
        <pc:spChg chg="add">
          <ac:chgData name="Kaufman,Melissa" userId="15cf0915-0f88-429e-9b58-870c023512b9" providerId="ADAL" clId="{B78380ED-145C-40D6-9876-3A2F3A9EEFD8}" dt="2023-11-05T21:50:06.308" v="1928" actId="26606"/>
          <ac:spMkLst>
            <pc:docMk/>
            <pc:sldMk cId="293606971" sldId="277"/>
            <ac:spMk id="33" creationId="{FC485432-3647-4218-B5D3-15D3FA222B13}"/>
          </ac:spMkLst>
        </pc:spChg>
        <pc:spChg chg="add">
          <ac:chgData name="Kaufman,Melissa" userId="15cf0915-0f88-429e-9b58-870c023512b9" providerId="ADAL" clId="{B78380ED-145C-40D6-9876-3A2F3A9EEFD8}" dt="2023-11-05T21:50:06.308" v="1928" actId="26606"/>
          <ac:spMkLst>
            <pc:docMk/>
            <pc:sldMk cId="293606971" sldId="277"/>
            <ac:spMk id="35" creationId="{F4AFDDCA-6ABA-4D23-8A5C-1BF0F4308148}"/>
          </ac:spMkLst>
        </pc:spChg>
        <pc:picChg chg="add mod ord">
          <ac:chgData name="Kaufman,Melissa" userId="15cf0915-0f88-429e-9b58-870c023512b9" providerId="ADAL" clId="{B78380ED-145C-40D6-9876-3A2F3A9EEFD8}" dt="2023-11-05T21:50:06.308" v="1928" actId="26606"/>
          <ac:picMkLst>
            <pc:docMk/>
            <pc:sldMk cId="293606971" sldId="277"/>
            <ac:picMk id="5" creationId="{57E58D34-30A5-9805-64F3-C67AE1933CD4}"/>
          </ac:picMkLst>
        </pc:picChg>
      </pc:sldChg>
      <pc:sldChg chg="addSp modSp add mod ord">
        <pc:chgData name="Kaufman,Melissa" userId="15cf0915-0f88-429e-9b58-870c023512b9" providerId="ADAL" clId="{B78380ED-145C-40D6-9876-3A2F3A9EEFD8}" dt="2023-11-05T22:14:21.588" v="2228" actId="20577"/>
        <pc:sldMkLst>
          <pc:docMk/>
          <pc:sldMk cId="2060369833" sldId="278"/>
        </pc:sldMkLst>
        <pc:spChg chg="mod">
          <ac:chgData name="Kaufman,Melissa" userId="15cf0915-0f88-429e-9b58-870c023512b9" providerId="ADAL" clId="{B78380ED-145C-40D6-9876-3A2F3A9EEFD8}" dt="2023-11-05T22:11:54.143" v="2167" actId="207"/>
          <ac:spMkLst>
            <pc:docMk/>
            <pc:sldMk cId="2060369833" sldId="278"/>
            <ac:spMk id="2" creationId="{04414088-EC48-78CA-ABC5-D415271D1560}"/>
          </ac:spMkLst>
        </pc:spChg>
        <pc:spChg chg="mod">
          <ac:chgData name="Kaufman,Melissa" userId="15cf0915-0f88-429e-9b58-870c023512b9" providerId="ADAL" clId="{B78380ED-145C-40D6-9876-3A2F3A9EEFD8}" dt="2023-11-05T22:14:21.588" v="2228" actId="20577"/>
          <ac:spMkLst>
            <pc:docMk/>
            <pc:sldMk cId="2060369833" sldId="278"/>
            <ac:spMk id="3" creationId="{6FBC2F1C-E265-4EBE-EF2C-E0BA805E8E51}"/>
          </ac:spMkLst>
        </pc:spChg>
        <pc:spChg chg="add mod ord">
          <ac:chgData name="Kaufman,Melissa" userId="15cf0915-0f88-429e-9b58-870c023512b9" providerId="ADAL" clId="{B78380ED-145C-40D6-9876-3A2F3A9EEFD8}" dt="2023-11-05T22:12:02.473" v="2169" actId="207"/>
          <ac:spMkLst>
            <pc:docMk/>
            <pc:sldMk cId="2060369833" sldId="278"/>
            <ac:spMk id="4" creationId="{55DE3329-EC0A-EBE3-F455-3E482662A66B}"/>
          </ac:spMkLst>
        </pc:spChg>
      </pc:sldChg>
      <pc:sldChg chg="addSp delSp modSp new mod setBg modNotesTx">
        <pc:chgData name="Kaufman,Melissa" userId="15cf0915-0f88-429e-9b58-870c023512b9" providerId="ADAL" clId="{B78380ED-145C-40D6-9876-3A2F3A9EEFD8}" dt="2023-11-06T13:33:35.988" v="4016" actId="20577"/>
        <pc:sldMkLst>
          <pc:docMk/>
          <pc:sldMk cId="3071762184" sldId="279"/>
        </pc:sldMkLst>
        <pc:spChg chg="mod">
          <ac:chgData name="Kaufman,Melissa" userId="15cf0915-0f88-429e-9b58-870c023512b9" providerId="ADAL" clId="{B78380ED-145C-40D6-9876-3A2F3A9EEFD8}" dt="2023-11-05T21:51:53.112" v="1953" actId="26606"/>
          <ac:spMkLst>
            <pc:docMk/>
            <pc:sldMk cId="3071762184" sldId="279"/>
            <ac:spMk id="2" creationId="{819CE95F-587A-F5BD-E370-4C44448231F6}"/>
          </ac:spMkLst>
        </pc:spChg>
        <pc:spChg chg="del mod">
          <ac:chgData name="Kaufman,Melissa" userId="15cf0915-0f88-429e-9b58-870c023512b9" providerId="ADAL" clId="{B78380ED-145C-40D6-9876-3A2F3A9EEFD8}" dt="2023-11-05T21:51:50.550" v="1952" actId="931"/>
          <ac:spMkLst>
            <pc:docMk/>
            <pc:sldMk cId="3071762184" sldId="279"/>
            <ac:spMk id="3" creationId="{67B6243A-5A9A-CFE0-BA2B-7E0FE8278355}"/>
          </ac:spMkLst>
        </pc:spChg>
        <pc:spChg chg="add del">
          <ac:chgData name="Kaufman,Melissa" userId="15cf0915-0f88-429e-9b58-870c023512b9" providerId="ADAL" clId="{B78380ED-145C-40D6-9876-3A2F3A9EEFD8}" dt="2023-11-05T21:51:53.112" v="1953" actId="26606"/>
          <ac:spMkLst>
            <pc:docMk/>
            <pc:sldMk cId="3071762184" sldId="279"/>
            <ac:spMk id="8" creationId="{1B15ED52-F352-441B-82BF-E0EA34836D08}"/>
          </ac:spMkLst>
        </pc:spChg>
        <pc:spChg chg="add del">
          <ac:chgData name="Kaufman,Melissa" userId="15cf0915-0f88-429e-9b58-870c023512b9" providerId="ADAL" clId="{B78380ED-145C-40D6-9876-3A2F3A9EEFD8}" dt="2023-11-05T21:51:53.112" v="1953" actId="26606"/>
          <ac:spMkLst>
            <pc:docMk/>
            <pc:sldMk cId="3071762184" sldId="279"/>
            <ac:spMk id="10" creationId="{3B2E3793-BFE6-45A2-9B7B-E18844431C99}"/>
          </ac:spMkLst>
        </pc:spChg>
        <pc:spChg chg="add del">
          <ac:chgData name="Kaufman,Melissa" userId="15cf0915-0f88-429e-9b58-870c023512b9" providerId="ADAL" clId="{B78380ED-145C-40D6-9876-3A2F3A9EEFD8}" dt="2023-11-05T21:51:53.112" v="1953" actId="26606"/>
          <ac:spMkLst>
            <pc:docMk/>
            <pc:sldMk cId="3071762184" sldId="279"/>
            <ac:spMk id="12" creationId="{BC4C4868-CB8F-4AF9-9CDB-8108F2C19B67}"/>
          </ac:spMkLst>
        </pc:spChg>
        <pc:spChg chg="add del">
          <ac:chgData name="Kaufman,Melissa" userId="15cf0915-0f88-429e-9b58-870c023512b9" providerId="ADAL" clId="{B78380ED-145C-40D6-9876-3A2F3A9EEFD8}" dt="2023-11-05T21:51:53.112" v="1953" actId="26606"/>
          <ac:spMkLst>
            <pc:docMk/>
            <pc:sldMk cId="3071762184" sldId="279"/>
            <ac:spMk id="14" creationId="{375E0459-6403-40CD-989D-56A4407CA12E}"/>
          </ac:spMkLst>
        </pc:spChg>
        <pc:spChg chg="add del">
          <ac:chgData name="Kaufman,Melissa" userId="15cf0915-0f88-429e-9b58-870c023512b9" providerId="ADAL" clId="{B78380ED-145C-40D6-9876-3A2F3A9EEFD8}" dt="2023-11-05T21:51:53.112" v="1953" actId="26606"/>
          <ac:spMkLst>
            <pc:docMk/>
            <pc:sldMk cId="3071762184" sldId="279"/>
            <ac:spMk id="16" creationId="{53E5B1A8-3AC9-4BD1-9BBC-78CA94F2D1BA}"/>
          </ac:spMkLst>
        </pc:spChg>
        <pc:spChg chg="add">
          <ac:chgData name="Kaufman,Melissa" userId="15cf0915-0f88-429e-9b58-870c023512b9" providerId="ADAL" clId="{B78380ED-145C-40D6-9876-3A2F3A9EEFD8}" dt="2023-11-05T21:51:53.112" v="1953" actId="26606"/>
          <ac:spMkLst>
            <pc:docMk/>
            <pc:sldMk cId="3071762184" sldId="279"/>
            <ac:spMk id="21" creationId="{8555C5B3-193A-4749-9AFD-682E53CDDE8F}"/>
          </ac:spMkLst>
        </pc:spChg>
        <pc:spChg chg="add">
          <ac:chgData name="Kaufman,Melissa" userId="15cf0915-0f88-429e-9b58-870c023512b9" providerId="ADAL" clId="{B78380ED-145C-40D6-9876-3A2F3A9EEFD8}" dt="2023-11-05T21:51:53.112" v="1953" actId="26606"/>
          <ac:spMkLst>
            <pc:docMk/>
            <pc:sldMk cId="3071762184" sldId="279"/>
            <ac:spMk id="23" creationId="{2EAE06A6-F76A-41C9-827A-C561B004485C}"/>
          </ac:spMkLst>
        </pc:spChg>
        <pc:spChg chg="add">
          <ac:chgData name="Kaufman,Melissa" userId="15cf0915-0f88-429e-9b58-870c023512b9" providerId="ADAL" clId="{B78380ED-145C-40D6-9876-3A2F3A9EEFD8}" dt="2023-11-05T21:51:53.112" v="1953" actId="26606"/>
          <ac:spMkLst>
            <pc:docMk/>
            <pc:sldMk cId="3071762184" sldId="279"/>
            <ac:spMk id="25" creationId="{89F9D4E8-0639-444B-949B-9518585061AF}"/>
          </ac:spMkLst>
        </pc:spChg>
        <pc:spChg chg="add">
          <ac:chgData name="Kaufman,Melissa" userId="15cf0915-0f88-429e-9b58-870c023512b9" providerId="ADAL" clId="{B78380ED-145C-40D6-9876-3A2F3A9EEFD8}" dt="2023-11-05T21:51:53.112" v="1953" actId="26606"/>
          <ac:spMkLst>
            <pc:docMk/>
            <pc:sldMk cId="3071762184" sldId="279"/>
            <ac:spMk id="27" creationId="{7E3DA7A2-ED70-4BBA-AB72-00AD461FA405}"/>
          </ac:spMkLst>
        </pc:spChg>
        <pc:spChg chg="add">
          <ac:chgData name="Kaufman,Melissa" userId="15cf0915-0f88-429e-9b58-870c023512b9" providerId="ADAL" clId="{B78380ED-145C-40D6-9876-3A2F3A9EEFD8}" dt="2023-11-05T21:51:53.112" v="1953" actId="26606"/>
          <ac:spMkLst>
            <pc:docMk/>
            <pc:sldMk cId="3071762184" sldId="279"/>
            <ac:spMk id="29" creationId="{FC485432-3647-4218-B5D3-15D3FA222B13}"/>
          </ac:spMkLst>
        </pc:spChg>
        <pc:spChg chg="add">
          <ac:chgData name="Kaufman,Melissa" userId="15cf0915-0f88-429e-9b58-870c023512b9" providerId="ADAL" clId="{B78380ED-145C-40D6-9876-3A2F3A9EEFD8}" dt="2023-11-05T21:51:53.112" v="1953" actId="26606"/>
          <ac:spMkLst>
            <pc:docMk/>
            <pc:sldMk cId="3071762184" sldId="279"/>
            <ac:spMk id="31" creationId="{F4AFDDCA-6ABA-4D23-8A5C-1BF0F4308148}"/>
          </ac:spMkLst>
        </pc:spChg>
        <pc:picChg chg="add mod">
          <ac:chgData name="Kaufman,Melissa" userId="15cf0915-0f88-429e-9b58-870c023512b9" providerId="ADAL" clId="{B78380ED-145C-40D6-9876-3A2F3A9EEFD8}" dt="2023-11-05T21:51:53.112" v="1953" actId="26606"/>
          <ac:picMkLst>
            <pc:docMk/>
            <pc:sldMk cId="3071762184" sldId="279"/>
            <ac:picMk id="5" creationId="{66E8B0AF-94E1-2F43-ABE9-A4B576D2F887}"/>
          </ac:picMkLst>
        </pc:picChg>
      </pc:sldChg>
      <pc:sldChg chg="addSp modSp add mod">
        <pc:chgData name="Kaufman,Melissa" userId="15cf0915-0f88-429e-9b58-870c023512b9" providerId="ADAL" clId="{B78380ED-145C-40D6-9876-3A2F3A9EEFD8}" dt="2023-11-05T23:06:41.070" v="3245" actId="113"/>
        <pc:sldMkLst>
          <pc:docMk/>
          <pc:sldMk cId="2839067238" sldId="280"/>
        </pc:sldMkLst>
        <pc:spChg chg="mod">
          <ac:chgData name="Kaufman,Melissa" userId="15cf0915-0f88-429e-9b58-870c023512b9" providerId="ADAL" clId="{B78380ED-145C-40D6-9876-3A2F3A9EEFD8}" dt="2023-11-05T22:11:17.434" v="2158" actId="207"/>
          <ac:spMkLst>
            <pc:docMk/>
            <pc:sldMk cId="2839067238" sldId="280"/>
            <ac:spMk id="2" creationId="{04414088-EC48-78CA-ABC5-D415271D1560}"/>
          </ac:spMkLst>
        </pc:spChg>
        <pc:spChg chg="mod">
          <ac:chgData name="Kaufman,Melissa" userId="15cf0915-0f88-429e-9b58-870c023512b9" providerId="ADAL" clId="{B78380ED-145C-40D6-9876-3A2F3A9EEFD8}" dt="2023-11-05T23:06:41.070" v="3245" actId="113"/>
          <ac:spMkLst>
            <pc:docMk/>
            <pc:sldMk cId="2839067238" sldId="280"/>
            <ac:spMk id="3" creationId="{6FBC2F1C-E265-4EBE-EF2C-E0BA805E8E51}"/>
          </ac:spMkLst>
        </pc:spChg>
        <pc:spChg chg="add mod ord">
          <ac:chgData name="Kaufman,Melissa" userId="15cf0915-0f88-429e-9b58-870c023512b9" providerId="ADAL" clId="{B78380ED-145C-40D6-9876-3A2F3A9EEFD8}" dt="2023-11-05T22:11:24.140" v="2159" actId="207"/>
          <ac:spMkLst>
            <pc:docMk/>
            <pc:sldMk cId="2839067238" sldId="280"/>
            <ac:spMk id="4" creationId="{3B9C13E9-4BA6-FAB0-A6FA-44237483D42D}"/>
          </ac:spMkLst>
        </pc:spChg>
      </pc:sldChg>
      <pc:sldChg chg="addSp delSp modSp new mod setBg modNotesTx">
        <pc:chgData name="Kaufman,Melissa" userId="15cf0915-0f88-429e-9b58-870c023512b9" providerId="ADAL" clId="{B78380ED-145C-40D6-9876-3A2F3A9EEFD8}" dt="2023-11-05T23:28:22.962" v="3350" actId="1076"/>
        <pc:sldMkLst>
          <pc:docMk/>
          <pc:sldMk cId="1123182901" sldId="281"/>
        </pc:sldMkLst>
        <pc:spChg chg="mod">
          <ac:chgData name="Kaufman,Melissa" userId="15cf0915-0f88-429e-9b58-870c023512b9" providerId="ADAL" clId="{B78380ED-145C-40D6-9876-3A2F3A9EEFD8}" dt="2023-11-05T23:05:56.125" v="3238" actId="26606"/>
          <ac:spMkLst>
            <pc:docMk/>
            <pc:sldMk cId="1123182901" sldId="281"/>
            <ac:spMk id="2" creationId="{2558C5E3-99EE-F861-2D45-CBD51816A7B6}"/>
          </ac:spMkLst>
        </pc:spChg>
        <pc:spChg chg="del">
          <ac:chgData name="Kaufman,Melissa" userId="15cf0915-0f88-429e-9b58-870c023512b9" providerId="ADAL" clId="{B78380ED-145C-40D6-9876-3A2F3A9EEFD8}" dt="2023-11-05T23:05:45.232" v="3235" actId="22"/>
          <ac:spMkLst>
            <pc:docMk/>
            <pc:sldMk cId="1123182901" sldId="281"/>
            <ac:spMk id="3" creationId="{104B63B5-5F36-29CC-FDE8-09B080E3D27B}"/>
          </ac:spMkLst>
        </pc:spChg>
        <pc:spChg chg="add">
          <ac:chgData name="Kaufman,Melissa" userId="15cf0915-0f88-429e-9b58-870c023512b9" providerId="ADAL" clId="{B78380ED-145C-40D6-9876-3A2F3A9EEFD8}" dt="2023-11-05T23:05:56.125" v="3238" actId="26606"/>
          <ac:spMkLst>
            <pc:docMk/>
            <pc:sldMk cId="1123182901" sldId="281"/>
            <ac:spMk id="10" creationId="{A8384FB5-9ADC-4DDC-881B-597D56F5B15D}"/>
          </ac:spMkLst>
        </pc:spChg>
        <pc:spChg chg="add">
          <ac:chgData name="Kaufman,Melissa" userId="15cf0915-0f88-429e-9b58-870c023512b9" providerId="ADAL" clId="{B78380ED-145C-40D6-9876-3A2F3A9EEFD8}" dt="2023-11-05T23:05:56.125" v="3238" actId="26606"/>
          <ac:spMkLst>
            <pc:docMk/>
            <pc:sldMk cId="1123182901" sldId="281"/>
            <ac:spMk id="12" creationId="{1199E1B1-A8C0-4FE8-A5A8-1CB41D69F857}"/>
          </ac:spMkLst>
        </pc:spChg>
        <pc:spChg chg="add">
          <ac:chgData name="Kaufman,Melissa" userId="15cf0915-0f88-429e-9b58-870c023512b9" providerId="ADAL" clId="{B78380ED-145C-40D6-9876-3A2F3A9EEFD8}" dt="2023-11-05T23:05:56.125" v="3238" actId="26606"/>
          <ac:spMkLst>
            <pc:docMk/>
            <pc:sldMk cId="1123182901" sldId="281"/>
            <ac:spMk id="14" creationId="{84A8DE83-DE75-4B41-9DB4-A7EC0B0DEC0B}"/>
          </ac:spMkLst>
        </pc:spChg>
        <pc:spChg chg="add">
          <ac:chgData name="Kaufman,Melissa" userId="15cf0915-0f88-429e-9b58-870c023512b9" providerId="ADAL" clId="{B78380ED-145C-40D6-9876-3A2F3A9EEFD8}" dt="2023-11-05T23:05:56.125" v="3238" actId="26606"/>
          <ac:spMkLst>
            <pc:docMk/>
            <pc:sldMk cId="1123182901" sldId="281"/>
            <ac:spMk id="16" creationId="{A7009A0A-BEF5-4EAC-AF15-E4F9F002E239}"/>
          </ac:spMkLst>
        </pc:spChg>
        <pc:picChg chg="add mod ord">
          <ac:chgData name="Kaufman,Melissa" userId="15cf0915-0f88-429e-9b58-870c023512b9" providerId="ADAL" clId="{B78380ED-145C-40D6-9876-3A2F3A9EEFD8}" dt="2023-11-05T23:28:22.962" v="3350" actId="1076"/>
          <ac:picMkLst>
            <pc:docMk/>
            <pc:sldMk cId="1123182901" sldId="281"/>
            <ac:picMk id="5" creationId="{4BCAF591-9315-A5E5-1C15-47AB00C9CE96}"/>
          </ac:picMkLst>
        </pc:picChg>
      </pc:sldChg>
      <pc:sldChg chg="addSp delSp modSp new mod setBg modNotesTx">
        <pc:chgData name="Kaufman,Melissa" userId="15cf0915-0f88-429e-9b58-870c023512b9" providerId="ADAL" clId="{B78380ED-145C-40D6-9876-3A2F3A9EEFD8}" dt="2023-11-06T13:35:17.764" v="4373" actId="20577"/>
        <pc:sldMkLst>
          <pc:docMk/>
          <pc:sldMk cId="2270779186" sldId="282"/>
        </pc:sldMkLst>
        <pc:spChg chg="mod">
          <ac:chgData name="Kaufman,Melissa" userId="15cf0915-0f88-429e-9b58-870c023512b9" providerId="ADAL" clId="{B78380ED-145C-40D6-9876-3A2F3A9EEFD8}" dt="2023-11-05T23:30:08.359" v="3391" actId="26606"/>
          <ac:spMkLst>
            <pc:docMk/>
            <pc:sldMk cId="2270779186" sldId="282"/>
            <ac:spMk id="2" creationId="{99C43F93-0C52-6DDD-F6AF-389E4752C4D5}"/>
          </ac:spMkLst>
        </pc:spChg>
        <pc:spChg chg="del mod">
          <ac:chgData name="Kaufman,Melissa" userId="15cf0915-0f88-429e-9b58-870c023512b9" providerId="ADAL" clId="{B78380ED-145C-40D6-9876-3A2F3A9EEFD8}" dt="2023-11-05T23:29:07.706" v="3352" actId="478"/>
          <ac:spMkLst>
            <pc:docMk/>
            <pc:sldMk cId="2270779186" sldId="282"/>
            <ac:spMk id="3" creationId="{F37E62C5-5346-C670-180C-B7C411A58260}"/>
          </ac:spMkLst>
        </pc:spChg>
        <pc:spChg chg="add del">
          <ac:chgData name="Kaufman,Melissa" userId="15cf0915-0f88-429e-9b58-870c023512b9" providerId="ADAL" clId="{B78380ED-145C-40D6-9876-3A2F3A9EEFD8}" dt="2023-11-05T23:30:08.359" v="3391" actId="26606"/>
          <ac:spMkLst>
            <pc:docMk/>
            <pc:sldMk cId="2270779186" sldId="282"/>
            <ac:spMk id="9" creationId="{A8384FB5-9ADC-4DDC-881B-597D56F5B15D}"/>
          </ac:spMkLst>
        </pc:spChg>
        <pc:spChg chg="add del">
          <ac:chgData name="Kaufman,Melissa" userId="15cf0915-0f88-429e-9b58-870c023512b9" providerId="ADAL" clId="{B78380ED-145C-40D6-9876-3A2F3A9EEFD8}" dt="2023-11-05T23:30:08.359" v="3391" actId="26606"/>
          <ac:spMkLst>
            <pc:docMk/>
            <pc:sldMk cId="2270779186" sldId="282"/>
            <ac:spMk id="11" creationId="{1199E1B1-A8C0-4FE8-A5A8-1CB41D69F857}"/>
          </ac:spMkLst>
        </pc:spChg>
        <pc:spChg chg="add del">
          <ac:chgData name="Kaufman,Melissa" userId="15cf0915-0f88-429e-9b58-870c023512b9" providerId="ADAL" clId="{B78380ED-145C-40D6-9876-3A2F3A9EEFD8}" dt="2023-11-05T23:30:08.359" v="3391" actId="26606"/>
          <ac:spMkLst>
            <pc:docMk/>
            <pc:sldMk cId="2270779186" sldId="282"/>
            <ac:spMk id="13" creationId="{84A8DE83-DE75-4B41-9DB4-A7EC0B0DEC0B}"/>
          </ac:spMkLst>
        </pc:spChg>
        <pc:spChg chg="add del">
          <ac:chgData name="Kaufman,Melissa" userId="15cf0915-0f88-429e-9b58-870c023512b9" providerId="ADAL" clId="{B78380ED-145C-40D6-9876-3A2F3A9EEFD8}" dt="2023-11-05T23:30:08.359" v="3391" actId="26606"/>
          <ac:spMkLst>
            <pc:docMk/>
            <pc:sldMk cId="2270779186" sldId="282"/>
            <ac:spMk id="15" creationId="{A7009A0A-BEF5-4EAC-AF15-E4F9F002E239}"/>
          </ac:spMkLst>
        </pc:spChg>
        <pc:spChg chg="add">
          <ac:chgData name="Kaufman,Melissa" userId="15cf0915-0f88-429e-9b58-870c023512b9" providerId="ADAL" clId="{B78380ED-145C-40D6-9876-3A2F3A9EEFD8}" dt="2023-11-05T23:30:08.359" v="3391" actId="26606"/>
          <ac:spMkLst>
            <pc:docMk/>
            <pc:sldMk cId="2270779186" sldId="282"/>
            <ac:spMk id="20" creationId="{2151139A-886F-4B97-8815-729AD3831BBD}"/>
          </ac:spMkLst>
        </pc:spChg>
        <pc:spChg chg="add">
          <ac:chgData name="Kaufman,Melissa" userId="15cf0915-0f88-429e-9b58-870c023512b9" providerId="ADAL" clId="{B78380ED-145C-40D6-9876-3A2F3A9EEFD8}" dt="2023-11-05T23:30:08.359" v="3391" actId="26606"/>
          <ac:spMkLst>
            <pc:docMk/>
            <pc:sldMk cId="2270779186" sldId="282"/>
            <ac:spMk id="22" creationId="{AB5E08C4-8CDD-4623-A5B8-E998C6DEE3B7}"/>
          </ac:spMkLst>
        </pc:spChg>
        <pc:spChg chg="add">
          <ac:chgData name="Kaufman,Melissa" userId="15cf0915-0f88-429e-9b58-870c023512b9" providerId="ADAL" clId="{B78380ED-145C-40D6-9876-3A2F3A9EEFD8}" dt="2023-11-05T23:30:08.359" v="3391" actId="26606"/>
          <ac:spMkLst>
            <pc:docMk/>
            <pc:sldMk cId="2270779186" sldId="282"/>
            <ac:spMk id="24" creationId="{15F33878-D502-4FFA-8ACE-F2AECDB2A23F}"/>
          </ac:spMkLst>
        </pc:spChg>
        <pc:spChg chg="add">
          <ac:chgData name="Kaufman,Melissa" userId="15cf0915-0f88-429e-9b58-870c023512b9" providerId="ADAL" clId="{B78380ED-145C-40D6-9876-3A2F3A9EEFD8}" dt="2023-11-05T23:30:08.359" v="3391" actId="26606"/>
          <ac:spMkLst>
            <pc:docMk/>
            <pc:sldMk cId="2270779186" sldId="282"/>
            <ac:spMk id="26" creationId="{D3539FEE-81D3-4406-802E-60B20B16F4F6}"/>
          </ac:spMkLst>
        </pc:spChg>
        <pc:spChg chg="add">
          <ac:chgData name="Kaufman,Melissa" userId="15cf0915-0f88-429e-9b58-870c023512b9" providerId="ADAL" clId="{B78380ED-145C-40D6-9876-3A2F3A9EEFD8}" dt="2023-11-05T23:30:08.359" v="3391" actId="26606"/>
          <ac:spMkLst>
            <pc:docMk/>
            <pc:sldMk cId="2270779186" sldId="282"/>
            <ac:spMk id="28" creationId="{DC701763-729E-462F-A5A8-E0DEFEB1E2E4}"/>
          </ac:spMkLst>
        </pc:spChg>
        <pc:picChg chg="add mod">
          <ac:chgData name="Kaufman,Melissa" userId="15cf0915-0f88-429e-9b58-870c023512b9" providerId="ADAL" clId="{B78380ED-145C-40D6-9876-3A2F3A9EEFD8}" dt="2023-11-05T23:30:32.856" v="3395" actId="14100"/>
          <ac:picMkLst>
            <pc:docMk/>
            <pc:sldMk cId="2270779186" sldId="282"/>
            <ac:picMk id="4" creationId="{A3EEB039-951E-8281-2C63-1A2DD5FD7AE4}"/>
          </ac:picMkLst>
        </pc:picChg>
        <pc:picChg chg="add mod">
          <ac:chgData name="Kaufman,Melissa" userId="15cf0915-0f88-429e-9b58-870c023512b9" providerId="ADAL" clId="{B78380ED-145C-40D6-9876-3A2F3A9EEFD8}" dt="2023-11-05T23:30:49.441" v="3398" actId="1076"/>
          <ac:picMkLst>
            <pc:docMk/>
            <pc:sldMk cId="2270779186" sldId="282"/>
            <ac:picMk id="6" creationId="{32F3DBB8-9ABB-1BEB-B477-47C805167495}"/>
          </ac:picMkLst>
        </pc:picChg>
      </pc:sldChg>
      <pc:sldChg chg="addSp delSp modSp add mod">
        <pc:chgData name="Kaufman,Melissa" userId="15cf0915-0f88-429e-9b58-870c023512b9" providerId="ADAL" clId="{B78380ED-145C-40D6-9876-3A2F3A9EEFD8}" dt="2023-11-05T22:10:41.134" v="2150"/>
        <pc:sldMkLst>
          <pc:docMk/>
          <pc:sldMk cId="17069398" sldId="283"/>
        </pc:sldMkLst>
        <pc:spChg chg="del mod">
          <ac:chgData name="Kaufman,Melissa" userId="15cf0915-0f88-429e-9b58-870c023512b9" providerId="ADAL" clId="{B78380ED-145C-40D6-9876-3A2F3A9EEFD8}" dt="2023-11-05T22:10:40.601" v="2149" actId="478"/>
          <ac:spMkLst>
            <pc:docMk/>
            <pc:sldMk cId="17069398" sldId="283"/>
            <ac:spMk id="2" creationId="{04414088-EC48-78CA-ABC5-D415271D1560}"/>
          </ac:spMkLst>
        </pc:spChg>
        <pc:spChg chg="mod">
          <ac:chgData name="Kaufman,Melissa" userId="15cf0915-0f88-429e-9b58-870c023512b9" providerId="ADAL" clId="{B78380ED-145C-40D6-9876-3A2F3A9EEFD8}" dt="2023-11-05T21:40:08.982" v="1847" actId="207"/>
          <ac:spMkLst>
            <pc:docMk/>
            <pc:sldMk cId="17069398" sldId="283"/>
            <ac:spMk id="3" creationId="{6FBC2F1C-E265-4EBE-EF2C-E0BA805E8E51}"/>
          </ac:spMkLst>
        </pc:spChg>
        <pc:spChg chg="add mod">
          <ac:chgData name="Kaufman,Melissa" userId="15cf0915-0f88-429e-9b58-870c023512b9" providerId="ADAL" clId="{B78380ED-145C-40D6-9876-3A2F3A9EEFD8}" dt="2023-11-05T22:10:40.601" v="2149" actId="478"/>
          <ac:spMkLst>
            <pc:docMk/>
            <pc:sldMk cId="17069398" sldId="283"/>
            <ac:spMk id="5" creationId="{4AD6617F-139B-8F00-264B-1F82730971C2}"/>
          </ac:spMkLst>
        </pc:spChg>
        <pc:spChg chg="add mod">
          <ac:chgData name="Kaufman,Melissa" userId="15cf0915-0f88-429e-9b58-870c023512b9" providerId="ADAL" clId="{B78380ED-145C-40D6-9876-3A2F3A9EEFD8}" dt="2023-11-05T22:10:41.134" v="2150"/>
          <ac:spMkLst>
            <pc:docMk/>
            <pc:sldMk cId="17069398" sldId="283"/>
            <ac:spMk id="6" creationId="{56647E82-0435-6A3F-A706-B6C4CDE0294C}"/>
          </ac:spMkLst>
        </pc:spChg>
        <pc:spChg chg="add mod">
          <ac:chgData name="Kaufman,Melissa" userId="15cf0915-0f88-429e-9b58-870c023512b9" providerId="ADAL" clId="{B78380ED-145C-40D6-9876-3A2F3A9EEFD8}" dt="2023-11-05T22:10:41.134" v="2150"/>
          <ac:spMkLst>
            <pc:docMk/>
            <pc:sldMk cId="17069398" sldId="283"/>
            <ac:spMk id="7" creationId="{11B9E1CB-62EA-995F-7E7E-9A9D74B1822D}"/>
          </ac:spMkLst>
        </pc:spChg>
      </pc:sldChg>
      <pc:sldChg chg="addSp delSp modSp add mod ord">
        <pc:chgData name="Kaufman,Melissa" userId="15cf0915-0f88-429e-9b58-870c023512b9" providerId="ADAL" clId="{B78380ED-145C-40D6-9876-3A2F3A9EEFD8}" dt="2023-11-05T22:10:36.389" v="2148"/>
        <pc:sldMkLst>
          <pc:docMk/>
          <pc:sldMk cId="4173490831" sldId="284"/>
        </pc:sldMkLst>
        <pc:spChg chg="del mod">
          <ac:chgData name="Kaufman,Melissa" userId="15cf0915-0f88-429e-9b58-870c023512b9" providerId="ADAL" clId="{B78380ED-145C-40D6-9876-3A2F3A9EEFD8}" dt="2023-11-05T22:10:35.951" v="2147" actId="478"/>
          <ac:spMkLst>
            <pc:docMk/>
            <pc:sldMk cId="4173490831" sldId="284"/>
            <ac:spMk id="2" creationId="{04414088-EC48-78CA-ABC5-D415271D1560}"/>
          </ac:spMkLst>
        </pc:spChg>
        <pc:spChg chg="mod">
          <ac:chgData name="Kaufman,Melissa" userId="15cf0915-0f88-429e-9b58-870c023512b9" providerId="ADAL" clId="{B78380ED-145C-40D6-9876-3A2F3A9EEFD8}" dt="2023-11-05T21:40:19.501" v="1848" actId="207"/>
          <ac:spMkLst>
            <pc:docMk/>
            <pc:sldMk cId="4173490831" sldId="284"/>
            <ac:spMk id="3" creationId="{6FBC2F1C-E265-4EBE-EF2C-E0BA805E8E51}"/>
          </ac:spMkLst>
        </pc:spChg>
        <pc:spChg chg="add mod">
          <ac:chgData name="Kaufman,Melissa" userId="15cf0915-0f88-429e-9b58-870c023512b9" providerId="ADAL" clId="{B78380ED-145C-40D6-9876-3A2F3A9EEFD8}" dt="2023-11-05T22:10:35.951" v="2147" actId="478"/>
          <ac:spMkLst>
            <pc:docMk/>
            <pc:sldMk cId="4173490831" sldId="284"/>
            <ac:spMk id="5" creationId="{24C8D26E-B92E-93F2-30A5-E78A8058F08C}"/>
          </ac:spMkLst>
        </pc:spChg>
        <pc:spChg chg="add mod">
          <ac:chgData name="Kaufman,Melissa" userId="15cf0915-0f88-429e-9b58-870c023512b9" providerId="ADAL" clId="{B78380ED-145C-40D6-9876-3A2F3A9EEFD8}" dt="2023-11-05T22:10:36.389" v="2148"/>
          <ac:spMkLst>
            <pc:docMk/>
            <pc:sldMk cId="4173490831" sldId="284"/>
            <ac:spMk id="6" creationId="{28456799-8107-FF83-767B-6B7DFE4C9F5B}"/>
          </ac:spMkLst>
        </pc:spChg>
        <pc:spChg chg="add mod">
          <ac:chgData name="Kaufman,Melissa" userId="15cf0915-0f88-429e-9b58-870c023512b9" providerId="ADAL" clId="{B78380ED-145C-40D6-9876-3A2F3A9EEFD8}" dt="2023-11-05T22:10:36.389" v="2148"/>
          <ac:spMkLst>
            <pc:docMk/>
            <pc:sldMk cId="4173490831" sldId="284"/>
            <ac:spMk id="7" creationId="{9EB0A159-6D10-66D7-E445-6D937F21E819}"/>
          </ac:spMkLst>
        </pc:spChg>
      </pc:sldChg>
      <pc:sldChg chg="addSp delSp modSp new mod setBg modNotesTx">
        <pc:chgData name="Kaufman,Melissa" userId="15cf0915-0f88-429e-9b58-870c023512b9" providerId="ADAL" clId="{B78380ED-145C-40D6-9876-3A2F3A9EEFD8}" dt="2023-11-06T13:35:35.861" v="4379" actId="113"/>
        <pc:sldMkLst>
          <pc:docMk/>
          <pc:sldMk cId="4294428233" sldId="285"/>
        </pc:sldMkLst>
        <pc:spChg chg="mod">
          <ac:chgData name="Kaufman,Melissa" userId="15cf0915-0f88-429e-9b58-870c023512b9" providerId="ADAL" clId="{B78380ED-145C-40D6-9876-3A2F3A9EEFD8}" dt="2023-11-05T21:55:12.040" v="2029" actId="20577"/>
          <ac:spMkLst>
            <pc:docMk/>
            <pc:sldMk cId="4294428233" sldId="285"/>
            <ac:spMk id="2" creationId="{D002FCB3-9304-1EA5-17E1-A7C4BFFD4C96}"/>
          </ac:spMkLst>
        </pc:spChg>
        <pc:spChg chg="del">
          <ac:chgData name="Kaufman,Melissa" userId="15cf0915-0f88-429e-9b58-870c023512b9" providerId="ADAL" clId="{B78380ED-145C-40D6-9876-3A2F3A9EEFD8}" dt="2023-11-05T21:55:03.069" v="2008" actId="22"/>
          <ac:spMkLst>
            <pc:docMk/>
            <pc:sldMk cId="4294428233" sldId="285"/>
            <ac:spMk id="3" creationId="{70A00997-0AFB-DC75-7F1A-35F7AE2A88A4}"/>
          </ac:spMkLst>
        </pc:spChg>
        <pc:spChg chg="add del">
          <ac:chgData name="Kaufman,Melissa" userId="15cf0915-0f88-429e-9b58-870c023512b9" providerId="ADAL" clId="{B78380ED-145C-40D6-9876-3A2F3A9EEFD8}" dt="2023-11-05T21:55:17.179" v="2030" actId="26606"/>
          <ac:spMkLst>
            <pc:docMk/>
            <pc:sldMk cId="4294428233" sldId="285"/>
            <ac:spMk id="10" creationId="{A8384FB5-9ADC-4DDC-881B-597D56F5B15D}"/>
          </ac:spMkLst>
        </pc:spChg>
        <pc:spChg chg="add del">
          <ac:chgData name="Kaufman,Melissa" userId="15cf0915-0f88-429e-9b58-870c023512b9" providerId="ADAL" clId="{B78380ED-145C-40D6-9876-3A2F3A9EEFD8}" dt="2023-11-05T21:55:17.179" v="2030" actId="26606"/>
          <ac:spMkLst>
            <pc:docMk/>
            <pc:sldMk cId="4294428233" sldId="285"/>
            <ac:spMk id="12" creationId="{1199E1B1-A8C0-4FE8-A5A8-1CB41D69F857}"/>
          </ac:spMkLst>
        </pc:spChg>
        <pc:spChg chg="add del">
          <ac:chgData name="Kaufman,Melissa" userId="15cf0915-0f88-429e-9b58-870c023512b9" providerId="ADAL" clId="{B78380ED-145C-40D6-9876-3A2F3A9EEFD8}" dt="2023-11-05T21:55:17.179" v="2030" actId="26606"/>
          <ac:spMkLst>
            <pc:docMk/>
            <pc:sldMk cId="4294428233" sldId="285"/>
            <ac:spMk id="14" creationId="{84A8DE83-DE75-4B41-9DB4-A7EC0B0DEC0B}"/>
          </ac:spMkLst>
        </pc:spChg>
        <pc:spChg chg="add del">
          <ac:chgData name="Kaufman,Melissa" userId="15cf0915-0f88-429e-9b58-870c023512b9" providerId="ADAL" clId="{B78380ED-145C-40D6-9876-3A2F3A9EEFD8}" dt="2023-11-05T21:55:17.179" v="2030" actId="26606"/>
          <ac:spMkLst>
            <pc:docMk/>
            <pc:sldMk cId="4294428233" sldId="285"/>
            <ac:spMk id="16" creationId="{A7009A0A-BEF5-4EAC-AF15-E4F9F002E239}"/>
          </ac:spMkLst>
        </pc:spChg>
        <pc:spChg chg="add">
          <ac:chgData name="Kaufman,Melissa" userId="15cf0915-0f88-429e-9b58-870c023512b9" providerId="ADAL" clId="{B78380ED-145C-40D6-9876-3A2F3A9EEFD8}" dt="2023-11-05T21:55:17.179" v="2030" actId="26606"/>
          <ac:spMkLst>
            <pc:docMk/>
            <pc:sldMk cId="4294428233" sldId="285"/>
            <ac:spMk id="21" creationId="{A8384FB5-9ADC-4DDC-881B-597D56F5B15D}"/>
          </ac:spMkLst>
        </pc:spChg>
        <pc:spChg chg="add">
          <ac:chgData name="Kaufman,Melissa" userId="15cf0915-0f88-429e-9b58-870c023512b9" providerId="ADAL" clId="{B78380ED-145C-40D6-9876-3A2F3A9EEFD8}" dt="2023-11-05T21:55:17.179" v="2030" actId="26606"/>
          <ac:spMkLst>
            <pc:docMk/>
            <pc:sldMk cId="4294428233" sldId="285"/>
            <ac:spMk id="23" creationId="{1199E1B1-A8C0-4FE8-A5A8-1CB41D69F857}"/>
          </ac:spMkLst>
        </pc:spChg>
        <pc:spChg chg="add">
          <ac:chgData name="Kaufman,Melissa" userId="15cf0915-0f88-429e-9b58-870c023512b9" providerId="ADAL" clId="{B78380ED-145C-40D6-9876-3A2F3A9EEFD8}" dt="2023-11-05T21:55:17.179" v="2030" actId="26606"/>
          <ac:spMkLst>
            <pc:docMk/>
            <pc:sldMk cId="4294428233" sldId="285"/>
            <ac:spMk id="25" creationId="{84A8DE83-DE75-4B41-9DB4-A7EC0B0DEC0B}"/>
          </ac:spMkLst>
        </pc:spChg>
        <pc:spChg chg="add">
          <ac:chgData name="Kaufman,Melissa" userId="15cf0915-0f88-429e-9b58-870c023512b9" providerId="ADAL" clId="{B78380ED-145C-40D6-9876-3A2F3A9EEFD8}" dt="2023-11-05T21:55:17.179" v="2030" actId="26606"/>
          <ac:spMkLst>
            <pc:docMk/>
            <pc:sldMk cId="4294428233" sldId="285"/>
            <ac:spMk id="27" creationId="{A7009A0A-BEF5-4EAC-AF15-E4F9F002E239}"/>
          </ac:spMkLst>
        </pc:spChg>
        <pc:picChg chg="add mod ord">
          <ac:chgData name="Kaufman,Melissa" userId="15cf0915-0f88-429e-9b58-870c023512b9" providerId="ADAL" clId="{B78380ED-145C-40D6-9876-3A2F3A9EEFD8}" dt="2023-11-05T21:55:06.429" v="2009" actId="26606"/>
          <ac:picMkLst>
            <pc:docMk/>
            <pc:sldMk cId="4294428233" sldId="285"/>
            <ac:picMk id="5" creationId="{4ED7B5F7-C687-5FC6-8BAD-A8607A2F6960}"/>
          </ac:picMkLst>
        </pc:picChg>
      </pc:sldChg>
      <pc:sldChg chg="addSp modSp add mod ord">
        <pc:chgData name="Kaufman,Melissa" userId="15cf0915-0f88-429e-9b58-870c023512b9" providerId="ADAL" clId="{B78380ED-145C-40D6-9876-3A2F3A9EEFD8}" dt="2023-11-05T22:10:28.470" v="2146" actId="207"/>
        <pc:sldMkLst>
          <pc:docMk/>
          <pc:sldMk cId="1738564374" sldId="286"/>
        </pc:sldMkLst>
        <pc:spChg chg="mod">
          <ac:chgData name="Kaufman,Melissa" userId="15cf0915-0f88-429e-9b58-870c023512b9" providerId="ADAL" clId="{B78380ED-145C-40D6-9876-3A2F3A9EEFD8}" dt="2023-11-05T22:10:18.673" v="2144" actId="207"/>
          <ac:spMkLst>
            <pc:docMk/>
            <pc:sldMk cId="1738564374" sldId="286"/>
            <ac:spMk id="2" creationId="{04414088-EC48-78CA-ABC5-D415271D1560}"/>
          </ac:spMkLst>
        </pc:spChg>
        <pc:spChg chg="mod">
          <ac:chgData name="Kaufman,Melissa" userId="15cf0915-0f88-429e-9b58-870c023512b9" providerId="ADAL" clId="{B78380ED-145C-40D6-9876-3A2F3A9EEFD8}" dt="2023-11-05T21:40:35.915" v="1851" actId="207"/>
          <ac:spMkLst>
            <pc:docMk/>
            <pc:sldMk cId="1738564374" sldId="286"/>
            <ac:spMk id="3" creationId="{6FBC2F1C-E265-4EBE-EF2C-E0BA805E8E51}"/>
          </ac:spMkLst>
        </pc:spChg>
        <pc:spChg chg="add mod ord">
          <ac:chgData name="Kaufman,Melissa" userId="15cf0915-0f88-429e-9b58-870c023512b9" providerId="ADAL" clId="{B78380ED-145C-40D6-9876-3A2F3A9EEFD8}" dt="2023-11-05T22:10:28.470" v="2146" actId="207"/>
          <ac:spMkLst>
            <pc:docMk/>
            <pc:sldMk cId="1738564374" sldId="286"/>
            <ac:spMk id="4" creationId="{3F96ECA7-F8C9-3943-7E71-4A0BFCAA3929}"/>
          </ac:spMkLst>
        </pc:spChg>
      </pc:sldChg>
      <pc:sldChg chg="addSp delSp modSp new mod setBg modNotesTx">
        <pc:chgData name="Kaufman,Melissa" userId="15cf0915-0f88-429e-9b58-870c023512b9" providerId="ADAL" clId="{B78380ED-145C-40D6-9876-3A2F3A9EEFD8}" dt="2023-11-05T22:36:29.304" v="2657" actId="20577"/>
        <pc:sldMkLst>
          <pc:docMk/>
          <pc:sldMk cId="842337209" sldId="287"/>
        </pc:sldMkLst>
        <pc:spChg chg="mod">
          <ac:chgData name="Kaufman,Melissa" userId="15cf0915-0f88-429e-9b58-870c023512b9" providerId="ADAL" clId="{B78380ED-145C-40D6-9876-3A2F3A9EEFD8}" dt="2023-11-05T21:55:30.283" v="2031" actId="26606"/>
          <ac:spMkLst>
            <pc:docMk/>
            <pc:sldMk cId="842337209" sldId="287"/>
            <ac:spMk id="2" creationId="{4CAA1978-CB18-1F5C-35A3-69BBA1BA5C66}"/>
          </ac:spMkLst>
        </pc:spChg>
        <pc:spChg chg="del mod">
          <ac:chgData name="Kaufman,Melissa" userId="15cf0915-0f88-429e-9b58-870c023512b9" providerId="ADAL" clId="{B78380ED-145C-40D6-9876-3A2F3A9EEFD8}" dt="2023-11-05T21:55:30.283" v="2031" actId="26606"/>
          <ac:spMkLst>
            <pc:docMk/>
            <pc:sldMk cId="842337209" sldId="287"/>
            <ac:spMk id="3" creationId="{BCCB428C-1C3F-39D6-D187-338732752890}"/>
          </ac:spMkLst>
        </pc:spChg>
        <pc:spChg chg="add">
          <ac:chgData name="Kaufman,Melissa" userId="15cf0915-0f88-429e-9b58-870c023512b9" providerId="ADAL" clId="{B78380ED-145C-40D6-9876-3A2F3A9EEFD8}" dt="2023-11-05T21:55:30.283" v="2031" actId="26606"/>
          <ac:spMkLst>
            <pc:docMk/>
            <pc:sldMk cId="842337209" sldId="287"/>
            <ac:spMk id="9" creationId="{BACC6370-2D7E-4714-9D71-7542949D7D5D}"/>
          </ac:spMkLst>
        </pc:spChg>
        <pc:spChg chg="add">
          <ac:chgData name="Kaufman,Melissa" userId="15cf0915-0f88-429e-9b58-870c023512b9" providerId="ADAL" clId="{B78380ED-145C-40D6-9876-3A2F3A9EEFD8}" dt="2023-11-05T21:55:30.283" v="2031" actId="26606"/>
          <ac:spMkLst>
            <pc:docMk/>
            <pc:sldMk cId="842337209" sldId="287"/>
            <ac:spMk id="11" creationId="{256B2C21-A230-48C0-8DF1-C46611373C44}"/>
          </ac:spMkLst>
        </pc:spChg>
        <pc:spChg chg="add">
          <ac:chgData name="Kaufman,Melissa" userId="15cf0915-0f88-429e-9b58-870c023512b9" providerId="ADAL" clId="{B78380ED-145C-40D6-9876-3A2F3A9EEFD8}" dt="2023-11-05T21:55:30.283" v="2031" actId="26606"/>
          <ac:spMkLst>
            <pc:docMk/>
            <pc:sldMk cId="842337209" sldId="287"/>
            <ac:spMk id="13" creationId="{3847E18C-932D-4C95-AABA-FEC7C9499AD7}"/>
          </ac:spMkLst>
        </pc:spChg>
        <pc:spChg chg="add">
          <ac:chgData name="Kaufman,Melissa" userId="15cf0915-0f88-429e-9b58-870c023512b9" providerId="ADAL" clId="{B78380ED-145C-40D6-9876-3A2F3A9EEFD8}" dt="2023-11-05T21:55:30.283" v="2031" actId="26606"/>
          <ac:spMkLst>
            <pc:docMk/>
            <pc:sldMk cId="842337209" sldId="287"/>
            <ac:spMk id="15" creationId="{3150CB11-0C61-439E-910F-5787759E72A0}"/>
          </ac:spMkLst>
        </pc:spChg>
        <pc:spChg chg="add">
          <ac:chgData name="Kaufman,Melissa" userId="15cf0915-0f88-429e-9b58-870c023512b9" providerId="ADAL" clId="{B78380ED-145C-40D6-9876-3A2F3A9EEFD8}" dt="2023-11-05T21:55:30.283" v="2031" actId="26606"/>
          <ac:spMkLst>
            <pc:docMk/>
            <pc:sldMk cId="842337209" sldId="287"/>
            <ac:spMk id="17" creationId="{43F8A58B-5155-44CE-A5FF-7647B47D0A7A}"/>
          </ac:spMkLst>
        </pc:spChg>
        <pc:spChg chg="add">
          <ac:chgData name="Kaufman,Melissa" userId="15cf0915-0f88-429e-9b58-870c023512b9" providerId="ADAL" clId="{B78380ED-145C-40D6-9876-3A2F3A9EEFD8}" dt="2023-11-05T21:55:30.283" v="2031" actId="26606"/>
          <ac:spMkLst>
            <pc:docMk/>
            <pc:sldMk cId="842337209" sldId="287"/>
            <ac:spMk id="19" creationId="{443F2ACA-E6D6-4028-82DD-F03C262D5DE6}"/>
          </ac:spMkLst>
        </pc:spChg>
        <pc:graphicFrameChg chg="add">
          <ac:chgData name="Kaufman,Melissa" userId="15cf0915-0f88-429e-9b58-870c023512b9" providerId="ADAL" clId="{B78380ED-145C-40D6-9876-3A2F3A9EEFD8}" dt="2023-11-05T21:55:30.283" v="2031" actId="26606"/>
          <ac:graphicFrameMkLst>
            <pc:docMk/>
            <pc:sldMk cId="842337209" sldId="287"/>
            <ac:graphicFrameMk id="5" creationId="{B712A212-2C56-EC63-FA6D-E160FE20E07D}"/>
          </ac:graphicFrameMkLst>
        </pc:graphicFrameChg>
      </pc:sldChg>
      <pc:sldChg chg="addSp delSp modSp add mod modNotesTx">
        <pc:chgData name="Kaufman,Melissa" userId="15cf0915-0f88-429e-9b58-870c023512b9" providerId="ADAL" clId="{B78380ED-145C-40D6-9876-3A2F3A9EEFD8}" dt="2023-11-05T22:36:38.983" v="2659" actId="20577"/>
        <pc:sldMkLst>
          <pc:docMk/>
          <pc:sldMk cId="1856304384" sldId="288"/>
        </pc:sldMkLst>
        <pc:spChg chg="del mod">
          <ac:chgData name="Kaufman,Melissa" userId="15cf0915-0f88-429e-9b58-870c023512b9" providerId="ADAL" clId="{B78380ED-145C-40D6-9876-3A2F3A9EEFD8}" dt="2023-11-05T22:09:45.694" v="2132" actId="478"/>
          <ac:spMkLst>
            <pc:docMk/>
            <pc:sldMk cId="1856304384" sldId="288"/>
            <ac:spMk id="2" creationId="{04414088-EC48-78CA-ABC5-D415271D1560}"/>
          </ac:spMkLst>
        </pc:spChg>
        <pc:spChg chg="mod">
          <ac:chgData name="Kaufman,Melissa" userId="15cf0915-0f88-429e-9b58-870c023512b9" providerId="ADAL" clId="{B78380ED-145C-40D6-9876-3A2F3A9EEFD8}" dt="2023-11-05T22:36:38.983" v="2659" actId="20577"/>
          <ac:spMkLst>
            <pc:docMk/>
            <pc:sldMk cId="1856304384" sldId="288"/>
            <ac:spMk id="3" creationId="{6FBC2F1C-E265-4EBE-EF2C-E0BA805E8E51}"/>
          </ac:spMkLst>
        </pc:spChg>
        <pc:spChg chg="add del mod">
          <ac:chgData name="Kaufman,Melissa" userId="15cf0915-0f88-429e-9b58-870c023512b9" providerId="ADAL" clId="{B78380ED-145C-40D6-9876-3A2F3A9EEFD8}" dt="2023-11-05T22:15:10.172" v="2230" actId="478"/>
          <ac:spMkLst>
            <pc:docMk/>
            <pc:sldMk cId="1856304384" sldId="288"/>
            <ac:spMk id="5" creationId="{822A4DDB-7BAB-8842-C8B0-B9F37EB08579}"/>
          </ac:spMkLst>
        </pc:spChg>
        <pc:spChg chg="add mod">
          <ac:chgData name="Kaufman,Melissa" userId="15cf0915-0f88-429e-9b58-870c023512b9" providerId="ADAL" clId="{B78380ED-145C-40D6-9876-3A2F3A9EEFD8}" dt="2023-11-05T22:09:46.777" v="2133"/>
          <ac:spMkLst>
            <pc:docMk/>
            <pc:sldMk cId="1856304384" sldId="288"/>
            <ac:spMk id="6" creationId="{62608685-8CD8-F8DB-74C1-EECF1EBCA7BA}"/>
          </ac:spMkLst>
        </pc:spChg>
        <pc:spChg chg="add mod">
          <ac:chgData name="Kaufman,Melissa" userId="15cf0915-0f88-429e-9b58-870c023512b9" providerId="ADAL" clId="{B78380ED-145C-40D6-9876-3A2F3A9EEFD8}" dt="2023-11-05T22:09:46.777" v="2133"/>
          <ac:spMkLst>
            <pc:docMk/>
            <pc:sldMk cId="1856304384" sldId="288"/>
            <ac:spMk id="7" creationId="{C39FC0F4-ED0B-728C-4D9C-086C1FEA7385}"/>
          </ac:spMkLst>
        </pc:spChg>
      </pc:sldChg>
      <pc:sldChg chg="addSp delSp modSp new mod setBg modNotesTx">
        <pc:chgData name="Kaufman,Melissa" userId="15cf0915-0f88-429e-9b58-870c023512b9" providerId="ADAL" clId="{B78380ED-145C-40D6-9876-3A2F3A9EEFD8}" dt="2023-11-05T22:36:07.541" v="2649" actId="113"/>
        <pc:sldMkLst>
          <pc:docMk/>
          <pc:sldMk cId="3638357773" sldId="289"/>
        </pc:sldMkLst>
        <pc:spChg chg="mod">
          <ac:chgData name="Kaufman,Melissa" userId="15cf0915-0f88-429e-9b58-870c023512b9" providerId="ADAL" clId="{B78380ED-145C-40D6-9876-3A2F3A9EEFD8}" dt="2023-11-05T22:00:04.602" v="2059" actId="26606"/>
          <ac:spMkLst>
            <pc:docMk/>
            <pc:sldMk cId="3638357773" sldId="289"/>
            <ac:spMk id="2" creationId="{7A013369-8A62-039D-B923-4E53D041B9DC}"/>
          </ac:spMkLst>
        </pc:spChg>
        <pc:spChg chg="del">
          <ac:chgData name="Kaufman,Melissa" userId="15cf0915-0f88-429e-9b58-870c023512b9" providerId="ADAL" clId="{B78380ED-145C-40D6-9876-3A2F3A9EEFD8}" dt="2023-11-05T21:59:09.511" v="2053" actId="22"/>
          <ac:spMkLst>
            <pc:docMk/>
            <pc:sldMk cId="3638357773" sldId="289"/>
            <ac:spMk id="3" creationId="{DED5E7F3-6C93-50D8-74E4-5FCEA9051DFC}"/>
          </ac:spMkLst>
        </pc:spChg>
        <pc:spChg chg="add del">
          <ac:chgData name="Kaufman,Melissa" userId="15cf0915-0f88-429e-9b58-870c023512b9" providerId="ADAL" clId="{B78380ED-145C-40D6-9876-3A2F3A9EEFD8}" dt="2023-11-05T22:00:04.602" v="2059" actId="26606"/>
          <ac:spMkLst>
            <pc:docMk/>
            <pc:sldMk cId="3638357773" sldId="289"/>
            <ac:spMk id="10" creationId="{6753252F-4873-4F63-801D-CC719279A7D5}"/>
          </ac:spMkLst>
        </pc:spChg>
        <pc:spChg chg="add del">
          <ac:chgData name="Kaufman,Melissa" userId="15cf0915-0f88-429e-9b58-870c023512b9" providerId="ADAL" clId="{B78380ED-145C-40D6-9876-3A2F3A9EEFD8}" dt="2023-11-05T22:00:04.602" v="2059" actId="26606"/>
          <ac:spMkLst>
            <pc:docMk/>
            <pc:sldMk cId="3638357773" sldId="289"/>
            <ac:spMk id="12" creationId="{047C8CCB-F95D-4249-92DD-651249D3535A}"/>
          </ac:spMkLst>
        </pc:spChg>
        <pc:spChg chg="add">
          <ac:chgData name="Kaufman,Melissa" userId="15cf0915-0f88-429e-9b58-870c023512b9" providerId="ADAL" clId="{B78380ED-145C-40D6-9876-3A2F3A9EEFD8}" dt="2023-11-05T22:00:04.602" v="2059" actId="26606"/>
          <ac:spMkLst>
            <pc:docMk/>
            <pc:sldMk cId="3638357773" sldId="289"/>
            <ac:spMk id="17" creationId="{A8384FB5-9ADC-4DDC-881B-597D56F5B15D}"/>
          </ac:spMkLst>
        </pc:spChg>
        <pc:spChg chg="add">
          <ac:chgData name="Kaufman,Melissa" userId="15cf0915-0f88-429e-9b58-870c023512b9" providerId="ADAL" clId="{B78380ED-145C-40D6-9876-3A2F3A9EEFD8}" dt="2023-11-05T22:00:04.602" v="2059" actId="26606"/>
          <ac:spMkLst>
            <pc:docMk/>
            <pc:sldMk cId="3638357773" sldId="289"/>
            <ac:spMk id="19" creationId="{91E5A9A7-95C6-4F4F-B00E-C82E07FE62EF}"/>
          </ac:spMkLst>
        </pc:spChg>
        <pc:spChg chg="add">
          <ac:chgData name="Kaufman,Melissa" userId="15cf0915-0f88-429e-9b58-870c023512b9" providerId="ADAL" clId="{B78380ED-145C-40D6-9876-3A2F3A9EEFD8}" dt="2023-11-05T22:00:04.602" v="2059" actId="26606"/>
          <ac:spMkLst>
            <pc:docMk/>
            <pc:sldMk cId="3638357773" sldId="289"/>
            <ac:spMk id="21" creationId="{D07DD2DE-F619-49DD-B5E7-03A290FF4ED1}"/>
          </ac:spMkLst>
        </pc:spChg>
        <pc:spChg chg="add">
          <ac:chgData name="Kaufman,Melissa" userId="15cf0915-0f88-429e-9b58-870c023512b9" providerId="ADAL" clId="{B78380ED-145C-40D6-9876-3A2F3A9EEFD8}" dt="2023-11-05T22:00:04.602" v="2059" actId="26606"/>
          <ac:spMkLst>
            <pc:docMk/>
            <pc:sldMk cId="3638357773" sldId="289"/>
            <ac:spMk id="23" creationId="{85149191-5F60-4A28-AAFF-039F96B0F3EC}"/>
          </ac:spMkLst>
        </pc:spChg>
        <pc:spChg chg="add">
          <ac:chgData name="Kaufman,Melissa" userId="15cf0915-0f88-429e-9b58-870c023512b9" providerId="ADAL" clId="{B78380ED-145C-40D6-9876-3A2F3A9EEFD8}" dt="2023-11-05T22:00:04.602" v="2059" actId="26606"/>
          <ac:spMkLst>
            <pc:docMk/>
            <pc:sldMk cId="3638357773" sldId="289"/>
            <ac:spMk id="25" creationId="{F8260ED5-17F7-4158-B241-D51DD4CF1B7E}"/>
          </ac:spMkLst>
        </pc:spChg>
        <pc:picChg chg="add mod ord">
          <ac:chgData name="Kaufman,Melissa" userId="15cf0915-0f88-429e-9b58-870c023512b9" providerId="ADAL" clId="{B78380ED-145C-40D6-9876-3A2F3A9EEFD8}" dt="2023-11-05T22:00:13.022" v="2062" actId="1076"/>
          <ac:picMkLst>
            <pc:docMk/>
            <pc:sldMk cId="3638357773" sldId="289"/>
            <ac:picMk id="5" creationId="{04CB8D05-7C3B-7008-FEDC-7DF02A424840}"/>
          </ac:picMkLst>
        </pc:picChg>
      </pc:sldChg>
      <pc:sldChg chg="addSp delSp modSp add mod ord">
        <pc:chgData name="Kaufman,Melissa" userId="15cf0915-0f88-429e-9b58-870c023512b9" providerId="ADAL" clId="{B78380ED-145C-40D6-9876-3A2F3A9EEFD8}" dt="2023-11-05T22:15:17.350" v="2231" actId="478"/>
        <pc:sldMkLst>
          <pc:docMk/>
          <pc:sldMk cId="3285766233" sldId="290"/>
        </pc:sldMkLst>
        <pc:spChg chg="del mod">
          <ac:chgData name="Kaufman,Melissa" userId="15cf0915-0f88-429e-9b58-870c023512b9" providerId="ADAL" clId="{B78380ED-145C-40D6-9876-3A2F3A9EEFD8}" dt="2023-11-05T22:09:38.916" v="2130" actId="478"/>
          <ac:spMkLst>
            <pc:docMk/>
            <pc:sldMk cId="3285766233" sldId="290"/>
            <ac:spMk id="2" creationId="{04414088-EC48-78CA-ABC5-D415271D1560}"/>
          </ac:spMkLst>
        </pc:spChg>
        <pc:spChg chg="mod">
          <ac:chgData name="Kaufman,Melissa" userId="15cf0915-0f88-429e-9b58-870c023512b9" providerId="ADAL" clId="{B78380ED-145C-40D6-9876-3A2F3A9EEFD8}" dt="2023-11-05T21:41:06.368" v="1856" actId="207"/>
          <ac:spMkLst>
            <pc:docMk/>
            <pc:sldMk cId="3285766233" sldId="290"/>
            <ac:spMk id="3" creationId="{6FBC2F1C-E265-4EBE-EF2C-E0BA805E8E51}"/>
          </ac:spMkLst>
        </pc:spChg>
        <pc:spChg chg="add del mod">
          <ac:chgData name="Kaufman,Melissa" userId="15cf0915-0f88-429e-9b58-870c023512b9" providerId="ADAL" clId="{B78380ED-145C-40D6-9876-3A2F3A9EEFD8}" dt="2023-11-05T22:15:17.350" v="2231" actId="478"/>
          <ac:spMkLst>
            <pc:docMk/>
            <pc:sldMk cId="3285766233" sldId="290"/>
            <ac:spMk id="5" creationId="{5F451881-2C9F-EA53-4392-A50D6CDC279E}"/>
          </ac:spMkLst>
        </pc:spChg>
        <pc:spChg chg="add mod">
          <ac:chgData name="Kaufman,Melissa" userId="15cf0915-0f88-429e-9b58-870c023512b9" providerId="ADAL" clId="{B78380ED-145C-40D6-9876-3A2F3A9EEFD8}" dt="2023-11-05T22:09:39.693" v="2131"/>
          <ac:spMkLst>
            <pc:docMk/>
            <pc:sldMk cId="3285766233" sldId="290"/>
            <ac:spMk id="6" creationId="{682452EC-73EE-C426-D2C1-782A02577FFF}"/>
          </ac:spMkLst>
        </pc:spChg>
        <pc:spChg chg="add mod">
          <ac:chgData name="Kaufman,Melissa" userId="15cf0915-0f88-429e-9b58-870c023512b9" providerId="ADAL" clId="{B78380ED-145C-40D6-9876-3A2F3A9EEFD8}" dt="2023-11-05T22:09:39.693" v="2131"/>
          <ac:spMkLst>
            <pc:docMk/>
            <pc:sldMk cId="3285766233" sldId="290"/>
            <ac:spMk id="7" creationId="{626D1641-C6D4-1773-1B1A-9B861C85D66E}"/>
          </ac:spMkLst>
        </pc:spChg>
      </pc:sldChg>
      <pc:sldChg chg="addSp delSp modSp new mod setBg modNotesTx">
        <pc:chgData name="Kaufman,Melissa" userId="15cf0915-0f88-429e-9b58-870c023512b9" providerId="ADAL" clId="{B78380ED-145C-40D6-9876-3A2F3A9EEFD8}" dt="2023-11-05T22:36:03.929" v="2648" actId="113"/>
        <pc:sldMkLst>
          <pc:docMk/>
          <pc:sldMk cId="3504871022" sldId="291"/>
        </pc:sldMkLst>
        <pc:spChg chg="mod">
          <ac:chgData name="Kaufman,Melissa" userId="15cf0915-0f88-429e-9b58-870c023512b9" providerId="ADAL" clId="{B78380ED-145C-40D6-9876-3A2F3A9EEFD8}" dt="2023-11-05T22:06:04.769" v="2064" actId="26606"/>
          <ac:spMkLst>
            <pc:docMk/>
            <pc:sldMk cId="3504871022" sldId="291"/>
            <ac:spMk id="2" creationId="{8DA7ABA9-8D7D-E2E2-42F5-45248B06939C}"/>
          </ac:spMkLst>
        </pc:spChg>
        <pc:spChg chg="del">
          <ac:chgData name="Kaufman,Melissa" userId="15cf0915-0f88-429e-9b58-870c023512b9" providerId="ADAL" clId="{B78380ED-145C-40D6-9876-3A2F3A9EEFD8}" dt="2023-11-05T22:06:02.594" v="2063"/>
          <ac:spMkLst>
            <pc:docMk/>
            <pc:sldMk cId="3504871022" sldId="291"/>
            <ac:spMk id="3" creationId="{58A9646F-A9B2-359B-4F3E-1D4FE26115C0}"/>
          </ac:spMkLst>
        </pc:spChg>
        <pc:spChg chg="add">
          <ac:chgData name="Kaufman,Melissa" userId="15cf0915-0f88-429e-9b58-870c023512b9" providerId="ADAL" clId="{B78380ED-145C-40D6-9876-3A2F3A9EEFD8}" dt="2023-11-05T22:06:04.769" v="2064" actId="26606"/>
          <ac:spMkLst>
            <pc:docMk/>
            <pc:sldMk cId="3504871022" sldId="291"/>
            <ac:spMk id="9" creationId="{A8384FB5-9ADC-4DDC-881B-597D56F5B15D}"/>
          </ac:spMkLst>
        </pc:spChg>
        <pc:spChg chg="add">
          <ac:chgData name="Kaufman,Melissa" userId="15cf0915-0f88-429e-9b58-870c023512b9" providerId="ADAL" clId="{B78380ED-145C-40D6-9876-3A2F3A9EEFD8}" dt="2023-11-05T22:06:04.769" v="2064" actId="26606"/>
          <ac:spMkLst>
            <pc:docMk/>
            <pc:sldMk cId="3504871022" sldId="291"/>
            <ac:spMk id="11" creationId="{91E5A9A7-95C6-4F4F-B00E-C82E07FE62EF}"/>
          </ac:spMkLst>
        </pc:spChg>
        <pc:spChg chg="add">
          <ac:chgData name="Kaufman,Melissa" userId="15cf0915-0f88-429e-9b58-870c023512b9" providerId="ADAL" clId="{B78380ED-145C-40D6-9876-3A2F3A9EEFD8}" dt="2023-11-05T22:06:04.769" v="2064" actId="26606"/>
          <ac:spMkLst>
            <pc:docMk/>
            <pc:sldMk cId="3504871022" sldId="291"/>
            <ac:spMk id="13" creationId="{D07DD2DE-F619-49DD-B5E7-03A290FF4ED1}"/>
          </ac:spMkLst>
        </pc:spChg>
        <pc:spChg chg="add">
          <ac:chgData name="Kaufman,Melissa" userId="15cf0915-0f88-429e-9b58-870c023512b9" providerId="ADAL" clId="{B78380ED-145C-40D6-9876-3A2F3A9EEFD8}" dt="2023-11-05T22:06:04.769" v="2064" actId="26606"/>
          <ac:spMkLst>
            <pc:docMk/>
            <pc:sldMk cId="3504871022" sldId="291"/>
            <ac:spMk id="15" creationId="{85149191-5F60-4A28-AAFF-039F96B0F3EC}"/>
          </ac:spMkLst>
        </pc:spChg>
        <pc:spChg chg="add">
          <ac:chgData name="Kaufman,Melissa" userId="15cf0915-0f88-429e-9b58-870c023512b9" providerId="ADAL" clId="{B78380ED-145C-40D6-9876-3A2F3A9EEFD8}" dt="2023-11-05T22:06:04.769" v="2064" actId="26606"/>
          <ac:spMkLst>
            <pc:docMk/>
            <pc:sldMk cId="3504871022" sldId="291"/>
            <ac:spMk id="17" creationId="{F8260ED5-17F7-4158-B241-D51DD4CF1B7E}"/>
          </ac:spMkLst>
        </pc:spChg>
        <pc:picChg chg="add mod">
          <ac:chgData name="Kaufman,Melissa" userId="15cf0915-0f88-429e-9b58-870c023512b9" providerId="ADAL" clId="{B78380ED-145C-40D6-9876-3A2F3A9EEFD8}" dt="2023-11-05T22:15:23.211" v="2232" actId="14100"/>
          <ac:picMkLst>
            <pc:docMk/>
            <pc:sldMk cId="3504871022" sldId="291"/>
            <ac:picMk id="4" creationId="{77B7CDA6-EC4D-ED30-8C1D-2A4958E65A59}"/>
          </ac:picMkLst>
        </pc:picChg>
      </pc:sldChg>
      <pc:sldChg chg="addSp modSp add mod ord modNotesTx">
        <pc:chgData name="Kaufman,Melissa" userId="15cf0915-0f88-429e-9b58-870c023512b9" providerId="ADAL" clId="{B78380ED-145C-40D6-9876-3A2F3A9EEFD8}" dt="2023-11-05T22:09:28.137" v="2129" actId="207"/>
        <pc:sldMkLst>
          <pc:docMk/>
          <pc:sldMk cId="3761201244" sldId="292"/>
        </pc:sldMkLst>
        <pc:spChg chg="mod">
          <ac:chgData name="Kaufman,Melissa" userId="15cf0915-0f88-429e-9b58-870c023512b9" providerId="ADAL" clId="{B78380ED-145C-40D6-9876-3A2F3A9EEFD8}" dt="2023-11-05T22:09:28.137" v="2129" actId="207"/>
          <ac:spMkLst>
            <pc:docMk/>
            <pc:sldMk cId="3761201244" sldId="292"/>
            <ac:spMk id="2" creationId="{04414088-EC48-78CA-ABC5-D415271D1560}"/>
          </ac:spMkLst>
        </pc:spChg>
        <pc:spChg chg="mod">
          <ac:chgData name="Kaufman,Melissa" userId="15cf0915-0f88-429e-9b58-870c023512b9" providerId="ADAL" clId="{B78380ED-145C-40D6-9876-3A2F3A9EEFD8}" dt="2023-11-05T21:41:25.319" v="1859" actId="207"/>
          <ac:spMkLst>
            <pc:docMk/>
            <pc:sldMk cId="3761201244" sldId="292"/>
            <ac:spMk id="3" creationId="{6FBC2F1C-E265-4EBE-EF2C-E0BA805E8E51}"/>
          </ac:spMkLst>
        </pc:spChg>
        <pc:spChg chg="add mod ord">
          <ac:chgData name="Kaufman,Melissa" userId="15cf0915-0f88-429e-9b58-870c023512b9" providerId="ADAL" clId="{B78380ED-145C-40D6-9876-3A2F3A9EEFD8}" dt="2023-11-05T22:09:21.634" v="2128" actId="2085"/>
          <ac:spMkLst>
            <pc:docMk/>
            <pc:sldMk cId="3761201244" sldId="292"/>
            <ac:spMk id="4" creationId="{AFAA17E2-D0FB-9422-F383-48A89FAEC509}"/>
          </ac:spMkLst>
        </pc:spChg>
      </pc:sldChg>
      <pc:sldChg chg="addSp delSp modSp new mod setBg modNotesTx">
        <pc:chgData name="Kaufman,Melissa" userId="15cf0915-0f88-429e-9b58-870c023512b9" providerId="ADAL" clId="{B78380ED-145C-40D6-9876-3A2F3A9EEFD8}" dt="2023-11-05T22:35:58.274" v="2647" actId="113"/>
        <pc:sldMkLst>
          <pc:docMk/>
          <pc:sldMk cId="3857947778" sldId="293"/>
        </pc:sldMkLst>
        <pc:spChg chg="mod">
          <ac:chgData name="Kaufman,Melissa" userId="15cf0915-0f88-429e-9b58-870c023512b9" providerId="ADAL" clId="{B78380ED-145C-40D6-9876-3A2F3A9EEFD8}" dt="2023-11-05T22:07:43.484" v="2073" actId="26606"/>
          <ac:spMkLst>
            <pc:docMk/>
            <pc:sldMk cId="3857947778" sldId="293"/>
            <ac:spMk id="2" creationId="{0008819E-768A-91EF-B87C-26BA3E66FD72}"/>
          </ac:spMkLst>
        </pc:spChg>
        <pc:spChg chg="del">
          <ac:chgData name="Kaufman,Melissa" userId="15cf0915-0f88-429e-9b58-870c023512b9" providerId="ADAL" clId="{B78380ED-145C-40D6-9876-3A2F3A9EEFD8}" dt="2023-11-05T22:06:34.608" v="2065" actId="22"/>
          <ac:spMkLst>
            <pc:docMk/>
            <pc:sldMk cId="3857947778" sldId="293"/>
            <ac:spMk id="3" creationId="{44CDEEB5-E8B4-2AED-4B31-779AEAAB1828}"/>
          </ac:spMkLst>
        </pc:spChg>
        <pc:spChg chg="add">
          <ac:chgData name="Kaufman,Melissa" userId="15cf0915-0f88-429e-9b58-870c023512b9" providerId="ADAL" clId="{B78380ED-145C-40D6-9876-3A2F3A9EEFD8}" dt="2023-11-05T22:07:43.484" v="2073" actId="26606"/>
          <ac:spMkLst>
            <pc:docMk/>
            <pc:sldMk cId="3857947778" sldId="293"/>
            <ac:spMk id="12" creationId="{2151139A-886F-4B97-8815-729AD3831BBD}"/>
          </ac:spMkLst>
        </pc:spChg>
        <pc:spChg chg="add">
          <ac:chgData name="Kaufman,Melissa" userId="15cf0915-0f88-429e-9b58-870c023512b9" providerId="ADAL" clId="{B78380ED-145C-40D6-9876-3A2F3A9EEFD8}" dt="2023-11-05T22:07:43.484" v="2073" actId="26606"/>
          <ac:spMkLst>
            <pc:docMk/>
            <pc:sldMk cId="3857947778" sldId="293"/>
            <ac:spMk id="14" creationId="{AB5E08C4-8CDD-4623-A5B8-E998C6DEE3B7}"/>
          </ac:spMkLst>
        </pc:spChg>
        <pc:spChg chg="add">
          <ac:chgData name="Kaufman,Melissa" userId="15cf0915-0f88-429e-9b58-870c023512b9" providerId="ADAL" clId="{B78380ED-145C-40D6-9876-3A2F3A9EEFD8}" dt="2023-11-05T22:07:43.484" v="2073" actId="26606"/>
          <ac:spMkLst>
            <pc:docMk/>
            <pc:sldMk cId="3857947778" sldId="293"/>
            <ac:spMk id="16" creationId="{15F33878-D502-4FFA-8ACE-F2AECDB2A23F}"/>
          </ac:spMkLst>
        </pc:spChg>
        <pc:spChg chg="add">
          <ac:chgData name="Kaufman,Melissa" userId="15cf0915-0f88-429e-9b58-870c023512b9" providerId="ADAL" clId="{B78380ED-145C-40D6-9876-3A2F3A9EEFD8}" dt="2023-11-05T22:07:43.484" v="2073" actId="26606"/>
          <ac:spMkLst>
            <pc:docMk/>
            <pc:sldMk cId="3857947778" sldId="293"/>
            <ac:spMk id="18" creationId="{D3539FEE-81D3-4406-802E-60B20B16F4F6}"/>
          </ac:spMkLst>
        </pc:spChg>
        <pc:spChg chg="add">
          <ac:chgData name="Kaufman,Melissa" userId="15cf0915-0f88-429e-9b58-870c023512b9" providerId="ADAL" clId="{B78380ED-145C-40D6-9876-3A2F3A9EEFD8}" dt="2023-11-05T22:07:43.484" v="2073" actId="26606"/>
          <ac:spMkLst>
            <pc:docMk/>
            <pc:sldMk cId="3857947778" sldId="293"/>
            <ac:spMk id="20" creationId="{DC701763-729E-462F-A5A8-E0DEFEB1E2E4}"/>
          </ac:spMkLst>
        </pc:spChg>
        <pc:picChg chg="add mod ord">
          <ac:chgData name="Kaufman,Melissa" userId="15cf0915-0f88-429e-9b58-870c023512b9" providerId="ADAL" clId="{B78380ED-145C-40D6-9876-3A2F3A9EEFD8}" dt="2023-11-05T22:07:50.118" v="2075" actId="1076"/>
          <ac:picMkLst>
            <pc:docMk/>
            <pc:sldMk cId="3857947778" sldId="293"/>
            <ac:picMk id="5" creationId="{9F067682-CF79-6D98-B3CE-3797B510DE65}"/>
          </ac:picMkLst>
        </pc:picChg>
        <pc:picChg chg="add mod">
          <ac:chgData name="Kaufman,Melissa" userId="15cf0915-0f88-429e-9b58-870c023512b9" providerId="ADAL" clId="{B78380ED-145C-40D6-9876-3A2F3A9EEFD8}" dt="2023-11-05T22:07:52.203" v="2076" actId="14100"/>
          <ac:picMkLst>
            <pc:docMk/>
            <pc:sldMk cId="3857947778" sldId="293"/>
            <ac:picMk id="7" creationId="{7DCC50A3-1050-1EE0-FE11-1A803FB7835D}"/>
          </ac:picMkLst>
        </pc:picChg>
      </pc:sldChg>
      <pc:sldChg chg="addSp modSp add mod">
        <pc:chgData name="Kaufman,Melissa" userId="15cf0915-0f88-429e-9b58-870c023512b9" providerId="ADAL" clId="{B78380ED-145C-40D6-9876-3A2F3A9EEFD8}" dt="2023-11-05T22:16:22.378" v="2243"/>
        <pc:sldMkLst>
          <pc:docMk/>
          <pc:sldMk cId="3287633404" sldId="294"/>
        </pc:sldMkLst>
        <pc:spChg chg="mod">
          <ac:chgData name="Kaufman,Melissa" userId="15cf0915-0f88-429e-9b58-870c023512b9" providerId="ADAL" clId="{B78380ED-145C-40D6-9876-3A2F3A9EEFD8}" dt="2023-11-05T21:41:34.603" v="1860" actId="207"/>
          <ac:spMkLst>
            <pc:docMk/>
            <pc:sldMk cId="3287633404" sldId="294"/>
            <ac:spMk id="2" creationId="{04414088-EC48-78CA-ABC5-D415271D1560}"/>
          </ac:spMkLst>
        </pc:spChg>
        <pc:spChg chg="mod">
          <ac:chgData name="Kaufman,Melissa" userId="15cf0915-0f88-429e-9b58-870c023512b9" providerId="ADAL" clId="{B78380ED-145C-40D6-9876-3A2F3A9EEFD8}" dt="2023-11-05T21:41:43.718" v="1862" actId="207"/>
          <ac:spMkLst>
            <pc:docMk/>
            <pc:sldMk cId="3287633404" sldId="294"/>
            <ac:spMk id="3" creationId="{6FBC2F1C-E265-4EBE-EF2C-E0BA805E8E51}"/>
          </ac:spMkLst>
        </pc:spChg>
        <pc:spChg chg="add mod">
          <ac:chgData name="Kaufman,Melissa" userId="15cf0915-0f88-429e-9b58-870c023512b9" providerId="ADAL" clId="{B78380ED-145C-40D6-9876-3A2F3A9EEFD8}" dt="2023-11-05T22:16:22.378" v="2243"/>
          <ac:spMkLst>
            <pc:docMk/>
            <pc:sldMk cId="3287633404" sldId="294"/>
            <ac:spMk id="4" creationId="{6A35EE6E-C5FD-EE05-98AC-5CBD2CC30849}"/>
          </ac:spMkLst>
        </pc:spChg>
        <pc:spChg chg="add mod">
          <ac:chgData name="Kaufman,Melissa" userId="15cf0915-0f88-429e-9b58-870c023512b9" providerId="ADAL" clId="{B78380ED-145C-40D6-9876-3A2F3A9EEFD8}" dt="2023-11-05T22:16:22.378" v="2243"/>
          <ac:spMkLst>
            <pc:docMk/>
            <pc:sldMk cId="3287633404" sldId="294"/>
            <ac:spMk id="5" creationId="{C873233E-A040-D6D2-2E2B-57611AE8FED1}"/>
          </ac:spMkLst>
        </pc:spChg>
      </pc:sldChg>
      <pc:sldChg chg="addSp delSp modSp new mod setBg modNotesTx">
        <pc:chgData name="Kaufman,Melissa" userId="15cf0915-0f88-429e-9b58-870c023512b9" providerId="ADAL" clId="{B78380ED-145C-40D6-9876-3A2F3A9EEFD8}" dt="2023-11-06T13:36:28.223" v="4380" actId="113"/>
        <pc:sldMkLst>
          <pc:docMk/>
          <pc:sldMk cId="1664524173" sldId="295"/>
        </pc:sldMkLst>
        <pc:spChg chg="mod">
          <ac:chgData name="Kaufman,Melissa" userId="15cf0915-0f88-429e-9b58-870c023512b9" providerId="ADAL" clId="{B78380ED-145C-40D6-9876-3A2F3A9EEFD8}" dt="2023-11-05T22:17:23.389" v="2264" actId="26606"/>
          <ac:spMkLst>
            <pc:docMk/>
            <pc:sldMk cId="1664524173" sldId="295"/>
            <ac:spMk id="2" creationId="{BD5F2F2F-DD6F-EA51-AF40-AD1D2A8279EA}"/>
          </ac:spMkLst>
        </pc:spChg>
        <pc:spChg chg="del mod">
          <ac:chgData name="Kaufman,Melissa" userId="15cf0915-0f88-429e-9b58-870c023512b9" providerId="ADAL" clId="{B78380ED-145C-40D6-9876-3A2F3A9EEFD8}" dt="2023-11-05T22:17:23.389" v="2264" actId="26606"/>
          <ac:spMkLst>
            <pc:docMk/>
            <pc:sldMk cId="1664524173" sldId="295"/>
            <ac:spMk id="3" creationId="{E13B7CA5-D307-868F-123B-119AEE30D80C}"/>
          </ac:spMkLst>
        </pc:spChg>
        <pc:spChg chg="add">
          <ac:chgData name="Kaufman,Melissa" userId="15cf0915-0f88-429e-9b58-870c023512b9" providerId="ADAL" clId="{B78380ED-145C-40D6-9876-3A2F3A9EEFD8}" dt="2023-11-05T22:17:23.389" v="2264" actId="26606"/>
          <ac:spMkLst>
            <pc:docMk/>
            <pc:sldMk cId="1664524173" sldId="295"/>
            <ac:spMk id="9" creationId="{BACC6370-2D7E-4714-9D71-7542949D7D5D}"/>
          </ac:spMkLst>
        </pc:spChg>
        <pc:spChg chg="add">
          <ac:chgData name="Kaufman,Melissa" userId="15cf0915-0f88-429e-9b58-870c023512b9" providerId="ADAL" clId="{B78380ED-145C-40D6-9876-3A2F3A9EEFD8}" dt="2023-11-05T22:17:23.389" v="2264" actId="26606"/>
          <ac:spMkLst>
            <pc:docMk/>
            <pc:sldMk cId="1664524173" sldId="295"/>
            <ac:spMk id="11" creationId="{256B2C21-A230-48C0-8DF1-C46611373C44}"/>
          </ac:spMkLst>
        </pc:spChg>
        <pc:spChg chg="add">
          <ac:chgData name="Kaufman,Melissa" userId="15cf0915-0f88-429e-9b58-870c023512b9" providerId="ADAL" clId="{B78380ED-145C-40D6-9876-3A2F3A9EEFD8}" dt="2023-11-05T22:17:23.389" v="2264" actId="26606"/>
          <ac:spMkLst>
            <pc:docMk/>
            <pc:sldMk cId="1664524173" sldId="295"/>
            <ac:spMk id="13" creationId="{3847E18C-932D-4C95-AABA-FEC7C9499AD7}"/>
          </ac:spMkLst>
        </pc:spChg>
        <pc:spChg chg="add">
          <ac:chgData name="Kaufman,Melissa" userId="15cf0915-0f88-429e-9b58-870c023512b9" providerId="ADAL" clId="{B78380ED-145C-40D6-9876-3A2F3A9EEFD8}" dt="2023-11-05T22:17:23.389" v="2264" actId="26606"/>
          <ac:spMkLst>
            <pc:docMk/>
            <pc:sldMk cId="1664524173" sldId="295"/>
            <ac:spMk id="15" creationId="{3150CB11-0C61-439E-910F-5787759E72A0}"/>
          </ac:spMkLst>
        </pc:spChg>
        <pc:spChg chg="add">
          <ac:chgData name="Kaufman,Melissa" userId="15cf0915-0f88-429e-9b58-870c023512b9" providerId="ADAL" clId="{B78380ED-145C-40D6-9876-3A2F3A9EEFD8}" dt="2023-11-05T22:17:23.389" v="2264" actId="26606"/>
          <ac:spMkLst>
            <pc:docMk/>
            <pc:sldMk cId="1664524173" sldId="295"/>
            <ac:spMk id="17" creationId="{43F8A58B-5155-44CE-A5FF-7647B47D0A7A}"/>
          </ac:spMkLst>
        </pc:spChg>
        <pc:spChg chg="add">
          <ac:chgData name="Kaufman,Melissa" userId="15cf0915-0f88-429e-9b58-870c023512b9" providerId="ADAL" clId="{B78380ED-145C-40D6-9876-3A2F3A9EEFD8}" dt="2023-11-05T22:17:23.389" v="2264" actId="26606"/>
          <ac:spMkLst>
            <pc:docMk/>
            <pc:sldMk cId="1664524173" sldId="295"/>
            <ac:spMk id="19" creationId="{443F2ACA-E6D6-4028-82DD-F03C262D5DE6}"/>
          </ac:spMkLst>
        </pc:spChg>
        <pc:graphicFrameChg chg="add">
          <ac:chgData name="Kaufman,Melissa" userId="15cf0915-0f88-429e-9b58-870c023512b9" providerId="ADAL" clId="{B78380ED-145C-40D6-9876-3A2F3A9EEFD8}" dt="2023-11-05T22:17:23.389" v="2264" actId="26606"/>
          <ac:graphicFrameMkLst>
            <pc:docMk/>
            <pc:sldMk cId="1664524173" sldId="295"/>
            <ac:graphicFrameMk id="5" creationId="{E1EACFE5-7BB5-E24E-6977-6E41DD8CB261}"/>
          </ac:graphicFrameMkLst>
        </pc:graphicFrameChg>
      </pc:sldChg>
      <pc:sldChg chg="addSp modSp add mod ord">
        <pc:chgData name="Kaufman,Melissa" userId="15cf0915-0f88-429e-9b58-870c023512b9" providerId="ADAL" clId="{B78380ED-145C-40D6-9876-3A2F3A9EEFD8}" dt="2023-11-05T22:16:26.056" v="2244"/>
        <pc:sldMkLst>
          <pc:docMk/>
          <pc:sldMk cId="2336539871" sldId="296"/>
        </pc:sldMkLst>
        <pc:spChg chg="mod">
          <ac:chgData name="Kaufman,Melissa" userId="15cf0915-0f88-429e-9b58-870c023512b9" providerId="ADAL" clId="{B78380ED-145C-40D6-9876-3A2F3A9EEFD8}" dt="2023-11-05T21:41:57.409" v="1864" actId="207"/>
          <ac:spMkLst>
            <pc:docMk/>
            <pc:sldMk cId="2336539871" sldId="296"/>
            <ac:spMk id="2" creationId="{04414088-EC48-78CA-ABC5-D415271D1560}"/>
          </ac:spMkLst>
        </pc:spChg>
        <pc:spChg chg="mod">
          <ac:chgData name="Kaufman,Melissa" userId="15cf0915-0f88-429e-9b58-870c023512b9" providerId="ADAL" clId="{B78380ED-145C-40D6-9876-3A2F3A9EEFD8}" dt="2023-11-05T21:41:50.760" v="1863" actId="207"/>
          <ac:spMkLst>
            <pc:docMk/>
            <pc:sldMk cId="2336539871" sldId="296"/>
            <ac:spMk id="3" creationId="{6FBC2F1C-E265-4EBE-EF2C-E0BA805E8E51}"/>
          </ac:spMkLst>
        </pc:spChg>
        <pc:spChg chg="add mod">
          <ac:chgData name="Kaufman,Melissa" userId="15cf0915-0f88-429e-9b58-870c023512b9" providerId="ADAL" clId="{B78380ED-145C-40D6-9876-3A2F3A9EEFD8}" dt="2023-11-05T22:16:26.056" v="2244"/>
          <ac:spMkLst>
            <pc:docMk/>
            <pc:sldMk cId="2336539871" sldId="296"/>
            <ac:spMk id="4" creationId="{05E6A204-589F-3F47-6A7D-ABB0E69C916C}"/>
          </ac:spMkLst>
        </pc:spChg>
        <pc:spChg chg="add mod">
          <ac:chgData name="Kaufman,Melissa" userId="15cf0915-0f88-429e-9b58-870c023512b9" providerId="ADAL" clId="{B78380ED-145C-40D6-9876-3A2F3A9EEFD8}" dt="2023-11-05T22:16:26.056" v="2244"/>
          <ac:spMkLst>
            <pc:docMk/>
            <pc:sldMk cId="2336539871" sldId="296"/>
            <ac:spMk id="5" creationId="{3C4A1E43-9F0E-8A44-00AC-2A402F2265AD}"/>
          </ac:spMkLst>
        </pc:spChg>
      </pc:sldChg>
      <pc:sldChg chg="modSp new del mod">
        <pc:chgData name="Kaufman,Melissa" userId="15cf0915-0f88-429e-9b58-870c023512b9" providerId="ADAL" clId="{B78380ED-145C-40D6-9876-3A2F3A9EEFD8}" dt="2023-11-05T22:16:40.129" v="2247" actId="47"/>
        <pc:sldMkLst>
          <pc:docMk/>
          <pc:sldMk cId="2127946758" sldId="297"/>
        </pc:sldMkLst>
        <pc:spChg chg="mod">
          <ac:chgData name="Kaufman,Melissa" userId="15cf0915-0f88-429e-9b58-870c023512b9" providerId="ADAL" clId="{B78380ED-145C-40D6-9876-3A2F3A9EEFD8}" dt="2023-11-05T17:46:32" v="1583" actId="20577"/>
          <ac:spMkLst>
            <pc:docMk/>
            <pc:sldMk cId="2127946758" sldId="297"/>
            <ac:spMk id="2" creationId="{EBF60701-521D-E2BC-D046-31C577F3015D}"/>
          </ac:spMkLst>
        </pc:spChg>
      </pc:sldChg>
      <pc:sldChg chg="addSp modSp add mod modNotesTx">
        <pc:chgData name="Kaufman,Melissa" userId="15cf0915-0f88-429e-9b58-870c023512b9" providerId="ADAL" clId="{B78380ED-145C-40D6-9876-3A2F3A9EEFD8}" dt="2023-11-05T22:31:28.849" v="2497" actId="20577"/>
        <pc:sldMkLst>
          <pc:docMk/>
          <pc:sldMk cId="2290974684" sldId="298"/>
        </pc:sldMkLst>
        <pc:spChg chg="mod">
          <ac:chgData name="Kaufman,Melissa" userId="15cf0915-0f88-429e-9b58-870c023512b9" providerId="ADAL" clId="{B78380ED-145C-40D6-9876-3A2F3A9EEFD8}" dt="2023-11-05T21:42:06.154" v="1865" actId="207"/>
          <ac:spMkLst>
            <pc:docMk/>
            <pc:sldMk cId="2290974684" sldId="298"/>
            <ac:spMk id="2" creationId="{04414088-EC48-78CA-ABC5-D415271D1560}"/>
          </ac:spMkLst>
        </pc:spChg>
        <pc:spChg chg="mod">
          <ac:chgData name="Kaufman,Melissa" userId="15cf0915-0f88-429e-9b58-870c023512b9" providerId="ADAL" clId="{B78380ED-145C-40D6-9876-3A2F3A9EEFD8}" dt="2023-11-05T21:42:14.296" v="1867" actId="207"/>
          <ac:spMkLst>
            <pc:docMk/>
            <pc:sldMk cId="2290974684" sldId="298"/>
            <ac:spMk id="3" creationId="{6FBC2F1C-E265-4EBE-EF2C-E0BA805E8E51}"/>
          </ac:spMkLst>
        </pc:spChg>
        <pc:spChg chg="add mod">
          <ac:chgData name="Kaufman,Melissa" userId="15cf0915-0f88-429e-9b58-870c023512b9" providerId="ADAL" clId="{B78380ED-145C-40D6-9876-3A2F3A9EEFD8}" dt="2023-11-05T22:18:05.955" v="2271"/>
          <ac:spMkLst>
            <pc:docMk/>
            <pc:sldMk cId="2290974684" sldId="298"/>
            <ac:spMk id="4" creationId="{94ADB2E5-ECDB-C8F2-142B-000C27F70784}"/>
          </ac:spMkLst>
        </pc:spChg>
        <pc:spChg chg="add mod">
          <ac:chgData name="Kaufman,Melissa" userId="15cf0915-0f88-429e-9b58-870c023512b9" providerId="ADAL" clId="{B78380ED-145C-40D6-9876-3A2F3A9EEFD8}" dt="2023-11-05T22:18:05.955" v="2271"/>
          <ac:spMkLst>
            <pc:docMk/>
            <pc:sldMk cId="2290974684" sldId="298"/>
            <ac:spMk id="5" creationId="{315B9DAF-EF7A-6F04-0D9D-E2F5DE60E6B4}"/>
          </ac:spMkLst>
        </pc:spChg>
      </pc:sldChg>
      <pc:sldChg chg="modSp new del mod modNotesTx">
        <pc:chgData name="Kaufman,Melissa" userId="15cf0915-0f88-429e-9b58-870c023512b9" providerId="ADAL" clId="{B78380ED-145C-40D6-9876-3A2F3A9EEFD8}" dt="2023-11-05T22:31:09.251" v="2407" actId="47"/>
        <pc:sldMkLst>
          <pc:docMk/>
          <pc:sldMk cId="553774434" sldId="299"/>
        </pc:sldMkLst>
        <pc:spChg chg="mod">
          <ac:chgData name="Kaufman,Melissa" userId="15cf0915-0f88-429e-9b58-870c023512b9" providerId="ADAL" clId="{B78380ED-145C-40D6-9876-3A2F3A9EEFD8}" dt="2023-11-05T17:47:21.612" v="1597" actId="20577"/>
          <ac:spMkLst>
            <pc:docMk/>
            <pc:sldMk cId="553774434" sldId="299"/>
            <ac:spMk id="2" creationId="{C747F079-B50E-4882-0B72-AF7F92173C44}"/>
          </ac:spMkLst>
        </pc:spChg>
      </pc:sldChg>
      <pc:sldChg chg="addSp delSp modSp new mod ord setBg modNotesTx">
        <pc:chgData name="Kaufman,Melissa" userId="15cf0915-0f88-429e-9b58-870c023512b9" providerId="ADAL" clId="{B78380ED-145C-40D6-9876-3A2F3A9EEFD8}" dt="2023-11-05T22:24:35.098" v="2381" actId="113"/>
        <pc:sldMkLst>
          <pc:docMk/>
          <pc:sldMk cId="2638197330" sldId="300"/>
        </pc:sldMkLst>
        <pc:spChg chg="mod">
          <ac:chgData name="Kaufman,Melissa" userId="15cf0915-0f88-429e-9b58-870c023512b9" providerId="ADAL" clId="{B78380ED-145C-40D6-9876-3A2F3A9EEFD8}" dt="2023-11-05T22:23:44.040" v="2357" actId="20577"/>
          <ac:spMkLst>
            <pc:docMk/>
            <pc:sldMk cId="2638197330" sldId="300"/>
            <ac:spMk id="2" creationId="{CA4C59DC-06A0-A439-A8E0-9BE1BFC42310}"/>
          </ac:spMkLst>
        </pc:spChg>
        <pc:spChg chg="del">
          <ac:chgData name="Kaufman,Melissa" userId="15cf0915-0f88-429e-9b58-870c023512b9" providerId="ADAL" clId="{B78380ED-145C-40D6-9876-3A2F3A9EEFD8}" dt="2023-11-05T22:20:02.500" v="2284" actId="478"/>
          <ac:spMkLst>
            <pc:docMk/>
            <pc:sldMk cId="2638197330" sldId="300"/>
            <ac:spMk id="3" creationId="{6346DBE8-3C8F-55EF-B98C-99A03C1AEA89}"/>
          </ac:spMkLst>
        </pc:spChg>
        <pc:spChg chg="add del">
          <ac:chgData name="Kaufman,Melissa" userId="15cf0915-0f88-429e-9b58-870c023512b9" providerId="ADAL" clId="{B78380ED-145C-40D6-9876-3A2F3A9EEFD8}" dt="2023-11-05T22:21:34.239" v="2311" actId="26606"/>
          <ac:spMkLst>
            <pc:docMk/>
            <pc:sldMk cId="2638197330" sldId="300"/>
            <ac:spMk id="10" creationId="{A8384FB5-9ADC-4DDC-881B-597D56F5B15D}"/>
          </ac:spMkLst>
        </pc:spChg>
        <pc:spChg chg="add del">
          <ac:chgData name="Kaufman,Melissa" userId="15cf0915-0f88-429e-9b58-870c023512b9" providerId="ADAL" clId="{B78380ED-145C-40D6-9876-3A2F3A9EEFD8}" dt="2023-11-05T22:21:34.239" v="2311" actId="26606"/>
          <ac:spMkLst>
            <pc:docMk/>
            <pc:sldMk cId="2638197330" sldId="300"/>
            <ac:spMk id="12" creationId="{1199E1B1-A8C0-4FE8-A5A8-1CB41D69F857}"/>
          </ac:spMkLst>
        </pc:spChg>
        <pc:spChg chg="add del">
          <ac:chgData name="Kaufman,Melissa" userId="15cf0915-0f88-429e-9b58-870c023512b9" providerId="ADAL" clId="{B78380ED-145C-40D6-9876-3A2F3A9EEFD8}" dt="2023-11-05T22:21:34.239" v="2311" actId="26606"/>
          <ac:spMkLst>
            <pc:docMk/>
            <pc:sldMk cId="2638197330" sldId="300"/>
            <ac:spMk id="14" creationId="{84A8DE83-DE75-4B41-9DB4-A7EC0B0DEC0B}"/>
          </ac:spMkLst>
        </pc:spChg>
        <pc:spChg chg="add del">
          <ac:chgData name="Kaufman,Melissa" userId="15cf0915-0f88-429e-9b58-870c023512b9" providerId="ADAL" clId="{B78380ED-145C-40D6-9876-3A2F3A9EEFD8}" dt="2023-11-05T22:21:34.239" v="2311" actId="26606"/>
          <ac:spMkLst>
            <pc:docMk/>
            <pc:sldMk cId="2638197330" sldId="300"/>
            <ac:spMk id="16" creationId="{A7009A0A-BEF5-4EAC-AF15-E4F9F002E239}"/>
          </ac:spMkLst>
        </pc:spChg>
        <pc:spChg chg="add">
          <ac:chgData name="Kaufman,Melissa" userId="15cf0915-0f88-429e-9b58-870c023512b9" providerId="ADAL" clId="{B78380ED-145C-40D6-9876-3A2F3A9EEFD8}" dt="2023-11-05T22:21:34.239" v="2311" actId="26606"/>
          <ac:spMkLst>
            <pc:docMk/>
            <pc:sldMk cId="2638197330" sldId="300"/>
            <ac:spMk id="21" creationId="{A8384FB5-9ADC-4DDC-881B-597D56F5B15D}"/>
          </ac:spMkLst>
        </pc:spChg>
        <pc:spChg chg="add">
          <ac:chgData name="Kaufman,Melissa" userId="15cf0915-0f88-429e-9b58-870c023512b9" providerId="ADAL" clId="{B78380ED-145C-40D6-9876-3A2F3A9EEFD8}" dt="2023-11-05T22:21:34.239" v="2311" actId="26606"/>
          <ac:spMkLst>
            <pc:docMk/>
            <pc:sldMk cId="2638197330" sldId="300"/>
            <ac:spMk id="23" creationId="{1199E1B1-A8C0-4FE8-A5A8-1CB41D69F857}"/>
          </ac:spMkLst>
        </pc:spChg>
        <pc:spChg chg="add">
          <ac:chgData name="Kaufman,Melissa" userId="15cf0915-0f88-429e-9b58-870c023512b9" providerId="ADAL" clId="{B78380ED-145C-40D6-9876-3A2F3A9EEFD8}" dt="2023-11-05T22:21:34.239" v="2311" actId="26606"/>
          <ac:spMkLst>
            <pc:docMk/>
            <pc:sldMk cId="2638197330" sldId="300"/>
            <ac:spMk id="25" creationId="{84A8DE83-DE75-4B41-9DB4-A7EC0B0DEC0B}"/>
          </ac:spMkLst>
        </pc:spChg>
        <pc:spChg chg="add">
          <ac:chgData name="Kaufman,Melissa" userId="15cf0915-0f88-429e-9b58-870c023512b9" providerId="ADAL" clId="{B78380ED-145C-40D6-9876-3A2F3A9EEFD8}" dt="2023-11-05T22:21:34.239" v="2311" actId="26606"/>
          <ac:spMkLst>
            <pc:docMk/>
            <pc:sldMk cId="2638197330" sldId="300"/>
            <ac:spMk id="27" creationId="{A7009A0A-BEF5-4EAC-AF15-E4F9F002E239}"/>
          </ac:spMkLst>
        </pc:spChg>
        <pc:picChg chg="add del mod">
          <ac:chgData name="Kaufman,Melissa" userId="15cf0915-0f88-429e-9b58-870c023512b9" providerId="ADAL" clId="{B78380ED-145C-40D6-9876-3A2F3A9EEFD8}" dt="2023-11-05T22:21:25.955" v="2293" actId="478"/>
          <ac:picMkLst>
            <pc:docMk/>
            <pc:sldMk cId="2638197330" sldId="300"/>
            <ac:picMk id="5" creationId="{36574226-CC7E-3810-07FB-0DFD45D16F98}"/>
          </ac:picMkLst>
        </pc:picChg>
        <pc:picChg chg="add mod">
          <ac:chgData name="Kaufman,Melissa" userId="15cf0915-0f88-429e-9b58-870c023512b9" providerId="ADAL" clId="{B78380ED-145C-40D6-9876-3A2F3A9EEFD8}" dt="2023-11-05T22:21:34.239" v="2311" actId="26606"/>
          <ac:picMkLst>
            <pc:docMk/>
            <pc:sldMk cId="2638197330" sldId="300"/>
            <ac:picMk id="7" creationId="{E8A9B6CB-443A-1BDB-9CC6-2F5BC05F7A9F}"/>
          </ac:picMkLst>
        </pc:picChg>
      </pc:sldChg>
      <pc:sldChg chg="addSp modSp add mod ord modNotesTx">
        <pc:chgData name="Kaufman,Melissa" userId="15cf0915-0f88-429e-9b58-870c023512b9" providerId="ADAL" clId="{B78380ED-145C-40D6-9876-3A2F3A9EEFD8}" dt="2023-11-05T22:18:09.381" v="2272"/>
        <pc:sldMkLst>
          <pc:docMk/>
          <pc:sldMk cId="3433868200" sldId="301"/>
        </pc:sldMkLst>
        <pc:spChg chg="mod">
          <ac:chgData name="Kaufman,Melissa" userId="15cf0915-0f88-429e-9b58-870c023512b9" providerId="ADAL" clId="{B78380ED-145C-40D6-9876-3A2F3A9EEFD8}" dt="2023-11-05T21:42:28.022" v="1869" actId="207"/>
          <ac:spMkLst>
            <pc:docMk/>
            <pc:sldMk cId="3433868200" sldId="301"/>
            <ac:spMk id="2" creationId="{04414088-EC48-78CA-ABC5-D415271D1560}"/>
          </ac:spMkLst>
        </pc:spChg>
        <pc:spChg chg="mod">
          <ac:chgData name="Kaufman,Melissa" userId="15cf0915-0f88-429e-9b58-870c023512b9" providerId="ADAL" clId="{B78380ED-145C-40D6-9876-3A2F3A9EEFD8}" dt="2023-11-05T21:42:19.479" v="1868" actId="207"/>
          <ac:spMkLst>
            <pc:docMk/>
            <pc:sldMk cId="3433868200" sldId="301"/>
            <ac:spMk id="3" creationId="{6FBC2F1C-E265-4EBE-EF2C-E0BA805E8E51}"/>
          </ac:spMkLst>
        </pc:spChg>
        <pc:spChg chg="add mod">
          <ac:chgData name="Kaufman,Melissa" userId="15cf0915-0f88-429e-9b58-870c023512b9" providerId="ADAL" clId="{B78380ED-145C-40D6-9876-3A2F3A9EEFD8}" dt="2023-11-05T22:18:09.381" v="2272"/>
          <ac:spMkLst>
            <pc:docMk/>
            <pc:sldMk cId="3433868200" sldId="301"/>
            <ac:spMk id="4" creationId="{349EA27C-66E9-6C36-7CB0-744A7AE852C9}"/>
          </ac:spMkLst>
        </pc:spChg>
        <pc:spChg chg="add mod">
          <ac:chgData name="Kaufman,Melissa" userId="15cf0915-0f88-429e-9b58-870c023512b9" providerId="ADAL" clId="{B78380ED-145C-40D6-9876-3A2F3A9EEFD8}" dt="2023-11-05T22:18:09.381" v="2272"/>
          <ac:spMkLst>
            <pc:docMk/>
            <pc:sldMk cId="3433868200" sldId="301"/>
            <ac:spMk id="5" creationId="{D259A470-9819-EB00-52BF-D553ED9DC032}"/>
          </ac:spMkLst>
        </pc:spChg>
      </pc:sldChg>
      <pc:sldChg chg="addSp modSp add del mod modNotesTx">
        <pc:chgData name="Kaufman,Melissa" userId="15cf0915-0f88-429e-9b58-870c023512b9" providerId="ADAL" clId="{B78380ED-145C-40D6-9876-3A2F3A9EEFD8}" dt="2023-11-05T22:21:47.301" v="2316" actId="47"/>
        <pc:sldMkLst>
          <pc:docMk/>
          <pc:sldMk cId="2737214903" sldId="302"/>
        </pc:sldMkLst>
        <pc:spChg chg="mod">
          <ac:chgData name="Kaufman,Melissa" userId="15cf0915-0f88-429e-9b58-870c023512b9" providerId="ADAL" clId="{B78380ED-145C-40D6-9876-3A2F3A9EEFD8}" dt="2023-11-05T21:42:46.875" v="1871" actId="207"/>
          <ac:spMkLst>
            <pc:docMk/>
            <pc:sldMk cId="2737214903" sldId="302"/>
            <ac:spMk id="2" creationId="{04414088-EC48-78CA-ABC5-D415271D1560}"/>
          </ac:spMkLst>
        </pc:spChg>
        <pc:spChg chg="mod">
          <ac:chgData name="Kaufman,Melissa" userId="15cf0915-0f88-429e-9b58-870c023512b9" providerId="ADAL" clId="{B78380ED-145C-40D6-9876-3A2F3A9EEFD8}" dt="2023-11-05T22:20:21.880" v="2288" actId="207"/>
          <ac:spMkLst>
            <pc:docMk/>
            <pc:sldMk cId="2737214903" sldId="302"/>
            <ac:spMk id="3" creationId="{6FBC2F1C-E265-4EBE-EF2C-E0BA805E8E51}"/>
          </ac:spMkLst>
        </pc:spChg>
        <pc:spChg chg="add mod">
          <ac:chgData name="Kaufman,Melissa" userId="15cf0915-0f88-429e-9b58-870c023512b9" providerId="ADAL" clId="{B78380ED-145C-40D6-9876-3A2F3A9EEFD8}" dt="2023-11-05T22:19:09.996" v="2282"/>
          <ac:spMkLst>
            <pc:docMk/>
            <pc:sldMk cId="2737214903" sldId="302"/>
            <ac:spMk id="4" creationId="{E907A7EB-876D-4760-0BD7-598BB16066C2}"/>
          </ac:spMkLst>
        </pc:spChg>
        <pc:spChg chg="add mod">
          <ac:chgData name="Kaufman,Melissa" userId="15cf0915-0f88-429e-9b58-870c023512b9" providerId="ADAL" clId="{B78380ED-145C-40D6-9876-3A2F3A9EEFD8}" dt="2023-11-05T22:19:09.996" v="2282"/>
          <ac:spMkLst>
            <pc:docMk/>
            <pc:sldMk cId="2737214903" sldId="302"/>
            <ac:spMk id="5" creationId="{F251C0C5-338F-A5CA-3D10-E82B30556B58}"/>
          </ac:spMkLst>
        </pc:spChg>
      </pc:sldChg>
      <pc:sldChg chg="addSp modSp add mod ord">
        <pc:chgData name="Kaufman,Melissa" userId="15cf0915-0f88-429e-9b58-870c023512b9" providerId="ADAL" clId="{B78380ED-145C-40D6-9876-3A2F3A9EEFD8}" dt="2023-11-05T22:23:58.853" v="2360" actId="20577"/>
        <pc:sldMkLst>
          <pc:docMk/>
          <pc:sldMk cId="1225652496" sldId="303"/>
        </pc:sldMkLst>
        <pc:spChg chg="mod">
          <ac:chgData name="Kaufman,Melissa" userId="15cf0915-0f88-429e-9b58-870c023512b9" providerId="ADAL" clId="{B78380ED-145C-40D6-9876-3A2F3A9EEFD8}" dt="2023-11-05T21:43:03.974" v="1874" actId="207"/>
          <ac:spMkLst>
            <pc:docMk/>
            <pc:sldMk cId="1225652496" sldId="303"/>
            <ac:spMk id="2" creationId="{04414088-EC48-78CA-ABC5-D415271D1560}"/>
          </ac:spMkLst>
        </pc:spChg>
        <pc:spChg chg="mod">
          <ac:chgData name="Kaufman,Melissa" userId="15cf0915-0f88-429e-9b58-870c023512b9" providerId="ADAL" clId="{B78380ED-145C-40D6-9876-3A2F3A9EEFD8}" dt="2023-11-05T22:23:58.853" v="2360" actId="20577"/>
          <ac:spMkLst>
            <pc:docMk/>
            <pc:sldMk cId="1225652496" sldId="303"/>
            <ac:spMk id="3" creationId="{6FBC2F1C-E265-4EBE-EF2C-E0BA805E8E51}"/>
          </ac:spMkLst>
        </pc:spChg>
        <pc:spChg chg="add mod">
          <ac:chgData name="Kaufman,Melissa" userId="15cf0915-0f88-429e-9b58-870c023512b9" providerId="ADAL" clId="{B78380ED-145C-40D6-9876-3A2F3A9EEFD8}" dt="2023-11-05T22:19:11.802" v="2283"/>
          <ac:spMkLst>
            <pc:docMk/>
            <pc:sldMk cId="1225652496" sldId="303"/>
            <ac:spMk id="4" creationId="{F7EB60A9-7DCE-561A-1DF7-62F120A8DF43}"/>
          </ac:spMkLst>
        </pc:spChg>
        <pc:spChg chg="add mod">
          <ac:chgData name="Kaufman,Melissa" userId="15cf0915-0f88-429e-9b58-870c023512b9" providerId="ADAL" clId="{B78380ED-145C-40D6-9876-3A2F3A9EEFD8}" dt="2023-11-05T22:19:11.802" v="2283"/>
          <ac:spMkLst>
            <pc:docMk/>
            <pc:sldMk cId="1225652496" sldId="303"/>
            <ac:spMk id="5" creationId="{AA6A08EE-1386-15C4-BAFE-E14C4D8FD44C}"/>
          </ac:spMkLst>
        </pc:spChg>
      </pc:sldChg>
      <pc:sldChg chg="modSp new del mod">
        <pc:chgData name="Kaufman,Melissa" userId="15cf0915-0f88-429e-9b58-870c023512b9" providerId="ADAL" clId="{B78380ED-145C-40D6-9876-3A2F3A9EEFD8}" dt="2023-11-05T22:23:34.643" v="2343" actId="47"/>
        <pc:sldMkLst>
          <pc:docMk/>
          <pc:sldMk cId="551076963" sldId="304"/>
        </pc:sldMkLst>
        <pc:spChg chg="mod">
          <ac:chgData name="Kaufman,Melissa" userId="15cf0915-0f88-429e-9b58-870c023512b9" providerId="ADAL" clId="{B78380ED-145C-40D6-9876-3A2F3A9EEFD8}" dt="2023-11-05T17:49:38.481" v="1673" actId="20577"/>
          <ac:spMkLst>
            <pc:docMk/>
            <pc:sldMk cId="551076963" sldId="304"/>
            <ac:spMk id="2" creationId="{1DD1103D-E715-B35F-EA7E-C78DADA5C3B0}"/>
          </ac:spMkLst>
        </pc:spChg>
      </pc:sldChg>
      <pc:sldChg chg="add del">
        <pc:chgData name="Kaufman,Melissa" userId="15cf0915-0f88-429e-9b58-870c023512b9" providerId="ADAL" clId="{B78380ED-145C-40D6-9876-3A2F3A9EEFD8}" dt="2023-11-05T17:57:59.525" v="1804" actId="47"/>
        <pc:sldMkLst>
          <pc:docMk/>
          <pc:sldMk cId="2626825900" sldId="305"/>
        </pc:sldMkLst>
      </pc:sldChg>
      <pc:sldChg chg="addSp modSp add mod">
        <pc:chgData name="Kaufman,Melissa" userId="15cf0915-0f88-429e-9b58-870c023512b9" providerId="ADAL" clId="{B78380ED-145C-40D6-9876-3A2F3A9EEFD8}" dt="2023-11-05T22:25:52.682" v="2390"/>
        <pc:sldMkLst>
          <pc:docMk/>
          <pc:sldMk cId="2158431079" sldId="306"/>
        </pc:sldMkLst>
        <pc:spChg chg="mod">
          <ac:chgData name="Kaufman,Melissa" userId="15cf0915-0f88-429e-9b58-870c023512b9" providerId="ADAL" clId="{B78380ED-145C-40D6-9876-3A2F3A9EEFD8}" dt="2023-11-05T21:43:18.880" v="1875" actId="207"/>
          <ac:spMkLst>
            <pc:docMk/>
            <pc:sldMk cId="2158431079" sldId="306"/>
            <ac:spMk id="2" creationId="{04414088-EC48-78CA-ABC5-D415271D1560}"/>
          </ac:spMkLst>
        </pc:spChg>
        <pc:spChg chg="mod">
          <ac:chgData name="Kaufman,Melissa" userId="15cf0915-0f88-429e-9b58-870c023512b9" providerId="ADAL" clId="{B78380ED-145C-40D6-9876-3A2F3A9EEFD8}" dt="2023-11-05T21:38:18.897" v="1828" actId="207"/>
          <ac:spMkLst>
            <pc:docMk/>
            <pc:sldMk cId="2158431079" sldId="306"/>
            <ac:spMk id="3" creationId="{6FBC2F1C-E265-4EBE-EF2C-E0BA805E8E51}"/>
          </ac:spMkLst>
        </pc:spChg>
        <pc:spChg chg="add mod">
          <ac:chgData name="Kaufman,Melissa" userId="15cf0915-0f88-429e-9b58-870c023512b9" providerId="ADAL" clId="{B78380ED-145C-40D6-9876-3A2F3A9EEFD8}" dt="2023-11-05T22:25:52.682" v="2390"/>
          <ac:spMkLst>
            <pc:docMk/>
            <pc:sldMk cId="2158431079" sldId="306"/>
            <ac:spMk id="4" creationId="{D0F192C0-0B68-CC36-3016-CBFEAC8719F0}"/>
          </ac:spMkLst>
        </pc:spChg>
        <pc:spChg chg="add mod">
          <ac:chgData name="Kaufman,Melissa" userId="15cf0915-0f88-429e-9b58-870c023512b9" providerId="ADAL" clId="{B78380ED-145C-40D6-9876-3A2F3A9EEFD8}" dt="2023-11-05T22:25:52.682" v="2390"/>
          <ac:spMkLst>
            <pc:docMk/>
            <pc:sldMk cId="2158431079" sldId="306"/>
            <ac:spMk id="5" creationId="{D25C2AC0-70A4-F4FA-0A64-278E9FE69A0B}"/>
          </ac:spMkLst>
        </pc:spChg>
      </pc:sldChg>
      <pc:sldChg chg="addSp delSp modSp new mod setBg modNotesTx">
        <pc:chgData name="Kaufman,Melissa" userId="15cf0915-0f88-429e-9b58-870c023512b9" providerId="ADAL" clId="{B78380ED-145C-40D6-9876-3A2F3A9EEFD8}" dt="2023-11-05T22:40:06.302" v="2681" actId="1076"/>
        <pc:sldMkLst>
          <pc:docMk/>
          <pc:sldMk cId="1663337767" sldId="307"/>
        </pc:sldMkLst>
        <pc:spChg chg="mod">
          <ac:chgData name="Kaufman,Melissa" userId="15cf0915-0f88-429e-9b58-870c023512b9" providerId="ADAL" clId="{B78380ED-145C-40D6-9876-3A2F3A9EEFD8}" dt="2023-11-05T22:39:41.028" v="2672" actId="26606"/>
          <ac:spMkLst>
            <pc:docMk/>
            <pc:sldMk cId="1663337767" sldId="307"/>
            <ac:spMk id="2" creationId="{371C2684-1AE3-5264-F539-08FBED02B8FD}"/>
          </ac:spMkLst>
        </pc:spChg>
        <pc:spChg chg="del">
          <ac:chgData name="Kaufman,Melissa" userId="15cf0915-0f88-429e-9b58-870c023512b9" providerId="ADAL" clId="{B78380ED-145C-40D6-9876-3A2F3A9EEFD8}" dt="2023-11-05T22:38:32.329" v="2660" actId="22"/>
          <ac:spMkLst>
            <pc:docMk/>
            <pc:sldMk cId="1663337767" sldId="307"/>
            <ac:spMk id="3" creationId="{6C54BF09-C425-C674-F19A-365EAD4B6C8D}"/>
          </ac:spMkLst>
        </pc:spChg>
        <pc:spChg chg="add del">
          <ac:chgData name="Kaufman,Melissa" userId="15cf0915-0f88-429e-9b58-870c023512b9" providerId="ADAL" clId="{B78380ED-145C-40D6-9876-3A2F3A9EEFD8}" dt="2023-11-05T22:39:41.028" v="2672" actId="26606"/>
          <ac:spMkLst>
            <pc:docMk/>
            <pc:sldMk cId="1663337767" sldId="307"/>
            <ac:spMk id="10" creationId="{A8384FB5-9ADC-4DDC-881B-597D56F5B15D}"/>
          </ac:spMkLst>
        </pc:spChg>
        <pc:spChg chg="add del">
          <ac:chgData name="Kaufman,Melissa" userId="15cf0915-0f88-429e-9b58-870c023512b9" providerId="ADAL" clId="{B78380ED-145C-40D6-9876-3A2F3A9EEFD8}" dt="2023-11-05T22:39:41.028" v="2672" actId="26606"/>
          <ac:spMkLst>
            <pc:docMk/>
            <pc:sldMk cId="1663337767" sldId="307"/>
            <ac:spMk id="12" creationId="{91E5A9A7-95C6-4F4F-B00E-C82E07FE62EF}"/>
          </ac:spMkLst>
        </pc:spChg>
        <pc:spChg chg="add del">
          <ac:chgData name="Kaufman,Melissa" userId="15cf0915-0f88-429e-9b58-870c023512b9" providerId="ADAL" clId="{B78380ED-145C-40D6-9876-3A2F3A9EEFD8}" dt="2023-11-05T22:39:41.028" v="2672" actId="26606"/>
          <ac:spMkLst>
            <pc:docMk/>
            <pc:sldMk cId="1663337767" sldId="307"/>
            <ac:spMk id="14" creationId="{D07DD2DE-F619-49DD-B5E7-03A290FF4ED1}"/>
          </ac:spMkLst>
        </pc:spChg>
        <pc:spChg chg="add del">
          <ac:chgData name="Kaufman,Melissa" userId="15cf0915-0f88-429e-9b58-870c023512b9" providerId="ADAL" clId="{B78380ED-145C-40D6-9876-3A2F3A9EEFD8}" dt="2023-11-05T22:39:41.028" v="2672" actId="26606"/>
          <ac:spMkLst>
            <pc:docMk/>
            <pc:sldMk cId="1663337767" sldId="307"/>
            <ac:spMk id="16" creationId="{85149191-5F60-4A28-AAFF-039F96B0F3EC}"/>
          </ac:spMkLst>
        </pc:spChg>
        <pc:spChg chg="add del">
          <ac:chgData name="Kaufman,Melissa" userId="15cf0915-0f88-429e-9b58-870c023512b9" providerId="ADAL" clId="{B78380ED-145C-40D6-9876-3A2F3A9EEFD8}" dt="2023-11-05T22:39:41.028" v="2672" actId="26606"/>
          <ac:spMkLst>
            <pc:docMk/>
            <pc:sldMk cId="1663337767" sldId="307"/>
            <ac:spMk id="18" creationId="{F8260ED5-17F7-4158-B241-D51DD4CF1B7E}"/>
          </ac:spMkLst>
        </pc:spChg>
        <pc:spChg chg="add">
          <ac:chgData name="Kaufman,Melissa" userId="15cf0915-0f88-429e-9b58-870c023512b9" providerId="ADAL" clId="{B78380ED-145C-40D6-9876-3A2F3A9EEFD8}" dt="2023-11-05T22:39:41.028" v="2672" actId="26606"/>
          <ac:spMkLst>
            <pc:docMk/>
            <pc:sldMk cId="1663337767" sldId="307"/>
            <ac:spMk id="23" creationId="{2151139A-886F-4B97-8815-729AD3831BBD}"/>
          </ac:spMkLst>
        </pc:spChg>
        <pc:spChg chg="add">
          <ac:chgData name="Kaufman,Melissa" userId="15cf0915-0f88-429e-9b58-870c023512b9" providerId="ADAL" clId="{B78380ED-145C-40D6-9876-3A2F3A9EEFD8}" dt="2023-11-05T22:39:41.028" v="2672" actId="26606"/>
          <ac:spMkLst>
            <pc:docMk/>
            <pc:sldMk cId="1663337767" sldId="307"/>
            <ac:spMk id="25" creationId="{AB5E08C4-8CDD-4623-A5B8-E998C6DEE3B7}"/>
          </ac:spMkLst>
        </pc:spChg>
        <pc:spChg chg="add">
          <ac:chgData name="Kaufman,Melissa" userId="15cf0915-0f88-429e-9b58-870c023512b9" providerId="ADAL" clId="{B78380ED-145C-40D6-9876-3A2F3A9EEFD8}" dt="2023-11-05T22:39:41.028" v="2672" actId="26606"/>
          <ac:spMkLst>
            <pc:docMk/>
            <pc:sldMk cId="1663337767" sldId="307"/>
            <ac:spMk id="27" creationId="{15F33878-D502-4FFA-8ACE-F2AECDB2A23F}"/>
          </ac:spMkLst>
        </pc:spChg>
        <pc:spChg chg="add">
          <ac:chgData name="Kaufman,Melissa" userId="15cf0915-0f88-429e-9b58-870c023512b9" providerId="ADAL" clId="{B78380ED-145C-40D6-9876-3A2F3A9EEFD8}" dt="2023-11-05T22:39:41.028" v="2672" actId="26606"/>
          <ac:spMkLst>
            <pc:docMk/>
            <pc:sldMk cId="1663337767" sldId="307"/>
            <ac:spMk id="29" creationId="{D3539FEE-81D3-4406-802E-60B20B16F4F6}"/>
          </ac:spMkLst>
        </pc:spChg>
        <pc:spChg chg="add">
          <ac:chgData name="Kaufman,Melissa" userId="15cf0915-0f88-429e-9b58-870c023512b9" providerId="ADAL" clId="{B78380ED-145C-40D6-9876-3A2F3A9EEFD8}" dt="2023-11-05T22:39:41.028" v="2672" actId="26606"/>
          <ac:spMkLst>
            <pc:docMk/>
            <pc:sldMk cId="1663337767" sldId="307"/>
            <ac:spMk id="31" creationId="{DC701763-729E-462F-A5A8-E0DEFEB1E2E4}"/>
          </ac:spMkLst>
        </pc:spChg>
        <pc:picChg chg="add mod ord">
          <ac:chgData name="Kaufman,Melissa" userId="15cf0915-0f88-429e-9b58-870c023512b9" providerId="ADAL" clId="{B78380ED-145C-40D6-9876-3A2F3A9EEFD8}" dt="2023-11-05T22:40:06.302" v="2681" actId="1076"/>
          <ac:picMkLst>
            <pc:docMk/>
            <pc:sldMk cId="1663337767" sldId="307"/>
            <ac:picMk id="5" creationId="{E0495B04-EA82-8858-6912-A4C9B5C9F2AE}"/>
          </ac:picMkLst>
        </pc:picChg>
        <pc:picChg chg="add mod">
          <ac:chgData name="Kaufman,Melissa" userId="15cf0915-0f88-429e-9b58-870c023512b9" providerId="ADAL" clId="{B78380ED-145C-40D6-9876-3A2F3A9EEFD8}" dt="2023-11-05T22:39:53.568" v="2677" actId="1076"/>
          <ac:picMkLst>
            <pc:docMk/>
            <pc:sldMk cId="1663337767" sldId="307"/>
            <ac:picMk id="7" creationId="{25BF8E8E-C1A8-BB19-77B0-513DFD530619}"/>
          </ac:picMkLst>
        </pc:picChg>
      </pc:sldChg>
      <pc:sldChg chg="addSp modSp add mod ord">
        <pc:chgData name="Kaufman,Melissa" userId="15cf0915-0f88-429e-9b58-870c023512b9" providerId="ADAL" clId="{B78380ED-145C-40D6-9876-3A2F3A9EEFD8}" dt="2023-11-05T22:25:56.207" v="2391"/>
        <pc:sldMkLst>
          <pc:docMk/>
          <pc:sldMk cId="4088848274" sldId="308"/>
        </pc:sldMkLst>
        <pc:spChg chg="mod">
          <ac:chgData name="Kaufman,Melissa" userId="15cf0915-0f88-429e-9b58-870c023512b9" providerId="ADAL" clId="{B78380ED-145C-40D6-9876-3A2F3A9EEFD8}" dt="2023-11-05T21:43:24.835" v="1876" actId="207"/>
          <ac:spMkLst>
            <pc:docMk/>
            <pc:sldMk cId="4088848274" sldId="308"/>
            <ac:spMk id="2" creationId="{04414088-EC48-78CA-ABC5-D415271D1560}"/>
          </ac:spMkLst>
        </pc:spChg>
        <pc:spChg chg="mod">
          <ac:chgData name="Kaufman,Melissa" userId="15cf0915-0f88-429e-9b58-870c023512b9" providerId="ADAL" clId="{B78380ED-145C-40D6-9876-3A2F3A9EEFD8}" dt="2023-11-05T21:38:07.060" v="1826" actId="207"/>
          <ac:spMkLst>
            <pc:docMk/>
            <pc:sldMk cId="4088848274" sldId="308"/>
            <ac:spMk id="3" creationId="{6FBC2F1C-E265-4EBE-EF2C-E0BA805E8E51}"/>
          </ac:spMkLst>
        </pc:spChg>
        <pc:spChg chg="add mod">
          <ac:chgData name="Kaufman,Melissa" userId="15cf0915-0f88-429e-9b58-870c023512b9" providerId="ADAL" clId="{B78380ED-145C-40D6-9876-3A2F3A9EEFD8}" dt="2023-11-05T22:25:56.207" v="2391"/>
          <ac:spMkLst>
            <pc:docMk/>
            <pc:sldMk cId="4088848274" sldId="308"/>
            <ac:spMk id="4" creationId="{2CAF1D65-50EF-A93E-BC75-668D6B88A68E}"/>
          </ac:spMkLst>
        </pc:spChg>
        <pc:spChg chg="add mod">
          <ac:chgData name="Kaufman,Melissa" userId="15cf0915-0f88-429e-9b58-870c023512b9" providerId="ADAL" clId="{B78380ED-145C-40D6-9876-3A2F3A9EEFD8}" dt="2023-11-05T22:25:56.207" v="2391"/>
          <ac:spMkLst>
            <pc:docMk/>
            <pc:sldMk cId="4088848274" sldId="308"/>
            <ac:spMk id="5" creationId="{CEF8F60A-7EDA-5B89-525E-308D65F159A1}"/>
          </ac:spMkLst>
        </pc:spChg>
      </pc:sldChg>
      <pc:sldChg chg="modSp new del mod">
        <pc:chgData name="Kaufman,Melissa" userId="15cf0915-0f88-429e-9b58-870c023512b9" providerId="ADAL" clId="{B78380ED-145C-40D6-9876-3A2F3A9EEFD8}" dt="2023-11-05T22:32:11.636" v="2501" actId="47"/>
        <pc:sldMkLst>
          <pc:docMk/>
          <pc:sldMk cId="3660765225" sldId="309"/>
        </pc:sldMkLst>
        <pc:spChg chg="mod">
          <ac:chgData name="Kaufman,Melissa" userId="15cf0915-0f88-429e-9b58-870c023512b9" providerId="ADAL" clId="{B78380ED-145C-40D6-9876-3A2F3A9EEFD8}" dt="2023-11-05T17:51:35.217" v="1721" actId="20577"/>
          <ac:spMkLst>
            <pc:docMk/>
            <pc:sldMk cId="3660765225" sldId="309"/>
            <ac:spMk id="2" creationId="{E69B82CE-484E-895B-6900-946873053A29}"/>
          </ac:spMkLst>
        </pc:spChg>
      </pc:sldChg>
      <pc:sldChg chg="addSp modSp add mod ord">
        <pc:chgData name="Kaufman,Melissa" userId="15cf0915-0f88-429e-9b58-870c023512b9" providerId="ADAL" clId="{B78380ED-145C-40D6-9876-3A2F3A9EEFD8}" dt="2023-11-05T22:26:00.317" v="2392"/>
        <pc:sldMkLst>
          <pc:docMk/>
          <pc:sldMk cId="2601246320" sldId="310"/>
        </pc:sldMkLst>
        <pc:spChg chg="mod">
          <ac:chgData name="Kaufman,Melissa" userId="15cf0915-0f88-429e-9b58-870c023512b9" providerId="ADAL" clId="{B78380ED-145C-40D6-9876-3A2F3A9EEFD8}" dt="2023-11-05T21:37:44.610" v="1823" actId="207"/>
          <ac:spMkLst>
            <pc:docMk/>
            <pc:sldMk cId="2601246320" sldId="310"/>
            <ac:spMk id="2" creationId="{04414088-EC48-78CA-ABC5-D415271D1560}"/>
          </ac:spMkLst>
        </pc:spChg>
        <pc:spChg chg="mod">
          <ac:chgData name="Kaufman,Melissa" userId="15cf0915-0f88-429e-9b58-870c023512b9" providerId="ADAL" clId="{B78380ED-145C-40D6-9876-3A2F3A9EEFD8}" dt="2023-11-05T21:38:03.037" v="1825" actId="207"/>
          <ac:spMkLst>
            <pc:docMk/>
            <pc:sldMk cId="2601246320" sldId="310"/>
            <ac:spMk id="3" creationId="{6FBC2F1C-E265-4EBE-EF2C-E0BA805E8E51}"/>
          </ac:spMkLst>
        </pc:spChg>
        <pc:spChg chg="add mod">
          <ac:chgData name="Kaufman,Melissa" userId="15cf0915-0f88-429e-9b58-870c023512b9" providerId="ADAL" clId="{B78380ED-145C-40D6-9876-3A2F3A9EEFD8}" dt="2023-11-05T22:26:00.317" v="2392"/>
          <ac:spMkLst>
            <pc:docMk/>
            <pc:sldMk cId="2601246320" sldId="310"/>
            <ac:spMk id="4" creationId="{9F97EEC8-0D5A-2BE8-C8CF-72E19CE0445C}"/>
          </ac:spMkLst>
        </pc:spChg>
        <pc:spChg chg="add mod">
          <ac:chgData name="Kaufman,Melissa" userId="15cf0915-0f88-429e-9b58-870c023512b9" providerId="ADAL" clId="{B78380ED-145C-40D6-9876-3A2F3A9EEFD8}" dt="2023-11-05T22:26:00.317" v="2392"/>
          <ac:spMkLst>
            <pc:docMk/>
            <pc:sldMk cId="2601246320" sldId="310"/>
            <ac:spMk id="5" creationId="{214D4E79-7E24-65ED-37C7-1D73E57288E2}"/>
          </ac:spMkLst>
        </pc:spChg>
      </pc:sldChg>
      <pc:sldChg chg="addSp delSp modSp new mod setBg modNotesTx">
        <pc:chgData name="Kaufman,Melissa" userId="15cf0915-0f88-429e-9b58-870c023512b9" providerId="ADAL" clId="{B78380ED-145C-40D6-9876-3A2F3A9EEFD8}" dt="2023-11-05T22:35:37.624" v="2643" actId="26606"/>
        <pc:sldMkLst>
          <pc:docMk/>
          <pc:sldMk cId="3176367941" sldId="311"/>
        </pc:sldMkLst>
        <pc:spChg chg="mod">
          <ac:chgData name="Kaufman,Melissa" userId="15cf0915-0f88-429e-9b58-870c023512b9" providerId="ADAL" clId="{B78380ED-145C-40D6-9876-3A2F3A9EEFD8}" dt="2023-11-05T22:35:37.624" v="2643" actId="26606"/>
          <ac:spMkLst>
            <pc:docMk/>
            <pc:sldMk cId="3176367941" sldId="311"/>
            <ac:spMk id="2" creationId="{68FD519D-3877-8C84-05E6-41A5A7270C7A}"/>
          </ac:spMkLst>
        </pc:spChg>
        <pc:spChg chg="del mod">
          <ac:chgData name="Kaufman,Melissa" userId="15cf0915-0f88-429e-9b58-870c023512b9" providerId="ADAL" clId="{B78380ED-145C-40D6-9876-3A2F3A9EEFD8}" dt="2023-11-05T22:35:37.624" v="2643" actId="26606"/>
          <ac:spMkLst>
            <pc:docMk/>
            <pc:sldMk cId="3176367941" sldId="311"/>
            <ac:spMk id="3" creationId="{76EE94BB-551E-FBE5-748E-3F539EC99546}"/>
          </ac:spMkLst>
        </pc:spChg>
        <pc:spChg chg="add del">
          <ac:chgData name="Kaufman,Melissa" userId="15cf0915-0f88-429e-9b58-870c023512b9" providerId="ADAL" clId="{B78380ED-145C-40D6-9876-3A2F3A9EEFD8}" dt="2023-11-05T22:35:37.624" v="2643" actId="26606"/>
          <ac:spMkLst>
            <pc:docMk/>
            <pc:sldMk cId="3176367941" sldId="311"/>
            <ac:spMk id="9" creationId="{2E17E911-875F-4DE5-8699-99D9F1805A5D}"/>
          </ac:spMkLst>
        </pc:spChg>
        <pc:spChg chg="add del">
          <ac:chgData name="Kaufman,Melissa" userId="15cf0915-0f88-429e-9b58-870c023512b9" providerId="ADAL" clId="{B78380ED-145C-40D6-9876-3A2F3A9EEFD8}" dt="2023-11-05T22:35:37.624" v="2643" actId="26606"/>
          <ac:spMkLst>
            <pc:docMk/>
            <pc:sldMk cId="3176367941" sldId="311"/>
            <ac:spMk id="11" creationId="{CD9FE4EF-C4D8-49A0-B2FF-81D8DB7D8A24}"/>
          </ac:spMkLst>
        </pc:spChg>
        <pc:spChg chg="add del">
          <ac:chgData name="Kaufman,Melissa" userId="15cf0915-0f88-429e-9b58-870c023512b9" providerId="ADAL" clId="{B78380ED-145C-40D6-9876-3A2F3A9EEFD8}" dt="2023-11-05T22:35:37.624" v="2643" actId="26606"/>
          <ac:spMkLst>
            <pc:docMk/>
            <pc:sldMk cId="3176367941" sldId="311"/>
            <ac:spMk id="13" creationId="{4300840D-0A0B-4512-BACA-B439D5B9C57C}"/>
          </ac:spMkLst>
        </pc:spChg>
        <pc:spChg chg="add del">
          <ac:chgData name="Kaufman,Melissa" userId="15cf0915-0f88-429e-9b58-870c023512b9" providerId="ADAL" clId="{B78380ED-145C-40D6-9876-3A2F3A9EEFD8}" dt="2023-11-05T22:35:37.624" v="2643" actId="26606"/>
          <ac:spMkLst>
            <pc:docMk/>
            <pc:sldMk cId="3176367941" sldId="311"/>
            <ac:spMk id="15" creationId="{D2B78728-A580-49A7-84F9-6EF6F583ADE0}"/>
          </ac:spMkLst>
        </pc:spChg>
        <pc:spChg chg="add del">
          <ac:chgData name="Kaufman,Melissa" userId="15cf0915-0f88-429e-9b58-870c023512b9" providerId="ADAL" clId="{B78380ED-145C-40D6-9876-3A2F3A9EEFD8}" dt="2023-11-05T22:35:37.624" v="2643" actId="26606"/>
          <ac:spMkLst>
            <pc:docMk/>
            <pc:sldMk cId="3176367941" sldId="311"/>
            <ac:spMk id="17" creationId="{38FAA1A1-D861-433F-88FA-1E9D6FD31D11}"/>
          </ac:spMkLst>
        </pc:spChg>
        <pc:spChg chg="add del">
          <ac:chgData name="Kaufman,Melissa" userId="15cf0915-0f88-429e-9b58-870c023512b9" providerId="ADAL" clId="{B78380ED-145C-40D6-9876-3A2F3A9EEFD8}" dt="2023-11-05T22:35:37.624" v="2643" actId="26606"/>
          <ac:spMkLst>
            <pc:docMk/>
            <pc:sldMk cId="3176367941" sldId="311"/>
            <ac:spMk id="19" creationId="{8D71EDA1-87BF-4D5D-AB79-F346FD19278A}"/>
          </ac:spMkLst>
        </pc:spChg>
        <pc:spChg chg="add">
          <ac:chgData name="Kaufman,Melissa" userId="15cf0915-0f88-429e-9b58-870c023512b9" providerId="ADAL" clId="{B78380ED-145C-40D6-9876-3A2F3A9EEFD8}" dt="2023-11-05T22:35:37.624" v="2643" actId="26606"/>
          <ac:spMkLst>
            <pc:docMk/>
            <pc:sldMk cId="3176367941" sldId="311"/>
            <ac:spMk id="25" creationId="{BACC6370-2D7E-4714-9D71-7542949D7D5D}"/>
          </ac:spMkLst>
        </pc:spChg>
        <pc:spChg chg="add">
          <ac:chgData name="Kaufman,Melissa" userId="15cf0915-0f88-429e-9b58-870c023512b9" providerId="ADAL" clId="{B78380ED-145C-40D6-9876-3A2F3A9EEFD8}" dt="2023-11-05T22:35:37.624" v="2643" actId="26606"/>
          <ac:spMkLst>
            <pc:docMk/>
            <pc:sldMk cId="3176367941" sldId="311"/>
            <ac:spMk id="27" creationId="{F68B3F68-107C-434F-AA38-110D5EA91B85}"/>
          </ac:spMkLst>
        </pc:spChg>
        <pc:spChg chg="add">
          <ac:chgData name="Kaufman,Melissa" userId="15cf0915-0f88-429e-9b58-870c023512b9" providerId="ADAL" clId="{B78380ED-145C-40D6-9876-3A2F3A9EEFD8}" dt="2023-11-05T22:35:37.624" v="2643" actId="26606"/>
          <ac:spMkLst>
            <pc:docMk/>
            <pc:sldMk cId="3176367941" sldId="311"/>
            <ac:spMk id="29" creationId="{AAD0DBB9-1A4B-4391-81D4-CB19F9AB918A}"/>
          </ac:spMkLst>
        </pc:spChg>
        <pc:spChg chg="add">
          <ac:chgData name="Kaufman,Melissa" userId="15cf0915-0f88-429e-9b58-870c023512b9" providerId="ADAL" clId="{B78380ED-145C-40D6-9876-3A2F3A9EEFD8}" dt="2023-11-05T22:35:37.624" v="2643" actId="26606"/>
          <ac:spMkLst>
            <pc:docMk/>
            <pc:sldMk cId="3176367941" sldId="311"/>
            <ac:spMk id="31" creationId="{063BBA22-50EA-4C4D-BE05-F1CE4E63AA56}"/>
          </ac:spMkLst>
        </pc:spChg>
        <pc:graphicFrameChg chg="add">
          <ac:chgData name="Kaufman,Melissa" userId="15cf0915-0f88-429e-9b58-870c023512b9" providerId="ADAL" clId="{B78380ED-145C-40D6-9876-3A2F3A9EEFD8}" dt="2023-11-05T22:35:37.624" v="2643" actId="26606"/>
          <ac:graphicFrameMkLst>
            <pc:docMk/>
            <pc:sldMk cId="3176367941" sldId="311"/>
            <ac:graphicFrameMk id="21" creationId="{937EE424-2A8D-47E7-641F-3A6068ADE4F1}"/>
          </ac:graphicFrameMkLst>
        </pc:graphicFrameChg>
        <pc:picChg chg="add del">
          <ac:chgData name="Kaufman,Melissa" userId="15cf0915-0f88-429e-9b58-870c023512b9" providerId="ADAL" clId="{B78380ED-145C-40D6-9876-3A2F3A9EEFD8}" dt="2023-11-05T22:35:33.697" v="2642" actId="478"/>
          <ac:picMkLst>
            <pc:docMk/>
            <pc:sldMk cId="3176367941" sldId="311"/>
            <ac:picMk id="5" creationId="{20AC670A-6C76-7A78-C985-CF4CB5F60BAA}"/>
          </ac:picMkLst>
        </pc:picChg>
      </pc:sldChg>
      <pc:sldChg chg="modSp new del mod">
        <pc:chgData name="Kaufman,Melissa" userId="15cf0915-0f88-429e-9b58-870c023512b9" providerId="ADAL" clId="{B78380ED-145C-40D6-9876-3A2F3A9EEFD8}" dt="2023-11-05T22:34:34.519" v="2526" actId="47"/>
        <pc:sldMkLst>
          <pc:docMk/>
          <pc:sldMk cId="841350439" sldId="312"/>
        </pc:sldMkLst>
        <pc:spChg chg="mod">
          <ac:chgData name="Kaufman,Melissa" userId="15cf0915-0f88-429e-9b58-870c023512b9" providerId="ADAL" clId="{B78380ED-145C-40D6-9876-3A2F3A9EEFD8}" dt="2023-11-05T17:52:35.375" v="1760" actId="313"/>
          <ac:spMkLst>
            <pc:docMk/>
            <pc:sldMk cId="841350439" sldId="312"/>
            <ac:spMk id="2" creationId="{C22C3CAF-55DF-9CA2-E8CB-507D8BA4DC0D}"/>
          </ac:spMkLst>
        </pc:spChg>
      </pc:sldChg>
      <pc:sldChg chg="addSp delSp modSp add mod ord modNotesTx">
        <pc:chgData name="Kaufman,Melissa" userId="15cf0915-0f88-429e-9b58-870c023512b9" providerId="ADAL" clId="{B78380ED-145C-40D6-9876-3A2F3A9EEFD8}" dt="2023-11-06T13:23:39.741" v="3910" actId="113"/>
        <pc:sldMkLst>
          <pc:docMk/>
          <pc:sldMk cId="3736607322" sldId="313"/>
        </pc:sldMkLst>
        <pc:spChg chg="mod">
          <ac:chgData name="Kaufman,Melissa" userId="15cf0915-0f88-429e-9b58-870c023512b9" providerId="ADAL" clId="{B78380ED-145C-40D6-9876-3A2F3A9EEFD8}" dt="2023-11-06T13:23:36.617" v="3909" actId="20577"/>
          <ac:spMkLst>
            <pc:docMk/>
            <pc:sldMk cId="3736607322" sldId="313"/>
            <ac:spMk id="2" creationId="{5DC224A3-C175-4439-5FDA-729BA69D7863}"/>
          </ac:spMkLst>
        </pc:spChg>
        <pc:picChg chg="add mod">
          <ac:chgData name="Kaufman,Melissa" userId="15cf0915-0f88-429e-9b58-870c023512b9" providerId="ADAL" clId="{B78380ED-145C-40D6-9876-3A2F3A9EEFD8}" dt="2023-11-05T21:51:06.337" v="1944" actId="1076"/>
          <ac:picMkLst>
            <pc:docMk/>
            <pc:sldMk cId="3736607322" sldId="313"/>
            <ac:picMk id="4" creationId="{0B920A02-6ECB-0581-B033-C5BF84817F2A}"/>
          </ac:picMkLst>
        </pc:picChg>
        <pc:picChg chg="del">
          <ac:chgData name="Kaufman,Melissa" userId="15cf0915-0f88-429e-9b58-870c023512b9" providerId="ADAL" clId="{B78380ED-145C-40D6-9876-3A2F3A9EEFD8}" dt="2023-11-05T21:50:33.231" v="1932" actId="478"/>
          <ac:picMkLst>
            <pc:docMk/>
            <pc:sldMk cId="3736607322" sldId="313"/>
            <ac:picMk id="5" creationId="{49C52EAB-CB8C-8AAD-4128-2B67EE05B248}"/>
          </ac:picMkLst>
        </pc:picChg>
      </pc:sldChg>
      <pc:sldChg chg="add ord modNotesTx">
        <pc:chgData name="Kaufman,Melissa" userId="15cf0915-0f88-429e-9b58-870c023512b9" providerId="ADAL" clId="{B78380ED-145C-40D6-9876-3A2F3A9EEFD8}" dt="2023-11-05T22:35:54.160" v="2646" actId="20577"/>
        <pc:sldMkLst>
          <pc:docMk/>
          <pc:sldMk cId="1217719229" sldId="314"/>
        </pc:sldMkLst>
      </pc:sldChg>
      <pc:sldChg chg="addSp delSp modSp add mod modNotesTx">
        <pc:chgData name="Kaufman,Melissa" userId="15cf0915-0f88-429e-9b58-870c023512b9" providerId="ADAL" clId="{B78380ED-145C-40D6-9876-3A2F3A9EEFD8}" dt="2023-11-06T13:37:12.379" v="4429" actId="20577"/>
        <pc:sldMkLst>
          <pc:docMk/>
          <pc:sldMk cId="1446229752" sldId="315"/>
        </pc:sldMkLst>
        <pc:spChg chg="mod">
          <ac:chgData name="Kaufman,Melissa" userId="15cf0915-0f88-429e-9b58-870c023512b9" providerId="ADAL" clId="{B78380ED-145C-40D6-9876-3A2F3A9EEFD8}" dt="2023-11-05T22:23:49.805" v="2358"/>
          <ac:spMkLst>
            <pc:docMk/>
            <pc:sldMk cId="1446229752" sldId="315"/>
            <ac:spMk id="2" creationId="{CA4C59DC-06A0-A439-A8E0-9BE1BFC42310}"/>
          </ac:spMkLst>
        </pc:spChg>
        <pc:spChg chg="del">
          <ac:chgData name="Kaufman,Melissa" userId="15cf0915-0f88-429e-9b58-870c023512b9" providerId="ADAL" clId="{B78380ED-145C-40D6-9876-3A2F3A9EEFD8}" dt="2023-11-05T22:22:44.927" v="2321" actId="26606"/>
          <ac:spMkLst>
            <pc:docMk/>
            <pc:sldMk cId="1446229752" sldId="315"/>
            <ac:spMk id="21" creationId="{A8384FB5-9ADC-4DDC-881B-597D56F5B15D}"/>
          </ac:spMkLst>
        </pc:spChg>
        <pc:spChg chg="del">
          <ac:chgData name="Kaufman,Melissa" userId="15cf0915-0f88-429e-9b58-870c023512b9" providerId="ADAL" clId="{B78380ED-145C-40D6-9876-3A2F3A9EEFD8}" dt="2023-11-05T22:22:44.927" v="2321" actId="26606"/>
          <ac:spMkLst>
            <pc:docMk/>
            <pc:sldMk cId="1446229752" sldId="315"/>
            <ac:spMk id="23" creationId="{1199E1B1-A8C0-4FE8-A5A8-1CB41D69F857}"/>
          </ac:spMkLst>
        </pc:spChg>
        <pc:spChg chg="del">
          <ac:chgData name="Kaufman,Melissa" userId="15cf0915-0f88-429e-9b58-870c023512b9" providerId="ADAL" clId="{B78380ED-145C-40D6-9876-3A2F3A9EEFD8}" dt="2023-11-05T22:22:44.927" v="2321" actId="26606"/>
          <ac:spMkLst>
            <pc:docMk/>
            <pc:sldMk cId="1446229752" sldId="315"/>
            <ac:spMk id="25" creationId="{84A8DE83-DE75-4B41-9DB4-A7EC0B0DEC0B}"/>
          </ac:spMkLst>
        </pc:spChg>
        <pc:spChg chg="del">
          <ac:chgData name="Kaufman,Melissa" userId="15cf0915-0f88-429e-9b58-870c023512b9" providerId="ADAL" clId="{B78380ED-145C-40D6-9876-3A2F3A9EEFD8}" dt="2023-11-05T22:22:44.927" v="2321" actId="26606"/>
          <ac:spMkLst>
            <pc:docMk/>
            <pc:sldMk cId="1446229752" sldId="315"/>
            <ac:spMk id="27" creationId="{A7009A0A-BEF5-4EAC-AF15-E4F9F002E239}"/>
          </ac:spMkLst>
        </pc:spChg>
        <pc:spChg chg="add">
          <ac:chgData name="Kaufman,Melissa" userId="15cf0915-0f88-429e-9b58-870c023512b9" providerId="ADAL" clId="{B78380ED-145C-40D6-9876-3A2F3A9EEFD8}" dt="2023-11-05T22:22:44.927" v="2321" actId="26606"/>
          <ac:spMkLst>
            <pc:docMk/>
            <pc:sldMk cId="1446229752" sldId="315"/>
            <ac:spMk id="32" creationId="{2151139A-886F-4B97-8815-729AD3831BBD}"/>
          </ac:spMkLst>
        </pc:spChg>
        <pc:spChg chg="add">
          <ac:chgData name="Kaufman,Melissa" userId="15cf0915-0f88-429e-9b58-870c023512b9" providerId="ADAL" clId="{B78380ED-145C-40D6-9876-3A2F3A9EEFD8}" dt="2023-11-05T22:22:44.927" v="2321" actId="26606"/>
          <ac:spMkLst>
            <pc:docMk/>
            <pc:sldMk cId="1446229752" sldId="315"/>
            <ac:spMk id="34" creationId="{AB5E08C4-8CDD-4623-A5B8-E998C6DEE3B7}"/>
          </ac:spMkLst>
        </pc:spChg>
        <pc:spChg chg="add">
          <ac:chgData name="Kaufman,Melissa" userId="15cf0915-0f88-429e-9b58-870c023512b9" providerId="ADAL" clId="{B78380ED-145C-40D6-9876-3A2F3A9EEFD8}" dt="2023-11-05T22:22:44.927" v="2321" actId="26606"/>
          <ac:spMkLst>
            <pc:docMk/>
            <pc:sldMk cId="1446229752" sldId="315"/>
            <ac:spMk id="36" creationId="{15F33878-D502-4FFA-8ACE-F2AECDB2A23F}"/>
          </ac:spMkLst>
        </pc:spChg>
        <pc:spChg chg="add">
          <ac:chgData name="Kaufman,Melissa" userId="15cf0915-0f88-429e-9b58-870c023512b9" providerId="ADAL" clId="{B78380ED-145C-40D6-9876-3A2F3A9EEFD8}" dt="2023-11-05T22:22:44.927" v="2321" actId="26606"/>
          <ac:spMkLst>
            <pc:docMk/>
            <pc:sldMk cId="1446229752" sldId="315"/>
            <ac:spMk id="38" creationId="{D3539FEE-81D3-4406-802E-60B20B16F4F6}"/>
          </ac:spMkLst>
        </pc:spChg>
        <pc:spChg chg="add">
          <ac:chgData name="Kaufman,Melissa" userId="15cf0915-0f88-429e-9b58-870c023512b9" providerId="ADAL" clId="{B78380ED-145C-40D6-9876-3A2F3A9EEFD8}" dt="2023-11-05T22:22:44.927" v="2321" actId="26606"/>
          <ac:spMkLst>
            <pc:docMk/>
            <pc:sldMk cId="1446229752" sldId="315"/>
            <ac:spMk id="40" creationId="{DC701763-729E-462F-A5A8-E0DEFEB1E2E4}"/>
          </ac:spMkLst>
        </pc:spChg>
        <pc:picChg chg="add del mod">
          <ac:chgData name="Kaufman,Melissa" userId="15cf0915-0f88-429e-9b58-870c023512b9" providerId="ADAL" clId="{B78380ED-145C-40D6-9876-3A2F3A9EEFD8}" dt="2023-11-05T22:32:38.174" v="2506" actId="478"/>
          <ac:picMkLst>
            <pc:docMk/>
            <pc:sldMk cId="1446229752" sldId="315"/>
            <ac:picMk id="4" creationId="{F8E3D28B-A38C-1DAB-373A-7258582F12BE}"/>
          </ac:picMkLst>
        </pc:picChg>
        <pc:picChg chg="add mod">
          <ac:chgData name="Kaufman,Melissa" userId="15cf0915-0f88-429e-9b58-870c023512b9" providerId="ADAL" clId="{B78380ED-145C-40D6-9876-3A2F3A9EEFD8}" dt="2023-11-05T22:32:46.483" v="2509" actId="1076"/>
          <ac:picMkLst>
            <pc:docMk/>
            <pc:sldMk cId="1446229752" sldId="315"/>
            <ac:picMk id="6" creationId="{2C4E3791-52A2-A445-5147-19E1E21FE83A}"/>
          </ac:picMkLst>
        </pc:picChg>
        <pc:picChg chg="del">
          <ac:chgData name="Kaufman,Melissa" userId="15cf0915-0f88-429e-9b58-870c023512b9" providerId="ADAL" clId="{B78380ED-145C-40D6-9876-3A2F3A9EEFD8}" dt="2023-11-05T22:22:16.402" v="2318" actId="478"/>
          <ac:picMkLst>
            <pc:docMk/>
            <pc:sldMk cId="1446229752" sldId="315"/>
            <ac:picMk id="7" creationId="{E8A9B6CB-443A-1BDB-9CC6-2F5BC05F7A9F}"/>
          </ac:picMkLst>
        </pc:picChg>
      </pc:sldChg>
      <pc:sldChg chg="addSp delSp modSp new mod setBg addAnim delAnim modNotesTx">
        <pc:chgData name="Kaufman,Melissa" userId="15cf0915-0f88-429e-9b58-870c023512b9" providerId="ADAL" clId="{B78380ED-145C-40D6-9876-3A2F3A9EEFD8}" dt="2023-11-05T22:54:48.714" v="3234" actId="113"/>
        <pc:sldMkLst>
          <pc:docMk/>
          <pc:sldMk cId="1890322590" sldId="316"/>
        </pc:sldMkLst>
        <pc:spChg chg="mod">
          <ac:chgData name="Kaufman,Melissa" userId="15cf0915-0f88-429e-9b58-870c023512b9" providerId="ADAL" clId="{B78380ED-145C-40D6-9876-3A2F3A9EEFD8}" dt="2023-11-05T22:54:21.380" v="3232" actId="1076"/>
          <ac:spMkLst>
            <pc:docMk/>
            <pc:sldMk cId="1890322590" sldId="316"/>
            <ac:spMk id="2" creationId="{80DC7574-48B6-2170-2813-DC962BD52C22}"/>
          </ac:spMkLst>
        </pc:spChg>
        <pc:spChg chg="del">
          <ac:chgData name="Kaufman,Melissa" userId="15cf0915-0f88-429e-9b58-870c023512b9" providerId="ADAL" clId="{B78380ED-145C-40D6-9876-3A2F3A9EEFD8}" dt="2023-11-05T22:42:21.840" v="2696" actId="22"/>
          <ac:spMkLst>
            <pc:docMk/>
            <pc:sldMk cId="1890322590" sldId="316"/>
            <ac:spMk id="3" creationId="{42D76E17-460B-D622-6ADF-3EB6F4AE6488}"/>
          </ac:spMkLst>
        </pc:spChg>
        <pc:spChg chg="add del mod">
          <ac:chgData name="Kaufman,Melissa" userId="15cf0915-0f88-429e-9b58-870c023512b9" providerId="ADAL" clId="{B78380ED-145C-40D6-9876-3A2F3A9EEFD8}" dt="2023-11-05T22:43:01.658" v="2698" actId="478"/>
          <ac:spMkLst>
            <pc:docMk/>
            <pc:sldMk cId="1890322590" sldId="316"/>
            <ac:spMk id="7" creationId="{05F834F3-F672-AF30-0790-9E5561F3A29E}"/>
          </ac:spMkLst>
        </pc:spChg>
        <pc:spChg chg="add del">
          <ac:chgData name="Kaufman,Melissa" userId="15cf0915-0f88-429e-9b58-870c023512b9" providerId="ADAL" clId="{B78380ED-145C-40D6-9876-3A2F3A9EEFD8}" dt="2023-11-05T22:43:21.487" v="2702" actId="26606"/>
          <ac:spMkLst>
            <pc:docMk/>
            <pc:sldMk cId="1890322590" sldId="316"/>
            <ac:spMk id="14" creationId="{49B447FE-DDA9-4B30-828A-59FC569124E2}"/>
          </ac:spMkLst>
        </pc:spChg>
        <pc:spChg chg="add del">
          <ac:chgData name="Kaufman,Melissa" userId="15cf0915-0f88-429e-9b58-870c023512b9" providerId="ADAL" clId="{B78380ED-145C-40D6-9876-3A2F3A9EEFD8}" dt="2023-11-05T22:43:21.487" v="2702" actId="26606"/>
          <ac:spMkLst>
            <pc:docMk/>
            <pc:sldMk cId="1890322590" sldId="316"/>
            <ac:spMk id="16" creationId="{C3D487F7-9050-4871-B351-34A72ADB296C}"/>
          </ac:spMkLst>
        </pc:spChg>
        <pc:spChg chg="add del">
          <ac:chgData name="Kaufman,Melissa" userId="15cf0915-0f88-429e-9b58-870c023512b9" providerId="ADAL" clId="{B78380ED-145C-40D6-9876-3A2F3A9EEFD8}" dt="2023-11-05T22:43:21.487" v="2702" actId="26606"/>
          <ac:spMkLst>
            <pc:docMk/>
            <pc:sldMk cId="1890322590" sldId="316"/>
            <ac:spMk id="18" creationId="{F43C27DD-EF6A-4C48-9669-C2970E71A814}"/>
          </ac:spMkLst>
        </pc:spChg>
        <pc:spChg chg="add mod ord">
          <ac:chgData name="Kaufman,Melissa" userId="15cf0915-0f88-429e-9b58-870c023512b9" providerId="ADAL" clId="{B78380ED-145C-40D6-9876-3A2F3A9EEFD8}" dt="2023-11-05T22:54:40.733" v="3233" actId="207"/>
          <ac:spMkLst>
            <pc:docMk/>
            <pc:sldMk cId="1890322590" sldId="316"/>
            <ac:spMk id="19" creationId="{D7DB1C04-6B6E-0D81-C2D0-66E59E63DEC7}"/>
          </ac:spMkLst>
        </pc:spChg>
        <pc:spChg chg="add del">
          <ac:chgData name="Kaufman,Melissa" userId="15cf0915-0f88-429e-9b58-870c023512b9" providerId="ADAL" clId="{B78380ED-145C-40D6-9876-3A2F3A9EEFD8}" dt="2023-11-05T22:43:21.487" v="2702" actId="26606"/>
          <ac:spMkLst>
            <pc:docMk/>
            <pc:sldMk cId="1890322590" sldId="316"/>
            <ac:spMk id="20" creationId="{05A1AA86-B7E6-4C02-AA34-F1A25CD4CCBD}"/>
          </ac:spMkLst>
        </pc:spChg>
        <pc:spChg chg="add del">
          <ac:chgData name="Kaufman,Melissa" userId="15cf0915-0f88-429e-9b58-870c023512b9" providerId="ADAL" clId="{B78380ED-145C-40D6-9876-3A2F3A9EEFD8}" dt="2023-11-05T22:43:21.487" v="2702" actId="26606"/>
          <ac:spMkLst>
            <pc:docMk/>
            <pc:sldMk cId="1890322590" sldId="316"/>
            <ac:spMk id="22" creationId="{86C3B9CB-4E48-4726-B7B9-9E02F71B150F}"/>
          </ac:spMkLst>
        </pc:spChg>
        <pc:spChg chg="add del">
          <ac:chgData name="Kaufman,Melissa" userId="15cf0915-0f88-429e-9b58-870c023512b9" providerId="ADAL" clId="{B78380ED-145C-40D6-9876-3A2F3A9EEFD8}" dt="2023-11-05T22:43:21.487" v="2702" actId="26606"/>
          <ac:spMkLst>
            <pc:docMk/>
            <pc:sldMk cId="1890322590" sldId="316"/>
            <ac:spMk id="24" creationId="{C84384FE-1C88-4CAA-8FB8-2313A3AE734D}"/>
          </ac:spMkLst>
        </pc:spChg>
        <pc:picChg chg="add del mod ord">
          <ac:chgData name="Kaufman,Melissa" userId="15cf0915-0f88-429e-9b58-870c023512b9" providerId="ADAL" clId="{B78380ED-145C-40D6-9876-3A2F3A9EEFD8}" dt="2023-11-05T22:42:58.919" v="2697" actId="478"/>
          <ac:picMkLst>
            <pc:docMk/>
            <pc:sldMk cId="1890322590" sldId="316"/>
            <ac:picMk id="5" creationId="{70E0A357-A2D4-9E1B-4AE7-FE07F721BEFC}"/>
          </ac:picMkLst>
        </pc:picChg>
        <pc:picChg chg="add mod">
          <ac:chgData name="Kaufman,Melissa" userId="15cf0915-0f88-429e-9b58-870c023512b9" providerId="ADAL" clId="{B78380ED-145C-40D6-9876-3A2F3A9EEFD8}" dt="2023-11-05T22:43:53.580" v="2703" actId="1076"/>
          <ac:picMkLst>
            <pc:docMk/>
            <pc:sldMk cId="1890322590" sldId="316"/>
            <ac:picMk id="9" creationId="{BEF1C9D6-415A-EF31-73DF-F655DEF0DCBE}"/>
          </ac:picMkLst>
        </pc:picChg>
        <pc:picChg chg="add mod">
          <ac:chgData name="Kaufman,Melissa" userId="15cf0915-0f88-429e-9b58-870c023512b9" providerId="ADAL" clId="{B78380ED-145C-40D6-9876-3A2F3A9EEFD8}" dt="2023-11-05T22:44:00.640" v="2707" actId="1076"/>
          <ac:picMkLst>
            <pc:docMk/>
            <pc:sldMk cId="1890322590" sldId="316"/>
            <ac:picMk id="11" creationId="{9F397084-0C4E-DA69-01E6-4FE2C80F8009}"/>
          </ac:picMkLst>
        </pc:picChg>
        <pc:cxnChg chg="add mod ord">
          <ac:chgData name="Kaufman,Melissa" userId="15cf0915-0f88-429e-9b58-870c023512b9" providerId="ADAL" clId="{B78380ED-145C-40D6-9876-3A2F3A9EEFD8}" dt="2023-11-05T22:44:42.659" v="2738" actId="14100"/>
          <ac:cxnSpMkLst>
            <pc:docMk/>
            <pc:sldMk cId="1890322590" sldId="316"/>
            <ac:cxnSpMk id="13" creationId="{34462E6B-B099-0483-2661-39727474AA2F}"/>
          </ac:cxnSpMkLst>
        </pc:cxnChg>
      </pc:sldChg>
      <pc:sldChg chg="delSp modSp add del mod ord modNotesTx">
        <pc:chgData name="Kaufman,Melissa" userId="15cf0915-0f88-429e-9b58-870c023512b9" providerId="ADAL" clId="{B78380ED-145C-40D6-9876-3A2F3A9EEFD8}" dt="2023-11-05T22:33:46.133" v="2517" actId="47"/>
        <pc:sldMkLst>
          <pc:docMk/>
          <pc:sldMk cId="2465363328" sldId="316"/>
        </pc:sldMkLst>
        <pc:picChg chg="del mod">
          <ac:chgData name="Kaufman,Melissa" userId="15cf0915-0f88-429e-9b58-870c023512b9" providerId="ADAL" clId="{B78380ED-145C-40D6-9876-3A2F3A9EEFD8}" dt="2023-11-05T22:33:44.289" v="2516" actId="478"/>
          <ac:picMkLst>
            <pc:docMk/>
            <pc:sldMk cId="2465363328" sldId="316"/>
            <ac:picMk id="4" creationId="{F8E3D28B-A38C-1DAB-373A-7258582F12BE}"/>
          </ac:picMkLst>
        </pc:picChg>
        <pc:picChg chg="del">
          <ac:chgData name="Kaufman,Melissa" userId="15cf0915-0f88-429e-9b58-870c023512b9" providerId="ADAL" clId="{B78380ED-145C-40D6-9876-3A2F3A9EEFD8}" dt="2023-11-05T22:32:17.438" v="2502" actId="478"/>
          <ac:picMkLst>
            <pc:docMk/>
            <pc:sldMk cId="2465363328" sldId="316"/>
            <ac:picMk id="6" creationId="{2C4E3791-52A2-A445-5147-19E1E21FE83A}"/>
          </ac:picMkLst>
        </pc:picChg>
      </pc:sldChg>
      <pc:sldChg chg="modSp add mod ord">
        <pc:chgData name="Kaufman,Melissa" userId="15cf0915-0f88-429e-9b58-870c023512b9" providerId="ADAL" clId="{B78380ED-145C-40D6-9876-3A2F3A9EEFD8}" dt="2023-11-05T23:06:48.172" v="3247" actId="113"/>
        <pc:sldMkLst>
          <pc:docMk/>
          <pc:sldMk cId="1963013496" sldId="317"/>
        </pc:sldMkLst>
        <pc:spChg chg="mod">
          <ac:chgData name="Kaufman,Melissa" userId="15cf0915-0f88-429e-9b58-870c023512b9" providerId="ADAL" clId="{B78380ED-145C-40D6-9876-3A2F3A9EEFD8}" dt="2023-11-05T23:06:48.172" v="3247" actId="113"/>
          <ac:spMkLst>
            <pc:docMk/>
            <pc:sldMk cId="1963013496" sldId="317"/>
            <ac:spMk id="3" creationId="{6FBC2F1C-E265-4EBE-EF2C-E0BA805E8E51}"/>
          </ac:spMkLst>
        </pc:spChg>
      </pc:sldChg>
      <pc:sldChg chg="addSp delSp modSp new del mod">
        <pc:chgData name="Kaufman,Melissa" userId="15cf0915-0f88-429e-9b58-870c023512b9" providerId="ADAL" clId="{B78380ED-145C-40D6-9876-3A2F3A9EEFD8}" dt="2023-11-05T23:28:14.987" v="3348" actId="47"/>
        <pc:sldMkLst>
          <pc:docMk/>
          <pc:sldMk cId="2003705814" sldId="318"/>
        </pc:sldMkLst>
        <pc:spChg chg="mod">
          <ac:chgData name="Kaufman,Melissa" userId="15cf0915-0f88-429e-9b58-870c023512b9" providerId="ADAL" clId="{B78380ED-145C-40D6-9876-3A2F3A9EEFD8}" dt="2023-11-05T23:24:35.619" v="3281" actId="20577"/>
          <ac:spMkLst>
            <pc:docMk/>
            <pc:sldMk cId="2003705814" sldId="318"/>
            <ac:spMk id="2" creationId="{E0F9355A-1D82-FADB-9D52-5312CD9EF4BF}"/>
          </ac:spMkLst>
        </pc:spChg>
        <pc:spChg chg="del">
          <ac:chgData name="Kaufman,Melissa" userId="15cf0915-0f88-429e-9b58-870c023512b9" providerId="ADAL" clId="{B78380ED-145C-40D6-9876-3A2F3A9EEFD8}" dt="2023-11-05T23:24:30.422" v="3264" actId="22"/>
          <ac:spMkLst>
            <pc:docMk/>
            <pc:sldMk cId="2003705814" sldId="318"/>
            <ac:spMk id="3" creationId="{90ACD0A9-8C99-19F9-0AF2-80C4F41CA22C}"/>
          </ac:spMkLst>
        </pc:spChg>
        <pc:picChg chg="add mod ord">
          <ac:chgData name="Kaufman,Melissa" userId="15cf0915-0f88-429e-9b58-870c023512b9" providerId="ADAL" clId="{B78380ED-145C-40D6-9876-3A2F3A9EEFD8}" dt="2023-11-05T23:24:30.422" v="3264" actId="22"/>
          <ac:picMkLst>
            <pc:docMk/>
            <pc:sldMk cId="2003705814" sldId="318"/>
            <ac:picMk id="5" creationId="{9D3F6E08-E974-9B84-D91D-024FDC626A1D}"/>
          </ac:picMkLst>
        </pc:picChg>
      </pc:sldChg>
      <pc:sldChg chg="addSp delSp modSp add mod ord modNotesTx">
        <pc:chgData name="Kaufman,Melissa" userId="15cf0915-0f88-429e-9b58-870c023512b9" providerId="ADAL" clId="{B78380ED-145C-40D6-9876-3A2F3A9EEFD8}" dt="2023-11-06T13:34:39.781" v="4249" actId="20577"/>
        <pc:sldMkLst>
          <pc:docMk/>
          <pc:sldMk cId="3662237511" sldId="319"/>
        </pc:sldMkLst>
        <pc:spChg chg="add mod">
          <ac:chgData name="Kaufman,Melissa" userId="15cf0915-0f88-429e-9b58-870c023512b9" providerId="ADAL" clId="{B78380ED-145C-40D6-9876-3A2F3A9EEFD8}" dt="2023-11-05T23:27:52.315" v="3332" actId="692"/>
          <ac:spMkLst>
            <pc:docMk/>
            <pc:sldMk cId="3662237511" sldId="319"/>
            <ac:spMk id="7" creationId="{025030D8-0016-719B-5D8C-05C3CDCA50E1}"/>
          </ac:spMkLst>
        </pc:spChg>
        <pc:picChg chg="add del mod">
          <ac:chgData name="Kaufman,Melissa" userId="15cf0915-0f88-429e-9b58-870c023512b9" providerId="ADAL" clId="{B78380ED-145C-40D6-9876-3A2F3A9EEFD8}" dt="2023-11-05T23:26:06.474" v="3293" actId="478"/>
          <ac:picMkLst>
            <pc:docMk/>
            <pc:sldMk cId="3662237511" sldId="319"/>
            <ac:picMk id="3" creationId="{09333620-31A3-D1EA-2D29-B93C7C838100}"/>
          </ac:picMkLst>
        </pc:picChg>
        <pc:picChg chg="mod ord modCrop">
          <ac:chgData name="Kaufman,Melissa" userId="15cf0915-0f88-429e-9b58-870c023512b9" providerId="ADAL" clId="{B78380ED-145C-40D6-9876-3A2F3A9EEFD8}" dt="2023-11-05T23:27:12.323" v="3305" actId="1076"/>
          <ac:picMkLst>
            <pc:docMk/>
            <pc:sldMk cId="3662237511" sldId="319"/>
            <ac:picMk id="5" creationId="{4BCAF591-9315-A5E5-1C15-47AB00C9CE96}"/>
          </ac:picMkLst>
        </pc:picChg>
        <pc:picChg chg="add mod">
          <ac:chgData name="Kaufman,Melissa" userId="15cf0915-0f88-429e-9b58-870c023512b9" providerId="ADAL" clId="{B78380ED-145C-40D6-9876-3A2F3A9EEFD8}" dt="2023-11-05T23:28:07.188" v="3347" actId="692"/>
          <ac:picMkLst>
            <pc:docMk/>
            <pc:sldMk cId="3662237511" sldId="319"/>
            <ac:picMk id="6" creationId="{E2433C40-0BEB-52E7-B3A0-8458C287ACBF}"/>
          </ac:picMkLst>
        </pc:picChg>
      </pc:sldChg>
      <pc:sldChg chg="addSp delSp modSp new mod setBg modNotesTx">
        <pc:chgData name="Kaufman,Melissa" userId="15cf0915-0f88-429e-9b58-870c023512b9" providerId="ADAL" clId="{B78380ED-145C-40D6-9876-3A2F3A9EEFD8}" dt="2023-11-06T01:35:28.516" v="3848" actId="313"/>
        <pc:sldMkLst>
          <pc:docMk/>
          <pc:sldMk cId="710019921" sldId="320"/>
        </pc:sldMkLst>
        <pc:spChg chg="mod">
          <ac:chgData name="Kaufman,Melissa" userId="15cf0915-0f88-429e-9b58-870c023512b9" providerId="ADAL" clId="{B78380ED-145C-40D6-9876-3A2F3A9EEFD8}" dt="2023-11-06T01:34:22.907" v="3654" actId="26606"/>
          <ac:spMkLst>
            <pc:docMk/>
            <pc:sldMk cId="710019921" sldId="320"/>
            <ac:spMk id="2" creationId="{7BD1EB29-53B6-D501-12C1-084C8E635E90}"/>
          </ac:spMkLst>
        </pc:spChg>
        <pc:spChg chg="del mod">
          <ac:chgData name="Kaufman,Melissa" userId="15cf0915-0f88-429e-9b58-870c023512b9" providerId="ADAL" clId="{B78380ED-145C-40D6-9876-3A2F3A9EEFD8}" dt="2023-11-06T01:34:03.233" v="3652" actId="26606"/>
          <ac:spMkLst>
            <pc:docMk/>
            <pc:sldMk cId="710019921" sldId="320"/>
            <ac:spMk id="3" creationId="{0A65D45D-0471-1293-B93E-2C4854A462DD}"/>
          </ac:spMkLst>
        </pc:spChg>
        <pc:spChg chg="add del">
          <ac:chgData name="Kaufman,Melissa" userId="15cf0915-0f88-429e-9b58-870c023512b9" providerId="ADAL" clId="{B78380ED-145C-40D6-9876-3A2F3A9EEFD8}" dt="2023-11-06T01:34:15.450" v="3653" actId="26606"/>
          <ac:spMkLst>
            <pc:docMk/>
            <pc:sldMk cId="710019921" sldId="320"/>
            <ac:spMk id="9" creationId="{BACC6370-2D7E-4714-9D71-7542949D7D5D}"/>
          </ac:spMkLst>
        </pc:spChg>
        <pc:spChg chg="add del">
          <ac:chgData name="Kaufman,Melissa" userId="15cf0915-0f88-429e-9b58-870c023512b9" providerId="ADAL" clId="{B78380ED-145C-40D6-9876-3A2F3A9EEFD8}" dt="2023-11-06T01:34:15.450" v="3653" actId="26606"/>
          <ac:spMkLst>
            <pc:docMk/>
            <pc:sldMk cId="710019921" sldId="320"/>
            <ac:spMk id="11" creationId="{F68B3F68-107C-434F-AA38-110D5EA91B85}"/>
          </ac:spMkLst>
        </pc:spChg>
        <pc:spChg chg="add del">
          <ac:chgData name="Kaufman,Melissa" userId="15cf0915-0f88-429e-9b58-870c023512b9" providerId="ADAL" clId="{B78380ED-145C-40D6-9876-3A2F3A9EEFD8}" dt="2023-11-06T01:34:15.450" v="3653" actId="26606"/>
          <ac:spMkLst>
            <pc:docMk/>
            <pc:sldMk cId="710019921" sldId="320"/>
            <ac:spMk id="13" creationId="{AAD0DBB9-1A4B-4391-81D4-CB19F9AB918A}"/>
          </ac:spMkLst>
        </pc:spChg>
        <pc:spChg chg="add del">
          <ac:chgData name="Kaufman,Melissa" userId="15cf0915-0f88-429e-9b58-870c023512b9" providerId="ADAL" clId="{B78380ED-145C-40D6-9876-3A2F3A9EEFD8}" dt="2023-11-06T01:34:15.450" v="3653" actId="26606"/>
          <ac:spMkLst>
            <pc:docMk/>
            <pc:sldMk cId="710019921" sldId="320"/>
            <ac:spMk id="15" creationId="{063BBA22-50EA-4C4D-BE05-F1CE4E63AA56}"/>
          </ac:spMkLst>
        </pc:spChg>
        <pc:spChg chg="add del">
          <ac:chgData name="Kaufman,Melissa" userId="15cf0915-0f88-429e-9b58-870c023512b9" providerId="ADAL" clId="{B78380ED-145C-40D6-9876-3A2F3A9EEFD8}" dt="2023-11-06T01:34:22.907" v="3654" actId="26606"/>
          <ac:spMkLst>
            <pc:docMk/>
            <pc:sldMk cId="710019921" sldId="320"/>
            <ac:spMk id="20" creationId="{BACC6370-2D7E-4714-9D71-7542949D7D5D}"/>
          </ac:spMkLst>
        </pc:spChg>
        <pc:spChg chg="add del">
          <ac:chgData name="Kaufman,Melissa" userId="15cf0915-0f88-429e-9b58-870c023512b9" providerId="ADAL" clId="{B78380ED-145C-40D6-9876-3A2F3A9EEFD8}" dt="2023-11-06T01:34:22.907" v="3654" actId="26606"/>
          <ac:spMkLst>
            <pc:docMk/>
            <pc:sldMk cId="710019921" sldId="320"/>
            <ac:spMk id="22" creationId="{F68B3F68-107C-434F-AA38-110D5EA91B85}"/>
          </ac:spMkLst>
        </pc:spChg>
        <pc:spChg chg="add del">
          <ac:chgData name="Kaufman,Melissa" userId="15cf0915-0f88-429e-9b58-870c023512b9" providerId="ADAL" clId="{B78380ED-145C-40D6-9876-3A2F3A9EEFD8}" dt="2023-11-06T01:34:22.907" v="3654" actId="26606"/>
          <ac:spMkLst>
            <pc:docMk/>
            <pc:sldMk cId="710019921" sldId="320"/>
            <ac:spMk id="24" creationId="{AAD0DBB9-1A4B-4391-81D4-CB19F9AB918A}"/>
          </ac:spMkLst>
        </pc:spChg>
        <pc:spChg chg="add del">
          <ac:chgData name="Kaufman,Melissa" userId="15cf0915-0f88-429e-9b58-870c023512b9" providerId="ADAL" clId="{B78380ED-145C-40D6-9876-3A2F3A9EEFD8}" dt="2023-11-06T01:34:22.907" v="3654" actId="26606"/>
          <ac:spMkLst>
            <pc:docMk/>
            <pc:sldMk cId="710019921" sldId="320"/>
            <ac:spMk id="26" creationId="{063BBA22-50EA-4C4D-BE05-F1CE4E63AA56}"/>
          </ac:spMkLst>
        </pc:spChg>
        <pc:spChg chg="add del">
          <ac:chgData name="Kaufman,Melissa" userId="15cf0915-0f88-429e-9b58-870c023512b9" providerId="ADAL" clId="{B78380ED-145C-40D6-9876-3A2F3A9EEFD8}" dt="2023-11-06T01:34:33.667" v="3656" actId="26606"/>
          <ac:spMkLst>
            <pc:docMk/>
            <pc:sldMk cId="710019921" sldId="320"/>
            <ac:spMk id="32" creationId="{BACC6370-2D7E-4714-9D71-7542949D7D5D}"/>
          </ac:spMkLst>
        </pc:spChg>
        <pc:spChg chg="add del">
          <ac:chgData name="Kaufman,Melissa" userId="15cf0915-0f88-429e-9b58-870c023512b9" providerId="ADAL" clId="{B78380ED-145C-40D6-9876-3A2F3A9EEFD8}" dt="2023-11-06T01:34:33.667" v="3656" actId="26606"/>
          <ac:spMkLst>
            <pc:docMk/>
            <pc:sldMk cId="710019921" sldId="320"/>
            <ac:spMk id="34" creationId="{F68B3F68-107C-434F-AA38-110D5EA91B85}"/>
          </ac:spMkLst>
        </pc:spChg>
        <pc:spChg chg="add del">
          <ac:chgData name="Kaufman,Melissa" userId="15cf0915-0f88-429e-9b58-870c023512b9" providerId="ADAL" clId="{B78380ED-145C-40D6-9876-3A2F3A9EEFD8}" dt="2023-11-06T01:34:33.667" v="3656" actId="26606"/>
          <ac:spMkLst>
            <pc:docMk/>
            <pc:sldMk cId="710019921" sldId="320"/>
            <ac:spMk id="36" creationId="{AAD0DBB9-1A4B-4391-81D4-CB19F9AB918A}"/>
          </ac:spMkLst>
        </pc:spChg>
        <pc:spChg chg="add del">
          <ac:chgData name="Kaufman,Melissa" userId="15cf0915-0f88-429e-9b58-870c023512b9" providerId="ADAL" clId="{B78380ED-145C-40D6-9876-3A2F3A9EEFD8}" dt="2023-11-06T01:34:33.667" v="3656" actId="26606"/>
          <ac:spMkLst>
            <pc:docMk/>
            <pc:sldMk cId="710019921" sldId="320"/>
            <ac:spMk id="38" creationId="{063BBA22-50EA-4C4D-BE05-F1CE4E63AA56}"/>
          </ac:spMkLst>
        </pc:spChg>
        <pc:spChg chg="add del">
          <ac:chgData name="Kaufman,Melissa" userId="15cf0915-0f88-429e-9b58-870c023512b9" providerId="ADAL" clId="{B78380ED-145C-40D6-9876-3A2F3A9EEFD8}" dt="2023-11-06T01:34:33.667" v="3656" actId="26606"/>
          <ac:spMkLst>
            <pc:docMk/>
            <pc:sldMk cId="710019921" sldId="320"/>
            <ac:spMk id="43" creationId="{BACC6370-2D7E-4714-9D71-7542949D7D5D}"/>
          </ac:spMkLst>
        </pc:spChg>
        <pc:spChg chg="add del">
          <ac:chgData name="Kaufman,Melissa" userId="15cf0915-0f88-429e-9b58-870c023512b9" providerId="ADAL" clId="{B78380ED-145C-40D6-9876-3A2F3A9EEFD8}" dt="2023-11-06T01:34:33.667" v="3656" actId="26606"/>
          <ac:spMkLst>
            <pc:docMk/>
            <pc:sldMk cId="710019921" sldId="320"/>
            <ac:spMk id="45" creationId="{F68B3F68-107C-434F-AA38-110D5EA91B85}"/>
          </ac:spMkLst>
        </pc:spChg>
        <pc:spChg chg="add del">
          <ac:chgData name="Kaufman,Melissa" userId="15cf0915-0f88-429e-9b58-870c023512b9" providerId="ADAL" clId="{B78380ED-145C-40D6-9876-3A2F3A9EEFD8}" dt="2023-11-06T01:34:33.667" v="3656" actId="26606"/>
          <ac:spMkLst>
            <pc:docMk/>
            <pc:sldMk cId="710019921" sldId="320"/>
            <ac:spMk id="47" creationId="{AAD0DBB9-1A4B-4391-81D4-CB19F9AB918A}"/>
          </ac:spMkLst>
        </pc:spChg>
        <pc:spChg chg="add del">
          <ac:chgData name="Kaufman,Melissa" userId="15cf0915-0f88-429e-9b58-870c023512b9" providerId="ADAL" clId="{B78380ED-145C-40D6-9876-3A2F3A9EEFD8}" dt="2023-11-06T01:34:33.667" v="3656" actId="26606"/>
          <ac:spMkLst>
            <pc:docMk/>
            <pc:sldMk cId="710019921" sldId="320"/>
            <ac:spMk id="49" creationId="{063BBA22-50EA-4C4D-BE05-F1CE4E63AA56}"/>
          </ac:spMkLst>
        </pc:spChg>
        <pc:graphicFrameChg chg="add del mod modGraphic">
          <ac:chgData name="Kaufman,Melissa" userId="15cf0915-0f88-429e-9b58-870c023512b9" providerId="ADAL" clId="{B78380ED-145C-40D6-9876-3A2F3A9EEFD8}" dt="2023-11-06T01:34:22.907" v="3654" actId="26606"/>
          <ac:graphicFrameMkLst>
            <pc:docMk/>
            <pc:sldMk cId="710019921" sldId="320"/>
            <ac:graphicFrameMk id="5" creationId="{E148014B-659B-D042-6B40-97F28146FC02}"/>
          </ac:graphicFrameMkLst>
        </pc:graphicFrameChg>
        <pc:graphicFrameChg chg="add mod modGraphic">
          <ac:chgData name="Kaufman,Melissa" userId="15cf0915-0f88-429e-9b58-870c023512b9" providerId="ADAL" clId="{B78380ED-145C-40D6-9876-3A2F3A9EEFD8}" dt="2023-11-06T01:35:22.838" v="3847" actId="20577"/>
          <ac:graphicFrameMkLst>
            <pc:docMk/>
            <pc:sldMk cId="710019921" sldId="320"/>
            <ac:graphicFrameMk id="28" creationId="{7B0A9E60-D1C5-E9B3-D0F7-6BF1717ADF19}"/>
          </ac:graphicFrameMkLst>
        </pc:graphicFrameChg>
      </pc:sldChg>
      <pc:sldChg chg="addSp modSp new mod setBg modNotesTx">
        <pc:chgData name="Kaufman,Melissa" userId="15cf0915-0f88-429e-9b58-870c023512b9" providerId="ADAL" clId="{B78380ED-145C-40D6-9876-3A2F3A9EEFD8}" dt="2023-11-06T13:49:42.534" v="5405" actId="20577"/>
        <pc:sldMkLst>
          <pc:docMk/>
          <pc:sldMk cId="1787086489" sldId="321"/>
        </pc:sldMkLst>
        <pc:spChg chg="mod">
          <ac:chgData name="Kaufman,Melissa" userId="15cf0915-0f88-429e-9b58-870c023512b9" providerId="ADAL" clId="{B78380ED-145C-40D6-9876-3A2F3A9EEFD8}" dt="2023-11-06T13:47:52.756" v="4874" actId="26606"/>
          <ac:spMkLst>
            <pc:docMk/>
            <pc:sldMk cId="1787086489" sldId="321"/>
            <ac:spMk id="2" creationId="{B2481246-E3C8-9B84-68AA-39253D017F16}"/>
          </ac:spMkLst>
        </pc:spChg>
        <pc:spChg chg="mod">
          <ac:chgData name="Kaufman,Melissa" userId="15cf0915-0f88-429e-9b58-870c023512b9" providerId="ADAL" clId="{B78380ED-145C-40D6-9876-3A2F3A9EEFD8}" dt="2023-11-06T13:47:52.756" v="4874" actId="26606"/>
          <ac:spMkLst>
            <pc:docMk/>
            <pc:sldMk cId="1787086489" sldId="321"/>
            <ac:spMk id="3" creationId="{D7321BA6-5679-0ED0-F6AD-D1B99A55C32C}"/>
          </ac:spMkLst>
        </pc:spChg>
        <pc:spChg chg="add">
          <ac:chgData name="Kaufman,Melissa" userId="15cf0915-0f88-429e-9b58-870c023512b9" providerId="ADAL" clId="{B78380ED-145C-40D6-9876-3A2F3A9EEFD8}" dt="2023-11-06T13:47:52.756" v="4874" actId="26606"/>
          <ac:spMkLst>
            <pc:docMk/>
            <pc:sldMk cId="1787086489" sldId="321"/>
            <ac:spMk id="8" creationId="{577D6B2E-37A3-429E-A37C-F30ED6487282}"/>
          </ac:spMkLst>
        </pc:spChg>
        <pc:spChg chg="add">
          <ac:chgData name="Kaufman,Melissa" userId="15cf0915-0f88-429e-9b58-870c023512b9" providerId="ADAL" clId="{B78380ED-145C-40D6-9876-3A2F3A9EEFD8}" dt="2023-11-06T13:47:52.756" v="4874" actId="26606"/>
          <ac:spMkLst>
            <pc:docMk/>
            <pc:sldMk cId="1787086489" sldId="321"/>
            <ac:spMk id="10" creationId="{5CEAD642-85CF-4750-8432-7C80C901F001}"/>
          </ac:spMkLst>
        </pc:spChg>
        <pc:spChg chg="add">
          <ac:chgData name="Kaufman,Melissa" userId="15cf0915-0f88-429e-9b58-870c023512b9" providerId="ADAL" clId="{B78380ED-145C-40D6-9876-3A2F3A9EEFD8}" dt="2023-11-06T13:47:52.756" v="4874" actId="26606"/>
          <ac:spMkLst>
            <pc:docMk/>
            <pc:sldMk cId="1787086489" sldId="321"/>
            <ac:spMk id="12" creationId="{FA33EEAE-15D5-4119-8C1E-89D943F911EF}"/>
          </ac:spMkLst>
        </pc:spChg>
        <pc:spChg chg="add">
          <ac:chgData name="Kaufman,Melissa" userId="15cf0915-0f88-429e-9b58-870c023512b9" providerId="ADAL" clId="{B78380ED-145C-40D6-9876-3A2F3A9EEFD8}" dt="2023-11-06T13:47:52.756" v="4874" actId="26606"/>
          <ac:spMkLst>
            <pc:docMk/>
            <pc:sldMk cId="1787086489" sldId="321"/>
            <ac:spMk id="14" creationId="{730D8B3B-9B80-4025-B934-26DC7D7CD231}"/>
          </ac:spMkLst>
        </pc:spChg>
        <pc:spChg chg="add">
          <ac:chgData name="Kaufman,Melissa" userId="15cf0915-0f88-429e-9b58-870c023512b9" providerId="ADAL" clId="{B78380ED-145C-40D6-9876-3A2F3A9EEFD8}" dt="2023-11-06T13:47:52.756" v="4874" actId="26606"/>
          <ac:spMkLst>
            <pc:docMk/>
            <pc:sldMk cId="1787086489" sldId="321"/>
            <ac:spMk id="16" creationId="{1064D5D5-227B-4F66-9AEA-46F570E793BD}"/>
          </ac:spMkLst>
        </pc:spChg>
        <pc:spChg chg="add">
          <ac:chgData name="Kaufman,Melissa" userId="15cf0915-0f88-429e-9b58-870c023512b9" providerId="ADAL" clId="{B78380ED-145C-40D6-9876-3A2F3A9EEFD8}" dt="2023-11-06T13:47:52.756" v="4874" actId="26606"/>
          <ac:spMkLst>
            <pc:docMk/>
            <pc:sldMk cId="1787086489" sldId="321"/>
            <ac:spMk id="18" creationId="{646B67A4-D328-4747-A82B-65E84FA46368}"/>
          </ac:spMkLst>
        </pc:spChg>
        <pc:spChg chg="add">
          <ac:chgData name="Kaufman,Melissa" userId="15cf0915-0f88-429e-9b58-870c023512b9" providerId="ADAL" clId="{B78380ED-145C-40D6-9876-3A2F3A9EEFD8}" dt="2023-11-06T13:47:52.756" v="4874" actId="26606"/>
          <ac:spMkLst>
            <pc:docMk/>
            <pc:sldMk cId="1787086489" sldId="321"/>
            <ac:spMk id="20" creationId="{B5A1B09C-1565-46F8-B70F-621C5EB48A09}"/>
          </ac:spMkLst>
        </pc:spChg>
        <pc:spChg chg="add">
          <ac:chgData name="Kaufman,Melissa" userId="15cf0915-0f88-429e-9b58-870c023512b9" providerId="ADAL" clId="{B78380ED-145C-40D6-9876-3A2F3A9EEFD8}" dt="2023-11-06T13:47:52.756" v="4874" actId="26606"/>
          <ac:spMkLst>
            <pc:docMk/>
            <pc:sldMk cId="1787086489" sldId="321"/>
            <ac:spMk id="22" creationId="{8C516CC8-80AC-446C-A56E-9F54B7210402}"/>
          </ac:spMkLst>
        </pc:spChg>
      </pc:sldChg>
      <pc:sldChg chg="modSp new del mod">
        <pc:chgData name="Kaufman,Melissa" userId="15cf0915-0f88-429e-9b58-870c023512b9" providerId="ADAL" clId="{B78380ED-145C-40D6-9876-3A2F3A9EEFD8}" dt="2023-11-06T13:47:09.689" v="4760" actId="47"/>
        <pc:sldMkLst>
          <pc:docMk/>
          <pc:sldMk cId="2184450724" sldId="321"/>
        </pc:sldMkLst>
        <pc:spChg chg="mod">
          <ac:chgData name="Kaufman,Melissa" userId="15cf0915-0f88-429e-9b58-870c023512b9" providerId="ADAL" clId="{B78380ED-145C-40D6-9876-3A2F3A9EEFD8}" dt="2023-11-06T13:47:05.648" v="4759" actId="20577"/>
          <ac:spMkLst>
            <pc:docMk/>
            <pc:sldMk cId="2184450724" sldId="321"/>
            <ac:spMk id="2" creationId="{81D93432-3B74-9BC6-5F1F-740227E9119C}"/>
          </ac:spMkLst>
        </pc:spChg>
      </pc:sldChg>
      <pc:sldMasterChg chg="setBg modSldLayout">
        <pc:chgData name="Kaufman,Melissa" userId="15cf0915-0f88-429e-9b58-870c023512b9" providerId="ADAL" clId="{B78380ED-145C-40D6-9876-3A2F3A9EEFD8}" dt="2023-11-02T16:41:05.349" v="72"/>
        <pc:sldMasterMkLst>
          <pc:docMk/>
          <pc:sldMasterMk cId="1193857475" sldId="2147483713"/>
        </pc:sldMasterMkLst>
        <pc:sldLayoutChg chg="setBg">
          <pc:chgData name="Kaufman,Melissa" userId="15cf0915-0f88-429e-9b58-870c023512b9" providerId="ADAL" clId="{B78380ED-145C-40D6-9876-3A2F3A9EEFD8}" dt="2023-11-02T16:41:05.349" v="72"/>
          <pc:sldLayoutMkLst>
            <pc:docMk/>
            <pc:sldMasterMk cId="1193857475" sldId="2147483713"/>
            <pc:sldLayoutMk cId="3424907037" sldId="2147483714"/>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1953384179" sldId="2147483715"/>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1291999613" sldId="2147483716"/>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3601629778" sldId="2147483717"/>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3952587307" sldId="2147483718"/>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897612534" sldId="2147483719"/>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3802539508" sldId="2147483720"/>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273469358" sldId="2147483721"/>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514019114" sldId="2147483722"/>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984709585" sldId="2147483723"/>
          </pc:sldLayoutMkLst>
        </pc:sldLayoutChg>
        <pc:sldLayoutChg chg="setBg">
          <pc:chgData name="Kaufman,Melissa" userId="15cf0915-0f88-429e-9b58-870c023512b9" providerId="ADAL" clId="{B78380ED-145C-40D6-9876-3A2F3A9EEFD8}" dt="2023-11-02T16:41:05.349" v="72"/>
          <pc:sldLayoutMkLst>
            <pc:docMk/>
            <pc:sldMasterMk cId="1193857475" sldId="2147483713"/>
            <pc:sldLayoutMk cId="1754113840" sldId="2147483724"/>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22891-5BC7-480D-A0CE-EBAA62F48F5C}"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D8C06EDC-64A7-49C1-86CD-AAE833F00CF6}">
      <dgm:prSet/>
      <dgm:spPr/>
      <dgm:t>
        <a:bodyPr/>
        <a:lstStyle/>
        <a:p>
          <a:r>
            <a:rPr lang="en-US"/>
            <a:t>Define</a:t>
          </a:r>
        </a:p>
      </dgm:t>
    </dgm:pt>
    <dgm:pt modelId="{B6BB0746-40CC-4457-BE50-C8085933A7DB}" type="parTrans" cxnId="{6D951E7A-E104-47A4-8E61-BEC653B5D815}">
      <dgm:prSet/>
      <dgm:spPr/>
      <dgm:t>
        <a:bodyPr/>
        <a:lstStyle/>
        <a:p>
          <a:endParaRPr lang="en-US"/>
        </a:p>
      </dgm:t>
    </dgm:pt>
    <dgm:pt modelId="{BE279F1A-3C8C-4B12-822C-47309D7E5166}" type="sibTrans" cxnId="{6D951E7A-E104-47A4-8E61-BEC653B5D815}">
      <dgm:prSet/>
      <dgm:spPr/>
      <dgm:t>
        <a:bodyPr/>
        <a:lstStyle/>
        <a:p>
          <a:endParaRPr lang="en-US"/>
        </a:p>
      </dgm:t>
    </dgm:pt>
    <dgm:pt modelId="{214E2310-0CEC-4899-94A9-4EAB9A9A72DC}">
      <dgm:prSet/>
      <dgm:spPr/>
      <dgm:t>
        <a:bodyPr/>
        <a:lstStyle/>
        <a:p>
          <a:r>
            <a:rPr lang="en-US"/>
            <a:t>Define Micro-Credentials</a:t>
          </a:r>
        </a:p>
      </dgm:t>
    </dgm:pt>
    <dgm:pt modelId="{11FFF362-E5F8-4AD6-8989-B3C3874D02C6}" type="parTrans" cxnId="{152DFA66-37C9-42F7-836E-FEC441638C0E}">
      <dgm:prSet/>
      <dgm:spPr/>
      <dgm:t>
        <a:bodyPr/>
        <a:lstStyle/>
        <a:p>
          <a:endParaRPr lang="en-US"/>
        </a:p>
      </dgm:t>
    </dgm:pt>
    <dgm:pt modelId="{EC4C20EB-F695-43DA-97D1-B38C9303E297}" type="sibTrans" cxnId="{152DFA66-37C9-42F7-836E-FEC441638C0E}">
      <dgm:prSet/>
      <dgm:spPr/>
      <dgm:t>
        <a:bodyPr/>
        <a:lstStyle/>
        <a:p>
          <a:endParaRPr lang="en-US"/>
        </a:p>
      </dgm:t>
    </dgm:pt>
    <dgm:pt modelId="{61CD94B8-C2C3-4FED-BA8F-A4E589838F59}">
      <dgm:prSet/>
      <dgm:spPr/>
      <dgm:t>
        <a:bodyPr/>
        <a:lstStyle/>
        <a:p>
          <a:r>
            <a:rPr lang="en-US"/>
            <a:t>Describe</a:t>
          </a:r>
        </a:p>
      </dgm:t>
    </dgm:pt>
    <dgm:pt modelId="{BC20EB64-73D6-4F2D-BB10-22B3E459B941}" type="parTrans" cxnId="{66B9522E-662B-4C5D-BB5A-5349B882AE88}">
      <dgm:prSet/>
      <dgm:spPr/>
      <dgm:t>
        <a:bodyPr/>
        <a:lstStyle/>
        <a:p>
          <a:endParaRPr lang="en-US"/>
        </a:p>
      </dgm:t>
    </dgm:pt>
    <dgm:pt modelId="{FDF11E72-188E-4373-91DE-1F4A4FD818CD}" type="sibTrans" cxnId="{66B9522E-662B-4C5D-BB5A-5349B882AE88}">
      <dgm:prSet/>
      <dgm:spPr/>
      <dgm:t>
        <a:bodyPr/>
        <a:lstStyle/>
        <a:p>
          <a:endParaRPr lang="en-US"/>
        </a:p>
      </dgm:t>
    </dgm:pt>
    <dgm:pt modelId="{5A8DD184-8349-4AC1-8E29-254908F328CA}">
      <dgm:prSet/>
      <dgm:spPr/>
      <dgm:t>
        <a:bodyPr/>
        <a:lstStyle/>
        <a:p>
          <a:r>
            <a:rPr lang="en-US"/>
            <a:t>Describe best practices in developing micro-credentials</a:t>
          </a:r>
        </a:p>
      </dgm:t>
    </dgm:pt>
    <dgm:pt modelId="{DB90DAB9-2181-49D4-A8D4-3699D5F45D4A}" type="parTrans" cxnId="{E063718C-2BA5-463B-9F01-2280B8264DC0}">
      <dgm:prSet/>
      <dgm:spPr/>
      <dgm:t>
        <a:bodyPr/>
        <a:lstStyle/>
        <a:p>
          <a:endParaRPr lang="en-US"/>
        </a:p>
      </dgm:t>
    </dgm:pt>
    <dgm:pt modelId="{34AF8266-548C-4441-859E-7F352DC968E6}" type="sibTrans" cxnId="{E063718C-2BA5-463B-9F01-2280B8264DC0}">
      <dgm:prSet/>
      <dgm:spPr/>
      <dgm:t>
        <a:bodyPr/>
        <a:lstStyle/>
        <a:p>
          <a:endParaRPr lang="en-US"/>
        </a:p>
      </dgm:t>
    </dgm:pt>
    <dgm:pt modelId="{40494314-83BA-410A-AC52-AF0D9D41BFCB}">
      <dgm:prSet/>
      <dgm:spPr/>
      <dgm:t>
        <a:bodyPr/>
        <a:lstStyle/>
        <a:p>
          <a:r>
            <a:rPr lang="en-US"/>
            <a:t>Evaluate</a:t>
          </a:r>
        </a:p>
      </dgm:t>
    </dgm:pt>
    <dgm:pt modelId="{66A1E267-80AD-46FA-AE0B-7E41E0981E3B}" type="parTrans" cxnId="{16982ED7-9B44-4C0B-803A-DC19073583CB}">
      <dgm:prSet/>
      <dgm:spPr/>
      <dgm:t>
        <a:bodyPr/>
        <a:lstStyle/>
        <a:p>
          <a:endParaRPr lang="en-US"/>
        </a:p>
      </dgm:t>
    </dgm:pt>
    <dgm:pt modelId="{8E8F06B3-0072-4288-B6F1-7B28613BBD93}" type="sibTrans" cxnId="{16982ED7-9B44-4C0B-803A-DC19073583CB}">
      <dgm:prSet/>
      <dgm:spPr/>
      <dgm:t>
        <a:bodyPr/>
        <a:lstStyle/>
        <a:p>
          <a:endParaRPr lang="en-US"/>
        </a:p>
      </dgm:t>
    </dgm:pt>
    <dgm:pt modelId="{D8A85D4B-81A2-4AC0-B5FB-BFD8C7D5682F}">
      <dgm:prSet/>
      <dgm:spPr/>
      <dgm:t>
        <a:bodyPr/>
        <a:lstStyle/>
        <a:p>
          <a:r>
            <a:rPr lang="en-US" dirty="0"/>
            <a:t>Evaluate a micro-credential using the QM Rubric</a:t>
          </a:r>
        </a:p>
      </dgm:t>
    </dgm:pt>
    <dgm:pt modelId="{C0BD8089-DF1C-44A0-80FE-C504A9B979E1}" type="parTrans" cxnId="{2D7DC612-3546-496F-A955-1D0BF5DFA354}">
      <dgm:prSet/>
      <dgm:spPr/>
      <dgm:t>
        <a:bodyPr/>
        <a:lstStyle/>
        <a:p>
          <a:endParaRPr lang="en-US"/>
        </a:p>
      </dgm:t>
    </dgm:pt>
    <dgm:pt modelId="{A7805437-A105-4C34-B6FD-2D36E490F6A4}" type="sibTrans" cxnId="{2D7DC612-3546-496F-A955-1D0BF5DFA354}">
      <dgm:prSet/>
      <dgm:spPr/>
      <dgm:t>
        <a:bodyPr/>
        <a:lstStyle/>
        <a:p>
          <a:endParaRPr lang="en-US"/>
        </a:p>
      </dgm:t>
    </dgm:pt>
    <dgm:pt modelId="{A3B5C886-A3E1-443B-B611-9382D1ECFC35}" type="pres">
      <dgm:prSet presAssocID="{15422891-5BC7-480D-A0CE-EBAA62F48F5C}" presName="Name0" presStyleCnt="0">
        <dgm:presLayoutVars>
          <dgm:dir/>
          <dgm:animLvl val="lvl"/>
          <dgm:resizeHandles val="exact"/>
        </dgm:presLayoutVars>
      </dgm:prSet>
      <dgm:spPr/>
    </dgm:pt>
    <dgm:pt modelId="{251EA8AD-8E21-4247-ACF8-1C66FD94DCE1}" type="pres">
      <dgm:prSet presAssocID="{D8C06EDC-64A7-49C1-86CD-AAE833F00CF6}" presName="linNode" presStyleCnt="0"/>
      <dgm:spPr/>
    </dgm:pt>
    <dgm:pt modelId="{3BF416E9-C8C5-49EB-B466-77BFFC14E5AA}" type="pres">
      <dgm:prSet presAssocID="{D8C06EDC-64A7-49C1-86CD-AAE833F00CF6}" presName="parentText" presStyleLbl="alignNode1" presStyleIdx="0" presStyleCnt="3">
        <dgm:presLayoutVars>
          <dgm:chMax val="1"/>
          <dgm:bulletEnabled/>
        </dgm:presLayoutVars>
      </dgm:prSet>
      <dgm:spPr/>
    </dgm:pt>
    <dgm:pt modelId="{B5F5EF04-2711-4B0C-B48F-E57D272B3D3D}" type="pres">
      <dgm:prSet presAssocID="{D8C06EDC-64A7-49C1-86CD-AAE833F00CF6}" presName="descendantText" presStyleLbl="alignAccFollowNode1" presStyleIdx="0" presStyleCnt="3">
        <dgm:presLayoutVars>
          <dgm:bulletEnabled/>
        </dgm:presLayoutVars>
      </dgm:prSet>
      <dgm:spPr/>
    </dgm:pt>
    <dgm:pt modelId="{45D17867-6AC4-4192-BAB3-10836131F814}" type="pres">
      <dgm:prSet presAssocID="{BE279F1A-3C8C-4B12-822C-47309D7E5166}" presName="sp" presStyleCnt="0"/>
      <dgm:spPr/>
    </dgm:pt>
    <dgm:pt modelId="{48549421-7B01-45A7-9882-F487D2C5EDE8}" type="pres">
      <dgm:prSet presAssocID="{61CD94B8-C2C3-4FED-BA8F-A4E589838F59}" presName="linNode" presStyleCnt="0"/>
      <dgm:spPr/>
    </dgm:pt>
    <dgm:pt modelId="{46B092F6-E970-4DE0-992B-32E9ADE02989}" type="pres">
      <dgm:prSet presAssocID="{61CD94B8-C2C3-4FED-BA8F-A4E589838F59}" presName="parentText" presStyleLbl="alignNode1" presStyleIdx="1" presStyleCnt="3">
        <dgm:presLayoutVars>
          <dgm:chMax val="1"/>
          <dgm:bulletEnabled/>
        </dgm:presLayoutVars>
      </dgm:prSet>
      <dgm:spPr/>
    </dgm:pt>
    <dgm:pt modelId="{A262A3C6-3860-4EB0-A7E0-F24C4EA77221}" type="pres">
      <dgm:prSet presAssocID="{61CD94B8-C2C3-4FED-BA8F-A4E589838F59}" presName="descendantText" presStyleLbl="alignAccFollowNode1" presStyleIdx="1" presStyleCnt="3">
        <dgm:presLayoutVars>
          <dgm:bulletEnabled/>
        </dgm:presLayoutVars>
      </dgm:prSet>
      <dgm:spPr/>
    </dgm:pt>
    <dgm:pt modelId="{DFA9962A-0382-4CF0-B678-C975CCD7AF3A}" type="pres">
      <dgm:prSet presAssocID="{FDF11E72-188E-4373-91DE-1F4A4FD818CD}" presName="sp" presStyleCnt="0"/>
      <dgm:spPr/>
    </dgm:pt>
    <dgm:pt modelId="{02B0C5F0-EDD9-43BD-8042-ACA534298A84}" type="pres">
      <dgm:prSet presAssocID="{40494314-83BA-410A-AC52-AF0D9D41BFCB}" presName="linNode" presStyleCnt="0"/>
      <dgm:spPr/>
    </dgm:pt>
    <dgm:pt modelId="{9CA8C314-D4F5-4E6F-AD71-39754A84711C}" type="pres">
      <dgm:prSet presAssocID="{40494314-83BA-410A-AC52-AF0D9D41BFCB}" presName="parentText" presStyleLbl="alignNode1" presStyleIdx="2" presStyleCnt="3">
        <dgm:presLayoutVars>
          <dgm:chMax val="1"/>
          <dgm:bulletEnabled/>
        </dgm:presLayoutVars>
      </dgm:prSet>
      <dgm:spPr/>
    </dgm:pt>
    <dgm:pt modelId="{0526D4E1-411B-4E6B-8B74-D135DF98F089}" type="pres">
      <dgm:prSet presAssocID="{40494314-83BA-410A-AC52-AF0D9D41BFCB}" presName="descendantText" presStyleLbl="alignAccFollowNode1" presStyleIdx="2" presStyleCnt="3">
        <dgm:presLayoutVars>
          <dgm:bulletEnabled/>
        </dgm:presLayoutVars>
      </dgm:prSet>
      <dgm:spPr/>
    </dgm:pt>
  </dgm:ptLst>
  <dgm:cxnLst>
    <dgm:cxn modelId="{2D7DC612-3546-496F-A955-1D0BF5DFA354}" srcId="{40494314-83BA-410A-AC52-AF0D9D41BFCB}" destId="{D8A85D4B-81A2-4AC0-B5FB-BFD8C7D5682F}" srcOrd="0" destOrd="0" parTransId="{C0BD8089-DF1C-44A0-80FE-C504A9B979E1}" sibTransId="{A7805437-A105-4C34-B6FD-2D36E490F6A4}"/>
    <dgm:cxn modelId="{633F551E-8588-4B61-9483-CB10166E80B6}" type="presOf" srcId="{D8A85D4B-81A2-4AC0-B5FB-BFD8C7D5682F}" destId="{0526D4E1-411B-4E6B-8B74-D135DF98F089}" srcOrd="0" destOrd="0" presId="urn:microsoft.com/office/officeart/2016/7/layout/VerticalSolidActionList"/>
    <dgm:cxn modelId="{EF736224-01D1-4BBD-A149-B283E235203F}" type="presOf" srcId="{5A8DD184-8349-4AC1-8E29-254908F328CA}" destId="{A262A3C6-3860-4EB0-A7E0-F24C4EA77221}" srcOrd="0" destOrd="0" presId="urn:microsoft.com/office/officeart/2016/7/layout/VerticalSolidActionList"/>
    <dgm:cxn modelId="{66B9522E-662B-4C5D-BB5A-5349B882AE88}" srcId="{15422891-5BC7-480D-A0CE-EBAA62F48F5C}" destId="{61CD94B8-C2C3-4FED-BA8F-A4E589838F59}" srcOrd="1" destOrd="0" parTransId="{BC20EB64-73D6-4F2D-BB10-22B3E459B941}" sibTransId="{FDF11E72-188E-4373-91DE-1F4A4FD818CD}"/>
    <dgm:cxn modelId="{8EB92C32-393F-4C26-87FC-351D232002B0}" type="presOf" srcId="{D8C06EDC-64A7-49C1-86CD-AAE833F00CF6}" destId="{3BF416E9-C8C5-49EB-B466-77BFFC14E5AA}" srcOrd="0" destOrd="0" presId="urn:microsoft.com/office/officeart/2016/7/layout/VerticalSolidActionList"/>
    <dgm:cxn modelId="{C449623B-590E-4832-B40B-8FCD1378EB10}" type="presOf" srcId="{61CD94B8-C2C3-4FED-BA8F-A4E589838F59}" destId="{46B092F6-E970-4DE0-992B-32E9ADE02989}" srcOrd="0" destOrd="0" presId="urn:microsoft.com/office/officeart/2016/7/layout/VerticalSolidActionList"/>
    <dgm:cxn modelId="{152DFA66-37C9-42F7-836E-FEC441638C0E}" srcId="{D8C06EDC-64A7-49C1-86CD-AAE833F00CF6}" destId="{214E2310-0CEC-4899-94A9-4EAB9A9A72DC}" srcOrd="0" destOrd="0" parTransId="{11FFF362-E5F8-4AD6-8989-B3C3874D02C6}" sibTransId="{EC4C20EB-F695-43DA-97D1-B38C9303E297}"/>
    <dgm:cxn modelId="{6D951E7A-E104-47A4-8E61-BEC653B5D815}" srcId="{15422891-5BC7-480D-A0CE-EBAA62F48F5C}" destId="{D8C06EDC-64A7-49C1-86CD-AAE833F00CF6}" srcOrd="0" destOrd="0" parTransId="{B6BB0746-40CC-4457-BE50-C8085933A7DB}" sibTransId="{BE279F1A-3C8C-4B12-822C-47309D7E5166}"/>
    <dgm:cxn modelId="{E063718C-2BA5-463B-9F01-2280B8264DC0}" srcId="{61CD94B8-C2C3-4FED-BA8F-A4E589838F59}" destId="{5A8DD184-8349-4AC1-8E29-254908F328CA}" srcOrd="0" destOrd="0" parTransId="{DB90DAB9-2181-49D4-A8D4-3699D5F45D4A}" sibTransId="{34AF8266-548C-4441-859E-7F352DC968E6}"/>
    <dgm:cxn modelId="{921A66C0-C458-4844-AFE3-83950168083D}" type="presOf" srcId="{214E2310-0CEC-4899-94A9-4EAB9A9A72DC}" destId="{B5F5EF04-2711-4B0C-B48F-E57D272B3D3D}" srcOrd="0" destOrd="0" presId="urn:microsoft.com/office/officeart/2016/7/layout/VerticalSolidActionList"/>
    <dgm:cxn modelId="{16982ED7-9B44-4C0B-803A-DC19073583CB}" srcId="{15422891-5BC7-480D-A0CE-EBAA62F48F5C}" destId="{40494314-83BA-410A-AC52-AF0D9D41BFCB}" srcOrd="2" destOrd="0" parTransId="{66A1E267-80AD-46FA-AE0B-7E41E0981E3B}" sibTransId="{8E8F06B3-0072-4288-B6F1-7B28613BBD93}"/>
    <dgm:cxn modelId="{E4380BF2-342D-4C2E-97C7-91AFC849D9B6}" type="presOf" srcId="{40494314-83BA-410A-AC52-AF0D9D41BFCB}" destId="{9CA8C314-D4F5-4E6F-AD71-39754A84711C}" srcOrd="0" destOrd="0" presId="urn:microsoft.com/office/officeart/2016/7/layout/VerticalSolidActionList"/>
    <dgm:cxn modelId="{8DE169F5-EA03-4271-9E54-1F9966F62092}" type="presOf" srcId="{15422891-5BC7-480D-A0CE-EBAA62F48F5C}" destId="{A3B5C886-A3E1-443B-B611-9382D1ECFC35}" srcOrd="0" destOrd="0" presId="urn:microsoft.com/office/officeart/2016/7/layout/VerticalSolidActionList"/>
    <dgm:cxn modelId="{B954CA69-A46E-47C1-8924-E880F63085DD}" type="presParOf" srcId="{A3B5C886-A3E1-443B-B611-9382D1ECFC35}" destId="{251EA8AD-8E21-4247-ACF8-1C66FD94DCE1}" srcOrd="0" destOrd="0" presId="urn:microsoft.com/office/officeart/2016/7/layout/VerticalSolidActionList"/>
    <dgm:cxn modelId="{3065194B-D7B5-4A4B-A717-E010B6AC35E3}" type="presParOf" srcId="{251EA8AD-8E21-4247-ACF8-1C66FD94DCE1}" destId="{3BF416E9-C8C5-49EB-B466-77BFFC14E5AA}" srcOrd="0" destOrd="0" presId="urn:microsoft.com/office/officeart/2016/7/layout/VerticalSolidActionList"/>
    <dgm:cxn modelId="{1B025928-498C-4C32-9741-32786E320BF1}" type="presParOf" srcId="{251EA8AD-8E21-4247-ACF8-1C66FD94DCE1}" destId="{B5F5EF04-2711-4B0C-B48F-E57D272B3D3D}" srcOrd="1" destOrd="0" presId="urn:microsoft.com/office/officeart/2016/7/layout/VerticalSolidActionList"/>
    <dgm:cxn modelId="{9E19886A-B8BA-4CBB-BD11-050C2827989F}" type="presParOf" srcId="{A3B5C886-A3E1-443B-B611-9382D1ECFC35}" destId="{45D17867-6AC4-4192-BAB3-10836131F814}" srcOrd="1" destOrd="0" presId="urn:microsoft.com/office/officeart/2016/7/layout/VerticalSolidActionList"/>
    <dgm:cxn modelId="{9D347839-BBF0-473E-8E71-03D4C2BD50AA}" type="presParOf" srcId="{A3B5C886-A3E1-443B-B611-9382D1ECFC35}" destId="{48549421-7B01-45A7-9882-F487D2C5EDE8}" srcOrd="2" destOrd="0" presId="urn:microsoft.com/office/officeart/2016/7/layout/VerticalSolidActionList"/>
    <dgm:cxn modelId="{E5A6EDD0-3138-48CE-A121-20632CC0B773}" type="presParOf" srcId="{48549421-7B01-45A7-9882-F487D2C5EDE8}" destId="{46B092F6-E970-4DE0-992B-32E9ADE02989}" srcOrd="0" destOrd="0" presId="urn:microsoft.com/office/officeart/2016/7/layout/VerticalSolidActionList"/>
    <dgm:cxn modelId="{4140AB3F-E233-4135-ACBC-4981A401EF06}" type="presParOf" srcId="{48549421-7B01-45A7-9882-F487D2C5EDE8}" destId="{A262A3C6-3860-4EB0-A7E0-F24C4EA77221}" srcOrd="1" destOrd="0" presId="urn:microsoft.com/office/officeart/2016/7/layout/VerticalSolidActionList"/>
    <dgm:cxn modelId="{FC98AC0E-C788-49B2-9ED4-1BB98F63C10D}" type="presParOf" srcId="{A3B5C886-A3E1-443B-B611-9382D1ECFC35}" destId="{DFA9962A-0382-4CF0-B678-C975CCD7AF3A}" srcOrd="3" destOrd="0" presId="urn:microsoft.com/office/officeart/2016/7/layout/VerticalSolidActionList"/>
    <dgm:cxn modelId="{26E101C1-7123-404A-9801-889BE33A7D75}" type="presParOf" srcId="{A3B5C886-A3E1-443B-B611-9382D1ECFC35}" destId="{02B0C5F0-EDD9-43BD-8042-ACA534298A84}" srcOrd="4" destOrd="0" presId="urn:microsoft.com/office/officeart/2016/7/layout/VerticalSolidActionList"/>
    <dgm:cxn modelId="{A7AD10BF-3669-4A7B-BD0B-61F0C58EE51A}" type="presParOf" srcId="{02B0C5F0-EDD9-43BD-8042-ACA534298A84}" destId="{9CA8C314-D4F5-4E6F-AD71-39754A84711C}" srcOrd="0" destOrd="0" presId="urn:microsoft.com/office/officeart/2016/7/layout/VerticalSolidActionList"/>
    <dgm:cxn modelId="{A1721819-900D-4255-8947-495494B7B910}" type="presParOf" srcId="{02B0C5F0-EDD9-43BD-8042-ACA534298A84}" destId="{0526D4E1-411B-4E6B-8B74-D135DF98F08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FD490-B807-4118-A9A5-69891E05347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107187F-C809-4122-AAB7-9968207D9711}">
      <dgm:prSet/>
      <dgm:spPr/>
      <dgm:t>
        <a:bodyPr/>
        <a:lstStyle/>
        <a:p>
          <a:r>
            <a:rPr lang="en-US"/>
            <a:t>Pennsylvania Department of Health</a:t>
          </a:r>
        </a:p>
      </dgm:t>
    </dgm:pt>
    <dgm:pt modelId="{4F531DFC-694C-41B9-BDCD-7061525EEB2B}" type="parTrans" cxnId="{DD75160E-131D-471A-9DE8-6F30B3AA5FA8}">
      <dgm:prSet/>
      <dgm:spPr/>
      <dgm:t>
        <a:bodyPr/>
        <a:lstStyle/>
        <a:p>
          <a:endParaRPr lang="en-US"/>
        </a:p>
      </dgm:t>
    </dgm:pt>
    <dgm:pt modelId="{0F305B08-31A6-47AD-BC85-1D6FD405569C}" type="sibTrans" cxnId="{DD75160E-131D-471A-9DE8-6F30B3AA5FA8}">
      <dgm:prSet/>
      <dgm:spPr/>
      <dgm:t>
        <a:bodyPr/>
        <a:lstStyle/>
        <a:p>
          <a:endParaRPr lang="en-US"/>
        </a:p>
      </dgm:t>
    </dgm:pt>
    <dgm:pt modelId="{F2B718C2-E910-4880-98F9-C679078C2134}">
      <dgm:prSet/>
      <dgm:spPr/>
      <dgm:t>
        <a:bodyPr/>
        <a:lstStyle/>
        <a:p>
          <a:r>
            <a:rPr lang="en-US"/>
            <a:t>Infection Prevention in Long-Term Care Facilities </a:t>
          </a:r>
        </a:p>
      </dgm:t>
    </dgm:pt>
    <dgm:pt modelId="{82E8A3C9-0583-4B48-AAAF-2EEAD07DAF39}" type="parTrans" cxnId="{F6CF105E-7A64-40F2-9E98-A19B3F8443CA}">
      <dgm:prSet/>
      <dgm:spPr/>
      <dgm:t>
        <a:bodyPr/>
        <a:lstStyle/>
        <a:p>
          <a:endParaRPr lang="en-US"/>
        </a:p>
      </dgm:t>
    </dgm:pt>
    <dgm:pt modelId="{26792206-C31C-4DC9-9879-BE5D8021F2BA}" type="sibTrans" cxnId="{F6CF105E-7A64-40F2-9E98-A19B3F8443CA}">
      <dgm:prSet/>
      <dgm:spPr/>
      <dgm:t>
        <a:bodyPr/>
        <a:lstStyle/>
        <a:p>
          <a:endParaRPr lang="en-US"/>
        </a:p>
      </dgm:t>
    </dgm:pt>
    <dgm:pt modelId="{EE98F787-5D96-4B40-A1C1-B681B2F08045}" type="pres">
      <dgm:prSet presAssocID="{FFBFD490-B807-4118-A9A5-69891E053474}" presName="diagram" presStyleCnt="0">
        <dgm:presLayoutVars>
          <dgm:dir/>
          <dgm:resizeHandles val="exact"/>
        </dgm:presLayoutVars>
      </dgm:prSet>
      <dgm:spPr/>
    </dgm:pt>
    <dgm:pt modelId="{5C044DA2-E936-4B9C-B902-EEE867645A50}" type="pres">
      <dgm:prSet presAssocID="{F107187F-C809-4122-AAB7-9968207D9711}" presName="node" presStyleLbl="node1" presStyleIdx="0" presStyleCnt="2">
        <dgm:presLayoutVars>
          <dgm:bulletEnabled val="1"/>
        </dgm:presLayoutVars>
      </dgm:prSet>
      <dgm:spPr/>
    </dgm:pt>
    <dgm:pt modelId="{94C668E2-E558-413D-9F08-721870BA601A}" type="pres">
      <dgm:prSet presAssocID="{0F305B08-31A6-47AD-BC85-1D6FD405569C}" presName="sibTrans" presStyleCnt="0"/>
      <dgm:spPr/>
    </dgm:pt>
    <dgm:pt modelId="{B29CDC07-9BD1-485E-A5E0-84780A1AAC58}" type="pres">
      <dgm:prSet presAssocID="{F2B718C2-E910-4880-98F9-C679078C2134}" presName="node" presStyleLbl="node1" presStyleIdx="1" presStyleCnt="2">
        <dgm:presLayoutVars>
          <dgm:bulletEnabled val="1"/>
        </dgm:presLayoutVars>
      </dgm:prSet>
      <dgm:spPr/>
    </dgm:pt>
  </dgm:ptLst>
  <dgm:cxnLst>
    <dgm:cxn modelId="{09A32104-9B37-4FF8-B736-49551634905E}" type="presOf" srcId="{FFBFD490-B807-4118-A9A5-69891E053474}" destId="{EE98F787-5D96-4B40-A1C1-B681B2F08045}" srcOrd="0" destOrd="0" presId="urn:microsoft.com/office/officeart/2005/8/layout/default"/>
    <dgm:cxn modelId="{DD75160E-131D-471A-9DE8-6F30B3AA5FA8}" srcId="{FFBFD490-B807-4118-A9A5-69891E053474}" destId="{F107187F-C809-4122-AAB7-9968207D9711}" srcOrd="0" destOrd="0" parTransId="{4F531DFC-694C-41B9-BDCD-7061525EEB2B}" sibTransId="{0F305B08-31A6-47AD-BC85-1D6FD405569C}"/>
    <dgm:cxn modelId="{F6CF105E-7A64-40F2-9E98-A19B3F8443CA}" srcId="{FFBFD490-B807-4118-A9A5-69891E053474}" destId="{F2B718C2-E910-4880-98F9-C679078C2134}" srcOrd="1" destOrd="0" parTransId="{82E8A3C9-0583-4B48-AAAF-2EEAD07DAF39}" sibTransId="{26792206-C31C-4DC9-9879-BE5D8021F2BA}"/>
    <dgm:cxn modelId="{AABE8A58-C082-46B7-BD56-A78B662D4305}" type="presOf" srcId="{F2B718C2-E910-4880-98F9-C679078C2134}" destId="{B29CDC07-9BD1-485E-A5E0-84780A1AAC58}" srcOrd="0" destOrd="0" presId="urn:microsoft.com/office/officeart/2005/8/layout/default"/>
    <dgm:cxn modelId="{F5CA14A5-21AD-4EBB-8BCA-92089A721E76}" type="presOf" srcId="{F107187F-C809-4122-AAB7-9968207D9711}" destId="{5C044DA2-E936-4B9C-B902-EEE867645A50}" srcOrd="0" destOrd="0" presId="urn:microsoft.com/office/officeart/2005/8/layout/default"/>
    <dgm:cxn modelId="{08A8C73A-52C9-4365-9C4E-C6BB8D162263}" type="presParOf" srcId="{EE98F787-5D96-4B40-A1C1-B681B2F08045}" destId="{5C044DA2-E936-4B9C-B902-EEE867645A50}" srcOrd="0" destOrd="0" presId="urn:microsoft.com/office/officeart/2005/8/layout/default"/>
    <dgm:cxn modelId="{966C3C67-B1BB-4F13-8F77-29EA998FF006}" type="presParOf" srcId="{EE98F787-5D96-4B40-A1C1-B681B2F08045}" destId="{94C668E2-E558-413D-9F08-721870BA601A}" srcOrd="1" destOrd="0" presId="urn:microsoft.com/office/officeart/2005/8/layout/default"/>
    <dgm:cxn modelId="{0EC085F0-7CC1-41B6-B174-5A0FD001D4B5}" type="presParOf" srcId="{EE98F787-5D96-4B40-A1C1-B681B2F08045}" destId="{B29CDC07-9BD1-485E-A5E0-84780A1AAC5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D33ADD-FCDD-4580-BCB4-47B81242CEB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BF511F-9B98-453C-82DE-FD12EF59ECE9}">
      <dgm:prSet/>
      <dgm:spPr/>
      <dgm:t>
        <a:bodyPr/>
        <a:lstStyle/>
        <a:p>
          <a:pPr>
            <a:lnSpc>
              <a:spcPct val="100000"/>
            </a:lnSpc>
            <a:defRPr cap="all"/>
          </a:pPr>
          <a:r>
            <a:rPr lang="en-US" dirty="0"/>
            <a:t>Development Time</a:t>
          </a:r>
        </a:p>
      </dgm:t>
    </dgm:pt>
    <dgm:pt modelId="{6B36EF2E-AE4A-4130-8AA0-421ABE00C56B}" type="parTrans" cxnId="{899B8C20-D55C-4897-831C-582DDB85BF3B}">
      <dgm:prSet/>
      <dgm:spPr/>
      <dgm:t>
        <a:bodyPr/>
        <a:lstStyle/>
        <a:p>
          <a:endParaRPr lang="en-US"/>
        </a:p>
      </dgm:t>
    </dgm:pt>
    <dgm:pt modelId="{B6EE6DEF-A8C6-47EA-AEA0-77660DBBF466}" type="sibTrans" cxnId="{899B8C20-D55C-4897-831C-582DDB85BF3B}">
      <dgm:prSet/>
      <dgm:spPr/>
      <dgm:t>
        <a:bodyPr/>
        <a:lstStyle/>
        <a:p>
          <a:endParaRPr lang="en-US"/>
        </a:p>
      </dgm:t>
    </dgm:pt>
    <dgm:pt modelId="{5EA1E14E-C049-4FF5-92F6-5E9DE8D21A1B}">
      <dgm:prSet/>
      <dgm:spPr/>
      <dgm:t>
        <a:bodyPr/>
        <a:lstStyle/>
        <a:p>
          <a:pPr>
            <a:lnSpc>
              <a:spcPct val="100000"/>
            </a:lnSpc>
            <a:defRPr cap="all"/>
          </a:pPr>
          <a:r>
            <a:rPr lang="en-US" dirty="0"/>
            <a:t>Learner Level</a:t>
          </a:r>
        </a:p>
      </dgm:t>
    </dgm:pt>
    <dgm:pt modelId="{70478BB2-ABC6-456E-B50F-19A243F07A41}" type="parTrans" cxnId="{B708EE09-D352-437D-84EF-F451E07DD153}">
      <dgm:prSet/>
      <dgm:spPr/>
      <dgm:t>
        <a:bodyPr/>
        <a:lstStyle/>
        <a:p>
          <a:endParaRPr lang="en-US"/>
        </a:p>
      </dgm:t>
    </dgm:pt>
    <dgm:pt modelId="{D815833A-9B9B-4D79-97C3-4908FE982E98}" type="sibTrans" cxnId="{B708EE09-D352-437D-84EF-F451E07DD153}">
      <dgm:prSet/>
      <dgm:spPr/>
      <dgm:t>
        <a:bodyPr/>
        <a:lstStyle/>
        <a:p>
          <a:endParaRPr lang="en-US"/>
        </a:p>
      </dgm:t>
    </dgm:pt>
    <dgm:pt modelId="{9A7D2484-4B32-4D54-A369-C69155E12F15}">
      <dgm:prSet/>
      <dgm:spPr/>
      <dgm:t>
        <a:bodyPr/>
        <a:lstStyle/>
        <a:p>
          <a:pPr>
            <a:lnSpc>
              <a:spcPct val="100000"/>
            </a:lnSpc>
            <a:defRPr cap="all"/>
          </a:pPr>
          <a:r>
            <a:rPr lang="en-US" dirty="0"/>
            <a:t>Contact Hours</a:t>
          </a:r>
        </a:p>
      </dgm:t>
    </dgm:pt>
    <dgm:pt modelId="{806EC276-462E-4339-AD5C-A70E73BF65F0}" type="parTrans" cxnId="{B4919C7E-2F2C-487B-84B5-FDDDFF374E7D}">
      <dgm:prSet/>
      <dgm:spPr/>
      <dgm:t>
        <a:bodyPr/>
        <a:lstStyle/>
        <a:p>
          <a:endParaRPr lang="en-US"/>
        </a:p>
      </dgm:t>
    </dgm:pt>
    <dgm:pt modelId="{EB8AA252-9C55-4013-9C2B-0F2C02004789}" type="sibTrans" cxnId="{B4919C7E-2F2C-487B-84B5-FDDDFF374E7D}">
      <dgm:prSet/>
      <dgm:spPr/>
      <dgm:t>
        <a:bodyPr/>
        <a:lstStyle/>
        <a:p>
          <a:endParaRPr lang="en-US"/>
        </a:p>
      </dgm:t>
    </dgm:pt>
    <dgm:pt modelId="{3F9FF842-3B11-441C-8194-D6EA1E188F81}" type="pres">
      <dgm:prSet presAssocID="{F3D33ADD-FCDD-4580-BCB4-47B81242CEB8}" presName="root" presStyleCnt="0">
        <dgm:presLayoutVars>
          <dgm:dir/>
          <dgm:resizeHandles val="exact"/>
        </dgm:presLayoutVars>
      </dgm:prSet>
      <dgm:spPr/>
    </dgm:pt>
    <dgm:pt modelId="{6437679C-ADB3-411D-856D-E1B85BD94A61}" type="pres">
      <dgm:prSet presAssocID="{02BF511F-9B98-453C-82DE-FD12EF59ECE9}" presName="compNode" presStyleCnt="0"/>
      <dgm:spPr/>
    </dgm:pt>
    <dgm:pt modelId="{B3E3929F-25F6-4B75-867A-8011F7D0A1AC}" type="pres">
      <dgm:prSet presAssocID="{02BF511F-9B98-453C-82DE-FD12EF59ECE9}" presName="iconBgRect" presStyleLbl="bgShp" presStyleIdx="0" presStyleCnt="3"/>
      <dgm:spPr>
        <a:prstGeom prst="round2DiagRect">
          <a:avLst>
            <a:gd name="adj1" fmla="val 29727"/>
            <a:gd name="adj2" fmla="val 0"/>
          </a:avLst>
        </a:prstGeom>
      </dgm:spPr>
    </dgm:pt>
    <dgm:pt modelId="{B5B826F5-D3F8-4FB1-93C6-FF28F718B742}" type="pres">
      <dgm:prSet presAssocID="{02BF511F-9B98-453C-82DE-FD12EF59EC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7FD30B4B-866B-4B80-A610-8AE17DF3D295}" type="pres">
      <dgm:prSet presAssocID="{02BF511F-9B98-453C-82DE-FD12EF59ECE9}" presName="spaceRect" presStyleCnt="0"/>
      <dgm:spPr/>
    </dgm:pt>
    <dgm:pt modelId="{7B388EC2-E238-4ECF-A255-732BEA6C6CDB}" type="pres">
      <dgm:prSet presAssocID="{02BF511F-9B98-453C-82DE-FD12EF59ECE9}" presName="textRect" presStyleLbl="revTx" presStyleIdx="0" presStyleCnt="3">
        <dgm:presLayoutVars>
          <dgm:chMax val="1"/>
          <dgm:chPref val="1"/>
        </dgm:presLayoutVars>
      </dgm:prSet>
      <dgm:spPr/>
    </dgm:pt>
    <dgm:pt modelId="{F16E1F3E-B71C-421A-A027-438709995EBA}" type="pres">
      <dgm:prSet presAssocID="{B6EE6DEF-A8C6-47EA-AEA0-77660DBBF466}" presName="sibTrans" presStyleCnt="0"/>
      <dgm:spPr/>
    </dgm:pt>
    <dgm:pt modelId="{98EFEAB3-3541-4ADC-A580-A59FBCD64DF0}" type="pres">
      <dgm:prSet presAssocID="{5EA1E14E-C049-4FF5-92F6-5E9DE8D21A1B}" presName="compNode" presStyleCnt="0"/>
      <dgm:spPr/>
    </dgm:pt>
    <dgm:pt modelId="{097C932D-242F-44BB-A0AE-3982266E9571}" type="pres">
      <dgm:prSet presAssocID="{5EA1E14E-C049-4FF5-92F6-5E9DE8D21A1B}" presName="iconBgRect" presStyleLbl="bgShp" presStyleIdx="1" presStyleCnt="3"/>
      <dgm:spPr>
        <a:prstGeom prst="round2DiagRect">
          <a:avLst>
            <a:gd name="adj1" fmla="val 29727"/>
            <a:gd name="adj2" fmla="val 0"/>
          </a:avLst>
        </a:prstGeom>
      </dgm:spPr>
    </dgm:pt>
    <dgm:pt modelId="{365768D6-FC53-4AC6-9D90-0F990DDD0268}" type="pres">
      <dgm:prSet presAssocID="{5EA1E14E-C049-4FF5-92F6-5E9DE8D21A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FE30F8A7-2568-4F2E-81C6-9DC04425D349}" type="pres">
      <dgm:prSet presAssocID="{5EA1E14E-C049-4FF5-92F6-5E9DE8D21A1B}" presName="spaceRect" presStyleCnt="0"/>
      <dgm:spPr/>
    </dgm:pt>
    <dgm:pt modelId="{B7707F56-3B33-466F-AEFE-4F6F0C882FA4}" type="pres">
      <dgm:prSet presAssocID="{5EA1E14E-C049-4FF5-92F6-5E9DE8D21A1B}" presName="textRect" presStyleLbl="revTx" presStyleIdx="1" presStyleCnt="3">
        <dgm:presLayoutVars>
          <dgm:chMax val="1"/>
          <dgm:chPref val="1"/>
        </dgm:presLayoutVars>
      </dgm:prSet>
      <dgm:spPr/>
    </dgm:pt>
    <dgm:pt modelId="{E49F7048-6DCA-4F28-908F-737D1F217133}" type="pres">
      <dgm:prSet presAssocID="{D815833A-9B9B-4D79-97C3-4908FE982E98}" presName="sibTrans" presStyleCnt="0"/>
      <dgm:spPr/>
    </dgm:pt>
    <dgm:pt modelId="{9B254A72-3F6F-4B9D-8772-4C1DCBA12A57}" type="pres">
      <dgm:prSet presAssocID="{9A7D2484-4B32-4D54-A369-C69155E12F15}" presName="compNode" presStyleCnt="0"/>
      <dgm:spPr/>
    </dgm:pt>
    <dgm:pt modelId="{0ADBFE4F-E936-4977-8467-871625EA1DB3}" type="pres">
      <dgm:prSet presAssocID="{9A7D2484-4B32-4D54-A369-C69155E12F15}" presName="iconBgRect" presStyleLbl="bgShp" presStyleIdx="2" presStyleCnt="3"/>
      <dgm:spPr>
        <a:prstGeom prst="round2DiagRect">
          <a:avLst>
            <a:gd name="adj1" fmla="val 29727"/>
            <a:gd name="adj2" fmla="val 0"/>
          </a:avLst>
        </a:prstGeom>
      </dgm:spPr>
    </dgm:pt>
    <dgm:pt modelId="{037FDC62-593C-4838-88CE-D0CE48D61EBD}" type="pres">
      <dgm:prSet presAssocID="{9A7D2484-4B32-4D54-A369-C69155E12F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E673E7CF-B363-4924-B670-3E349D444706}" type="pres">
      <dgm:prSet presAssocID="{9A7D2484-4B32-4D54-A369-C69155E12F15}" presName="spaceRect" presStyleCnt="0"/>
      <dgm:spPr/>
    </dgm:pt>
    <dgm:pt modelId="{E5957924-309C-47E2-9F23-F6A048BA0ED0}" type="pres">
      <dgm:prSet presAssocID="{9A7D2484-4B32-4D54-A369-C69155E12F15}" presName="textRect" presStyleLbl="revTx" presStyleIdx="2" presStyleCnt="3">
        <dgm:presLayoutVars>
          <dgm:chMax val="1"/>
          <dgm:chPref val="1"/>
        </dgm:presLayoutVars>
      </dgm:prSet>
      <dgm:spPr/>
    </dgm:pt>
  </dgm:ptLst>
  <dgm:cxnLst>
    <dgm:cxn modelId="{B708EE09-D352-437D-84EF-F451E07DD153}" srcId="{F3D33ADD-FCDD-4580-BCB4-47B81242CEB8}" destId="{5EA1E14E-C049-4FF5-92F6-5E9DE8D21A1B}" srcOrd="1" destOrd="0" parTransId="{70478BB2-ABC6-456E-B50F-19A243F07A41}" sibTransId="{D815833A-9B9B-4D79-97C3-4908FE982E98}"/>
    <dgm:cxn modelId="{990C140A-6D04-4BBC-87CE-1FA032E0D543}" type="presOf" srcId="{9A7D2484-4B32-4D54-A369-C69155E12F15}" destId="{E5957924-309C-47E2-9F23-F6A048BA0ED0}" srcOrd="0" destOrd="0" presId="urn:microsoft.com/office/officeart/2018/5/layout/IconLeafLabelList"/>
    <dgm:cxn modelId="{899B8C20-D55C-4897-831C-582DDB85BF3B}" srcId="{F3D33ADD-FCDD-4580-BCB4-47B81242CEB8}" destId="{02BF511F-9B98-453C-82DE-FD12EF59ECE9}" srcOrd="0" destOrd="0" parTransId="{6B36EF2E-AE4A-4130-8AA0-421ABE00C56B}" sibTransId="{B6EE6DEF-A8C6-47EA-AEA0-77660DBBF466}"/>
    <dgm:cxn modelId="{20BA9827-4E05-47B8-A554-CFEE12919B3A}" type="presOf" srcId="{5EA1E14E-C049-4FF5-92F6-5E9DE8D21A1B}" destId="{B7707F56-3B33-466F-AEFE-4F6F0C882FA4}" srcOrd="0" destOrd="0" presId="urn:microsoft.com/office/officeart/2018/5/layout/IconLeafLabelList"/>
    <dgm:cxn modelId="{B307A627-693B-4E79-BFAC-6D712A9F2410}" type="presOf" srcId="{F3D33ADD-FCDD-4580-BCB4-47B81242CEB8}" destId="{3F9FF842-3B11-441C-8194-D6EA1E188F81}" srcOrd="0" destOrd="0" presId="urn:microsoft.com/office/officeart/2018/5/layout/IconLeafLabelList"/>
    <dgm:cxn modelId="{B4919C7E-2F2C-487B-84B5-FDDDFF374E7D}" srcId="{F3D33ADD-FCDD-4580-BCB4-47B81242CEB8}" destId="{9A7D2484-4B32-4D54-A369-C69155E12F15}" srcOrd="2" destOrd="0" parTransId="{806EC276-462E-4339-AD5C-A70E73BF65F0}" sibTransId="{EB8AA252-9C55-4013-9C2B-0F2C02004789}"/>
    <dgm:cxn modelId="{110F2DFA-C3DC-4E06-BA1F-1CA0BE54554F}" type="presOf" srcId="{02BF511F-9B98-453C-82DE-FD12EF59ECE9}" destId="{7B388EC2-E238-4ECF-A255-732BEA6C6CDB}" srcOrd="0" destOrd="0" presId="urn:microsoft.com/office/officeart/2018/5/layout/IconLeafLabelList"/>
    <dgm:cxn modelId="{708CEDD1-4E59-4102-AE3D-67B35134B9D3}" type="presParOf" srcId="{3F9FF842-3B11-441C-8194-D6EA1E188F81}" destId="{6437679C-ADB3-411D-856D-E1B85BD94A61}" srcOrd="0" destOrd="0" presId="urn:microsoft.com/office/officeart/2018/5/layout/IconLeafLabelList"/>
    <dgm:cxn modelId="{F60C3B94-83FC-4EDE-B679-62BA97A6B30E}" type="presParOf" srcId="{6437679C-ADB3-411D-856D-E1B85BD94A61}" destId="{B3E3929F-25F6-4B75-867A-8011F7D0A1AC}" srcOrd="0" destOrd="0" presId="urn:microsoft.com/office/officeart/2018/5/layout/IconLeafLabelList"/>
    <dgm:cxn modelId="{6C92FFF9-3978-494B-8457-E1B12590013C}" type="presParOf" srcId="{6437679C-ADB3-411D-856D-E1B85BD94A61}" destId="{B5B826F5-D3F8-4FB1-93C6-FF28F718B742}" srcOrd="1" destOrd="0" presId="urn:microsoft.com/office/officeart/2018/5/layout/IconLeafLabelList"/>
    <dgm:cxn modelId="{F3A06D61-6C00-4F52-8098-24E30260DC73}" type="presParOf" srcId="{6437679C-ADB3-411D-856D-E1B85BD94A61}" destId="{7FD30B4B-866B-4B80-A610-8AE17DF3D295}" srcOrd="2" destOrd="0" presId="urn:microsoft.com/office/officeart/2018/5/layout/IconLeafLabelList"/>
    <dgm:cxn modelId="{20970969-603E-4863-BD94-25086EAA0F65}" type="presParOf" srcId="{6437679C-ADB3-411D-856D-E1B85BD94A61}" destId="{7B388EC2-E238-4ECF-A255-732BEA6C6CDB}" srcOrd="3" destOrd="0" presId="urn:microsoft.com/office/officeart/2018/5/layout/IconLeafLabelList"/>
    <dgm:cxn modelId="{7160133D-3515-4CBE-B02D-A3C1BB49CB04}" type="presParOf" srcId="{3F9FF842-3B11-441C-8194-D6EA1E188F81}" destId="{F16E1F3E-B71C-421A-A027-438709995EBA}" srcOrd="1" destOrd="0" presId="urn:microsoft.com/office/officeart/2018/5/layout/IconLeafLabelList"/>
    <dgm:cxn modelId="{C9660A62-D194-4D7E-ACCA-F882DD1D2DBA}" type="presParOf" srcId="{3F9FF842-3B11-441C-8194-D6EA1E188F81}" destId="{98EFEAB3-3541-4ADC-A580-A59FBCD64DF0}" srcOrd="2" destOrd="0" presId="urn:microsoft.com/office/officeart/2018/5/layout/IconLeafLabelList"/>
    <dgm:cxn modelId="{5625A9EB-AF1B-4736-BCDB-8B25DCD8FCE5}" type="presParOf" srcId="{98EFEAB3-3541-4ADC-A580-A59FBCD64DF0}" destId="{097C932D-242F-44BB-A0AE-3982266E9571}" srcOrd="0" destOrd="0" presId="urn:microsoft.com/office/officeart/2018/5/layout/IconLeafLabelList"/>
    <dgm:cxn modelId="{2D030E48-6185-4568-9570-4A4C58384AFE}" type="presParOf" srcId="{98EFEAB3-3541-4ADC-A580-A59FBCD64DF0}" destId="{365768D6-FC53-4AC6-9D90-0F990DDD0268}" srcOrd="1" destOrd="0" presId="urn:microsoft.com/office/officeart/2018/5/layout/IconLeafLabelList"/>
    <dgm:cxn modelId="{DA403701-A793-4AEF-8B8D-4AAB3D90341A}" type="presParOf" srcId="{98EFEAB3-3541-4ADC-A580-A59FBCD64DF0}" destId="{FE30F8A7-2568-4F2E-81C6-9DC04425D349}" srcOrd="2" destOrd="0" presId="urn:microsoft.com/office/officeart/2018/5/layout/IconLeafLabelList"/>
    <dgm:cxn modelId="{D45CD62D-5BDE-48B0-8DF2-C6ABC65ADE1D}" type="presParOf" srcId="{98EFEAB3-3541-4ADC-A580-A59FBCD64DF0}" destId="{B7707F56-3B33-466F-AEFE-4F6F0C882FA4}" srcOrd="3" destOrd="0" presId="urn:microsoft.com/office/officeart/2018/5/layout/IconLeafLabelList"/>
    <dgm:cxn modelId="{DF13C256-66AC-4B7C-BCBE-F305DA1E1813}" type="presParOf" srcId="{3F9FF842-3B11-441C-8194-D6EA1E188F81}" destId="{E49F7048-6DCA-4F28-908F-737D1F217133}" srcOrd="3" destOrd="0" presId="urn:microsoft.com/office/officeart/2018/5/layout/IconLeafLabelList"/>
    <dgm:cxn modelId="{34E42538-2214-4376-ABE1-4EF01C2249E7}" type="presParOf" srcId="{3F9FF842-3B11-441C-8194-D6EA1E188F81}" destId="{9B254A72-3F6F-4B9D-8772-4C1DCBA12A57}" srcOrd="4" destOrd="0" presId="urn:microsoft.com/office/officeart/2018/5/layout/IconLeafLabelList"/>
    <dgm:cxn modelId="{1ED9CBB7-B776-4922-96EB-91FAA3B301D9}" type="presParOf" srcId="{9B254A72-3F6F-4B9D-8772-4C1DCBA12A57}" destId="{0ADBFE4F-E936-4977-8467-871625EA1DB3}" srcOrd="0" destOrd="0" presId="urn:microsoft.com/office/officeart/2018/5/layout/IconLeafLabelList"/>
    <dgm:cxn modelId="{9489E83E-BF93-4A29-B12C-C3E70E4391A2}" type="presParOf" srcId="{9B254A72-3F6F-4B9D-8772-4C1DCBA12A57}" destId="{037FDC62-593C-4838-88CE-D0CE48D61EBD}" srcOrd="1" destOrd="0" presId="urn:microsoft.com/office/officeart/2018/5/layout/IconLeafLabelList"/>
    <dgm:cxn modelId="{B6000855-166E-4093-948C-6C6AFF697B81}" type="presParOf" srcId="{9B254A72-3F6F-4B9D-8772-4C1DCBA12A57}" destId="{E673E7CF-B363-4924-B670-3E349D444706}" srcOrd="2" destOrd="0" presId="urn:microsoft.com/office/officeart/2018/5/layout/IconLeafLabelList"/>
    <dgm:cxn modelId="{5A0DC8DA-E150-4EC3-83E9-60D0A1F62869}" type="presParOf" srcId="{9B254A72-3F6F-4B9D-8772-4C1DCBA12A57}" destId="{E5957924-309C-47E2-9F23-F6A048BA0ED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B4A89C-8922-4BA8-A8FA-BEF836341A9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55D5424-F13D-4F2A-99FC-D69EE9433DD4}">
      <dgm:prSet/>
      <dgm:spPr/>
      <dgm:t>
        <a:bodyPr/>
        <a:lstStyle/>
        <a:p>
          <a:pPr>
            <a:defRPr cap="all"/>
          </a:pPr>
          <a:r>
            <a:rPr lang="en-US" dirty="0"/>
            <a:t>Continuing &amp; Professional Education Rubric</a:t>
          </a:r>
        </a:p>
      </dgm:t>
    </dgm:pt>
    <dgm:pt modelId="{55EFA963-8D9F-4A5A-925C-8A02D8E5D2FA}" type="parTrans" cxnId="{5BDA3BEB-7AB9-4649-A256-04882C0E268B}">
      <dgm:prSet/>
      <dgm:spPr/>
      <dgm:t>
        <a:bodyPr/>
        <a:lstStyle/>
        <a:p>
          <a:endParaRPr lang="en-US"/>
        </a:p>
      </dgm:t>
    </dgm:pt>
    <dgm:pt modelId="{533C46D3-4B77-4CC3-BC32-17877F570D08}" type="sibTrans" cxnId="{5BDA3BEB-7AB9-4649-A256-04882C0E268B}">
      <dgm:prSet/>
      <dgm:spPr/>
      <dgm:t>
        <a:bodyPr/>
        <a:lstStyle/>
        <a:p>
          <a:endParaRPr lang="en-US"/>
        </a:p>
      </dgm:t>
    </dgm:pt>
    <dgm:pt modelId="{7831B5EE-C0FC-47A9-A245-142A779C0D33}">
      <dgm:prSet/>
      <dgm:spPr/>
      <dgm:t>
        <a:bodyPr/>
        <a:lstStyle/>
        <a:p>
          <a:pPr>
            <a:defRPr cap="all"/>
          </a:pPr>
          <a:r>
            <a:rPr lang="en-US"/>
            <a:t>Micro-Credentials</a:t>
          </a:r>
        </a:p>
      </dgm:t>
    </dgm:pt>
    <dgm:pt modelId="{0B89B8E0-D77C-457F-8239-68C324FDEA39}" type="parTrans" cxnId="{4AA5AA36-C259-4D5D-8340-C1CD6ED0C976}">
      <dgm:prSet/>
      <dgm:spPr/>
      <dgm:t>
        <a:bodyPr/>
        <a:lstStyle/>
        <a:p>
          <a:endParaRPr lang="en-US"/>
        </a:p>
      </dgm:t>
    </dgm:pt>
    <dgm:pt modelId="{0F75CCEC-3AB5-4B75-86E7-8B1BD280624C}" type="sibTrans" cxnId="{4AA5AA36-C259-4D5D-8340-C1CD6ED0C976}">
      <dgm:prSet/>
      <dgm:spPr/>
      <dgm:t>
        <a:bodyPr/>
        <a:lstStyle/>
        <a:p>
          <a:endParaRPr lang="en-US"/>
        </a:p>
      </dgm:t>
    </dgm:pt>
    <dgm:pt modelId="{17DF9B9B-8CE6-46D9-BB0D-221B0B290FC1}" type="pres">
      <dgm:prSet presAssocID="{DEB4A89C-8922-4BA8-A8FA-BEF836341A95}" presName="diagram" presStyleCnt="0">
        <dgm:presLayoutVars>
          <dgm:dir/>
          <dgm:resizeHandles val="exact"/>
        </dgm:presLayoutVars>
      </dgm:prSet>
      <dgm:spPr/>
    </dgm:pt>
    <dgm:pt modelId="{263BB677-755E-4164-A95F-2C2C8900FD0B}" type="pres">
      <dgm:prSet presAssocID="{555D5424-F13D-4F2A-99FC-D69EE9433DD4}" presName="node" presStyleLbl="node1" presStyleIdx="0" presStyleCnt="2">
        <dgm:presLayoutVars>
          <dgm:bulletEnabled val="1"/>
        </dgm:presLayoutVars>
      </dgm:prSet>
      <dgm:spPr/>
    </dgm:pt>
    <dgm:pt modelId="{C5DDE64E-012C-4120-960E-1B117F9E940E}" type="pres">
      <dgm:prSet presAssocID="{533C46D3-4B77-4CC3-BC32-17877F570D08}" presName="sibTrans" presStyleCnt="0"/>
      <dgm:spPr/>
    </dgm:pt>
    <dgm:pt modelId="{2AAEAB5D-709B-4698-B10E-9B5E6ABA2271}" type="pres">
      <dgm:prSet presAssocID="{7831B5EE-C0FC-47A9-A245-142A779C0D33}" presName="node" presStyleLbl="node1" presStyleIdx="1" presStyleCnt="2">
        <dgm:presLayoutVars>
          <dgm:bulletEnabled val="1"/>
        </dgm:presLayoutVars>
      </dgm:prSet>
      <dgm:spPr/>
    </dgm:pt>
  </dgm:ptLst>
  <dgm:cxnLst>
    <dgm:cxn modelId="{C324EB08-D01D-476B-B160-C8E3BD47DA27}" type="presOf" srcId="{7831B5EE-C0FC-47A9-A245-142A779C0D33}" destId="{2AAEAB5D-709B-4698-B10E-9B5E6ABA2271}" srcOrd="0" destOrd="0" presId="urn:microsoft.com/office/officeart/2005/8/layout/default"/>
    <dgm:cxn modelId="{4AA5AA36-C259-4D5D-8340-C1CD6ED0C976}" srcId="{DEB4A89C-8922-4BA8-A8FA-BEF836341A95}" destId="{7831B5EE-C0FC-47A9-A245-142A779C0D33}" srcOrd="1" destOrd="0" parTransId="{0B89B8E0-D77C-457F-8239-68C324FDEA39}" sibTransId="{0F75CCEC-3AB5-4B75-86E7-8B1BD280624C}"/>
    <dgm:cxn modelId="{6C7FC057-BCD9-4A48-AE8C-604F9AB93977}" type="presOf" srcId="{DEB4A89C-8922-4BA8-A8FA-BEF836341A95}" destId="{17DF9B9B-8CE6-46D9-BB0D-221B0B290FC1}" srcOrd="0" destOrd="0" presId="urn:microsoft.com/office/officeart/2005/8/layout/default"/>
    <dgm:cxn modelId="{FF5E4187-1601-441E-80ED-8F886E2CE427}" type="presOf" srcId="{555D5424-F13D-4F2A-99FC-D69EE9433DD4}" destId="{263BB677-755E-4164-A95F-2C2C8900FD0B}" srcOrd="0" destOrd="0" presId="urn:microsoft.com/office/officeart/2005/8/layout/default"/>
    <dgm:cxn modelId="{5BDA3BEB-7AB9-4649-A256-04882C0E268B}" srcId="{DEB4A89C-8922-4BA8-A8FA-BEF836341A95}" destId="{555D5424-F13D-4F2A-99FC-D69EE9433DD4}" srcOrd="0" destOrd="0" parTransId="{55EFA963-8D9F-4A5A-925C-8A02D8E5D2FA}" sibTransId="{533C46D3-4B77-4CC3-BC32-17877F570D08}"/>
    <dgm:cxn modelId="{A7688408-4979-4916-943D-7EAAA5D0A0A3}" type="presParOf" srcId="{17DF9B9B-8CE6-46D9-BB0D-221B0B290FC1}" destId="{263BB677-755E-4164-A95F-2C2C8900FD0B}" srcOrd="0" destOrd="0" presId="urn:microsoft.com/office/officeart/2005/8/layout/default"/>
    <dgm:cxn modelId="{680E7543-57CC-46FD-A84B-BAD7F14D02A9}" type="presParOf" srcId="{17DF9B9B-8CE6-46D9-BB0D-221B0B290FC1}" destId="{C5DDE64E-012C-4120-960E-1B117F9E940E}" srcOrd="1" destOrd="0" presId="urn:microsoft.com/office/officeart/2005/8/layout/default"/>
    <dgm:cxn modelId="{09094673-7F7B-4179-A403-FD7018ACC61D}" type="presParOf" srcId="{17DF9B9B-8CE6-46D9-BB0D-221B0B290FC1}" destId="{2AAEAB5D-709B-4698-B10E-9B5E6ABA227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173099-D2C9-4E09-8A7B-032C6E01449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7DA9F6-E9A4-4A96-AEBE-E9470F9423F4}">
      <dgm:prSet/>
      <dgm:spPr/>
      <dgm:t>
        <a:bodyPr/>
        <a:lstStyle/>
        <a:p>
          <a:r>
            <a:rPr lang="en-US"/>
            <a:t>Four-Week Modules</a:t>
          </a:r>
        </a:p>
      </dgm:t>
    </dgm:pt>
    <dgm:pt modelId="{ED81A803-F251-4A83-9056-913221809849}" type="parTrans" cxnId="{0908DBA5-5DD1-4CFF-A960-14BAEB8558DB}">
      <dgm:prSet/>
      <dgm:spPr/>
      <dgm:t>
        <a:bodyPr/>
        <a:lstStyle/>
        <a:p>
          <a:endParaRPr lang="en-US"/>
        </a:p>
      </dgm:t>
    </dgm:pt>
    <dgm:pt modelId="{B4642989-7F2F-4BF0-A8B2-3079B375CEC5}" type="sibTrans" cxnId="{0908DBA5-5DD1-4CFF-A960-14BAEB8558DB}">
      <dgm:prSet/>
      <dgm:spPr/>
      <dgm:t>
        <a:bodyPr/>
        <a:lstStyle/>
        <a:p>
          <a:endParaRPr lang="en-US"/>
        </a:p>
      </dgm:t>
    </dgm:pt>
    <dgm:pt modelId="{F7A10EFB-9D89-441F-A4E2-EF4AA84BA21C}">
      <dgm:prSet/>
      <dgm:spPr/>
      <dgm:t>
        <a:bodyPr/>
        <a:lstStyle/>
        <a:p>
          <a:r>
            <a:rPr lang="en-US"/>
            <a:t>Three Modules per Micro-Credential</a:t>
          </a:r>
        </a:p>
      </dgm:t>
    </dgm:pt>
    <dgm:pt modelId="{D6A6FFA1-70F0-4083-8582-544B95BC2DD1}" type="parTrans" cxnId="{B64286B0-10C2-43D5-83F5-6DB8BBC57FDC}">
      <dgm:prSet/>
      <dgm:spPr/>
      <dgm:t>
        <a:bodyPr/>
        <a:lstStyle/>
        <a:p>
          <a:endParaRPr lang="en-US"/>
        </a:p>
      </dgm:t>
    </dgm:pt>
    <dgm:pt modelId="{443C173A-9E06-41E8-B5CA-9354A0464DDB}" type="sibTrans" cxnId="{B64286B0-10C2-43D5-83F5-6DB8BBC57FDC}">
      <dgm:prSet/>
      <dgm:spPr/>
      <dgm:t>
        <a:bodyPr/>
        <a:lstStyle/>
        <a:p>
          <a:endParaRPr lang="en-US"/>
        </a:p>
      </dgm:t>
    </dgm:pt>
    <dgm:pt modelId="{FF2CC85F-9569-4B40-8407-0250D89DA319}">
      <dgm:prSet/>
      <dgm:spPr/>
      <dgm:t>
        <a:bodyPr/>
        <a:lstStyle/>
        <a:p>
          <a:r>
            <a:rPr lang="en-US"/>
            <a:t>75% or higher on Final Exam</a:t>
          </a:r>
        </a:p>
      </dgm:t>
    </dgm:pt>
    <dgm:pt modelId="{4F679FF2-3977-40E0-8040-8032AF9AE3D3}" type="parTrans" cxnId="{37BF9DBB-9CD3-4381-A860-70D3334DD362}">
      <dgm:prSet/>
      <dgm:spPr/>
      <dgm:t>
        <a:bodyPr/>
        <a:lstStyle/>
        <a:p>
          <a:endParaRPr lang="en-US"/>
        </a:p>
      </dgm:t>
    </dgm:pt>
    <dgm:pt modelId="{A22EC851-D3C2-4946-9422-25F433F48055}" type="sibTrans" cxnId="{37BF9DBB-9CD3-4381-A860-70D3334DD362}">
      <dgm:prSet/>
      <dgm:spPr/>
      <dgm:t>
        <a:bodyPr/>
        <a:lstStyle/>
        <a:p>
          <a:endParaRPr lang="en-US"/>
        </a:p>
      </dgm:t>
    </dgm:pt>
    <dgm:pt modelId="{0C9353F0-1516-4010-995B-B42B65554EEC}">
      <dgm:prSet/>
      <dgm:spPr/>
      <dgm:t>
        <a:bodyPr/>
        <a:lstStyle/>
        <a:p>
          <a:r>
            <a:rPr lang="en-US"/>
            <a:t>Digital Badge</a:t>
          </a:r>
        </a:p>
      </dgm:t>
    </dgm:pt>
    <dgm:pt modelId="{9026D427-F92F-4E6D-A161-36430EC8E117}" type="parTrans" cxnId="{936F32B9-8F21-472F-9E46-3827AD181CC1}">
      <dgm:prSet/>
      <dgm:spPr/>
      <dgm:t>
        <a:bodyPr/>
        <a:lstStyle/>
        <a:p>
          <a:endParaRPr lang="en-US"/>
        </a:p>
      </dgm:t>
    </dgm:pt>
    <dgm:pt modelId="{D57BE0E8-8537-4FD4-A2C7-8B1F9440F739}" type="sibTrans" cxnId="{936F32B9-8F21-472F-9E46-3827AD181CC1}">
      <dgm:prSet/>
      <dgm:spPr/>
      <dgm:t>
        <a:bodyPr/>
        <a:lstStyle/>
        <a:p>
          <a:endParaRPr lang="en-US"/>
        </a:p>
      </dgm:t>
    </dgm:pt>
    <dgm:pt modelId="{D18C5E17-DACB-41C6-871D-5355B07E5BDD}" type="pres">
      <dgm:prSet presAssocID="{22173099-D2C9-4E09-8A7B-032C6E014491}" presName="root" presStyleCnt="0">
        <dgm:presLayoutVars>
          <dgm:dir/>
          <dgm:resizeHandles val="exact"/>
        </dgm:presLayoutVars>
      </dgm:prSet>
      <dgm:spPr/>
    </dgm:pt>
    <dgm:pt modelId="{C70F31ED-E462-41B1-80D0-E8E26AF4343E}" type="pres">
      <dgm:prSet presAssocID="{EC7DA9F6-E9A4-4A96-AEBE-E9470F9423F4}" presName="compNode" presStyleCnt="0"/>
      <dgm:spPr/>
    </dgm:pt>
    <dgm:pt modelId="{13CD7629-CE7B-40A6-8711-58287CDAD562}" type="pres">
      <dgm:prSet presAssocID="{EC7DA9F6-E9A4-4A96-AEBE-E9470F9423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EBDB9D4-FF16-4F76-84B5-271A286EE5E7}" type="pres">
      <dgm:prSet presAssocID="{EC7DA9F6-E9A4-4A96-AEBE-E9470F9423F4}" presName="spaceRect" presStyleCnt="0"/>
      <dgm:spPr/>
    </dgm:pt>
    <dgm:pt modelId="{F4B8D90A-AF32-4A7F-856B-A3D80976E148}" type="pres">
      <dgm:prSet presAssocID="{EC7DA9F6-E9A4-4A96-AEBE-E9470F9423F4}" presName="textRect" presStyleLbl="revTx" presStyleIdx="0" presStyleCnt="4">
        <dgm:presLayoutVars>
          <dgm:chMax val="1"/>
          <dgm:chPref val="1"/>
        </dgm:presLayoutVars>
      </dgm:prSet>
      <dgm:spPr/>
    </dgm:pt>
    <dgm:pt modelId="{C1D1B198-4B6A-492E-97FB-932B00144773}" type="pres">
      <dgm:prSet presAssocID="{B4642989-7F2F-4BF0-A8B2-3079B375CEC5}" presName="sibTrans" presStyleCnt="0"/>
      <dgm:spPr/>
    </dgm:pt>
    <dgm:pt modelId="{0B2E916B-7A6A-47A3-860C-D00B735BE132}" type="pres">
      <dgm:prSet presAssocID="{F7A10EFB-9D89-441F-A4E2-EF4AA84BA21C}" presName="compNode" presStyleCnt="0"/>
      <dgm:spPr/>
    </dgm:pt>
    <dgm:pt modelId="{3924E6C5-69F0-496C-B854-8DDCEAD736E4}" type="pres">
      <dgm:prSet presAssocID="{F7A10EFB-9D89-441F-A4E2-EF4AA84BA2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F49DEC3A-455E-4EB6-A6F2-312C7DBE1900}" type="pres">
      <dgm:prSet presAssocID="{F7A10EFB-9D89-441F-A4E2-EF4AA84BA21C}" presName="spaceRect" presStyleCnt="0"/>
      <dgm:spPr/>
    </dgm:pt>
    <dgm:pt modelId="{40D4C5A6-9778-47E7-9E6B-F0D336395B3A}" type="pres">
      <dgm:prSet presAssocID="{F7A10EFB-9D89-441F-A4E2-EF4AA84BA21C}" presName="textRect" presStyleLbl="revTx" presStyleIdx="1" presStyleCnt="4">
        <dgm:presLayoutVars>
          <dgm:chMax val="1"/>
          <dgm:chPref val="1"/>
        </dgm:presLayoutVars>
      </dgm:prSet>
      <dgm:spPr/>
    </dgm:pt>
    <dgm:pt modelId="{C7356782-3FAA-4492-9F87-E385D340B81F}" type="pres">
      <dgm:prSet presAssocID="{443C173A-9E06-41E8-B5CA-9354A0464DDB}" presName="sibTrans" presStyleCnt="0"/>
      <dgm:spPr/>
    </dgm:pt>
    <dgm:pt modelId="{BA190283-7A78-43F7-9DA0-6C1EFDB5F1CA}" type="pres">
      <dgm:prSet presAssocID="{FF2CC85F-9569-4B40-8407-0250D89DA319}" presName="compNode" presStyleCnt="0"/>
      <dgm:spPr/>
    </dgm:pt>
    <dgm:pt modelId="{A8E6F6A2-EAE7-4F16-8F26-4D10ABE192CF}" type="pres">
      <dgm:prSet presAssocID="{FF2CC85F-9569-4B40-8407-0250D89DA3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1D80E00-BB7F-44E0-926F-AFC6750FBD92}" type="pres">
      <dgm:prSet presAssocID="{FF2CC85F-9569-4B40-8407-0250D89DA319}" presName="spaceRect" presStyleCnt="0"/>
      <dgm:spPr/>
    </dgm:pt>
    <dgm:pt modelId="{613E01BA-ECE6-41C3-91C0-FC6DDA1D2AA9}" type="pres">
      <dgm:prSet presAssocID="{FF2CC85F-9569-4B40-8407-0250D89DA319}" presName="textRect" presStyleLbl="revTx" presStyleIdx="2" presStyleCnt="4">
        <dgm:presLayoutVars>
          <dgm:chMax val="1"/>
          <dgm:chPref val="1"/>
        </dgm:presLayoutVars>
      </dgm:prSet>
      <dgm:spPr/>
    </dgm:pt>
    <dgm:pt modelId="{FBF858D2-31E4-4C6B-99AA-431D2FE0B7EC}" type="pres">
      <dgm:prSet presAssocID="{A22EC851-D3C2-4946-9422-25F433F48055}" presName="sibTrans" presStyleCnt="0"/>
      <dgm:spPr/>
    </dgm:pt>
    <dgm:pt modelId="{8C374612-0C03-4E6C-BDEA-9A5F591D6DC1}" type="pres">
      <dgm:prSet presAssocID="{0C9353F0-1516-4010-995B-B42B65554EEC}" presName="compNode" presStyleCnt="0"/>
      <dgm:spPr/>
    </dgm:pt>
    <dgm:pt modelId="{6549A8C2-6A19-48DC-84DF-A6D27FC11E53}" type="pres">
      <dgm:prSet presAssocID="{0C9353F0-1516-4010-995B-B42B65554E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DCABF55F-1E2B-4582-AE82-3EEFDFAAEFB8}" type="pres">
      <dgm:prSet presAssocID="{0C9353F0-1516-4010-995B-B42B65554EEC}" presName="spaceRect" presStyleCnt="0"/>
      <dgm:spPr/>
    </dgm:pt>
    <dgm:pt modelId="{8C356B8F-AD86-46D8-BCCE-3F258ADD7047}" type="pres">
      <dgm:prSet presAssocID="{0C9353F0-1516-4010-995B-B42B65554EEC}" presName="textRect" presStyleLbl="revTx" presStyleIdx="3" presStyleCnt="4">
        <dgm:presLayoutVars>
          <dgm:chMax val="1"/>
          <dgm:chPref val="1"/>
        </dgm:presLayoutVars>
      </dgm:prSet>
      <dgm:spPr/>
    </dgm:pt>
  </dgm:ptLst>
  <dgm:cxnLst>
    <dgm:cxn modelId="{0DD47119-6B6E-4128-B1F6-ED558EC584F5}" type="presOf" srcId="{FF2CC85F-9569-4B40-8407-0250D89DA319}" destId="{613E01BA-ECE6-41C3-91C0-FC6DDA1D2AA9}" srcOrd="0" destOrd="0" presId="urn:microsoft.com/office/officeart/2018/2/layout/IconLabelList"/>
    <dgm:cxn modelId="{0908DBA5-5DD1-4CFF-A960-14BAEB8558DB}" srcId="{22173099-D2C9-4E09-8A7B-032C6E014491}" destId="{EC7DA9F6-E9A4-4A96-AEBE-E9470F9423F4}" srcOrd="0" destOrd="0" parTransId="{ED81A803-F251-4A83-9056-913221809849}" sibTransId="{B4642989-7F2F-4BF0-A8B2-3079B375CEC5}"/>
    <dgm:cxn modelId="{B64286B0-10C2-43D5-83F5-6DB8BBC57FDC}" srcId="{22173099-D2C9-4E09-8A7B-032C6E014491}" destId="{F7A10EFB-9D89-441F-A4E2-EF4AA84BA21C}" srcOrd="1" destOrd="0" parTransId="{D6A6FFA1-70F0-4083-8582-544B95BC2DD1}" sibTransId="{443C173A-9E06-41E8-B5CA-9354A0464DDB}"/>
    <dgm:cxn modelId="{936F32B9-8F21-472F-9E46-3827AD181CC1}" srcId="{22173099-D2C9-4E09-8A7B-032C6E014491}" destId="{0C9353F0-1516-4010-995B-B42B65554EEC}" srcOrd="3" destOrd="0" parTransId="{9026D427-F92F-4E6D-A161-36430EC8E117}" sibTransId="{D57BE0E8-8537-4FD4-A2C7-8B1F9440F739}"/>
    <dgm:cxn modelId="{37BF9DBB-9CD3-4381-A860-70D3334DD362}" srcId="{22173099-D2C9-4E09-8A7B-032C6E014491}" destId="{FF2CC85F-9569-4B40-8407-0250D89DA319}" srcOrd="2" destOrd="0" parTransId="{4F679FF2-3977-40E0-8040-8032AF9AE3D3}" sibTransId="{A22EC851-D3C2-4946-9422-25F433F48055}"/>
    <dgm:cxn modelId="{66E253D2-2360-4A66-9E65-8EFA0FC339DE}" type="presOf" srcId="{22173099-D2C9-4E09-8A7B-032C6E014491}" destId="{D18C5E17-DACB-41C6-871D-5355B07E5BDD}" srcOrd="0" destOrd="0" presId="urn:microsoft.com/office/officeart/2018/2/layout/IconLabelList"/>
    <dgm:cxn modelId="{1C1D03D3-0F6A-47FD-8B5C-5F0ADAB789BC}" type="presOf" srcId="{EC7DA9F6-E9A4-4A96-AEBE-E9470F9423F4}" destId="{F4B8D90A-AF32-4A7F-856B-A3D80976E148}" srcOrd="0" destOrd="0" presId="urn:microsoft.com/office/officeart/2018/2/layout/IconLabelList"/>
    <dgm:cxn modelId="{CD7979E8-5007-4001-931E-A4455D94FEC4}" type="presOf" srcId="{0C9353F0-1516-4010-995B-B42B65554EEC}" destId="{8C356B8F-AD86-46D8-BCCE-3F258ADD7047}" srcOrd="0" destOrd="0" presId="urn:microsoft.com/office/officeart/2018/2/layout/IconLabelList"/>
    <dgm:cxn modelId="{B49F3BF2-D2CE-4596-AA3E-2E3A2147C56A}" type="presOf" srcId="{F7A10EFB-9D89-441F-A4E2-EF4AA84BA21C}" destId="{40D4C5A6-9778-47E7-9E6B-F0D336395B3A}" srcOrd="0" destOrd="0" presId="urn:microsoft.com/office/officeart/2018/2/layout/IconLabelList"/>
    <dgm:cxn modelId="{554CA4E6-9101-41C6-8E2B-F23277B9FA78}" type="presParOf" srcId="{D18C5E17-DACB-41C6-871D-5355B07E5BDD}" destId="{C70F31ED-E462-41B1-80D0-E8E26AF4343E}" srcOrd="0" destOrd="0" presId="urn:microsoft.com/office/officeart/2018/2/layout/IconLabelList"/>
    <dgm:cxn modelId="{80630B29-4B37-46DE-9DBB-C381B0677BEE}" type="presParOf" srcId="{C70F31ED-E462-41B1-80D0-E8E26AF4343E}" destId="{13CD7629-CE7B-40A6-8711-58287CDAD562}" srcOrd="0" destOrd="0" presId="urn:microsoft.com/office/officeart/2018/2/layout/IconLabelList"/>
    <dgm:cxn modelId="{B21AA289-920B-4DCD-AD26-C04CAD3D8F94}" type="presParOf" srcId="{C70F31ED-E462-41B1-80D0-E8E26AF4343E}" destId="{0EBDB9D4-FF16-4F76-84B5-271A286EE5E7}" srcOrd="1" destOrd="0" presId="urn:microsoft.com/office/officeart/2018/2/layout/IconLabelList"/>
    <dgm:cxn modelId="{83D02D0D-48B4-4BF7-A37D-0AB634C06428}" type="presParOf" srcId="{C70F31ED-E462-41B1-80D0-E8E26AF4343E}" destId="{F4B8D90A-AF32-4A7F-856B-A3D80976E148}" srcOrd="2" destOrd="0" presId="urn:microsoft.com/office/officeart/2018/2/layout/IconLabelList"/>
    <dgm:cxn modelId="{23C5EF76-0A71-42BD-9BC2-2451A6FEEA84}" type="presParOf" srcId="{D18C5E17-DACB-41C6-871D-5355B07E5BDD}" destId="{C1D1B198-4B6A-492E-97FB-932B00144773}" srcOrd="1" destOrd="0" presId="urn:microsoft.com/office/officeart/2018/2/layout/IconLabelList"/>
    <dgm:cxn modelId="{785FE497-E3C3-49D4-8680-E2E68435B8F3}" type="presParOf" srcId="{D18C5E17-DACB-41C6-871D-5355B07E5BDD}" destId="{0B2E916B-7A6A-47A3-860C-D00B735BE132}" srcOrd="2" destOrd="0" presId="urn:microsoft.com/office/officeart/2018/2/layout/IconLabelList"/>
    <dgm:cxn modelId="{C55AF0B2-7AE7-43A7-8A35-57A8E0B473A2}" type="presParOf" srcId="{0B2E916B-7A6A-47A3-860C-D00B735BE132}" destId="{3924E6C5-69F0-496C-B854-8DDCEAD736E4}" srcOrd="0" destOrd="0" presId="urn:microsoft.com/office/officeart/2018/2/layout/IconLabelList"/>
    <dgm:cxn modelId="{080818A3-8875-4575-BE57-BA5BFA27EE8E}" type="presParOf" srcId="{0B2E916B-7A6A-47A3-860C-D00B735BE132}" destId="{F49DEC3A-455E-4EB6-A6F2-312C7DBE1900}" srcOrd="1" destOrd="0" presId="urn:microsoft.com/office/officeart/2018/2/layout/IconLabelList"/>
    <dgm:cxn modelId="{5BB42E61-5A1B-4653-A9C1-2EC536E230C8}" type="presParOf" srcId="{0B2E916B-7A6A-47A3-860C-D00B735BE132}" destId="{40D4C5A6-9778-47E7-9E6B-F0D336395B3A}" srcOrd="2" destOrd="0" presId="urn:microsoft.com/office/officeart/2018/2/layout/IconLabelList"/>
    <dgm:cxn modelId="{A1B09C1C-4E3D-40AC-AE90-ED56BC306157}" type="presParOf" srcId="{D18C5E17-DACB-41C6-871D-5355B07E5BDD}" destId="{C7356782-3FAA-4492-9F87-E385D340B81F}" srcOrd="3" destOrd="0" presId="urn:microsoft.com/office/officeart/2018/2/layout/IconLabelList"/>
    <dgm:cxn modelId="{FB7ADFD7-A3A8-4419-B69E-8439E376846B}" type="presParOf" srcId="{D18C5E17-DACB-41C6-871D-5355B07E5BDD}" destId="{BA190283-7A78-43F7-9DA0-6C1EFDB5F1CA}" srcOrd="4" destOrd="0" presId="urn:microsoft.com/office/officeart/2018/2/layout/IconLabelList"/>
    <dgm:cxn modelId="{C4EE0F1F-6A35-44D9-AEBD-55D087D51C56}" type="presParOf" srcId="{BA190283-7A78-43F7-9DA0-6C1EFDB5F1CA}" destId="{A8E6F6A2-EAE7-4F16-8F26-4D10ABE192CF}" srcOrd="0" destOrd="0" presId="urn:microsoft.com/office/officeart/2018/2/layout/IconLabelList"/>
    <dgm:cxn modelId="{676366EC-B420-4B96-82F1-679E6A3FB865}" type="presParOf" srcId="{BA190283-7A78-43F7-9DA0-6C1EFDB5F1CA}" destId="{31D80E00-BB7F-44E0-926F-AFC6750FBD92}" srcOrd="1" destOrd="0" presId="urn:microsoft.com/office/officeart/2018/2/layout/IconLabelList"/>
    <dgm:cxn modelId="{21F56B38-3929-4FD8-8344-5334FE8E7985}" type="presParOf" srcId="{BA190283-7A78-43F7-9DA0-6C1EFDB5F1CA}" destId="{613E01BA-ECE6-41C3-91C0-FC6DDA1D2AA9}" srcOrd="2" destOrd="0" presId="urn:microsoft.com/office/officeart/2018/2/layout/IconLabelList"/>
    <dgm:cxn modelId="{4BF693A8-DEF9-4747-A3C2-5B2613C0C3FC}" type="presParOf" srcId="{D18C5E17-DACB-41C6-871D-5355B07E5BDD}" destId="{FBF858D2-31E4-4C6B-99AA-431D2FE0B7EC}" srcOrd="5" destOrd="0" presId="urn:microsoft.com/office/officeart/2018/2/layout/IconLabelList"/>
    <dgm:cxn modelId="{F9218726-E671-49C1-9F58-8523F15D9341}" type="presParOf" srcId="{D18C5E17-DACB-41C6-871D-5355B07E5BDD}" destId="{8C374612-0C03-4E6C-BDEA-9A5F591D6DC1}" srcOrd="6" destOrd="0" presId="urn:microsoft.com/office/officeart/2018/2/layout/IconLabelList"/>
    <dgm:cxn modelId="{BDA56532-2020-4EC0-9CC1-E7BBE24D4BEA}" type="presParOf" srcId="{8C374612-0C03-4E6C-BDEA-9A5F591D6DC1}" destId="{6549A8C2-6A19-48DC-84DF-A6D27FC11E53}" srcOrd="0" destOrd="0" presId="urn:microsoft.com/office/officeart/2018/2/layout/IconLabelList"/>
    <dgm:cxn modelId="{D1BD5607-6D4D-44D9-9474-B08AE278F633}" type="presParOf" srcId="{8C374612-0C03-4E6C-BDEA-9A5F591D6DC1}" destId="{DCABF55F-1E2B-4582-AE82-3EEFDFAAEFB8}" srcOrd="1" destOrd="0" presId="urn:microsoft.com/office/officeart/2018/2/layout/IconLabelList"/>
    <dgm:cxn modelId="{C40BA554-130D-4FEE-B5E3-063D653074AE}" type="presParOf" srcId="{8C374612-0C03-4E6C-BDEA-9A5F591D6DC1}" destId="{8C356B8F-AD86-46D8-BCCE-3F258ADD704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CA8D88-1287-4941-B1FB-7E06DAE87AC3}"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9D8B1CEF-4B23-470F-BE3D-F1A4D8093EC5}">
      <dgm:prSet/>
      <dgm:spPr/>
      <dgm:t>
        <a:bodyPr/>
        <a:lstStyle/>
        <a:p>
          <a:r>
            <a:rPr lang="en-US"/>
            <a:t>In Video Quizzes</a:t>
          </a:r>
        </a:p>
      </dgm:t>
    </dgm:pt>
    <dgm:pt modelId="{FA60DA3F-8F9F-44D6-AA4E-D5D6C62EED0E}" type="parTrans" cxnId="{57E176B8-80C7-4F54-9905-A3E60D570D7C}">
      <dgm:prSet/>
      <dgm:spPr/>
      <dgm:t>
        <a:bodyPr/>
        <a:lstStyle/>
        <a:p>
          <a:endParaRPr lang="en-US"/>
        </a:p>
      </dgm:t>
    </dgm:pt>
    <dgm:pt modelId="{E7A446DC-835D-4F8E-865B-88D77FAE222C}" type="sibTrans" cxnId="{57E176B8-80C7-4F54-9905-A3E60D570D7C}">
      <dgm:prSet/>
      <dgm:spPr/>
      <dgm:t>
        <a:bodyPr/>
        <a:lstStyle/>
        <a:p>
          <a:endParaRPr lang="en-US"/>
        </a:p>
      </dgm:t>
    </dgm:pt>
    <dgm:pt modelId="{E1074B8D-68AA-4C5E-89E0-8F75BD770007}">
      <dgm:prSet/>
      <dgm:spPr/>
      <dgm:t>
        <a:bodyPr/>
        <a:lstStyle/>
        <a:p>
          <a:r>
            <a:rPr lang="en-US"/>
            <a:t>Optional Quizzes</a:t>
          </a:r>
        </a:p>
      </dgm:t>
    </dgm:pt>
    <dgm:pt modelId="{A5DEB066-A9D9-493B-A840-43BEF990CD43}" type="parTrans" cxnId="{A7C072BD-EF8E-400A-AF24-9473E4AD3C78}">
      <dgm:prSet/>
      <dgm:spPr/>
      <dgm:t>
        <a:bodyPr/>
        <a:lstStyle/>
        <a:p>
          <a:endParaRPr lang="en-US"/>
        </a:p>
      </dgm:t>
    </dgm:pt>
    <dgm:pt modelId="{2A6CF50A-4EA9-4C55-888E-7164C5D92B32}" type="sibTrans" cxnId="{A7C072BD-EF8E-400A-AF24-9473E4AD3C78}">
      <dgm:prSet/>
      <dgm:spPr/>
      <dgm:t>
        <a:bodyPr/>
        <a:lstStyle/>
        <a:p>
          <a:endParaRPr lang="en-US"/>
        </a:p>
      </dgm:t>
    </dgm:pt>
    <dgm:pt modelId="{C8DEA5E5-2C04-429D-ABBB-880A632F2CF3}">
      <dgm:prSet/>
      <dgm:spPr/>
      <dgm:t>
        <a:bodyPr/>
        <a:lstStyle/>
        <a:p>
          <a:r>
            <a:rPr lang="en-US"/>
            <a:t>Final Exam</a:t>
          </a:r>
        </a:p>
      </dgm:t>
    </dgm:pt>
    <dgm:pt modelId="{32AEB661-4BF9-456F-83C1-107F8F4B2B9D}" type="parTrans" cxnId="{3D82FC3B-0571-41CB-8037-453DA4368231}">
      <dgm:prSet/>
      <dgm:spPr/>
      <dgm:t>
        <a:bodyPr/>
        <a:lstStyle/>
        <a:p>
          <a:endParaRPr lang="en-US"/>
        </a:p>
      </dgm:t>
    </dgm:pt>
    <dgm:pt modelId="{25685930-2A0F-4816-81A1-3F6A39E79328}" type="sibTrans" cxnId="{3D82FC3B-0571-41CB-8037-453DA4368231}">
      <dgm:prSet/>
      <dgm:spPr/>
      <dgm:t>
        <a:bodyPr/>
        <a:lstStyle/>
        <a:p>
          <a:endParaRPr lang="en-US"/>
        </a:p>
      </dgm:t>
    </dgm:pt>
    <dgm:pt modelId="{F32BBCC6-A165-4E25-AB25-B237004B9B21}" type="pres">
      <dgm:prSet presAssocID="{26CA8D88-1287-4941-B1FB-7E06DAE87AC3}" presName="linear" presStyleCnt="0">
        <dgm:presLayoutVars>
          <dgm:dir/>
          <dgm:animLvl val="lvl"/>
          <dgm:resizeHandles val="exact"/>
        </dgm:presLayoutVars>
      </dgm:prSet>
      <dgm:spPr/>
    </dgm:pt>
    <dgm:pt modelId="{75B46774-8080-4C3E-8DA6-9C434B97E0CD}" type="pres">
      <dgm:prSet presAssocID="{9D8B1CEF-4B23-470F-BE3D-F1A4D8093EC5}" presName="parentLin" presStyleCnt="0"/>
      <dgm:spPr/>
    </dgm:pt>
    <dgm:pt modelId="{427F84D6-F514-41FF-8910-799F787E0047}" type="pres">
      <dgm:prSet presAssocID="{9D8B1CEF-4B23-470F-BE3D-F1A4D8093EC5}" presName="parentLeftMargin" presStyleLbl="node1" presStyleIdx="0" presStyleCnt="3"/>
      <dgm:spPr/>
    </dgm:pt>
    <dgm:pt modelId="{9A54F2D7-BFCD-48F8-93BF-3EC7DE5A80F6}" type="pres">
      <dgm:prSet presAssocID="{9D8B1CEF-4B23-470F-BE3D-F1A4D8093EC5}" presName="parentText" presStyleLbl="node1" presStyleIdx="0" presStyleCnt="3">
        <dgm:presLayoutVars>
          <dgm:chMax val="0"/>
          <dgm:bulletEnabled val="1"/>
        </dgm:presLayoutVars>
      </dgm:prSet>
      <dgm:spPr/>
    </dgm:pt>
    <dgm:pt modelId="{07A27387-3A86-483F-B367-3944EA1050A7}" type="pres">
      <dgm:prSet presAssocID="{9D8B1CEF-4B23-470F-BE3D-F1A4D8093EC5}" presName="negativeSpace" presStyleCnt="0"/>
      <dgm:spPr/>
    </dgm:pt>
    <dgm:pt modelId="{DD6355F5-882C-42E0-A7C0-6648A35F848C}" type="pres">
      <dgm:prSet presAssocID="{9D8B1CEF-4B23-470F-BE3D-F1A4D8093EC5}" presName="childText" presStyleLbl="conFgAcc1" presStyleIdx="0" presStyleCnt="3">
        <dgm:presLayoutVars>
          <dgm:bulletEnabled val="1"/>
        </dgm:presLayoutVars>
      </dgm:prSet>
      <dgm:spPr/>
    </dgm:pt>
    <dgm:pt modelId="{B3011E1B-86D3-452A-9D50-5FE958B2AC8F}" type="pres">
      <dgm:prSet presAssocID="{E7A446DC-835D-4F8E-865B-88D77FAE222C}" presName="spaceBetweenRectangles" presStyleCnt="0"/>
      <dgm:spPr/>
    </dgm:pt>
    <dgm:pt modelId="{7A18DEBA-990C-43CB-94F8-557285D197B7}" type="pres">
      <dgm:prSet presAssocID="{E1074B8D-68AA-4C5E-89E0-8F75BD770007}" presName="parentLin" presStyleCnt="0"/>
      <dgm:spPr/>
    </dgm:pt>
    <dgm:pt modelId="{5AE48355-D31E-492B-849C-A23B84E4CEC4}" type="pres">
      <dgm:prSet presAssocID="{E1074B8D-68AA-4C5E-89E0-8F75BD770007}" presName="parentLeftMargin" presStyleLbl="node1" presStyleIdx="0" presStyleCnt="3"/>
      <dgm:spPr/>
    </dgm:pt>
    <dgm:pt modelId="{A0DEE230-84CE-4DD9-8FAD-4EC363DCA29D}" type="pres">
      <dgm:prSet presAssocID="{E1074B8D-68AA-4C5E-89E0-8F75BD770007}" presName="parentText" presStyleLbl="node1" presStyleIdx="1" presStyleCnt="3">
        <dgm:presLayoutVars>
          <dgm:chMax val="0"/>
          <dgm:bulletEnabled val="1"/>
        </dgm:presLayoutVars>
      </dgm:prSet>
      <dgm:spPr/>
    </dgm:pt>
    <dgm:pt modelId="{F880F83F-C35C-47B1-B4DC-A3543B1BA0BE}" type="pres">
      <dgm:prSet presAssocID="{E1074B8D-68AA-4C5E-89E0-8F75BD770007}" presName="negativeSpace" presStyleCnt="0"/>
      <dgm:spPr/>
    </dgm:pt>
    <dgm:pt modelId="{F1A02356-B7BC-43DF-9306-FBD25ACDEF85}" type="pres">
      <dgm:prSet presAssocID="{E1074B8D-68AA-4C5E-89E0-8F75BD770007}" presName="childText" presStyleLbl="conFgAcc1" presStyleIdx="1" presStyleCnt="3">
        <dgm:presLayoutVars>
          <dgm:bulletEnabled val="1"/>
        </dgm:presLayoutVars>
      </dgm:prSet>
      <dgm:spPr/>
    </dgm:pt>
    <dgm:pt modelId="{5069BD68-511A-4DEE-AE17-18A40309D410}" type="pres">
      <dgm:prSet presAssocID="{2A6CF50A-4EA9-4C55-888E-7164C5D92B32}" presName="spaceBetweenRectangles" presStyleCnt="0"/>
      <dgm:spPr/>
    </dgm:pt>
    <dgm:pt modelId="{18662789-ADD7-4379-8E5D-F9B8E682BB67}" type="pres">
      <dgm:prSet presAssocID="{C8DEA5E5-2C04-429D-ABBB-880A632F2CF3}" presName="parentLin" presStyleCnt="0"/>
      <dgm:spPr/>
    </dgm:pt>
    <dgm:pt modelId="{68DD2D8D-47EF-4FF4-BB15-8BF441999164}" type="pres">
      <dgm:prSet presAssocID="{C8DEA5E5-2C04-429D-ABBB-880A632F2CF3}" presName="parentLeftMargin" presStyleLbl="node1" presStyleIdx="1" presStyleCnt="3"/>
      <dgm:spPr/>
    </dgm:pt>
    <dgm:pt modelId="{6E904365-C443-40B8-8932-3075976B39EE}" type="pres">
      <dgm:prSet presAssocID="{C8DEA5E5-2C04-429D-ABBB-880A632F2CF3}" presName="parentText" presStyleLbl="node1" presStyleIdx="2" presStyleCnt="3">
        <dgm:presLayoutVars>
          <dgm:chMax val="0"/>
          <dgm:bulletEnabled val="1"/>
        </dgm:presLayoutVars>
      </dgm:prSet>
      <dgm:spPr/>
    </dgm:pt>
    <dgm:pt modelId="{2D973651-19D5-40C0-A79C-9563B762AB36}" type="pres">
      <dgm:prSet presAssocID="{C8DEA5E5-2C04-429D-ABBB-880A632F2CF3}" presName="negativeSpace" presStyleCnt="0"/>
      <dgm:spPr/>
    </dgm:pt>
    <dgm:pt modelId="{90C36A89-CCBE-46F1-A006-44688557CAAF}" type="pres">
      <dgm:prSet presAssocID="{C8DEA5E5-2C04-429D-ABBB-880A632F2CF3}" presName="childText" presStyleLbl="conFgAcc1" presStyleIdx="2" presStyleCnt="3">
        <dgm:presLayoutVars>
          <dgm:bulletEnabled val="1"/>
        </dgm:presLayoutVars>
      </dgm:prSet>
      <dgm:spPr/>
    </dgm:pt>
  </dgm:ptLst>
  <dgm:cxnLst>
    <dgm:cxn modelId="{880ED510-359B-49B1-A994-8A879907220E}" type="presOf" srcId="{E1074B8D-68AA-4C5E-89E0-8F75BD770007}" destId="{A0DEE230-84CE-4DD9-8FAD-4EC363DCA29D}" srcOrd="1" destOrd="0" presId="urn:microsoft.com/office/officeart/2005/8/layout/list1"/>
    <dgm:cxn modelId="{3D82FC3B-0571-41CB-8037-453DA4368231}" srcId="{26CA8D88-1287-4941-B1FB-7E06DAE87AC3}" destId="{C8DEA5E5-2C04-429D-ABBB-880A632F2CF3}" srcOrd="2" destOrd="0" parTransId="{32AEB661-4BF9-456F-83C1-107F8F4B2B9D}" sibTransId="{25685930-2A0F-4816-81A1-3F6A39E79328}"/>
    <dgm:cxn modelId="{19338C72-0D27-40E8-99D1-72938ABB35F5}" type="presOf" srcId="{26CA8D88-1287-4941-B1FB-7E06DAE87AC3}" destId="{F32BBCC6-A165-4E25-AB25-B237004B9B21}" srcOrd="0" destOrd="0" presId="urn:microsoft.com/office/officeart/2005/8/layout/list1"/>
    <dgm:cxn modelId="{BBB59C88-08E6-46C5-B286-78F38E496577}" type="presOf" srcId="{9D8B1CEF-4B23-470F-BE3D-F1A4D8093EC5}" destId="{9A54F2D7-BFCD-48F8-93BF-3EC7DE5A80F6}" srcOrd="1" destOrd="0" presId="urn:microsoft.com/office/officeart/2005/8/layout/list1"/>
    <dgm:cxn modelId="{CF5A6189-927E-484F-A63A-FD913DA1AE5E}" type="presOf" srcId="{C8DEA5E5-2C04-429D-ABBB-880A632F2CF3}" destId="{68DD2D8D-47EF-4FF4-BB15-8BF441999164}" srcOrd="0" destOrd="0" presId="urn:microsoft.com/office/officeart/2005/8/layout/list1"/>
    <dgm:cxn modelId="{57E176B8-80C7-4F54-9905-A3E60D570D7C}" srcId="{26CA8D88-1287-4941-B1FB-7E06DAE87AC3}" destId="{9D8B1CEF-4B23-470F-BE3D-F1A4D8093EC5}" srcOrd="0" destOrd="0" parTransId="{FA60DA3F-8F9F-44D6-AA4E-D5D6C62EED0E}" sibTransId="{E7A446DC-835D-4F8E-865B-88D77FAE222C}"/>
    <dgm:cxn modelId="{AB0E99B9-A2BF-46BF-ADCD-B8A9E183942C}" type="presOf" srcId="{E1074B8D-68AA-4C5E-89E0-8F75BD770007}" destId="{5AE48355-D31E-492B-849C-A23B84E4CEC4}" srcOrd="0" destOrd="0" presId="urn:microsoft.com/office/officeart/2005/8/layout/list1"/>
    <dgm:cxn modelId="{A7C072BD-EF8E-400A-AF24-9473E4AD3C78}" srcId="{26CA8D88-1287-4941-B1FB-7E06DAE87AC3}" destId="{E1074B8D-68AA-4C5E-89E0-8F75BD770007}" srcOrd="1" destOrd="0" parTransId="{A5DEB066-A9D9-493B-A840-43BEF990CD43}" sibTransId="{2A6CF50A-4EA9-4C55-888E-7164C5D92B32}"/>
    <dgm:cxn modelId="{34DC70D7-48FC-414C-96C3-2578D0737B5F}" type="presOf" srcId="{C8DEA5E5-2C04-429D-ABBB-880A632F2CF3}" destId="{6E904365-C443-40B8-8932-3075976B39EE}" srcOrd="1" destOrd="0" presId="urn:microsoft.com/office/officeart/2005/8/layout/list1"/>
    <dgm:cxn modelId="{DA1DAFD8-A5E9-4D46-9C76-8A4F3517C727}" type="presOf" srcId="{9D8B1CEF-4B23-470F-BE3D-F1A4D8093EC5}" destId="{427F84D6-F514-41FF-8910-799F787E0047}" srcOrd="0" destOrd="0" presId="urn:microsoft.com/office/officeart/2005/8/layout/list1"/>
    <dgm:cxn modelId="{FADA90A6-39BD-40B8-A9E7-73690881B733}" type="presParOf" srcId="{F32BBCC6-A165-4E25-AB25-B237004B9B21}" destId="{75B46774-8080-4C3E-8DA6-9C434B97E0CD}" srcOrd="0" destOrd="0" presId="urn:microsoft.com/office/officeart/2005/8/layout/list1"/>
    <dgm:cxn modelId="{ADDE82FE-77DA-4CB7-9B38-8FBD08410E05}" type="presParOf" srcId="{75B46774-8080-4C3E-8DA6-9C434B97E0CD}" destId="{427F84D6-F514-41FF-8910-799F787E0047}" srcOrd="0" destOrd="0" presId="urn:microsoft.com/office/officeart/2005/8/layout/list1"/>
    <dgm:cxn modelId="{BE7A858B-145C-4949-975E-D589D5EF7893}" type="presParOf" srcId="{75B46774-8080-4C3E-8DA6-9C434B97E0CD}" destId="{9A54F2D7-BFCD-48F8-93BF-3EC7DE5A80F6}" srcOrd="1" destOrd="0" presId="urn:microsoft.com/office/officeart/2005/8/layout/list1"/>
    <dgm:cxn modelId="{ECFA9CBC-A5D4-43D8-A0F8-0DB8B5EA60BA}" type="presParOf" srcId="{F32BBCC6-A165-4E25-AB25-B237004B9B21}" destId="{07A27387-3A86-483F-B367-3944EA1050A7}" srcOrd="1" destOrd="0" presId="urn:microsoft.com/office/officeart/2005/8/layout/list1"/>
    <dgm:cxn modelId="{B52315C1-C264-4CEC-ABF6-A3D5DE260FFB}" type="presParOf" srcId="{F32BBCC6-A165-4E25-AB25-B237004B9B21}" destId="{DD6355F5-882C-42E0-A7C0-6648A35F848C}" srcOrd="2" destOrd="0" presId="urn:microsoft.com/office/officeart/2005/8/layout/list1"/>
    <dgm:cxn modelId="{76003CC1-0612-4207-ABBD-0665132642C4}" type="presParOf" srcId="{F32BBCC6-A165-4E25-AB25-B237004B9B21}" destId="{B3011E1B-86D3-452A-9D50-5FE958B2AC8F}" srcOrd="3" destOrd="0" presId="urn:microsoft.com/office/officeart/2005/8/layout/list1"/>
    <dgm:cxn modelId="{6CC41DA6-2A36-4C06-BF00-2824EEB861E5}" type="presParOf" srcId="{F32BBCC6-A165-4E25-AB25-B237004B9B21}" destId="{7A18DEBA-990C-43CB-94F8-557285D197B7}" srcOrd="4" destOrd="0" presId="urn:microsoft.com/office/officeart/2005/8/layout/list1"/>
    <dgm:cxn modelId="{BF4F1658-5202-471A-A644-0C503FE48380}" type="presParOf" srcId="{7A18DEBA-990C-43CB-94F8-557285D197B7}" destId="{5AE48355-D31E-492B-849C-A23B84E4CEC4}" srcOrd="0" destOrd="0" presId="urn:microsoft.com/office/officeart/2005/8/layout/list1"/>
    <dgm:cxn modelId="{330FD204-02C2-409C-B34E-014765F24788}" type="presParOf" srcId="{7A18DEBA-990C-43CB-94F8-557285D197B7}" destId="{A0DEE230-84CE-4DD9-8FAD-4EC363DCA29D}" srcOrd="1" destOrd="0" presId="urn:microsoft.com/office/officeart/2005/8/layout/list1"/>
    <dgm:cxn modelId="{A11B7EE8-F6BD-4DDC-8BDD-8BA9536807FD}" type="presParOf" srcId="{F32BBCC6-A165-4E25-AB25-B237004B9B21}" destId="{F880F83F-C35C-47B1-B4DC-A3543B1BA0BE}" srcOrd="5" destOrd="0" presId="urn:microsoft.com/office/officeart/2005/8/layout/list1"/>
    <dgm:cxn modelId="{BB8B6C39-2280-4B83-A2C9-1B703BB9C642}" type="presParOf" srcId="{F32BBCC6-A165-4E25-AB25-B237004B9B21}" destId="{F1A02356-B7BC-43DF-9306-FBD25ACDEF85}" srcOrd="6" destOrd="0" presId="urn:microsoft.com/office/officeart/2005/8/layout/list1"/>
    <dgm:cxn modelId="{7D200FE1-869A-4798-9F9B-DD997627084D}" type="presParOf" srcId="{F32BBCC6-A165-4E25-AB25-B237004B9B21}" destId="{5069BD68-511A-4DEE-AE17-18A40309D410}" srcOrd="7" destOrd="0" presId="urn:microsoft.com/office/officeart/2005/8/layout/list1"/>
    <dgm:cxn modelId="{30A07762-C7A4-43B3-8D45-84CBE204BDB9}" type="presParOf" srcId="{F32BBCC6-A165-4E25-AB25-B237004B9B21}" destId="{18662789-ADD7-4379-8E5D-F9B8E682BB67}" srcOrd="8" destOrd="0" presId="urn:microsoft.com/office/officeart/2005/8/layout/list1"/>
    <dgm:cxn modelId="{DCC1D71B-FCC1-4657-8A8C-625252728ACF}" type="presParOf" srcId="{18662789-ADD7-4379-8E5D-F9B8E682BB67}" destId="{68DD2D8D-47EF-4FF4-BB15-8BF441999164}" srcOrd="0" destOrd="0" presId="urn:microsoft.com/office/officeart/2005/8/layout/list1"/>
    <dgm:cxn modelId="{8591A210-6002-4766-84AA-4CFF3F628BBE}" type="presParOf" srcId="{18662789-ADD7-4379-8E5D-F9B8E682BB67}" destId="{6E904365-C443-40B8-8932-3075976B39EE}" srcOrd="1" destOrd="0" presId="urn:microsoft.com/office/officeart/2005/8/layout/list1"/>
    <dgm:cxn modelId="{48B9FB79-D0C9-4DD5-BEC9-F3EF227E155C}" type="presParOf" srcId="{F32BBCC6-A165-4E25-AB25-B237004B9B21}" destId="{2D973651-19D5-40C0-A79C-9563B762AB36}" srcOrd="9" destOrd="0" presId="urn:microsoft.com/office/officeart/2005/8/layout/list1"/>
    <dgm:cxn modelId="{38058EEC-91E9-47E8-8556-A9E09ED0B9C1}" type="presParOf" srcId="{F32BBCC6-A165-4E25-AB25-B237004B9B21}" destId="{90C36A89-CCBE-46F1-A006-44688557CA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57264B-1782-43AF-A9D8-F782E7A6A1F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8A7F46B8-5F59-4F7E-AD8C-10503E4E5625}">
      <dgm:prSet/>
      <dgm:spPr/>
      <dgm:t>
        <a:bodyPr/>
        <a:lstStyle/>
        <a:p>
          <a:r>
            <a:rPr lang="en-US"/>
            <a:t>In-video quiz</a:t>
          </a:r>
        </a:p>
      </dgm:t>
    </dgm:pt>
    <dgm:pt modelId="{D8719DA7-CF04-43A0-897E-0EB464BC8938}" type="parTrans" cxnId="{A1C0D2EF-FD0D-4CFD-98C0-D9E82C5B86E2}">
      <dgm:prSet/>
      <dgm:spPr/>
      <dgm:t>
        <a:bodyPr/>
        <a:lstStyle/>
        <a:p>
          <a:endParaRPr lang="en-US"/>
        </a:p>
      </dgm:t>
    </dgm:pt>
    <dgm:pt modelId="{B3D1EFB7-13E4-411D-8335-83BA95847D8B}" type="sibTrans" cxnId="{A1C0D2EF-FD0D-4CFD-98C0-D9E82C5B86E2}">
      <dgm:prSet/>
      <dgm:spPr/>
      <dgm:t>
        <a:bodyPr/>
        <a:lstStyle/>
        <a:p>
          <a:endParaRPr lang="en-US"/>
        </a:p>
      </dgm:t>
    </dgm:pt>
    <dgm:pt modelId="{556CB998-7549-42BD-AFC4-F4E1BFA58596}">
      <dgm:prSet/>
      <dgm:spPr/>
      <dgm:t>
        <a:bodyPr/>
        <a:lstStyle/>
        <a:p>
          <a:r>
            <a:rPr lang="en-US"/>
            <a:t>Optional quiz</a:t>
          </a:r>
        </a:p>
      </dgm:t>
    </dgm:pt>
    <dgm:pt modelId="{2C1D81D1-F62D-4A0D-AB57-0DFF338D712C}" type="parTrans" cxnId="{C6078E12-EE7C-420B-9BB1-CB4CA277EF4C}">
      <dgm:prSet/>
      <dgm:spPr/>
      <dgm:t>
        <a:bodyPr/>
        <a:lstStyle/>
        <a:p>
          <a:endParaRPr lang="en-US"/>
        </a:p>
      </dgm:t>
    </dgm:pt>
    <dgm:pt modelId="{25C016E8-CD88-471E-94C9-A055A0D9CCEC}" type="sibTrans" cxnId="{C6078E12-EE7C-420B-9BB1-CB4CA277EF4C}">
      <dgm:prSet/>
      <dgm:spPr/>
      <dgm:t>
        <a:bodyPr/>
        <a:lstStyle/>
        <a:p>
          <a:endParaRPr lang="en-US"/>
        </a:p>
      </dgm:t>
    </dgm:pt>
    <dgm:pt modelId="{67C12AE0-EEDD-4351-AD98-DE84C4274724}">
      <dgm:prSet/>
      <dgm:spPr/>
      <dgm:t>
        <a:bodyPr/>
        <a:lstStyle/>
        <a:p>
          <a:r>
            <a:rPr lang="en-US"/>
            <a:t>Discussion Board</a:t>
          </a:r>
        </a:p>
      </dgm:t>
    </dgm:pt>
    <dgm:pt modelId="{C601EBE5-5B4F-4710-B993-D67940A6F28A}" type="parTrans" cxnId="{A6A720FA-D6A7-40D2-829D-81F44742CBC4}">
      <dgm:prSet/>
      <dgm:spPr/>
      <dgm:t>
        <a:bodyPr/>
        <a:lstStyle/>
        <a:p>
          <a:endParaRPr lang="en-US"/>
        </a:p>
      </dgm:t>
    </dgm:pt>
    <dgm:pt modelId="{8D4F9766-1529-406B-BCD4-C38CD0EEF319}" type="sibTrans" cxnId="{A6A720FA-D6A7-40D2-829D-81F44742CBC4}">
      <dgm:prSet/>
      <dgm:spPr/>
      <dgm:t>
        <a:bodyPr/>
        <a:lstStyle/>
        <a:p>
          <a:endParaRPr lang="en-US"/>
        </a:p>
      </dgm:t>
    </dgm:pt>
    <dgm:pt modelId="{36E1EF77-A7DB-4D65-A6B9-FC4D9E346D27}">
      <dgm:prSet/>
      <dgm:spPr/>
      <dgm:t>
        <a:bodyPr/>
        <a:lstStyle/>
        <a:p>
          <a:r>
            <a:rPr lang="en-US"/>
            <a:t>Live Sessions</a:t>
          </a:r>
        </a:p>
      </dgm:t>
    </dgm:pt>
    <dgm:pt modelId="{691D0A41-1062-47FC-9917-AA81528F96C9}" type="parTrans" cxnId="{F5262AA3-5DF2-4E83-B31E-529B028E8839}">
      <dgm:prSet/>
      <dgm:spPr/>
      <dgm:t>
        <a:bodyPr/>
        <a:lstStyle/>
        <a:p>
          <a:endParaRPr lang="en-US"/>
        </a:p>
      </dgm:t>
    </dgm:pt>
    <dgm:pt modelId="{5A3557A1-511A-4C98-98C0-48D8CC53CE4F}" type="sibTrans" cxnId="{F5262AA3-5DF2-4E83-B31E-529B028E8839}">
      <dgm:prSet/>
      <dgm:spPr/>
      <dgm:t>
        <a:bodyPr/>
        <a:lstStyle/>
        <a:p>
          <a:endParaRPr lang="en-US"/>
        </a:p>
      </dgm:t>
    </dgm:pt>
    <dgm:pt modelId="{E78AC0E1-2F4F-41C1-91DB-401D33F02CB0}" type="pres">
      <dgm:prSet presAssocID="{5F57264B-1782-43AF-A9D8-F782E7A6A1FE}" presName="vert0" presStyleCnt="0">
        <dgm:presLayoutVars>
          <dgm:dir/>
          <dgm:animOne val="branch"/>
          <dgm:animLvl val="lvl"/>
        </dgm:presLayoutVars>
      </dgm:prSet>
      <dgm:spPr/>
    </dgm:pt>
    <dgm:pt modelId="{EF6282ED-7FCB-4D12-8BB6-A29D417A9E3C}" type="pres">
      <dgm:prSet presAssocID="{8A7F46B8-5F59-4F7E-AD8C-10503E4E5625}" presName="thickLine" presStyleLbl="alignNode1" presStyleIdx="0" presStyleCnt="4"/>
      <dgm:spPr/>
    </dgm:pt>
    <dgm:pt modelId="{B0E2C5DF-316B-4CCB-BF73-FCBD9515EFA9}" type="pres">
      <dgm:prSet presAssocID="{8A7F46B8-5F59-4F7E-AD8C-10503E4E5625}" presName="horz1" presStyleCnt="0"/>
      <dgm:spPr/>
    </dgm:pt>
    <dgm:pt modelId="{F7D3F254-0F2D-4517-8856-31B68576C7E1}" type="pres">
      <dgm:prSet presAssocID="{8A7F46B8-5F59-4F7E-AD8C-10503E4E5625}" presName="tx1" presStyleLbl="revTx" presStyleIdx="0" presStyleCnt="4"/>
      <dgm:spPr/>
    </dgm:pt>
    <dgm:pt modelId="{D44359EA-A0A0-4C8E-B1CA-E310B265BA72}" type="pres">
      <dgm:prSet presAssocID="{8A7F46B8-5F59-4F7E-AD8C-10503E4E5625}" presName="vert1" presStyleCnt="0"/>
      <dgm:spPr/>
    </dgm:pt>
    <dgm:pt modelId="{A93F5438-0097-4D71-9BDB-9428E451AACC}" type="pres">
      <dgm:prSet presAssocID="{556CB998-7549-42BD-AFC4-F4E1BFA58596}" presName="thickLine" presStyleLbl="alignNode1" presStyleIdx="1" presStyleCnt="4"/>
      <dgm:spPr/>
    </dgm:pt>
    <dgm:pt modelId="{EC012398-F031-43FA-A7E3-C9B940634D61}" type="pres">
      <dgm:prSet presAssocID="{556CB998-7549-42BD-AFC4-F4E1BFA58596}" presName="horz1" presStyleCnt="0"/>
      <dgm:spPr/>
    </dgm:pt>
    <dgm:pt modelId="{92A6F8DB-884F-4DD6-B614-FC19FDE3A82C}" type="pres">
      <dgm:prSet presAssocID="{556CB998-7549-42BD-AFC4-F4E1BFA58596}" presName="tx1" presStyleLbl="revTx" presStyleIdx="1" presStyleCnt="4"/>
      <dgm:spPr/>
    </dgm:pt>
    <dgm:pt modelId="{D9FACE21-2920-4798-B1B9-284477280B5C}" type="pres">
      <dgm:prSet presAssocID="{556CB998-7549-42BD-AFC4-F4E1BFA58596}" presName="vert1" presStyleCnt="0"/>
      <dgm:spPr/>
    </dgm:pt>
    <dgm:pt modelId="{60432DD6-2E9D-4EBC-955D-30693848E003}" type="pres">
      <dgm:prSet presAssocID="{67C12AE0-EEDD-4351-AD98-DE84C4274724}" presName="thickLine" presStyleLbl="alignNode1" presStyleIdx="2" presStyleCnt="4"/>
      <dgm:spPr/>
    </dgm:pt>
    <dgm:pt modelId="{EA27CD3E-34F3-4E77-89DF-94DE3D37E770}" type="pres">
      <dgm:prSet presAssocID="{67C12AE0-EEDD-4351-AD98-DE84C4274724}" presName="horz1" presStyleCnt="0"/>
      <dgm:spPr/>
    </dgm:pt>
    <dgm:pt modelId="{72D4203E-D158-41FA-82E0-17416376FFD0}" type="pres">
      <dgm:prSet presAssocID="{67C12AE0-EEDD-4351-AD98-DE84C4274724}" presName="tx1" presStyleLbl="revTx" presStyleIdx="2" presStyleCnt="4"/>
      <dgm:spPr/>
    </dgm:pt>
    <dgm:pt modelId="{9D397106-1306-4DFE-94E0-92E057240406}" type="pres">
      <dgm:prSet presAssocID="{67C12AE0-EEDD-4351-AD98-DE84C4274724}" presName="vert1" presStyleCnt="0"/>
      <dgm:spPr/>
    </dgm:pt>
    <dgm:pt modelId="{5245A8CD-B5DD-4B49-BF26-55A7E0F4B16E}" type="pres">
      <dgm:prSet presAssocID="{36E1EF77-A7DB-4D65-A6B9-FC4D9E346D27}" presName="thickLine" presStyleLbl="alignNode1" presStyleIdx="3" presStyleCnt="4"/>
      <dgm:spPr/>
    </dgm:pt>
    <dgm:pt modelId="{2F5CD079-4395-465D-B05B-0FFFF937B423}" type="pres">
      <dgm:prSet presAssocID="{36E1EF77-A7DB-4D65-A6B9-FC4D9E346D27}" presName="horz1" presStyleCnt="0"/>
      <dgm:spPr/>
    </dgm:pt>
    <dgm:pt modelId="{F66BFFC6-8E73-4042-AD38-759232F9047B}" type="pres">
      <dgm:prSet presAssocID="{36E1EF77-A7DB-4D65-A6B9-FC4D9E346D27}" presName="tx1" presStyleLbl="revTx" presStyleIdx="3" presStyleCnt="4"/>
      <dgm:spPr/>
    </dgm:pt>
    <dgm:pt modelId="{33A37CED-1FBF-4A8D-AB7E-0FB67E7DFE5D}" type="pres">
      <dgm:prSet presAssocID="{36E1EF77-A7DB-4D65-A6B9-FC4D9E346D27}" presName="vert1" presStyleCnt="0"/>
      <dgm:spPr/>
    </dgm:pt>
  </dgm:ptLst>
  <dgm:cxnLst>
    <dgm:cxn modelId="{C6078E12-EE7C-420B-9BB1-CB4CA277EF4C}" srcId="{5F57264B-1782-43AF-A9D8-F782E7A6A1FE}" destId="{556CB998-7549-42BD-AFC4-F4E1BFA58596}" srcOrd="1" destOrd="0" parTransId="{2C1D81D1-F62D-4A0D-AB57-0DFF338D712C}" sibTransId="{25C016E8-CD88-471E-94C9-A055A0D9CCEC}"/>
    <dgm:cxn modelId="{DE4B9747-97FB-4964-934C-99B4EC62EB2F}" type="presOf" srcId="{5F57264B-1782-43AF-A9D8-F782E7A6A1FE}" destId="{E78AC0E1-2F4F-41C1-91DB-401D33F02CB0}" srcOrd="0" destOrd="0" presId="urn:microsoft.com/office/officeart/2008/layout/LinedList"/>
    <dgm:cxn modelId="{63A4006F-8DF1-4068-8A6A-579C9034D88D}" type="presOf" srcId="{67C12AE0-EEDD-4351-AD98-DE84C4274724}" destId="{72D4203E-D158-41FA-82E0-17416376FFD0}" srcOrd="0" destOrd="0" presId="urn:microsoft.com/office/officeart/2008/layout/LinedList"/>
    <dgm:cxn modelId="{A0BEDE6F-DF41-4B5B-9AAF-863BC3844D48}" type="presOf" srcId="{36E1EF77-A7DB-4D65-A6B9-FC4D9E346D27}" destId="{F66BFFC6-8E73-4042-AD38-759232F9047B}" srcOrd="0" destOrd="0" presId="urn:microsoft.com/office/officeart/2008/layout/LinedList"/>
    <dgm:cxn modelId="{F5262AA3-5DF2-4E83-B31E-529B028E8839}" srcId="{5F57264B-1782-43AF-A9D8-F782E7A6A1FE}" destId="{36E1EF77-A7DB-4D65-A6B9-FC4D9E346D27}" srcOrd="3" destOrd="0" parTransId="{691D0A41-1062-47FC-9917-AA81528F96C9}" sibTransId="{5A3557A1-511A-4C98-98C0-48D8CC53CE4F}"/>
    <dgm:cxn modelId="{26AD22A5-83B9-4EF7-8806-95EE0E3D95D7}" type="presOf" srcId="{556CB998-7549-42BD-AFC4-F4E1BFA58596}" destId="{92A6F8DB-884F-4DD6-B614-FC19FDE3A82C}" srcOrd="0" destOrd="0" presId="urn:microsoft.com/office/officeart/2008/layout/LinedList"/>
    <dgm:cxn modelId="{C1CCF9BB-C17C-40F2-AF92-698A823EC44C}" type="presOf" srcId="{8A7F46B8-5F59-4F7E-AD8C-10503E4E5625}" destId="{F7D3F254-0F2D-4517-8856-31B68576C7E1}" srcOrd="0" destOrd="0" presId="urn:microsoft.com/office/officeart/2008/layout/LinedList"/>
    <dgm:cxn modelId="{A1C0D2EF-FD0D-4CFD-98C0-D9E82C5B86E2}" srcId="{5F57264B-1782-43AF-A9D8-F782E7A6A1FE}" destId="{8A7F46B8-5F59-4F7E-AD8C-10503E4E5625}" srcOrd="0" destOrd="0" parTransId="{D8719DA7-CF04-43A0-897E-0EB464BC8938}" sibTransId="{B3D1EFB7-13E4-411D-8335-83BA95847D8B}"/>
    <dgm:cxn modelId="{A6A720FA-D6A7-40D2-829D-81F44742CBC4}" srcId="{5F57264B-1782-43AF-A9D8-F782E7A6A1FE}" destId="{67C12AE0-EEDD-4351-AD98-DE84C4274724}" srcOrd="2" destOrd="0" parTransId="{C601EBE5-5B4F-4710-B993-D67940A6F28A}" sibTransId="{8D4F9766-1529-406B-BCD4-C38CD0EEF319}"/>
    <dgm:cxn modelId="{B3E823D0-4D85-40AD-AFAD-AD09B22C87C7}" type="presParOf" srcId="{E78AC0E1-2F4F-41C1-91DB-401D33F02CB0}" destId="{EF6282ED-7FCB-4D12-8BB6-A29D417A9E3C}" srcOrd="0" destOrd="0" presId="urn:microsoft.com/office/officeart/2008/layout/LinedList"/>
    <dgm:cxn modelId="{EDAC0D8D-D637-4D6A-A73B-AECBE2F5D8B1}" type="presParOf" srcId="{E78AC0E1-2F4F-41C1-91DB-401D33F02CB0}" destId="{B0E2C5DF-316B-4CCB-BF73-FCBD9515EFA9}" srcOrd="1" destOrd="0" presId="urn:microsoft.com/office/officeart/2008/layout/LinedList"/>
    <dgm:cxn modelId="{929EB8FD-8440-4984-8C48-0D6920DF9193}" type="presParOf" srcId="{B0E2C5DF-316B-4CCB-BF73-FCBD9515EFA9}" destId="{F7D3F254-0F2D-4517-8856-31B68576C7E1}" srcOrd="0" destOrd="0" presId="urn:microsoft.com/office/officeart/2008/layout/LinedList"/>
    <dgm:cxn modelId="{B29B0FF8-7E1E-47DF-838F-CACFF6C6DA3E}" type="presParOf" srcId="{B0E2C5DF-316B-4CCB-BF73-FCBD9515EFA9}" destId="{D44359EA-A0A0-4C8E-B1CA-E310B265BA72}" srcOrd="1" destOrd="0" presId="urn:microsoft.com/office/officeart/2008/layout/LinedList"/>
    <dgm:cxn modelId="{DDB9F34A-C78D-49DA-922F-B6FE62E9524A}" type="presParOf" srcId="{E78AC0E1-2F4F-41C1-91DB-401D33F02CB0}" destId="{A93F5438-0097-4D71-9BDB-9428E451AACC}" srcOrd="2" destOrd="0" presId="urn:microsoft.com/office/officeart/2008/layout/LinedList"/>
    <dgm:cxn modelId="{29EB6C4F-0908-4A5E-8DA7-1A6CE5D41CFB}" type="presParOf" srcId="{E78AC0E1-2F4F-41C1-91DB-401D33F02CB0}" destId="{EC012398-F031-43FA-A7E3-C9B940634D61}" srcOrd="3" destOrd="0" presId="urn:microsoft.com/office/officeart/2008/layout/LinedList"/>
    <dgm:cxn modelId="{04DC3D7E-FD5C-42FD-BA14-80F64AA81405}" type="presParOf" srcId="{EC012398-F031-43FA-A7E3-C9B940634D61}" destId="{92A6F8DB-884F-4DD6-B614-FC19FDE3A82C}" srcOrd="0" destOrd="0" presId="urn:microsoft.com/office/officeart/2008/layout/LinedList"/>
    <dgm:cxn modelId="{442AF14D-5752-4945-AA1E-CF02B1FCE6EA}" type="presParOf" srcId="{EC012398-F031-43FA-A7E3-C9B940634D61}" destId="{D9FACE21-2920-4798-B1B9-284477280B5C}" srcOrd="1" destOrd="0" presId="urn:microsoft.com/office/officeart/2008/layout/LinedList"/>
    <dgm:cxn modelId="{A87B766C-1437-4E43-9E25-8B181B2FB057}" type="presParOf" srcId="{E78AC0E1-2F4F-41C1-91DB-401D33F02CB0}" destId="{60432DD6-2E9D-4EBC-955D-30693848E003}" srcOrd="4" destOrd="0" presId="urn:microsoft.com/office/officeart/2008/layout/LinedList"/>
    <dgm:cxn modelId="{5711D0DC-007E-4F95-A812-95A1B9A762EB}" type="presParOf" srcId="{E78AC0E1-2F4F-41C1-91DB-401D33F02CB0}" destId="{EA27CD3E-34F3-4E77-89DF-94DE3D37E770}" srcOrd="5" destOrd="0" presId="urn:microsoft.com/office/officeart/2008/layout/LinedList"/>
    <dgm:cxn modelId="{2985C9BE-5AD7-4556-B150-2066DB42C22A}" type="presParOf" srcId="{EA27CD3E-34F3-4E77-89DF-94DE3D37E770}" destId="{72D4203E-D158-41FA-82E0-17416376FFD0}" srcOrd="0" destOrd="0" presId="urn:microsoft.com/office/officeart/2008/layout/LinedList"/>
    <dgm:cxn modelId="{821C9472-84DF-4AE2-902C-E6FBBF28FA75}" type="presParOf" srcId="{EA27CD3E-34F3-4E77-89DF-94DE3D37E770}" destId="{9D397106-1306-4DFE-94E0-92E057240406}" srcOrd="1" destOrd="0" presId="urn:microsoft.com/office/officeart/2008/layout/LinedList"/>
    <dgm:cxn modelId="{18ED937A-EAE0-49B9-8127-7E39B4C09952}" type="presParOf" srcId="{E78AC0E1-2F4F-41C1-91DB-401D33F02CB0}" destId="{5245A8CD-B5DD-4B49-BF26-55A7E0F4B16E}" srcOrd="6" destOrd="0" presId="urn:microsoft.com/office/officeart/2008/layout/LinedList"/>
    <dgm:cxn modelId="{EBCC4A9A-FC34-4DCF-92A6-AF42B84D305F}" type="presParOf" srcId="{E78AC0E1-2F4F-41C1-91DB-401D33F02CB0}" destId="{2F5CD079-4395-465D-B05B-0FFFF937B423}" srcOrd="7" destOrd="0" presId="urn:microsoft.com/office/officeart/2008/layout/LinedList"/>
    <dgm:cxn modelId="{291D9F6E-58F0-4197-9640-F63A68188450}" type="presParOf" srcId="{2F5CD079-4395-465D-B05B-0FFFF937B423}" destId="{F66BFFC6-8E73-4042-AD38-759232F9047B}" srcOrd="0" destOrd="0" presId="urn:microsoft.com/office/officeart/2008/layout/LinedList"/>
    <dgm:cxn modelId="{BA40E4B2-65ED-408C-9F21-8CE1D41DDDB8}" type="presParOf" srcId="{2F5CD079-4395-465D-B05B-0FFFF937B423}" destId="{33A37CED-1FBF-4A8D-AB7E-0FB67E7DFE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BE446F-F816-43BD-88C9-F57FF2C25ED2}"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5FE3EA6D-3021-4B28-BFFE-78BF32CE5226}">
      <dgm:prSet/>
      <dgm:spPr/>
      <dgm:t>
        <a:bodyPr/>
        <a:lstStyle/>
        <a:p>
          <a:r>
            <a:rPr lang="en-US"/>
            <a:t>Closed Captioning</a:t>
          </a:r>
        </a:p>
      </dgm:t>
    </dgm:pt>
    <dgm:pt modelId="{93A1AB2C-4664-4E2A-A339-D7979B312D3A}" type="parTrans" cxnId="{C094DC2F-CAB6-42E0-993B-FA913BA8DAFC}">
      <dgm:prSet/>
      <dgm:spPr/>
      <dgm:t>
        <a:bodyPr/>
        <a:lstStyle/>
        <a:p>
          <a:endParaRPr lang="en-US"/>
        </a:p>
      </dgm:t>
    </dgm:pt>
    <dgm:pt modelId="{A0B5C2EF-2A1F-4548-A18C-800EBD163499}" type="sibTrans" cxnId="{C094DC2F-CAB6-42E0-993B-FA913BA8DAFC}">
      <dgm:prSet/>
      <dgm:spPr/>
      <dgm:t>
        <a:bodyPr/>
        <a:lstStyle/>
        <a:p>
          <a:endParaRPr lang="en-US"/>
        </a:p>
      </dgm:t>
    </dgm:pt>
    <dgm:pt modelId="{001B1133-718E-4C46-A8AC-892929CA0CA8}">
      <dgm:prSet/>
      <dgm:spPr/>
      <dgm:t>
        <a:bodyPr/>
        <a:lstStyle/>
        <a:p>
          <a:r>
            <a:rPr lang="en-US"/>
            <a:t>Blackboard Ally</a:t>
          </a:r>
        </a:p>
      </dgm:t>
    </dgm:pt>
    <dgm:pt modelId="{BA8FAEA7-D81F-4403-9B46-9DCE3F59CC4D}" type="parTrans" cxnId="{E700B741-64CC-46FE-83B9-437538A9D76D}">
      <dgm:prSet/>
      <dgm:spPr/>
      <dgm:t>
        <a:bodyPr/>
        <a:lstStyle/>
        <a:p>
          <a:endParaRPr lang="en-US"/>
        </a:p>
      </dgm:t>
    </dgm:pt>
    <dgm:pt modelId="{AF20720A-F67B-4890-B513-A540AE2140E6}" type="sibTrans" cxnId="{E700B741-64CC-46FE-83B9-437538A9D76D}">
      <dgm:prSet/>
      <dgm:spPr/>
      <dgm:t>
        <a:bodyPr/>
        <a:lstStyle/>
        <a:p>
          <a:endParaRPr lang="en-US"/>
        </a:p>
      </dgm:t>
    </dgm:pt>
    <dgm:pt modelId="{78024B81-C319-4694-AAF8-18427913AE43}">
      <dgm:prSet/>
      <dgm:spPr/>
      <dgm:t>
        <a:bodyPr/>
        <a:lstStyle/>
        <a:p>
          <a:r>
            <a:rPr lang="en-US"/>
            <a:t>Zoom Closed Captioning &amp; Chat</a:t>
          </a:r>
        </a:p>
      </dgm:t>
    </dgm:pt>
    <dgm:pt modelId="{58A7D57C-EFDA-46E2-A467-EFE077F3BE17}" type="parTrans" cxnId="{36AC0B67-6509-4A95-ACB3-05A62BD10E59}">
      <dgm:prSet/>
      <dgm:spPr/>
      <dgm:t>
        <a:bodyPr/>
        <a:lstStyle/>
        <a:p>
          <a:endParaRPr lang="en-US"/>
        </a:p>
      </dgm:t>
    </dgm:pt>
    <dgm:pt modelId="{D131BB18-BFE3-47D6-9542-45BC9D1DFAC8}" type="sibTrans" cxnId="{36AC0B67-6509-4A95-ACB3-05A62BD10E59}">
      <dgm:prSet/>
      <dgm:spPr/>
      <dgm:t>
        <a:bodyPr/>
        <a:lstStyle/>
        <a:p>
          <a:endParaRPr lang="en-US"/>
        </a:p>
      </dgm:t>
    </dgm:pt>
    <dgm:pt modelId="{37D6F466-6518-495A-BB6C-397049731371}" type="pres">
      <dgm:prSet presAssocID="{35BE446F-F816-43BD-88C9-F57FF2C25ED2}" presName="hierChild1" presStyleCnt="0">
        <dgm:presLayoutVars>
          <dgm:chPref val="1"/>
          <dgm:dir/>
          <dgm:animOne val="branch"/>
          <dgm:animLvl val="lvl"/>
          <dgm:resizeHandles/>
        </dgm:presLayoutVars>
      </dgm:prSet>
      <dgm:spPr/>
    </dgm:pt>
    <dgm:pt modelId="{C9A9F130-E3FF-40FF-9B9C-5FA7232D5DBE}" type="pres">
      <dgm:prSet presAssocID="{5FE3EA6D-3021-4B28-BFFE-78BF32CE5226}" presName="hierRoot1" presStyleCnt="0"/>
      <dgm:spPr/>
    </dgm:pt>
    <dgm:pt modelId="{2242CA6B-C37E-4D7C-A1BC-494400211F57}" type="pres">
      <dgm:prSet presAssocID="{5FE3EA6D-3021-4B28-BFFE-78BF32CE5226}" presName="composite" presStyleCnt="0"/>
      <dgm:spPr/>
    </dgm:pt>
    <dgm:pt modelId="{A8169E47-BA3B-49BB-BC2D-4903C2C3BAA1}" type="pres">
      <dgm:prSet presAssocID="{5FE3EA6D-3021-4B28-BFFE-78BF32CE5226}" presName="background" presStyleLbl="node0" presStyleIdx="0" presStyleCnt="3"/>
      <dgm:spPr/>
    </dgm:pt>
    <dgm:pt modelId="{B290CF68-91B3-47EA-A34D-F0609C5F119A}" type="pres">
      <dgm:prSet presAssocID="{5FE3EA6D-3021-4B28-BFFE-78BF32CE5226}" presName="text" presStyleLbl="fgAcc0" presStyleIdx="0" presStyleCnt="3">
        <dgm:presLayoutVars>
          <dgm:chPref val="3"/>
        </dgm:presLayoutVars>
      </dgm:prSet>
      <dgm:spPr/>
    </dgm:pt>
    <dgm:pt modelId="{FFBAA9E2-F934-48F1-A1A2-495AB524BA89}" type="pres">
      <dgm:prSet presAssocID="{5FE3EA6D-3021-4B28-BFFE-78BF32CE5226}" presName="hierChild2" presStyleCnt="0"/>
      <dgm:spPr/>
    </dgm:pt>
    <dgm:pt modelId="{A0C120C9-B00D-4FAD-92A1-5EA2AC973650}" type="pres">
      <dgm:prSet presAssocID="{001B1133-718E-4C46-A8AC-892929CA0CA8}" presName="hierRoot1" presStyleCnt="0"/>
      <dgm:spPr/>
    </dgm:pt>
    <dgm:pt modelId="{8948D590-BAC2-46A4-AEEE-F675FBF217FE}" type="pres">
      <dgm:prSet presAssocID="{001B1133-718E-4C46-A8AC-892929CA0CA8}" presName="composite" presStyleCnt="0"/>
      <dgm:spPr/>
    </dgm:pt>
    <dgm:pt modelId="{242EC098-4B55-4F56-A305-2CC1F93DE3BE}" type="pres">
      <dgm:prSet presAssocID="{001B1133-718E-4C46-A8AC-892929CA0CA8}" presName="background" presStyleLbl="node0" presStyleIdx="1" presStyleCnt="3"/>
      <dgm:spPr/>
    </dgm:pt>
    <dgm:pt modelId="{BED3337B-E64F-4E13-9FDE-AF93A4D6AF64}" type="pres">
      <dgm:prSet presAssocID="{001B1133-718E-4C46-A8AC-892929CA0CA8}" presName="text" presStyleLbl="fgAcc0" presStyleIdx="1" presStyleCnt="3">
        <dgm:presLayoutVars>
          <dgm:chPref val="3"/>
        </dgm:presLayoutVars>
      </dgm:prSet>
      <dgm:spPr/>
    </dgm:pt>
    <dgm:pt modelId="{4A8F0304-39BB-40AA-877D-5A7F510B7BF6}" type="pres">
      <dgm:prSet presAssocID="{001B1133-718E-4C46-A8AC-892929CA0CA8}" presName="hierChild2" presStyleCnt="0"/>
      <dgm:spPr/>
    </dgm:pt>
    <dgm:pt modelId="{51B1BC32-C55B-4F1E-AD68-F130AC4DE8E5}" type="pres">
      <dgm:prSet presAssocID="{78024B81-C319-4694-AAF8-18427913AE43}" presName="hierRoot1" presStyleCnt="0"/>
      <dgm:spPr/>
    </dgm:pt>
    <dgm:pt modelId="{39937518-69D4-43D9-B36E-C01E4D48A8FF}" type="pres">
      <dgm:prSet presAssocID="{78024B81-C319-4694-AAF8-18427913AE43}" presName="composite" presStyleCnt="0"/>
      <dgm:spPr/>
    </dgm:pt>
    <dgm:pt modelId="{C80652D5-6BEF-4520-BE5B-41CAE3AC7B50}" type="pres">
      <dgm:prSet presAssocID="{78024B81-C319-4694-AAF8-18427913AE43}" presName="background" presStyleLbl="node0" presStyleIdx="2" presStyleCnt="3"/>
      <dgm:spPr/>
    </dgm:pt>
    <dgm:pt modelId="{A5FCE166-0A6B-4EF4-9645-BFE74119C39C}" type="pres">
      <dgm:prSet presAssocID="{78024B81-C319-4694-AAF8-18427913AE43}" presName="text" presStyleLbl="fgAcc0" presStyleIdx="2" presStyleCnt="3">
        <dgm:presLayoutVars>
          <dgm:chPref val="3"/>
        </dgm:presLayoutVars>
      </dgm:prSet>
      <dgm:spPr/>
    </dgm:pt>
    <dgm:pt modelId="{90B6C85D-D404-4AB6-9490-47C937EE4153}" type="pres">
      <dgm:prSet presAssocID="{78024B81-C319-4694-AAF8-18427913AE43}" presName="hierChild2" presStyleCnt="0"/>
      <dgm:spPr/>
    </dgm:pt>
  </dgm:ptLst>
  <dgm:cxnLst>
    <dgm:cxn modelId="{95FFDE2B-5C85-42B3-8094-509E9EE84AB3}" type="presOf" srcId="{35BE446F-F816-43BD-88C9-F57FF2C25ED2}" destId="{37D6F466-6518-495A-BB6C-397049731371}" srcOrd="0" destOrd="0" presId="urn:microsoft.com/office/officeart/2005/8/layout/hierarchy1"/>
    <dgm:cxn modelId="{C094DC2F-CAB6-42E0-993B-FA913BA8DAFC}" srcId="{35BE446F-F816-43BD-88C9-F57FF2C25ED2}" destId="{5FE3EA6D-3021-4B28-BFFE-78BF32CE5226}" srcOrd="0" destOrd="0" parTransId="{93A1AB2C-4664-4E2A-A339-D7979B312D3A}" sibTransId="{A0B5C2EF-2A1F-4548-A18C-800EBD163499}"/>
    <dgm:cxn modelId="{E700B741-64CC-46FE-83B9-437538A9D76D}" srcId="{35BE446F-F816-43BD-88C9-F57FF2C25ED2}" destId="{001B1133-718E-4C46-A8AC-892929CA0CA8}" srcOrd="1" destOrd="0" parTransId="{BA8FAEA7-D81F-4403-9B46-9DCE3F59CC4D}" sibTransId="{AF20720A-F67B-4890-B513-A540AE2140E6}"/>
    <dgm:cxn modelId="{36AC0B67-6509-4A95-ACB3-05A62BD10E59}" srcId="{35BE446F-F816-43BD-88C9-F57FF2C25ED2}" destId="{78024B81-C319-4694-AAF8-18427913AE43}" srcOrd="2" destOrd="0" parTransId="{58A7D57C-EFDA-46E2-A467-EFE077F3BE17}" sibTransId="{D131BB18-BFE3-47D6-9542-45BC9D1DFAC8}"/>
    <dgm:cxn modelId="{44A4D5AC-56C5-4C9D-97CB-EFAD3D1D25DE}" type="presOf" srcId="{5FE3EA6D-3021-4B28-BFFE-78BF32CE5226}" destId="{B290CF68-91B3-47EA-A34D-F0609C5F119A}" srcOrd="0" destOrd="0" presId="urn:microsoft.com/office/officeart/2005/8/layout/hierarchy1"/>
    <dgm:cxn modelId="{296413CD-3FED-48FE-A08A-34F923086793}" type="presOf" srcId="{001B1133-718E-4C46-A8AC-892929CA0CA8}" destId="{BED3337B-E64F-4E13-9FDE-AF93A4D6AF64}" srcOrd="0" destOrd="0" presId="urn:microsoft.com/office/officeart/2005/8/layout/hierarchy1"/>
    <dgm:cxn modelId="{4C7708DE-9FCD-4EA3-A92D-89A6D1C66CB5}" type="presOf" srcId="{78024B81-C319-4694-AAF8-18427913AE43}" destId="{A5FCE166-0A6B-4EF4-9645-BFE74119C39C}" srcOrd="0" destOrd="0" presId="urn:microsoft.com/office/officeart/2005/8/layout/hierarchy1"/>
    <dgm:cxn modelId="{94865F73-E54A-4579-8243-342ACF42031B}" type="presParOf" srcId="{37D6F466-6518-495A-BB6C-397049731371}" destId="{C9A9F130-E3FF-40FF-9B9C-5FA7232D5DBE}" srcOrd="0" destOrd="0" presId="urn:microsoft.com/office/officeart/2005/8/layout/hierarchy1"/>
    <dgm:cxn modelId="{E28719D7-1E66-4A46-9C24-92425D72825E}" type="presParOf" srcId="{C9A9F130-E3FF-40FF-9B9C-5FA7232D5DBE}" destId="{2242CA6B-C37E-4D7C-A1BC-494400211F57}" srcOrd="0" destOrd="0" presId="urn:microsoft.com/office/officeart/2005/8/layout/hierarchy1"/>
    <dgm:cxn modelId="{C61BEC9E-DBC5-4B5B-B7CE-2B500F375486}" type="presParOf" srcId="{2242CA6B-C37E-4D7C-A1BC-494400211F57}" destId="{A8169E47-BA3B-49BB-BC2D-4903C2C3BAA1}" srcOrd="0" destOrd="0" presId="urn:microsoft.com/office/officeart/2005/8/layout/hierarchy1"/>
    <dgm:cxn modelId="{15503028-3DFF-4D6D-8533-E91071E2B1DA}" type="presParOf" srcId="{2242CA6B-C37E-4D7C-A1BC-494400211F57}" destId="{B290CF68-91B3-47EA-A34D-F0609C5F119A}" srcOrd="1" destOrd="0" presId="urn:microsoft.com/office/officeart/2005/8/layout/hierarchy1"/>
    <dgm:cxn modelId="{1E954DB9-E551-4E1B-85B3-D5DEFAEB401F}" type="presParOf" srcId="{C9A9F130-E3FF-40FF-9B9C-5FA7232D5DBE}" destId="{FFBAA9E2-F934-48F1-A1A2-495AB524BA89}" srcOrd="1" destOrd="0" presId="urn:microsoft.com/office/officeart/2005/8/layout/hierarchy1"/>
    <dgm:cxn modelId="{53AFC35F-7576-4CB0-9FCE-257561FB2D2E}" type="presParOf" srcId="{37D6F466-6518-495A-BB6C-397049731371}" destId="{A0C120C9-B00D-4FAD-92A1-5EA2AC973650}" srcOrd="1" destOrd="0" presId="urn:microsoft.com/office/officeart/2005/8/layout/hierarchy1"/>
    <dgm:cxn modelId="{771983D7-1826-4B7A-8FC3-442435030E3A}" type="presParOf" srcId="{A0C120C9-B00D-4FAD-92A1-5EA2AC973650}" destId="{8948D590-BAC2-46A4-AEEE-F675FBF217FE}" srcOrd="0" destOrd="0" presId="urn:microsoft.com/office/officeart/2005/8/layout/hierarchy1"/>
    <dgm:cxn modelId="{00CDE773-E22F-499F-9415-74D2CEA70E78}" type="presParOf" srcId="{8948D590-BAC2-46A4-AEEE-F675FBF217FE}" destId="{242EC098-4B55-4F56-A305-2CC1F93DE3BE}" srcOrd="0" destOrd="0" presId="urn:microsoft.com/office/officeart/2005/8/layout/hierarchy1"/>
    <dgm:cxn modelId="{DF86F2F8-5277-4FC6-A7CE-CAF962BA360A}" type="presParOf" srcId="{8948D590-BAC2-46A4-AEEE-F675FBF217FE}" destId="{BED3337B-E64F-4E13-9FDE-AF93A4D6AF64}" srcOrd="1" destOrd="0" presId="urn:microsoft.com/office/officeart/2005/8/layout/hierarchy1"/>
    <dgm:cxn modelId="{611D74D9-2407-4D9B-A11D-465365266B70}" type="presParOf" srcId="{A0C120C9-B00D-4FAD-92A1-5EA2AC973650}" destId="{4A8F0304-39BB-40AA-877D-5A7F510B7BF6}" srcOrd="1" destOrd="0" presId="urn:microsoft.com/office/officeart/2005/8/layout/hierarchy1"/>
    <dgm:cxn modelId="{4BA75931-2129-483E-B07A-586C295E8EBE}" type="presParOf" srcId="{37D6F466-6518-495A-BB6C-397049731371}" destId="{51B1BC32-C55B-4F1E-AD68-F130AC4DE8E5}" srcOrd="2" destOrd="0" presId="urn:microsoft.com/office/officeart/2005/8/layout/hierarchy1"/>
    <dgm:cxn modelId="{A4BC38C6-9D40-4323-BBED-989A3497F16D}" type="presParOf" srcId="{51B1BC32-C55B-4F1E-AD68-F130AC4DE8E5}" destId="{39937518-69D4-43D9-B36E-C01E4D48A8FF}" srcOrd="0" destOrd="0" presId="urn:microsoft.com/office/officeart/2005/8/layout/hierarchy1"/>
    <dgm:cxn modelId="{49CABA4A-ED93-459B-B3D1-5CB5ECF59F47}" type="presParOf" srcId="{39937518-69D4-43D9-B36E-C01E4D48A8FF}" destId="{C80652D5-6BEF-4520-BE5B-41CAE3AC7B50}" srcOrd="0" destOrd="0" presId="urn:microsoft.com/office/officeart/2005/8/layout/hierarchy1"/>
    <dgm:cxn modelId="{4D976417-BB39-43E1-8F35-5662B4CFABD4}" type="presParOf" srcId="{39937518-69D4-43D9-B36E-C01E4D48A8FF}" destId="{A5FCE166-0A6B-4EF4-9645-BFE74119C39C}" srcOrd="1" destOrd="0" presId="urn:microsoft.com/office/officeart/2005/8/layout/hierarchy1"/>
    <dgm:cxn modelId="{51601987-D4B9-47C2-8A05-957659D5D9EF}" type="presParOf" srcId="{51B1BC32-C55B-4F1E-AD68-F130AC4DE8E5}" destId="{90B6C85D-D404-4AB6-9490-47C937EE41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991935-7F5C-4B70-92EB-334FB0F4B53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67789F-C29A-4F34-8901-7AD34899ADF2}">
      <dgm:prSet/>
      <dgm:spPr/>
      <dgm:t>
        <a:bodyPr/>
        <a:lstStyle/>
        <a:p>
          <a:pPr>
            <a:lnSpc>
              <a:spcPct val="100000"/>
            </a:lnSpc>
            <a:defRPr cap="all"/>
          </a:pPr>
          <a:r>
            <a:rPr lang="en-US" dirty="0"/>
            <a:t>Hire an Instructional Designer!</a:t>
          </a:r>
        </a:p>
      </dgm:t>
    </dgm:pt>
    <dgm:pt modelId="{4E8A8774-222C-4B59-89FE-7172A7CCE8A2}" type="parTrans" cxnId="{222A1B01-1FE1-436E-9334-95620297843E}">
      <dgm:prSet/>
      <dgm:spPr/>
      <dgm:t>
        <a:bodyPr/>
        <a:lstStyle/>
        <a:p>
          <a:endParaRPr lang="en-US"/>
        </a:p>
      </dgm:t>
    </dgm:pt>
    <dgm:pt modelId="{12168DE8-E95F-4C7A-B145-A5D3A1B26D6B}" type="sibTrans" cxnId="{222A1B01-1FE1-436E-9334-95620297843E}">
      <dgm:prSet phldrT="01" phldr="0"/>
      <dgm:spPr/>
      <dgm:t>
        <a:bodyPr/>
        <a:lstStyle/>
        <a:p>
          <a:endParaRPr lang="en-US"/>
        </a:p>
      </dgm:t>
    </dgm:pt>
    <dgm:pt modelId="{6EA11AF4-B363-46A9-8230-3BD067BC57D1}">
      <dgm:prSet/>
      <dgm:spPr/>
      <dgm:t>
        <a:bodyPr/>
        <a:lstStyle/>
        <a:p>
          <a:pPr>
            <a:lnSpc>
              <a:spcPct val="100000"/>
            </a:lnSpc>
            <a:defRPr cap="all"/>
          </a:pPr>
          <a:r>
            <a:rPr lang="en-US"/>
            <a:t>Lean on QM as the experts</a:t>
          </a:r>
        </a:p>
      </dgm:t>
    </dgm:pt>
    <dgm:pt modelId="{304D45BA-FCE4-42E2-A644-E5BB2F35F125}" type="parTrans" cxnId="{677BD2D9-F177-4293-9002-2FC8F3E3E512}">
      <dgm:prSet/>
      <dgm:spPr/>
      <dgm:t>
        <a:bodyPr/>
        <a:lstStyle/>
        <a:p>
          <a:endParaRPr lang="en-US"/>
        </a:p>
      </dgm:t>
    </dgm:pt>
    <dgm:pt modelId="{618A4D65-B072-476E-BD49-743CA4B28F33}" type="sibTrans" cxnId="{677BD2D9-F177-4293-9002-2FC8F3E3E512}">
      <dgm:prSet phldrT="02" phldr="0"/>
      <dgm:spPr/>
      <dgm:t>
        <a:bodyPr/>
        <a:lstStyle/>
        <a:p>
          <a:endParaRPr lang="en-US"/>
        </a:p>
      </dgm:t>
    </dgm:pt>
    <dgm:pt modelId="{A92EC0A6-CA15-41D6-9125-F0B1878E4E21}">
      <dgm:prSet/>
      <dgm:spPr/>
      <dgm:t>
        <a:bodyPr/>
        <a:lstStyle/>
        <a:p>
          <a:pPr>
            <a:lnSpc>
              <a:spcPct val="100000"/>
            </a:lnSpc>
            <a:defRPr cap="all"/>
          </a:pPr>
          <a:r>
            <a:rPr lang="en-US"/>
            <a:t>Review institutional resources</a:t>
          </a:r>
        </a:p>
      </dgm:t>
    </dgm:pt>
    <dgm:pt modelId="{FD74F766-159C-4403-BD77-597FF2B4A3FB}" type="parTrans" cxnId="{304FD0AA-4F86-4183-83E9-98761E674671}">
      <dgm:prSet/>
      <dgm:spPr/>
      <dgm:t>
        <a:bodyPr/>
        <a:lstStyle/>
        <a:p>
          <a:endParaRPr lang="en-US"/>
        </a:p>
      </dgm:t>
    </dgm:pt>
    <dgm:pt modelId="{45048CCB-B9BE-4E32-8ED5-AA79EA3B2DC9}" type="sibTrans" cxnId="{304FD0AA-4F86-4183-83E9-98761E674671}">
      <dgm:prSet phldrT="03" phldr="0"/>
      <dgm:spPr/>
      <dgm:t>
        <a:bodyPr/>
        <a:lstStyle/>
        <a:p>
          <a:endParaRPr lang="en-US"/>
        </a:p>
      </dgm:t>
    </dgm:pt>
    <dgm:pt modelId="{72C3DE2C-D817-4332-80CD-50EE3F604AEB}" type="pres">
      <dgm:prSet presAssocID="{7E991935-7F5C-4B70-92EB-334FB0F4B53E}" presName="root" presStyleCnt="0">
        <dgm:presLayoutVars>
          <dgm:dir/>
          <dgm:resizeHandles val="exact"/>
        </dgm:presLayoutVars>
      </dgm:prSet>
      <dgm:spPr/>
    </dgm:pt>
    <dgm:pt modelId="{CECF3360-4083-4763-B708-BF5950C2236E}" type="pres">
      <dgm:prSet presAssocID="{1067789F-C29A-4F34-8901-7AD34899ADF2}" presName="compNode" presStyleCnt="0"/>
      <dgm:spPr/>
    </dgm:pt>
    <dgm:pt modelId="{355C1C03-5867-4676-B9FB-01563EA106F3}" type="pres">
      <dgm:prSet presAssocID="{1067789F-C29A-4F34-8901-7AD34899ADF2}" presName="iconBgRect" presStyleLbl="bgShp" presStyleIdx="0" presStyleCnt="3"/>
      <dgm:spPr/>
    </dgm:pt>
    <dgm:pt modelId="{8D335284-E6D2-4EFF-903F-97D9AE9A8A68}" type="pres">
      <dgm:prSet presAssocID="{1067789F-C29A-4F34-8901-7AD34899AD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FCDE04F0-0274-410D-8EF0-901DB797714B}" type="pres">
      <dgm:prSet presAssocID="{1067789F-C29A-4F34-8901-7AD34899ADF2}" presName="spaceRect" presStyleCnt="0"/>
      <dgm:spPr/>
    </dgm:pt>
    <dgm:pt modelId="{B2B128ED-282E-4EFF-A456-51E4C21F5258}" type="pres">
      <dgm:prSet presAssocID="{1067789F-C29A-4F34-8901-7AD34899ADF2}" presName="textRect" presStyleLbl="revTx" presStyleIdx="0" presStyleCnt="3">
        <dgm:presLayoutVars>
          <dgm:chMax val="1"/>
          <dgm:chPref val="1"/>
        </dgm:presLayoutVars>
      </dgm:prSet>
      <dgm:spPr/>
    </dgm:pt>
    <dgm:pt modelId="{220EC370-D03F-4D77-B589-A31190A2012F}" type="pres">
      <dgm:prSet presAssocID="{12168DE8-E95F-4C7A-B145-A5D3A1B26D6B}" presName="sibTrans" presStyleCnt="0"/>
      <dgm:spPr/>
    </dgm:pt>
    <dgm:pt modelId="{6A100B75-DF88-426D-8341-CBA3CE14A1E6}" type="pres">
      <dgm:prSet presAssocID="{6EA11AF4-B363-46A9-8230-3BD067BC57D1}" presName="compNode" presStyleCnt="0"/>
      <dgm:spPr/>
    </dgm:pt>
    <dgm:pt modelId="{3B8E6BFF-E19C-4F4C-92F2-49F250B66085}" type="pres">
      <dgm:prSet presAssocID="{6EA11AF4-B363-46A9-8230-3BD067BC57D1}" presName="iconBgRect" presStyleLbl="bgShp" presStyleIdx="1" presStyleCnt="3"/>
      <dgm:spPr/>
    </dgm:pt>
    <dgm:pt modelId="{80DDEE29-16CD-4093-AF21-E59B1B053357}" type="pres">
      <dgm:prSet presAssocID="{6EA11AF4-B363-46A9-8230-3BD067BC57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61B3AF1-A684-4DCC-88D5-8BB6515EB355}" type="pres">
      <dgm:prSet presAssocID="{6EA11AF4-B363-46A9-8230-3BD067BC57D1}" presName="spaceRect" presStyleCnt="0"/>
      <dgm:spPr/>
    </dgm:pt>
    <dgm:pt modelId="{65E51F4B-EDD1-440D-B75A-B8D39AC9DDDC}" type="pres">
      <dgm:prSet presAssocID="{6EA11AF4-B363-46A9-8230-3BD067BC57D1}" presName="textRect" presStyleLbl="revTx" presStyleIdx="1" presStyleCnt="3">
        <dgm:presLayoutVars>
          <dgm:chMax val="1"/>
          <dgm:chPref val="1"/>
        </dgm:presLayoutVars>
      </dgm:prSet>
      <dgm:spPr/>
    </dgm:pt>
    <dgm:pt modelId="{15C3F858-17E7-41A4-8FED-29D08F95E67C}" type="pres">
      <dgm:prSet presAssocID="{618A4D65-B072-476E-BD49-743CA4B28F33}" presName="sibTrans" presStyleCnt="0"/>
      <dgm:spPr/>
    </dgm:pt>
    <dgm:pt modelId="{800B267C-D7A5-4008-AA14-DC47EDA9D3F7}" type="pres">
      <dgm:prSet presAssocID="{A92EC0A6-CA15-41D6-9125-F0B1878E4E21}" presName="compNode" presStyleCnt="0"/>
      <dgm:spPr/>
    </dgm:pt>
    <dgm:pt modelId="{4CE7A202-62A0-430F-B7B2-7BCC22993E93}" type="pres">
      <dgm:prSet presAssocID="{A92EC0A6-CA15-41D6-9125-F0B1878E4E21}" presName="iconBgRect" presStyleLbl="bgShp" presStyleIdx="2" presStyleCnt="3"/>
      <dgm:spPr/>
    </dgm:pt>
    <dgm:pt modelId="{3F20F040-5D8D-48C8-8B73-8189D15E07D5}" type="pres">
      <dgm:prSet presAssocID="{A92EC0A6-CA15-41D6-9125-F0B1878E4E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3C0BC789-1460-4BBC-A5CE-F2C8513A0CD6}" type="pres">
      <dgm:prSet presAssocID="{A92EC0A6-CA15-41D6-9125-F0B1878E4E21}" presName="spaceRect" presStyleCnt="0"/>
      <dgm:spPr/>
    </dgm:pt>
    <dgm:pt modelId="{B54C7EB5-0F0F-4926-AFD4-C05705E79DE6}" type="pres">
      <dgm:prSet presAssocID="{A92EC0A6-CA15-41D6-9125-F0B1878E4E21}" presName="textRect" presStyleLbl="revTx" presStyleIdx="2" presStyleCnt="3">
        <dgm:presLayoutVars>
          <dgm:chMax val="1"/>
          <dgm:chPref val="1"/>
        </dgm:presLayoutVars>
      </dgm:prSet>
      <dgm:spPr/>
    </dgm:pt>
  </dgm:ptLst>
  <dgm:cxnLst>
    <dgm:cxn modelId="{222A1B01-1FE1-436E-9334-95620297843E}" srcId="{7E991935-7F5C-4B70-92EB-334FB0F4B53E}" destId="{1067789F-C29A-4F34-8901-7AD34899ADF2}" srcOrd="0" destOrd="0" parTransId="{4E8A8774-222C-4B59-89FE-7172A7CCE8A2}" sibTransId="{12168DE8-E95F-4C7A-B145-A5D3A1B26D6B}"/>
    <dgm:cxn modelId="{AE64301D-12A7-428E-8E10-63F0CBDDE825}" type="presOf" srcId="{6EA11AF4-B363-46A9-8230-3BD067BC57D1}" destId="{65E51F4B-EDD1-440D-B75A-B8D39AC9DDDC}" srcOrd="0" destOrd="0" presId="urn:microsoft.com/office/officeart/2018/5/layout/IconCircleLabelList"/>
    <dgm:cxn modelId="{9D896D39-2A79-43BA-81A6-7B610C133C55}" type="presOf" srcId="{1067789F-C29A-4F34-8901-7AD34899ADF2}" destId="{B2B128ED-282E-4EFF-A456-51E4C21F5258}" srcOrd="0" destOrd="0" presId="urn:microsoft.com/office/officeart/2018/5/layout/IconCircleLabelList"/>
    <dgm:cxn modelId="{ADED4F59-6906-41ED-ABB6-32FF93F7A087}" type="presOf" srcId="{A92EC0A6-CA15-41D6-9125-F0B1878E4E21}" destId="{B54C7EB5-0F0F-4926-AFD4-C05705E79DE6}" srcOrd="0" destOrd="0" presId="urn:microsoft.com/office/officeart/2018/5/layout/IconCircleLabelList"/>
    <dgm:cxn modelId="{304FD0AA-4F86-4183-83E9-98761E674671}" srcId="{7E991935-7F5C-4B70-92EB-334FB0F4B53E}" destId="{A92EC0A6-CA15-41D6-9125-F0B1878E4E21}" srcOrd="2" destOrd="0" parTransId="{FD74F766-159C-4403-BD77-597FF2B4A3FB}" sibTransId="{45048CCB-B9BE-4E32-8ED5-AA79EA3B2DC9}"/>
    <dgm:cxn modelId="{677BD2D9-F177-4293-9002-2FC8F3E3E512}" srcId="{7E991935-7F5C-4B70-92EB-334FB0F4B53E}" destId="{6EA11AF4-B363-46A9-8230-3BD067BC57D1}" srcOrd="1" destOrd="0" parTransId="{304D45BA-FCE4-42E2-A644-E5BB2F35F125}" sibTransId="{618A4D65-B072-476E-BD49-743CA4B28F33}"/>
    <dgm:cxn modelId="{934B2AE3-9FF9-4227-B8CE-C04546732088}" type="presOf" srcId="{7E991935-7F5C-4B70-92EB-334FB0F4B53E}" destId="{72C3DE2C-D817-4332-80CD-50EE3F604AEB}" srcOrd="0" destOrd="0" presId="urn:microsoft.com/office/officeart/2018/5/layout/IconCircleLabelList"/>
    <dgm:cxn modelId="{FCF57BE1-9D70-4EF1-8A51-0BD259E3A71D}" type="presParOf" srcId="{72C3DE2C-D817-4332-80CD-50EE3F604AEB}" destId="{CECF3360-4083-4763-B708-BF5950C2236E}" srcOrd="0" destOrd="0" presId="urn:microsoft.com/office/officeart/2018/5/layout/IconCircleLabelList"/>
    <dgm:cxn modelId="{CFAA6CC3-7E01-46B1-947A-8F8E44FF8180}" type="presParOf" srcId="{CECF3360-4083-4763-B708-BF5950C2236E}" destId="{355C1C03-5867-4676-B9FB-01563EA106F3}" srcOrd="0" destOrd="0" presId="urn:microsoft.com/office/officeart/2018/5/layout/IconCircleLabelList"/>
    <dgm:cxn modelId="{BF406012-9AF3-4DD1-ADDC-8470776381C9}" type="presParOf" srcId="{CECF3360-4083-4763-B708-BF5950C2236E}" destId="{8D335284-E6D2-4EFF-903F-97D9AE9A8A68}" srcOrd="1" destOrd="0" presId="urn:microsoft.com/office/officeart/2018/5/layout/IconCircleLabelList"/>
    <dgm:cxn modelId="{D13B72F2-B810-4B7B-BD1D-AD2012CCFB75}" type="presParOf" srcId="{CECF3360-4083-4763-B708-BF5950C2236E}" destId="{FCDE04F0-0274-410D-8EF0-901DB797714B}" srcOrd="2" destOrd="0" presId="urn:microsoft.com/office/officeart/2018/5/layout/IconCircleLabelList"/>
    <dgm:cxn modelId="{77961D6A-C72E-4866-985D-F12BE3271B79}" type="presParOf" srcId="{CECF3360-4083-4763-B708-BF5950C2236E}" destId="{B2B128ED-282E-4EFF-A456-51E4C21F5258}" srcOrd="3" destOrd="0" presId="urn:microsoft.com/office/officeart/2018/5/layout/IconCircleLabelList"/>
    <dgm:cxn modelId="{E6CD173F-2CAB-484B-B643-70B24853810E}" type="presParOf" srcId="{72C3DE2C-D817-4332-80CD-50EE3F604AEB}" destId="{220EC370-D03F-4D77-B589-A31190A2012F}" srcOrd="1" destOrd="0" presId="urn:microsoft.com/office/officeart/2018/5/layout/IconCircleLabelList"/>
    <dgm:cxn modelId="{B581DF18-0C6C-4DE3-BA7F-422CDA3A84EC}" type="presParOf" srcId="{72C3DE2C-D817-4332-80CD-50EE3F604AEB}" destId="{6A100B75-DF88-426D-8341-CBA3CE14A1E6}" srcOrd="2" destOrd="0" presId="urn:microsoft.com/office/officeart/2018/5/layout/IconCircleLabelList"/>
    <dgm:cxn modelId="{8D697CC1-9A63-4C38-8AF8-334767208E6F}" type="presParOf" srcId="{6A100B75-DF88-426D-8341-CBA3CE14A1E6}" destId="{3B8E6BFF-E19C-4F4C-92F2-49F250B66085}" srcOrd="0" destOrd="0" presId="urn:microsoft.com/office/officeart/2018/5/layout/IconCircleLabelList"/>
    <dgm:cxn modelId="{46DA962E-D78C-45B5-A633-3C1B39755DC9}" type="presParOf" srcId="{6A100B75-DF88-426D-8341-CBA3CE14A1E6}" destId="{80DDEE29-16CD-4093-AF21-E59B1B053357}" srcOrd="1" destOrd="0" presId="urn:microsoft.com/office/officeart/2018/5/layout/IconCircleLabelList"/>
    <dgm:cxn modelId="{833BE6D8-D5BE-4A77-9BAF-08AD4707D096}" type="presParOf" srcId="{6A100B75-DF88-426D-8341-CBA3CE14A1E6}" destId="{661B3AF1-A684-4DCC-88D5-8BB6515EB355}" srcOrd="2" destOrd="0" presId="urn:microsoft.com/office/officeart/2018/5/layout/IconCircleLabelList"/>
    <dgm:cxn modelId="{C175F76A-AE95-4F25-804E-39AA5E8AF797}" type="presParOf" srcId="{6A100B75-DF88-426D-8341-CBA3CE14A1E6}" destId="{65E51F4B-EDD1-440D-B75A-B8D39AC9DDDC}" srcOrd="3" destOrd="0" presId="urn:microsoft.com/office/officeart/2018/5/layout/IconCircleLabelList"/>
    <dgm:cxn modelId="{BA86000F-BDBE-408B-BBA8-AAECF409E397}" type="presParOf" srcId="{72C3DE2C-D817-4332-80CD-50EE3F604AEB}" destId="{15C3F858-17E7-41A4-8FED-29D08F95E67C}" srcOrd="3" destOrd="0" presId="urn:microsoft.com/office/officeart/2018/5/layout/IconCircleLabelList"/>
    <dgm:cxn modelId="{583E3282-5CF7-4D5D-BCB7-B87ABCB4DCDF}" type="presParOf" srcId="{72C3DE2C-D817-4332-80CD-50EE3F604AEB}" destId="{800B267C-D7A5-4008-AA14-DC47EDA9D3F7}" srcOrd="4" destOrd="0" presId="urn:microsoft.com/office/officeart/2018/5/layout/IconCircleLabelList"/>
    <dgm:cxn modelId="{F22B6E1B-C280-47AA-B5F4-79D8B0D0B5A5}" type="presParOf" srcId="{800B267C-D7A5-4008-AA14-DC47EDA9D3F7}" destId="{4CE7A202-62A0-430F-B7B2-7BCC22993E93}" srcOrd="0" destOrd="0" presId="urn:microsoft.com/office/officeart/2018/5/layout/IconCircleLabelList"/>
    <dgm:cxn modelId="{5E055F9F-F410-43A2-A51B-631080D7C4A9}" type="presParOf" srcId="{800B267C-D7A5-4008-AA14-DC47EDA9D3F7}" destId="{3F20F040-5D8D-48C8-8B73-8189D15E07D5}" srcOrd="1" destOrd="0" presId="urn:microsoft.com/office/officeart/2018/5/layout/IconCircleLabelList"/>
    <dgm:cxn modelId="{D1F5BA9A-A88E-49CC-BEAE-29097C42196B}" type="presParOf" srcId="{800B267C-D7A5-4008-AA14-DC47EDA9D3F7}" destId="{3C0BC789-1460-4BBC-A5CE-F2C8513A0CD6}" srcOrd="2" destOrd="0" presId="urn:microsoft.com/office/officeart/2018/5/layout/IconCircleLabelList"/>
    <dgm:cxn modelId="{44DDD911-CA14-4876-B25A-74CEA8C5E989}" type="presParOf" srcId="{800B267C-D7A5-4008-AA14-DC47EDA9D3F7}" destId="{B54C7EB5-0F0F-4926-AFD4-C05705E79DE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EF04-2711-4B0C-B48F-E57D272B3D3D}">
      <dsp:nvSpPr>
        <dsp:cNvPr id="0" name=""/>
        <dsp:cNvSpPr/>
      </dsp:nvSpPr>
      <dsp:spPr>
        <a:xfrm>
          <a:off x="2185565" y="1152"/>
          <a:ext cx="8742263" cy="118176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300168" rIns="169624" bIns="300168" numCol="1" spcCol="1270" anchor="ctr" anchorCtr="0">
          <a:noAutofit/>
        </a:bodyPr>
        <a:lstStyle/>
        <a:p>
          <a:pPr marL="0" lvl="0" indent="0" algn="l" defTabSz="1066800">
            <a:lnSpc>
              <a:spcPct val="90000"/>
            </a:lnSpc>
            <a:spcBef>
              <a:spcPct val="0"/>
            </a:spcBef>
            <a:spcAft>
              <a:spcPct val="35000"/>
            </a:spcAft>
            <a:buNone/>
          </a:pPr>
          <a:r>
            <a:rPr lang="en-US" sz="2400" kern="1200"/>
            <a:t>Define Micro-Credentials</a:t>
          </a:r>
        </a:p>
      </dsp:txBody>
      <dsp:txXfrm>
        <a:off x="2185565" y="1152"/>
        <a:ext cx="8742263" cy="1181762"/>
      </dsp:txXfrm>
    </dsp:sp>
    <dsp:sp modelId="{3BF416E9-C8C5-49EB-B466-77BFFC14E5AA}">
      <dsp:nvSpPr>
        <dsp:cNvPr id="0" name=""/>
        <dsp:cNvSpPr/>
      </dsp:nvSpPr>
      <dsp:spPr>
        <a:xfrm>
          <a:off x="0" y="1152"/>
          <a:ext cx="2185565" cy="11817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116732" rIns="115653" bIns="116732" numCol="1" spcCol="1270" anchor="ctr" anchorCtr="0">
          <a:noAutofit/>
        </a:bodyPr>
        <a:lstStyle/>
        <a:p>
          <a:pPr marL="0" lvl="0" indent="0" algn="ctr" defTabSz="1244600">
            <a:lnSpc>
              <a:spcPct val="90000"/>
            </a:lnSpc>
            <a:spcBef>
              <a:spcPct val="0"/>
            </a:spcBef>
            <a:spcAft>
              <a:spcPct val="35000"/>
            </a:spcAft>
            <a:buNone/>
          </a:pPr>
          <a:r>
            <a:rPr lang="en-US" sz="2800" kern="1200"/>
            <a:t>Define</a:t>
          </a:r>
        </a:p>
      </dsp:txBody>
      <dsp:txXfrm>
        <a:off x="0" y="1152"/>
        <a:ext cx="2185565" cy="1181762"/>
      </dsp:txXfrm>
    </dsp:sp>
    <dsp:sp modelId="{A262A3C6-3860-4EB0-A7E0-F24C4EA77221}">
      <dsp:nvSpPr>
        <dsp:cNvPr id="0" name=""/>
        <dsp:cNvSpPr/>
      </dsp:nvSpPr>
      <dsp:spPr>
        <a:xfrm>
          <a:off x="2185565" y="1253821"/>
          <a:ext cx="8742263" cy="1181762"/>
        </a:xfrm>
        <a:prstGeom prst="rect">
          <a:avLst/>
        </a:prstGeom>
        <a:solidFill>
          <a:schemeClr val="accent2">
            <a:tint val="40000"/>
            <a:alpha val="90000"/>
            <a:hueOff val="-920933"/>
            <a:satOff val="6135"/>
            <a:lumOff val="561"/>
            <a:alphaOff val="0"/>
          </a:schemeClr>
        </a:solidFill>
        <a:ln w="12700" cap="flat" cmpd="sng" algn="ctr">
          <a:solidFill>
            <a:schemeClr val="accent2">
              <a:tint val="40000"/>
              <a:alpha val="90000"/>
              <a:hueOff val="-920933"/>
              <a:satOff val="6135"/>
              <a:lumOff val="5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300168" rIns="169624" bIns="300168" numCol="1" spcCol="1270" anchor="ctr" anchorCtr="0">
          <a:noAutofit/>
        </a:bodyPr>
        <a:lstStyle/>
        <a:p>
          <a:pPr marL="0" lvl="0" indent="0" algn="l" defTabSz="1066800">
            <a:lnSpc>
              <a:spcPct val="90000"/>
            </a:lnSpc>
            <a:spcBef>
              <a:spcPct val="0"/>
            </a:spcBef>
            <a:spcAft>
              <a:spcPct val="35000"/>
            </a:spcAft>
            <a:buNone/>
          </a:pPr>
          <a:r>
            <a:rPr lang="en-US" sz="2400" kern="1200"/>
            <a:t>Describe best practices in developing micro-credentials</a:t>
          </a:r>
        </a:p>
      </dsp:txBody>
      <dsp:txXfrm>
        <a:off x="2185565" y="1253821"/>
        <a:ext cx="8742263" cy="1181762"/>
      </dsp:txXfrm>
    </dsp:sp>
    <dsp:sp modelId="{46B092F6-E970-4DE0-992B-32E9ADE02989}">
      <dsp:nvSpPr>
        <dsp:cNvPr id="0" name=""/>
        <dsp:cNvSpPr/>
      </dsp:nvSpPr>
      <dsp:spPr>
        <a:xfrm>
          <a:off x="0" y="1253821"/>
          <a:ext cx="2185565" cy="1181762"/>
        </a:xfrm>
        <a:prstGeom prst="rect">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116732" rIns="115653" bIns="116732" numCol="1" spcCol="1270" anchor="ctr" anchorCtr="0">
          <a:noAutofit/>
        </a:bodyPr>
        <a:lstStyle/>
        <a:p>
          <a:pPr marL="0" lvl="0" indent="0" algn="ctr" defTabSz="1244600">
            <a:lnSpc>
              <a:spcPct val="90000"/>
            </a:lnSpc>
            <a:spcBef>
              <a:spcPct val="0"/>
            </a:spcBef>
            <a:spcAft>
              <a:spcPct val="35000"/>
            </a:spcAft>
            <a:buNone/>
          </a:pPr>
          <a:r>
            <a:rPr lang="en-US" sz="2800" kern="1200"/>
            <a:t>Describe</a:t>
          </a:r>
        </a:p>
      </dsp:txBody>
      <dsp:txXfrm>
        <a:off x="0" y="1253821"/>
        <a:ext cx="2185565" cy="1181762"/>
      </dsp:txXfrm>
    </dsp:sp>
    <dsp:sp modelId="{0526D4E1-411B-4E6B-8B74-D135DF98F089}">
      <dsp:nvSpPr>
        <dsp:cNvPr id="0" name=""/>
        <dsp:cNvSpPr/>
      </dsp:nvSpPr>
      <dsp:spPr>
        <a:xfrm>
          <a:off x="2185565" y="2506489"/>
          <a:ext cx="8742263" cy="1181762"/>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300168" rIns="169624" bIns="300168" numCol="1" spcCol="1270" anchor="ctr" anchorCtr="0">
          <a:noAutofit/>
        </a:bodyPr>
        <a:lstStyle/>
        <a:p>
          <a:pPr marL="0" lvl="0" indent="0" algn="l" defTabSz="1066800">
            <a:lnSpc>
              <a:spcPct val="90000"/>
            </a:lnSpc>
            <a:spcBef>
              <a:spcPct val="0"/>
            </a:spcBef>
            <a:spcAft>
              <a:spcPct val="35000"/>
            </a:spcAft>
            <a:buNone/>
          </a:pPr>
          <a:r>
            <a:rPr lang="en-US" sz="2400" kern="1200" dirty="0"/>
            <a:t>Evaluate a micro-credential using the QM Rubric</a:t>
          </a:r>
        </a:p>
      </dsp:txBody>
      <dsp:txXfrm>
        <a:off x="2185565" y="2506489"/>
        <a:ext cx="8742263" cy="1181762"/>
      </dsp:txXfrm>
    </dsp:sp>
    <dsp:sp modelId="{9CA8C314-D4F5-4E6F-AD71-39754A84711C}">
      <dsp:nvSpPr>
        <dsp:cNvPr id="0" name=""/>
        <dsp:cNvSpPr/>
      </dsp:nvSpPr>
      <dsp:spPr>
        <a:xfrm>
          <a:off x="0" y="2506489"/>
          <a:ext cx="2185565" cy="1181762"/>
        </a:xfrm>
        <a:prstGeom prst="rect">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116732" rIns="115653" bIns="116732" numCol="1" spcCol="1270" anchor="ctr" anchorCtr="0">
          <a:noAutofit/>
        </a:bodyPr>
        <a:lstStyle/>
        <a:p>
          <a:pPr marL="0" lvl="0" indent="0" algn="ctr" defTabSz="1244600">
            <a:lnSpc>
              <a:spcPct val="90000"/>
            </a:lnSpc>
            <a:spcBef>
              <a:spcPct val="0"/>
            </a:spcBef>
            <a:spcAft>
              <a:spcPct val="35000"/>
            </a:spcAft>
            <a:buNone/>
          </a:pPr>
          <a:r>
            <a:rPr lang="en-US" sz="2800" kern="1200"/>
            <a:t>Evaluate</a:t>
          </a:r>
        </a:p>
      </dsp:txBody>
      <dsp:txXfrm>
        <a:off x="0" y="2506489"/>
        <a:ext cx="2185565" cy="1181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44DA2-E936-4B9C-B902-EEE867645A50}">
      <dsp:nvSpPr>
        <dsp:cNvPr id="0" name=""/>
        <dsp:cNvSpPr/>
      </dsp:nvSpPr>
      <dsp:spPr>
        <a:xfrm>
          <a:off x="1333" y="535665"/>
          <a:ext cx="5202457" cy="31214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Pennsylvania Department of Health</a:t>
          </a:r>
        </a:p>
      </dsp:txBody>
      <dsp:txXfrm>
        <a:off x="1333" y="535665"/>
        <a:ext cx="5202457" cy="3121474"/>
      </dsp:txXfrm>
    </dsp:sp>
    <dsp:sp modelId="{B29CDC07-9BD1-485E-A5E0-84780A1AAC58}">
      <dsp:nvSpPr>
        <dsp:cNvPr id="0" name=""/>
        <dsp:cNvSpPr/>
      </dsp:nvSpPr>
      <dsp:spPr>
        <a:xfrm>
          <a:off x="5724037" y="535665"/>
          <a:ext cx="5202457" cy="3121474"/>
        </a:xfrm>
        <a:prstGeom prst="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Infection Prevention in Long-Term Care Facilities </a:t>
          </a:r>
        </a:p>
      </dsp:txBody>
      <dsp:txXfrm>
        <a:off x="5724037" y="535665"/>
        <a:ext cx="5202457" cy="3121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3929F-25F6-4B75-867A-8011F7D0A1AC}">
      <dsp:nvSpPr>
        <dsp:cNvPr id="0" name=""/>
        <dsp:cNvSpPr/>
      </dsp:nvSpPr>
      <dsp:spPr>
        <a:xfrm>
          <a:off x="718664" y="2022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826F5-D3F8-4FB1-93C6-FF28F718B742}">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388EC2-E238-4ECF-A255-732BEA6C6CDB}">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dirty="0"/>
            <a:t>Development Time</a:t>
          </a:r>
        </a:p>
      </dsp:txBody>
      <dsp:txXfrm>
        <a:off x="93445" y="2767202"/>
        <a:ext cx="3206250" cy="720000"/>
      </dsp:txXfrm>
    </dsp:sp>
    <dsp:sp modelId="{097C932D-242F-44BB-A0AE-3982266E9571}">
      <dsp:nvSpPr>
        <dsp:cNvPr id="0" name=""/>
        <dsp:cNvSpPr/>
      </dsp:nvSpPr>
      <dsp:spPr>
        <a:xfrm>
          <a:off x="4486008" y="2022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768D6-FC53-4AC6-9D90-0F990DDD0268}">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707F56-3B33-466F-AEFE-4F6F0C882FA4}">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dirty="0"/>
            <a:t>Learner Level</a:t>
          </a:r>
        </a:p>
      </dsp:txBody>
      <dsp:txXfrm>
        <a:off x="3860789" y="2767202"/>
        <a:ext cx="3206250" cy="720000"/>
      </dsp:txXfrm>
    </dsp:sp>
    <dsp:sp modelId="{0ADBFE4F-E936-4977-8467-871625EA1DB3}">
      <dsp:nvSpPr>
        <dsp:cNvPr id="0" name=""/>
        <dsp:cNvSpPr/>
      </dsp:nvSpPr>
      <dsp:spPr>
        <a:xfrm>
          <a:off x="8253352" y="2022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FDC62-593C-4838-88CE-D0CE48D61EBD}">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57924-309C-47E2-9F23-F6A048BA0ED0}">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dirty="0"/>
            <a:t>Contact Hours</a:t>
          </a:r>
        </a:p>
      </dsp:txBody>
      <dsp:txXfrm>
        <a:off x="7628133" y="27672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B677-755E-4164-A95F-2C2C8900FD0B}">
      <dsp:nvSpPr>
        <dsp:cNvPr id="0" name=""/>
        <dsp:cNvSpPr/>
      </dsp:nvSpPr>
      <dsp:spPr>
        <a:xfrm>
          <a:off x="1333" y="283965"/>
          <a:ext cx="5202457" cy="31214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defRPr cap="all"/>
          </a:pPr>
          <a:r>
            <a:rPr lang="en-US" sz="4900" kern="1200" dirty="0"/>
            <a:t>Continuing &amp; Professional Education Rubric</a:t>
          </a:r>
        </a:p>
      </dsp:txBody>
      <dsp:txXfrm>
        <a:off x="1333" y="283965"/>
        <a:ext cx="5202457" cy="3121474"/>
      </dsp:txXfrm>
    </dsp:sp>
    <dsp:sp modelId="{2AAEAB5D-709B-4698-B10E-9B5E6ABA2271}">
      <dsp:nvSpPr>
        <dsp:cNvPr id="0" name=""/>
        <dsp:cNvSpPr/>
      </dsp:nvSpPr>
      <dsp:spPr>
        <a:xfrm>
          <a:off x="5724037" y="283965"/>
          <a:ext cx="5202457" cy="3121474"/>
        </a:xfrm>
        <a:prstGeom prst="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defRPr cap="all"/>
          </a:pPr>
          <a:r>
            <a:rPr lang="en-US" sz="4900" kern="1200"/>
            <a:t>Micro-Credentials</a:t>
          </a:r>
        </a:p>
      </dsp:txBody>
      <dsp:txXfrm>
        <a:off x="5724037" y="283965"/>
        <a:ext cx="5202457" cy="3121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D7629-CE7B-40A6-8711-58287CDAD562}">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8D90A-AF32-4A7F-856B-A3D80976E148}">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Four-Week Modules</a:t>
          </a:r>
        </a:p>
      </dsp:txBody>
      <dsp:txXfrm>
        <a:off x="100682" y="2427484"/>
        <a:ext cx="2370489" cy="720000"/>
      </dsp:txXfrm>
    </dsp:sp>
    <dsp:sp modelId="{3924E6C5-69F0-496C-B854-8DDCEAD736E4}">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D4C5A6-9778-47E7-9E6B-F0D336395B3A}">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Three Modules per Micro-Credential</a:t>
          </a:r>
        </a:p>
      </dsp:txBody>
      <dsp:txXfrm>
        <a:off x="2886007" y="2427484"/>
        <a:ext cx="2370489" cy="720000"/>
      </dsp:txXfrm>
    </dsp:sp>
    <dsp:sp modelId="{A8E6F6A2-EAE7-4F16-8F26-4D10ABE192CF}">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E01BA-ECE6-41C3-91C0-FC6DDA1D2AA9}">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75% or higher on Final Exam</a:t>
          </a:r>
        </a:p>
      </dsp:txBody>
      <dsp:txXfrm>
        <a:off x="5671332" y="2427484"/>
        <a:ext cx="2370489" cy="720000"/>
      </dsp:txXfrm>
    </dsp:sp>
    <dsp:sp modelId="{6549A8C2-6A19-48DC-84DF-A6D27FC11E53}">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356B8F-AD86-46D8-BCCE-3F258ADD7047}">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Digital Badge</a:t>
          </a:r>
        </a:p>
      </dsp:txBody>
      <dsp:txXfrm>
        <a:off x="8456657" y="2427484"/>
        <a:ext cx="2370489"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355F5-882C-42E0-A7C0-6648A35F848C}">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A54F2D7-BFCD-48F8-93BF-3EC7DE5A80F6}">
      <dsp:nvSpPr>
        <dsp:cNvPr id="0" name=""/>
        <dsp:cNvSpPr/>
      </dsp:nvSpPr>
      <dsp:spPr>
        <a:xfrm>
          <a:off x="333341" y="48020"/>
          <a:ext cx="4666783" cy="1210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a:t>In Video Quizzes</a:t>
          </a:r>
        </a:p>
      </dsp:txBody>
      <dsp:txXfrm>
        <a:off x="392424" y="107103"/>
        <a:ext cx="4548617" cy="1092154"/>
      </dsp:txXfrm>
    </dsp:sp>
    <dsp:sp modelId="{F1A02356-B7BC-43DF-9306-FBD25ACDEF85}">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5">
              <a:hueOff val="1178392"/>
              <a:satOff val="-5635"/>
              <a:lumOff val="6177"/>
              <a:alphaOff val="0"/>
            </a:schemeClr>
          </a:solidFill>
          <a:prstDash val="solid"/>
          <a:miter lim="800000"/>
        </a:ln>
        <a:effectLst/>
      </dsp:spPr>
      <dsp:style>
        <a:lnRef idx="1">
          <a:scrgbClr r="0" g="0" b="0"/>
        </a:lnRef>
        <a:fillRef idx="1">
          <a:scrgbClr r="0" g="0" b="0"/>
        </a:fillRef>
        <a:effectRef idx="0">
          <a:scrgbClr r="0" g="0" b="0"/>
        </a:effectRef>
        <a:fontRef idx="minor"/>
      </dsp:style>
    </dsp:sp>
    <dsp:sp modelId="{A0DEE230-84CE-4DD9-8FAD-4EC363DCA29D}">
      <dsp:nvSpPr>
        <dsp:cNvPr id="0" name=""/>
        <dsp:cNvSpPr/>
      </dsp:nvSpPr>
      <dsp:spPr>
        <a:xfrm>
          <a:off x="333341" y="1907780"/>
          <a:ext cx="4666783" cy="1210320"/>
        </a:xfrm>
        <a:prstGeom prst="roundRect">
          <a:avLst/>
        </a:prstGeom>
        <a:gradFill rotWithShape="0">
          <a:gsLst>
            <a:gs pos="0">
              <a:schemeClr val="accent5">
                <a:hueOff val="1178392"/>
                <a:satOff val="-5635"/>
                <a:lumOff val="6177"/>
                <a:alphaOff val="0"/>
                <a:satMod val="103000"/>
                <a:lumMod val="102000"/>
                <a:tint val="94000"/>
              </a:schemeClr>
            </a:gs>
            <a:gs pos="50000">
              <a:schemeClr val="accent5">
                <a:hueOff val="1178392"/>
                <a:satOff val="-5635"/>
                <a:lumOff val="6177"/>
                <a:alphaOff val="0"/>
                <a:satMod val="110000"/>
                <a:lumMod val="100000"/>
                <a:shade val="100000"/>
              </a:schemeClr>
            </a:gs>
            <a:gs pos="100000">
              <a:schemeClr val="accent5">
                <a:hueOff val="1178392"/>
                <a:satOff val="-5635"/>
                <a:lumOff val="6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a:t>Optional Quizzes</a:t>
          </a:r>
        </a:p>
      </dsp:txBody>
      <dsp:txXfrm>
        <a:off x="392424" y="1966863"/>
        <a:ext cx="4548617" cy="1092154"/>
      </dsp:txXfrm>
    </dsp:sp>
    <dsp:sp modelId="{90C36A89-CCBE-46F1-A006-44688557CAAF}">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5">
              <a:hueOff val="2356783"/>
              <a:satOff val="-11270"/>
              <a:lumOff val="12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904365-C443-40B8-8932-3075976B39EE}">
      <dsp:nvSpPr>
        <dsp:cNvPr id="0" name=""/>
        <dsp:cNvSpPr/>
      </dsp:nvSpPr>
      <dsp:spPr>
        <a:xfrm>
          <a:off x="333341" y="3767540"/>
          <a:ext cx="4666783" cy="1210320"/>
        </a:xfrm>
        <a:prstGeom prst="roundRect">
          <a:avLst/>
        </a:prstGeom>
        <a:gradFill rotWithShape="0">
          <a:gsLst>
            <a:gs pos="0">
              <a:schemeClr val="accent5">
                <a:hueOff val="2356783"/>
                <a:satOff val="-11270"/>
                <a:lumOff val="12353"/>
                <a:alphaOff val="0"/>
                <a:satMod val="103000"/>
                <a:lumMod val="102000"/>
                <a:tint val="94000"/>
              </a:schemeClr>
            </a:gs>
            <a:gs pos="50000">
              <a:schemeClr val="accent5">
                <a:hueOff val="2356783"/>
                <a:satOff val="-11270"/>
                <a:lumOff val="12353"/>
                <a:alphaOff val="0"/>
                <a:satMod val="110000"/>
                <a:lumMod val="100000"/>
                <a:shade val="100000"/>
              </a:schemeClr>
            </a:gs>
            <a:gs pos="100000">
              <a:schemeClr val="accent5">
                <a:hueOff val="2356783"/>
                <a:satOff val="-11270"/>
                <a:lumOff val="1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n-US" sz="4100" kern="1200"/>
            <a:t>Final Exam</a:t>
          </a:r>
        </a:p>
      </dsp:txBody>
      <dsp:txXfrm>
        <a:off x="392424" y="3826623"/>
        <a:ext cx="4548617" cy="1092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282ED-7FCB-4D12-8BB6-A29D417A9E3C}">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D3F254-0F2D-4517-8856-31B68576C7E1}">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In-video quiz</a:t>
          </a:r>
        </a:p>
      </dsp:txBody>
      <dsp:txXfrm>
        <a:off x="0" y="0"/>
        <a:ext cx="6666833" cy="1363480"/>
      </dsp:txXfrm>
    </dsp:sp>
    <dsp:sp modelId="{A93F5438-0097-4D71-9BDB-9428E451AACC}">
      <dsp:nvSpPr>
        <dsp:cNvPr id="0" name=""/>
        <dsp:cNvSpPr/>
      </dsp:nvSpPr>
      <dsp:spPr>
        <a:xfrm>
          <a:off x="0" y="1363480"/>
          <a:ext cx="6666833" cy="0"/>
        </a:xfrm>
        <a:prstGeom prst="line">
          <a:avLst/>
        </a:prstGeom>
        <a:gradFill rotWithShape="0">
          <a:gsLst>
            <a:gs pos="0">
              <a:schemeClr val="accent2">
                <a:hueOff val="-441124"/>
                <a:satOff val="497"/>
                <a:lumOff val="1177"/>
                <a:alphaOff val="0"/>
                <a:satMod val="103000"/>
                <a:lumMod val="102000"/>
                <a:tint val="94000"/>
              </a:schemeClr>
            </a:gs>
            <a:gs pos="50000">
              <a:schemeClr val="accent2">
                <a:hueOff val="-441124"/>
                <a:satOff val="497"/>
                <a:lumOff val="1177"/>
                <a:alphaOff val="0"/>
                <a:satMod val="110000"/>
                <a:lumMod val="100000"/>
                <a:shade val="100000"/>
              </a:schemeClr>
            </a:gs>
            <a:gs pos="100000">
              <a:schemeClr val="accent2">
                <a:hueOff val="-441124"/>
                <a:satOff val="497"/>
                <a:lumOff val="1177"/>
                <a:alphaOff val="0"/>
                <a:lumMod val="99000"/>
                <a:satMod val="120000"/>
                <a:shade val="78000"/>
              </a:schemeClr>
            </a:gs>
          </a:gsLst>
          <a:lin ang="5400000" scaled="0"/>
        </a:gradFill>
        <a:ln w="6350" cap="flat" cmpd="sng" algn="ctr">
          <a:solidFill>
            <a:schemeClr val="accent2">
              <a:hueOff val="-441124"/>
              <a:satOff val="497"/>
              <a:lumOff val="1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A6F8DB-884F-4DD6-B614-FC19FDE3A82C}">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Optional quiz</a:t>
          </a:r>
        </a:p>
      </dsp:txBody>
      <dsp:txXfrm>
        <a:off x="0" y="1363480"/>
        <a:ext cx="6666833" cy="1363480"/>
      </dsp:txXfrm>
    </dsp:sp>
    <dsp:sp modelId="{60432DD6-2E9D-4EBC-955D-30693848E003}">
      <dsp:nvSpPr>
        <dsp:cNvPr id="0" name=""/>
        <dsp:cNvSpPr/>
      </dsp:nvSpPr>
      <dsp:spPr>
        <a:xfrm>
          <a:off x="0" y="2726960"/>
          <a:ext cx="6666833" cy="0"/>
        </a:xfrm>
        <a:prstGeom prst="line">
          <a:avLst/>
        </a:prstGeom>
        <a:gradFill rotWithShape="0">
          <a:gsLst>
            <a:gs pos="0">
              <a:schemeClr val="accent2">
                <a:hueOff val="-882249"/>
                <a:satOff val="995"/>
                <a:lumOff val="2353"/>
                <a:alphaOff val="0"/>
                <a:satMod val="103000"/>
                <a:lumMod val="102000"/>
                <a:tint val="94000"/>
              </a:schemeClr>
            </a:gs>
            <a:gs pos="50000">
              <a:schemeClr val="accent2">
                <a:hueOff val="-882249"/>
                <a:satOff val="995"/>
                <a:lumOff val="2353"/>
                <a:alphaOff val="0"/>
                <a:satMod val="110000"/>
                <a:lumMod val="100000"/>
                <a:shade val="100000"/>
              </a:schemeClr>
            </a:gs>
            <a:gs pos="100000">
              <a:schemeClr val="accent2">
                <a:hueOff val="-882249"/>
                <a:satOff val="995"/>
                <a:lumOff val="2353"/>
                <a:alphaOff val="0"/>
                <a:lumMod val="99000"/>
                <a:satMod val="120000"/>
                <a:shade val="78000"/>
              </a:schemeClr>
            </a:gs>
          </a:gsLst>
          <a:lin ang="5400000" scaled="0"/>
        </a:gradFill>
        <a:ln w="6350" cap="flat" cmpd="sng" algn="ctr">
          <a:solidFill>
            <a:schemeClr val="accent2">
              <a:hueOff val="-882249"/>
              <a:satOff val="995"/>
              <a:lumOff val="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D4203E-D158-41FA-82E0-17416376FFD0}">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Discussion Board</a:t>
          </a:r>
        </a:p>
      </dsp:txBody>
      <dsp:txXfrm>
        <a:off x="0" y="2726960"/>
        <a:ext cx="6666833" cy="1363480"/>
      </dsp:txXfrm>
    </dsp:sp>
    <dsp:sp modelId="{5245A8CD-B5DD-4B49-BF26-55A7E0F4B16E}">
      <dsp:nvSpPr>
        <dsp:cNvPr id="0" name=""/>
        <dsp:cNvSpPr/>
      </dsp:nvSpPr>
      <dsp:spPr>
        <a:xfrm>
          <a:off x="0" y="4090440"/>
          <a:ext cx="6666833" cy="0"/>
        </a:xfrm>
        <a:prstGeom prst="line">
          <a:avLst/>
        </a:prstGeom>
        <a:gradFill rotWithShape="0">
          <a:gsLst>
            <a:gs pos="0">
              <a:schemeClr val="accent2">
                <a:hueOff val="-1323373"/>
                <a:satOff val="1492"/>
                <a:lumOff val="3530"/>
                <a:alphaOff val="0"/>
                <a:satMod val="103000"/>
                <a:lumMod val="102000"/>
                <a:tint val="94000"/>
              </a:schemeClr>
            </a:gs>
            <a:gs pos="50000">
              <a:schemeClr val="accent2">
                <a:hueOff val="-1323373"/>
                <a:satOff val="1492"/>
                <a:lumOff val="3530"/>
                <a:alphaOff val="0"/>
                <a:satMod val="110000"/>
                <a:lumMod val="100000"/>
                <a:shade val="100000"/>
              </a:schemeClr>
            </a:gs>
            <a:gs pos="100000">
              <a:schemeClr val="accent2">
                <a:hueOff val="-1323373"/>
                <a:satOff val="1492"/>
                <a:lumOff val="3530"/>
                <a:alphaOff val="0"/>
                <a:lumMod val="99000"/>
                <a:satMod val="120000"/>
                <a:shade val="78000"/>
              </a:schemeClr>
            </a:gs>
          </a:gsLst>
          <a:lin ang="5400000" scaled="0"/>
        </a:gradFill>
        <a:ln w="6350" cap="flat" cmpd="sng" algn="ctr">
          <a:solidFill>
            <a:schemeClr val="accent2">
              <a:hueOff val="-1323373"/>
              <a:satOff val="1492"/>
              <a:lumOff val="353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6BFFC6-8E73-4042-AD38-759232F9047B}">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Live Sessions</a:t>
          </a:r>
        </a:p>
      </dsp:txBody>
      <dsp:txXfrm>
        <a:off x="0" y="4090440"/>
        <a:ext cx="6666833" cy="1363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69E47-BA3B-49BB-BC2D-4903C2C3BAA1}">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0CF68-91B3-47EA-A34D-F0609C5F119A}">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Closed Captioning</a:t>
          </a:r>
        </a:p>
      </dsp:txBody>
      <dsp:txXfrm>
        <a:off x="398656" y="1088253"/>
        <a:ext cx="2959127" cy="1837317"/>
      </dsp:txXfrm>
    </dsp:sp>
    <dsp:sp modelId="{242EC098-4B55-4F56-A305-2CC1F93DE3BE}">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D3337B-E64F-4E13-9FDE-AF93A4D6AF64}">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Blackboard Ally</a:t>
          </a:r>
        </a:p>
      </dsp:txBody>
      <dsp:txXfrm>
        <a:off x="4155097" y="1088253"/>
        <a:ext cx="2959127" cy="1837317"/>
      </dsp:txXfrm>
    </dsp:sp>
    <dsp:sp modelId="{C80652D5-6BEF-4520-BE5B-41CAE3AC7B50}">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CE166-0A6B-4EF4-9645-BFE74119C39C}">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Zoom Closed Captioning &amp; Chat</a:t>
          </a:r>
        </a:p>
      </dsp:txBody>
      <dsp:txXfrm>
        <a:off x="7911539" y="1088253"/>
        <a:ext cx="2959127" cy="18373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1C03-5867-4676-B9FB-01563EA106F3}">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35284-E6D2-4EFF-903F-97D9AE9A8A68}">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128ED-282E-4EFF-A456-51E4C21F5258}">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Hire an Instructional Designer!</a:t>
          </a:r>
        </a:p>
      </dsp:txBody>
      <dsp:txXfrm>
        <a:off x="93445" y="3018902"/>
        <a:ext cx="3206250" cy="720000"/>
      </dsp:txXfrm>
    </dsp:sp>
    <dsp:sp modelId="{3B8E6BFF-E19C-4F4C-92F2-49F250B66085}">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DEE29-16CD-4093-AF21-E59B1B053357}">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51F4B-EDD1-440D-B75A-B8D39AC9DDD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Lean on QM as the experts</a:t>
          </a:r>
        </a:p>
      </dsp:txBody>
      <dsp:txXfrm>
        <a:off x="3860789" y="3018902"/>
        <a:ext cx="3206250" cy="720000"/>
      </dsp:txXfrm>
    </dsp:sp>
    <dsp:sp modelId="{4CE7A202-62A0-430F-B7B2-7BCC22993E93}">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0F040-5D8D-48C8-8B73-8189D15E07D5}">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C7EB5-0F0F-4926-AFD4-C05705E79DE6}">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Review institutional resources</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26371-B7BB-45CF-BF4D-1C7F4ED58085}"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98B49-F2FA-40AE-89D0-A6F4E84F9A55}" type="slidenum">
              <a:rPr lang="en-US" smtClean="0"/>
              <a:t>‹#›</a:t>
            </a:fld>
            <a:endParaRPr lang="en-US"/>
          </a:p>
        </p:txBody>
      </p:sp>
    </p:spTree>
    <p:extLst>
      <p:ext uri="{BB962C8B-B14F-4D97-AF65-F5344CB8AC3E}">
        <p14:creationId xmlns:p14="http://schemas.microsoft.com/office/powerpoint/2010/main" val="282075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 my name is Melissa Kaufman, I am the Interim Associate Dean for Education at the Dornsife School of Public Health at Drexel University. And I’m so excited to be talking to you today about Applying the QM Continuing and Professional Education Rubric to Micro-Credentials.</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a:t>
            </a:fld>
            <a:endParaRPr lang="en-US"/>
          </a:p>
        </p:txBody>
      </p:sp>
    </p:spTree>
    <p:extLst>
      <p:ext uri="{BB962C8B-B14F-4D97-AF65-F5344CB8AC3E}">
        <p14:creationId xmlns:p14="http://schemas.microsoft.com/office/powerpoint/2010/main" val="4232831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10</a:t>
            </a:fld>
            <a:endParaRPr lang="en-US"/>
          </a:p>
        </p:txBody>
      </p:sp>
    </p:spTree>
    <p:extLst>
      <p:ext uri="{BB962C8B-B14F-4D97-AF65-F5344CB8AC3E}">
        <p14:creationId xmlns:p14="http://schemas.microsoft.com/office/powerpoint/2010/main" val="287505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6"/>
                </a:solidFill>
              </a:rPr>
              <a:t>1.1 Instructions make clear how to get started and where to find various course components.</a:t>
            </a:r>
          </a:p>
          <a:p>
            <a:r>
              <a:rPr lang="en-US" b="0" dirty="0">
                <a:solidFill>
                  <a:schemeClr val="accent6"/>
                </a:solidFill>
              </a:rPr>
              <a:t>1.2 Learners are introduced to the purpose and structure of the course. </a:t>
            </a:r>
          </a:p>
          <a:p>
            <a:r>
              <a:rPr lang="en-US" b="0" dirty="0">
                <a:solidFill>
                  <a:schemeClr val="accent6"/>
                </a:solidFill>
              </a:rPr>
              <a:t>1.4 Course, institutional, or organizational policies with which the learner is expected to comply are clearly stated, or a link to current policies is provided.</a:t>
            </a:r>
          </a:p>
          <a:p>
            <a:r>
              <a:rPr lang="en-US" b="0" dirty="0">
                <a:solidFill>
                  <a:schemeClr val="accent6"/>
                </a:solidFill>
              </a:rPr>
              <a:t>1.5 Minimum technology requirements are clearly stated, and instructions for use are provided.</a:t>
            </a:r>
          </a:p>
          <a:p>
            <a:r>
              <a:rPr lang="en-US" b="0" dirty="0">
                <a:solidFill>
                  <a:schemeClr val="accent6"/>
                </a:solidFill>
              </a:rPr>
              <a:t>1.6 Prerequisite knowledge in the discipline and/or any required competencies are clearly stated.</a:t>
            </a:r>
          </a:p>
          <a:p>
            <a:r>
              <a:rPr lang="en-US" b="0" dirty="0">
                <a:solidFill>
                  <a:schemeClr val="accent6"/>
                </a:solidFill>
              </a:rPr>
              <a:t>1.7 Minimum technical skills expected of the learner are clearly stated.</a:t>
            </a:r>
          </a:p>
          <a:p>
            <a:r>
              <a:rPr lang="en-US" b="0" dirty="0">
                <a:solidFill>
                  <a:schemeClr val="accent6"/>
                </a:solidFill>
              </a:rPr>
              <a:t>1.8 The self-introduction by the instructor/facilitator is appropriate and available online.</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11</a:t>
            </a:fld>
            <a:endParaRPr lang="en-US"/>
          </a:p>
        </p:txBody>
      </p:sp>
    </p:spTree>
    <p:extLst>
      <p:ext uri="{BB962C8B-B14F-4D97-AF65-F5344CB8AC3E}">
        <p14:creationId xmlns:p14="http://schemas.microsoft.com/office/powerpoint/2010/main" val="419946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12</a:t>
            </a:fld>
            <a:endParaRPr lang="en-US"/>
          </a:p>
        </p:txBody>
      </p:sp>
    </p:spTree>
    <p:extLst>
      <p:ext uri="{BB962C8B-B14F-4D97-AF65-F5344CB8AC3E}">
        <p14:creationId xmlns:p14="http://schemas.microsoft.com/office/powerpoint/2010/main" val="364169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6"/>
                </a:solidFill>
              </a:rPr>
              <a:t>1.9 Learners are asked to introduce themselves to fellow learners.</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13</a:t>
            </a:fld>
            <a:endParaRPr lang="en-US"/>
          </a:p>
        </p:txBody>
      </p:sp>
    </p:spTree>
    <p:extLst>
      <p:ext uri="{BB962C8B-B14F-4D97-AF65-F5344CB8AC3E}">
        <p14:creationId xmlns:p14="http://schemas.microsoft.com/office/powerpoint/2010/main" val="86027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14</a:t>
            </a:fld>
            <a:endParaRPr lang="en-US"/>
          </a:p>
        </p:txBody>
      </p:sp>
    </p:spTree>
    <p:extLst>
      <p:ext uri="{BB962C8B-B14F-4D97-AF65-F5344CB8AC3E}">
        <p14:creationId xmlns:p14="http://schemas.microsoft.com/office/powerpoint/2010/main" val="284292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 Etiquette expectations (sometimes called “netiquette”) for online discussions, email, and other forms of communication are stated clearly.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yeah – we missed this one. It is on my notes for the next micro-credential that starts in January.</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15</a:t>
            </a:fld>
            <a:endParaRPr lang="en-US"/>
          </a:p>
        </p:txBody>
      </p:sp>
    </p:spTree>
    <p:extLst>
      <p:ext uri="{BB962C8B-B14F-4D97-AF65-F5344CB8AC3E}">
        <p14:creationId xmlns:p14="http://schemas.microsoft.com/office/powerpoint/2010/main" val="335070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17</a:t>
            </a:fld>
            <a:endParaRPr lang="en-US"/>
          </a:p>
        </p:txBody>
      </p:sp>
    </p:spTree>
    <p:extLst>
      <p:ext uri="{BB962C8B-B14F-4D97-AF65-F5344CB8AC3E}">
        <p14:creationId xmlns:p14="http://schemas.microsoft.com/office/powerpoint/2010/main" val="333018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5"/>
                </a:solidFill>
              </a:rPr>
              <a:t>2.1 The course learning objectives, or course/program competencies, describe outcomes that are measurable.</a:t>
            </a:r>
          </a:p>
          <a:p>
            <a:r>
              <a:rPr lang="en-US" b="0" dirty="0">
                <a:solidFill>
                  <a:schemeClr val="accent5"/>
                </a:solidFill>
              </a:rPr>
              <a:t>2.3 All learning objectives or competencies are stated clearly and written from the learner’s perspective.</a:t>
            </a:r>
          </a:p>
          <a:p>
            <a:r>
              <a:rPr lang="en-US" b="0" dirty="0">
                <a:solidFill>
                  <a:schemeClr val="accent5"/>
                </a:solidFill>
              </a:rPr>
              <a:t>2.4 The relationship between learning objectives or competencies and course activities is clearly stated.</a:t>
            </a:r>
          </a:p>
          <a:p>
            <a:r>
              <a:rPr lang="en-US" b="0" dirty="0">
                <a:solidFill>
                  <a:schemeClr val="accent5"/>
                </a:solidFill>
              </a:rPr>
              <a:t>2.5 The learning objectives or competencies are suited to the purpose or level of the course.</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18</a:t>
            </a:fld>
            <a:endParaRPr lang="en-US"/>
          </a:p>
        </p:txBody>
      </p:sp>
    </p:spTree>
    <p:extLst>
      <p:ext uri="{BB962C8B-B14F-4D97-AF65-F5344CB8AC3E}">
        <p14:creationId xmlns:p14="http://schemas.microsoft.com/office/powerpoint/2010/main" val="4367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19</a:t>
            </a:fld>
            <a:endParaRPr lang="en-US"/>
          </a:p>
        </p:txBody>
      </p:sp>
    </p:spTree>
    <p:extLst>
      <p:ext uri="{BB962C8B-B14F-4D97-AF65-F5344CB8AC3E}">
        <p14:creationId xmlns:p14="http://schemas.microsoft.com/office/powerpoint/2010/main" val="396131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5"/>
                </a:solidFill>
              </a:rPr>
              <a:t>2.2 The module/unit learning objectives or competencies describe outcomes that are measurable and consistent with the course-level objectives or competencies.</a:t>
            </a:r>
          </a:p>
          <a:p>
            <a:endParaRPr lang="en-US" b="0" dirty="0">
              <a:solidFill>
                <a:schemeClr val="accent5"/>
              </a:solidFill>
            </a:endParaRPr>
          </a:p>
          <a:p>
            <a:r>
              <a:rPr lang="en-US" b="0" dirty="0">
                <a:solidFill>
                  <a:schemeClr val="accent5"/>
                </a:solidFill>
              </a:rPr>
              <a:t>One thing I’ll note is that not all of the weekly/module level objectives are as great as I’d like them to be. I found with this project that I needed to pick my battles.</a:t>
            </a:r>
          </a:p>
        </p:txBody>
      </p:sp>
      <p:sp>
        <p:nvSpPr>
          <p:cNvPr id="4" name="Slide Number Placeholder 3"/>
          <p:cNvSpPr>
            <a:spLocks noGrp="1"/>
          </p:cNvSpPr>
          <p:nvPr>
            <p:ph type="sldNum" sz="quarter" idx="5"/>
          </p:nvPr>
        </p:nvSpPr>
        <p:spPr/>
        <p:txBody>
          <a:bodyPr/>
          <a:lstStyle/>
          <a:p>
            <a:fld id="{EF098B49-F2FA-40AE-89D0-A6F4E84F9A55}" type="slidenum">
              <a:rPr lang="en-US" smtClean="0"/>
              <a:t>20</a:t>
            </a:fld>
            <a:endParaRPr lang="en-US"/>
          </a:p>
        </p:txBody>
      </p:sp>
    </p:spTree>
    <p:extLst>
      <p:ext uri="{BB962C8B-B14F-4D97-AF65-F5344CB8AC3E}">
        <p14:creationId xmlns:p14="http://schemas.microsoft.com/office/powerpoint/2010/main" val="249482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for this session are to: </a:t>
            </a:r>
          </a:p>
          <a:p>
            <a:r>
              <a:rPr lang="en-US" dirty="0"/>
              <a:t>define micro-credentials</a:t>
            </a:r>
          </a:p>
          <a:p>
            <a:r>
              <a:rPr lang="en-US" dirty="0"/>
              <a:t>Describe best practices in developing micro-credentials</a:t>
            </a:r>
          </a:p>
          <a:p>
            <a:r>
              <a:rPr lang="en-US" dirty="0"/>
              <a:t>Evaluate a micro-credential using the QM Rubric</a:t>
            </a:r>
          </a:p>
        </p:txBody>
      </p:sp>
      <p:sp>
        <p:nvSpPr>
          <p:cNvPr id="4" name="Slide Number Placeholder 3"/>
          <p:cNvSpPr>
            <a:spLocks noGrp="1"/>
          </p:cNvSpPr>
          <p:nvPr>
            <p:ph type="sldNum" sz="quarter" idx="5"/>
          </p:nvPr>
        </p:nvSpPr>
        <p:spPr/>
        <p:txBody>
          <a:bodyPr/>
          <a:lstStyle/>
          <a:p>
            <a:fld id="{EF098B49-F2FA-40AE-89D0-A6F4E84F9A55}" type="slidenum">
              <a:rPr lang="en-US" smtClean="0"/>
              <a:t>2</a:t>
            </a:fld>
            <a:endParaRPr lang="en-US"/>
          </a:p>
        </p:txBody>
      </p:sp>
    </p:spTree>
    <p:extLst>
      <p:ext uri="{BB962C8B-B14F-4D97-AF65-F5344CB8AC3E}">
        <p14:creationId xmlns:p14="http://schemas.microsoft.com/office/powerpoint/2010/main" val="3602688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4"/>
                </a:solidFill>
              </a:rPr>
              <a:t>3.1 The assessments measure the stated learning objectives or competencies</a:t>
            </a:r>
          </a:p>
          <a:p>
            <a:endParaRPr lang="en-US" b="0" dirty="0"/>
          </a:p>
          <a:p>
            <a:r>
              <a:rPr lang="en-US" b="0" dirty="0"/>
              <a:t>These are all at the lower end of blooms so a multiple-choice test aligns with the learning objectives.</a:t>
            </a:r>
          </a:p>
        </p:txBody>
      </p:sp>
      <p:sp>
        <p:nvSpPr>
          <p:cNvPr id="4" name="Slide Number Placeholder 3"/>
          <p:cNvSpPr>
            <a:spLocks noGrp="1"/>
          </p:cNvSpPr>
          <p:nvPr>
            <p:ph type="sldNum" sz="quarter" idx="5"/>
          </p:nvPr>
        </p:nvSpPr>
        <p:spPr/>
        <p:txBody>
          <a:bodyPr/>
          <a:lstStyle/>
          <a:p>
            <a:fld id="{EF098B49-F2FA-40AE-89D0-A6F4E84F9A55}" type="slidenum">
              <a:rPr lang="en-US" smtClean="0"/>
              <a:t>23</a:t>
            </a:fld>
            <a:endParaRPr lang="en-US"/>
          </a:p>
        </p:txBody>
      </p:sp>
    </p:spTree>
    <p:extLst>
      <p:ext uri="{BB962C8B-B14F-4D97-AF65-F5344CB8AC3E}">
        <p14:creationId xmlns:p14="http://schemas.microsoft.com/office/powerpoint/2010/main" val="133754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4"/>
                </a:solidFill>
              </a:rPr>
              <a:t>3.2 Course information specifies how successful completion of the  course will be recognized.</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25</a:t>
            </a:fld>
            <a:endParaRPr lang="en-US"/>
          </a:p>
        </p:txBody>
      </p:sp>
    </p:spTree>
    <p:extLst>
      <p:ext uri="{BB962C8B-B14F-4D97-AF65-F5344CB8AC3E}">
        <p14:creationId xmlns:p14="http://schemas.microsoft.com/office/powerpoint/2010/main" val="2469765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4"/>
                </a:solidFill>
              </a:rPr>
              <a:t>3.4 The assessment instruments selected are sequenced, varied, and suited to the learner work being assessed.</a:t>
            </a:r>
          </a:p>
          <a:p>
            <a:r>
              <a:rPr lang="en-US" b="0" dirty="0">
                <a:solidFill>
                  <a:schemeClr val="accent4"/>
                </a:solidFill>
              </a:rPr>
              <a:t>3.5 The course provides learners with multiple opportunities to track their learning  progress. </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27</a:t>
            </a:fld>
            <a:endParaRPr lang="en-US"/>
          </a:p>
        </p:txBody>
      </p:sp>
    </p:spTree>
    <p:extLst>
      <p:ext uri="{BB962C8B-B14F-4D97-AF65-F5344CB8AC3E}">
        <p14:creationId xmlns:p14="http://schemas.microsoft.com/office/powerpoint/2010/main" val="1247543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29</a:t>
            </a:fld>
            <a:endParaRPr lang="en-US"/>
          </a:p>
        </p:txBody>
      </p:sp>
    </p:spTree>
    <p:extLst>
      <p:ext uri="{BB962C8B-B14F-4D97-AF65-F5344CB8AC3E}">
        <p14:creationId xmlns:p14="http://schemas.microsoft.com/office/powerpoint/2010/main" val="394870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3">
                    <a:lumMod val="75000"/>
                  </a:schemeClr>
                </a:solidFill>
              </a:rPr>
              <a:t>4.1 The instructional materials contribute to the achievement of the stated course and module/unit learning objectives or competencies.</a:t>
            </a:r>
          </a:p>
          <a:p>
            <a:r>
              <a:rPr lang="en-US" b="0" dirty="0">
                <a:solidFill>
                  <a:schemeClr val="accent3">
                    <a:lumMod val="75000"/>
                  </a:schemeClr>
                </a:solidFill>
              </a:rPr>
              <a:t>4.2 Both the purpose of instructional materials and how the materials are to be used for learning activities are clearly explained.</a:t>
            </a:r>
          </a:p>
          <a:p>
            <a:r>
              <a:rPr lang="en-US" b="0" dirty="0">
                <a:solidFill>
                  <a:schemeClr val="accent3">
                    <a:lumMod val="75000"/>
                  </a:schemeClr>
                </a:solidFill>
              </a:rPr>
              <a:t>4.3 All instructional materials used in the course are appropriately cited.</a:t>
            </a:r>
          </a:p>
          <a:p>
            <a:r>
              <a:rPr lang="en-US" b="0" dirty="0">
                <a:solidFill>
                  <a:schemeClr val="accent3">
                    <a:lumMod val="75000"/>
                  </a:schemeClr>
                </a:solidFill>
              </a:rPr>
              <a:t>4.4 The instructional materials are current.</a:t>
            </a:r>
          </a:p>
          <a:p>
            <a:endParaRPr lang="en-US" dirty="0"/>
          </a:p>
          <a:p>
            <a:endParaRPr lang="en-US" dirty="0"/>
          </a:p>
          <a:p>
            <a:r>
              <a:rPr lang="en-US" dirty="0"/>
              <a:t>1:25</a:t>
            </a:r>
          </a:p>
        </p:txBody>
      </p:sp>
      <p:sp>
        <p:nvSpPr>
          <p:cNvPr id="4" name="Slide Number Placeholder 3"/>
          <p:cNvSpPr>
            <a:spLocks noGrp="1"/>
          </p:cNvSpPr>
          <p:nvPr>
            <p:ph type="sldNum" sz="quarter" idx="5"/>
          </p:nvPr>
        </p:nvSpPr>
        <p:spPr/>
        <p:txBody>
          <a:bodyPr/>
          <a:lstStyle/>
          <a:p>
            <a:fld id="{EF098B49-F2FA-40AE-89D0-A6F4E84F9A55}" type="slidenum">
              <a:rPr lang="en-US" smtClean="0"/>
              <a:t>30</a:t>
            </a:fld>
            <a:endParaRPr lang="en-US"/>
          </a:p>
        </p:txBody>
      </p:sp>
    </p:spTree>
    <p:extLst>
      <p:ext uri="{BB962C8B-B14F-4D97-AF65-F5344CB8AC3E}">
        <p14:creationId xmlns:p14="http://schemas.microsoft.com/office/powerpoint/2010/main" val="219045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3">
                    <a:lumMod val="75000"/>
                  </a:schemeClr>
                </a:solidFill>
              </a:rPr>
              <a:t>4.5 A variety of instructional materials is used in the course. </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32</a:t>
            </a:fld>
            <a:endParaRPr lang="en-US"/>
          </a:p>
        </p:txBody>
      </p:sp>
    </p:spTree>
    <p:extLst>
      <p:ext uri="{BB962C8B-B14F-4D97-AF65-F5344CB8AC3E}">
        <p14:creationId xmlns:p14="http://schemas.microsoft.com/office/powerpoint/2010/main" val="386105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33</a:t>
            </a:fld>
            <a:endParaRPr lang="en-US"/>
          </a:p>
        </p:txBody>
      </p:sp>
    </p:spTree>
    <p:extLst>
      <p:ext uri="{BB962C8B-B14F-4D97-AF65-F5344CB8AC3E}">
        <p14:creationId xmlns:p14="http://schemas.microsoft.com/office/powerpoint/2010/main" val="285792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3">
                    <a:lumMod val="75000"/>
                  </a:schemeClr>
                </a:solidFill>
              </a:rPr>
              <a:t>4.6 The distinction between required and optional materials is clearly explained.</a:t>
            </a:r>
          </a:p>
          <a:p>
            <a:endParaRPr lang="en-US" dirty="0"/>
          </a:p>
          <a:p>
            <a:r>
              <a:rPr lang="en-US" dirty="0"/>
              <a:t>Lost the battle on the live session language</a:t>
            </a:r>
          </a:p>
        </p:txBody>
      </p:sp>
      <p:sp>
        <p:nvSpPr>
          <p:cNvPr id="4" name="Slide Number Placeholder 3"/>
          <p:cNvSpPr>
            <a:spLocks noGrp="1"/>
          </p:cNvSpPr>
          <p:nvPr>
            <p:ph type="sldNum" sz="quarter" idx="5"/>
          </p:nvPr>
        </p:nvSpPr>
        <p:spPr/>
        <p:txBody>
          <a:bodyPr/>
          <a:lstStyle/>
          <a:p>
            <a:fld id="{EF098B49-F2FA-40AE-89D0-A6F4E84F9A55}" type="slidenum">
              <a:rPr lang="en-US" smtClean="0"/>
              <a:t>34</a:t>
            </a:fld>
            <a:endParaRPr lang="en-US"/>
          </a:p>
        </p:txBody>
      </p:sp>
    </p:spTree>
    <p:extLst>
      <p:ext uri="{BB962C8B-B14F-4D97-AF65-F5344CB8AC3E}">
        <p14:creationId xmlns:p14="http://schemas.microsoft.com/office/powerpoint/2010/main" val="1593113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2"/>
                </a:solidFill>
              </a:rPr>
              <a:t>5.1 The learning activities promote the achievement of the stated learning objectives or competencies. </a:t>
            </a:r>
          </a:p>
          <a:p>
            <a:r>
              <a:rPr lang="en-US" b="0" dirty="0">
                <a:solidFill>
                  <a:schemeClr val="accent2"/>
                </a:solidFill>
              </a:rPr>
              <a:t>5.2 Learning activities provide opportunities for interaction that support active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5.4 The requirements for learner interaction are clearly stated.</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37</a:t>
            </a:fld>
            <a:endParaRPr lang="en-US"/>
          </a:p>
        </p:txBody>
      </p:sp>
    </p:spTree>
    <p:extLst>
      <p:ext uri="{BB962C8B-B14F-4D97-AF65-F5344CB8AC3E}">
        <p14:creationId xmlns:p14="http://schemas.microsoft.com/office/powerpoint/2010/main" val="898824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2"/>
                </a:solidFill>
              </a:rPr>
              <a:t>5.3 The instructor/facilitator’s plan for classroom response time and feedback on assignments is clearly stated.</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39</a:t>
            </a:fld>
            <a:endParaRPr lang="en-US"/>
          </a:p>
        </p:txBody>
      </p:sp>
    </p:spTree>
    <p:extLst>
      <p:ext uri="{BB962C8B-B14F-4D97-AF65-F5344CB8AC3E}">
        <p14:creationId xmlns:p14="http://schemas.microsoft.com/office/powerpoint/2010/main" val="348831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I wanted to start by giving you some background on our program. We were approached by the Pennsylvania Department of Health to develop a training program on infection prevention for folks working in Long-Term Care facilities, so like nursing homes, rehab facilities, etc. And what we saw during COVID is that there was a lot of mortality in these facilities and that there was room for additional training around infection prevention.</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3</a:t>
            </a:fld>
            <a:endParaRPr lang="en-US"/>
          </a:p>
        </p:txBody>
      </p:sp>
    </p:spTree>
    <p:extLst>
      <p:ext uri="{BB962C8B-B14F-4D97-AF65-F5344CB8AC3E}">
        <p14:creationId xmlns:p14="http://schemas.microsoft.com/office/powerpoint/2010/main" val="1237209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these four – Because we are using Blackboard as our LMS, they are all met.</a:t>
            </a:r>
          </a:p>
        </p:txBody>
      </p:sp>
      <p:sp>
        <p:nvSpPr>
          <p:cNvPr id="4" name="Slide Number Placeholder 3"/>
          <p:cNvSpPr>
            <a:spLocks noGrp="1"/>
          </p:cNvSpPr>
          <p:nvPr>
            <p:ph type="sldNum" sz="quarter" idx="5"/>
          </p:nvPr>
        </p:nvSpPr>
        <p:spPr/>
        <p:txBody>
          <a:bodyPr/>
          <a:lstStyle/>
          <a:p>
            <a:fld id="{EF098B49-F2FA-40AE-89D0-A6F4E84F9A55}" type="slidenum">
              <a:rPr lang="en-US" smtClean="0"/>
              <a:t>41</a:t>
            </a:fld>
            <a:endParaRPr lang="en-US"/>
          </a:p>
        </p:txBody>
      </p:sp>
    </p:spTree>
    <p:extLst>
      <p:ext uri="{BB962C8B-B14F-4D97-AF65-F5344CB8AC3E}">
        <p14:creationId xmlns:p14="http://schemas.microsoft.com/office/powerpoint/2010/main" val="167283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External Tools</a:t>
            </a:r>
          </a:p>
        </p:txBody>
      </p:sp>
      <p:sp>
        <p:nvSpPr>
          <p:cNvPr id="4" name="Slide Number Placeholder 3"/>
          <p:cNvSpPr>
            <a:spLocks noGrp="1"/>
          </p:cNvSpPr>
          <p:nvPr>
            <p:ph type="sldNum" sz="quarter" idx="5"/>
          </p:nvPr>
        </p:nvSpPr>
        <p:spPr/>
        <p:txBody>
          <a:bodyPr/>
          <a:lstStyle/>
          <a:p>
            <a:fld id="{EF098B49-F2FA-40AE-89D0-A6F4E84F9A55}" type="slidenum">
              <a:rPr lang="en-US" smtClean="0"/>
              <a:t>42</a:t>
            </a:fld>
            <a:endParaRPr lang="en-US"/>
          </a:p>
        </p:txBody>
      </p:sp>
    </p:spTree>
    <p:extLst>
      <p:ext uri="{BB962C8B-B14F-4D97-AF65-F5344CB8AC3E}">
        <p14:creationId xmlns:p14="http://schemas.microsoft.com/office/powerpoint/2010/main" val="307447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44</a:t>
            </a:fld>
            <a:endParaRPr lang="en-US"/>
          </a:p>
        </p:txBody>
      </p:sp>
    </p:spTree>
    <p:extLst>
      <p:ext uri="{BB962C8B-B14F-4D97-AF65-F5344CB8AC3E}">
        <p14:creationId xmlns:p14="http://schemas.microsoft.com/office/powerpoint/2010/main" val="3613221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2"/>
                </a:solidFill>
              </a:rPr>
              <a:t>7.1 The course instructions articulate or link to a clear description of the technical support offered and how to obtain it.</a:t>
            </a:r>
          </a:p>
          <a:p>
            <a:r>
              <a:rPr lang="en-US" b="0" dirty="0">
                <a:solidFill>
                  <a:schemeClr val="tx2"/>
                </a:solidFill>
              </a:rPr>
              <a:t>7.2 Course instructions articulate or link to the institution or organization’s accessibility policies and services.</a:t>
            </a:r>
          </a:p>
          <a:p>
            <a:r>
              <a:rPr lang="en-US" b="0" dirty="0">
                <a:solidFill>
                  <a:schemeClr val="tx2"/>
                </a:solidFill>
              </a:rPr>
              <a:t>7.3 Course instructions articulate or link to an explanation of how the institution or organization’s course support services and resources can help learners succeed in the course and how learners can obtain them.</a:t>
            </a:r>
          </a:p>
          <a:p>
            <a:r>
              <a:rPr lang="en-US" b="0" dirty="0">
                <a:solidFill>
                  <a:schemeClr val="tx2"/>
                </a:solidFill>
              </a:rPr>
              <a:t>7.4 Course instructions articulate or link to an explanation of how the institution or organization’s learner services and resources can help learners succeed and how learners can obtain them.</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45</a:t>
            </a:fld>
            <a:endParaRPr lang="en-US"/>
          </a:p>
        </p:txBody>
      </p:sp>
    </p:spTree>
    <p:extLst>
      <p:ext uri="{BB962C8B-B14F-4D97-AF65-F5344CB8AC3E}">
        <p14:creationId xmlns:p14="http://schemas.microsoft.com/office/powerpoint/2010/main" val="3245674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2"/>
                </a:solidFill>
              </a:rPr>
              <a:t>7.1 The course instructions articulate or link to a clear description of the technical support offered and how to obtain it.</a:t>
            </a:r>
          </a:p>
          <a:p>
            <a:r>
              <a:rPr lang="en-US" b="0" dirty="0">
                <a:solidFill>
                  <a:schemeClr val="tx2"/>
                </a:solidFill>
              </a:rPr>
              <a:t>7.2 Course instructions articulate or link to the institution or organization’s accessibility policies and services.</a:t>
            </a:r>
          </a:p>
          <a:p>
            <a:r>
              <a:rPr lang="en-US" b="0" dirty="0">
                <a:solidFill>
                  <a:schemeClr val="tx2"/>
                </a:solidFill>
              </a:rPr>
              <a:t>7.3 Course instructions articulate or link to an explanation of how the institution or organization’s course support services and resources can help learners succeed in the course and how learners can obtain them.</a:t>
            </a:r>
          </a:p>
          <a:p>
            <a:r>
              <a:rPr lang="en-US" b="0" dirty="0">
                <a:solidFill>
                  <a:schemeClr val="tx2"/>
                </a:solidFill>
              </a:rPr>
              <a:t>7.4 Course instructions articulate or link to an explanation of how the institution or organization’s learner services and resources can help learners succeed and how learners can obtain them.</a:t>
            </a:r>
          </a:p>
          <a:p>
            <a:endParaRPr lang="en-US" b="0" dirty="0"/>
          </a:p>
          <a:p>
            <a:r>
              <a:rPr lang="en-US" b="0" dirty="0"/>
              <a:t>Could we do this better – yes, yes we could.</a:t>
            </a:r>
          </a:p>
        </p:txBody>
      </p:sp>
      <p:sp>
        <p:nvSpPr>
          <p:cNvPr id="4" name="Slide Number Placeholder 3"/>
          <p:cNvSpPr>
            <a:spLocks noGrp="1"/>
          </p:cNvSpPr>
          <p:nvPr>
            <p:ph type="sldNum" sz="quarter" idx="5"/>
          </p:nvPr>
        </p:nvSpPr>
        <p:spPr/>
        <p:txBody>
          <a:bodyPr/>
          <a:lstStyle/>
          <a:p>
            <a:fld id="{EF098B49-F2FA-40AE-89D0-A6F4E84F9A55}" type="slidenum">
              <a:rPr lang="en-US" smtClean="0"/>
              <a:t>46</a:t>
            </a:fld>
            <a:endParaRPr lang="en-US"/>
          </a:p>
        </p:txBody>
      </p:sp>
    </p:spTree>
    <p:extLst>
      <p:ext uri="{BB962C8B-B14F-4D97-AF65-F5344CB8AC3E}">
        <p14:creationId xmlns:p14="http://schemas.microsoft.com/office/powerpoint/2010/main" val="608132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48</a:t>
            </a:fld>
            <a:endParaRPr lang="en-US"/>
          </a:p>
        </p:txBody>
      </p:sp>
    </p:spTree>
    <p:extLst>
      <p:ext uri="{BB962C8B-B14F-4D97-AF65-F5344CB8AC3E}">
        <p14:creationId xmlns:p14="http://schemas.microsoft.com/office/powerpoint/2010/main" val="269230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7030A0"/>
                </a:solidFill>
              </a:rPr>
              <a:t>8.1 Course navigation facilitates ease of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7030A0"/>
                </a:solidFill>
              </a:rPr>
              <a:t>8.4 The course design facilitates readability. </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49</a:t>
            </a:fld>
            <a:endParaRPr lang="en-US"/>
          </a:p>
        </p:txBody>
      </p:sp>
    </p:spTree>
    <p:extLst>
      <p:ext uri="{BB962C8B-B14F-4D97-AF65-F5344CB8AC3E}">
        <p14:creationId xmlns:p14="http://schemas.microsoft.com/office/powerpoint/2010/main" val="2940261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50</a:t>
            </a:fld>
            <a:endParaRPr lang="en-US"/>
          </a:p>
        </p:txBody>
      </p:sp>
    </p:spTree>
    <p:extLst>
      <p:ext uri="{BB962C8B-B14F-4D97-AF65-F5344CB8AC3E}">
        <p14:creationId xmlns:p14="http://schemas.microsoft.com/office/powerpoint/2010/main" val="771383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7030A0"/>
                </a:solidFill>
              </a:rPr>
              <a:t>8.2 Information is provided about accessibility of all technologies required in the course.</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51</a:t>
            </a:fld>
            <a:endParaRPr lang="en-US"/>
          </a:p>
        </p:txBody>
      </p:sp>
    </p:spTree>
    <p:extLst>
      <p:ext uri="{BB962C8B-B14F-4D97-AF65-F5344CB8AC3E}">
        <p14:creationId xmlns:p14="http://schemas.microsoft.com/office/powerpoint/2010/main" val="1734333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52</a:t>
            </a:fld>
            <a:endParaRPr lang="en-US"/>
          </a:p>
        </p:txBody>
      </p:sp>
    </p:spTree>
    <p:extLst>
      <p:ext uri="{BB962C8B-B14F-4D97-AF65-F5344CB8AC3E}">
        <p14:creationId xmlns:p14="http://schemas.microsoft.com/office/powerpoint/2010/main" val="261974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developing this program, we identified that it needed to be done as “continuing education” rather than through our traditional credit-bearing programs. There were a couple of reasons for this.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Time. It takes about 18 months to submit a new program through our curriculum review process. And that is just the review process, not the actual development of the program. And we wanted to launch the program in about 9 months, so that time frame was not going to work.</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didn’t want the level of the training to be at the college level. The audience for this training are people working in long-term care facilities, and many of them do not have higher than a high school education level. So, we didn’t want to create any barriers for the learners in accessing the training.</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didn’t want to be held to the traditional credit-bearing structure. So, at Drexel we use the “Carnegie hour” for developing classes which dictates the amount of “in-class” and “out-of-class” time students will spend on the course.</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4</a:t>
            </a:fld>
            <a:endParaRPr lang="en-US"/>
          </a:p>
        </p:txBody>
      </p:sp>
    </p:spTree>
    <p:extLst>
      <p:ext uri="{BB962C8B-B14F-4D97-AF65-F5344CB8AC3E}">
        <p14:creationId xmlns:p14="http://schemas.microsoft.com/office/powerpoint/2010/main" val="4063147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7030A0"/>
                </a:solidFill>
              </a:rPr>
              <a:t>8.3 The course provides alternative means of access to course materials in formats that meet the needs of diverse learners.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7030A0"/>
                </a:solidFill>
              </a:rPr>
              <a:t>8.5 Course multimedia facilitate ease of use.</a:t>
            </a:r>
          </a:p>
          <a:p>
            <a:endParaRPr lang="en-US" b="0" dirty="0"/>
          </a:p>
        </p:txBody>
      </p:sp>
      <p:sp>
        <p:nvSpPr>
          <p:cNvPr id="4" name="Slide Number Placeholder 3"/>
          <p:cNvSpPr>
            <a:spLocks noGrp="1"/>
          </p:cNvSpPr>
          <p:nvPr>
            <p:ph type="sldNum" sz="quarter" idx="5"/>
          </p:nvPr>
        </p:nvSpPr>
        <p:spPr/>
        <p:txBody>
          <a:bodyPr/>
          <a:lstStyle/>
          <a:p>
            <a:fld id="{EF098B49-F2FA-40AE-89D0-A6F4E84F9A55}" type="slidenum">
              <a:rPr lang="en-US" smtClean="0"/>
              <a:t>53</a:t>
            </a:fld>
            <a:endParaRPr lang="en-US"/>
          </a:p>
        </p:txBody>
      </p:sp>
    </p:spTree>
    <p:extLst>
      <p:ext uri="{BB962C8B-B14F-4D97-AF65-F5344CB8AC3E}">
        <p14:creationId xmlns:p14="http://schemas.microsoft.com/office/powerpoint/2010/main" val="1055375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Hire an id if at all humanly possible</a:t>
            </a:r>
          </a:p>
          <a:p>
            <a:endParaRPr lang="en-US" dirty="0"/>
          </a:p>
          <a:p>
            <a:r>
              <a:rPr lang="en-US" dirty="0"/>
              <a:t>Lean on QM as the experts – you won’t win all the battles with your collaborators, but it will help.</a:t>
            </a:r>
          </a:p>
          <a:p>
            <a:endParaRPr lang="en-US" dirty="0"/>
          </a:p>
          <a:p>
            <a:r>
              <a:rPr lang="en-US" dirty="0"/>
              <a:t>Review institutional resources and determine which you can use and which you cant (i.e. no library, no library videos, no student services).</a:t>
            </a:r>
          </a:p>
        </p:txBody>
      </p:sp>
      <p:sp>
        <p:nvSpPr>
          <p:cNvPr id="4" name="Slide Number Placeholder 3"/>
          <p:cNvSpPr>
            <a:spLocks noGrp="1"/>
          </p:cNvSpPr>
          <p:nvPr>
            <p:ph type="sldNum" sz="quarter" idx="5"/>
          </p:nvPr>
        </p:nvSpPr>
        <p:spPr/>
        <p:txBody>
          <a:bodyPr/>
          <a:lstStyle/>
          <a:p>
            <a:fld id="{EF098B49-F2FA-40AE-89D0-A6F4E84F9A55}" type="slidenum">
              <a:rPr lang="en-US" smtClean="0"/>
              <a:t>54</a:t>
            </a:fld>
            <a:endParaRPr lang="en-US"/>
          </a:p>
        </p:txBody>
      </p:sp>
    </p:spTree>
    <p:extLst>
      <p:ext uri="{BB962C8B-B14F-4D97-AF65-F5344CB8AC3E}">
        <p14:creationId xmlns:p14="http://schemas.microsoft.com/office/powerpoint/2010/main" val="501408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55</a:t>
            </a:fld>
            <a:endParaRPr lang="en-US"/>
          </a:p>
        </p:txBody>
      </p:sp>
    </p:spTree>
    <p:extLst>
      <p:ext uri="{BB962C8B-B14F-4D97-AF65-F5344CB8AC3E}">
        <p14:creationId xmlns:p14="http://schemas.microsoft.com/office/powerpoint/2010/main" val="329794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because we were going to create these trainings as continuing education, there were essentially no rules to follow.</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I don’t know about you, but I love a good rule, and the lack of structure was a bit overwhelming. And what I quickly decided was that we should use the Quality Matters Continuing and Professional Education rubric as kind of our north star as we developed these programs.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also decided to develop them as micro-credentials since that is a trending format in higher education.</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5</a:t>
            </a:fld>
            <a:endParaRPr lang="en-US"/>
          </a:p>
        </p:txBody>
      </p:sp>
    </p:spTree>
    <p:extLst>
      <p:ext uri="{BB962C8B-B14F-4D97-AF65-F5344CB8AC3E}">
        <p14:creationId xmlns:p14="http://schemas.microsoft.com/office/powerpoint/2010/main" val="397882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Take a minute and turn to the person next to you and share how you define a micro-credential.</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Okay, who would like to share?</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6</a:t>
            </a:fld>
            <a:endParaRPr lang="en-US"/>
          </a:p>
        </p:txBody>
      </p:sp>
    </p:spTree>
    <p:extLst>
      <p:ext uri="{BB962C8B-B14F-4D97-AF65-F5344CB8AC3E}">
        <p14:creationId xmlns:p14="http://schemas.microsoft.com/office/powerpoint/2010/main" val="334074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when I pitched doing these trainings as micro-credentials to my Co-I on the project she said: okay – what’s a micro-credential. And as we just heard, there isn’t one standard definition of what exactly a micro-credential is or what it means.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we had to define it.</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this program, a micro-credential is a training comprised of three, four-week modules that is assessed through a multiple-choice final exam. Upon successful completion of the final exam (75% or higher) learners will earn a digital badge for the micro-credential.</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main takeaway from this is not that this is the best definition of a micro-credential, but that you should internally decide what it is for your organization. Because it can be very confusing for students if two very different structures are both considered a micro-credential.</a:t>
            </a:r>
          </a:p>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7</a:t>
            </a:fld>
            <a:endParaRPr lang="en-US"/>
          </a:p>
        </p:txBody>
      </p:sp>
    </p:spTree>
    <p:extLst>
      <p:ext uri="{BB962C8B-B14F-4D97-AF65-F5344CB8AC3E}">
        <p14:creationId xmlns:p14="http://schemas.microsoft.com/office/powerpoint/2010/main" val="234938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as I said, we used the QM CPE rubric at our guide to develop these micro-credentials, and in preparing for this talk, I went though the rubric to evaluate and see if we met the standards.</a:t>
            </a:r>
          </a:p>
          <a:p>
            <a:endParaRPr lang="en-US" dirty="0"/>
          </a:p>
          <a:p>
            <a:r>
              <a:rPr lang="en-US" dirty="0"/>
              <a:t>One other thing I’ll say is that I know the HE 7</a:t>
            </a:r>
            <a:r>
              <a:rPr lang="en-US" baseline="30000" dirty="0"/>
              <a:t>th</a:t>
            </a:r>
            <a:r>
              <a:rPr lang="en-US" dirty="0"/>
              <a:t> is now approved to evaluate continuing education, which is awesome, but in looking at them, the differences aren’t so large that I think we would need to make a ton of major changes to meet the HE </a:t>
            </a:r>
            <a:r>
              <a:rPr lang="en-US"/>
              <a:t>7</a:t>
            </a:r>
            <a:r>
              <a:rPr lang="en-US" baseline="30000"/>
              <a:t>th</a:t>
            </a:r>
            <a:r>
              <a:rPr lang="en-US"/>
              <a:t> edition.</a:t>
            </a:r>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8</a:t>
            </a:fld>
            <a:endParaRPr lang="en-US"/>
          </a:p>
        </p:txBody>
      </p:sp>
    </p:spTree>
    <p:extLst>
      <p:ext uri="{BB962C8B-B14F-4D97-AF65-F5344CB8AC3E}">
        <p14:creationId xmlns:p14="http://schemas.microsoft.com/office/powerpoint/2010/main" val="54318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098B49-F2FA-40AE-89D0-A6F4E84F9A55}" type="slidenum">
              <a:rPr lang="en-US" smtClean="0"/>
              <a:t>9</a:t>
            </a:fld>
            <a:endParaRPr lang="en-US"/>
          </a:p>
        </p:txBody>
      </p:sp>
    </p:spTree>
    <p:extLst>
      <p:ext uri="{BB962C8B-B14F-4D97-AF65-F5344CB8AC3E}">
        <p14:creationId xmlns:p14="http://schemas.microsoft.com/office/powerpoint/2010/main" val="411410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C523-958D-42D1-04E5-C5F274726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ABAF9-188D-8CA5-AE46-1A53764A0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C3378A-8939-308D-E846-21A42494CF8E}"/>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5" name="Footer Placeholder 4">
            <a:extLst>
              <a:ext uri="{FF2B5EF4-FFF2-40B4-BE49-F238E27FC236}">
                <a16:creationId xmlns:a16="http://schemas.microsoft.com/office/drawing/2014/main" id="{E6BB6D62-BD6A-E9A9-CE55-693B70C0E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911A6-DA1D-DEF9-18DB-6328680B3766}"/>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42490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2AEF-B68B-D65F-A169-E63E447B84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79737D-8083-A7C8-65C1-36180952B0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141F0-556F-60AC-A935-C6832AA5CDC8}"/>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5" name="Footer Placeholder 4">
            <a:extLst>
              <a:ext uri="{FF2B5EF4-FFF2-40B4-BE49-F238E27FC236}">
                <a16:creationId xmlns:a16="http://schemas.microsoft.com/office/drawing/2014/main" id="{A34CDFE0-33FC-4AC4-9E04-CD7539BCD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39EEE-0A48-854A-80DE-1B6A6DFE04A0}"/>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98470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E456E-F3FE-EF02-418B-76119B8A8D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DD2F4-0CA9-90D0-11DD-24F55A219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74395-ACF7-2DAE-66D9-43E9ECFD2D7B}"/>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5" name="Footer Placeholder 4">
            <a:extLst>
              <a:ext uri="{FF2B5EF4-FFF2-40B4-BE49-F238E27FC236}">
                <a16:creationId xmlns:a16="http://schemas.microsoft.com/office/drawing/2014/main" id="{3AAA363F-5293-413F-1395-C2D01704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EADFC-BB83-58A1-C206-01A53F8A1FC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5411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EC72-44EC-3DB4-AAD0-75FA484F8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AD0A0-BC5D-DD87-FC3E-13848F623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F3B25-BAA3-A1AC-2632-2D2E2E6F7D6E}"/>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5" name="Footer Placeholder 4">
            <a:extLst>
              <a:ext uri="{FF2B5EF4-FFF2-40B4-BE49-F238E27FC236}">
                <a16:creationId xmlns:a16="http://schemas.microsoft.com/office/drawing/2014/main" id="{C81E1174-1FDE-152F-7903-B31F030E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46A93-8AAA-BFFF-9AED-878D7D27D38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338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A9D8-E2E3-FB2B-5276-A7D5D8525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830AF-3F84-438F-DAEF-679EE8FDA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205DB8-73F4-8C73-DE13-3DB13E4B3C08}"/>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5" name="Footer Placeholder 4">
            <a:extLst>
              <a:ext uri="{FF2B5EF4-FFF2-40B4-BE49-F238E27FC236}">
                <a16:creationId xmlns:a16="http://schemas.microsoft.com/office/drawing/2014/main" id="{1A9E9B82-B278-CAD1-1DCA-CC47F4809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7218-3354-9FBB-12C3-2BBA7D48FD3F}"/>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29199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B479-AC47-E4C9-C2D3-13FDC1296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1765C-7934-2571-D5A8-E8888BAE1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9D2D8-6B48-B413-5169-C58E80DF5F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ECCECE-0B2D-25DA-8832-27BFB80931EC}"/>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6" name="Footer Placeholder 5">
            <a:extLst>
              <a:ext uri="{FF2B5EF4-FFF2-40B4-BE49-F238E27FC236}">
                <a16:creationId xmlns:a16="http://schemas.microsoft.com/office/drawing/2014/main" id="{03EBCAD6-7FC9-275F-6380-06E7D2A08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410D7-3A75-EE38-758A-34606226182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60162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178B-ED17-A85D-A5D7-DB4358625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ABDBA-2FCF-9F46-A86F-E6CF76660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3C29E-5920-2572-925B-A822B29230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46E39-2131-0BE5-8F53-ABF451279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CC5C57-E867-846F-A11B-A25A750AF6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30DA29-24ED-1C82-D46E-49C3930C261C}"/>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8" name="Footer Placeholder 7">
            <a:extLst>
              <a:ext uri="{FF2B5EF4-FFF2-40B4-BE49-F238E27FC236}">
                <a16:creationId xmlns:a16="http://schemas.microsoft.com/office/drawing/2014/main" id="{F9491918-BFB7-F409-6169-8B8C338967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71CDEB-9CFD-A299-EC08-4BAC94B95F5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95258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DA71-FDAB-CA9C-88DB-E6A4BFA181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D33D9E-C48D-9638-1420-A75361DC5FAA}"/>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4" name="Footer Placeholder 3">
            <a:extLst>
              <a:ext uri="{FF2B5EF4-FFF2-40B4-BE49-F238E27FC236}">
                <a16:creationId xmlns:a16="http://schemas.microsoft.com/office/drawing/2014/main" id="{5207C58B-2DDD-FC3A-C120-38CA72C6B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0C4769-79F7-8432-4C2D-FEBA5A63F3C1}"/>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89761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116D-01E5-820F-A1D7-1F3AF0B0CFAD}"/>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3" name="Footer Placeholder 2">
            <a:extLst>
              <a:ext uri="{FF2B5EF4-FFF2-40B4-BE49-F238E27FC236}">
                <a16:creationId xmlns:a16="http://schemas.microsoft.com/office/drawing/2014/main" id="{8EC759FB-D156-88D3-F0C7-E62F07999B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596349-791A-2518-6246-922121BB8F1D}"/>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0253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B70B-8DDA-7C00-D1DF-5ADE2A6C2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9349F6-5C37-A55E-F3CE-286BF1690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CF218-AAFA-A529-6724-F87448133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5FD43-3300-4302-3FD9-5FFDAD6D9D1B}"/>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6" name="Footer Placeholder 5">
            <a:extLst>
              <a:ext uri="{FF2B5EF4-FFF2-40B4-BE49-F238E27FC236}">
                <a16:creationId xmlns:a16="http://schemas.microsoft.com/office/drawing/2014/main" id="{3C0CD76C-860E-64F7-FBB3-1FA625E6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0D4E9-3073-9AF7-1106-61A81138C2A1}"/>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7346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5588-9D6B-6C59-49EB-D9EA3691C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E6ACC-C33C-E649-C537-662ECC7D6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309855-0B6D-6364-1AAC-55A1BA5D9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4BB20-A504-0533-0ABC-B6A800029E88}"/>
              </a:ext>
            </a:extLst>
          </p:cNvPr>
          <p:cNvSpPr>
            <a:spLocks noGrp="1"/>
          </p:cNvSpPr>
          <p:nvPr>
            <p:ph type="dt" sz="half" idx="10"/>
          </p:nvPr>
        </p:nvSpPr>
        <p:spPr/>
        <p:txBody>
          <a:bodyPr/>
          <a:lstStyle/>
          <a:p>
            <a:fld id="{F07CD3FD-BE54-4400-942B-C6C15AA73DFD}" type="datetimeFigureOut">
              <a:rPr lang="en-US" smtClean="0"/>
              <a:t>11/5/2023</a:t>
            </a:fld>
            <a:endParaRPr lang="en-US"/>
          </a:p>
        </p:txBody>
      </p:sp>
      <p:sp>
        <p:nvSpPr>
          <p:cNvPr id="6" name="Footer Placeholder 5">
            <a:extLst>
              <a:ext uri="{FF2B5EF4-FFF2-40B4-BE49-F238E27FC236}">
                <a16:creationId xmlns:a16="http://schemas.microsoft.com/office/drawing/2014/main" id="{9B80B668-2DE8-D1F7-3C1A-41F8A8F44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32D90-B7A7-B7E7-91EC-F2F3C0C9655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51401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EB919-1BAA-16E3-1823-E51B71ADE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88CA77-D8CE-43B4-5B12-758A04077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2F1E6-089F-CDF5-C94E-449379773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CD3FD-BE54-4400-942B-C6C15AA73DFD}" type="datetimeFigureOut">
              <a:rPr lang="en-US" smtClean="0"/>
              <a:t>11/5/2023</a:t>
            </a:fld>
            <a:endParaRPr lang="en-US"/>
          </a:p>
        </p:txBody>
      </p:sp>
      <p:sp>
        <p:nvSpPr>
          <p:cNvPr id="5" name="Footer Placeholder 4">
            <a:extLst>
              <a:ext uri="{FF2B5EF4-FFF2-40B4-BE49-F238E27FC236}">
                <a16:creationId xmlns:a16="http://schemas.microsoft.com/office/drawing/2014/main" id="{CD1870A6-DA5E-20CE-F41C-C11A134CB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7C46E3-BC57-C68D-769E-ED6A6B990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119385747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3" Type="http://schemas.openxmlformats.org/officeDocument/2006/relationships/hyperlink" Target="mailto:mjk397@drexel.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E7D30A-EBD8-636A-A494-468E01581AB0}"/>
              </a:ext>
            </a:extLst>
          </p:cNvPr>
          <p:cNvPicPr>
            <a:picLocks noChangeAspect="1"/>
          </p:cNvPicPr>
          <p:nvPr/>
        </p:nvPicPr>
        <p:blipFill rotWithShape="1">
          <a:blip r:embed="rId3">
            <a:alphaModFix amt="50000"/>
            <a:duotone>
              <a:schemeClr val="accent2">
                <a:shade val="45000"/>
                <a:satMod val="135000"/>
              </a:schemeClr>
              <a:prstClr val="white"/>
            </a:duotone>
          </a:blip>
          <a:srcRect t="5102" b="10312"/>
          <a:stretch/>
        </p:blipFill>
        <p:spPr>
          <a:xfrm>
            <a:off x="0" y="0"/>
            <a:ext cx="12191980" cy="6857848"/>
          </a:xfrm>
          <a:prstGeom prst="rect">
            <a:avLst/>
          </a:prstGeom>
        </p:spPr>
      </p:pic>
      <p:sp>
        <p:nvSpPr>
          <p:cNvPr id="2" name="Title 1">
            <a:extLst>
              <a:ext uri="{FF2B5EF4-FFF2-40B4-BE49-F238E27FC236}">
                <a16:creationId xmlns:a16="http://schemas.microsoft.com/office/drawing/2014/main" id="{9B4FA681-5952-635E-CFB9-F6C595DF76B0}"/>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Using the QM CPE Rubric to Develop Micro-Credentials</a:t>
            </a:r>
          </a:p>
        </p:txBody>
      </p:sp>
      <p:sp>
        <p:nvSpPr>
          <p:cNvPr id="3" name="Subtitle 2">
            <a:extLst>
              <a:ext uri="{FF2B5EF4-FFF2-40B4-BE49-F238E27FC236}">
                <a16:creationId xmlns:a16="http://schemas.microsoft.com/office/drawing/2014/main" id="{B2DE90B8-668A-4A52-445D-FDBF474EC33D}"/>
              </a:ext>
            </a:extLst>
          </p:cNvPr>
          <p:cNvSpPr>
            <a:spLocks noGrp="1"/>
          </p:cNvSpPr>
          <p:nvPr>
            <p:ph type="subTitle" idx="1"/>
          </p:nvPr>
        </p:nvSpPr>
        <p:spPr>
          <a:xfrm>
            <a:off x="1524000" y="4159404"/>
            <a:ext cx="9144000" cy="1098395"/>
          </a:xfrm>
        </p:spPr>
        <p:txBody>
          <a:bodyPr>
            <a:normAutofit/>
          </a:bodyPr>
          <a:lstStyle/>
          <a:p>
            <a:r>
              <a:rPr lang="en-US" sz="1700" dirty="0">
                <a:solidFill>
                  <a:srgbClr val="FFFFFF"/>
                </a:solidFill>
              </a:rPr>
              <a:t>Melissa Kaufman</a:t>
            </a:r>
          </a:p>
          <a:p>
            <a:r>
              <a:rPr lang="en-US" sz="1700" dirty="0">
                <a:solidFill>
                  <a:srgbClr val="FFFFFF"/>
                </a:solidFill>
              </a:rPr>
              <a:t>Interim associate dean for education</a:t>
            </a:r>
          </a:p>
          <a:p>
            <a:r>
              <a:rPr lang="en-US" sz="1700" dirty="0">
                <a:solidFill>
                  <a:srgbClr val="FFFFFF"/>
                </a:solidFill>
              </a:rPr>
              <a:t>Dornsife school of Public Health, Drexel University</a:t>
            </a:r>
          </a:p>
        </p:txBody>
      </p:sp>
    </p:spTree>
    <p:extLst>
      <p:ext uri="{BB962C8B-B14F-4D97-AF65-F5344CB8AC3E}">
        <p14:creationId xmlns:p14="http://schemas.microsoft.com/office/powerpoint/2010/main" val="3911173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1825625"/>
            <a:ext cx="10515600" cy="4667250"/>
          </a:xfrm>
        </p:spPr>
        <p:txBody>
          <a:bodyPr>
            <a:normAutofit fontScale="77500" lnSpcReduction="20000"/>
          </a:bodyPr>
          <a:lstStyle/>
          <a:p>
            <a:r>
              <a:rPr lang="en-US" b="1" dirty="0">
                <a:solidFill>
                  <a:schemeClr val="accent6"/>
                </a:solidFill>
              </a:rPr>
              <a:t>1.1	Instructions make clear how to get started and where to find various course 	components.</a:t>
            </a:r>
          </a:p>
          <a:p>
            <a:r>
              <a:rPr lang="en-US" b="1" dirty="0">
                <a:solidFill>
                  <a:schemeClr val="accent6"/>
                </a:solidFill>
              </a:rPr>
              <a:t>1.2	Learners are introduced to the purpose and structure of the course. </a:t>
            </a:r>
          </a:p>
          <a:p>
            <a:r>
              <a:rPr lang="en-US" dirty="0"/>
              <a:t>1.3	Etiquette expectations (sometimes called “netiquette”) for online discussions, 	email, and other forms of communication are stated clearly.</a:t>
            </a:r>
          </a:p>
          <a:p>
            <a:r>
              <a:rPr lang="en-US" b="1" dirty="0">
                <a:solidFill>
                  <a:schemeClr val="accent6"/>
                </a:solidFill>
              </a:rPr>
              <a:t>1.4	Course, institutional, or organizational policies with which the learner is 	expected to comply are clearly stated, or a link to current policies is provided.</a:t>
            </a:r>
          </a:p>
          <a:p>
            <a:r>
              <a:rPr lang="en-US" b="1" dirty="0">
                <a:solidFill>
                  <a:schemeClr val="accent6"/>
                </a:solidFill>
              </a:rPr>
              <a:t>1.5	Minimum technology requirements are clearly stated, and instructions for use 	are provided.</a:t>
            </a:r>
          </a:p>
          <a:p>
            <a:r>
              <a:rPr lang="en-US" b="1" dirty="0">
                <a:solidFill>
                  <a:schemeClr val="accent6"/>
                </a:solidFill>
              </a:rPr>
              <a:t>1.6	Prerequisite knowledge in the discipline and/or any required competencies are 	clearly stated.</a:t>
            </a:r>
          </a:p>
          <a:p>
            <a:r>
              <a:rPr lang="en-US" b="1" dirty="0">
                <a:solidFill>
                  <a:schemeClr val="accent6"/>
                </a:solidFill>
              </a:rPr>
              <a:t>1.7	Minimum technical skills expected of the learner are clearly stated.</a:t>
            </a:r>
          </a:p>
          <a:p>
            <a:r>
              <a:rPr lang="en-US" b="1" dirty="0">
                <a:solidFill>
                  <a:schemeClr val="accent6"/>
                </a:solidFill>
              </a:rPr>
              <a:t>1.8	The self-introduction by the instructor/facilitator is appropriate and available 	online.</a:t>
            </a:r>
          </a:p>
          <a:p>
            <a:r>
              <a:rPr lang="en-US" dirty="0"/>
              <a:t>1.9	Learners are asked to introduce themselves to fellow learners.</a:t>
            </a:r>
          </a:p>
        </p:txBody>
      </p:sp>
      <p:sp>
        <p:nvSpPr>
          <p:cNvPr id="5" name="Title 4">
            <a:extLst>
              <a:ext uri="{FF2B5EF4-FFF2-40B4-BE49-F238E27FC236}">
                <a16:creationId xmlns:a16="http://schemas.microsoft.com/office/drawing/2014/main" id="{E7CB28EB-EDB4-204A-CC6C-01BD8A39C7E5}"/>
              </a:ext>
            </a:extLst>
          </p:cNvPr>
          <p:cNvSpPr>
            <a:spLocks noGrp="1"/>
          </p:cNvSpPr>
          <p:nvPr>
            <p:ph type="title"/>
          </p:nvPr>
        </p:nvSpPr>
        <p:spPr>
          <a:xfrm>
            <a:off x="838200" y="365125"/>
            <a:ext cx="10515600" cy="842573"/>
          </a:xfrm>
        </p:spPr>
        <p:txBody>
          <a:bodyPr/>
          <a:lstStyle/>
          <a:p>
            <a:endParaRPr lang="en-US" dirty="0"/>
          </a:p>
        </p:txBody>
      </p:sp>
      <p:sp>
        <p:nvSpPr>
          <p:cNvPr id="6" name="Rectangle 5">
            <a:extLst>
              <a:ext uri="{FF2B5EF4-FFF2-40B4-BE49-F238E27FC236}">
                <a16:creationId xmlns:a16="http://schemas.microsoft.com/office/drawing/2014/main" id="{8A02970F-8AA6-7C33-1DF0-122E0557767D}"/>
              </a:ext>
            </a:extLst>
          </p:cNvPr>
          <p:cNvSpPr/>
          <p:nvPr/>
        </p:nvSpPr>
        <p:spPr>
          <a:xfrm>
            <a:off x="0" y="0"/>
            <a:ext cx="12192000" cy="155275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7" name="Title 1">
            <a:extLst>
              <a:ext uri="{FF2B5EF4-FFF2-40B4-BE49-F238E27FC236}">
                <a16:creationId xmlns:a16="http://schemas.microsoft.com/office/drawing/2014/main" id="{A08B0387-C644-A68A-2908-47D5D2925AEC}"/>
              </a:ext>
            </a:extLst>
          </p:cNvPr>
          <p:cNvSpPr txBox="1">
            <a:spLocks/>
          </p:cNvSpPr>
          <p:nvPr/>
        </p:nvSpPr>
        <p:spPr>
          <a:xfrm>
            <a:off x="838200" y="137933"/>
            <a:ext cx="10515600" cy="1414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1 The overall design of the course is made clear to the learner at the beginning of the course.</a:t>
            </a:r>
            <a:endParaRPr lang="en-US" sz="3200" b="1" dirty="0"/>
          </a:p>
        </p:txBody>
      </p:sp>
    </p:spTree>
    <p:extLst>
      <p:ext uri="{BB962C8B-B14F-4D97-AF65-F5344CB8AC3E}">
        <p14:creationId xmlns:p14="http://schemas.microsoft.com/office/powerpoint/2010/main" val="249902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C224A3-C175-4439-5FDA-729BA69D7863}"/>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Start Here &amp; Course Information</a:t>
            </a:r>
            <a:endParaRPr lang="en-US" sz="4000" kern="120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99B41C00-D706-73AD-D068-397F1C0DC978}"/>
              </a:ext>
            </a:extLst>
          </p:cNvPr>
          <p:cNvPicPr>
            <a:picLocks noChangeAspect="1"/>
          </p:cNvPicPr>
          <p:nvPr/>
        </p:nvPicPr>
        <p:blipFill>
          <a:blip r:embed="rId3"/>
          <a:stretch>
            <a:fillRect/>
          </a:stretch>
        </p:blipFill>
        <p:spPr>
          <a:xfrm>
            <a:off x="6096000" y="1425287"/>
            <a:ext cx="5608320" cy="3962976"/>
          </a:xfrm>
          <a:prstGeom prst="rect">
            <a:avLst/>
          </a:prstGeom>
        </p:spPr>
      </p:pic>
    </p:spTree>
    <p:extLst>
      <p:ext uri="{BB962C8B-B14F-4D97-AF65-F5344CB8AC3E}">
        <p14:creationId xmlns:p14="http://schemas.microsoft.com/office/powerpoint/2010/main" val="390905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1825625"/>
            <a:ext cx="10515600" cy="4894442"/>
          </a:xfrm>
        </p:spPr>
        <p:txBody>
          <a:bodyPr>
            <a:normAutofit fontScale="77500" lnSpcReduction="20000"/>
          </a:bodyPr>
          <a:lstStyle/>
          <a:p>
            <a:r>
              <a:rPr lang="en-US" dirty="0"/>
              <a:t>1.1	Instructions make clear how to get started and where to find various course 	components.</a:t>
            </a:r>
          </a:p>
          <a:p>
            <a:r>
              <a:rPr lang="en-US" dirty="0"/>
              <a:t>1.2	Learners are introduced to the purpose and structure of the course. </a:t>
            </a:r>
          </a:p>
          <a:p>
            <a:r>
              <a:rPr lang="en-US" dirty="0"/>
              <a:t>1.3	Etiquette expectations (sometimes called “netiquette”) for online discussions, 	email, and other forms of communication are stated clearly.</a:t>
            </a:r>
          </a:p>
          <a:p>
            <a:r>
              <a:rPr lang="en-US" dirty="0"/>
              <a:t>1.4	Course, institutional, or organizational policies with which the learner is expected 	to comply are clearly stated, or a link to current policies is provided.</a:t>
            </a:r>
          </a:p>
          <a:p>
            <a:r>
              <a:rPr lang="en-US" dirty="0"/>
              <a:t>1.5	Minimum technology requirements are clearly stated, and instructions for use are 	provided.</a:t>
            </a:r>
          </a:p>
          <a:p>
            <a:r>
              <a:rPr lang="en-US" dirty="0"/>
              <a:t>1.6	Prerequisite knowledge in the discipline and/or any required competencies are 	clearly stated.</a:t>
            </a:r>
          </a:p>
          <a:p>
            <a:r>
              <a:rPr lang="en-US" dirty="0"/>
              <a:t>1.7	Minimum technical skills expected of the learner are clearly stated.</a:t>
            </a:r>
          </a:p>
          <a:p>
            <a:r>
              <a:rPr lang="en-US" dirty="0"/>
              <a:t>1.8	The self-introduction by the instructor/facilitator is appropriate and available 	online.</a:t>
            </a:r>
          </a:p>
          <a:p>
            <a:r>
              <a:rPr lang="en-US" b="1" dirty="0">
                <a:solidFill>
                  <a:schemeClr val="accent6"/>
                </a:solidFill>
              </a:rPr>
              <a:t>1.9	Learners are asked to introduce themselves to fellow learners.</a:t>
            </a:r>
          </a:p>
          <a:p>
            <a:endParaRPr lang="en-US" dirty="0"/>
          </a:p>
        </p:txBody>
      </p:sp>
      <p:sp>
        <p:nvSpPr>
          <p:cNvPr id="5" name="Title 4">
            <a:extLst>
              <a:ext uri="{FF2B5EF4-FFF2-40B4-BE49-F238E27FC236}">
                <a16:creationId xmlns:a16="http://schemas.microsoft.com/office/drawing/2014/main" id="{6B505974-8C8A-101E-82E3-C61512293D2B}"/>
              </a:ext>
            </a:extLst>
          </p:cNvPr>
          <p:cNvSpPr>
            <a:spLocks noGrp="1"/>
          </p:cNvSpPr>
          <p:nvPr>
            <p:ph type="title"/>
          </p:nvPr>
        </p:nvSpPr>
        <p:spPr>
          <a:xfrm>
            <a:off x="838200" y="365126"/>
            <a:ext cx="10515600" cy="704550"/>
          </a:xfrm>
        </p:spPr>
        <p:txBody>
          <a:bodyPr/>
          <a:lstStyle/>
          <a:p>
            <a:endParaRPr lang="en-US" dirty="0"/>
          </a:p>
        </p:txBody>
      </p:sp>
      <p:sp>
        <p:nvSpPr>
          <p:cNvPr id="8" name="Rectangle 7">
            <a:extLst>
              <a:ext uri="{FF2B5EF4-FFF2-40B4-BE49-F238E27FC236}">
                <a16:creationId xmlns:a16="http://schemas.microsoft.com/office/drawing/2014/main" id="{606DFC44-8705-71E3-6B9F-AB52FF107F2B}"/>
              </a:ext>
            </a:extLst>
          </p:cNvPr>
          <p:cNvSpPr/>
          <p:nvPr/>
        </p:nvSpPr>
        <p:spPr>
          <a:xfrm>
            <a:off x="0" y="0"/>
            <a:ext cx="12192000" cy="155275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9" name="Title 1">
            <a:extLst>
              <a:ext uri="{FF2B5EF4-FFF2-40B4-BE49-F238E27FC236}">
                <a16:creationId xmlns:a16="http://schemas.microsoft.com/office/drawing/2014/main" id="{E1591E7D-E5FE-1664-288C-D1251B96BD3E}"/>
              </a:ext>
            </a:extLst>
          </p:cNvPr>
          <p:cNvSpPr txBox="1">
            <a:spLocks/>
          </p:cNvSpPr>
          <p:nvPr/>
        </p:nvSpPr>
        <p:spPr>
          <a:xfrm>
            <a:off x="838200" y="137933"/>
            <a:ext cx="10515600" cy="1414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1 The overall design of the course is made clear to the learner at the beginning of the course.</a:t>
            </a:r>
            <a:endParaRPr lang="en-US" sz="3200" b="1" dirty="0"/>
          </a:p>
        </p:txBody>
      </p:sp>
    </p:spTree>
    <p:extLst>
      <p:ext uri="{BB962C8B-B14F-4D97-AF65-F5344CB8AC3E}">
        <p14:creationId xmlns:p14="http://schemas.microsoft.com/office/powerpoint/2010/main" val="161160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224A3-C175-4439-5FDA-729BA69D786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Module 1, Week 1</a:t>
            </a:r>
          </a:p>
        </p:txBody>
      </p:sp>
      <p:pic>
        <p:nvPicPr>
          <p:cNvPr id="4" name="Picture 3">
            <a:extLst>
              <a:ext uri="{FF2B5EF4-FFF2-40B4-BE49-F238E27FC236}">
                <a16:creationId xmlns:a16="http://schemas.microsoft.com/office/drawing/2014/main" id="{0B920A02-6ECB-0581-B033-C5BF84817F2A}"/>
              </a:ext>
            </a:extLst>
          </p:cNvPr>
          <p:cNvPicPr>
            <a:picLocks noChangeAspect="1"/>
          </p:cNvPicPr>
          <p:nvPr/>
        </p:nvPicPr>
        <p:blipFill>
          <a:blip r:embed="rId3"/>
          <a:stretch>
            <a:fillRect/>
          </a:stretch>
        </p:blipFill>
        <p:spPr>
          <a:xfrm>
            <a:off x="8848" y="2776537"/>
            <a:ext cx="12183152" cy="1881727"/>
          </a:xfrm>
          <a:prstGeom prst="rect">
            <a:avLst/>
          </a:prstGeom>
        </p:spPr>
      </p:pic>
    </p:spTree>
    <p:extLst>
      <p:ext uri="{BB962C8B-B14F-4D97-AF65-F5344CB8AC3E}">
        <p14:creationId xmlns:p14="http://schemas.microsoft.com/office/powerpoint/2010/main" val="3736607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DE3329-EC0A-EBE3-F455-3E482662A66B}"/>
              </a:ext>
            </a:extLst>
          </p:cNvPr>
          <p:cNvSpPr/>
          <p:nvPr/>
        </p:nvSpPr>
        <p:spPr>
          <a:xfrm>
            <a:off x="0" y="0"/>
            <a:ext cx="12192000" cy="155275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37933"/>
            <a:ext cx="10515600" cy="1414823"/>
          </a:xfrm>
        </p:spPr>
        <p:txBody>
          <a:bodyPr>
            <a:noAutofit/>
          </a:bodyPr>
          <a:lstStyle/>
          <a:p>
            <a:r>
              <a:rPr lang="en-US" sz="3200" b="1" dirty="0"/>
              <a:t>Standard 1 The overall design of the course is made clear to the learner at the beginning of the course.</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1825625"/>
            <a:ext cx="10515600" cy="4894442"/>
          </a:xfrm>
        </p:spPr>
        <p:txBody>
          <a:bodyPr>
            <a:normAutofit fontScale="77500" lnSpcReduction="20000"/>
          </a:bodyPr>
          <a:lstStyle/>
          <a:p>
            <a:r>
              <a:rPr lang="en-US" dirty="0"/>
              <a:t>1.1	Instructions make clear how to get started and where to find various course 	components.</a:t>
            </a:r>
          </a:p>
          <a:p>
            <a:r>
              <a:rPr lang="en-US" dirty="0"/>
              <a:t>1.2	Learners are introduced to the purpose and structure of the course.</a:t>
            </a:r>
          </a:p>
          <a:p>
            <a:r>
              <a:rPr lang="en-US" b="1" dirty="0">
                <a:solidFill>
                  <a:schemeClr val="accent6"/>
                </a:solidFill>
              </a:rPr>
              <a:t>1.3	Etiquette expectations (sometimes called “netiquette”) for online discussions, 	email, and other forms of communication are stated clearly.</a:t>
            </a:r>
          </a:p>
          <a:p>
            <a:r>
              <a:rPr lang="en-US" dirty="0"/>
              <a:t>1.4	Course, institutional, or organizational policies with which the learner is expected 	to comply are clearly stated, or a link to current policies is provided.</a:t>
            </a:r>
          </a:p>
          <a:p>
            <a:r>
              <a:rPr lang="en-US" dirty="0"/>
              <a:t>1.5	Minimum technology requirements are clearly stated, and instructions for use are 	provided.</a:t>
            </a:r>
          </a:p>
          <a:p>
            <a:r>
              <a:rPr lang="en-US" dirty="0"/>
              <a:t>1.6	Prerequisite knowledge in the discipline and/or any required competencies are 	clearly stated.</a:t>
            </a:r>
          </a:p>
          <a:p>
            <a:r>
              <a:rPr lang="en-US" dirty="0"/>
              <a:t>1.7	Minimum technical skills expected of the learner are clearly stated.</a:t>
            </a:r>
          </a:p>
          <a:p>
            <a:r>
              <a:rPr lang="en-US" dirty="0"/>
              <a:t>1.8	The self-introduction by the instructor/facilitator is appropriate and available 	online.</a:t>
            </a:r>
          </a:p>
          <a:p>
            <a:r>
              <a:rPr lang="en-US" dirty="0"/>
              <a:t>1.9	Learners are asked to introduce themselves to fellow learners.</a:t>
            </a:r>
          </a:p>
          <a:p>
            <a:endParaRPr lang="en-US" dirty="0"/>
          </a:p>
        </p:txBody>
      </p:sp>
    </p:spTree>
    <p:extLst>
      <p:ext uri="{BB962C8B-B14F-4D97-AF65-F5344CB8AC3E}">
        <p14:creationId xmlns:p14="http://schemas.microsoft.com/office/powerpoint/2010/main" val="206036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9CE95F-587A-F5BD-E370-4C44448231F6}"/>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Fail</a:t>
            </a:r>
          </a:p>
        </p:txBody>
      </p:sp>
      <p:sp>
        <p:nvSpPr>
          <p:cNvPr id="29" name="Rectangle 2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ipboard Partially Crossed with solid fill">
            <a:extLst>
              <a:ext uri="{FF2B5EF4-FFF2-40B4-BE49-F238E27FC236}">
                <a16:creationId xmlns:a16="http://schemas.microsoft.com/office/drawing/2014/main" id="{66E8B0AF-94E1-2F43-ABE9-A4B576D2F88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307176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fontScale="92500" lnSpcReduction="10000"/>
          </a:bodyPr>
          <a:lstStyle/>
          <a:p>
            <a:r>
              <a:rPr lang="en-US" dirty="0"/>
              <a:t>2.1	The course learning objectives, or course/program competencies, 	describe outcomes that are measurable.</a:t>
            </a:r>
          </a:p>
          <a:p>
            <a:r>
              <a:rPr lang="en-US" dirty="0"/>
              <a:t>2.2	The module/unit learning objectives or competencies describe 	outcomes that are measurable and consistent with the course-level 	objectives or competencies.</a:t>
            </a:r>
          </a:p>
          <a:p>
            <a:r>
              <a:rPr lang="en-US" dirty="0"/>
              <a:t>2.3	All learning objectives or competencies are stated clearly and written 	from the learner’s perspective.</a:t>
            </a:r>
          </a:p>
          <a:p>
            <a:r>
              <a:rPr lang="en-US" dirty="0"/>
              <a:t>2.4	The relationship between learning objectives or competencies and 	course activities is clearly stated.</a:t>
            </a:r>
          </a:p>
          <a:p>
            <a:r>
              <a:rPr lang="en-US" dirty="0"/>
              <a:t>2.5	The learning objectives or competencies are suited to the purpose or 	level of the course.</a:t>
            </a:r>
          </a:p>
          <a:p>
            <a:endParaRPr lang="en-US" dirty="0"/>
          </a:p>
        </p:txBody>
      </p:sp>
      <p:sp>
        <p:nvSpPr>
          <p:cNvPr id="6" name="Rectangle 5">
            <a:extLst>
              <a:ext uri="{FF2B5EF4-FFF2-40B4-BE49-F238E27FC236}">
                <a16:creationId xmlns:a16="http://schemas.microsoft.com/office/drawing/2014/main" id="{F5F4D81B-FAC9-3C44-FFA5-D8DFD2C99397}"/>
              </a:ext>
            </a:extLst>
          </p:cNvPr>
          <p:cNvSpPr/>
          <p:nvPr/>
        </p:nvSpPr>
        <p:spPr>
          <a:xfrm>
            <a:off x="0" y="0"/>
            <a:ext cx="12192000" cy="155275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7" name="Title 1">
            <a:extLst>
              <a:ext uri="{FF2B5EF4-FFF2-40B4-BE49-F238E27FC236}">
                <a16:creationId xmlns:a16="http://schemas.microsoft.com/office/drawing/2014/main" id="{7AB5B32E-4E06-DD5F-8968-54F4ECB7E309}"/>
              </a:ext>
            </a:extLst>
          </p:cNvPr>
          <p:cNvSpPr txBox="1">
            <a:spLocks/>
          </p:cNvSpPr>
          <p:nvPr/>
        </p:nvSpPr>
        <p:spPr>
          <a:xfrm>
            <a:off x="838200" y="1"/>
            <a:ext cx="10515600" cy="1552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2 Learning objectives or competencies describe what learners will be able to do upon completion of the course.</a:t>
            </a:r>
            <a:endParaRPr lang="en-US" sz="3200" b="1" dirty="0"/>
          </a:p>
        </p:txBody>
      </p:sp>
    </p:spTree>
    <p:extLst>
      <p:ext uri="{BB962C8B-B14F-4D97-AF65-F5344CB8AC3E}">
        <p14:creationId xmlns:p14="http://schemas.microsoft.com/office/powerpoint/2010/main" val="50906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9C13E9-4BA6-FAB0-A6FA-44237483D42D}"/>
              </a:ext>
            </a:extLst>
          </p:cNvPr>
          <p:cNvSpPr/>
          <p:nvPr/>
        </p:nvSpPr>
        <p:spPr>
          <a:xfrm>
            <a:off x="0" y="0"/>
            <a:ext cx="12192000" cy="155275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
            <a:ext cx="10515600" cy="1552755"/>
          </a:xfrm>
        </p:spPr>
        <p:txBody>
          <a:bodyPr>
            <a:noAutofit/>
          </a:bodyPr>
          <a:lstStyle/>
          <a:p>
            <a:r>
              <a:rPr lang="en-US" sz="3200" b="1" dirty="0"/>
              <a:t>Standard 2 Learning objectives or competencies describe what learners will be able to do upon completion of the course.</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fontScale="92500" lnSpcReduction="10000"/>
          </a:bodyPr>
          <a:lstStyle/>
          <a:p>
            <a:r>
              <a:rPr lang="en-US" b="1" dirty="0">
                <a:solidFill>
                  <a:schemeClr val="accent5"/>
                </a:solidFill>
              </a:rPr>
              <a:t>2.1	The course learning objectives, or course/program competencies, 	describe outcomes that are measurable.</a:t>
            </a:r>
          </a:p>
          <a:p>
            <a:r>
              <a:rPr lang="en-US" dirty="0"/>
              <a:t>2.2	The module/unit learning objectives or competencies describe 	outcomes that are measurable and consistent with the course-level 	objectives or competencies.</a:t>
            </a:r>
          </a:p>
          <a:p>
            <a:r>
              <a:rPr lang="en-US" b="1" dirty="0">
                <a:solidFill>
                  <a:schemeClr val="accent5"/>
                </a:solidFill>
              </a:rPr>
              <a:t>2.3	All learning objectives or competencies are stated clearly and 	written from the learner’s perspective.</a:t>
            </a:r>
          </a:p>
          <a:p>
            <a:r>
              <a:rPr lang="en-US" b="1" dirty="0">
                <a:solidFill>
                  <a:schemeClr val="accent5"/>
                </a:solidFill>
              </a:rPr>
              <a:t>2.4	The relationship between learning objectives or competencies and 	course activities is clearly stated.</a:t>
            </a:r>
          </a:p>
          <a:p>
            <a:r>
              <a:rPr lang="en-US" b="1" dirty="0">
                <a:solidFill>
                  <a:schemeClr val="accent5"/>
                </a:solidFill>
              </a:rPr>
              <a:t>2.5	The learning objectives or competencies are suited to the purpose 	or level of the course.</a:t>
            </a:r>
          </a:p>
          <a:p>
            <a:endParaRPr lang="en-US" dirty="0"/>
          </a:p>
        </p:txBody>
      </p:sp>
    </p:spTree>
    <p:extLst>
      <p:ext uri="{BB962C8B-B14F-4D97-AF65-F5344CB8AC3E}">
        <p14:creationId xmlns:p14="http://schemas.microsoft.com/office/powerpoint/2010/main" val="283906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8C5E3-99EE-F861-2D45-CBD51816A7B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Learning Objectives</a:t>
            </a:r>
          </a:p>
        </p:txBody>
      </p:sp>
      <p:pic>
        <p:nvPicPr>
          <p:cNvPr id="5" name="Content Placeholder 4">
            <a:extLst>
              <a:ext uri="{FF2B5EF4-FFF2-40B4-BE49-F238E27FC236}">
                <a16:creationId xmlns:a16="http://schemas.microsoft.com/office/drawing/2014/main" id="{4BCAF591-9315-A5E5-1C15-47AB00C9CE96}"/>
              </a:ext>
            </a:extLst>
          </p:cNvPr>
          <p:cNvPicPr>
            <a:picLocks noGrp="1" noChangeAspect="1"/>
          </p:cNvPicPr>
          <p:nvPr>
            <p:ph idx="1"/>
          </p:nvPr>
        </p:nvPicPr>
        <p:blipFill>
          <a:blip r:embed="rId3"/>
          <a:stretch>
            <a:fillRect/>
          </a:stretch>
        </p:blipFill>
        <p:spPr>
          <a:xfrm>
            <a:off x="275573" y="1740390"/>
            <a:ext cx="10144944" cy="4869572"/>
          </a:xfrm>
          <a:prstGeom prst="rect">
            <a:avLst/>
          </a:prstGeom>
        </p:spPr>
      </p:pic>
    </p:spTree>
    <p:extLst>
      <p:ext uri="{BB962C8B-B14F-4D97-AF65-F5344CB8AC3E}">
        <p14:creationId xmlns:p14="http://schemas.microsoft.com/office/powerpoint/2010/main" val="112318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fontScale="92500" lnSpcReduction="10000"/>
          </a:bodyPr>
          <a:lstStyle/>
          <a:p>
            <a:r>
              <a:rPr lang="en-US" dirty="0"/>
              <a:t>2.1	The course learning objectives, or course/program competencies, 	describe outcomes that are measurable.</a:t>
            </a:r>
          </a:p>
          <a:p>
            <a:r>
              <a:rPr lang="en-US" b="1" dirty="0">
                <a:solidFill>
                  <a:schemeClr val="accent5"/>
                </a:solidFill>
              </a:rPr>
              <a:t>2.2	The module/unit learning objectives or competencies describe 	outcomes that are measurable and consistent with the course-level 	objectives or competencies.</a:t>
            </a:r>
          </a:p>
          <a:p>
            <a:r>
              <a:rPr lang="en-US" dirty="0"/>
              <a:t>2.3	All learning objectives or competencies are stated clearly and written 	from the learner’s perspective.</a:t>
            </a:r>
          </a:p>
          <a:p>
            <a:r>
              <a:rPr lang="en-US" dirty="0"/>
              <a:t>2.4	The relationship between learning objectives or competencies and 	course activities is clearly stated.</a:t>
            </a:r>
          </a:p>
          <a:p>
            <a:r>
              <a:rPr lang="en-US" dirty="0"/>
              <a:t>2.5	The learning objectives or competencies are suited to the purpose or 	level of the course.</a:t>
            </a:r>
          </a:p>
          <a:p>
            <a:endParaRPr lang="en-US" dirty="0"/>
          </a:p>
        </p:txBody>
      </p:sp>
      <p:sp>
        <p:nvSpPr>
          <p:cNvPr id="6" name="Rectangle 5">
            <a:extLst>
              <a:ext uri="{FF2B5EF4-FFF2-40B4-BE49-F238E27FC236}">
                <a16:creationId xmlns:a16="http://schemas.microsoft.com/office/drawing/2014/main" id="{F5F4D81B-FAC9-3C44-FFA5-D8DFD2C99397}"/>
              </a:ext>
            </a:extLst>
          </p:cNvPr>
          <p:cNvSpPr/>
          <p:nvPr/>
        </p:nvSpPr>
        <p:spPr>
          <a:xfrm>
            <a:off x="0" y="0"/>
            <a:ext cx="12192000" cy="155275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7" name="Title 1">
            <a:extLst>
              <a:ext uri="{FF2B5EF4-FFF2-40B4-BE49-F238E27FC236}">
                <a16:creationId xmlns:a16="http://schemas.microsoft.com/office/drawing/2014/main" id="{7AB5B32E-4E06-DD5F-8968-54F4ECB7E309}"/>
              </a:ext>
            </a:extLst>
          </p:cNvPr>
          <p:cNvSpPr txBox="1">
            <a:spLocks/>
          </p:cNvSpPr>
          <p:nvPr/>
        </p:nvSpPr>
        <p:spPr>
          <a:xfrm>
            <a:off x="838200" y="1"/>
            <a:ext cx="10515600" cy="1552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2 Learning objectives or competencies describe what learners will be able to do upon completion of the course.</a:t>
            </a:r>
            <a:endParaRPr lang="en-US" sz="3200" b="1" dirty="0"/>
          </a:p>
        </p:txBody>
      </p:sp>
    </p:spTree>
    <p:extLst>
      <p:ext uri="{BB962C8B-B14F-4D97-AF65-F5344CB8AC3E}">
        <p14:creationId xmlns:p14="http://schemas.microsoft.com/office/powerpoint/2010/main" val="19630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D1EB29-53B6-D501-12C1-084C8E635E90}"/>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Learning Objectives</a:t>
            </a:r>
          </a:p>
        </p:txBody>
      </p:sp>
      <p:graphicFrame>
        <p:nvGraphicFramePr>
          <p:cNvPr id="28" name="Content Placeholder 2">
            <a:extLst>
              <a:ext uri="{FF2B5EF4-FFF2-40B4-BE49-F238E27FC236}">
                <a16:creationId xmlns:a16="http://schemas.microsoft.com/office/drawing/2014/main" id="{7B0A9E60-D1C5-E9B3-D0F7-6BF1717ADF19}"/>
              </a:ext>
            </a:extLst>
          </p:cNvPr>
          <p:cNvGraphicFramePr/>
          <p:nvPr>
            <p:extLst>
              <p:ext uri="{D42A27DB-BD31-4B8C-83A1-F6EECF244321}">
                <p14:modId xmlns:p14="http://schemas.microsoft.com/office/powerpoint/2010/main" val="298980095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01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BCAF591-9315-A5E5-1C15-47AB00C9CE96}"/>
              </a:ext>
            </a:extLst>
          </p:cNvPr>
          <p:cNvPicPr>
            <a:picLocks noGrp="1" noChangeAspect="1"/>
          </p:cNvPicPr>
          <p:nvPr>
            <p:ph idx="1"/>
          </p:nvPr>
        </p:nvPicPr>
        <p:blipFill rotWithShape="1">
          <a:blip r:embed="rId3"/>
          <a:srcRect t="37979" b="35120"/>
          <a:stretch/>
        </p:blipFill>
        <p:spPr>
          <a:xfrm>
            <a:off x="-901878" y="1655276"/>
            <a:ext cx="12192004" cy="1574312"/>
          </a:xfrm>
          <a:prstGeom prst="rect">
            <a:avLst/>
          </a:prstGeom>
        </p:spPr>
      </p:pic>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8C5E3-99EE-F861-2D45-CBD51816A7B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Learning Objectives</a:t>
            </a:r>
          </a:p>
        </p:txBody>
      </p:sp>
      <p:pic>
        <p:nvPicPr>
          <p:cNvPr id="6" name="Picture 5">
            <a:extLst>
              <a:ext uri="{FF2B5EF4-FFF2-40B4-BE49-F238E27FC236}">
                <a16:creationId xmlns:a16="http://schemas.microsoft.com/office/drawing/2014/main" id="{E2433C40-0BEB-52E7-B3A0-8458C287ACBF}"/>
              </a:ext>
            </a:extLst>
          </p:cNvPr>
          <p:cNvPicPr>
            <a:picLocks noChangeAspect="1"/>
          </p:cNvPicPr>
          <p:nvPr/>
        </p:nvPicPr>
        <p:blipFill>
          <a:blip r:embed="rId4"/>
          <a:stretch>
            <a:fillRect/>
          </a:stretch>
        </p:blipFill>
        <p:spPr>
          <a:xfrm>
            <a:off x="250648" y="3433423"/>
            <a:ext cx="11690700" cy="2957888"/>
          </a:xfrm>
          <a:prstGeom prst="rect">
            <a:avLst/>
          </a:prstGeom>
          <a:ln w="50800">
            <a:solidFill>
              <a:srgbClr val="11465A"/>
            </a:solidFill>
          </a:ln>
        </p:spPr>
      </p:pic>
      <p:sp>
        <p:nvSpPr>
          <p:cNvPr id="7" name="Rectangle 6">
            <a:extLst>
              <a:ext uri="{FF2B5EF4-FFF2-40B4-BE49-F238E27FC236}">
                <a16:creationId xmlns:a16="http://schemas.microsoft.com/office/drawing/2014/main" id="{025030D8-0016-719B-5D8C-05C3CDCA50E1}"/>
              </a:ext>
            </a:extLst>
          </p:cNvPr>
          <p:cNvSpPr/>
          <p:nvPr/>
        </p:nvSpPr>
        <p:spPr>
          <a:xfrm>
            <a:off x="338203" y="2129425"/>
            <a:ext cx="10446707" cy="538619"/>
          </a:xfrm>
          <a:prstGeom prst="rect">
            <a:avLst/>
          </a:prstGeom>
          <a:noFill/>
          <a:ln w="82550">
            <a:solidFill>
              <a:srgbClr val="114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237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2257425"/>
            <a:ext cx="10515600" cy="3919537"/>
          </a:xfrm>
        </p:spPr>
        <p:txBody>
          <a:bodyPr>
            <a:normAutofit fontScale="92500" lnSpcReduction="20000"/>
          </a:bodyPr>
          <a:lstStyle/>
          <a:p>
            <a:r>
              <a:rPr lang="en-US" dirty="0"/>
              <a:t>3.1	The assessments measure the stated learning objectives or 	competencies</a:t>
            </a:r>
          </a:p>
          <a:p>
            <a:r>
              <a:rPr lang="en-US" dirty="0"/>
              <a:t>3.2	Course information specifies how successful completion of the course 	will be recognized.</a:t>
            </a:r>
          </a:p>
          <a:p>
            <a:r>
              <a:rPr lang="en-US" dirty="0"/>
              <a:t>3.3	Specific and descriptive criteria are provided for the evaluation of 	learners’ work and are tied to the course policy for determination of 	successful course completion.</a:t>
            </a:r>
          </a:p>
          <a:p>
            <a:r>
              <a:rPr lang="en-US" dirty="0"/>
              <a:t>3.4	The assessment instruments selected are sequenced, varied, and 	suited to the learner work being assessed.</a:t>
            </a:r>
          </a:p>
          <a:p>
            <a:r>
              <a:rPr lang="en-US" dirty="0"/>
              <a:t>3.5	The course provides learners with multiple opportunities to track 	their learning progress. </a:t>
            </a:r>
          </a:p>
        </p:txBody>
      </p:sp>
      <p:sp>
        <p:nvSpPr>
          <p:cNvPr id="5" name="Title 4">
            <a:extLst>
              <a:ext uri="{FF2B5EF4-FFF2-40B4-BE49-F238E27FC236}">
                <a16:creationId xmlns:a16="http://schemas.microsoft.com/office/drawing/2014/main" id="{393A41E2-13CF-A2AF-671D-7F78851F6FE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705AA099-6C15-47D1-4C29-E8B925931F0B}"/>
              </a:ext>
            </a:extLst>
          </p:cNvPr>
          <p:cNvSpPr/>
          <p:nvPr/>
        </p:nvSpPr>
        <p:spPr>
          <a:xfrm>
            <a:off x="0" y="-1"/>
            <a:ext cx="12192000" cy="196849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7" name="Title 1">
            <a:extLst>
              <a:ext uri="{FF2B5EF4-FFF2-40B4-BE49-F238E27FC236}">
                <a16:creationId xmlns:a16="http://schemas.microsoft.com/office/drawing/2014/main" id="{9053D642-24A0-890F-CB89-6ED198DC10E3}"/>
              </a:ext>
            </a:extLst>
          </p:cNvPr>
          <p:cNvSpPr txBox="1">
            <a:spLocks/>
          </p:cNvSpPr>
          <p:nvPr/>
        </p:nvSpPr>
        <p:spPr>
          <a:xfrm>
            <a:off x="838200" y="1"/>
            <a:ext cx="10515600" cy="1968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Standard 3 Assessment strategies are integral to the learning process and are designed to evaluate learner progress in achieving the stated learning objectives or mastering the competencies.</a:t>
            </a:r>
            <a:endParaRPr lang="en-US" sz="3000" b="1" dirty="0"/>
          </a:p>
        </p:txBody>
      </p:sp>
    </p:spTree>
    <p:extLst>
      <p:ext uri="{BB962C8B-B14F-4D97-AF65-F5344CB8AC3E}">
        <p14:creationId xmlns:p14="http://schemas.microsoft.com/office/powerpoint/2010/main" val="186917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2257425"/>
            <a:ext cx="10515600" cy="3919537"/>
          </a:xfrm>
        </p:spPr>
        <p:txBody>
          <a:bodyPr>
            <a:normAutofit fontScale="92500" lnSpcReduction="20000"/>
          </a:bodyPr>
          <a:lstStyle/>
          <a:p>
            <a:r>
              <a:rPr lang="en-US" b="1" dirty="0">
                <a:solidFill>
                  <a:schemeClr val="accent4"/>
                </a:solidFill>
              </a:rPr>
              <a:t>3.1	The assessments measure the stated learning objectives or 	competencies</a:t>
            </a:r>
          </a:p>
          <a:p>
            <a:r>
              <a:rPr lang="en-US" dirty="0"/>
              <a:t>3.2	Course information specifies how successful completion of the course 	will be recognized.</a:t>
            </a:r>
          </a:p>
          <a:p>
            <a:r>
              <a:rPr lang="en-US" dirty="0"/>
              <a:t>3.3	Specific and descriptive criteria are provided for the evaluation of 	learners’ work and are tied to the course policy for determination of 	successful course completion.</a:t>
            </a:r>
          </a:p>
          <a:p>
            <a:r>
              <a:rPr lang="en-US" dirty="0"/>
              <a:t>3.4	The assessment instruments selected are sequenced, varied, and 	suited to the learner work being assessed.</a:t>
            </a:r>
          </a:p>
          <a:p>
            <a:r>
              <a:rPr lang="en-US" dirty="0"/>
              <a:t>3.5	The course provides learners with multiple opportunities to track 	their learning progress. </a:t>
            </a:r>
          </a:p>
        </p:txBody>
      </p:sp>
      <p:sp>
        <p:nvSpPr>
          <p:cNvPr id="5" name="Title 4">
            <a:extLst>
              <a:ext uri="{FF2B5EF4-FFF2-40B4-BE49-F238E27FC236}">
                <a16:creationId xmlns:a16="http://schemas.microsoft.com/office/drawing/2014/main" id="{4AD6617F-139B-8F00-264B-1F82730971C2}"/>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56647E82-0435-6A3F-A706-B6C4CDE0294C}"/>
              </a:ext>
            </a:extLst>
          </p:cNvPr>
          <p:cNvSpPr/>
          <p:nvPr/>
        </p:nvSpPr>
        <p:spPr>
          <a:xfrm>
            <a:off x="0" y="-1"/>
            <a:ext cx="12192000" cy="196849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7" name="Title 1">
            <a:extLst>
              <a:ext uri="{FF2B5EF4-FFF2-40B4-BE49-F238E27FC236}">
                <a16:creationId xmlns:a16="http://schemas.microsoft.com/office/drawing/2014/main" id="{11B9E1CB-62EA-995F-7E7E-9A9D74B1822D}"/>
              </a:ext>
            </a:extLst>
          </p:cNvPr>
          <p:cNvSpPr txBox="1">
            <a:spLocks/>
          </p:cNvSpPr>
          <p:nvPr/>
        </p:nvSpPr>
        <p:spPr>
          <a:xfrm>
            <a:off x="838200" y="1"/>
            <a:ext cx="10515600" cy="1968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Standard 3 Assessment strategies are integral to the learning process and are designed to evaluate learner progress in achieving the stated learning objectives or mastering the competencies.</a:t>
            </a:r>
            <a:endParaRPr lang="en-US" sz="3000" b="1" dirty="0"/>
          </a:p>
        </p:txBody>
      </p:sp>
    </p:spTree>
    <p:extLst>
      <p:ext uri="{BB962C8B-B14F-4D97-AF65-F5344CB8AC3E}">
        <p14:creationId xmlns:p14="http://schemas.microsoft.com/office/powerpoint/2010/main" val="1706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2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43F93-0C52-6DDD-F6AF-389E4752C4D5}"/>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Assessment Alignment</a:t>
            </a:r>
          </a:p>
        </p:txBody>
      </p:sp>
      <p:pic>
        <p:nvPicPr>
          <p:cNvPr id="4" name="Content Placeholder 4">
            <a:extLst>
              <a:ext uri="{FF2B5EF4-FFF2-40B4-BE49-F238E27FC236}">
                <a16:creationId xmlns:a16="http://schemas.microsoft.com/office/drawing/2014/main" id="{A3EEB039-951E-8281-2C63-1A2DD5FD7AE4}"/>
              </a:ext>
            </a:extLst>
          </p:cNvPr>
          <p:cNvPicPr>
            <a:picLocks noGrp="1" noChangeAspect="1"/>
          </p:cNvPicPr>
          <p:nvPr>
            <p:ph idx="1"/>
          </p:nvPr>
        </p:nvPicPr>
        <p:blipFill>
          <a:blip r:embed="rId3"/>
          <a:stretch>
            <a:fillRect/>
          </a:stretch>
        </p:blipFill>
        <p:spPr>
          <a:xfrm>
            <a:off x="270723" y="1844226"/>
            <a:ext cx="8741785" cy="4196055"/>
          </a:xfrm>
          <a:prstGeom prst="rect">
            <a:avLst/>
          </a:prstGeom>
        </p:spPr>
      </p:pic>
      <p:pic>
        <p:nvPicPr>
          <p:cNvPr id="6" name="Graphic 5" descr="List with solid fill">
            <a:extLst>
              <a:ext uri="{FF2B5EF4-FFF2-40B4-BE49-F238E27FC236}">
                <a16:creationId xmlns:a16="http://schemas.microsoft.com/office/drawing/2014/main" id="{32F3DBB8-9ABB-1BEB-B477-47C8051674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4892" y="1943337"/>
            <a:ext cx="3997831" cy="3997831"/>
          </a:xfrm>
          <a:prstGeom prst="rect">
            <a:avLst/>
          </a:prstGeom>
        </p:spPr>
      </p:pic>
    </p:spTree>
    <p:extLst>
      <p:ext uri="{BB962C8B-B14F-4D97-AF65-F5344CB8AC3E}">
        <p14:creationId xmlns:p14="http://schemas.microsoft.com/office/powerpoint/2010/main" val="2270779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2257425"/>
            <a:ext cx="10515600" cy="3919537"/>
          </a:xfrm>
        </p:spPr>
        <p:txBody>
          <a:bodyPr>
            <a:normAutofit fontScale="92500" lnSpcReduction="20000"/>
          </a:bodyPr>
          <a:lstStyle/>
          <a:p>
            <a:r>
              <a:rPr lang="en-US" dirty="0"/>
              <a:t>3.1	The assessments measure the stated learning objectives or 	competencies</a:t>
            </a:r>
          </a:p>
          <a:p>
            <a:r>
              <a:rPr lang="en-US" b="1" dirty="0">
                <a:solidFill>
                  <a:schemeClr val="accent4"/>
                </a:solidFill>
              </a:rPr>
              <a:t>3.2	Course information specifies how successful completion of the 	course will be recognized.</a:t>
            </a:r>
          </a:p>
          <a:p>
            <a:r>
              <a:rPr lang="en-US" dirty="0"/>
              <a:t>3.3	Specific and descriptive criteria are provided for the evaluation of 	learners’ work and are tied to the course policy for determination of 	successful course completion.</a:t>
            </a:r>
          </a:p>
          <a:p>
            <a:r>
              <a:rPr lang="en-US" dirty="0"/>
              <a:t>3.4	The assessment instruments selected are sequenced, varied, and 	suited to the learner work being assessed.</a:t>
            </a:r>
          </a:p>
          <a:p>
            <a:r>
              <a:rPr lang="en-US" dirty="0"/>
              <a:t>3.5	The course provides learners with multiple opportunities to track 	their learning  progress. </a:t>
            </a:r>
          </a:p>
        </p:txBody>
      </p:sp>
      <p:sp>
        <p:nvSpPr>
          <p:cNvPr id="5" name="Title 4">
            <a:extLst>
              <a:ext uri="{FF2B5EF4-FFF2-40B4-BE49-F238E27FC236}">
                <a16:creationId xmlns:a16="http://schemas.microsoft.com/office/drawing/2014/main" id="{24C8D26E-B92E-93F2-30A5-E78A8058F08C}"/>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28456799-8107-FF83-767B-6B7DFE4C9F5B}"/>
              </a:ext>
            </a:extLst>
          </p:cNvPr>
          <p:cNvSpPr/>
          <p:nvPr/>
        </p:nvSpPr>
        <p:spPr>
          <a:xfrm>
            <a:off x="0" y="-1"/>
            <a:ext cx="12192000" cy="196849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7" name="Title 1">
            <a:extLst>
              <a:ext uri="{FF2B5EF4-FFF2-40B4-BE49-F238E27FC236}">
                <a16:creationId xmlns:a16="http://schemas.microsoft.com/office/drawing/2014/main" id="{9EB0A159-6D10-66D7-E445-6D937F21E819}"/>
              </a:ext>
            </a:extLst>
          </p:cNvPr>
          <p:cNvSpPr txBox="1">
            <a:spLocks/>
          </p:cNvSpPr>
          <p:nvPr/>
        </p:nvSpPr>
        <p:spPr>
          <a:xfrm>
            <a:off x="838200" y="1"/>
            <a:ext cx="10515600" cy="1968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Standard 3 Assessment strategies are integral to the learning process and are designed to evaluate learner progress in achieving the stated learning objectives or mastering the competencies.</a:t>
            </a:r>
            <a:endParaRPr lang="en-US" sz="3000" b="1" dirty="0"/>
          </a:p>
        </p:txBody>
      </p:sp>
    </p:spTree>
    <p:extLst>
      <p:ext uri="{BB962C8B-B14F-4D97-AF65-F5344CB8AC3E}">
        <p14:creationId xmlns:p14="http://schemas.microsoft.com/office/powerpoint/2010/main" val="4173490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2FCB3-9304-1EA5-17E1-A7C4BFFD4C9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Complete the Micro-Credential</a:t>
            </a:r>
          </a:p>
        </p:txBody>
      </p:sp>
      <p:pic>
        <p:nvPicPr>
          <p:cNvPr id="5" name="Content Placeholder 4">
            <a:extLst>
              <a:ext uri="{FF2B5EF4-FFF2-40B4-BE49-F238E27FC236}">
                <a16:creationId xmlns:a16="http://schemas.microsoft.com/office/drawing/2014/main" id="{4ED7B5F7-C687-5FC6-8BAD-A8607A2F6960}"/>
              </a:ext>
            </a:extLst>
          </p:cNvPr>
          <p:cNvPicPr>
            <a:picLocks noGrp="1" noChangeAspect="1"/>
          </p:cNvPicPr>
          <p:nvPr>
            <p:ph idx="1"/>
          </p:nvPr>
        </p:nvPicPr>
        <p:blipFill>
          <a:blip r:embed="rId3"/>
          <a:stretch>
            <a:fillRect/>
          </a:stretch>
        </p:blipFill>
        <p:spPr>
          <a:xfrm>
            <a:off x="432225" y="2790588"/>
            <a:ext cx="11327549" cy="2803569"/>
          </a:xfrm>
          <a:prstGeom prst="rect">
            <a:avLst/>
          </a:prstGeom>
        </p:spPr>
      </p:pic>
    </p:spTree>
    <p:extLst>
      <p:ext uri="{BB962C8B-B14F-4D97-AF65-F5344CB8AC3E}">
        <p14:creationId xmlns:p14="http://schemas.microsoft.com/office/powerpoint/2010/main" val="429442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96ECA7-F8C9-3943-7E71-4A0BFCAA3929}"/>
              </a:ext>
            </a:extLst>
          </p:cNvPr>
          <p:cNvSpPr/>
          <p:nvPr/>
        </p:nvSpPr>
        <p:spPr>
          <a:xfrm>
            <a:off x="0" y="-1"/>
            <a:ext cx="12192000" cy="196849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
            <a:ext cx="10515600" cy="1968498"/>
          </a:xfrm>
        </p:spPr>
        <p:txBody>
          <a:bodyPr>
            <a:noAutofit/>
          </a:bodyPr>
          <a:lstStyle/>
          <a:p>
            <a:r>
              <a:rPr lang="en-US" sz="3000" b="1" dirty="0"/>
              <a:t>Standard 3 Assessment strategies are integral to the learning process and are designed to evaluate learner progress in achieving the stated learning objectives or mastering the competencies.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2257425"/>
            <a:ext cx="10515600" cy="3919537"/>
          </a:xfrm>
        </p:spPr>
        <p:txBody>
          <a:bodyPr>
            <a:normAutofit fontScale="92500" lnSpcReduction="20000"/>
          </a:bodyPr>
          <a:lstStyle/>
          <a:p>
            <a:r>
              <a:rPr lang="en-US" dirty="0"/>
              <a:t>3.1	The assessments measure the stated learning objectives or 	competencies</a:t>
            </a:r>
          </a:p>
          <a:p>
            <a:r>
              <a:rPr lang="en-US" dirty="0"/>
              <a:t>3.2	Course information specifies how successful completion of the 	course will be recognized.</a:t>
            </a:r>
          </a:p>
          <a:p>
            <a:r>
              <a:rPr lang="en-US" dirty="0"/>
              <a:t>3.3	Specific and descriptive criteria are provided for the evaluation of 	learners’ work and are tied to the course policy for determination of 	successful course completion.</a:t>
            </a:r>
          </a:p>
          <a:p>
            <a:r>
              <a:rPr lang="en-US" b="1" dirty="0">
                <a:solidFill>
                  <a:schemeClr val="accent4"/>
                </a:solidFill>
              </a:rPr>
              <a:t>3.4	The assessment instruments selected are sequenced, varied, and 	suited to the learner work being assessed.</a:t>
            </a:r>
          </a:p>
          <a:p>
            <a:r>
              <a:rPr lang="en-US" b="1" dirty="0">
                <a:solidFill>
                  <a:schemeClr val="accent4"/>
                </a:solidFill>
              </a:rPr>
              <a:t>3.5	The course provides learners with multiple opportunities to track 	their learning  progress. </a:t>
            </a:r>
          </a:p>
        </p:txBody>
      </p:sp>
    </p:spTree>
    <p:extLst>
      <p:ext uri="{BB962C8B-B14F-4D97-AF65-F5344CB8AC3E}">
        <p14:creationId xmlns:p14="http://schemas.microsoft.com/office/powerpoint/2010/main" val="1738564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A1978-CB18-1F5C-35A3-69BBA1BA5C6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Assessments</a:t>
            </a:r>
          </a:p>
        </p:txBody>
      </p:sp>
      <p:graphicFrame>
        <p:nvGraphicFramePr>
          <p:cNvPr id="5" name="Content Placeholder 2">
            <a:extLst>
              <a:ext uri="{FF2B5EF4-FFF2-40B4-BE49-F238E27FC236}">
                <a16:creationId xmlns:a16="http://schemas.microsoft.com/office/drawing/2014/main" id="{B712A212-2C56-EC63-FA6D-E160FE20E07D}"/>
              </a:ext>
            </a:extLst>
          </p:cNvPr>
          <p:cNvGraphicFramePr>
            <a:graphicFrameLocks noGrp="1"/>
          </p:cNvGraphicFramePr>
          <p:nvPr>
            <p:ph idx="1"/>
            <p:extLst>
              <p:ext uri="{D42A27DB-BD31-4B8C-83A1-F6EECF244321}">
                <p14:modId xmlns:p14="http://schemas.microsoft.com/office/powerpoint/2010/main" val="235570508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233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fontScale="92500"/>
          </a:bodyPr>
          <a:lstStyle/>
          <a:p>
            <a:r>
              <a:rPr lang="en-US" dirty="0"/>
              <a:t>4.1	The instructional materials contribute to the achievement of the 	stated course and module/unit learning objectives or competencies.</a:t>
            </a:r>
          </a:p>
          <a:p>
            <a:r>
              <a:rPr lang="en-US" dirty="0"/>
              <a:t>4.2	Both the purpose of instructional materials and how the materials are 	to be used for learning activities are clearly explained.</a:t>
            </a:r>
          </a:p>
          <a:p>
            <a:r>
              <a:rPr lang="en-US" dirty="0"/>
              <a:t>4.3	All instructional materials used in the course are appropriately cited.</a:t>
            </a:r>
          </a:p>
          <a:p>
            <a:r>
              <a:rPr lang="en-US" dirty="0"/>
              <a:t>4.4	The instructional materials are current.</a:t>
            </a:r>
          </a:p>
          <a:p>
            <a:r>
              <a:rPr lang="en-US" dirty="0"/>
              <a:t>4.5	A variety of instructional materials is used in the course. </a:t>
            </a:r>
          </a:p>
          <a:p>
            <a:r>
              <a:rPr lang="en-US" dirty="0"/>
              <a:t>4.6	The distinction between required and optional materials is clearly 	explained.</a:t>
            </a:r>
          </a:p>
          <a:p>
            <a:endParaRPr lang="en-US" dirty="0"/>
          </a:p>
        </p:txBody>
      </p:sp>
      <p:sp>
        <p:nvSpPr>
          <p:cNvPr id="6" name="Rectangle 5">
            <a:extLst>
              <a:ext uri="{FF2B5EF4-FFF2-40B4-BE49-F238E27FC236}">
                <a16:creationId xmlns:a16="http://schemas.microsoft.com/office/drawing/2014/main" id="{902E9BE4-BD2B-4F7A-B609-75A535CB74E7}"/>
              </a:ext>
            </a:extLst>
          </p:cNvPr>
          <p:cNvSpPr/>
          <p:nvPr/>
        </p:nvSpPr>
        <p:spPr>
          <a:xfrm>
            <a:off x="0" y="0"/>
            <a:ext cx="12192000" cy="15009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F1FAAE3-53C2-4845-2982-038253D6BA45}"/>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4 Instructional materials enable learners to achieve stated learning objectives or competencies.</a:t>
            </a:r>
            <a:endParaRPr lang="en-US" sz="3200" b="1" dirty="0"/>
          </a:p>
        </p:txBody>
      </p:sp>
    </p:spTree>
    <p:extLst>
      <p:ext uri="{BB962C8B-B14F-4D97-AF65-F5344CB8AC3E}">
        <p14:creationId xmlns:p14="http://schemas.microsoft.com/office/powerpoint/2010/main" val="379643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fontScale="92500"/>
          </a:bodyPr>
          <a:lstStyle/>
          <a:p>
            <a:r>
              <a:rPr lang="en-US" b="1" dirty="0">
                <a:solidFill>
                  <a:schemeClr val="accent3">
                    <a:lumMod val="75000"/>
                  </a:schemeClr>
                </a:solidFill>
              </a:rPr>
              <a:t>4.1	The instructional materials contribute to the achievement of the 	stated course and module/unit learning objectives or competencies.</a:t>
            </a:r>
          </a:p>
          <a:p>
            <a:r>
              <a:rPr lang="en-US" b="1" dirty="0">
                <a:solidFill>
                  <a:schemeClr val="accent3">
                    <a:lumMod val="75000"/>
                  </a:schemeClr>
                </a:solidFill>
              </a:rPr>
              <a:t>4.2	Both the purpose of instructional materials and how the materials 	are to be used for learning activities are clearly explained.</a:t>
            </a:r>
          </a:p>
          <a:p>
            <a:r>
              <a:rPr lang="en-US" b="1" dirty="0">
                <a:solidFill>
                  <a:schemeClr val="accent3">
                    <a:lumMod val="75000"/>
                  </a:schemeClr>
                </a:solidFill>
              </a:rPr>
              <a:t>4.3	All instructional materials used in the course are appropriately cited.</a:t>
            </a:r>
          </a:p>
          <a:p>
            <a:r>
              <a:rPr lang="en-US" b="1" dirty="0">
                <a:solidFill>
                  <a:schemeClr val="accent3">
                    <a:lumMod val="75000"/>
                  </a:schemeClr>
                </a:solidFill>
              </a:rPr>
              <a:t>4.4	The instructional materials are current.</a:t>
            </a:r>
          </a:p>
          <a:p>
            <a:r>
              <a:rPr lang="en-US" dirty="0"/>
              <a:t>4.5	A variety of instructional materials is used in the course. </a:t>
            </a:r>
          </a:p>
          <a:p>
            <a:r>
              <a:rPr lang="en-US" dirty="0"/>
              <a:t>4.6	The distinction between required and optional materials is clearly 	explained.</a:t>
            </a:r>
          </a:p>
          <a:p>
            <a:endParaRPr lang="en-US" dirty="0"/>
          </a:p>
        </p:txBody>
      </p:sp>
      <p:sp>
        <p:nvSpPr>
          <p:cNvPr id="6" name="Rectangle 5">
            <a:extLst>
              <a:ext uri="{FF2B5EF4-FFF2-40B4-BE49-F238E27FC236}">
                <a16:creationId xmlns:a16="http://schemas.microsoft.com/office/drawing/2014/main" id="{62608685-8CD8-F8DB-74C1-EECF1EBCA7BA}"/>
              </a:ext>
            </a:extLst>
          </p:cNvPr>
          <p:cNvSpPr/>
          <p:nvPr/>
        </p:nvSpPr>
        <p:spPr>
          <a:xfrm>
            <a:off x="0" y="0"/>
            <a:ext cx="12192000" cy="15009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39FC0F4-ED0B-728C-4D9C-086C1FEA7385}"/>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4 Instructional materials enable learners to achieve stated learning objectives or competencies.</a:t>
            </a:r>
            <a:endParaRPr lang="en-US" sz="3200" b="1" dirty="0"/>
          </a:p>
        </p:txBody>
      </p:sp>
    </p:spTree>
    <p:extLst>
      <p:ext uri="{BB962C8B-B14F-4D97-AF65-F5344CB8AC3E}">
        <p14:creationId xmlns:p14="http://schemas.microsoft.com/office/powerpoint/2010/main" val="185630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6CC6F-C783-393F-C53A-805C2D9D22F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About our Program</a:t>
            </a:r>
          </a:p>
        </p:txBody>
      </p:sp>
      <p:graphicFrame>
        <p:nvGraphicFramePr>
          <p:cNvPr id="5" name="Content Placeholder 2">
            <a:extLst>
              <a:ext uri="{FF2B5EF4-FFF2-40B4-BE49-F238E27FC236}">
                <a16:creationId xmlns:a16="http://schemas.microsoft.com/office/drawing/2014/main" id="{174B5F95-5C08-5CFF-014A-2B78C8936C18}"/>
              </a:ext>
            </a:extLst>
          </p:cNvPr>
          <p:cNvGraphicFramePr>
            <a:graphicFrameLocks noGrp="1"/>
          </p:cNvGraphicFramePr>
          <p:nvPr>
            <p:ph idx="1"/>
            <p:extLst>
              <p:ext uri="{D42A27DB-BD31-4B8C-83A1-F6EECF244321}">
                <p14:modId xmlns:p14="http://schemas.microsoft.com/office/powerpoint/2010/main" val="384577104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397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A013369-8A62-039D-B923-4E53D041B9DC}"/>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4000" kern="1200">
                <a:solidFill>
                  <a:srgbClr val="FFFFFF"/>
                </a:solidFill>
                <a:latin typeface="+mj-lt"/>
                <a:ea typeface="+mj-ea"/>
                <a:cs typeface="+mj-cs"/>
              </a:rPr>
              <a:t>Videos</a:t>
            </a:r>
          </a:p>
        </p:txBody>
      </p:sp>
      <p:pic>
        <p:nvPicPr>
          <p:cNvPr id="5" name="Content Placeholder 4">
            <a:extLst>
              <a:ext uri="{FF2B5EF4-FFF2-40B4-BE49-F238E27FC236}">
                <a16:creationId xmlns:a16="http://schemas.microsoft.com/office/drawing/2014/main" id="{04CB8D05-7C3B-7008-FEDC-7DF02A424840}"/>
              </a:ext>
            </a:extLst>
          </p:cNvPr>
          <p:cNvPicPr>
            <a:picLocks noGrp="1" noChangeAspect="1"/>
          </p:cNvPicPr>
          <p:nvPr>
            <p:ph idx="1"/>
          </p:nvPr>
        </p:nvPicPr>
        <p:blipFill>
          <a:blip r:embed="rId3"/>
          <a:stretch>
            <a:fillRect/>
          </a:stretch>
        </p:blipFill>
        <p:spPr>
          <a:xfrm>
            <a:off x="4105072" y="1333247"/>
            <a:ext cx="7886180" cy="3824796"/>
          </a:xfrm>
          <a:prstGeom prst="rect">
            <a:avLst/>
          </a:prstGeom>
        </p:spPr>
      </p:pic>
    </p:spTree>
    <p:extLst>
      <p:ext uri="{BB962C8B-B14F-4D97-AF65-F5344CB8AC3E}">
        <p14:creationId xmlns:p14="http://schemas.microsoft.com/office/powerpoint/2010/main" val="363835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fontScale="92500"/>
          </a:bodyPr>
          <a:lstStyle/>
          <a:p>
            <a:r>
              <a:rPr lang="en-US" dirty="0"/>
              <a:t>4.1	The instructional materials contribute to the achievement of the 	stated course and module/unit learning objectives or competencies.</a:t>
            </a:r>
          </a:p>
          <a:p>
            <a:r>
              <a:rPr lang="en-US" dirty="0"/>
              <a:t>4.2	Both the purpose of instructional materials and how the materials are 	to be used for learning activities are clearly explained.</a:t>
            </a:r>
          </a:p>
          <a:p>
            <a:r>
              <a:rPr lang="en-US" dirty="0"/>
              <a:t>4.3	All instructional materials used in the course are appropriately cited.</a:t>
            </a:r>
          </a:p>
          <a:p>
            <a:r>
              <a:rPr lang="en-US" dirty="0"/>
              <a:t>4.4	The instructional materials are current.</a:t>
            </a:r>
          </a:p>
          <a:p>
            <a:r>
              <a:rPr lang="en-US" b="1" dirty="0">
                <a:solidFill>
                  <a:schemeClr val="accent3">
                    <a:lumMod val="75000"/>
                  </a:schemeClr>
                </a:solidFill>
              </a:rPr>
              <a:t>4.5	A variety of instructional materials is used in the course. </a:t>
            </a:r>
          </a:p>
          <a:p>
            <a:r>
              <a:rPr lang="en-US" dirty="0"/>
              <a:t>4.6	The distinction between required and optional materials is clearly 	explained.</a:t>
            </a:r>
          </a:p>
          <a:p>
            <a:endParaRPr lang="en-US" dirty="0"/>
          </a:p>
        </p:txBody>
      </p:sp>
      <p:sp>
        <p:nvSpPr>
          <p:cNvPr id="6" name="Rectangle 5">
            <a:extLst>
              <a:ext uri="{FF2B5EF4-FFF2-40B4-BE49-F238E27FC236}">
                <a16:creationId xmlns:a16="http://schemas.microsoft.com/office/drawing/2014/main" id="{682452EC-73EE-C426-D2C1-782A02577FFF}"/>
              </a:ext>
            </a:extLst>
          </p:cNvPr>
          <p:cNvSpPr/>
          <p:nvPr/>
        </p:nvSpPr>
        <p:spPr>
          <a:xfrm>
            <a:off x="0" y="0"/>
            <a:ext cx="12192000" cy="15009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26D1641-C6D4-1773-1B1A-9B861C85D66E}"/>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4 Instructional materials enable learners to achieve stated learning objectives or competencies.</a:t>
            </a:r>
            <a:endParaRPr lang="en-US" sz="3200" b="1" dirty="0"/>
          </a:p>
        </p:txBody>
      </p:sp>
    </p:spTree>
    <p:extLst>
      <p:ext uri="{BB962C8B-B14F-4D97-AF65-F5344CB8AC3E}">
        <p14:creationId xmlns:p14="http://schemas.microsoft.com/office/powerpoint/2010/main" val="328576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DA7ABA9-8D7D-E2E2-42F5-45248B06939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Readings &amp; Videos</a:t>
            </a:r>
          </a:p>
        </p:txBody>
      </p:sp>
      <p:pic>
        <p:nvPicPr>
          <p:cNvPr id="4" name="Content Placeholder 4">
            <a:extLst>
              <a:ext uri="{FF2B5EF4-FFF2-40B4-BE49-F238E27FC236}">
                <a16:creationId xmlns:a16="http://schemas.microsoft.com/office/drawing/2014/main" id="{77B7CDA6-EC4D-ED30-8C1D-2A4958E65A59}"/>
              </a:ext>
            </a:extLst>
          </p:cNvPr>
          <p:cNvPicPr>
            <a:picLocks noGrp="1" noChangeAspect="1"/>
          </p:cNvPicPr>
          <p:nvPr>
            <p:ph idx="1"/>
          </p:nvPr>
        </p:nvPicPr>
        <p:blipFill>
          <a:blip r:embed="rId3"/>
          <a:stretch>
            <a:fillRect/>
          </a:stretch>
        </p:blipFill>
        <p:spPr>
          <a:xfrm>
            <a:off x="4246756" y="1552756"/>
            <a:ext cx="7481420" cy="3628488"/>
          </a:xfrm>
          <a:prstGeom prst="rect">
            <a:avLst/>
          </a:prstGeom>
        </p:spPr>
      </p:pic>
    </p:spTree>
    <p:extLst>
      <p:ext uri="{BB962C8B-B14F-4D97-AF65-F5344CB8AC3E}">
        <p14:creationId xmlns:p14="http://schemas.microsoft.com/office/powerpoint/2010/main" val="350487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AA17E2-D0FB-9422-F383-48A89FAEC509}"/>
              </a:ext>
            </a:extLst>
          </p:cNvPr>
          <p:cNvSpPr/>
          <p:nvPr/>
        </p:nvSpPr>
        <p:spPr>
          <a:xfrm>
            <a:off x="0" y="0"/>
            <a:ext cx="12192000" cy="15009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
            <a:ext cx="10515600" cy="1500995"/>
          </a:xfrm>
        </p:spPr>
        <p:txBody>
          <a:bodyPr>
            <a:noAutofit/>
          </a:bodyPr>
          <a:lstStyle/>
          <a:p>
            <a:r>
              <a:rPr lang="en-US" sz="3200" b="1" dirty="0"/>
              <a:t>Standard 4 Instructional materials enable learners to achieve stated learning objectives or competencies.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fontScale="92500"/>
          </a:bodyPr>
          <a:lstStyle/>
          <a:p>
            <a:r>
              <a:rPr lang="en-US" dirty="0"/>
              <a:t>4.1	The instructional materials contribute to the achievement of the 	stated course and module/unit learning objectives or competencies.</a:t>
            </a:r>
          </a:p>
          <a:p>
            <a:r>
              <a:rPr lang="en-US" dirty="0"/>
              <a:t>4.2	Both the purpose of instructional materials and how the materials are 	to be used for learning activities are clearly explained.</a:t>
            </a:r>
          </a:p>
          <a:p>
            <a:r>
              <a:rPr lang="en-US" dirty="0"/>
              <a:t>4.3	All instructional materials used in the course are appropriately cited.</a:t>
            </a:r>
          </a:p>
          <a:p>
            <a:r>
              <a:rPr lang="en-US" dirty="0"/>
              <a:t>4.4	The instructional materials are current.</a:t>
            </a:r>
          </a:p>
          <a:p>
            <a:r>
              <a:rPr lang="en-US" dirty="0"/>
              <a:t>4.5	A variety of instructional materials is used in the course. </a:t>
            </a:r>
          </a:p>
          <a:p>
            <a:r>
              <a:rPr lang="en-US" b="1" dirty="0">
                <a:solidFill>
                  <a:schemeClr val="accent3">
                    <a:lumMod val="75000"/>
                  </a:schemeClr>
                </a:solidFill>
              </a:rPr>
              <a:t>4.6	The distinction between required and optional materials is clearly 	explained.</a:t>
            </a:r>
          </a:p>
          <a:p>
            <a:endParaRPr lang="en-US" dirty="0"/>
          </a:p>
        </p:txBody>
      </p:sp>
    </p:spTree>
    <p:extLst>
      <p:ext uri="{BB962C8B-B14F-4D97-AF65-F5344CB8AC3E}">
        <p14:creationId xmlns:p14="http://schemas.microsoft.com/office/powerpoint/2010/main" val="3761201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8819E-768A-91EF-B87C-26BA3E66FD7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Optional Live Sessions</a:t>
            </a:r>
          </a:p>
        </p:txBody>
      </p:sp>
      <p:pic>
        <p:nvPicPr>
          <p:cNvPr id="7" name="Picture 6">
            <a:extLst>
              <a:ext uri="{FF2B5EF4-FFF2-40B4-BE49-F238E27FC236}">
                <a16:creationId xmlns:a16="http://schemas.microsoft.com/office/drawing/2014/main" id="{7DCC50A3-1050-1EE0-FE11-1A803FB7835D}"/>
              </a:ext>
            </a:extLst>
          </p:cNvPr>
          <p:cNvPicPr>
            <a:picLocks noChangeAspect="1"/>
          </p:cNvPicPr>
          <p:nvPr/>
        </p:nvPicPr>
        <p:blipFill>
          <a:blip r:embed="rId3"/>
          <a:stretch>
            <a:fillRect/>
          </a:stretch>
        </p:blipFill>
        <p:spPr>
          <a:xfrm>
            <a:off x="3313236" y="2173857"/>
            <a:ext cx="8554838" cy="4362966"/>
          </a:xfrm>
          <a:prstGeom prst="rect">
            <a:avLst/>
          </a:prstGeom>
        </p:spPr>
      </p:pic>
      <p:pic>
        <p:nvPicPr>
          <p:cNvPr id="5" name="Content Placeholder 4">
            <a:extLst>
              <a:ext uri="{FF2B5EF4-FFF2-40B4-BE49-F238E27FC236}">
                <a16:creationId xmlns:a16="http://schemas.microsoft.com/office/drawing/2014/main" id="{9F067682-CF79-6D98-B3CE-3797B510DE65}"/>
              </a:ext>
            </a:extLst>
          </p:cNvPr>
          <p:cNvPicPr>
            <a:picLocks noGrp="1" noChangeAspect="1"/>
          </p:cNvPicPr>
          <p:nvPr>
            <p:ph idx="1"/>
          </p:nvPr>
        </p:nvPicPr>
        <p:blipFill>
          <a:blip r:embed="rId4"/>
          <a:stretch>
            <a:fillRect/>
          </a:stretch>
        </p:blipFill>
        <p:spPr>
          <a:xfrm>
            <a:off x="323926" y="2033015"/>
            <a:ext cx="2635607" cy="3997831"/>
          </a:xfrm>
          <a:prstGeom prst="rect">
            <a:avLst/>
          </a:prstGeom>
        </p:spPr>
      </p:pic>
    </p:spTree>
    <p:extLst>
      <p:ext uri="{BB962C8B-B14F-4D97-AF65-F5344CB8AC3E}">
        <p14:creationId xmlns:p14="http://schemas.microsoft.com/office/powerpoint/2010/main" val="3857947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DBFC3A-B474-0633-2E59-45B7DB35C642}"/>
              </a:ext>
            </a:extLst>
          </p:cNvPr>
          <p:cNvSpPr/>
          <p:nvPr/>
        </p:nvSpPr>
        <p:spPr>
          <a:xfrm>
            <a:off x="0" y="0"/>
            <a:ext cx="12192000" cy="150099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
            <a:ext cx="10515600" cy="1500995"/>
          </a:xfrm>
        </p:spPr>
        <p:txBody>
          <a:bodyPr>
            <a:noAutofit/>
          </a:bodyPr>
          <a:lstStyle/>
          <a:p>
            <a:r>
              <a:rPr lang="en-US" sz="3200" b="1" dirty="0"/>
              <a:t>Standard 5 Course activities facilitate and support learner interaction and engagement.</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dirty="0"/>
              <a:t>5.1	The learning activities promote the achievement of the stated 	learning objectives or competencies. </a:t>
            </a:r>
          </a:p>
          <a:p>
            <a:r>
              <a:rPr lang="en-US" dirty="0"/>
              <a:t>5.2	Learning activities provide opportunities for interaction that 	support active learning. </a:t>
            </a:r>
          </a:p>
          <a:p>
            <a:r>
              <a:rPr lang="en-US" dirty="0"/>
              <a:t>5.3	The instructor/facilitator’s plan for classroom response time and 	feedback on assignments is clearly stated.</a:t>
            </a:r>
          </a:p>
          <a:p>
            <a:r>
              <a:rPr lang="en-US" dirty="0"/>
              <a:t>5.4	The requirements for learner interaction are clearly stated.</a:t>
            </a:r>
          </a:p>
        </p:txBody>
      </p:sp>
    </p:spTree>
    <p:extLst>
      <p:ext uri="{BB962C8B-B14F-4D97-AF65-F5344CB8AC3E}">
        <p14:creationId xmlns:p14="http://schemas.microsoft.com/office/powerpoint/2010/main" val="187417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accent2">
                    <a:lumMod val="50000"/>
                  </a:schemeClr>
                </a:solidFill>
              </a:rPr>
              <a:t>Standard 5 Course activities facilitate and support learner interaction and engagement.</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b="1" dirty="0">
                <a:solidFill>
                  <a:schemeClr val="accent2"/>
                </a:solidFill>
              </a:rPr>
              <a:t>5.1	The learning activities promote the achievement of the stated 	learning objectives or competencies. </a:t>
            </a:r>
          </a:p>
          <a:p>
            <a:r>
              <a:rPr lang="en-US" b="1" dirty="0">
                <a:solidFill>
                  <a:schemeClr val="accent2"/>
                </a:solidFill>
              </a:rPr>
              <a:t>5.2	Learning activities provide opportunities for interaction that 	support active learning. </a:t>
            </a:r>
          </a:p>
          <a:p>
            <a:r>
              <a:rPr lang="en-US" dirty="0"/>
              <a:t>5.3	The instructor/facilitator’s plan for classroom response time and 	feedback on assignments is clearly stated.</a:t>
            </a:r>
          </a:p>
          <a:p>
            <a:r>
              <a:rPr lang="en-US" b="1" dirty="0">
                <a:solidFill>
                  <a:schemeClr val="accent2"/>
                </a:solidFill>
              </a:rPr>
              <a:t>5.4	The requirements for learner interaction are clearly stated.</a:t>
            </a:r>
          </a:p>
        </p:txBody>
      </p:sp>
      <p:sp>
        <p:nvSpPr>
          <p:cNvPr id="4" name="Rectangle 3">
            <a:extLst>
              <a:ext uri="{FF2B5EF4-FFF2-40B4-BE49-F238E27FC236}">
                <a16:creationId xmlns:a16="http://schemas.microsoft.com/office/drawing/2014/main" id="{6A35EE6E-C5FD-EE05-98AC-5CBD2CC30849}"/>
              </a:ext>
            </a:extLst>
          </p:cNvPr>
          <p:cNvSpPr/>
          <p:nvPr/>
        </p:nvSpPr>
        <p:spPr>
          <a:xfrm>
            <a:off x="0" y="0"/>
            <a:ext cx="12192000" cy="150099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873233E-A040-D6D2-2E2B-57611AE8FED1}"/>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5 Course activities facilitate and support learner interaction and engagement.</a:t>
            </a:r>
            <a:endParaRPr lang="en-US" sz="3200" b="1" dirty="0"/>
          </a:p>
        </p:txBody>
      </p:sp>
    </p:spTree>
    <p:extLst>
      <p:ext uri="{BB962C8B-B14F-4D97-AF65-F5344CB8AC3E}">
        <p14:creationId xmlns:p14="http://schemas.microsoft.com/office/powerpoint/2010/main" val="3287633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F2F2F-DD6F-EA51-AF40-AD1D2A8279E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Activities</a:t>
            </a:r>
          </a:p>
        </p:txBody>
      </p:sp>
      <p:graphicFrame>
        <p:nvGraphicFramePr>
          <p:cNvPr id="5" name="Content Placeholder 2">
            <a:extLst>
              <a:ext uri="{FF2B5EF4-FFF2-40B4-BE49-F238E27FC236}">
                <a16:creationId xmlns:a16="http://schemas.microsoft.com/office/drawing/2014/main" id="{E1EACFE5-7BB5-E24E-6977-6E41DD8CB261}"/>
              </a:ext>
            </a:extLst>
          </p:cNvPr>
          <p:cNvGraphicFramePr>
            <a:graphicFrameLocks noGrp="1"/>
          </p:cNvGraphicFramePr>
          <p:nvPr>
            <p:ph idx="1"/>
            <p:extLst>
              <p:ext uri="{D42A27DB-BD31-4B8C-83A1-F6EECF244321}">
                <p14:modId xmlns:p14="http://schemas.microsoft.com/office/powerpoint/2010/main" val="12206742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524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accent2">
                    <a:lumMod val="50000"/>
                  </a:schemeClr>
                </a:solidFill>
              </a:rPr>
              <a:t>Standard 5 Course activities facilitate and support learner interaction and engagement.</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dirty="0"/>
              <a:t>5.1	The learning activities promote the achievement of the stated 	learning objectives or competencies. </a:t>
            </a:r>
          </a:p>
          <a:p>
            <a:r>
              <a:rPr lang="en-US" dirty="0"/>
              <a:t>5.2	Learning activities provide opportunities for interaction that 	support active learning. </a:t>
            </a:r>
          </a:p>
          <a:p>
            <a:r>
              <a:rPr lang="en-US" b="1" dirty="0">
                <a:solidFill>
                  <a:schemeClr val="accent2"/>
                </a:solidFill>
              </a:rPr>
              <a:t>5.3	The instructor/facilitator’s plan for classroom response time 	and feedback on assignments is clearly stated.</a:t>
            </a:r>
          </a:p>
          <a:p>
            <a:r>
              <a:rPr lang="en-US" dirty="0"/>
              <a:t>5.4	The requirements for learner interaction are clearly stated.</a:t>
            </a:r>
          </a:p>
        </p:txBody>
      </p:sp>
      <p:sp>
        <p:nvSpPr>
          <p:cNvPr id="4" name="Rectangle 3">
            <a:extLst>
              <a:ext uri="{FF2B5EF4-FFF2-40B4-BE49-F238E27FC236}">
                <a16:creationId xmlns:a16="http://schemas.microsoft.com/office/drawing/2014/main" id="{05E6A204-589F-3F47-6A7D-ABB0E69C916C}"/>
              </a:ext>
            </a:extLst>
          </p:cNvPr>
          <p:cNvSpPr/>
          <p:nvPr/>
        </p:nvSpPr>
        <p:spPr>
          <a:xfrm>
            <a:off x="0" y="0"/>
            <a:ext cx="12192000" cy="150099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C4A1E43-9F0E-8A44-00AC-2A402F2265AD}"/>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5 Course activities facilitate and support learner interaction and engagement.</a:t>
            </a:r>
            <a:endParaRPr lang="en-US" sz="3200" b="1" dirty="0"/>
          </a:p>
        </p:txBody>
      </p:sp>
    </p:spTree>
    <p:extLst>
      <p:ext uri="{BB962C8B-B14F-4D97-AF65-F5344CB8AC3E}">
        <p14:creationId xmlns:p14="http://schemas.microsoft.com/office/powerpoint/2010/main" val="2336539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9CE95F-587A-F5BD-E370-4C44448231F6}"/>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Fail</a:t>
            </a:r>
          </a:p>
        </p:txBody>
      </p:sp>
      <p:sp>
        <p:nvSpPr>
          <p:cNvPr id="29" name="Rectangle 2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ipboard Partially Crossed with solid fill">
            <a:extLst>
              <a:ext uri="{FF2B5EF4-FFF2-40B4-BE49-F238E27FC236}">
                <a16:creationId xmlns:a16="http://schemas.microsoft.com/office/drawing/2014/main" id="{66E8B0AF-94E1-2F43-ABE9-A4B576D2F88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121771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EC6FD4-C6EB-5CAE-CAAF-863B108FC08A}"/>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Continuing Education</a:t>
            </a:r>
          </a:p>
        </p:txBody>
      </p:sp>
      <p:graphicFrame>
        <p:nvGraphicFramePr>
          <p:cNvPr id="5" name="Content Placeholder 2">
            <a:extLst>
              <a:ext uri="{FF2B5EF4-FFF2-40B4-BE49-F238E27FC236}">
                <a16:creationId xmlns:a16="http://schemas.microsoft.com/office/drawing/2014/main" id="{ABEE1571-7A2A-14B7-ACAE-0A34CCE21B6D}"/>
              </a:ext>
            </a:extLst>
          </p:cNvPr>
          <p:cNvGraphicFramePr>
            <a:graphicFrameLocks noGrp="1"/>
          </p:cNvGraphicFramePr>
          <p:nvPr>
            <p:ph idx="1"/>
            <p:extLst>
              <p:ext uri="{D42A27DB-BD31-4B8C-83A1-F6EECF244321}">
                <p14:modId xmlns:p14="http://schemas.microsoft.com/office/powerpoint/2010/main" val="390427229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96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84E23F-4E84-5508-4CDF-976C1515B617}"/>
              </a:ext>
            </a:extLst>
          </p:cNvPr>
          <p:cNvSpPr/>
          <p:nvPr/>
        </p:nvSpPr>
        <p:spPr>
          <a:xfrm>
            <a:off x="0" y="0"/>
            <a:ext cx="12192000" cy="15009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89693"/>
            <a:ext cx="10515600" cy="1311303"/>
          </a:xfrm>
        </p:spPr>
        <p:txBody>
          <a:bodyPr>
            <a:noAutofit/>
          </a:bodyPr>
          <a:lstStyle/>
          <a:p>
            <a:r>
              <a:rPr lang="en-US" sz="3200" b="1" dirty="0"/>
              <a:t>Standard 6 Course technologies support learners’ achievement of course objectives or competencies.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dirty="0"/>
              <a:t>6.1	The tools used in the course support the learning objectives or 	competencies.</a:t>
            </a:r>
          </a:p>
          <a:p>
            <a:r>
              <a:rPr lang="en-US" dirty="0"/>
              <a:t>6.2	Course tools promote learner engagement and active learning.</a:t>
            </a:r>
          </a:p>
          <a:p>
            <a:r>
              <a:rPr lang="en-US" dirty="0"/>
              <a:t>6.3	Technologies required in the course are readily obtainable.</a:t>
            </a:r>
          </a:p>
          <a:p>
            <a:r>
              <a:rPr lang="en-US" dirty="0"/>
              <a:t>6.4	The course technologies are current.</a:t>
            </a:r>
          </a:p>
          <a:p>
            <a:r>
              <a:rPr lang="en-US" dirty="0"/>
              <a:t>6.5	Links are provided to privacy policies for all external tools 	required in the course. </a:t>
            </a:r>
          </a:p>
          <a:p>
            <a:endParaRPr lang="en-US" dirty="0"/>
          </a:p>
        </p:txBody>
      </p:sp>
    </p:spTree>
    <p:extLst>
      <p:ext uri="{BB962C8B-B14F-4D97-AF65-F5344CB8AC3E}">
        <p14:creationId xmlns:p14="http://schemas.microsoft.com/office/powerpoint/2010/main" val="43133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accent1">
                    <a:lumMod val="50000"/>
                  </a:schemeClr>
                </a:solidFill>
              </a:rPr>
              <a:t>Standard 6 Course technologies support learners’ achievement of course objectives or competencies.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b="1" dirty="0">
                <a:solidFill>
                  <a:schemeClr val="accent1">
                    <a:lumMod val="75000"/>
                  </a:schemeClr>
                </a:solidFill>
              </a:rPr>
              <a:t>6.1	The tools used in the course support the learning objectives or 	competencies.</a:t>
            </a:r>
          </a:p>
          <a:p>
            <a:r>
              <a:rPr lang="en-US" b="1" dirty="0">
                <a:solidFill>
                  <a:schemeClr val="accent1">
                    <a:lumMod val="75000"/>
                  </a:schemeClr>
                </a:solidFill>
              </a:rPr>
              <a:t>6.2	Course tools promote learner engagement and active learning.</a:t>
            </a:r>
          </a:p>
          <a:p>
            <a:r>
              <a:rPr lang="en-US" b="1" dirty="0">
                <a:solidFill>
                  <a:schemeClr val="accent1">
                    <a:lumMod val="75000"/>
                  </a:schemeClr>
                </a:solidFill>
              </a:rPr>
              <a:t>6.3	Technologies required in the course are readily obtainable.</a:t>
            </a:r>
          </a:p>
          <a:p>
            <a:r>
              <a:rPr lang="en-US" b="1" dirty="0">
                <a:solidFill>
                  <a:schemeClr val="accent1">
                    <a:lumMod val="75000"/>
                  </a:schemeClr>
                </a:solidFill>
              </a:rPr>
              <a:t>6.4	The course technologies are current.</a:t>
            </a:r>
          </a:p>
          <a:p>
            <a:r>
              <a:rPr lang="en-US" dirty="0"/>
              <a:t>6.5	Links are provided to privacy policies for all external tools 	required in the course. </a:t>
            </a:r>
          </a:p>
          <a:p>
            <a:endParaRPr lang="en-US" dirty="0"/>
          </a:p>
        </p:txBody>
      </p:sp>
      <p:sp>
        <p:nvSpPr>
          <p:cNvPr id="4" name="Rectangle 3">
            <a:extLst>
              <a:ext uri="{FF2B5EF4-FFF2-40B4-BE49-F238E27FC236}">
                <a16:creationId xmlns:a16="http://schemas.microsoft.com/office/drawing/2014/main" id="{94ADB2E5-ECDB-C8F2-142B-000C27F70784}"/>
              </a:ext>
            </a:extLst>
          </p:cNvPr>
          <p:cNvSpPr/>
          <p:nvPr/>
        </p:nvSpPr>
        <p:spPr>
          <a:xfrm>
            <a:off x="0" y="0"/>
            <a:ext cx="12192000" cy="15009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15B9DAF-EF7A-6F04-0D9D-E2F5DE60E6B4}"/>
              </a:ext>
            </a:extLst>
          </p:cNvPr>
          <p:cNvSpPr txBox="1">
            <a:spLocks/>
          </p:cNvSpPr>
          <p:nvPr/>
        </p:nvSpPr>
        <p:spPr>
          <a:xfrm>
            <a:off x="838200" y="189693"/>
            <a:ext cx="10515600" cy="1311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6 Course technologies support learners’ achievement of course objectives or competencies.</a:t>
            </a:r>
            <a:endParaRPr lang="en-US" sz="3200" b="1" dirty="0"/>
          </a:p>
        </p:txBody>
      </p:sp>
    </p:spTree>
    <p:extLst>
      <p:ext uri="{BB962C8B-B14F-4D97-AF65-F5344CB8AC3E}">
        <p14:creationId xmlns:p14="http://schemas.microsoft.com/office/powerpoint/2010/main" val="2290974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accent1">
                    <a:lumMod val="50000"/>
                  </a:schemeClr>
                </a:solidFill>
              </a:rPr>
              <a:t>Standard 6 Course technologies support learners’ achievement of course objectives or competencies.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dirty="0"/>
              <a:t>6.1	The tools used in the course support the learning objectives or 	competencies.</a:t>
            </a:r>
          </a:p>
          <a:p>
            <a:r>
              <a:rPr lang="en-US" dirty="0"/>
              <a:t>6.2	Course tools promote learner engagement and active learning.</a:t>
            </a:r>
          </a:p>
          <a:p>
            <a:r>
              <a:rPr lang="en-US" dirty="0"/>
              <a:t>6.3	Technologies required in the course are readily obtainable.</a:t>
            </a:r>
          </a:p>
          <a:p>
            <a:r>
              <a:rPr lang="en-US" dirty="0"/>
              <a:t>6.4	The course technologies are current.</a:t>
            </a:r>
          </a:p>
          <a:p>
            <a:r>
              <a:rPr lang="en-US" b="1" dirty="0">
                <a:solidFill>
                  <a:schemeClr val="accent1">
                    <a:lumMod val="75000"/>
                  </a:schemeClr>
                </a:solidFill>
              </a:rPr>
              <a:t>6.5	Links are provided to privacy policies for all external tools 	required in the course. </a:t>
            </a:r>
          </a:p>
          <a:p>
            <a:endParaRPr lang="en-US" dirty="0"/>
          </a:p>
        </p:txBody>
      </p:sp>
      <p:sp>
        <p:nvSpPr>
          <p:cNvPr id="4" name="Rectangle 3">
            <a:extLst>
              <a:ext uri="{FF2B5EF4-FFF2-40B4-BE49-F238E27FC236}">
                <a16:creationId xmlns:a16="http://schemas.microsoft.com/office/drawing/2014/main" id="{349EA27C-66E9-6C36-7CB0-744A7AE852C9}"/>
              </a:ext>
            </a:extLst>
          </p:cNvPr>
          <p:cNvSpPr/>
          <p:nvPr/>
        </p:nvSpPr>
        <p:spPr>
          <a:xfrm>
            <a:off x="0" y="0"/>
            <a:ext cx="12192000" cy="15009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259A470-9819-EB00-52BF-D553ED9DC032}"/>
              </a:ext>
            </a:extLst>
          </p:cNvPr>
          <p:cNvSpPr txBox="1">
            <a:spLocks/>
          </p:cNvSpPr>
          <p:nvPr/>
        </p:nvSpPr>
        <p:spPr>
          <a:xfrm>
            <a:off x="838200" y="189693"/>
            <a:ext cx="10515600" cy="1311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6 Course technologies support learners’ achievement of course objectives or competencies.</a:t>
            </a:r>
            <a:endParaRPr lang="en-US" sz="3200" b="1" dirty="0"/>
          </a:p>
        </p:txBody>
      </p:sp>
    </p:spTree>
    <p:extLst>
      <p:ext uri="{BB962C8B-B14F-4D97-AF65-F5344CB8AC3E}">
        <p14:creationId xmlns:p14="http://schemas.microsoft.com/office/powerpoint/2010/main" val="3433868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8E525A-B0FA-B879-D629-7E1E107F21CB}"/>
              </a:ext>
            </a:extLst>
          </p:cNvPr>
          <p:cNvSpPr/>
          <p:nvPr/>
        </p:nvSpPr>
        <p:spPr>
          <a:xfrm>
            <a:off x="0" y="0"/>
            <a:ext cx="12192000" cy="150099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89693"/>
            <a:ext cx="10515600" cy="1311303"/>
          </a:xfrm>
        </p:spPr>
        <p:txBody>
          <a:bodyPr>
            <a:noAutofit/>
          </a:bodyPr>
          <a:lstStyle/>
          <a:p>
            <a:r>
              <a:rPr lang="en-US" sz="3200" b="1" dirty="0"/>
              <a:t>Standard 7 The course facilitates learner access to support services essential to learner success.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lnSpcReduction="10000"/>
          </a:bodyPr>
          <a:lstStyle/>
          <a:p>
            <a:r>
              <a:rPr lang="en-US" dirty="0"/>
              <a:t>7.1	The course instructions articulate or link to a clear description of 	the technical support offered and how to obtain it.</a:t>
            </a:r>
          </a:p>
          <a:p>
            <a:r>
              <a:rPr lang="en-US" dirty="0"/>
              <a:t>7.2	Course instructions articulate or link to the institution or 	organization’s accessibility policies and services.</a:t>
            </a:r>
          </a:p>
          <a:p>
            <a:r>
              <a:rPr lang="en-US" dirty="0"/>
              <a:t>7.3	Course instructions articulate or link to an explanation of how 	the institution or organization’s course support services and 	resources can help learners succeed in the course and how 	learners can obtain them.</a:t>
            </a:r>
          </a:p>
          <a:p>
            <a:r>
              <a:rPr lang="en-US" dirty="0"/>
              <a:t>7.4	Course instructions articulate or link to an explanation of how 	the institution or organization’s learner services and resources 	can help learners succeed and how learners can obtain them.</a:t>
            </a:r>
          </a:p>
        </p:txBody>
      </p:sp>
    </p:spTree>
    <p:extLst>
      <p:ext uri="{BB962C8B-B14F-4D97-AF65-F5344CB8AC3E}">
        <p14:creationId xmlns:p14="http://schemas.microsoft.com/office/powerpoint/2010/main" val="4022356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tx2">
                    <a:lumMod val="50000"/>
                  </a:schemeClr>
                </a:solidFill>
              </a:rPr>
              <a:t>Standard 7 The course facilitates learner access to support services essential to learner success.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normAutofit lnSpcReduction="10000"/>
          </a:bodyPr>
          <a:lstStyle/>
          <a:p>
            <a:r>
              <a:rPr lang="en-US" b="1" dirty="0">
                <a:solidFill>
                  <a:schemeClr val="tx2"/>
                </a:solidFill>
              </a:rPr>
              <a:t>7.1	The course instructions articulate or link to a clear description 	of the technical support offered and how to obtain it.</a:t>
            </a:r>
          </a:p>
          <a:p>
            <a:r>
              <a:rPr lang="en-US" b="1" dirty="0">
                <a:solidFill>
                  <a:schemeClr val="tx2"/>
                </a:solidFill>
              </a:rPr>
              <a:t>7.2	Course instructions articulate or link to the institution or 	organization’s accessibility policies and services.</a:t>
            </a:r>
          </a:p>
          <a:p>
            <a:r>
              <a:rPr lang="en-US" b="1" dirty="0">
                <a:solidFill>
                  <a:schemeClr val="tx2"/>
                </a:solidFill>
              </a:rPr>
              <a:t>7.3	Course instructions articulate or link to an explanation of how 	the institution or organization’s course support services and 	resources can help learners succeed in the course and how 	learners can obtain them.</a:t>
            </a:r>
          </a:p>
          <a:p>
            <a:r>
              <a:rPr lang="en-US" b="1" dirty="0">
                <a:solidFill>
                  <a:schemeClr val="tx2"/>
                </a:solidFill>
              </a:rPr>
              <a:t>7.4	Course instructions articulate or link to an explanation of how 	the institution or organization’s learner services and resources 	can help learners succeed and how learners can obtain them.</a:t>
            </a:r>
          </a:p>
        </p:txBody>
      </p:sp>
      <p:sp>
        <p:nvSpPr>
          <p:cNvPr id="4" name="Rectangle 3">
            <a:extLst>
              <a:ext uri="{FF2B5EF4-FFF2-40B4-BE49-F238E27FC236}">
                <a16:creationId xmlns:a16="http://schemas.microsoft.com/office/drawing/2014/main" id="{F7EB60A9-7DCE-561A-1DF7-62F120A8DF43}"/>
              </a:ext>
            </a:extLst>
          </p:cNvPr>
          <p:cNvSpPr/>
          <p:nvPr/>
        </p:nvSpPr>
        <p:spPr>
          <a:xfrm>
            <a:off x="0" y="0"/>
            <a:ext cx="12192000" cy="150099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A6A08EE-1386-15C4-BAFE-E14C4D8FD44C}"/>
              </a:ext>
            </a:extLst>
          </p:cNvPr>
          <p:cNvSpPr txBox="1">
            <a:spLocks/>
          </p:cNvSpPr>
          <p:nvPr/>
        </p:nvSpPr>
        <p:spPr>
          <a:xfrm>
            <a:off x="838200" y="189693"/>
            <a:ext cx="10515600" cy="1311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7 The course facilitates learner access to support services essential to learner success.</a:t>
            </a:r>
            <a:endParaRPr lang="en-US" sz="3200" b="1" dirty="0"/>
          </a:p>
        </p:txBody>
      </p:sp>
    </p:spTree>
    <p:extLst>
      <p:ext uri="{BB962C8B-B14F-4D97-AF65-F5344CB8AC3E}">
        <p14:creationId xmlns:p14="http://schemas.microsoft.com/office/powerpoint/2010/main" val="1225652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C59DC-06A0-A439-A8E0-9BE1BFC4231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Institution Page on Blackboard</a:t>
            </a:r>
          </a:p>
        </p:txBody>
      </p:sp>
      <p:pic>
        <p:nvPicPr>
          <p:cNvPr id="7" name="Picture 6">
            <a:extLst>
              <a:ext uri="{FF2B5EF4-FFF2-40B4-BE49-F238E27FC236}">
                <a16:creationId xmlns:a16="http://schemas.microsoft.com/office/drawing/2014/main" id="{E8A9B6CB-443A-1BDB-9CC6-2F5BC05F7A9F}"/>
              </a:ext>
            </a:extLst>
          </p:cNvPr>
          <p:cNvPicPr>
            <a:picLocks noChangeAspect="1"/>
          </p:cNvPicPr>
          <p:nvPr/>
        </p:nvPicPr>
        <p:blipFill>
          <a:blip r:embed="rId3"/>
          <a:stretch>
            <a:fillRect/>
          </a:stretch>
        </p:blipFill>
        <p:spPr>
          <a:xfrm>
            <a:off x="764071" y="1966293"/>
            <a:ext cx="10663857" cy="4452160"/>
          </a:xfrm>
          <a:prstGeom prst="rect">
            <a:avLst/>
          </a:prstGeom>
        </p:spPr>
      </p:pic>
    </p:spTree>
    <p:extLst>
      <p:ext uri="{BB962C8B-B14F-4D97-AF65-F5344CB8AC3E}">
        <p14:creationId xmlns:p14="http://schemas.microsoft.com/office/powerpoint/2010/main" val="2638197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ectangle 3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C59DC-06A0-A439-A8E0-9BE1BFC42310}"/>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kern="1200" dirty="0">
                <a:solidFill>
                  <a:srgbClr val="FFFFFF"/>
                </a:solidFill>
                <a:latin typeface="+mj-lt"/>
                <a:ea typeface="+mj-ea"/>
                <a:cs typeface="+mj-cs"/>
              </a:rPr>
              <a:t>Institution Page on Blackboard</a:t>
            </a:r>
            <a:endParaRPr lang="en-US" sz="4000" dirty="0">
              <a:solidFill>
                <a:srgbClr val="FFFFFF"/>
              </a:solidFill>
            </a:endParaRPr>
          </a:p>
        </p:txBody>
      </p:sp>
      <p:pic>
        <p:nvPicPr>
          <p:cNvPr id="6" name="Picture 5">
            <a:extLst>
              <a:ext uri="{FF2B5EF4-FFF2-40B4-BE49-F238E27FC236}">
                <a16:creationId xmlns:a16="http://schemas.microsoft.com/office/drawing/2014/main" id="{2C4E3791-52A2-A445-5147-19E1E21FE83A}"/>
              </a:ext>
            </a:extLst>
          </p:cNvPr>
          <p:cNvPicPr>
            <a:picLocks noChangeAspect="1"/>
          </p:cNvPicPr>
          <p:nvPr/>
        </p:nvPicPr>
        <p:blipFill>
          <a:blip r:embed="rId3"/>
          <a:stretch>
            <a:fillRect/>
          </a:stretch>
        </p:blipFill>
        <p:spPr>
          <a:xfrm>
            <a:off x="1116493" y="1928621"/>
            <a:ext cx="6257741" cy="4458640"/>
          </a:xfrm>
          <a:prstGeom prst="rect">
            <a:avLst/>
          </a:prstGeom>
          <a:solidFill>
            <a:schemeClr val="tx2"/>
          </a:solidFill>
          <a:ln w="25400">
            <a:solidFill>
              <a:schemeClr val="tx2"/>
            </a:solidFill>
          </a:ln>
        </p:spPr>
      </p:pic>
    </p:spTree>
    <p:extLst>
      <p:ext uri="{BB962C8B-B14F-4D97-AF65-F5344CB8AC3E}">
        <p14:creationId xmlns:p14="http://schemas.microsoft.com/office/powerpoint/2010/main" val="1446229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A94AB2-B6A8-9C2D-4E96-098DCA159A0E}"/>
              </a:ext>
            </a:extLst>
          </p:cNvPr>
          <p:cNvSpPr/>
          <p:nvPr/>
        </p:nvSpPr>
        <p:spPr>
          <a:xfrm>
            <a:off x="0" y="0"/>
            <a:ext cx="12192000" cy="1500996"/>
          </a:xfrm>
          <a:prstGeom prst="rect">
            <a:avLst/>
          </a:prstGeom>
          <a:solidFill>
            <a:srgbClr val="D3C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a:xfrm>
            <a:off x="838200" y="1"/>
            <a:ext cx="10515600" cy="1500995"/>
          </a:xfrm>
        </p:spPr>
        <p:txBody>
          <a:bodyPr>
            <a:noAutofit/>
          </a:bodyPr>
          <a:lstStyle/>
          <a:p>
            <a:r>
              <a:rPr lang="en-US" sz="3200" b="1" dirty="0"/>
              <a:t>Standard 8 The course design reflects a commitment to accessibility and usability for all learners.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dirty="0"/>
              <a:t>8.1	Course navigation facilitates ease of use.</a:t>
            </a:r>
          </a:p>
          <a:p>
            <a:r>
              <a:rPr lang="en-US" dirty="0"/>
              <a:t>8.2	Information is provided about accessibility of all technologies 	required in the course.</a:t>
            </a:r>
          </a:p>
          <a:p>
            <a:r>
              <a:rPr lang="en-US" dirty="0"/>
              <a:t>8.3	The course provides alternative means of access to course 	materials in formats that meet the needs of diverse learners.</a:t>
            </a:r>
          </a:p>
          <a:p>
            <a:r>
              <a:rPr lang="en-US" dirty="0"/>
              <a:t>8.4	The course design facilitates readability. </a:t>
            </a:r>
          </a:p>
          <a:p>
            <a:r>
              <a:rPr lang="en-US" dirty="0"/>
              <a:t>8.5	Course multimedia facilitate ease of use.</a:t>
            </a:r>
          </a:p>
          <a:p>
            <a:endParaRPr lang="en-US" dirty="0"/>
          </a:p>
        </p:txBody>
      </p:sp>
    </p:spTree>
    <p:extLst>
      <p:ext uri="{BB962C8B-B14F-4D97-AF65-F5344CB8AC3E}">
        <p14:creationId xmlns:p14="http://schemas.microsoft.com/office/powerpoint/2010/main" val="2644599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bg2">
                    <a:lumMod val="10000"/>
                  </a:schemeClr>
                </a:solidFill>
              </a:rPr>
              <a:t>Standard 8 The course design reflects a commitment to accessibility and usability for all learners.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b="1" dirty="0">
                <a:solidFill>
                  <a:srgbClr val="7030A0"/>
                </a:solidFill>
              </a:rPr>
              <a:t>8.1	Course navigation facilitates ease of use.</a:t>
            </a:r>
          </a:p>
          <a:p>
            <a:r>
              <a:rPr lang="en-US" dirty="0"/>
              <a:t>8.2	Information is provided about accessibility of all technologies 	required in the course.</a:t>
            </a:r>
          </a:p>
          <a:p>
            <a:r>
              <a:rPr lang="en-US" dirty="0"/>
              <a:t>8.3	The course provides alternative means of access to course 	materials in formats that meet the needs of diverse learners.</a:t>
            </a:r>
          </a:p>
          <a:p>
            <a:r>
              <a:rPr lang="en-US" b="1" dirty="0">
                <a:solidFill>
                  <a:srgbClr val="7030A0"/>
                </a:solidFill>
              </a:rPr>
              <a:t>8.4	The course design facilitates readability. </a:t>
            </a:r>
          </a:p>
          <a:p>
            <a:r>
              <a:rPr lang="en-US" dirty="0"/>
              <a:t>8.5	Course multimedia facilitate ease of use.</a:t>
            </a:r>
          </a:p>
          <a:p>
            <a:endParaRPr lang="en-US" dirty="0"/>
          </a:p>
        </p:txBody>
      </p:sp>
      <p:sp>
        <p:nvSpPr>
          <p:cNvPr id="4" name="Rectangle 3">
            <a:extLst>
              <a:ext uri="{FF2B5EF4-FFF2-40B4-BE49-F238E27FC236}">
                <a16:creationId xmlns:a16="http://schemas.microsoft.com/office/drawing/2014/main" id="{D0F192C0-0B68-CC36-3016-CBFEAC8719F0}"/>
              </a:ext>
            </a:extLst>
          </p:cNvPr>
          <p:cNvSpPr/>
          <p:nvPr/>
        </p:nvSpPr>
        <p:spPr>
          <a:xfrm>
            <a:off x="0" y="0"/>
            <a:ext cx="12192000" cy="1500996"/>
          </a:xfrm>
          <a:prstGeom prst="rect">
            <a:avLst/>
          </a:prstGeom>
          <a:solidFill>
            <a:srgbClr val="D3C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25C2AC0-70A4-F4FA-0A64-278E9FE69A0B}"/>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8 The course design reflects a commitment to accessibility and usability for all learners.</a:t>
            </a:r>
            <a:endParaRPr lang="en-US" sz="3200" b="1" dirty="0"/>
          </a:p>
        </p:txBody>
      </p:sp>
    </p:spTree>
    <p:extLst>
      <p:ext uri="{BB962C8B-B14F-4D97-AF65-F5344CB8AC3E}">
        <p14:creationId xmlns:p14="http://schemas.microsoft.com/office/powerpoint/2010/main" val="2158431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C2684-1AE3-5264-F539-08FBED02B8FD}"/>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Course Navigation</a:t>
            </a:r>
          </a:p>
        </p:txBody>
      </p:sp>
      <p:pic>
        <p:nvPicPr>
          <p:cNvPr id="5" name="Content Placeholder 4">
            <a:extLst>
              <a:ext uri="{FF2B5EF4-FFF2-40B4-BE49-F238E27FC236}">
                <a16:creationId xmlns:a16="http://schemas.microsoft.com/office/drawing/2014/main" id="{E0495B04-EA82-8858-6912-A4C9B5C9F2AE}"/>
              </a:ext>
            </a:extLst>
          </p:cNvPr>
          <p:cNvPicPr>
            <a:picLocks noGrp="1" noChangeAspect="1"/>
          </p:cNvPicPr>
          <p:nvPr>
            <p:ph idx="1"/>
          </p:nvPr>
        </p:nvPicPr>
        <p:blipFill>
          <a:blip r:embed="rId3"/>
          <a:stretch>
            <a:fillRect/>
          </a:stretch>
        </p:blipFill>
        <p:spPr>
          <a:xfrm>
            <a:off x="3027245" y="1928621"/>
            <a:ext cx="9017181" cy="4576219"/>
          </a:xfrm>
          <a:prstGeom prst="rect">
            <a:avLst/>
          </a:prstGeom>
        </p:spPr>
      </p:pic>
      <p:pic>
        <p:nvPicPr>
          <p:cNvPr id="7" name="Picture 6">
            <a:extLst>
              <a:ext uri="{FF2B5EF4-FFF2-40B4-BE49-F238E27FC236}">
                <a16:creationId xmlns:a16="http://schemas.microsoft.com/office/drawing/2014/main" id="{25BF8E8E-C1A8-BB19-77B0-513DFD530619}"/>
              </a:ext>
            </a:extLst>
          </p:cNvPr>
          <p:cNvPicPr>
            <a:picLocks noChangeAspect="1"/>
          </p:cNvPicPr>
          <p:nvPr/>
        </p:nvPicPr>
        <p:blipFill>
          <a:blip r:embed="rId4"/>
          <a:stretch>
            <a:fillRect/>
          </a:stretch>
        </p:blipFill>
        <p:spPr>
          <a:xfrm>
            <a:off x="313432" y="2181327"/>
            <a:ext cx="2605551" cy="3997831"/>
          </a:xfrm>
          <a:prstGeom prst="rect">
            <a:avLst/>
          </a:prstGeom>
        </p:spPr>
      </p:pic>
    </p:spTree>
    <p:extLst>
      <p:ext uri="{BB962C8B-B14F-4D97-AF65-F5344CB8AC3E}">
        <p14:creationId xmlns:p14="http://schemas.microsoft.com/office/powerpoint/2010/main" val="166333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6255F3-C4B1-7516-55BF-C5E409FA83E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Structure Needed</a:t>
            </a:r>
          </a:p>
        </p:txBody>
      </p:sp>
      <p:graphicFrame>
        <p:nvGraphicFramePr>
          <p:cNvPr id="5" name="Content Placeholder 2">
            <a:extLst>
              <a:ext uri="{FF2B5EF4-FFF2-40B4-BE49-F238E27FC236}">
                <a16:creationId xmlns:a16="http://schemas.microsoft.com/office/drawing/2014/main" id="{44D85133-8A92-7772-A025-AB003FB4BB02}"/>
              </a:ext>
            </a:extLst>
          </p:cNvPr>
          <p:cNvGraphicFramePr>
            <a:graphicFrameLocks noGrp="1"/>
          </p:cNvGraphicFramePr>
          <p:nvPr>
            <p:ph idx="1"/>
            <p:extLst>
              <p:ext uri="{D42A27DB-BD31-4B8C-83A1-F6EECF244321}">
                <p14:modId xmlns:p14="http://schemas.microsoft.com/office/powerpoint/2010/main" val="394468047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085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bg2">
                    <a:lumMod val="10000"/>
                  </a:schemeClr>
                </a:solidFill>
              </a:rPr>
              <a:t>Standard 8 The course design reflects a commitment to accessibility and usability for all learners.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dirty="0"/>
              <a:t>8.1	Course navigation facilitates ease of use.</a:t>
            </a:r>
          </a:p>
          <a:p>
            <a:r>
              <a:rPr lang="en-US" b="1" dirty="0">
                <a:solidFill>
                  <a:srgbClr val="7030A0"/>
                </a:solidFill>
              </a:rPr>
              <a:t>8.2	Information is provided about accessibility of all technologies 	required in the course.</a:t>
            </a:r>
          </a:p>
          <a:p>
            <a:r>
              <a:rPr lang="en-US" dirty="0"/>
              <a:t>8.3	The course provides alternative means of access to course 	materials in formats that meet the needs of diverse learners.</a:t>
            </a:r>
          </a:p>
          <a:p>
            <a:r>
              <a:rPr lang="en-US" dirty="0"/>
              <a:t>8.4	The course design facilitates readability. </a:t>
            </a:r>
          </a:p>
          <a:p>
            <a:r>
              <a:rPr lang="en-US" dirty="0"/>
              <a:t>8.5	Course multimedia facilitate ease of use.</a:t>
            </a:r>
          </a:p>
          <a:p>
            <a:endParaRPr lang="en-US" dirty="0"/>
          </a:p>
        </p:txBody>
      </p:sp>
      <p:sp>
        <p:nvSpPr>
          <p:cNvPr id="4" name="Rectangle 3">
            <a:extLst>
              <a:ext uri="{FF2B5EF4-FFF2-40B4-BE49-F238E27FC236}">
                <a16:creationId xmlns:a16="http://schemas.microsoft.com/office/drawing/2014/main" id="{2CAF1D65-50EF-A93E-BC75-668D6B88A68E}"/>
              </a:ext>
            </a:extLst>
          </p:cNvPr>
          <p:cNvSpPr/>
          <p:nvPr/>
        </p:nvSpPr>
        <p:spPr>
          <a:xfrm>
            <a:off x="0" y="0"/>
            <a:ext cx="12192000" cy="1500996"/>
          </a:xfrm>
          <a:prstGeom prst="rect">
            <a:avLst/>
          </a:prstGeom>
          <a:solidFill>
            <a:srgbClr val="D3C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EF8F60A-7EDA-5B89-525E-308D65F159A1}"/>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8 The course design reflects a commitment to accessibility and usability for all learners.</a:t>
            </a:r>
            <a:endParaRPr lang="en-US" sz="3200" b="1" dirty="0"/>
          </a:p>
        </p:txBody>
      </p:sp>
    </p:spTree>
    <p:extLst>
      <p:ext uri="{BB962C8B-B14F-4D97-AF65-F5344CB8AC3E}">
        <p14:creationId xmlns:p14="http://schemas.microsoft.com/office/powerpoint/2010/main" val="4088848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7DB1C04-6B6E-0D81-C2D0-66E59E63DEC7}"/>
              </a:ext>
            </a:extLst>
          </p:cNvPr>
          <p:cNvSpPr/>
          <p:nvPr/>
        </p:nvSpPr>
        <p:spPr>
          <a:xfrm>
            <a:off x="0" y="0"/>
            <a:ext cx="5143270" cy="180374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4462E6B-B099-0483-2661-39727474AA2F}"/>
              </a:ext>
            </a:extLst>
          </p:cNvPr>
          <p:cNvCxnSpPr>
            <a:cxnSpLocks/>
          </p:cNvCxnSpPr>
          <p:nvPr/>
        </p:nvCxnSpPr>
        <p:spPr>
          <a:xfrm flipH="1" flipV="1">
            <a:off x="4209691" y="4727275"/>
            <a:ext cx="1138686" cy="1686552"/>
          </a:xfrm>
          <a:prstGeom prst="line">
            <a:avLst/>
          </a:prstGeom>
          <a:ln w="88900">
            <a:solidFill>
              <a:srgbClr val="07294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DC7574-48B6-2170-2813-DC962BD52C22}"/>
              </a:ext>
            </a:extLst>
          </p:cNvPr>
          <p:cNvSpPr>
            <a:spLocks noGrp="1"/>
          </p:cNvSpPr>
          <p:nvPr>
            <p:ph type="title"/>
          </p:nvPr>
        </p:nvSpPr>
        <p:spPr>
          <a:xfrm>
            <a:off x="672703" y="239092"/>
            <a:ext cx="4159685" cy="1325563"/>
          </a:xfrm>
        </p:spPr>
        <p:txBody>
          <a:bodyPr>
            <a:normAutofit/>
          </a:bodyPr>
          <a:lstStyle/>
          <a:p>
            <a:r>
              <a:rPr lang="en-US" sz="5400" b="1" dirty="0">
                <a:solidFill>
                  <a:schemeClr val="bg1"/>
                </a:solidFill>
              </a:rPr>
              <a:t>Accessibility</a:t>
            </a:r>
          </a:p>
        </p:txBody>
      </p:sp>
      <p:pic>
        <p:nvPicPr>
          <p:cNvPr id="9" name="Picture 8">
            <a:extLst>
              <a:ext uri="{FF2B5EF4-FFF2-40B4-BE49-F238E27FC236}">
                <a16:creationId xmlns:a16="http://schemas.microsoft.com/office/drawing/2014/main" id="{BEF1C9D6-415A-EF31-73DF-F655DEF0DCBE}"/>
              </a:ext>
            </a:extLst>
          </p:cNvPr>
          <p:cNvPicPr>
            <a:picLocks noChangeAspect="1"/>
          </p:cNvPicPr>
          <p:nvPr/>
        </p:nvPicPr>
        <p:blipFill>
          <a:blip r:embed="rId3"/>
          <a:stretch>
            <a:fillRect/>
          </a:stretch>
        </p:blipFill>
        <p:spPr>
          <a:xfrm>
            <a:off x="5143270" y="0"/>
            <a:ext cx="7048730" cy="6858000"/>
          </a:xfrm>
          <a:prstGeom prst="rect">
            <a:avLst/>
          </a:prstGeom>
        </p:spPr>
      </p:pic>
      <p:pic>
        <p:nvPicPr>
          <p:cNvPr id="11" name="Picture 10">
            <a:extLst>
              <a:ext uri="{FF2B5EF4-FFF2-40B4-BE49-F238E27FC236}">
                <a16:creationId xmlns:a16="http://schemas.microsoft.com/office/drawing/2014/main" id="{9F397084-0C4E-DA69-01E6-4FE2C80F8009}"/>
              </a:ext>
            </a:extLst>
          </p:cNvPr>
          <p:cNvPicPr>
            <a:picLocks noChangeAspect="1"/>
          </p:cNvPicPr>
          <p:nvPr/>
        </p:nvPicPr>
        <p:blipFill>
          <a:blip r:embed="rId4"/>
          <a:stretch>
            <a:fillRect/>
          </a:stretch>
        </p:blipFill>
        <p:spPr>
          <a:xfrm>
            <a:off x="326275" y="2945920"/>
            <a:ext cx="4195232" cy="2212675"/>
          </a:xfrm>
          <a:prstGeom prst="rect">
            <a:avLst/>
          </a:prstGeom>
        </p:spPr>
      </p:pic>
    </p:spTree>
    <p:extLst>
      <p:ext uri="{BB962C8B-B14F-4D97-AF65-F5344CB8AC3E}">
        <p14:creationId xmlns:p14="http://schemas.microsoft.com/office/powerpoint/2010/main" val="1890322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4088-EC48-78CA-ABC5-D415271D1560}"/>
              </a:ext>
            </a:extLst>
          </p:cNvPr>
          <p:cNvSpPr>
            <a:spLocks noGrp="1"/>
          </p:cNvSpPr>
          <p:nvPr>
            <p:ph type="title"/>
          </p:nvPr>
        </p:nvSpPr>
        <p:spPr/>
        <p:txBody>
          <a:bodyPr>
            <a:noAutofit/>
          </a:bodyPr>
          <a:lstStyle/>
          <a:p>
            <a:r>
              <a:rPr lang="en-US" sz="3200" b="1" dirty="0">
                <a:solidFill>
                  <a:schemeClr val="bg2">
                    <a:lumMod val="10000"/>
                  </a:schemeClr>
                </a:solidFill>
              </a:rPr>
              <a:t>Standard 8 The course design reflects a commitment to accessibility and usability for all learners.</a:t>
            </a:r>
          </a:p>
        </p:txBody>
      </p:sp>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p:txBody>
          <a:bodyPr/>
          <a:lstStyle/>
          <a:p>
            <a:r>
              <a:rPr lang="en-US" dirty="0"/>
              <a:t>8.1	Course navigation facilitates ease of use.</a:t>
            </a:r>
          </a:p>
          <a:p>
            <a:r>
              <a:rPr lang="en-US" dirty="0"/>
              <a:t>8.2	Information is provided about accessibility of all technologies 	required in the course.</a:t>
            </a:r>
          </a:p>
          <a:p>
            <a:r>
              <a:rPr lang="en-US" b="1" dirty="0">
                <a:solidFill>
                  <a:srgbClr val="7030A0"/>
                </a:solidFill>
              </a:rPr>
              <a:t>8.3	The course provides alternative means of access to course 	materials in formats that meet the needs of diverse learners.</a:t>
            </a:r>
          </a:p>
          <a:p>
            <a:r>
              <a:rPr lang="en-US" dirty="0"/>
              <a:t>8.4	The course design facilitates readability. </a:t>
            </a:r>
          </a:p>
          <a:p>
            <a:r>
              <a:rPr lang="en-US" b="1" dirty="0">
                <a:solidFill>
                  <a:srgbClr val="7030A0"/>
                </a:solidFill>
              </a:rPr>
              <a:t>8.5	Course multimedia facilitate ease of use.</a:t>
            </a:r>
          </a:p>
          <a:p>
            <a:endParaRPr lang="en-US" dirty="0"/>
          </a:p>
        </p:txBody>
      </p:sp>
      <p:sp>
        <p:nvSpPr>
          <p:cNvPr id="4" name="Rectangle 3">
            <a:extLst>
              <a:ext uri="{FF2B5EF4-FFF2-40B4-BE49-F238E27FC236}">
                <a16:creationId xmlns:a16="http://schemas.microsoft.com/office/drawing/2014/main" id="{9F97EEC8-0D5A-2BE8-C8CF-72E19CE0445C}"/>
              </a:ext>
            </a:extLst>
          </p:cNvPr>
          <p:cNvSpPr/>
          <p:nvPr/>
        </p:nvSpPr>
        <p:spPr>
          <a:xfrm>
            <a:off x="0" y="0"/>
            <a:ext cx="12192000" cy="1500996"/>
          </a:xfrm>
          <a:prstGeom prst="rect">
            <a:avLst/>
          </a:prstGeom>
          <a:solidFill>
            <a:srgbClr val="D3C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14D4E79-7E24-65ED-37C7-1D73E57288E2}"/>
              </a:ext>
            </a:extLst>
          </p:cNvPr>
          <p:cNvSpPr txBox="1">
            <a:spLocks/>
          </p:cNvSpPr>
          <p:nvPr/>
        </p:nvSpPr>
        <p:spPr>
          <a:xfrm>
            <a:off x="838200" y="1"/>
            <a:ext cx="10515600" cy="1500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8 The course design reflects a commitment to accessibility and usability for all learners.</a:t>
            </a:r>
            <a:endParaRPr lang="en-US" sz="3200" b="1" dirty="0"/>
          </a:p>
        </p:txBody>
      </p:sp>
    </p:spTree>
    <p:extLst>
      <p:ext uri="{BB962C8B-B14F-4D97-AF65-F5344CB8AC3E}">
        <p14:creationId xmlns:p14="http://schemas.microsoft.com/office/powerpoint/2010/main" val="2601246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D519D-3877-8C84-05E6-41A5A7270C7A}"/>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Alternative Means of Access	</a:t>
            </a:r>
          </a:p>
        </p:txBody>
      </p:sp>
      <p:graphicFrame>
        <p:nvGraphicFramePr>
          <p:cNvPr id="21" name="Content Placeholder 2">
            <a:extLst>
              <a:ext uri="{FF2B5EF4-FFF2-40B4-BE49-F238E27FC236}">
                <a16:creationId xmlns:a16="http://schemas.microsoft.com/office/drawing/2014/main" id="{937EE424-2A8D-47E7-641F-3A6068ADE4F1}"/>
              </a:ext>
            </a:extLst>
          </p:cNvPr>
          <p:cNvGraphicFramePr>
            <a:graphicFrameLocks noGrp="1"/>
          </p:cNvGraphicFramePr>
          <p:nvPr>
            <p:ph idx="1"/>
            <p:extLst>
              <p:ext uri="{D42A27DB-BD31-4B8C-83A1-F6EECF244321}">
                <p14:modId xmlns:p14="http://schemas.microsoft.com/office/powerpoint/2010/main" val="146965491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367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2C5CB0-AB63-66C8-EFEB-CC0EDEE38A6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Lessons Learned</a:t>
            </a:r>
          </a:p>
        </p:txBody>
      </p:sp>
      <p:graphicFrame>
        <p:nvGraphicFramePr>
          <p:cNvPr id="5" name="Content Placeholder 2">
            <a:extLst>
              <a:ext uri="{FF2B5EF4-FFF2-40B4-BE49-F238E27FC236}">
                <a16:creationId xmlns:a16="http://schemas.microsoft.com/office/drawing/2014/main" id="{3550A562-2BF1-133F-76E6-062453F0FDE4}"/>
              </a:ext>
            </a:extLst>
          </p:cNvPr>
          <p:cNvGraphicFramePr>
            <a:graphicFrameLocks noGrp="1"/>
          </p:cNvGraphicFramePr>
          <p:nvPr>
            <p:ph idx="1"/>
            <p:extLst>
              <p:ext uri="{D42A27DB-BD31-4B8C-83A1-F6EECF244321}">
                <p14:modId xmlns:p14="http://schemas.microsoft.com/office/powerpoint/2010/main" val="143811993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767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90E0B-9EE9-E92B-4D64-E3F8E48766DE}"/>
              </a:ext>
            </a:extLst>
          </p:cNvPr>
          <p:cNvSpPr>
            <a:spLocks noGrp="1"/>
          </p:cNvSpPr>
          <p:nvPr>
            <p:ph type="title"/>
          </p:nvPr>
        </p:nvSpPr>
        <p:spPr>
          <a:xfrm>
            <a:off x="1371599" y="294538"/>
            <a:ext cx="9895951" cy="1033669"/>
          </a:xfrm>
        </p:spPr>
        <p:txBody>
          <a:bodyPr>
            <a:normAutofit/>
          </a:bodyPr>
          <a:lstStyle/>
          <a:p>
            <a:r>
              <a:rPr lang="en-US" sz="5400" dirty="0">
                <a:solidFill>
                  <a:srgbClr val="FFFFFF"/>
                </a:solidFill>
              </a:rPr>
              <a:t>Thank you</a:t>
            </a:r>
          </a:p>
        </p:txBody>
      </p:sp>
      <p:sp>
        <p:nvSpPr>
          <p:cNvPr id="3" name="Content Placeholder 2">
            <a:extLst>
              <a:ext uri="{FF2B5EF4-FFF2-40B4-BE49-F238E27FC236}">
                <a16:creationId xmlns:a16="http://schemas.microsoft.com/office/drawing/2014/main" id="{C67A83D8-9F99-D437-FB23-CB13A6ED8E46}"/>
              </a:ext>
            </a:extLst>
          </p:cNvPr>
          <p:cNvSpPr>
            <a:spLocks noGrp="1"/>
          </p:cNvSpPr>
          <p:nvPr>
            <p:ph idx="1"/>
          </p:nvPr>
        </p:nvSpPr>
        <p:spPr>
          <a:xfrm>
            <a:off x="1371599" y="2318197"/>
            <a:ext cx="9724031" cy="3683358"/>
          </a:xfrm>
        </p:spPr>
        <p:txBody>
          <a:bodyPr anchor="ctr">
            <a:normAutofit/>
          </a:bodyPr>
          <a:lstStyle/>
          <a:p>
            <a:pPr marL="0" indent="0">
              <a:buNone/>
            </a:pPr>
            <a:r>
              <a:rPr lang="en-US" sz="4400" b="1" dirty="0">
                <a:solidFill>
                  <a:schemeClr val="accent3">
                    <a:lumMod val="50000"/>
                  </a:schemeClr>
                </a:solidFill>
              </a:rPr>
              <a:t>Melissa Kaufman</a:t>
            </a:r>
          </a:p>
          <a:p>
            <a:pPr marL="0" indent="0">
              <a:buNone/>
            </a:pPr>
            <a:r>
              <a:rPr lang="en-US" sz="3600" dirty="0"/>
              <a:t>Interim Associate Dean for Education</a:t>
            </a:r>
          </a:p>
          <a:p>
            <a:pPr marL="0" indent="0">
              <a:buNone/>
            </a:pPr>
            <a:r>
              <a:rPr lang="en-US" sz="3600" dirty="0"/>
              <a:t>Dornsife School of Public Health, Drexel University</a:t>
            </a:r>
          </a:p>
          <a:p>
            <a:pPr marL="0" indent="0">
              <a:buNone/>
            </a:pPr>
            <a:r>
              <a:rPr lang="en-US" sz="4000" dirty="0">
                <a:solidFill>
                  <a:schemeClr val="accent1"/>
                </a:solidFill>
                <a:hlinkClick r:id="rId3">
                  <a:extLst>
                    <a:ext uri="{A12FA001-AC4F-418D-AE19-62706E023703}">
                      <ahyp:hlinkClr xmlns:ahyp="http://schemas.microsoft.com/office/drawing/2018/hyperlinkcolor" val="tx"/>
                    </a:ext>
                  </a:extLst>
                </a:hlinkClick>
              </a:rPr>
              <a:t>mjk397@drexel.edu</a:t>
            </a:r>
            <a:r>
              <a:rPr lang="en-US" sz="4000" dirty="0">
                <a:solidFill>
                  <a:schemeClr val="accent1"/>
                </a:solidFill>
              </a:rPr>
              <a:t> </a:t>
            </a:r>
          </a:p>
        </p:txBody>
      </p:sp>
    </p:spTree>
    <p:extLst>
      <p:ext uri="{BB962C8B-B14F-4D97-AF65-F5344CB8AC3E}">
        <p14:creationId xmlns:p14="http://schemas.microsoft.com/office/powerpoint/2010/main" val="101486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55A0A4-4BC7-6046-DC0C-FEB725A2F8D1}"/>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How do you define micro-credentials?</a:t>
            </a:r>
          </a:p>
        </p:txBody>
      </p:sp>
      <p:sp>
        <p:nvSpPr>
          <p:cNvPr id="29" name="Rectangle 2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t with solid fill">
            <a:extLst>
              <a:ext uri="{FF2B5EF4-FFF2-40B4-BE49-F238E27FC236}">
                <a16:creationId xmlns:a16="http://schemas.microsoft.com/office/drawing/2014/main" id="{E9D60C38-3629-7990-535B-A375B728A1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170732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6F9-3E57-9A55-DDFB-4D6961F7974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Micro-Credentials</a:t>
            </a:r>
          </a:p>
        </p:txBody>
      </p:sp>
      <p:graphicFrame>
        <p:nvGraphicFramePr>
          <p:cNvPr id="5" name="Content Placeholder 2">
            <a:extLst>
              <a:ext uri="{FF2B5EF4-FFF2-40B4-BE49-F238E27FC236}">
                <a16:creationId xmlns:a16="http://schemas.microsoft.com/office/drawing/2014/main" id="{6009CF45-972B-EB6C-9D84-B4EF6B9D2DC4}"/>
              </a:ext>
            </a:extLst>
          </p:cNvPr>
          <p:cNvGraphicFramePr>
            <a:graphicFrameLocks noGrp="1"/>
          </p:cNvGraphicFramePr>
          <p:nvPr>
            <p:ph idx="1"/>
            <p:extLst>
              <p:ext uri="{D42A27DB-BD31-4B8C-83A1-F6EECF244321}">
                <p14:modId xmlns:p14="http://schemas.microsoft.com/office/powerpoint/2010/main" val="27185272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27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481246-E3C8-9B84-68AA-39253D017F16}"/>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a:solidFill>
                  <a:srgbClr val="FFFFFF"/>
                </a:solidFill>
                <a:latin typeface="+mj-lt"/>
                <a:ea typeface="+mj-ea"/>
                <a:cs typeface="+mj-cs"/>
              </a:rPr>
              <a:t>Evaluating the Clinical Knowledge Micro-Credential with QM CPE</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7321BA6-5679-0ED0-F6AD-D1B99A55C32C}"/>
              </a:ext>
            </a:extLst>
          </p:cNvPr>
          <p:cNvSpPr>
            <a:spLocks noGrp="1"/>
          </p:cNvSpPr>
          <p:nvPr>
            <p:ph type="body" idx="1"/>
          </p:nvPr>
        </p:nvSpPr>
        <p:spPr>
          <a:xfrm>
            <a:off x="4285397" y="4960961"/>
            <a:ext cx="7055893" cy="1078054"/>
          </a:xfrm>
        </p:spPr>
        <p:txBody>
          <a:bodyPr vert="horz" lIns="91440" tIns="45720" rIns="91440" bIns="45720" rtlCol="0">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178708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C2F1C-E265-4EBE-EF2C-E0BA805E8E51}"/>
              </a:ext>
            </a:extLst>
          </p:cNvPr>
          <p:cNvSpPr>
            <a:spLocks noGrp="1"/>
          </p:cNvSpPr>
          <p:nvPr>
            <p:ph idx="1"/>
          </p:nvPr>
        </p:nvSpPr>
        <p:spPr>
          <a:xfrm>
            <a:off x="838200" y="1825625"/>
            <a:ext cx="10515600" cy="4894442"/>
          </a:xfrm>
        </p:spPr>
        <p:txBody>
          <a:bodyPr>
            <a:normAutofit fontScale="77500" lnSpcReduction="20000"/>
          </a:bodyPr>
          <a:lstStyle/>
          <a:p>
            <a:r>
              <a:rPr lang="en-US" dirty="0"/>
              <a:t>1.1	Instructions make clear how to get started and where to find various course 	components.</a:t>
            </a:r>
          </a:p>
          <a:p>
            <a:r>
              <a:rPr lang="en-US" dirty="0"/>
              <a:t>1.2	Learners are introduced to the purpose and structure of the course. </a:t>
            </a:r>
          </a:p>
          <a:p>
            <a:r>
              <a:rPr lang="en-US" dirty="0"/>
              <a:t>1.3	Etiquette expectations (sometimes called “netiquette”) for online discussions, 	email, and other forms of communication are stated clearly.</a:t>
            </a:r>
          </a:p>
          <a:p>
            <a:r>
              <a:rPr lang="en-US" dirty="0"/>
              <a:t>1.4	Course, institutional, or organizational policies with which the learner is expected 	to comply are clearly stated, or a link to current policies is provided.</a:t>
            </a:r>
          </a:p>
          <a:p>
            <a:r>
              <a:rPr lang="en-US" dirty="0"/>
              <a:t>1.5	Minimum technology requirements are clearly stated, and instructions for use are 	provided.</a:t>
            </a:r>
          </a:p>
          <a:p>
            <a:r>
              <a:rPr lang="en-US" dirty="0"/>
              <a:t>1.6	Prerequisite knowledge in the discipline and/or any required competencies are 	clearly stated.</a:t>
            </a:r>
          </a:p>
          <a:p>
            <a:r>
              <a:rPr lang="en-US" dirty="0"/>
              <a:t>1.7	Minimum technical skills expected of the learner are clearly stated.</a:t>
            </a:r>
          </a:p>
          <a:p>
            <a:r>
              <a:rPr lang="en-US" dirty="0"/>
              <a:t>1.8	The self-introduction by the instructor/facilitator is appropriate and available 	online.</a:t>
            </a:r>
          </a:p>
          <a:p>
            <a:r>
              <a:rPr lang="en-US" dirty="0"/>
              <a:t>1.9	Learners are asked to introduce themselves to fellow learners.</a:t>
            </a:r>
          </a:p>
          <a:p>
            <a:endParaRPr lang="en-US" dirty="0"/>
          </a:p>
        </p:txBody>
      </p:sp>
      <p:sp>
        <p:nvSpPr>
          <p:cNvPr id="5" name="Title 4">
            <a:extLst>
              <a:ext uri="{FF2B5EF4-FFF2-40B4-BE49-F238E27FC236}">
                <a16:creationId xmlns:a16="http://schemas.microsoft.com/office/drawing/2014/main" id="{39BC899B-0811-5862-BAED-73D32668F45B}"/>
              </a:ext>
            </a:extLst>
          </p:cNvPr>
          <p:cNvSpPr>
            <a:spLocks noGrp="1"/>
          </p:cNvSpPr>
          <p:nvPr>
            <p:ph type="title"/>
          </p:nvPr>
        </p:nvSpPr>
        <p:spPr>
          <a:xfrm>
            <a:off x="838200" y="365126"/>
            <a:ext cx="10515600" cy="859826"/>
          </a:xfrm>
        </p:spPr>
        <p:txBody>
          <a:bodyPr/>
          <a:lstStyle/>
          <a:p>
            <a:endParaRPr lang="en-US" dirty="0"/>
          </a:p>
        </p:txBody>
      </p:sp>
      <p:sp>
        <p:nvSpPr>
          <p:cNvPr id="6" name="Rectangle 5">
            <a:extLst>
              <a:ext uri="{FF2B5EF4-FFF2-40B4-BE49-F238E27FC236}">
                <a16:creationId xmlns:a16="http://schemas.microsoft.com/office/drawing/2014/main" id="{F59167A5-855C-F81A-60D8-E5C1F345D6A0}"/>
              </a:ext>
            </a:extLst>
          </p:cNvPr>
          <p:cNvSpPr/>
          <p:nvPr/>
        </p:nvSpPr>
        <p:spPr>
          <a:xfrm>
            <a:off x="0" y="0"/>
            <a:ext cx="12192000" cy="155275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7" name="Title 1">
            <a:extLst>
              <a:ext uri="{FF2B5EF4-FFF2-40B4-BE49-F238E27FC236}">
                <a16:creationId xmlns:a16="http://schemas.microsoft.com/office/drawing/2014/main" id="{A76A7283-EE27-B73F-93AB-994923885CFD}"/>
              </a:ext>
            </a:extLst>
          </p:cNvPr>
          <p:cNvSpPr txBox="1">
            <a:spLocks/>
          </p:cNvSpPr>
          <p:nvPr/>
        </p:nvSpPr>
        <p:spPr>
          <a:xfrm>
            <a:off x="838200" y="137933"/>
            <a:ext cx="10515600" cy="1414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Standard 1 The overall design of the course is made clear to the learner at the beginning of the course.</a:t>
            </a:r>
            <a:endParaRPr lang="en-US" sz="3200" b="1" dirty="0"/>
          </a:p>
        </p:txBody>
      </p:sp>
    </p:spTree>
    <p:extLst>
      <p:ext uri="{BB962C8B-B14F-4D97-AF65-F5344CB8AC3E}">
        <p14:creationId xmlns:p14="http://schemas.microsoft.com/office/powerpoint/2010/main" val="1319173871"/>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1109</TotalTime>
  <Words>5045</Words>
  <Application>Microsoft Office PowerPoint</Application>
  <PresentationFormat>Widescreen</PresentationFormat>
  <Paragraphs>381</Paragraphs>
  <Slides>55</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Office Theme</vt:lpstr>
      <vt:lpstr>Using the QM CPE Rubric to Develop Micro-Credentials</vt:lpstr>
      <vt:lpstr>Learning Objectives</vt:lpstr>
      <vt:lpstr>About our Program</vt:lpstr>
      <vt:lpstr>Continuing Education</vt:lpstr>
      <vt:lpstr>Structure Needed</vt:lpstr>
      <vt:lpstr>How do you define micro-credentials?</vt:lpstr>
      <vt:lpstr>Micro-Credentials</vt:lpstr>
      <vt:lpstr>Evaluating the Clinical Knowledge Micro-Credential with QM CPE</vt:lpstr>
      <vt:lpstr>PowerPoint Presentation</vt:lpstr>
      <vt:lpstr>PowerPoint Presentation</vt:lpstr>
      <vt:lpstr>Start Here &amp; Course Information</vt:lpstr>
      <vt:lpstr>PowerPoint Presentation</vt:lpstr>
      <vt:lpstr>Module 1, Week 1</vt:lpstr>
      <vt:lpstr>Standard 1 The overall design of the course is made clear to the learner at the beginning of the course.</vt:lpstr>
      <vt:lpstr>Fail</vt:lpstr>
      <vt:lpstr>PowerPoint Presentation</vt:lpstr>
      <vt:lpstr>Standard 2 Learning objectives or competencies describe what learners will be able to do upon completion of the course.</vt:lpstr>
      <vt:lpstr>Learning Objectives</vt:lpstr>
      <vt:lpstr>PowerPoint Presentation</vt:lpstr>
      <vt:lpstr>Learning Objectives</vt:lpstr>
      <vt:lpstr>PowerPoint Presentation</vt:lpstr>
      <vt:lpstr>PowerPoint Presentation</vt:lpstr>
      <vt:lpstr>Assessment Alignment</vt:lpstr>
      <vt:lpstr>PowerPoint Presentation</vt:lpstr>
      <vt:lpstr>Complete the Micro-Credential</vt:lpstr>
      <vt:lpstr>Standard 3 Assessment strategies are integral to the learning process and are designed to evaluate learner progress in achieving the stated learning objectives or mastering the competencies.</vt:lpstr>
      <vt:lpstr>Assessments</vt:lpstr>
      <vt:lpstr>PowerPoint Presentation</vt:lpstr>
      <vt:lpstr>PowerPoint Presentation</vt:lpstr>
      <vt:lpstr>Videos</vt:lpstr>
      <vt:lpstr>PowerPoint Presentation</vt:lpstr>
      <vt:lpstr>Readings &amp; Videos</vt:lpstr>
      <vt:lpstr>Standard 4 Instructional materials enable learners to achieve stated learning objectives or competencies.</vt:lpstr>
      <vt:lpstr>Optional Live Sessions</vt:lpstr>
      <vt:lpstr>Standard 5 Course activities facilitate and support learner interaction and engagement.</vt:lpstr>
      <vt:lpstr>Standard 5 Course activities facilitate and support learner interaction and engagement.</vt:lpstr>
      <vt:lpstr>Activities</vt:lpstr>
      <vt:lpstr>Standard 5 Course activities facilitate and support learner interaction and engagement.</vt:lpstr>
      <vt:lpstr>Fail</vt:lpstr>
      <vt:lpstr>Standard 6 Course technologies support learners’ achievement of course objectives or competencies.</vt:lpstr>
      <vt:lpstr>Standard 6 Course technologies support learners’ achievement of course objectives or competencies.</vt:lpstr>
      <vt:lpstr>Standard 6 Course technologies support learners’ achievement of course objectives or competencies.</vt:lpstr>
      <vt:lpstr>Standard 7 The course facilitates learner access to support services essential to learner success.</vt:lpstr>
      <vt:lpstr>Standard 7 The course facilitates learner access to support services essential to learner success.</vt:lpstr>
      <vt:lpstr>Institution Page on Blackboard</vt:lpstr>
      <vt:lpstr>Institution Page on Blackboard</vt:lpstr>
      <vt:lpstr>Standard 8 The course design reflects a commitment to accessibility and usability for all learners.</vt:lpstr>
      <vt:lpstr>Standard 8 The course design reflects a commitment to accessibility and usability for all learners.</vt:lpstr>
      <vt:lpstr>Course Navigation</vt:lpstr>
      <vt:lpstr>Standard 8 The course design reflects a commitment to accessibility and usability for all learners.</vt:lpstr>
      <vt:lpstr>Accessibility</vt:lpstr>
      <vt:lpstr>Standard 8 The course design reflects a commitment to accessibility and usability for all learners.</vt:lpstr>
      <vt:lpstr>Alternative Means of Access </vt:lpstr>
      <vt:lpstr>Lessons Learned</vt:lpstr>
      <vt:lpstr>Thank you</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Micro-Credentials</dc:title>
  <dc:creator>Kaufman,Melissa</dc:creator>
  <cp:lastModifiedBy>Kaufman,Melissa</cp:lastModifiedBy>
  <cp:revision>1</cp:revision>
  <dcterms:created xsi:type="dcterms:W3CDTF">2023-11-02T15:18:48Z</dcterms:created>
  <dcterms:modified xsi:type="dcterms:W3CDTF">2023-11-06T13:49:45Z</dcterms:modified>
</cp:coreProperties>
</file>