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60" r:id="rId6"/>
  </p:sldMasterIdLst>
  <p:notesMasterIdLst>
    <p:notesMasterId r:id="rId53"/>
  </p:notesMasterIdLst>
  <p:handoutMasterIdLst>
    <p:handoutMasterId r:id="rId54"/>
  </p:handoutMasterIdLst>
  <p:sldIdLst>
    <p:sldId id="256" r:id="rId7"/>
    <p:sldId id="279" r:id="rId8"/>
    <p:sldId id="261" r:id="rId9"/>
    <p:sldId id="329" r:id="rId10"/>
    <p:sldId id="294" r:id="rId11"/>
    <p:sldId id="260" r:id="rId12"/>
    <p:sldId id="339" r:id="rId13"/>
    <p:sldId id="340" r:id="rId14"/>
    <p:sldId id="262" r:id="rId15"/>
    <p:sldId id="341" r:id="rId16"/>
    <p:sldId id="344" r:id="rId17"/>
    <p:sldId id="372" r:id="rId18"/>
    <p:sldId id="330" r:id="rId19"/>
    <p:sldId id="297" r:id="rId20"/>
    <p:sldId id="345" r:id="rId21"/>
    <p:sldId id="320" r:id="rId22"/>
    <p:sldId id="302" r:id="rId23"/>
    <p:sldId id="349" r:id="rId24"/>
    <p:sldId id="303" r:id="rId25"/>
    <p:sldId id="347" r:id="rId26"/>
    <p:sldId id="346" r:id="rId27"/>
    <p:sldId id="348" r:id="rId28"/>
    <p:sldId id="350" r:id="rId29"/>
    <p:sldId id="371" r:id="rId30"/>
    <p:sldId id="376" r:id="rId31"/>
    <p:sldId id="351" r:id="rId32"/>
    <p:sldId id="353" r:id="rId33"/>
    <p:sldId id="354" r:id="rId34"/>
    <p:sldId id="359" r:id="rId35"/>
    <p:sldId id="360" r:id="rId36"/>
    <p:sldId id="358" r:id="rId37"/>
    <p:sldId id="362" r:id="rId38"/>
    <p:sldId id="361" r:id="rId39"/>
    <p:sldId id="373" r:id="rId40"/>
    <p:sldId id="377" r:id="rId41"/>
    <p:sldId id="366" r:id="rId42"/>
    <p:sldId id="364" r:id="rId43"/>
    <p:sldId id="365" r:id="rId44"/>
    <p:sldId id="367" r:id="rId45"/>
    <p:sldId id="368" r:id="rId46"/>
    <p:sldId id="369" r:id="rId47"/>
    <p:sldId id="370" r:id="rId48"/>
    <p:sldId id="374" r:id="rId49"/>
    <p:sldId id="378" r:id="rId50"/>
    <p:sldId id="379" r:id="rId51"/>
    <p:sldId id="259" r:id="rId52"/>
  </p:sldIdLst>
  <p:sldSz cx="9144000" cy="5143500" type="screen16x9"/>
  <p:notesSz cx="6858000" cy="9144000"/>
  <p:embeddedFontLst>
    <p:embeddedFont>
      <p:font typeface="ＭＳ Ｐゴシック" panose="020B0600070205080204" pitchFamily="34" charset="-128"/>
      <p:regular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sLwV95NRLEAciFyvbFJht5X6o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1B4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4" autoAdjust="0"/>
    <p:restoredTop sz="90462" autoAdjust="0"/>
  </p:normalViewPr>
  <p:slideViewPr>
    <p:cSldViewPr snapToGrid="0">
      <p:cViewPr>
        <p:scale>
          <a:sx n="100" d="100"/>
          <a:sy n="100" d="100"/>
        </p:scale>
        <p:origin x="80" y="492"/>
      </p:cViewPr>
      <p:guideLst>
        <p:guide orient="horz" pos="1620"/>
        <p:guide pos="2880"/>
      </p:guideLst>
    </p:cSldViewPr>
  </p:slideViewPr>
  <p:notesTextViewPr>
    <p:cViewPr>
      <p:scale>
        <a:sx n="1" d="1"/>
        <a:sy n="1" d="1"/>
      </p:scale>
      <p:origin x="0" y="0"/>
    </p:cViewPr>
  </p:notesTextViewPr>
  <p:notesViewPr>
    <p:cSldViewPr snapToGrid="0">
      <p:cViewPr varScale="1">
        <p:scale>
          <a:sx n="82" d="100"/>
          <a:sy n="82" d="100"/>
        </p:scale>
        <p:origin x="3100"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customschemas.google.com/relationships/presentationmetadata" Target="metadata"/><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F2B0FDD2-3DEC-4F7F-BA0F-61A15427EB26}">
      <dgm:prSet phldrT="[Text]" phldr="0" custT="1"/>
      <dgm:spPr/>
      <dgm:t>
        <a:bodyPr/>
        <a:lstStyle/>
        <a:p>
          <a:r>
            <a:rPr lang="en-US" sz="4000" dirty="0"/>
            <a:t>CoI</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custT="1"/>
      <dgm:spPr/>
      <dgm:t>
        <a:bodyPr/>
        <a:lstStyle/>
        <a:p>
          <a:r>
            <a:rPr lang="en-US" sz="4000" dirty="0"/>
            <a:t>RSI</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8A1AC563-D046-4252-8172-5B424159CAA2}">
      <dgm:prSet custT="1"/>
      <dgm:spPr>
        <a:solidFill>
          <a:schemeClr val="lt1"/>
        </a:solidFill>
      </dgm:spPr>
      <dgm:t>
        <a:bodyPr/>
        <a:lstStyle/>
        <a:p>
          <a:pPr>
            <a:buFont typeface="Arial" panose="020B0604020202020204" pitchFamily="34" charset="0"/>
            <a:buChar char="•"/>
          </a:pPr>
          <a:r>
            <a:rPr lang="en-US" sz="1600" dirty="0"/>
            <a:t>Course Design</a:t>
          </a:r>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A75B5837-A3B7-4016-BDA5-13A6FA3E29BD}">
      <dgm:prSet custT="1"/>
      <dgm:spPr>
        <a:solidFill>
          <a:schemeClr val="lt1"/>
        </a:solidFill>
      </dgm:spPr>
      <dgm:t>
        <a:bodyPr/>
        <a:lstStyle/>
        <a:p>
          <a:pPr>
            <a:buFont typeface="Arial" panose="020B0604020202020204" pitchFamily="34" charset="0"/>
            <a:buChar char="•"/>
          </a:pPr>
          <a:r>
            <a:rPr lang="en-US" sz="1200" dirty="0"/>
            <a:t>Predictable communication and feedback</a:t>
          </a:r>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custT="1"/>
      <dgm:spPr>
        <a:solidFill>
          <a:schemeClr val="lt1"/>
        </a:solidFill>
      </dgm:spPr>
      <dgm:t>
        <a:bodyPr/>
        <a:lstStyle/>
        <a:p>
          <a:pPr algn="ctr">
            <a:buSzPts val="1000"/>
            <a:buFont typeface="Symbol" panose="05050102010706020507" pitchFamily="18" charset="2"/>
            <a:buChar char=""/>
          </a:pPr>
          <a:r>
            <a:rPr lang="en-US" sz="1200" b="1" dirty="0"/>
            <a:t>1.2 </a:t>
          </a:r>
          <a:r>
            <a:rPr lang="en-US" sz="1200" dirty="0"/>
            <a:t>Build connections	</a:t>
          </a:r>
          <a:endParaRPr lang="en-US" sz="1200" b="1" dirty="0"/>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BC521231-1F1F-4762-95AA-B7D4248602D9}">
      <dgm:prSet custT="1"/>
      <dgm:spPr>
        <a:solidFill>
          <a:schemeClr val="lt1"/>
        </a:solidFill>
      </dgm:spPr>
      <dgm:t>
        <a:bodyPr/>
        <a:lstStyle/>
        <a:p>
          <a:pPr>
            <a:buFont typeface="Arial" panose="020B0604020202020204" pitchFamily="34" charset="0"/>
            <a:buChar char="•"/>
          </a:pPr>
          <a:r>
            <a:rPr lang="en-US" sz="1600" dirty="0"/>
            <a:t>Instruction</a:t>
          </a:r>
        </a:p>
      </dgm:t>
    </dgm:pt>
    <dgm:pt modelId="{FE847A98-C1D4-4C20-8AA0-669D9E4A0056}" type="parTrans" cxnId="{009B2B14-476D-42AC-A56E-1E3BF1BD2C20}">
      <dgm:prSet/>
      <dgm:spPr/>
      <dgm:t>
        <a:bodyPr/>
        <a:lstStyle/>
        <a:p>
          <a:endParaRPr lang="en-US"/>
        </a:p>
      </dgm:t>
    </dgm:pt>
    <dgm:pt modelId="{742AAC2E-F536-459A-BA88-ED1007F65AFE}" type="sibTrans" cxnId="{009B2B14-476D-42AC-A56E-1E3BF1BD2C20}">
      <dgm:prSet/>
      <dgm:spPr/>
      <dgm:t>
        <a:bodyPr/>
        <a:lstStyle/>
        <a:p>
          <a:endParaRPr lang="en-US"/>
        </a:p>
      </dgm:t>
    </dgm:pt>
    <dgm:pt modelId="{1CE25557-029D-4E3E-88E1-4C45509A1A61}">
      <dgm:prSet custT="1"/>
      <dgm:spPr>
        <a:solidFill>
          <a:schemeClr val="lt1"/>
        </a:solidFill>
      </dgm:spPr>
      <dgm:t>
        <a:bodyPr/>
        <a:lstStyle/>
        <a:p>
          <a:pPr>
            <a:buFont typeface="Arial" panose="020B0604020202020204" pitchFamily="34" charset="0"/>
            <a:buChar char="•"/>
          </a:pPr>
          <a:r>
            <a:rPr lang="en-US" sz="1600" dirty="0"/>
            <a:t>Facilitation</a:t>
          </a:r>
        </a:p>
      </dgm:t>
    </dgm:pt>
    <dgm:pt modelId="{366A7049-E89A-4968-A41A-AF717729EB6D}" type="parTrans" cxnId="{917A7D83-2A6E-4720-BBEC-A494857A0F86}">
      <dgm:prSet/>
      <dgm:spPr/>
      <dgm:t>
        <a:bodyPr/>
        <a:lstStyle/>
        <a:p>
          <a:endParaRPr lang="en-US"/>
        </a:p>
      </dgm:t>
    </dgm:pt>
    <dgm:pt modelId="{E7E41CF8-0ACD-461E-83EF-C4FB9A66BEE1}" type="sibTrans" cxnId="{917A7D83-2A6E-4720-BBEC-A494857A0F86}">
      <dgm:prSet/>
      <dgm:spPr/>
      <dgm:t>
        <a:bodyPr/>
        <a:lstStyle/>
        <a:p>
          <a:endParaRPr lang="en-US"/>
        </a:p>
      </dgm:t>
    </dgm:pt>
    <dgm:pt modelId="{D4C74B13-2DE5-432D-8867-F96A68C442FD}">
      <dgm:prSet custT="1"/>
      <dgm:spPr>
        <a:solidFill>
          <a:schemeClr val="lt1"/>
        </a:solidFill>
      </dgm:spPr>
      <dgm:t>
        <a:bodyPr/>
        <a:lstStyle/>
        <a:p>
          <a:pPr>
            <a:buFont typeface="Arial" panose="020B0604020202020204" pitchFamily="34" charset="0"/>
            <a:buChar char="•"/>
          </a:pPr>
          <a:r>
            <a:rPr lang="en-US" sz="1600" dirty="0"/>
            <a:t>Meaningful Feedback</a:t>
          </a:r>
        </a:p>
      </dgm:t>
    </dgm:pt>
    <dgm:pt modelId="{3DE78705-DD11-44BE-8987-1DE871F70012}" type="parTrans" cxnId="{F7336A25-A614-41FF-A315-09687D18395F}">
      <dgm:prSet/>
      <dgm:spPr/>
      <dgm:t>
        <a:bodyPr/>
        <a:lstStyle/>
        <a:p>
          <a:endParaRPr lang="en-US"/>
        </a:p>
      </dgm:t>
    </dgm:pt>
    <dgm:pt modelId="{27850FB2-2ACA-4D5B-AB7C-D8AD9CBB9E95}" type="sibTrans" cxnId="{F7336A25-A614-41FF-A315-09687D18395F}">
      <dgm:prSet/>
      <dgm:spPr/>
      <dgm:t>
        <a:bodyPr/>
        <a:lstStyle/>
        <a:p>
          <a:endParaRPr lang="en-US"/>
        </a:p>
      </dgm:t>
    </dgm:pt>
    <dgm:pt modelId="{BD238E7F-378F-42F6-8234-EA4EC5CBB670}">
      <dgm:prSet custT="1"/>
      <dgm:spPr>
        <a:solidFill>
          <a:schemeClr val="lt1"/>
        </a:solidFill>
      </dgm:spPr>
      <dgm:t>
        <a:bodyPr/>
        <a:lstStyle/>
        <a:p>
          <a:pPr>
            <a:buFont typeface="Arial" panose="020B0604020202020204" pitchFamily="34" charset="0"/>
            <a:buChar char="•"/>
          </a:pPr>
          <a:r>
            <a:rPr lang="en-US" sz="1200" dirty="0"/>
            <a:t>Instructor-initiated monitoring</a:t>
          </a:r>
        </a:p>
      </dgm:t>
    </dgm:pt>
    <dgm:pt modelId="{91780DDF-9EA0-440B-9A34-BBDB7F7C51B9}" type="parTrans" cxnId="{BDC709C9-9AB6-44D9-A278-5EA311C14ADB}">
      <dgm:prSet/>
      <dgm:spPr/>
      <dgm:t>
        <a:bodyPr/>
        <a:lstStyle/>
        <a:p>
          <a:endParaRPr lang="en-US"/>
        </a:p>
      </dgm:t>
    </dgm:pt>
    <dgm:pt modelId="{6EB3F8F3-7C49-41D2-8A96-ED0D389FE86E}" type="sibTrans" cxnId="{BDC709C9-9AB6-44D9-A278-5EA311C14ADB}">
      <dgm:prSet/>
      <dgm:spPr/>
      <dgm:t>
        <a:bodyPr/>
        <a:lstStyle/>
        <a:p>
          <a:endParaRPr lang="en-US"/>
        </a:p>
      </dgm:t>
    </dgm:pt>
    <dgm:pt modelId="{9376E5DB-8F30-4FFE-A769-3CF448AA8818}">
      <dgm:prSet custT="1"/>
      <dgm:spPr>
        <a:solidFill>
          <a:schemeClr val="lt1"/>
        </a:solidFill>
      </dgm:spPr>
      <dgm:t>
        <a:bodyPr/>
        <a:lstStyle/>
        <a:p>
          <a:pPr>
            <a:buFont typeface="Arial" panose="020B0604020202020204" pitchFamily="34" charset="0"/>
            <a:buChar char="•"/>
          </a:pPr>
          <a:r>
            <a:rPr lang="en-US" sz="1200" dirty="0"/>
            <a:t>Direct instruction, guidance, and facilitation</a:t>
          </a:r>
        </a:p>
      </dgm:t>
    </dgm:pt>
    <dgm:pt modelId="{F15E33CA-5A13-4525-84F8-6A845729D0A3}" type="parTrans" cxnId="{8D2942A0-75EE-4CEF-B043-A4312D860869}">
      <dgm:prSet/>
      <dgm:spPr/>
      <dgm:t>
        <a:bodyPr/>
        <a:lstStyle/>
        <a:p>
          <a:endParaRPr lang="en-US"/>
        </a:p>
      </dgm:t>
    </dgm:pt>
    <dgm:pt modelId="{28983AB7-08ED-4E0E-A07A-9AC8D283FE11}" type="sibTrans" cxnId="{8D2942A0-75EE-4CEF-B043-A4312D860869}">
      <dgm:prSet/>
      <dgm:spPr/>
      <dgm:t>
        <a:bodyPr/>
        <a:lstStyle/>
        <a:p>
          <a:endParaRPr lang="en-US"/>
        </a:p>
      </dgm:t>
    </dgm:pt>
    <dgm:pt modelId="{34C622E2-B494-4CCB-935A-D050AF3E7104}">
      <dgm:prSet custT="1"/>
      <dgm:spPr>
        <a:solidFill>
          <a:schemeClr val="lt1"/>
        </a:solidFill>
      </dgm:spPr>
      <dgm:t>
        <a:bodyPr/>
        <a:lstStyle/>
        <a:p>
          <a:pPr>
            <a:buFont typeface="Arial" panose="020B0604020202020204" pitchFamily="34" charset="0"/>
            <a:buChar char="•"/>
          </a:pPr>
          <a:r>
            <a:rPr lang="en-US" sz="1200" dirty="0"/>
            <a:t>Documented evidence</a:t>
          </a:r>
        </a:p>
      </dgm:t>
    </dgm:pt>
    <dgm:pt modelId="{1A86C307-2F93-44BD-8CD0-AF7EE98F5360}" type="parTrans" cxnId="{DE24B645-4001-47BB-8A82-58803DE4B737}">
      <dgm:prSet/>
      <dgm:spPr/>
      <dgm:t>
        <a:bodyPr/>
        <a:lstStyle/>
        <a:p>
          <a:endParaRPr lang="en-US"/>
        </a:p>
      </dgm:t>
    </dgm:pt>
    <dgm:pt modelId="{3EE6B550-EDA6-4BA8-9A33-4995B5946135}" type="sibTrans" cxnId="{DE24B645-4001-47BB-8A82-58803DE4B737}">
      <dgm:prSet/>
      <dgm:spPr/>
      <dgm:t>
        <a:bodyPr/>
        <a:lstStyle/>
        <a:p>
          <a:endParaRPr lang="en-US"/>
        </a:p>
      </dgm:t>
    </dgm:pt>
    <dgm:pt modelId="{D4F58B15-733F-47EF-9744-7AD8829277E0}">
      <dgm:prSet phldrT="[Text]" phldr="0" custT="1"/>
      <dgm:spPr>
        <a:solidFill>
          <a:schemeClr val="lt1"/>
        </a:solidFill>
      </dgm:spPr>
      <dgm:t>
        <a:bodyPr/>
        <a:lstStyle/>
        <a:p>
          <a:pPr algn="ctr">
            <a:buSzPts val="1000"/>
            <a:buFont typeface="Symbol" panose="05050102010706020507" pitchFamily="18" charset="2"/>
            <a:buChar char=""/>
          </a:pPr>
          <a:r>
            <a:rPr lang="en-US" sz="1200" b="1" dirty="0"/>
            <a:t>3.3-3.5 </a:t>
          </a:r>
          <a:r>
            <a:rPr lang="en-US" sz="1200" dirty="0"/>
            <a:t>Feedback for learning</a:t>
          </a:r>
          <a:endParaRPr lang="en-US" sz="1200" b="1" dirty="0"/>
        </a:p>
      </dgm:t>
    </dgm:pt>
    <dgm:pt modelId="{AC813114-BF2F-41EB-B7D2-43A2120A98BD}" type="parTrans" cxnId="{525BB7F5-9441-44B5-A148-B79E33DAC541}">
      <dgm:prSet/>
      <dgm:spPr/>
      <dgm:t>
        <a:bodyPr/>
        <a:lstStyle/>
        <a:p>
          <a:endParaRPr lang="en-US"/>
        </a:p>
      </dgm:t>
    </dgm:pt>
    <dgm:pt modelId="{545EF24C-24A4-44E5-87F3-EF839172F608}" type="sibTrans" cxnId="{525BB7F5-9441-44B5-A148-B79E33DAC541}">
      <dgm:prSet/>
      <dgm:spPr/>
      <dgm:t>
        <a:bodyPr/>
        <a:lstStyle/>
        <a:p>
          <a:endParaRPr lang="en-US"/>
        </a:p>
      </dgm:t>
    </dgm:pt>
    <dgm:pt modelId="{036133D2-BC49-463D-BE59-16F4E1FA2E41}">
      <dgm:prSet phldrT="[Text]" phldr="0" custT="1"/>
      <dgm:spPr>
        <a:solidFill>
          <a:schemeClr val="lt1"/>
        </a:solidFill>
      </dgm:spPr>
      <dgm:t>
        <a:bodyPr/>
        <a:lstStyle/>
        <a:p>
          <a:pPr algn="ctr">
            <a:buSzPts val="1000"/>
            <a:buFont typeface="Symbol" panose="05050102010706020507" pitchFamily="18" charset="2"/>
            <a:buChar char=""/>
          </a:pPr>
          <a:r>
            <a:rPr lang="en-US" sz="1200" b="1" dirty="0"/>
            <a:t>5.2 </a:t>
          </a:r>
          <a:r>
            <a:rPr lang="en-US" sz="1200" dirty="0"/>
            <a:t>Learner-instructor	</a:t>
          </a:r>
          <a:endParaRPr lang="en-US" sz="1200" b="1" dirty="0"/>
        </a:p>
      </dgm:t>
    </dgm:pt>
    <dgm:pt modelId="{9F9EB77B-A375-4D53-914F-0302474C54D1}" type="parTrans" cxnId="{FC15C275-65C9-4202-A574-7543FA09DDD9}">
      <dgm:prSet/>
      <dgm:spPr/>
      <dgm:t>
        <a:bodyPr/>
        <a:lstStyle/>
        <a:p>
          <a:endParaRPr lang="en-US"/>
        </a:p>
      </dgm:t>
    </dgm:pt>
    <dgm:pt modelId="{D70FBDC2-CE2A-4EE6-B288-E9D6D3E4F784}" type="sibTrans" cxnId="{FC15C275-65C9-4202-A574-7543FA09DDD9}">
      <dgm:prSet/>
      <dgm:spPr/>
      <dgm:t>
        <a:bodyPr/>
        <a:lstStyle/>
        <a:p>
          <a:endParaRPr lang="en-US"/>
        </a:p>
      </dgm:t>
    </dgm:pt>
    <dgm:pt modelId="{FDF59C5E-89FB-4D5C-BF43-CD2342148844}">
      <dgm:prSet phldrT="[Text]" phldr="0" custT="1"/>
      <dgm:spPr>
        <a:solidFill>
          <a:schemeClr val="lt1"/>
        </a:solidFill>
      </dgm:spPr>
      <dgm:t>
        <a:bodyPr/>
        <a:lstStyle/>
        <a:p>
          <a:pPr algn="ctr">
            <a:buSzPts val="1000"/>
            <a:buFont typeface="Symbol" panose="05050102010706020507" pitchFamily="18" charset="2"/>
            <a:buChar char=""/>
          </a:pPr>
          <a:r>
            <a:rPr lang="en-US" sz="1200" b="1" dirty="0"/>
            <a:t>5.3 </a:t>
          </a:r>
          <a:r>
            <a:rPr lang="en-US" sz="1200" dirty="0"/>
            <a:t>Time expectations	</a:t>
          </a:r>
          <a:endParaRPr lang="en-US" sz="1200" b="1" dirty="0"/>
        </a:p>
      </dgm:t>
    </dgm:pt>
    <dgm:pt modelId="{98D70CE1-6C4C-4F89-AEE5-1D7E2534CD32}" type="parTrans" cxnId="{6CE7769E-9229-4808-9A72-AA09D5DEFD9C}">
      <dgm:prSet/>
      <dgm:spPr/>
      <dgm:t>
        <a:bodyPr/>
        <a:lstStyle/>
        <a:p>
          <a:endParaRPr lang="en-US"/>
        </a:p>
      </dgm:t>
    </dgm:pt>
    <dgm:pt modelId="{A7D2790B-E8E8-43E5-9645-72CF1FCFAA39}" type="sibTrans" cxnId="{6CE7769E-9229-4808-9A72-AA09D5DEFD9C}">
      <dgm:prSet/>
      <dgm:spPr/>
      <dgm:t>
        <a:bodyPr/>
        <a:lstStyle/>
        <a:p>
          <a:endParaRPr lang="en-US"/>
        </a:p>
      </dgm:t>
    </dgm:pt>
    <dgm:pt modelId="{E7EA435E-DDE0-4A6D-B14F-7BF4682C6F85}">
      <dgm:prSet phldrT="[Text]" phldr="0" custT="1"/>
      <dgm:spPr>
        <a:solidFill>
          <a:schemeClr val="lt1"/>
        </a:solidFill>
      </dgm:spPr>
      <dgm:t>
        <a:bodyPr/>
        <a:lstStyle/>
        <a:p>
          <a:pPr algn="ctr">
            <a:buSzPts val="1000"/>
            <a:buFont typeface="Symbol" panose="05050102010706020507" pitchFamily="18" charset="2"/>
            <a:buChar char=""/>
          </a:pPr>
          <a:r>
            <a:rPr lang="en-US" sz="1200" b="1" dirty="0"/>
            <a:t>5.4 </a:t>
          </a:r>
          <a:r>
            <a:rPr lang="en-US" sz="1200" dirty="0"/>
            <a:t>Communication norms</a:t>
          </a:r>
          <a:endParaRPr lang="en-US" sz="1200" b="1" dirty="0"/>
        </a:p>
      </dgm:t>
    </dgm:pt>
    <dgm:pt modelId="{31BC749A-6B25-4961-9877-F7D044EC3109}" type="parTrans" cxnId="{F095BD7E-8DBF-4394-81D6-1518E8288B8F}">
      <dgm:prSet/>
      <dgm:spPr/>
      <dgm:t>
        <a:bodyPr/>
        <a:lstStyle/>
        <a:p>
          <a:endParaRPr lang="en-US"/>
        </a:p>
      </dgm:t>
    </dgm:pt>
    <dgm:pt modelId="{794AE92C-7681-429F-9F38-506E1711890D}" type="sibTrans" cxnId="{F095BD7E-8DBF-4394-81D6-1518E8288B8F}">
      <dgm:prSet/>
      <dgm:spPr/>
      <dgm:t>
        <a:bodyPr/>
        <a:lstStyle/>
        <a:p>
          <a:endParaRPr lang="en-US"/>
        </a:p>
      </dgm:t>
    </dgm:pt>
    <dgm:pt modelId="{A223AA4E-6ADF-4079-A775-90E5CADE5496}">
      <dgm:prSet phldrT="[Text]" phldr="0" custT="1"/>
      <dgm:spPr>
        <a:solidFill>
          <a:schemeClr val="lt1"/>
        </a:solidFill>
      </dgm:spPr>
      <dgm:t>
        <a:bodyPr/>
        <a:lstStyle/>
        <a:p>
          <a:pPr algn="ctr">
            <a:buSzPts val="1000"/>
            <a:buFont typeface="Symbol" panose="05050102010706020507" pitchFamily="18" charset="2"/>
            <a:buChar char=""/>
          </a:pPr>
          <a:r>
            <a:rPr lang="en-US" sz="1200" b="1" dirty="0"/>
            <a:t>6.1-6.3 </a:t>
          </a:r>
          <a:r>
            <a:rPr lang="en-US" sz="1200" dirty="0"/>
            <a:t>Purposeful Technology</a:t>
          </a:r>
          <a:endParaRPr lang="en-US" sz="1200" b="1" dirty="0"/>
        </a:p>
      </dgm:t>
    </dgm:pt>
    <dgm:pt modelId="{07D26280-3758-444D-8A4E-5035F62EB3BE}" type="parTrans" cxnId="{4392119F-E09F-452F-AC2A-58CB0D921418}">
      <dgm:prSet/>
      <dgm:spPr/>
      <dgm:t>
        <a:bodyPr/>
        <a:lstStyle/>
        <a:p>
          <a:endParaRPr lang="en-US"/>
        </a:p>
      </dgm:t>
    </dgm:pt>
    <dgm:pt modelId="{E83F5EA2-1E5A-4857-961B-E5B50B75F43A}" type="sibTrans" cxnId="{4392119F-E09F-452F-AC2A-58CB0D921418}">
      <dgm:prSet/>
      <dgm:spPr/>
      <dgm:t>
        <a:bodyPr/>
        <a:lstStyle/>
        <a:p>
          <a:endParaRPr lang="en-US"/>
        </a:p>
      </dgm:t>
    </dgm:pt>
    <dgm:pt modelId="{FCB245D1-CCFD-44A6-85AD-92E909DC02E6}">
      <dgm:prSet phldrT="[Text]" phldr="0" custT="1"/>
      <dgm:spPr/>
      <dgm:t>
        <a:bodyPr/>
        <a:lstStyle/>
        <a:p>
          <a:r>
            <a:rPr lang="en-US" sz="4400" dirty="0"/>
            <a:t>QM</a:t>
          </a:r>
          <a:endParaRPr lang="en-US" sz="1100" dirty="0"/>
        </a:p>
      </dgm:t>
    </dgm:pt>
    <dgm:pt modelId="{AE0E6C55-7C81-49B5-86FA-E8A1D0732F5A}" type="sibTrans" cxnId="{BBE0E0B8-4870-44B4-B035-4DCD200F539F}">
      <dgm:prSet/>
      <dgm:spPr/>
      <dgm:t>
        <a:bodyPr/>
        <a:lstStyle/>
        <a:p>
          <a:endParaRPr lang="en-US"/>
        </a:p>
      </dgm:t>
    </dgm:pt>
    <dgm:pt modelId="{77C14209-8F04-4731-96D6-493FD70D7059}" type="parTrans" cxnId="{BBE0E0B8-4870-44B4-B035-4DCD200F539F}">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0" presStyleCnt="3"/>
      <dgm:spPr/>
    </dgm:pt>
    <dgm:pt modelId="{4CE93A66-F324-40C2-8D95-B55F1ED5AE8C}" type="pres">
      <dgm:prSet presAssocID="{F2B0FDD2-3DEC-4F7F-BA0F-61A15427EB26}" presName="textNode" presStyleLbl="bgShp" presStyleIdx="0" presStyleCnt="3"/>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0492D83F-E0D1-460D-B6FA-6A91E1F01988}" type="pres">
      <dgm:prSet presAssocID="{8A1AC563-D046-4252-8172-5B424159CAA2}" presName="childNode" presStyleLbl="node1" presStyleIdx="0" presStyleCnt="14">
        <dgm:presLayoutVars>
          <dgm:bulletEnabled val="1"/>
        </dgm:presLayoutVars>
      </dgm:prSet>
      <dgm:spPr/>
    </dgm:pt>
    <dgm:pt modelId="{A2735CE9-411C-4485-9755-C474AADFB97C}" type="pres">
      <dgm:prSet presAssocID="{8A1AC563-D046-4252-8172-5B424159CAA2}" presName="aSpace2" presStyleCnt="0"/>
      <dgm:spPr/>
    </dgm:pt>
    <dgm:pt modelId="{B63775ED-EA23-4449-8BB7-713E6C36B494}" type="pres">
      <dgm:prSet presAssocID="{BC521231-1F1F-4762-95AA-B7D4248602D9}" presName="childNode" presStyleLbl="node1" presStyleIdx="1" presStyleCnt="14">
        <dgm:presLayoutVars>
          <dgm:bulletEnabled val="1"/>
        </dgm:presLayoutVars>
      </dgm:prSet>
      <dgm:spPr/>
    </dgm:pt>
    <dgm:pt modelId="{FF38A1F5-CF26-4AF0-ACFD-9E84DDC36AC0}" type="pres">
      <dgm:prSet presAssocID="{BC521231-1F1F-4762-95AA-B7D4248602D9}" presName="aSpace2" presStyleCnt="0"/>
      <dgm:spPr/>
    </dgm:pt>
    <dgm:pt modelId="{6817A11B-C063-4497-B070-FA5076CE4E8C}" type="pres">
      <dgm:prSet presAssocID="{1CE25557-029D-4E3E-88E1-4C45509A1A61}" presName="childNode" presStyleLbl="node1" presStyleIdx="2" presStyleCnt="14">
        <dgm:presLayoutVars>
          <dgm:bulletEnabled val="1"/>
        </dgm:presLayoutVars>
      </dgm:prSet>
      <dgm:spPr/>
    </dgm:pt>
    <dgm:pt modelId="{81357A84-FBBE-4426-9A3A-F802B09BAD1A}" type="pres">
      <dgm:prSet presAssocID="{1CE25557-029D-4E3E-88E1-4C45509A1A61}" presName="aSpace2" presStyleCnt="0"/>
      <dgm:spPr/>
    </dgm:pt>
    <dgm:pt modelId="{E97A48A6-D647-4798-B026-AC41DBA6CB0B}" type="pres">
      <dgm:prSet presAssocID="{D4C74B13-2DE5-432D-8867-F96A68C442FD}" presName="childNode" presStyleLbl="node1" presStyleIdx="3" presStyleCnt="14">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1" presStyleCnt="3"/>
      <dgm:spPr/>
    </dgm:pt>
    <dgm:pt modelId="{F9850829-22AC-4CBA-8ADA-FB0201AA54F0}" type="pres">
      <dgm:prSet presAssocID="{1147DAE5-BBAE-4B8F-A041-7971B8C2E3A1}" presName="textNode" presStyleLbl="bgShp" presStyleIdx="1" presStyleCnt="3"/>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4242C7B1-92A2-479B-BE67-6D3BCBBE0E3E}" type="pres">
      <dgm:prSet presAssocID="{A75B5837-A3B7-4016-BDA5-13A6FA3E29BD}" presName="childNode" presStyleLbl="node1" presStyleIdx="4" presStyleCnt="14">
        <dgm:presLayoutVars>
          <dgm:bulletEnabled val="1"/>
        </dgm:presLayoutVars>
      </dgm:prSet>
      <dgm:spPr/>
    </dgm:pt>
    <dgm:pt modelId="{D2767B97-00DB-44F1-9905-BF0A7AAEC96A}" type="pres">
      <dgm:prSet presAssocID="{A75B5837-A3B7-4016-BDA5-13A6FA3E29BD}" presName="aSpace2" presStyleCnt="0"/>
      <dgm:spPr/>
    </dgm:pt>
    <dgm:pt modelId="{C21F59B2-0BA9-4D04-A42E-1144D304B4A6}" type="pres">
      <dgm:prSet presAssocID="{BD238E7F-378F-42F6-8234-EA4EC5CBB670}" presName="childNode" presStyleLbl="node1" presStyleIdx="5" presStyleCnt="14">
        <dgm:presLayoutVars>
          <dgm:bulletEnabled val="1"/>
        </dgm:presLayoutVars>
      </dgm:prSet>
      <dgm:spPr/>
    </dgm:pt>
    <dgm:pt modelId="{06A2045D-2534-4A99-A2AA-32867796C19B}" type="pres">
      <dgm:prSet presAssocID="{BD238E7F-378F-42F6-8234-EA4EC5CBB670}" presName="aSpace2" presStyleCnt="0"/>
      <dgm:spPr/>
    </dgm:pt>
    <dgm:pt modelId="{046E548F-0BA5-45D9-8958-101DC9887D5F}" type="pres">
      <dgm:prSet presAssocID="{9376E5DB-8F30-4FFE-A769-3CF448AA8818}" presName="childNode" presStyleLbl="node1" presStyleIdx="6" presStyleCnt="14">
        <dgm:presLayoutVars>
          <dgm:bulletEnabled val="1"/>
        </dgm:presLayoutVars>
      </dgm:prSet>
      <dgm:spPr/>
    </dgm:pt>
    <dgm:pt modelId="{AFBCCFC3-DAF0-4DA3-AD1F-CCFC9235FD7A}" type="pres">
      <dgm:prSet presAssocID="{9376E5DB-8F30-4FFE-A769-3CF448AA8818}" presName="aSpace2" presStyleCnt="0"/>
      <dgm:spPr/>
    </dgm:pt>
    <dgm:pt modelId="{D72C50DB-0F78-40E3-84B3-6E65DB57E08F}" type="pres">
      <dgm:prSet presAssocID="{34C622E2-B494-4CCB-935A-D050AF3E7104}" presName="childNode" presStyleLbl="node1" presStyleIdx="7" presStyleCnt="14">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2" presStyleCnt="3" custLinFactNeighborX="38" custLinFactNeighborY="2406"/>
      <dgm:spPr/>
    </dgm:pt>
    <dgm:pt modelId="{A81AF011-65C2-4042-9CF7-1E95E00E8DD4}" type="pres">
      <dgm:prSet presAssocID="{FCB245D1-CCFD-44A6-85AD-92E909DC02E6}" presName="textNode" presStyleLbl="bgShp" presStyleIdx="2" presStyleCnt="3"/>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8" presStyleCnt="14" custScaleY="2000000" custLinFactY="-900000" custLinFactNeighborX="-493" custLinFactNeighborY="-975484">
        <dgm:presLayoutVars>
          <dgm:bulletEnabled val="1"/>
        </dgm:presLayoutVars>
      </dgm:prSet>
      <dgm:spPr/>
    </dgm:pt>
    <dgm:pt modelId="{A735058C-2A0E-4E33-A611-79922E33F611}" type="pres">
      <dgm:prSet presAssocID="{194BAEAE-8FCA-47AB-91D5-DB625FC220A7}" presName="aSpace2" presStyleCnt="0"/>
      <dgm:spPr/>
    </dgm:pt>
    <dgm:pt modelId="{A8242E88-20C8-4C83-B114-8FD4C29041E7}" type="pres">
      <dgm:prSet presAssocID="{D4F58B15-733F-47EF-9744-7AD8829277E0}" presName="childNode" presStyleLbl="node1" presStyleIdx="9" presStyleCnt="14" custScaleY="2000000" custLinFactY="-600000" custLinFactNeighborX="-248" custLinFactNeighborY="-698910">
        <dgm:presLayoutVars>
          <dgm:bulletEnabled val="1"/>
        </dgm:presLayoutVars>
      </dgm:prSet>
      <dgm:spPr/>
    </dgm:pt>
    <dgm:pt modelId="{FB0950B4-3890-4E4C-A247-DBBC6E6AAF88}" type="pres">
      <dgm:prSet presAssocID="{D4F58B15-733F-47EF-9744-7AD8829277E0}" presName="aSpace2" presStyleCnt="0"/>
      <dgm:spPr/>
    </dgm:pt>
    <dgm:pt modelId="{4D423C02-D6C3-4371-85F9-259714FE29F3}" type="pres">
      <dgm:prSet presAssocID="{036133D2-BC49-463D-BE59-16F4E1FA2E41}" presName="childNode" presStyleLbl="node1" presStyleIdx="10" presStyleCnt="14" custScaleY="2000000" custLinFactY="-346964" custLinFactNeighborX="144" custLinFactNeighborY="-400000">
        <dgm:presLayoutVars>
          <dgm:bulletEnabled val="1"/>
        </dgm:presLayoutVars>
      </dgm:prSet>
      <dgm:spPr/>
    </dgm:pt>
    <dgm:pt modelId="{B1AD3F29-7C6A-4739-9D62-FA3113A46392}" type="pres">
      <dgm:prSet presAssocID="{036133D2-BC49-463D-BE59-16F4E1FA2E41}" presName="aSpace2" presStyleCnt="0"/>
      <dgm:spPr/>
    </dgm:pt>
    <dgm:pt modelId="{38EF3AAF-CB7D-4E55-BAD9-08E209FD5FDD}" type="pres">
      <dgm:prSet presAssocID="{FDF59C5E-89FB-4D5C-BF43-CD2342148844}" presName="childNode" presStyleLbl="node1" presStyleIdx="11" presStyleCnt="14" custScaleY="2000000" custLinFactY="-89339" custLinFactNeighborY="-100000">
        <dgm:presLayoutVars>
          <dgm:bulletEnabled val="1"/>
        </dgm:presLayoutVars>
      </dgm:prSet>
      <dgm:spPr/>
    </dgm:pt>
    <dgm:pt modelId="{71899FEE-E13E-4242-BE1A-EA332274FC3C}" type="pres">
      <dgm:prSet presAssocID="{FDF59C5E-89FB-4D5C-BF43-CD2342148844}" presName="aSpace2" presStyleCnt="0"/>
      <dgm:spPr/>
    </dgm:pt>
    <dgm:pt modelId="{F4234030-091F-45DF-89DA-532A29DC2C52}" type="pres">
      <dgm:prSet presAssocID="{E7EA435E-DDE0-4A6D-B14F-7BF4682C6F85}" presName="childNode" presStyleLbl="node1" presStyleIdx="12" presStyleCnt="14" custScaleY="2000000" custLinFactY="207796" custLinFactNeighborX="247" custLinFactNeighborY="300000">
        <dgm:presLayoutVars>
          <dgm:bulletEnabled val="1"/>
        </dgm:presLayoutVars>
      </dgm:prSet>
      <dgm:spPr/>
    </dgm:pt>
    <dgm:pt modelId="{D5BDE8F1-49E8-40FC-B98F-4081F161CAE0}" type="pres">
      <dgm:prSet presAssocID="{E7EA435E-DDE0-4A6D-B14F-7BF4682C6F85}" presName="aSpace2" presStyleCnt="0"/>
      <dgm:spPr/>
    </dgm:pt>
    <dgm:pt modelId="{7C2E989C-BEA2-4699-8BA4-8F086D40906D}" type="pres">
      <dgm:prSet presAssocID="{A223AA4E-6ADF-4079-A775-90E5CADE5496}" presName="childNode" presStyleLbl="node1" presStyleIdx="13" presStyleCnt="14" custScaleY="2000000" custLinFactY="400000" custLinFactNeighborX="493" custLinFactNeighborY="441367">
        <dgm:presLayoutVars>
          <dgm:bulletEnabled val="1"/>
        </dgm:presLayoutVars>
      </dgm:prSet>
      <dgm:spPr/>
    </dgm:pt>
  </dgm:ptLst>
  <dgm:cxnLst>
    <dgm:cxn modelId="{17CCFD13-327A-472D-99A5-DBA626EC175F}" type="presOf" srcId="{D4F58B15-733F-47EF-9744-7AD8829277E0}" destId="{A8242E88-20C8-4C83-B114-8FD4C29041E7}" srcOrd="0" destOrd="0" presId="urn:microsoft.com/office/officeart/2005/8/layout/lProcess2"/>
    <dgm:cxn modelId="{009B2B14-476D-42AC-A56E-1E3BF1BD2C20}" srcId="{F2B0FDD2-3DEC-4F7F-BA0F-61A15427EB26}" destId="{BC521231-1F1F-4762-95AA-B7D4248602D9}" srcOrd="1" destOrd="0" parTransId="{FE847A98-C1D4-4C20-8AA0-669D9E4A0056}" sibTransId="{742AAC2E-F536-459A-BA88-ED1007F65AFE}"/>
    <dgm:cxn modelId="{5777F814-B023-4E5A-8BDA-6B83FDD5E7BA}" srcId="{FCB245D1-CCFD-44A6-85AD-92E909DC02E6}" destId="{194BAEAE-8FCA-47AB-91D5-DB625FC220A7}" srcOrd="0" destOrd="0" parTransId="{237DEC63-AAD4-4A17-8C30-5F73ACDCFB73}" sibTransId="{49E8ABDD-EA49-47A9-9B73-E60FD355A042}"/>
    <dgm:cxn modelId="{7FD9461F-CB34-41D5-8658-874244172A57}" srcId="{C043BCC4-A6BE-40D9-85EE-55ED20B925F2}" destId="{F2B0FDD2-3DEC-4F7F-BA0F-61A15427EB26}" srcOrd="0" destOrd="0" parTransId="{51B35D03-393F-4651-ADAC-0049261C1FAD}" sibTransId="{1940A746-C9FF-4C33-B388-DE6293EA1B9B}"/>
    <dgm:cxn modelId="{F7336A25-A614-41FF-A315-09687D18395F}" srcId="{F2B0FDD2-3DEC-4F7F-BA0F-61A15427EB26}" destId="{D4C74B13-2DE5-432D-8867-F96A68C442FD}" srcOrd="3" destOrd="0" parTransId="{3DE78705-DD11-44BE-8987-1DE871F70012}" sibTransId="{27850FB2-2ACA-4D5B-AB7C-D8AD9CBB9E95}"/>
    <dgm:cxn modelId="{BA0A162A-A74D-4FB7-AB7E-253216683211}" srcId="{F2B0FDD2-3DEC-4F7F-BA0F-61A15427EB26}" destId="{8A1AC563-D046-4252-8172-5B424159CAA2}" srcOrd="0" destOrd="0" parTransId="{EEF75053-45D8-4122-A5DE-32FAF5FA5CB3}" sibTransId="{4A0940D8-E1AF-4E27-9F91-2B85D32F6C62}"/>
    <dgm:cxn modelId="{7566A436-AE6D-405B-8FC1-E5D422AC72DF}" type="presOf" srcId="{194BAEAE-8FCA-47AB-91D5-DB625FC220A7}" destId="{47C8BC9E-E882-422E-8F63-D6FED55E012A}"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F5DA655B-381E-4339-A2D0-CD4B81291543}" type="presOf" srcId="{036133D2-BC49-463D-BE59-16F4E1FA2E41}" destId="{4D423C02-D6C3-4371-85F9-259714FE29F3}" srcOrd="0" destOrd="0" presId="urn:microsoft.com/office/officeart/2005/8/layout/lProcess2"/>
    <dgm:cxn modelId="{DE24B645-4001-47BB-8A82-58803DE4B737}" srcId="{1147DAE5-BBAE-4B8F-A041-7971B8C2E3A1}" destId="{34C622E2-B494-4CCB-935A-D050AF3E7104}" srcOrd="3" destOrd="0" parTransId="{1A86C307-2F93-44BD-8CD0-AF7EE98F5360}" sibTransId="{3EE6B550-EDA6-4BA8-9A33-4995B5946135}"/>
    <dgm:cxn modelId="{A92B8267-7850-4836-AD7D-5C5B5261B149}" type="presOf" srcId="{FCB245D1-CCFD-44A6-85AD-92E909DC02E6}" destId="{D9C0DA25-5F72-45D2-9122-B75BA38A8690}" srcOrd="0" destOrd="0" presId="urn:microsoft.com/office/officeart/2005/8/layout/lProcess2"/>
    <dgm:cxn modelId="{25C6B749-759A-49DD-B30A-0B2614D179CC}" type="presOf" srcId="{1CE25557-029D-4E3E-88E1-4C45509A1A61}" destId="{6817A11B-C063-4497-B070-FA5076CE4E8C}" srcOrd="0" destOrd="0" presId="urn:microsoft.com/office/officeart/2005/8/layout/lProcess2"/>
    <dgm:cxn modelId="{61EF424B-0CE5-407A-9A72-79592590D16A}" srcId="{1147DAE5-BBAE-4B8F-A041-7971B8C2E3A1}" destId="{A75B5837-A3B7-4016-BDA5-13A6FA3E29BD}" srcOrd="0" destOrd="0" parTransId="{BE8D5918-42F2-45B7-8F52-E187825A214E}" sibTransId="{312A2D91-35B8-476D-8612-9BF10A122327}"/>
    <dgm:cxn modelId="{E2FCAC6B-F281-4832-9639-2C6654C9FACF}" type="presOf" srcId="{BC521231-1F1F-4762-95AA-B7D4248602D9}" destId="{B63775ED-EA23-4449-8BB7-713E6C36B494}"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FC15C275-65C9-4202-A574-7543FA09DDD9}" srcId="{FCB245D1-CCFD-44A6-85AD-92E909DC02E6}" destId="{036133D2-BC49-463D-BE59-16F4E1FA2E41}" srcOrd="2" destOrd="0" parTransId="{9F9EB77B-A375-4D53-914F-0302474C54D1}" sibTransId="{D70FBDC2-CE2A-4EE6-B288-E9D6D3E4F784}"/>
    <dgm:cxn modelId="{F90AF858-EA35-45A6-8C28-63CF4B792716}" type="presOf" srcId="{D4C74B13-2DE5-432D-8867-F96A68C442FD}" destId="{E97A48A6-D647-4798-B026-AC41DBA6CB0B}" srcOrd="0" destOrd="0" presId="urn:microsoft.com/office/officeart/2005/8/layout/lProcess2"/>
    <dgm:cxn modelId="{F095BD7E-8DBF-4394-81D6-1518E8288B8F}" srcId="{FCB245D1-CCFD-44A6-85AD-92E909DC02E6}" destId="{E7EA435E-DDE0-4A6D-B14F-7BF4682C6F85}" srcOrd="4" destOrd="0" parTransId="{31BC749A-6B25-4961-9877-F7D044EC3109}" sibTransId="{794AE92C-7681-429F-9F38-506E1711890D}"/>
    <dgm:cxn modelId="{A3951883-35D4-4824-A6D7-1D115D97E0A2}" type="presOf" srcId="{FCB245D1-CCFD-44A6-85AD-92E909DC02E6}" destId="{A81AF011-65C2-4042-9CF7-1E95E00E8DD4}" srcOrd="1" destOrd="0" presId="urn:microsoft.com/office/officeart/2005/8/layout/lProcess2"/>
    <dgm:cxn modelId="{917A7D83-2A6E-4720-BBEC-A494857A0F86}" srcId="{F2B0FDD2-3DEC-4F7F-BA0F-61A15427EB26}" destId="{1CE25557-029D-4E3E-88E1-4C45509A1A61}" srcOrd="2" destOrd="0" parTransId="{366A7049-E89A-4968-A41A-AF717729EB6D}" sibTransId="{E7E41CF8-0ACD-461E-83EF-C4FB9A66BEE1}"/>
    <dgm:cxn modelId="{21301B89-04A3-440A-B1D0-893D0DCC192B}" type="presOf" srcId="{FDF59C5E-89FB-4D5C-BF43-CD2342148844}" destId="{38EF3AAF-CB7D-4E55-BAD9-08E209FD5FDD}" srcOrd="0" destOrd="0" presId="urn:microsoft.com/office/officeart/2005/8/layout/lProcess2"/>
    <dgm:cxn modelId="{CF79AA8B-0E6E-42F1-8D98-E3F16DB5B700}" srcId="{C043BCC4-A6BE-40D9-85EE-55ED20B925F2}" destId="{1147DAE5-BBAE-4B8F-A041-7971B8C2E3A1}" srcOrd="1" destOrd="0" parTransId="{3A6E5CB7-6C66-41BF-B940-CF11A75E1479}" sibTransId="{28605335-957D-44F7-BDDD-416E078F055A}"/>
    <dgm:cxn modelId="{3339208C-D182-499A-81C5-70A0258C66FD}" type="presOf" srcId="{F2B0FDD2-3DEC-4F7F-BA0F-61A15427EB26}" destId="{A0833F0E-9D0D-4C2C-AB6C-1168500F84C8}" srcOrd="0" destOrd="0" presId="urn:microsoft.com/office/officeart/2005/8/layout/lProcess2"/>
    <dgm:cxn modelId="{FE3F818C-EDDB-49A2-BA30-F9E290907E54}" type="presOf" srcId="{9376E5DB-8F30-4FFE-A769-3CF448AA8818}" destId="{046E548F-0BA5-45D9-8958-101DC9887D5F}" srcOrd="0" destOrd="0" presId="urn:microsoft.com/office/officeart/2005/8/layout/lProcess2"/>
    <dgm:cxn modelId="{6CE7769E-9229-4808-9A72-AA09D5DEFD9C}" srcId="{FCB245D1-CCFD-44A6-85AD-92E909DC02E6}" destId="{FDF59C5E-89FB-4D5C-BF43-CD2342148844}" srcOrd="3" destOrd="0" parTransId="{98D70CE1-6C4C-4F89-AEE5-1D7E2534CD32}" sibTransId="{A7D2790B-E8E8-43E5-9645-72CF1FCFAA39}"/>
    <dgm:cxn modelId="{4392119F-E09F-452F-AC2A-58CB0D921418}" srcId="{FCB245D1-CCFD-44A6-85AD-92E909DC02E6}" destId="{A223AA4E-6ADF-4079-A775-90E5CADE5496}" srcOrd="5" destOrd="0" parTransId="{07D26280-3758-444D-8A4E-5035F62EB3BE}" sibTransId="{E83F5EA2-1E5A-4857-961B-E5B50B75F43A}"/>
    <dgm:cxn modelId="{8D2942A0-75EE-4CEF-B043-A4312D860869}" srcId="{1147DAE5-BBAE-4B8F-A041-7971B8C2E3A1}" destId="{9376E5DB-8F30-4FFE-A769-3CF448AA8818}" srcOrd="2" destOrd="0" parTransId="{F15E33CA-5A13-4525-84F8-6A845729D0A3}" sibTransId="{28983AB7-08ED-4E0E-A07A-9AC8D283FE11}"/>
    <dgm:cxn modelId="{D03309A4-219D-41E6-84A1-25AD8D470F87}" type="presOf" srcId="{E7EA435E-DDE0-4A6D-B14F-7BF4682C6F85}" destId="{F4234030-091F-45DF-89DA-532A29DC2C52}" srcOrd="0" destOrd="0" presId="urn:microsoft.com/office/officeart/2005/8/layout/lProcess2"/>
    <dgm:cxn modelId="{FB4F77AA-6EEF-40A7-BA0A-9FA2F8416A72}" type="presOf" srcId="{1147DAE5-BBAE-4B8F-A041-7971B8C2E3A1}" destId="{FE7C5CA2-10F2-4753-98ED-E35B1A14CED8}" srcOrd="0" destOrd="0" presId="urn:microsoft.com/office/officeart/2005/8/layout/lProcess2"/>
    <dgm:cxn modelId="{BBE0E0B8-4870-44B4-B035-4DCD200F539F}" srcId="{C043BCC4-A6BE-40D9-85EE-55ED20B925F2}" destId="{FCB245D1-CCFD-44A6-85AD-92E909DC02E6}" srcOrd="2"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1345D4C8-CDC2-485D-BB64-26C6900C4F9C}" type="presOf" srcId="{34C622E2-B494-4CCB-935A-D050AF3E7104}" destId="{D72C50DB-0F78-40E3-84B3-6E65DB57E08F}" srcOrd="0" destOrd="0" presId="urn:microsoft.com/office/officeart/2005/8/layout/lProcess2"/>
    <dgm:cxn modelId="{BDC709C9-9AB6-44D9-A278-5EA311C14ADB}" srcId="{1147DAE5-BBAE-4B8F-A041-7971B8C2E3A1}" destId="{BD238E7F-378F-42F6-8234-EA4EC5CBB670}" srcOrd="1" destOrd="0" parTransId="{91780DDF-9EA0-440B-9A34-BBDB7F7C51B9}" sibTransId="{6EB3F8F3-7C49-41D2-8A96-ED0D389FE86E}"/>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49E9AE1-8E2E-4E22-8404-378053AFFFA8}" type="presOf" srcId="{A223AA4E-6ADF-4079-A775-90E5CADE5496}" destId="{7C2E989C-BEA2-4699-8BA4-8F086D40906D}" srcOrd="0" destOrd="0" presId="urn:microsoft.com/office/officeart/2005/8/layout/lProcess2"/>
    <dgm:cxn modelId="{EA93CCE8-AC0F-41CF-B9FF-945DA391919E}" type="presOf" srcId="{BD238E7F-378F-42F6-8234-EA4EC5CBB670}" destId="{C21F59B2-0BA9-4D04-A42E-1144D304B4A6}" srcOrd="0" destOrd="0" presId="urn:microsoft.com/office/officeart/2005/8/layout/lProcess2"/>
    <dgm:cxn modelId="{525BB7F5-9441-44B5-A148-B79E33DAC541}" srcId="{FCB245D1-CCFD-44A6-85AD-92E909DC02E6}" destId="{D4F58B15-733F-47EF-9744-7AD8829277E0}" srcOrd="1" destOrd="0" parTransId="{AC813114-BF2F-41EB-B7D2-43A2120A98BD}" sibTransId="{545EF24C-24A4-44E5-87F3-EF839172F608}"/>
    <dgm:cxn modelId="{5D2C4687-C4AB-4824-9211-2B78853F1FBB}" type="presParOf" srcId="{AEC369B3-DE02-4524-9D86-F149AE101B3D}" destId="{90A4117C-53B2-4CE8-B837-264DAE4D69C3}" srcOrd="0"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8FE493C6-CC2A-4D18-BCEF-246F8ADE8DE7}" type="presParOf" srcId="{DFDC90B6-F6B8-4AD5-BDEB-9BF28EAB22C4}" destId="{0492D83F-E0D1-460D-B6FA-6A91E1F01988}" srcOrd="0" destOrd="0" presId="urn:microsoft.com/office/officeart/2005/8/layout/lProcess2"/>
    <dgm:cxn modelId="{363D5268-881A-4579-9965-5110CAA7E867}" type="presParOf" srcId="{DFDC90B6-F6B8-4AD5-BDEB-9BF28EAB22C4}" destId="{A2735CE9-411C-4485-9755-C474AADFB97C}" srcOrd="1" destOrd="0" presId="urn:microsoft.com/office/officeart/2005/8/layout/lProcess2"/>
    <dgm:cxn modelId="{1D223F17-0363-4183-9803-1B70A24C03B3}" type="presParOf" srcId="{DFDC90B6-F6B8-4AD5-BDEB-9BF28EAB22C4}" destId="{B63775ED-EA23-4449-8BB7-713E6C36B494}" srcOrd="2" destOrd="0" presId="urn:microsoft.com/office/officeart/2005/8/layout/lProcess2"/>
    <dgm:cxn modelId="{087CA136-88C6-43DA-8DE0-BBE6A0B2D410}" type="presParOf" srcId="{DFDC90B6-F6B8-4AD5-BDEB-9BF28EAB22C4}" destId="{FF38A1F5-CF26-4AF0-ACFD-9E84DDC36AC0}" srcOrd="3" destOrd="0" presId="urn:microsoft.com/office/officeart/2005/8/layout/lProcess2"/>
    <dgm:cxn modelId="{A4F4E1E4-7358-42FC-958E-BC649FDDC0CD}" type="presParOf" srcId="{DFDC90B6-F6B8-4AD5-BDEB-9BF28EAB22C4}" destId="{6817A11B-C063-4497-B070-FA5076CE4E8C}" srcOrd="4" destOrd="0" presId="urn:microsoft.com/office/officeart/2005/8/layout/lProcess2"/>
    <dgm:cxn modelId="{2854E1ED-6AF1-4AE5-8F0C-31936B67E877}" type="presParOf" srcId="{DFDC90B6-F6B8-4AD5-BDEB-9BF28EAB22C4}" destId="{81357A84-FBBE-4426-9A3A-F802B09BAD1A}" srcOrd="5" destOrd="0" presId="urn:microsoft.com/office/officeart/2005/8/layout/lProcess2"/>
    <dgm:cxn modelId="{C6F9FA7E-4841-4860-A671-598CA90CCE97}" type="presParOf" srcId="{DFDC90B6-F6B8-4AD5-BDEB-9BF28EAB22C4}" destId="{E97A48A6-D647-4798-B026-AC41DBA6CB0B}" srcOrd="6" destOrd="0" presId="urn:microsoft.com/office/officeart/2005/8/layout/lProcess2"/>
    <dgm:cxn modelId="{6A9189E6-5C47-4C0D-9389-2AA56DF3DCEE}" type="presParOf" srcId="{AEC369B3-DE02-4524-9D86-F149AE101B3D}" destId="{33A12A2A-EB75-4251-819B-8DE4AB6C061E}" srcOrd="1" destOrd="0" presId="urn:microsoft.com/office/officeart/2005/8/layout/lProcess2"/>
    <dgm:cxn modelId="{7E21340C-CBA7-40B6-A1A1-D0B3A999B945}" type="presParOf" srcId="{AEC369B3-DE02-4524-9D86-F149AE101B3D}" destId="{271F8AFA-6DAF-4CD8-8C2C-EA39218FFC16}" srcOrd="2"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D371552C-E500-45C8-8E3A-75A8D2A4D7A1}" type="presParOf" srcId="{71389722-7EF7-496D-8446-EB5C5DCA07BD}" destId="{4242C7B1-92A2-479B-BE67-6D3BCBBE0E3E}" srcOrd="0" destOrd="0" presId="urn:microsoft.com/office/officeart/2005/8/layout/lProcess2"/>
    <dgm:cxn modelId="{A6985C29-7613-4A83-9CCC-C2A62C53F925}" type="presParOf" srcId="{71389722-7EF7-496D-8446-EB5C5DCA07BD}" destId="{D2767B97-00DB-44F1-9905-BF0A7AAEC96A}" srcOrd="1" destOrd="0" presId="urn:microsoft.com/office/officeart/2005/8/layout/lProcess2"/>
    <dgm:cxn modelId="{B6C8A269-0F7D-48CC-ACE4-C9714F300AE1}" type="presParOf" srcId="{71389722-7EF7-496D-8446-EB5C5DCA07BD}" destId="{C21F59B2-0BA9-4D04-A42E-1144D304B4A6}" srcOrd="2" destOrd="0" presId="urn:microsoft.com/office/officeart/2005/8/layout/lProcess2"/>
    <dgm:cxn modelId="{68725EE6-5D33-4AFF-8B12-4A43C7A7882C}" type="presParOf" srcId="{71389722-7EF7-496D-8446-EB5C5DCA07BD}" destId="{06A2045D-2534-4A99-A2AA-32867796C19B}" srcOrd="3" destOrd="0" presId="urn:microsoft.com/office/officeart/2005/8/layout/lProcess2"/>
    <dgm:cxn modelId="{E06EB9E2-F750-4F6D-9366-92F7B605B32F}" type="presParOf" srcId="{71389722-7EF7-496D-8446-EB5C5DCA07BD}" destId="{046E548F-0BA5-45D9-8958-101DC9887D5F}" srcOrd="4" destOrd="0" presId="urn:microsoft.com/office/officeart/2005/8/layout/lProcess2"/>
    <dgm:cxn modelId="{735B489B-5AFC-4CD2-9B48-7AC0EBE8BC93}" type="presParOf" srcId="{71389722-7EF7-496D-8446-EB5C5DCA07BD}" destId="{AFBCCFC3-DAF0-4DA3-AD1F-CCFC9235FD7A}" srcOrd="5" destOrd="0" presId="urn:microsoft.com/office/officeart/2005/8/layout/lProcess2"/>
    <dgm:cxn modelId="{BF5D490C-5D0C-44BD-B9DF-BAB8D2E92592}" type="presParOf" srcId="{71389722-7EF7-496D-8446-EB5C5DCA07BD}" destId="{D72C50DB-0F78-40E3-84B3-6E65DB57E08F}" srcOrd="6" destOrd="0" presId="urn:microsoft.com/office/officeart/2005/8/layout/lProcess2"/>
    <dgm:cxn modelId="{002DF6C0-A1A0-4796-8E67-E8E75ABADD15}" type="presParOf" srcId="{AEC369B3-DE02-4524-9D86-F149AE101B3D}" destId="{9AAD811C-CA87-4968-A1EC-DA2BB55B64DE}" srcOrd="3" destOrd="0" presId="urn:microsoft.com/office/officeart/2005/8/layout/lProcess2"/>
    <dgm:cxn modelId="{B8D3A031-60C4-490B-BA11-9C6CCCBE1CE6}" type="presParOf" srcId="{AEC369B3-DE02-4524-9D86-F149AE101B3D}" destId="{4DE0EC1B-302C-4BEC-B242-E1BE5B43E429}" srcOrd="4"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E35FDF27-B007-4BDA-9561-E5ACC75C95BF}" type="presParOf" srcId="{19DA653C-E74E-4B78-8BA6-6601F17001FC}" destId="{A735058C-2A0E-4E33-A611-79922E33F611}" srcOrd="1" destOrd="0" presId="urn:microsoft.com/office/officeart/2005/8/layout/lProcess2"/>
    <dgm:cxn modelId="{788AD49A-CC6B-47CA-8EB8-C353D435768A}" type="presParOf" srcId="{19DA653C-E74E-4B78-8BA6-6601F17001FC}" destId="{A8242E88-20C8-4C83-B114-8FD4C29041E7}" srcOrd="2" destOrd="0" presId="urn:microsoft.com/office/officeart/2005/8/layout/lProcess2"/>
    <dgm:cxn modelId="{730752E2-42F7-4D1C-BA51-ABB0C12A8E88}" type="presParOf" srcId="{19DA653C-E74E-4B78-8BA6-6601F17001FC}" destId="{FB0950B4-3890-4E4C-A247-DBBC6E6AAF88}" srcOrd="3" destOrd="0" presId="urn:microsoft.com/office/officeart/2005/8/layout/lProcess2"/>
    <dgm:cxn modelId="{D75918EF-264C-4D53-97D6-01BE3E809443}" type="presParOf" srcId="{19DA653C-E74E-4B78-8BA6-6601F17001FC}" destId="{4D423C02-D6C3-4371-85F9-259714FE29F3}" srcOrd="4" destOrd="0" presId="urn:microsoft.com/office/officeart/2005/8/layout/lProcess2"/>
    <dgm:cxn modelId="{96BD8530-072A-4E1B-A907-0D50F37D3A67}" type="presParOf" srcId="{19DA653C-E74E-4B78-8BA6-6601F17001FC}" destId="{B1AD3F29-7C6A-4739-9D62-FA3113A46392}" srcOrd="5" destOrd="0" presId="urn:microsoft.com/office/officeart/2005/8/layout/lProcess2"/>
    <dgm:cxn modelId="{ACA99CCC-0802-4873-8BD5-2629E3F55F69}" type="presParOf" srcId="{19DA653C-E74E-4B78-8BA6-6601F17001FC}" destId="{38EF3AAF-CB7D-4E55-BAD9-08E209FD5FDD}" srcOrd="6" destOrd="0" presId="urn:microsoft.com/office/officeart/2005/8/layout/lProcess2"/>
    <dgm:cxn modelId="{AD1EB9AD-0CF6-422E-86C3-CB7A8EC2E510}" type="presParOf" srcId="{19DA653C-E74E-4B78-8BA6-6601F17001FC}" destId="{71899FEE-E13E-4242-BE1A-EA332274FC3C}" srcOrd="7" destOrd="0" presId="urn:microsoft.com/office/officeart/2005/8/layout/lProcess2"/>
    <dgm:cxn modelId="{2BFAFFB5-A56E-4865-BE71-3AC7625017D5}" type="presParOf" srcId="{19DA653C-E74E-4B78-8BA6-6601F17001FC}" destId="{F4234030-091F-45DF-89DA-532A29DC2C52}" srcOrd="8" destOrd="0" presId="urn:microsoft.com/office/officeart/2005/8/layout/lProcess2"/>
    <dgm:cxn modelId="{F3441A71-2D9F-45B7-BD0B-DAE1C4D6B6EC}" type="presParOf" srcId="{19DA653C-E74E-4B78-8BA6-6601F17001FC}" destId="{D5BDE8F1-49E8-40FC-B98F-4081F161CAE0}" srcOrd="9" destOrd="0" presId="urn:microsoft.com/office/officeart/2005/8/layout/lProcess2"/>
    <dgm:cxn modelId="{737F8F66-D338-40B8-9990-33DFEA0498E4}" type="presParOf" srcId="{19DA653C-E74E-4B78-8BA6-6601F17001FC}" destId="{7C2E989C-BEA2-4699-8BA4-8F086D40906D}"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FCB245D1-CCFD-44A6-85AD-92E909DC02E6}">
      <dgm:prSet phldrT="[Text]" phldr="0" custT="1"/>
      <dgm:spPr/>
      <dgm:t>
        <a:bodyPr/>
        <a:lstStyle/>
        <a:p>
          <a:r>
            <a:rPr lang="en-US" sz="4400" dirty="0"/>
            <a:t>QM</a:t>
          </a:r>
          <a:endParaRPr lang="en-US" sz="1100" dirty="0"/>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custT="1"/>
      <dgm:spPr/>
      <dgm:t>
        <a:bodyPr/>
        <a:lstStyle/>
        <a:p>
          <a:r>
            <a:rPr lang="en-US" sz="4000" dirty="0"/>
            <a:t>CoI</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custT="1"/>
      <dgm:spPr/>
      <dgm:t>
        <a:bodyPr/>
        <a:lstStyle/>
        <a:p>
          <a:r>
            <a:rPr lang="en-US" sz="4000" dirty="0"/>
            <a:t>RSI</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8A1AC563-D046-4252-8172-5B424159CAA2}">
      <dgm:prSet custT="1"/>
      <dgm:spPr>
        <a:solidFill>
          <a:schemeClr val="lt1"/>
        </a:solidFill>
      </dgm:spPr>
      <dgm:t>
        <a:bodyPr/>
        <a:lstStyle/>
        <a:p>
          <a:pPr>
            <a:buFont typeface="Arial" panose="020B0604020202020204" pitchFamily="34" charset="0"/>
            <a:buChar char="•"/>
          </a:pPr>
          <a:r>
            <a:rPr lang="en-US" sz="1600" dirty="0"/>
            <a:t>Course Design</a:t>
          </a:r>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A75B5837-A3B7-4016-BDA5-13A6FA3E29BD}">
      <dgm:prSet custT="1"/>
      <dgm:spPr>
        <a:solidFill>
          <a:schemeClr val="lt1"/>
        </a:solidFill>
      </dgm:spPr>
      <dgm:t>
        <a:bodyPr/>
        <a:lstStyle/>
        <a:p>
          <a:pPr>
            <a:buFont typeface="Arial" panose="020B0604020202020204" pitchFamily="34" charset="0"/>
            <a:buChar char="•"/>
          </a:pPr>
          <a:r>
            <a:rPr lang="en-US" sz="1200" dirty="0"/>
            <a:t>Predictable communication and feedback</a:t>
          </a:r>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custT="1"/>
      <dgm:spPr>
        <a:solidFill>
          <a:schemeClr val="lt1"/>
        </a:solidFill>
      </dgm:spPr>
      <dgm:t>
        <a:bodyPr/>
        <a:lstStyle/>
        <a:p>
          <a:pPr algn="ctr">
            <a:buSzPts val="1000"/>
            <a:buFont typeface="Symbol" panose="05050102010706020507" pitchFamily="18" charset="2"/>
            <a:buChar char=""/>
          </a:pPr>
          <a:r>
            <a:rPr lang="en-US" sz="1200" b="1" dirty="0"/>
            <a:t>1.2 </a:t>
          </a:r>
          <a:r>
            <a:rPr lang="en-US" sz="1200" dirty="0"/>
            <a:t>Build connections	</a:t>
          </a:r>
          <a:endParaRPr lang="en-US" sz="1200" b="1" dirty="0"/>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BC521231-1F1F-4762-95AA-B7D4248602D9}">
      <dgm:prSet custT="1"/>
      <dgm:spPr>
        <a:solidFill>
          <a:schemeClr val="lt1"/>
        </a:solidFill>
      </dgm:spPr>
      <dgm:t>
        <a:bodyPr/>
        <a:lstStyle/>
        <a:p>
          <a:pPr>
            <a:buFont typeface="Arial" panose="020B0604020202020204" pitchFamily="34" charset="0"/>
            <a:buChar char="•"/>
          </a:pPr>
          <a:r>
            <a:rPr lang="en-US" sz="1600" dirty="0"/>
            <a:t>Instruction</a:t>
          </a:r>
        </a:p>
      </dgm:t>
    </dgm:pt>
    <dgm:pt modelId="{FE847A98-C1D4-4C20-8AA0-669D9E4A0056}" type="parTrans" cxnId="{009B2B14-476D-42AC-A56E-1E3BF1BD2C20}">
      <dgm:prSet/>
      <dgm:spPr/>
      <dgm:t>
        <a:bodyPr/>
        <a:lstStyle/>
        <a:p>
          <a:endParaRPr lang="en-US"/>
        </a:p>
      </dgm:t>
    </dgm:pt>
    <dgm:pt modelId="{742AAC2E-F536-459A-BA88-ED1007F65AFE}" type="sibTrans" cxnId="{009B2B14-476D-42AC-A56E-1E3BF1BD2C20}">
      <dgm:prSet/>
      <dgm:spPr/>
      <dgm:t>
        <a:bodyPr/>
        <a:lstStyle/>
        <a:p>
          <a:endParaRPr lang="en-US"/>
        </a:p>
      </dgm:t>
    </dgm:pt>
    <dgm:pt modelId="{1CE25557-029D-4E3E-88E1-4C45509A1A61}">
      <dgm:prSet custT="1"/>
      <dgm:spPr>
        <a:solidFill>
          <a:schemeClr val="lt1"/>
        </a:solidFill>
      </dgm:spPr>
      <dgm:t>
        <a:bodyPr/>
        <a:lstStyle/>
        <a:p>
          <a:pPr>
            <a:buFont typeface="Arial" panose="020B0604020202020204" pitchFamily="34" charset="0"/>
            <a:buChar char="•"/>
          </a:pPr>
          <a:r>
            <a:rPr lang="en-US" sz="1600" dirty="0"/>
            <a:t>Facilitation</a:t>
          </a:r>
        </a:p>
      </dgm:t>
    </dgm:pt>
    <dgm:pt modelId="{366A7049-E89A-4968-A41A-AF717729EB6D}" type="parTrans" cxnId="{917A7D83-2A6E-4720-BBEC-A494857A0F86}">
      <dgm:prSet/>
      <dgm:spPr/>
      <dgm:t>
        <a:bodyPr/>
        <a:lstStyle/>
        <a:p>
          <a:endParaRPr lang="en-US"/>
        </a:p>
      </dgm:t>
    </dgm:pt>
    <dgm:pt modelId="{E7E41CF8-0ACD-461E-83EF-C4FB9A66BEE1}" type="sibTrans" cxnId="{917A7D83-2A6E-4720-BBEC-A494857A0F86}">
      <dgm:prSet/>
      <dgm:spPr/>
      <dgm:t>
        <a:bodyPr/>
        <a:lstStyle/>
        <a:p>
          <a:endParaRPr lang="en-US"/>
        </a:p>
      </dgm:t>
    </dgm:pt>
    <dgm:pt modelId="{D4C74B13-2DE5-432D-8867-F96A68C442FD}">
      <dgm:prSet custT="1"/>
      <dgm:spPr>
        <a:solidFill>
          <a:schemeClr val="lt1"/>
        </a:solidFill>
      </dgm:spPr>
      <dgm:t>
        <a:bodyPr/>
        <a:lstStyle/>
        <a:p>
          <a:pPr>
            <a:buFont typeface="Arial" panose="020B0604020202020204" pitchFamily="34" charset="0"/>
            <a:buChar char="•"/>
          </a:pPr>
          <a:r>
            <a:rPr lang="en-US" sz="1600" dirty="0"/>
            <a:t>Meaningful Feedback</a:t>
          </a:r>
        </a:p>
      </dgm:t>
    </dgm:pt>
    <dgm:pt modelId="{3DE78705-DD11-44BE-8987-1DE871F70012}" type="parTrans" cxnId="{F7336A25-A614-41FF-A315-09687D18395F}">
      <dgm:prSet/>
      <dgm:spPr/>
      <dgm:t>
        <a:bodyPr/>
        <a:lstStyle/>
        <a:p>
          <a:endParaRPr lang="en-US"/>
        </a:p>
      </dgm:t>
    </dgm:pt>
    <dgm:pt modelId="{27850FB2-2ACA-4D5B-AB7C-D8AD9CBB9E95}" type="sibTrans" cxnId="{F7336A25-A614-41FF-A315-09687D18395F}">
      <dgm:prSet/>
      <dgm:spPr/>
      <dgm:t>
        <a:bodyPr/>
        <a:lstStyle/>
        <a:p>
          <a:endParaRPr lang="en-US"/>
        </a:p>
      </dgm:t>
    </dgm:pt>
    <dgm:pt modelId="{BD238E7F-378F-42F6-8234-EA4EC5CBB670}">
      <dgm:prSet custT="1"/>
      <dgm:spPr>
        <a:solidFill>
          <a:schemeClr val="lt1"/>
        </a:solidFill>
      </dgm:spPr>
      <dgm:t>
        <a:bodyPr/>
        <a:lstStyle/>
        <a:p>
          <a:pPr>
            <a:buFont typeface="Arial" panose="020B0604020202020204" pitchFamily="34" charset="0"/>
            <a:buChar char="•"/>
          </a:pPr>
          <a:r>
            <a:rPr lang="en-US" sz="1200" dirty="0"/>
            <a:t>Instructor-initiated monitoring</a:t>
          </a:r>
        </a:p>
      </dgm:t>
    </dgm:pt>
    <dgm:pt modelId="{91780DDF-9EA0-440B-9A34-BBDB7F7C51B9}" type="parTrans" cxnId="{BDC709C9-9AB6-44D9-A278-5EA311C14ADB}">
      <dgm:prSet/>
      <dgm:spPr/>
      <dgm:t>
        <a:bodyPr/>
        <a:lstStyle/>
        <a:p>
          <a:endParaRPr lang="en-US"/>
        </a:p>
      </dgm:t>
    </dgm:pt>
    <dgm:pt modelId="{6EB3F8F3-7C49-41D2-8A96-ED0D389FE86E}" type="sibTrans" cxnId="{BDC709C9-9AB6-44D9-A278-5EA311C14ADB}">
      <dgm:prSet/>
      <dgm:spPr/>
      <dgm:t>
        <a:bodyPr/>
        <a:lstStyle/>
        <a:p>
          <a:endParaRPr lang="en-US"/>
        </a:p>
      </dgm:t>
    </dgm:pt>
    <dgm:pt modelId="{9376E5DB-8F30-4FFE-A769-3CF448AA8818}">
      <dgm:prSet custT="1"/>
      <dgm:spPr>
        <a:solidFill>
          <a:schemeClr val="lt1"/>
        </a:solidFill>
      </dgm:spPr>
      <dgm:t>
        <a:bodyPr/>
        <a:lstStyle/>
        <a:p>
          <a:pPr>
            <a:buFont typeface="Arial" panose="020B0604020202020204" pitchFamily="34" charset="0"/>
            <a:buChar char="•"/>
          </a:pPr>
          <a:r>
            <a:rPr lang="en-US" sz="1200" dirty="0"/>
            <a:t>Direct instruction, guidance, and facilitation</a:t>
          </a:r>
        </a:p>
      </dgm:t>
    </dgm:pt>
    <dgm:pt modelId="{F15E33CA-5A13-4525-84F8-6A845729D0A3}" type="parTrans" cxnId="{8D2942A0-75EE-4CEF-B043-A4312D860869}">
      <dgm:prSet/>
      <dgm:spPr/>
      <dgm:t>
        <a:bodyPr/>
        <a:lstStyle/>
        <a:p>
          <a:endParaRPr lang="en-US"/>
        </a:p>
      </dgm:t>
    </dgm:pt>
    <dgm:pt modelId="{28983AB7-08ED-4E0E-A07A-9AC8D283FE11}" type="sibTrans" cxnId="{8D2942A0-75EE-4CEF-B043-A4312D860869}">
      <dgm:prSet/>
      <dgm:spPr/>
      <dgm:t>
        <a:bodyPr/>
        <a:lstStyle/>
        <a:p>
          <a:endParaRPr lang="en-US"/>
        </a:p>
      </dgm:t>
    </dgm:pt>
    <dgm:pt modelId="{34C622E2-B494-4CCB-935A-D050AF3E7104}">
      <dgm:prSet custT="1"/>
      <dgm:spPr>
        <a:solidFill>
          <a:schemeClr val="lt1"/>
        </a:solidFill>
      </dgm:spPr>
      <dgm:t>
        <a:bodyPr/>
        <a:lstStyle/>
        <a:p>
          <a:pPr>
            <a:buFont typeface="Arial" panose="020B0604020202020204" pitchFamily="34" charset="0"/>
            <a:buChar char="•"/>
          </a:pPr>
          <a:r>
            <a:rPr lang="en-US" sz="1200" dirty="0"/>
            <a:t>Documented evidence</a:t>
          </a:r>
        </a:p>
      </dgm:t>
    </dgm:pt>
    <dgm:pt modelId="{1A86C307-2F93-44BD-8CD0-AF7EE98F5360}" type="parTrans" cxnId="{DE24B645-4001-47BB-8A82-58803DE4B737}">
      <dgm:prSet/>
      <dgm:spPr/>
      <dgm:t>
        <a:bodyPr/>
        <a:lstStyle/>
        <a:p>
          <a:endParaRPr lang="en-US"/>
        </a:p>
      </dgm:t>
    </dgm:pt>
    <dgm:pt modelId="{3EE6B550-EDA6-4BA8-9A33-4995B5946135}" type="sibTrans" cxnId="{DE24B645-4001-47BB-8A82-58803DE4B737}">
      <dgm:prSet/>
      <dgm:spPr/>
      <dgm:t>
        <a:bodyPr/>
        <a:lstStyle/>
        <a:p>
          <a:endParaRPr lang="en-US"/>
        </a:p>
      </dgm:t>
    </dgm:pt>
    <dgm:pt modelId="{D4F58B15-733F-47EF-9744-7AD8829277E0}">
      <dgm:prSet phldrT="[Text]" phldr="0" custT="1"/>
      <dgm:spPr>
        <a:solidFill>
          <a:schemeClr val="lt1"/>
        </a:solidFill>
      </dgm:spPr>
      <dgm:t>
        <a:bodyPr/>
        <a:lstStyle/>
        <a:p>
          <a:pPr algn="ctr">
            <a:buSzPts val="1000"/>
            <a:buFont typeface="Symbol" panose="05050102010706020507" pitchFamily="18" charset="2"/>
            <a:buChar char=""/>
          </a:pPr>
          <a:r>
            <a:rPr lang="en-US" sz="1200" b="1" dirty="0"/>
            <a:t>3.4, 3.5 </a:t>
          </a:r>
          <a:r>
            <a:rPr lang="en-US" sz="1200" dirty="0"/>
            <a:t>Feedback and Varied Feedback</a:t>
          </a:r>
          <a:endParaRPr lang="en-US" sz="1200" b="1" dirty="0"/>
        </a:p>
      </dgm:t>
    </dgm:pt>
    <dgm:pt modelId="{AC813114-BF2F-41EB-B7D2-43A2120A98BD}" type="parTrans" cxnId="{525BB7F5-9441-44B5-A148-B79E33DAC541}">
      <dgm:prSet/>
      <dgm:spPr/>
      <dgm:t>
        <a:bodyPr/>
        <a:lstStyle/>
        <a:p>
          <a:endParaRPr lang="en-US"/>
        </a:p>
      </dgm:t>
    </dgm:pt>
    <dgm:pt modelId="{545EF24C-24A4-44E5-87F3-EF839172F608}" type="sibTrans" cxnId="{525BB7F5-9441-44B5-A148-B79E33DAC541}">
      <dgm:prSet/>
      <dgm:spPr/>
      <dgm:t>
        <a:bodyPr/>
        <a:lstStyle/>
        <a:p>
          <a:endParaRPr lang="en-US"/>
        </a:p>
      </dgm:t>
    </dgm:pt>
    <dgm:pt modelId="{036133D2-BC49-463D-BE59-16F4E1FA2E41}">
      <dgm:prSet phldrT="[Text]" phldr="0" custT="1"/>
      <dgm:spPr>
        <a:solidFill>
          <a:schemeClr val="lt1"/>
        </a:solidFill>
      </dgm:spPr>
      <dgm:t>
        <a:bodyPr/>
        <a:lstStyle/>
        <a:p>
          <a:pPr algn="ctr">
            <a:buSzPts val="1000"/>
            <a:buFont typeface="Symbol" panose="05050102010706020507" pitchFamily="18" charset="2"/>
            <a:buChar char=""/>
          </a:pPr>
          <a:r>
            <a:rPr lang="en-US" sz="1200" b="1" dirty="0"/>
            <a:t>5.2 </a:t>
          </a:r>
          <a:r>
            <a:rPr lang="en-US" sz="1200" dirty="0"/>
            <a:t>Active Learning</a:t>
          </a:r>
          <a:endParaRPr lang="en-US" sz="1200" b="1" dirty="0"/>
        </a:p>
      </dgm:t>
    </dgm:pt>
    <dgm:pt modelId="{9F9EB77B-A375-4D53-914F-0302474C54D1}" type="parTrans" cxnId="{FC15C275-65C9-4202-A574-7543FA09DDD9}">
      <dgm:prSet/>
      <dgm:spPr/>
      <dgm:t>
        <a:bodyPr/>
        <a:lstStyle/>
        <a:p>
          <a:endParaRPr lang="en-US"/>
        </a:p>
      </dgm:t>
    </dgm:pt>
    <dgm:pt modelId="{D70FBDC2-CE2A-4EE6-B288-E9D6D3E4F784}" type="sibTrans" cxnId="{FC15C275-65C9-4202-A574-7543FA09DDD9}">
      <dgm:prSet/>
      <dgm:spPr/>
      <dgm:t>
        <a:bodyPr/>
        <a:lstStyle/>
        <a:p>
          <a:endParaRPr lang="en-US"/>
        </a:p>
      </dgm:t>
    </dgm:pt>
    <dgm:pt modelId="{FDF59C5E-89FB-4D5C-BF43-CD2342148844}">
      <dgm:prSet phldrT="[Text]" phldr="0" custT="1"/>
      <dgm:spPr>
        <a:solidFill>
          <a:schemeClr val="lt1"/>
        </a:solidFill>
      </dgm:spPr>
      <dgm:t>
        <a:bodyPr/>
        <a:lstStyle/>
        <a:p>
          <a:pPr algn="ctr">
            <a:buSzPts val="1000"/>
            <a:buFont typeface="Symbol" panose="05050102010706020507" pitchFamily="18" charset="2"/>
            <a:buChar char=""/>
          </a:pPr>
          <a:r>
            <a:rPr lang="en-US" sz="1200" b="1" dirty="0"/>
            <a:t>5.3 </a:t>
          </a:r>
          <a:r>
            <a:rPr lang="en-US" sz="1200" dirty="0"/>
            <a:t>Interactions</a:t>
          </a:r>
          <a:endParaRPr lang="en-US" sz="1200" b="1" dirty="0"/>
        </a:p>
      </dgm:t>
    </dgm:pt>
    <dgm:pt modelId="{98D70CE1-6C4C-4F89-AEE5-1D7E2534CD32}" type="parTrans" cxnId="{6CE7769E-9229-4808-9A72-AA09D5DEFD9C}">
      <dgm:prSet/>
      <dgm:spPr/>
      <dgm:t>
        <a:bodyPr/>
        <a:lstStyle/>
        <a:p>
          <a:endParaRPr lang="en-US"/>
        </a:p>
      </dgm:t>
    </dgm:pt>
    <dgm:pt modelId="{A7D2790B-E8E8-43E5-9645-72CF1FCFAA39}" type="sibTrans" cxnId="{6CE7769E-9229-4808-9A72-AA09D5DEFD9C}">
      <dgm:prSet/>
      <dgm:spPr/>
      <dgm:t>
        <a:bodyPr/>
        <a:lstStyle/>
        <a:p>
          <a:endParaRPr lang="en-US"/>
        </a:p>
      </dgm:t>
    </dgm:pt>
    <dgm:pt modelId="{A223AA4E-6ADF-4079-A775-90E5CADE5496}">
      <dgm:prSet phldrT="[Text]" phldr="0" custT="1"/>
      <dgm:spPr>
        <a:solidFill>
          <a:schemeClr val="lt1"/>
        </a:solidFill>
      </dgm:spPr>
      <dgm:t>
        <a:bodyPr/>
        <a:lstStyle/>
        <a:p>
          <a:pPr algn="ctr">
            <a:buSzPts val="1000"/>
            <a:buFont typeface="Symbol" panose="05050102010706020507" pitchFamily="18" charset="2"/>
            <a:buChar char=""/>
          </a:pPr>
          <a:r>
            <a:rPr lang="en-US" sz="1200" b="1" dirty="0"/>
            <a:t>6.1-6.3 </a:t>
          </a:r>
          <a:r>
            <a:rPr lang="en-US" sz="1200" dirty="0"/>
            <a:t>Purposeful Technology</a:t>
          </a:r>
          <a:endParaRPr lang="en-US" sz="1200" b="1" dirty="0"/>
        </a:p>
      </dgm:t>
    </dgm:pt>
    <dgm:pt modelId="{07D26280-3758-444D-8A4E-5035F62EB3BE}" type="parTrans" cxnId="{4392119F-E09F-452F-AC2A-58CB0D921418}">
      <dgm:prSet/>
      <dgm:spPr/>
      <dgm:t>
        <a:bodyPr/>
        <a:lstStyle/>
        <a:p>
          <a:endParaRPr lang="en-US"/>
        </a:p>
      </dgm:t>
    </dgm:pt>
    <dgm:pt modelId="{E83F5EA2-1E5A-4857-961B-E5B50B75F43A}" type="sibTrans" cxnId="{4392119F-E09F-452F-AC2A-58CB0D921418}">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0" presStyleCnt="3"/>
      <dgm:spPr/>
    </dgm:pt>
    <dgm:pt modelId="{4CE93A66-F324-40C2-8D95-B55F1ED5AE8C}" type="pres">
      <dgm:prSet presAssocID="{F2B0FDD2-3DEC-4F7F-BA0F-61A15427EB26}" presName="textNode" presStyleLbl="bgShp" presStyleIdx="0" presStyleCnt="3"/>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0492D83F-E0D1-460D-B6FA-6A91E1F01988}" type="pres">
      <dgm:prSet presAssocID="{8A1AC563-D046-4252-8172-5B424159CAA2}" presName="childNode" presStyleLbl="node1" presStyleIdx="0" presStyleCnt="13">
        <dgm:presLayoutVars>
          <dgm:bulletEnabled val="1"/>
        </dgm:presLayoutVars>
      </dgm:prSet>
      <dgm:spPr/>
    </dgm:pt>
    <dgm:pt modelId="{A2735CE9-411C-4485-9755-C474AADFB97C}" type="pres">
      <dgm:prSet presAssocID="{8A1AC563-D046-4252-8172-5B424159CAA2}" presName="aSpace2" presStyleCnt="0"/>
      <dgm:spPr/>
    </dgm:pt>
    <dgm:pt modelId="{B63775ED-EA23-4449-8BB7-713E6C36B494}" type="pres">
      <dgm:prSet presAssocID="{BC521231-1F1F-4762-95AA-B7D4248602D9}" presName="childNode" presStyleLbl="node1" presStyleIdx="1" presStyleCnt="13">
        <dgm:presLayoutVars>
          <dgm:bulletEnabled val="1"/>
        </dgm:presLayoutVars>
      </dgm:prSet>
      <dgm:spPr/>
    </dgm:pt>
    <dgm:pt modelId="{FF38A1F5-CF26-4AF0-ACFD-9E84DDC36AC0}" type="pres">
      <dgm:prSet presAssocID="{BC521231-1F1F-4762-95AA-B7D4248602D9}" presName="aSpace2" presStyleCnt="0"/>
      <dgm:spPr/>
    </dgm:pt>
    <dgm:pt modelId="{6817A11B-C063-4497-B070-FA5076CE4E8C}" type="pres">
      <dgm:prSet presAssocID="{1CE25557-029D-4E3E-88E1-4C45509A1A61}" presName="childNode" presStyleLbl="node1" presStyleIdx="2" presStyleCnt="13">
        <dgm:presLayoutVars>
          <dgm:bulletEnabled val="1"/>
        </dgm:presLayoutVars>
      </dgm:prSet>
      <dgm:spPr/>
    </dgm:pt>
    <dgm:pt modelId="{81357A84-FBBE-4426-9A3A-F802B09BAD1A}" type="pres">
      <dgm:prSet presAssocID="{1CE25557-029D-4E3E-88E1-4C45509A1A61}" presName="aSpace2" presStyleCnt="0"/>
      <dgm:spPr/>
    </dgm:pt>
    <dgm:pt modelId="{E97A48A6-D647-4798-B026-AC41DBA6CB0B}" type="pres">
      <dgm:prSet presAssocID="{D4C74B13-2DE5-432D-8867-F96A68C442FD}" presName="childNode" presStyleLbl="node1" presStyleIdx="3" presStyleCnt="13">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1" presStyleCnt="3"/>
      <dgm:spPr/>
    </dgm:pt>
    <dgm:pt modelId="{F9850829-22AC-4CBA-8ADA-FB0201AA54F0}" type="pres">
      <dgm:prSet presAssocID="{1147DAE5-BBAE-4B8F-A041-7971B8C2E3A1}" presName="textNode" presStyleLbl="bgShp" presStyleIdx="1" presStyleCnt="3"/>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4242C7B1-92A2-479B-BE67-6D3BCBBE0E3E}" type="pres">
      <dgm:prSet presAssocID="{A75B5837-A3B7-4016-BDA5-13A6FA3E29BD}" presName="childNode" presStyleLbl="node1" presStyleIdx="4" presStyleCnt="13">
        <dgm:presLayoutVars>
          <dgm:bulletEnabled val="1"/>
        </dgm:presLayoutVars>
      </dgm:prSet>
      <dgm:spPr/>
    </dgm:pt>
    <dgm:pt modelId="{D2767B97-00DB-44F1-9905-BF0A7AAEC96A}" type="pres">
      <dgm:prSet presAssocID="{A75B5837-A3B7-4016-BDA5-13A6FA3E29BD}" presName="aSpace2" presStyleCnt="0"/>
      <dgm:spPr/>
    </dgm:pt>
    <dgm:pt modelId="{C21F59B2-0BA9-4D04-A42E-1144D304B4A6}" type="pres">
      <dgm:prSet presAssocID="{BD238E7F-378F-42F6-8234-EA4EC5CBB670}" presName="childNode" presStyleLbl="node1" presStyleIdx="5" presStyleCnt="13">
        <dgm:presLayoutVars>
          <dgm:bulletEnabled val="1"/>
        </dgm:presLayoutVars>
      </dgm:prSet>
      <dgm:spPr/>
    </dgm:pt>
    <dgm:pt modelId="{06A2045D-2534-4A99-A2AA-32867796C19B}" type="pres">
      <dgm:prSet presAssocID="{BD238E7F-378F-42F6-8234-EA4EC5CBB670}" presName="aSpace2" presStyleCnt="0"/>
      <dgm:spPr/>
    </dgm:pt>
    <dgm:pt modelId="{046E548F-0BA5-45D9-8958-101DC9887D5F}" type="pres">
      <dgm:prSet presAssocID="{9376E5DB-8F30-4FFE-A769-3CF448AA8818}" presName="childNode" presStyleLbl="node1" presStyleIdx="6" presStyleCnt="13">
        <dgm:presLayoutVars>
          <dgm:bulletEnabled val="1"/>
        </dgm:presLayoutVars>
      </dgm:prSet>
      <dgm:spPr/>
    </dgm:pt>
    <dgm:pt modelId="{AFBCCFC3-DAF0-4DA3-AD1F-CCFC9235FD7A}" type="pres">
      <dgm:prSet presAssocID="{9376E5DB-8F30-4FFE-A769-3CF448AA8818}" presName="aSpace2" presStyleCnt="0"/>
      <dgm:spPr/>
    </dgm:pt>
    <dgm:pt modelId="{D72C50DB-0F78-40E3-84B3-6E65DB57E08F}" type="pres">
      <dgm:prSet presAssocID="{34C622E2-B494-4CCB-935A-D050AF3E7104}" presName="childNode" presStyleLbl="node1" presStyleIdx="7" presStyleCnt="13">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2" presStyleCnt="3" custLinFactNeighborX="38" custLinFactNeighborY="2406"/>
      <dgm:spPr/>
    </dgm:pt>
    <dgm:pt modelId="{A81AF011-65C2-4042-9CF7-1E95E00E8DD4}" type="pres">
      <dgm:prSet presAssocID="{FCB245D1-CCFD-44A6-85AD-92E909DC02E6}" presName="textNode" presStyleLbl="bgShp" presStyleIdx="2" presStyleCnt="3"/>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8" presStyleCnt="13" custScaleY="2000000" custLinFactY="-453749" custLinFactNeighborX="-493" custLinFactNeighborY="-500000">
        <dgm:presLayoutVars>
          <dgm:bulletEnabled val="1"/>
        </dgm:presLayoutVars>
      </dgm:prSet>
      <dgm:spPr/>
    </dgm:pt>
    <dgm:pt modelId="{A735058C-2A0E-4E33-A611-79922E33F611}" type="pres">
      <dgm:prSet presAssocID="{194BAEAE-8FCA-47AB-91D5-DB625FC220A7}" presName="aSpace2" presStyleCnt="0"/>
      <dgm:spPr/>
    </dgm:pt>
    <dgm:pt modelId="{A8242E88-20C8-4C83-B114-8FD4C29041E7}" type="pres">
      <dgm:prSet presAssocID="{D4F58B15-733F-47EF-9744-7AD8829277E0}" presName="childNode" presStyleLbl="node1" presStyleIdx="9" presStyleCnt="13" custScaleY="2000000" custLinFactY="-157353" custLinFactNeighborX="-248" custLinFactNeighborY="-200000">
        <dgm:presLayoutVars>
          <dgm:bulletEnabled val="1"/>
        </dgm:presLayoutVars>
      </dgm:prSet>
      <dgm:spPr/>
    </dgm:pt>
    <dgm:pt modelId="{FB0950B4-3890-4E4C-A247-DBBC6E6AAF88}" type="pres">
      <dgm:prSet presAssocID="{D4F58B15-733F-47EF-9744-7AD8829277E0}" presName="aSpace2" presStyleCnt="0"/>
      <dgm:spPr/>
    </dgm:pt>
    <dgm:pt modelId="{4D423C02-D6C3-4371-85F9-259714FE29F3}" type="pres">
      <dgm:prSet presAssocID="{036133D2-BC49-463D-BE59-16F4E1FA2E41}" presName="childNode" presStyleLbl="node1" presStyleIdx="10" presStyleCnt="13" custScaleY="2000000" custLinFactY="39820" custLinFactNeighborX="144" custLinFactNeighborY="100000">
        <dgm:presLayoutVars>
          <dgm:bulletEnabled val="1"/>
        </dgm:presLayoutVars>
      </dgm:prSet>
      <dgm:spPr/>
    </dgm:pt>
    <dgm:pt modelId="{B1AD3F29-7C6A-4739-9D62-FA3113A46392}" type="pres">
      <dgm:prSet presAssocID="{036133D2-BC49-463D-BE59-16F4E1FA2E41}" presName="aSpace2" presStyleCnt="0"/>
      <dgm:spPr/>
    </dgm:pt>
    <dgm:pt modelId="{38EF3AAF-CB7D-4E55-BAD9-08E209FD5FDD}" type="pres">
      <dgm:prSet presAssocID="{FDF59C5E-89FB-4D5C-BF43-CD2342148844}" presName="childNode" presStyleLbl="node1" presStyleIdx="11" presStyleCnt="13" custScaleY="2000000" custLinFactY="300000" custLinFactNeighborY="383392">
        <dgm:presLayoutVars>
          <dgm:bulletEnabled val="1"/>
        </dgm:presLayoutVars>
      </dgm:prSet>
      <dgm:spPr/>
    </dgm:pt>
    <dgm:pt modelId="{71899FEE-E13E-4242-BE1A-EA332274FC3C}" type="pres">
      <dgm:prSet presAssocID="{FDF59C5E-89FB-4D5C-BF43-CD2342148844}" presName="aSpace2" presStyleCnt="0"/>
      <dgm:spPr/>
    </dgm:pt>
    <dgm:pt modelId="{7C2E989C-BEA2-4699-8BA4-8F086D40906D}" type="pres">
      <dgm:prSet presAssocID="{A223AA4E-6ADF-4079-A775-90E5CADE5496}" presName="childNode" presStyleLbl="node1" presStyleIdx="12" presStyleCnt="13" custScaleY="2000000" custLinFactY="400000" custLinFactNeighborX="493" custLinFactNeighborY="441367">
        <dgm:presLayoutVars>
          <dgm:bulletEnabled val="1"/>
        </dgm:presLayoutVars>
      </dgm:prSet>
      <dgm:spPr/>
    </dgm:pt>
  </dgm:ptLst>
  <dgm:cxnLst>
    <dgm:cxn modelId="{17CCFD13-327A-472D-99A5-DBA626EC175F}" type="presOf" srcId="{D4F58B15-733F-47EF-9744-7AD8829277E0}" destId="{A8242E88-20C8-4C83-B114-8FD4C29041E7}" srcOrd="0" destOrd="0" presId="urn:microsoft.com/office/officeart/2005/8/layout/lProcess2"/>
    <dgm:cxn modelId="{009B2B14-476D-42AC-A56E-1E3BF1BD2C20}" srcId="{F2B0FDD2-3DEC-4F7F-BA0F-61A15427EB26}" destId="{BC521231-1F1F-4762-95AA-B7D4248602D9}" srcOrd="1" destOrd="0" parTransId="{FE847A98-C1D4-4C20-8AA0-669D9E4A0056}" sibTransId="{742AAC2E-F536-459A-BA88-ED1007F65AFE}"/>
    <dgm:cxn modelId="{5777F814-B023-4E5A-8BDA-6B83FDD5E7BA}" srcId="{FCB245D1-CCFD-44A6-85AD-92E909DC02E6}" destId="{194BAEAE-8FCA-47AB-91D5-DB625FC220A7}" srcOrd="0" destOrd="0" parTransId="{237DEC63-AAD4-4A17-8C30-5F73ACDCFB73}" sibTransId="{49E8ABDD-EA49-47A9-9B73-E60FD355A042}"/>
    <dgm:cxn modelId="{7FD9461F-CB34-41D5-8658-874244172A57}" srcId="{C043BCC4-A6BE-40D9-85EE-55ED20B925F2}" destId="{F2B0FDD2-3DEC-4F7F-BA0F-61A15427EB26}" srcOrd="0" destOrd="0" parTransId="{51B35D03-393F-4651-ADAC-0049261C1FAD}" sibTransId="{1940A746-C9FF-4C33-B388-DE6293EA1B9B}"/>
    <dgm:cxn modelId="{F7336A25-A614-41FF-A315-09687D18395F}" srcId="{F2B0FDD2-3DEC-4F7F-BA0F-61A15427EB26}" destId="{D4C74B13-2DE5-432D-8867-F96A68C442FD}" srcOrd="3" destOrd="0" parTransId="{3DE78705-DD11-44BE-8987-1DE871F70012}" sibTransId="{27850FB2-2ACA-4D5B-AB7C-D8AD9CBB9E95}"/>
    <dgm:cxn modelId="{BA0A162A-A74D-4FB7-AB7E-253216683211}" srcId="{F2B0FDD2-3DEC-4F7F-BA0F-61A15427EB26}" destId="{8A1AC563-D046-4252-8172-5B424159CAA2}" srcOrd="0" destOrd="0" parTransId="{EEF75053-45D8-4122-A5DE-32FAF5FA5CB3}" sibTransId="{4A0940D8-E1AF-4E27-9F91-2B85D32F6C62}"/>
    <dgm:cxn modelId="{7566A436-AE6D-405B-8FC1-E5D422AC72DF}" type="presOf" srcId="{194BAEAE-8FCA-47AB-91D5-DB625FC220A7}" destId="{47C8BC9E-E882-422E-8F63-D6FED55E012A}"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F5DA655B-381E-4339-A2D0-CD4B81291543}" type="presOf" srcId="{036133D2-BC49-463D-BE59-16F4E1FA2E41}" destId="{4D423C02-D6C3-4371-85F9-259714FE29F3}" srcOrd="0" destOrd="0" presId="urn:microsoft.com/office/officeart/2005/8/layout/lProcess2"/>
    <dgm:cxn modelId="{DE24B645-4001-47BB-8A82-58803DE4B737}" srcId="{1147DAE5-BBAE-4B8F-A041-7971B8C2E3A1}" destId="{34C622E2-B494-4CCB-935A-D050AF3E7104}" srcOrd="3" destOrd="0" parTransId="{1A86C307-2F93-44BD-8CD0-AF7EE98F5360}" sibTransId="{3EE6B550-EDA6-4BA8-9A33-4995B5946135}"/>
    <dgm:cxn modelId="{A92B8267-7850-4836-AD7D-5C5B5261B149}" type="presOf" srcId="{FCB245D1-CCFD-44A6-85AD-92E909DC02E6}" destId="{D9C0DA25-5F72-45D2-9122-B75BA38A8690}" srcOrd="0" destOrd="0" presId="urn:microsoft.com/office/officeart/2005/8/layout/lProcess2"/>
    <dgm:cxn modelId="{25C6B749-759A-49DD-B30A-0B2614D179CC}" type="presOf" srcId="{1CE25557-029D-4E3E-88E1-4C45509A1A61}" destId="{6817A11B-C063-4497-B070-FA5076CE4E8C}" srcOrd="0" destOrd="0" presId="urn:microsoft.com/office/officeart/2005/8/layout/lProcess2"/>
    <dgm:cxn modelId="{61EF424B-0CE5-407A-9A72-79592590D16A}" srcId="{1147DAE5-BBAE-4B8F-A041-7971B8C2E3A1}" destId="{A75B5837-A3B7-4016-BDA5-13A6FA3E29BD}" srcOrd="0" destOrd="0" parTransId="{BE8D5918-42F2-45B7-8F52-E187825A214E}" sibTransId="{312A2D91-35B8-476D-8612-9BF10A122327}"/>
    <dgm:cxn modelId="{E2FCAC6B-F281-4832-9639-2C6654C9FACF}" type="presOf" srcId="{BC521231-1F1F-4762-95AA-B7D4248602D9}" destId="{B63775ED-EA23-4449-8BB7-713E6C36B494}"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FC15C275-65C9-4202-A574-7543FA09DDD9}" srcId="{FCB245D1-CCFD-44A6-85AD-92E909DC02E6}" destId="{036133D2-BC49-463D-BE59-16F4E1FA2E41}" srcOrd="2" destOrd="0" parTransId="{9F9EB77B-A375-4D53-914F-0302474C54D1}" sibTransId="{D70FBDC2-CE2A-4EE6-B288-E9D6D3E4F784}"/>
    <dgm:cxn modelId="{F90AF858-EA35-45A6-8C28-63CF4B792716}" type="presOf" srcId="{D4C74B13-2DE5-432D-8867-F96A68C442FD}" destId="{E97A48A6-D647-4798-B026-AC41DBA6CB0B}" srcOrd="0" destOrd="0" presId="urn:microsoft.com/office/officeart/2005/8/layout/lProcess2"/>
    <dgm:cxn modelId="{A3951883-35D4-4824-A6D7-1D115D97E0A2}" type="presOf" srcId="{FCB245D1-CCFD-44A6-85AD-92E909DC02E6}" destId="{A81AF011-65C2-4042-9CF7-1E95E00E8DD4}" srcOrd="1" destOrd="0" presId="urn:microsoft.com/office/officeart/2005/8/layout/lProcess2"/>
    <dgm:cxn modelId="{917A7D83-2A6E-4720-BBEC-A494857A0F86}" srcId="{F2B0FDD2-3DEC-4F7F-BA0F-61A15427EB26}" destId="{1CE25557-029D-4E3E-88E1-4C45509A1A61}" srcOrd="2" destOrd="0" parTransId="{366A7049-E89A-4968-A41A-AF717729EB6D}" sibTransId="{E7E41CF8-0ACD-461E-83EF-C4FB9A66BEE1}"/>
    <dgm:cxn modelId="{21301B89-04A3-440A-B1D0-893D0DCC192B}" type="presOf" srcId="{FDF59C5E-89FB-4D5C-BF43-CD2342148844}" destId="{38EF3AAF-CB7D-4E55-BAD9-08E209FD5FDD}" srcOrd="0" destOrd="0" presId="urn:microsoft.com/office/officeart/2005/8/layout/lProcess2"/>
    <dgm:cxn modelId="{CF79AA8B-0E6E-42F1-8D98-E3F16DB5B700}" srcId="{C043BCC4-A6BE-40D9-85EE-55ED20B925F2}" destId="{1147DAE5-BBAE-4B8F-A041-7971B8C2E3A1}" srcOrd="1" destOrd="0" parTransId="{3A6E5CB7-6C66-41BF-B940-CF11A75E1479}" sibTransId="{28605335-957D-44F7-BDDD-416E078F055A}"/>
    <dgm:cxn modelId="{3339208C-D182-499A-81C5-70A0258C66FD}" type="presOf" srcId="{F2B0FDD2-3DEC-4F7F-BA0F-61A15427EB26}" destId="{A0833F0E-9D0D-4C2C-AB6C-1168500F84C8}" srcOrd="0" destOrd="0" presId="urn:microsoft.com/office/officeart/2005/8/layout/lProcess2"/>
    <dgm:cxn modelId="{FE3F818C-EDDB-49A2-BA30-F9E290907E54}" type="presOf" srcId="{9376E5DB-8F30-4FFE-A769-3CF448AA8818}" destId="{046E548F-0BA5-45D9-8958-101DC9887D5F}" srcOrd="0" destOrd="0" presId="urn:microsoft.com/office/officeart/2005/8/layout/lProcess2"/>
    <dgm:cxn modelId="{6CE7769E-9229-4808-9A72-AA09D5DEFD9C}" srcId="{FCB245D1-CCFD-44A6-85AD-92E909DC02E6}" destId="{FDF59C5E-89FB-4D5C-BF43-CD2342148844}" srcOrd="3" destOrd="0" parTransId="{98D70CE1-6C4C-4F89-AEE5-1D7E2534CD32}" sibTransId="{A7D2790B-E8E8-43E5-9645-72CF1FCFAA39}"/>
    <dgm:cxn modelId="{4392119F-E09F-452F-AC2A-58CB0D921418}" srcId="{FCB245D1-CCFD-44A6-85AD-92E909DC02E6}" destId="{A223AA4E-6ADF-4079-A775-90E5CADE5496}" srcOrd="4" destOrd="0" parTransId="{07D26280-3758-444D-8A4E-5035F62EB3BE}" sibTransId="{E83F5EA2-1E5A-4857-961B-E5B50B75F43A}"/>
    <dgm:cxn modelId="{8D2942A0-75EE-4CEF-B043-A4312D860869}" srcId="{1147DAE5-BBAE-4B8F-A041-7971B8C2E3A1}" destId="{9376E5DB-8F30-4FFE-A769-3CF448AA8818}" srcOrd="2" destOrd="0" parTransId="{F15E33CA-5A13-4525-84F8-6A845729D0A3}" sibTransId="{28983AB7-08ED-4E0E-A07A-9AC8D283FE11}"/>
    <dgm:cxn modelId="{FB4F77AA-6EEF-40A7-BA0A-9FA2F8416A72}" type="presOf" srcId="{1147DAE5-BBAE-4B8F-A041-7971B8C2E3A1}" destId="{FE7C5CA2-10F2-4753-98ED-E35B1A14CED8}" srcOrd="0" destOrd="0" presId="urn:microsoft.com/office/officeart/2005/8/layout/lProcess2"/>
    <dgm:cxn modelId="{BBE0E0B8-4870-44B4-B035-4DCD200F539F}" srcId="{C043BCC4-A6BE-40D9-85EE-55ED20B925F2}" destId="{FCB245D1-CCFD-44A6-85AD-92E909DC02E6}" srcOrd="2"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1345D4C8-CDC2-485D-BB64-26C6900C4F9C}" type="presOf" srcId="{34C622E2-B494-4CCB-935A-D050AF3E7104}" destId="{D72C50DB-0F78-40E3-84B3-6E65DB57E08F}" srcOrd="0" destOrd="0" presId="urn:microsoft.com/office/officeart/2005/8/layout/lProcess2"/>
    <dgm:cxn modelId="{BDC709C9-9AB6-44D9-A278-5EA311C14ADB}" srcId="{1147DAE5-BBAE-4B8F-A041-7971B8C2E3A1}" destId="{BD238E7F-378F-42F6-8234-EA4EC5CBB670}" srcOrd="1" destOrd="0" parTransId="{91780DDF-9EA0-440B-9A34-BBDB7F7C51B9}" sibTransId="{6EB3F8F3-7C49-41D2-8A96-ED0D389FE86E}"/>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49E9AE1-8E2E-4E22-8404-378053AFFFA8}" type="presOf" srcId="{A223AA4E-6ADF-4079-A775-90E5CADE5496}" destId="{7C2E989C-BEA2-4699-8BA4-8F086D40906D}" srcOrd="0" destOrd="0" presId="urn:microsoft.com/office/officeart/2005/8/layout/lProcess2"/>
    <dgm:cxn modelId="{EA93CCE8-AC0F-41CF-B9FF-945DA391919E}" type="presOf" srcId="{BD238E7F-378F-42F6-8234-EA4EC5CBB670}" destId="{C21F59B2-0BA9-4D04-A42E-1144D304B4A6}" srcOrd="0" destOrd="0" presId="urn:microsoft.com/office/officeart/2005/8/layout/lProcess2"/>
    <dgm:cxn modelId="{525BB7F5-9441-44B5-A148-B79E33DAC541}" srcId="{FCB245D1-CCFD-44A6-85AD-92E909DC02E6}" destId="{D4F58B15-733F-47EF-9744-7AD8829277E0}" srcOrd="1" destOrd="0" parTransId="{AC813114-BF2F-41EB-B7D2-43A2120A98BD}" sibTransId="{545EF24C-24A4-44E5-87F3-EF839172F608}"/>
    <dgm:cxn modelId="{5D2C4687-C4AB-4824-9211-2B78853F1FBB}" type="presParOf" srcId="{AEC369B3-DE02-4524-9D86-F149AE101B3D}" destId="{90A4117C-53B2-4CE8-B837-264DAE4D69C3}" srcOrd="0"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8FE493C6-CC2A-4D18-BCEF-246F8ADE8DE7}" type="presParOf" srcId="{DFDC90B6-F6B8-4AD5-BDEB-9BF28EAB22C4}" destId="{0492D83F-E0D1-460D-B6FA-6A91E1F01988}" srcOrd="0" destOrd="0" presId="urn:microsoft.com/office/officeart/2005/8/layout/lProcess2"/>
    <dgm:cxn modelId="{363D5268-881A-4579-9965-5110CAA7E867}" type="presParOf" srcId="{DFDC90B6-F6B8-4AD5-BDEB-9BF28EAB22C4}" destId="{A2735CE9-411C-4485-9755-C474AADFB97C}" srcOrd="1" destOrd="0" presId="urn:microsoft.com/office/officeart/2005/8/layout/lProcess2"/>
    <dgm:cxn modelId="{1D223F17-0363-4183-9803-1B70A24C03B3}" type="presParOf" srcId="{DFDC90B6-F6B8-4AD5-BDEB-9BF28EAB22C4}" destId="{B63775ED-EA23-4449-8BB7-713E6C36B494}" srcOrd="2" destOrd="0" presId="urn:microsoft.com/office/officeart/2005/8/layout/lProcess2"/>
    <dgm:cxn modelId="{087CA136-88C6-43DA-8DE0-BBE6A0B2D410}" type="presParOf" srcId="{DFDC90B6-F6B8-4AD5-BDEB-9BF28EAB22C4}" destId="{FF38A1F5-CF26-4AF0-ACFD-9E84DDC36AC0}" srcOrd="3" destOrd="0" presId="urn:microsoft.com/office/officeart/2005/8/layout/lProcess2"/>
    <dgm:cxn modelId="{A4F4E1E4-7358-42FC-958E-BC649FDDC0CD}" type="presParOf" srcId="{DFDC90B6-F6B8-4AD5-BDEB-9BF28EAB22C4}" destId="{6817A11B-C063-4497-B070-FA5076CE4E8C}" srcOrd="4" destOrd="0" presId="urn:microsoft.com/office/officeart/2005/8/layout/lProcess2"/>
    <dgm:cxn modelId="{2854E1ED-6AF1-4AE5-8F0C-31936B67E877}" type="presParOf" srcId="{DFDC90B6-F6B8-4AD5-BDEB-9BF28EAB22C4}" destId="{81357A84-FBBE-4426-9A3A-F802B09BAD1A}" srcOrd="5" destOrd="0" presId="urn:microsoft.com/office/officeart/2005/8/layout/lProcess2"/>
    <dgm:cxn modelId="{C6F9FA7E-4841-4860-A671-598CA90CCE97}" type="presParOf" srcId="{DFDC90B6-F6B8-4AD5-BDEB-9BF28EAB22C4}" destId="{E97A48A6-D647-4798-B026-AC41DBA6CB0B}" srcOrd="6" destOrd="0" presId="urn:microsoft.com/office/officeart/2005/8/layout/lProcess2"/>
    <dgm:cxn modelId="{6A9189E6-5C47-4C0D-9389-2AA56DF3DCEE}" type="presParOf" srcId="{AEC369B3-DE02-4524-9D86-F149AE101B3D}" destId="{33A12A2A-EB75-4251-819B-8DE4AB6C061E}" srcOrd="1" destOrd="0" presId="urn:microsoft.com/office/officeart/2005/8/layout/lProcess2"/>
    <dgm:cxn modelId="{7E21340C-CBA7-40B6-A1A1-D0B3A999B945}" type="presParOf" srcId="{AEC369B3-DE02-4524-9D86-F149AE101B3D}" destId="{271F8AFA-6DAF-4CD8-8C2C-EA39218FFC16}" srcOrd="2"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D371552C-E500-45C8-8E3A-75A8D2A4D7A1}" type="presParOf" srcId="{71389722-7EF7-496D-8446-EB5C5DCA07BD}" destId="{4242C7B1-92A2-479B-BE67-6D3BCBBE0E3E}" srcOrd="0" destOrd="0" presId="urn:microsoft.com/office/officeart/2005/8/layout/lProcess2"/>
    <dgm:cxn modelId="{A6985C29-7613-4A83-9CCC-C2A62C53F925}" type="presParOf" srcId="{71389722-7EF7-496D-8446-EB5C5DCA07BD}" destId="{D2767B97-00DB-44F1-9905-BF0A7AAEC96A}" srcOrd="1" destOrd="0" presId="urn:microsoft.com/office/officeart/2005/8/layout/lProcess2"/>
    <dgm:cxn modelId="{B6C8A269-0F7D-48CC-ACE4-C9714F300AE1}" type="presParOf" srcId="{71389722-7EF7-496D-8446-EB5C5DCA07BD}" destId="{C21F59B2-0BA9-4D04-A42E-1144D304B4A6}" srcOrd="2" destOrd="0" presId="urn:microsoft.com/office/officeart/2005/8/layout/lProcess2"/>
    <dgm:cxn modelId="{68725EE6-5D33-4AFF-8B12-4A43C7A7882C}" type="presParOf" srcId="{71389722-7EF7-496D-8446-EB5C5DCA07BD}" destId="{06A2045D-2534-4A99-A2AA-32867796C19B}" srcOrd="3" destOrd="0" presId="urn:microsoft.com/office/officeart/2005/8/layout/lProcess2"/>
    <dgm:cxn modelId="{E06EB9E2-F750-4F6D-9366-92F7B605B32F}" type="presParOf" srcId="{71389722-7EF7-496D-8446-EB5C5DCA07BD}" destId="{046E548F-0BA5-45D9-8958-101DC9887D5F}" srcOrd="4" destOrd="0" presId="urn:microsoft.com/office/officeart/2005/8/layout/lProcess2"/>
    <dgm:cxn modelId="{735B489B-5AFC-4CD2-9B48-7AC0EBE8BC93}" type="presParOf" srcId="{71389722-7EF7-496D-8446-EB5C5DCA07BD}" destId="{AFBCCFC3-DAF0-4DA3-AD1F-CCFC9235FD7A}" srcOrd="5" destOrd="0" presId="urn:microsoft.com/office/officeart/2005/8/layout/lProcess2"/>
    <dgm:cxn modelId="{BF5D490C-5D0C-44BD-B9DF-BAB8D2E92592}" type="presParOf" srcId="{71389722-7EF7-496D-8446-EB5C5DCA07BD}" destId="{D72C50DB-0F78-40E3-84B3-6E65DB57E08F}" srcOrd="6" destOrd="0" presId="urn:microsoft.com/office/officeart/2005/8/layout/lProcess2"/>
    <dgm:cxn modelId="{002DF6C0-A1A0-4796-8E67-E8E75ABADD15}" type="presParOf" srcId="{AEC369B3-DE02-4524-9D86-F149AE101B3D}" destId="{9AAD811C-CA87-4968-A1EC-DA2BB55B64DE}" srcOrd="3" destOrd="0" presId="urn:microsoft.com/office/officeart/2005/8/layout/lProcess2"/>
    <dgm:cxn modelId="{B8D3A031-60C4-490B-BA11-9C6CCCBE1CE6}" type="presParOf" srcId="{AEC369B3-DE02-4524-9D86-F149AE101B3D}" destId="{4DE0EC1B-302C-4BEC-B242-E1BE5B43E429}" srcOrd="4"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E35FDF27-B007-4BDA-9561-E5ACC75C95BF}" type="presParOf" srcId="{19DA653C-E74E-4B78-8BA6-6601F17001FC}" destId="{A735058C-2A0E-4E33-A611-79922E33F611}" srcOrd="1" destOrd="0" presId="urn:microsoft.com/office/officeart/2005/8/layout/lProcess2"/>
    <dgm:cxn modelId="{788AD49A-CC6B-47CA-8EB8-C353D435768A}" type="presParOf" srcId="{19DA653C-E74E-4B78-8BA6-6601F17001FC}" destId="{A8242E88-20C8-4C83-B114-8FD4C29041E7}" srcOrd="2" destOrd="0" presId="urn:microsoft.com/office/officeart/2005/8/layout/lProcess2"/>
    <dgm:cxn modelId="{730752E2-42F7-4D1C-BA51-ABB0C12A8E88}" type="presParOf" srcId="{19DA653C-E74E-4B78-8BA6-6601F17001FC}" destId="{FB0950B4-3890-4E4C-A247-DBBC6E6AAF88}" srcOrd="3" destOrd="0" presId="urn:microsoft.com/office/officeart/2005/8/layout/lProcess2"/>
    <dgm:cxn modelId="{D75918EF-264C-4D53-97D6-01BE3E809443}" type="presParOf" srcId="{19DA653C-E74E-4B78-8BA6-6601F17001FC}" destId="{4D423C02-D6C3-4371-85F9-259714FE29F3}" srcOrd="4" destOrd="0" presId="urn:microsoft.com/office/officeart/2005/8/layout/lProcess2"/>
    <dgm:cxn modelId="{96BD8530-072A-4E1B-A907-0D50F37D3A67}" type="presParOf" srcId="{19DA653C-E74E-4B78-8BA6-6601F17001FC}" destId="{B1AD3F29-7C6A-4739-9D62-FA3113A46392}" srcOrd="5" destOrd="0" presId="urn:microsoft.com/office/officeart/2005/8/layout/lProcess2"/>
    <dgm:cxn modelId="{ACA99CCC-0802-4873-8BD5-2629E3F55F69}" type="presParOf" srcId="{19DA653C-E74E-4B78-8BA6-6601F17001FC}" destId="{38EF3AAF-CB7D-4E55-BAD9-08E209FD5FDD}" srcOrd="6" destOrd="0" presId="urn:microsoft.com/office/officeart/2005/8/layout/lProcess2"/>
    <dgm:cxn modelId="{AD1EB9AD-0CF6-422E-86C3-CB7A8EC2E510}" type="presParOf" srcId="{19DA653C-E74E-4B78-8BA6-6601F17001FC}" destId="{71899FEE-E13E-4242-BE1A-EA332274FC3C}" srcOrd="7" destOrd="0" presId="urn:microsoft.com/office/officeart/2005/8/layout/lProcess2"/>
    <dgm:cxn modelId="{737F8F66-D338-40B8-9990-33DFEA0498E4}" type="presParOf" srcId="{19DA653C-E74E-4B78-8BA6-6601F17001FC}" destId="{7C2E989C-BEA2-4699-8BA4-8F086D40906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FCB245D1-CCFD-44A6-85AD-92E909DC02E6}">
      <dgm:prSet phldrT="[Text]" phldr="0" custT="1"/>
      <dgm:spPr/>
      <dgm:t>
        <a:bodyPr/>
        <a:lstStyle/>
        <a:p>
          <a:r>
            <a:rPr lang="en-US" sz="4400" dirty="0"/>
            <a:t>QM</a:t>
          </a:r>
          <a:endParaRPr lang="en-US" sz="11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custT="1"/>
      <dgm:spPr/>
      <dgm:t>
        <a:bodyPr/>
        <a:lstStyle/>
        <a:p>
          <a:r>
            <a:rPr lang="en-US" sz="4000" dirty="0"/>
            <a:t>CoI</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custT="1"/>
      <dgm:spPr/>
      <dgm:t>
        <a:bodyPr/>
        <a:lstStyle/>
        <a:p>
          <a:r>
            <a:rPr lang="en-US" sz="4000" dirty="0"/>
            <a:t>RSI</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8A1AC563-D046-4252-8172-5B424159CAA2}">
      <dgm:prSet custT="1"/>
      <dgm:spPr>
        <a:solidFill>
          <a:schemeClr val="lt1"/>
        </a:solidFill>
      </dgm:spPr>
      <dgm:t>
        <a:bodyPr/>
        <a:lstStyle/>
        <a:p>
          <a:pPr>
            <a:buFont typeface="Arial" panose="020B0604020202020204" pitchFamily="34" charset="0"/>
            <a:buChar char="•"/>
          </a:pPr>
          <a:r>
            <a:rPr lang="en-US" sz="1600" dirty="0"/>
            <a:t>Course Design</a:t>
          </a:r>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A75B5837-A3B7-4016-BDA5-13A6FA3E29BD}">
      <dgm:prSet custT="1"/>
      <dgm:spPr>
        <a:solidFill>
          <a:schemeClr val="lt1"/>
        </a:solidFill>
      </dgm:spPr>
      <dgm:t>
        <a:bodyPr/>
        <a:lstStyle/>
        <a:p>
          <a:pPr>
            <a:buFont typeface="Arial" panose="020B0604020202020204" pitchFamily="34" charset="0"/>
            <a:buChar char="•"/>
          </a:pPr>
          <a:r>
            <a:rPr lang="en-US" sz="1200" dirty="0"/>
            <a:t>Predictable communication and feedback</a:t>
          </a:r>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BC521231-1F1F-4762-95AA-B7D4248602D9}">
      <dgm:prSet custT="1"/>
      <dgm:spPr>
        <a:solidFill>
          <a:schemeClr val="lt1"/>
        </a:solidFill>
      </dgm:spPr>
      <dgm:t>
        <a:bodyPr/>
        <a:lstStyle/>
        <a:p>
          <a:pPr>
            <a:buFont typeface="Arial" panose="020B0604020202020204" pitchFamily="34" charset="0"/>
            <a:buChar char="•"/>
          </a:pPr>
          <a:r>
            <a:rPr lang="en-US" sz="1600" dirty="0"/>
            <a:t>Instruction</a:t>
          </a:r>
        </a:p>
      </dgm:t>
    </dgm:pt>
    <dgm:pt modelId="{FE847A98-C1D4-4C20-8AA0-669D9E4A0056}" type="parTrans" cxnId="{009B2B14-476D-42AC-A56E-1E3BF1BD2C20}">
      <dgm:prSet/>
      <dgm:spPr/>
      <dgm:t>
        <a:bodyPr/>
        <a:lstStyle/>
        <a:p>
          <a:endParaRPr lang="en-US"/>
        </a:p>
      </dgm:t>
    </dgm:pt>
    <dgm:pt modelId="{742AAC2E-F536-459A-BA88-ED1007F65AFE}" type="sibTrans" cxnId="{009B2B14-476D-42AC-A56E-1E3BF1BD2C20}">
      <dgm:prSet/>
      <dgm:spPr/>
      <dgm:t>
        <a:bodyPr/>
        <a:lstStyle/>
        <a:p>
          <a:endParaRPr lang="en-US"/>
        </a:p>
      </dgm:t>
    </dgm:pt>
    <dgm:pt modelId="{1CE25557-029D-4E3E-88E1-4C45509A1A61}">
      <dgm:prSet custT="1"/>
      <dgm:spPr>
        <a:solidFill>
          <a:schemeClr val="lt1"/>
        </a:solidFill>
      </dgm:spPr>
      <dgm:t>
        <a:bodyPr/>
        <a:lstStyle/>
        <a:p>
          <a:pPr>
            <a:buFont typeface="Arial" panose="020B0604020202020204" pitchFamily="34" charset="0"/>
            <a:buChar char="•"/>
          </a:pPr>
          <a:r>
            <a:rPr lang="en-US" sz="1600" dirty="0"/>
            <a:t>Facilitation</a:t>
          </a:r>
        </a:p>
      </dgm:t>
    </dgm:pt>
    <dgm:pt modelId="{366A7049-E89A-4968-A41A-AF717729EB6D}" type="parTrans" cxnId="{917A7D83-2A6E-4720-BBEC-A494857A0F86}">
      <dgm:prSet/>
      <dgm:spPr/>
      <dgm:t>
        <a:bodyPr/>
        <a:lstStyle/>
        <a:p>
          <a:endParaRPr lang="en-US"/>
        </a:p>
      </dgm:t>
    </dgm:pt>
    <dgm:pt modelId="{E7E41CF8-0ACD-461E-83EF-C4FB9A66BEE1}" type="sibTrans" cxnId="{917A7D83-2A6E-4720-BBEC-A494857A0F86}">
      <dgm:prSet/>
      <dgm:spPr/>
      <dgm:t>
        <a:bodyPr/>
        <a:lstStyle/>
        <a:p>
          <a:endParaRPr lang="en-US"/>
        </a:p>
      </dgm:t>
    </dgm:pt>
    <dgm:pt modelId="{D4C74B13-2DE5-432D-8867-F96A68C442FD}">
      <dgm:prSet custT="1"/>
      <dgm:spPr>
        <a:solidFill>
          <a:schemeClr val="lt1"/>
        </a:solidFill>
      </dgm:spPr>
      <dgm:t>
        <a:bodyPr/>
        <a:lstStyle/>
        <a:p>
          <a:pPr>
            <a:buFont typeface="Arial" panose="020B0604020202020204" pitchFamily="34" charset="0"/>
            <a:buChar char="•"/>
          </a:pPr>
          <a:r>
            <a:rPr lang="en-US" sz="1600" dirty="0"/>
            <a:t>Meaningful Feedback</a:t>
          </a:r>
        </a:p>
      </dgm:t>
    </dgm:pt>
    <dgm:pt modelId="{3DE78705-DD11-44BE-8987-1DE871F70012}" type="parTrans" cxnId="{F7336A25-A614-41FF-A315-09687D18395F}">
      <dgm:prSet/>
      <dgm:spPr/>
      <dgm:t>
        <a:bodyPr/>
        <a:lstStyle/>
        <a:p>
          <a:endParaRPr lang="en-US"/>
        </a:p>
      </dgm:t>
    </dgm:pt>
    <dgm:pt modelId="{27850FB2-2ACA-4D5B-AB7C-D8AD9CBB9E95}" type="sibTrans" cxnId="{F7336A25-A614-41FF-A315-09687D18395F}">
      <dgm:prSet/>
      <dgm:spPr/>
      <dgm:t>
        <a:bodyPr/>
        <a:lstStyle/>
        <a:p>
          <a:endParaRPr lang="en-US"/>
        </a:p>
      </dgm:t>
    </dgm:pt>
    <dgm:pt modelId="{BD238E7F-378F-42F6-8234-EA4EC5CBB670}">
      <dgm:prSet custT="1"/>
      <dgm:spPr>
        <a:solidFill>
          <a:schemeClr val="lt1"/>
        </a:solidFill>
      </dgm:spPr>
      <dgm:t>
        <a:bodyPr/>
        <a:lstStyle/>
        <a:p>
          <a:pPr>
            <a:buFont typeface="Arial" panose="020B0604020202020204" pitchFamily="34" charset="0"/>
            <a:buChar char="•"/>
          </a:pPr>
          <a:r>
            <a:rPr lang="en-US" sz="1200" dirty="0"/>
            <a:t>Instructor-initiated monitoring</a:t>
          </a:r>
        </a:p>
      </dgm:t>
    </dgm:pt>
    <dgm:pt modelId="{91780DDF-9EA0-440B-9A34-BBDB7F7C51B9}" type="parTrans" cxnId="{BDC709C9-9AB6-44D9-A278-5EA311C14ADB}">
      <dgm:prSet/>
      <dgm:spPr/>
      <dgm:t>
        <a:bodyPr/>
        <a:lstStyle/>
        <a:p>
          <a:endParaRPr lang="en-US"/>
        </a:p>
      </dgm:t>
    </dgm:pt>
    <dgm:pt modelId="{6EB3F8F3-7C49-41D2-8A96-ED0D389FE86E}" type="sibTrans" cxnId="{BDC709C9-9AB6-44D9-A278-5EA311C14ADB}">
      <dgm:prSet/>
      <dgm:spPr/>
      <dgm:t>
        <a:bodyPr/>
        <a:lstStyle/>
        <a:p>
          <a:endParaRPr lang="en-US"/>
        </a:p>
      </dgm:t>
    </dgm:pt>
    <dgm:pt modelId="{9376E5DB-8F30-4FFE-A769-3CF448AA8818}">
      <dgm:prSet custT="1"/>
      <dgm:spPr>
        <a:solidFill>
          <a:schemeClr val="lt1"/>
        </a:solidFill>
      </dgm:spPr>
      <dgm:t>
        <a:bodyPr/>
        <a:lstStyle/>
        <a:p>
          <a:pPr>
            <a:buFont typeface="Arial" panose="020B0604020202020204" pitchFamily="34" charset="0"/>
            <a:buChar char="•"/>
          </a:pPr>
          <a:r>
            <a:rPr lang="en-US" sz="1200" dirty="0"/>
            <a:t>Direct instruction, guidance, and facilitation</a:t>
          </a:r>
        </a:p>
      </dgm:t>
    </dgm:pt>
    <dgm:pt modelId="{F15E33CA-5A13-4525-84F8-6A845729D0A3}" type="parTrans" cxnId="{8D2942A0-75EE-4CEF-B043-A4312D860869}">
      <dgm:prSet/>
      <dgm:spPr/>
      <dgm:t>
        <a:bodyPr/>
        <a:lstStyle/>
        <a:p>
          <a:endParaRPr lang="en-US"/>
        </a:p>
      </dgm:t>
    </dgm:pt>
    <dgm:pt modelId="{28983AB7-08ED-4E0E-A07A-9AC8D283FE11}" type="sibTrans" cxnId="{8D2942A0-75EE-4CEF-B043-A4312D860869}">
      <dgm:prSet/>
      <dgm:spPr/>
      <dgm:t>
        <a:bodyPr/>
        <a:lstStyle/>
        <a:p>
          <a:endParaRPr lang="en-US"/>
        </a:p>
      </dgm:t>
    </dgm:pt>
    <dgm:pt modelId="{34C622E2-B494-4CCB-935A-D050AF3E7104}">
      <dgm:prSet custT="1"/>
      <dgm:spPr>
        <a:solidFill>
          <a:schemeClr val="lt1"/>
        </a:solidFill>
      </dgm:spPr>
      <dgm:t>
        <a:bodyPr/>
        <a:lstStyle/>
        <a:p>
          <a:pPr>
            <a:buFont typeface="Arial" panose="020B0604020202020204" pitchFamily="34" charset="0"/>
            <a:buChar char="•"/>
          </a:pPr>
          <a:r>
            <a:rPr lang="en-US" sz="1200" dirty="0"/>
            <a:t>Documented evidence</a:t>
          </a:r>
        </a:p>
      </dgm:t>
    </dgm:pt>
    <dgm:pt modelId="{1A86C307-2F93-44BD-8CD0-AF7EE98F5360}" type="parTrans" cxnId="{DE24B645-4001-47BB-8A82-58803DE4B737}">
      <dgm:prSet/>
      <dgm:spPr/>
      <dgm:t>
        <a:bodyPr/>
        <a:lstStyle/>
        <a:p>
          <a:endParaRPr lang="en-US"/>
        </a:p>
      </dgm:t>
    </dgm:pt>
    <dgm:pt modelId="{3EE6B550-EDA6-4BA8-9A33-4995B5946135}" type="sibTrans" cxnId="{DE24B645-4001-47BB-8A82-58803DE4B737}">
      <dgm:prSet/>
      <dgm:spPr/>
      <dgm:t>
        <a:bodyPr/>
        <a:lstStyle/>
        <a:p>
          <a:endParaRPr lang="en-US"/>
        </a:p>
      </dgm:t>
    </dgm:pt>
    <dgm:pt modelId="{D4F58B15-733F-47EF-9744-7AD8829277E0}">
      <dgm:prSet phldrT="[Text]" phldr="0" custT="1"/>
      <dgm:spPr>
        <a:solidFill>
          <a:schemeClr val="lt1"/>
        </a:solidFill>
      </dgm:spPr>
      <dgm:t>
        <a:bodyPr/>
        <a:lstStyle/>
        <a:p>
          <a:pPr algn="ctr">
            <a:buSzPts val="1000"/>
            <a:buFont typeface="Symbol" panose="05050102010706020507" pitchFamily="18" charset="2"/>
            <a:buChar char=""/>
          </a:pPr>
          <a:r>
            <a:rPr lang="en-US" sz="1200" b="1" dirty="0"/>
            <a:t>3.4,3.5 </a:t>
          </a:r>
          <a:r>
            <a:rPr lang="en-US" sz="1200" dirty="0"/>
            <a:t>Feedback and Varied Assessment</a:t>
          </a:r>
          <a:endParaRPr lang="en-US" sz="1200" b="1" dirty="0"/>
        </a:p>
      </dgm:t>
    </dgm:pt>
    <dgm:pt modelId="{AC813114-BF2F-41EB-B7D2-43A2120A98BD}" type="parTrans" cxnId="{525BB7F5-9441-44B5-A148-B79E33DAC541}">
      <dgm:prSet/>
      <dgm:spPr/>
      <dgm:t>
        <a:bodyPr/>
        <a:lstStyle/>
        <a:p>
          <a:endParaRPr lang="en-US"/>
        </a:p>
      </dgm:t>
    </dgm:pt>
    <dgm:pt modelId="{545EF24C-24A4-44E5-87F3-EF839172F608}" type="sibTrans" cxnId="{525BB7F5-9441-44B5-A148-B79E33DAC541}">
      <dgm:prSet/>
      <dgm:spPr/>
      <dgm:t>
        <a:bodyPr/>
        <a:lstStyle/>
        <a:p>
          <a:endParaRPr lang="en-US"/>
        </a:p>
      </dgm:t>
    </dgm:pt>
    <dgm:pt modelId="{036133D2-BC49-463D-BE59-16F4E1FA2E41}">
      <dgm:prSet phldrT="[Text]" phldr="0" custT="1"/>
      <dgm:spPr>
        <a:solidFill>
          <a:schemeClr val="lt1"/>
        </a:solidFill>
      </dgm:spPr>
      <dgm:t>
        <a:bodyPr/>
        <a:lstStyle/>
        <a:p>
          <a:pPr algn="ctr">
            <a:buSzPts val="1000"/>
            <a:buFont typeface="Symbol" panose="05050102010706020507" pitchFamily="18" charset="2"/>
            <a:buChar char=""/>
          </a:pPr>
          <a:r>
            <a:rPr lang="en-US" sz="1200" b="1" dirty="0"/>
            <a:t>5.2 </a:t>
          </a:r>
          <a:r>
            <a:rPr lang="en-US" sz="1200" b="0" dirty="0"/>
            <a:t>Active Learning</a:t>
          </a:r>
          <a:r>
            <a:rPr lang="en-US" sz="1200" dirty="0"/>
            <a:t>	</a:t>
          </a:r>
          <a:endParaRPr lang="en-US" sz="1200" b="1" dirty="0"/>
        </a:p>
      </dgm:t>
    </dgm:pt>
    <dgm:pt modelId="{9F9EB77B-A375-4D53-914F-0302474C54D1}" type="parTrans" cxnId="{FC15C275-65C9-4202-A574-7543FA09DDD9}">
      <dgm:prSet/>
      <dgm:spPr/>
      <dgm:t>
        <a:bodyPr/>
        <a:lstStyle/>
        <a:p>
          <a:endParaRPr lang="en-US"/>
        </a:p>
      </dgm:t>
    </dgm:pt>
    <dgm:pt modelId="{D70FBDC2-CE2A-4EE6-B288-E9D6D3E4F784}" type="sibTrans" cxnId="{FC15C275-65C9-4202-A574-7543FA09DDD9}">
      <dgm:prSet/>
      <dgm:spPr/>
      <dgm:t>
        <a:bodyPr/>
        <a:lstStyle/>
        <a:p>
          <a:endParaRPr lang="en-US"/>
        </a:p>
      </dgm:t>
    </dgm:pt>
    <dgm:pt modelId="{FDF59C5E-89FB-4D5C-BF43-CD2342148844}">
      <dgm:prSet phldrT="[Text]" phldr="0" custT="1"/>
      <dgm:spPr>
        <a:solidFill>
          <a:schemeClr val="lt1"/>
        </a:solidFill>
      </dgm:spPr>
      <dgm:t>
        <a:bodyPr/>
        <a:lstStyle/>
        <a:p>
          <a:pPr algn="ctr">
            <a:buSzPts val="1000"/>
            <a:buFont typeface="Symbol" panose="05050102010706020507" pitchFamily="18" charset="2"/>
            <a:buChar char=""/>
          </a:pPr>
          <a:r>
            <a:rPr lang="en-US" sz="1200" b="1" dirty="0"/>
            <a:t>5.3 </a:t>
          </a:r>
          <a:r>
            <a:rPr lang="en-US" sz="1200" dirty="0"/>
            <a:t>Interactions	</a:t>
          </a:r>
          <a:endParaRPr lang="en-US" sz="1200" b="1" dirty="0"/>
        </a:p>
      </dgm:t>
    </dgm:pt>
    <dgm:pt modelId="{98D70CE1-6C4C-4F89-AEE5-1D7E2534CD32}" type="parTrans" cxnId="{6CE7769E-9229-4808-9A72-AA09D5DEFD9C}">
      <dgm:prSet/>
      <dgm:spPr/>
      <dgm:t>
        <a:bodyPr/>
        <a:lstStyle/>
        <a:p>
          <a:endParaRPr lang="en-US"/>
        </a:p>
      </dgm:t>
    </dgm:pt>
    <dgm:pt modelId="{A7D2790B-E8E8-43E5-9645-72CF1FCFAA39}" type="sibTrans" cxnId="{6CE7769E-9229-4808-9A72-AA09D5DEFD9C}">
      <dgm:prSet/>
      <dgm:spPr/>
      <dgm:t>
        <a:bodyPr/>
        <a:lstStyle/>
        <a:p>
          <a:endParaRPr lang="en-US"/>
        </a:p>
      </dgm:t>
    </dgm:pt>
    <dgm:pt modelId="{A223AA4E-6ADF-4079-A775-90E5CADE5496}">
      <dgm:prSet phldrT="[Text]" phldr="0" custT="1"/>
      <dgm:spPr>
        <a:solidFill>
          <a:schemeClr val="lt1"/>
        </a:solidFill>
      </dgm:spPr>
      <dgm:t>
        <a:bodyPr/>
        <a:lstStyle/>
        <a:p>
          <a:pPr algn="ctr">
            <a:buSzPts val="1000"/>
            <a:buFont typeface="Symbol" panose="05050102010706020507" pitchFamily="18" charset="2"/>
            <a:buChar char=""/>
          </a:pPr>
          <a:r>
            <a:rPr lang="en-US" sz="1200" b="1" dirty="0"/>
            <a:t>6.1-6.3 </a:t>
          </a:r>
          <a:r>
            <a:rPr lang="en-US" sz="1200" dirty="0"/>
            <a:t>Purposeful Technology</a:t>
          </a:r>
          <a:endParaRPr lang="en-US" sz="1200" b="1" dirty="0"/>
        </a:p>
      </dgm:t>
    </dgm:pt>
    <dgm:pt modelId="{07D26280-3758-444D-8A4E-5035F62EB3BE}" type="parTrans" cxnId="{4392119F-E09F-452F-AC2A-58CB0D921418}">
      <dgm:prSet/>
      <dgm:spPr/>
      <dgm:t>
        <a:bodyPr/>
        <a:lstStyle/>
        <a:p>
          <a:endParaRPr lang="en-US"/>
        </a:p>
      </dgm:t>
    </dgm:pt>
    <dgm:pt modelId="{E83F5EA2-1E5A-4857-961B-E5B50B75F43A}" type="sibTrans" cxnId="{4392119F-E09F-452F-AC2A-58CB0D921418}">
      <dgm:prSet/>
      <dgm:spPr/>
      <dgm:t>
        <a:bodyPr/>
        <a:lstStyle/>
        <a:p>
          <a:endParaRPr lang="en-US"/>
        </a:p>
      </dgm:t>
    </dgm:pt>
    <dgm:pt modelId="{194BAEAE-8FCA-47AB-91D5-DB625FC220A7}">
      <dgm:prSet phldrT="[Text]" phldr="0" custT="1"/>
      <dgm:spPr>
        <a:solidFill>
          <a:schemeClr val="lt1"/>
        </a:solidFill>
      </dgm:spPr>
      <dgm:t>
        <a:bodyPr/>
        <a:lstStyle/>
        <a:p>
          <a:pPr algn="ctr">
            <a:buSzPts val="1000"/>
            <a:buFont typeface="Symbol" panose="05050102010706020507" pitchFamily="18" charset="2"/>
            <a:buChar char=""/>
          </a:pPr>
          <a:r>
            <a:rPr lang="en-US" sz="1200" b="1" dirty="0"/>
            <a:t>1.2 </a:t>
          </a:r>
          <a:r>
            <a:rPr lang="en-US" sz="1200" dirty="0"/>
            <a:t>Build connections	</a:t>
          </a:r>
          <a:endParaRPr lang="en-US" sz="1200" b="1" dirty="0"/>
        </a:p>
      </dgm:t>
    </dgm:pt>
    <dgm:pt modelId="{49E8ABDD-EA49-47A9-9B73-E60FD355A042}" type="sibTrans" cxnId="{5777F814-B023-4E5A-8BDA-6B83FDD5E7BA}">
      <dgm:prSet/>
      <dgm:spPr/>
      <dgm:t>
        <a:bodyPr/>
        <a:lstStyle/>
        <a:p>
          <a:endParaRPr lang="en-US"/>
        </a:p>
      </dgm:t>
    </dgm:pt>
    <dgm:pt modelId="{237DEC63-AAD4-4A17-8C30-5F73ACDCFB73}" type="parTrans" cxnId="{5777F814-B023-4E5A-8BDA-6B83FDD5E7BA}">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0" presStyleCnt="3"/>
      <dgm:spPr/>
    </dgm:pt>
    <dgm:pt modelId="{4CE93A66-F324-40C2-8D95-B55F1ED5AE8C}" type="pres">
      <dgm:prSet presAssocID="{F2B0FDD2-3DEC-4F7F-BA0F-61A15427EB26}" presName="textNode" presStyleLbl="bgShp" presStyleIdx="0" presStyleCnt="3"/>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0492D83F-E0D1-460D-B6FA-6A91E1F01988}" type="pres">
      <dgm:prSet presAssocID="{8A1AC563-D046-4252-8172-5B424159CAA2}" presName="childNode" presStyleLbl="node1" presStyleIdx="0" presStyleCnt="13">
        <dgm:presLayoutVars>
          <dgm:bulletEnabled val="1"/>
        </dgm:presLayoutVars>
      </dgm:prSet>
      <dgm:spPr/>
    </dgm:pt>
    <dgm:pt modelId="{A2735CE9-411C-4485-9755-C474AADFB97C}" type="pres">
      <dgm:prSet presAssocID="{8A1AC563-D046-4252-8172-5B424159CAA2}" presName="aSpace2" presStyleCnt="0"/>
      <dgm:spPr/>
    </dgm:pt>
    <dgm:pt modelId="{B63775ED-EA23-4449-8BB7-713E6C36B494}" type="pres">
      <dgm:prSet presAssocID="{BC521231-1F1F-4762-95AA-B7D4248602D9}" presName="childNode" presStyleLbl="node1" presStyleIdx="1" presStyleCnt="13">
        <dgm:presLayoutVars>
          <dgm:bulletEnabled val="1"/>
        </dgm:presLayoutVars>
      </dgm:prSet>
      <dgm:spPr/>
    </dgm:pt>
    <dgm:pt modelId="{FF38A1F5-CF26-4AF0-ACFD-9E84DDC36AC0}" type="pres">
      <dgm:prSet presAssocID="{BC521231-1F1F-4762-95AA-B7D4248602D9}" presName="aSpace2" presStyleCnt="0"/>
      <dgm:spPr/>
    </dgm:pt>
    <dgm:pt modelId="{6817A11B-C063-4497-B070-FA5076CE4E8C}" type="pres">
      <dgm:prSet presAssocID="{1CE25557-029D-4E3E-88E1-4C45509A1A61}" presName="childNode" presStyleLbl="node1" presStyleIdx="2" presStyleCnt="13">
        <dgm:presLayoutVars>
          <dgm:bulletEnabled val="1"/>
        </dgm:presLayoutVars>
      </dgm:prSet>
      <dgm:spPr/>
    </dgm:pt>
    <dgm:pt modelId="{81357A84-FBBE-4426-9A3A-F802B09BAD1A}" type="pres">
      <dgm:prSet presAssocID="{1CE25557-029D-4E3E-88E1-4C45509A1A61}" presName="aSpace2" presStyleCnt="0"/>
      <dgm:spPr/>
    </dgm:pt>
    <dgm:pt modelId="{E97A48A6-D647-4798-B026-AC41DBA6CB0B}" type="pres">
      <dgm:prSet presAssocID="{D4C74B13-2DE5-432D-8867-F96A68C442FD}" presName="childNode" presStyleLbl="node1" presStyleIdx="3" presStyleCnt="13">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1" presStyleCnt="3"/>
      <dgm:spPr/>
    </dgm:pt>
    <dgm:pt modelId="{F9850829-22AC-4CBA-8ADA-FB0201AA54F0}" type="pres">
      <dgm:prSet presAssocID="{1147DAE5-BBAE-4B8F-A041-7971B8C2E3A1}" presName="textNode" presStyleLbl="bgShp" presStyleIdx="1" presStyleCnt="3"/>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4242C7B1-92A2-479B-BE67-6D3BCBBE0E3E}" type="pres">
      <dgm:prSet presAssocID="{A75B5837-A3B7-4016-BDA5-13A6FA3E29BD}" presName="childNode" presStyleLbl="node1" presStyleIdx="4" presStyleCnt="13">
        <dgm:presLayoutVars>
          <dgm:bulletEnabled val="1"/>
        </dgm:presLayoutVars>
      </dgm:prSet>
      <dgm:spPr/>
    </dgm:pt>
    <dgm:pt modelId="{D2767B97-00DB-44F1-9905-BF0A7AAEC96A}" type="pres">
      <dgm:prSet presAssocID="{A75B5837-A3B7-4016-BDA5-13A6FA3E29BD}" presName="aSpace2" presStyleCnt="0"/>
      <dgm:spPr/>
    </dgm:pt>
    <dgm:pt modelId="{C21F59B2-0BA9-4D04-A42E-1144D304B4A6}" type="pres">
      <dgm:prSet presAssocID="{BD238E7F-378F-42F6-8234-EA4EC5CBB670}" presName="childNode" presStyleLbl="node1" presStyleIdx="5" presStyleCnt="13">
        <dgm:presLayoutVars>
          <dgm:bulletEnabled val="1"/>
        </dgm:presLayoutVars>
      </dgm:prSet>
      <dgm:spPr/>
    </dgm:pt>
    <dgm:pt modelId="{06A2045D-2534-4A99-A2AA-32867796C19B}" type="pres">
      <dgm:prSet presAssocID="{BD238E7F-378F-42F6-8234-EA4EC5CBB670}" presName="aSpace2" presStyleCnt="0"/>
      <dgm:spPr/>
    </dgm:pt>
    <dgm:pt modelId="{046E548F-0BA5-45D9-8958-101DC9887D5F}" type="pres">
      <dgm:prSet presAssocID="{9376E5DB-8F30-4FFE-A769-3CF448AA8818}" presName="childNode" presStyleLbl="node1" presStyleIdx="6" presStyleCnt="13">
        <dgm:presLayoutVars>
          <dgm:bulletEnabled val="1"/>
        </dgm:presLayoutVars>
      </dgm:prSet>
      <dgm:spPr/>
    </dgm:pt>
    <dgm:pt modelId="{AFBCCFC3-DAF0-4DA3-AD1F-CCFC9235FD7A}" type="pres">
      <dgm:prSet presAssocID="{9376E5DB-8F30-4FFE-A769-3CF448AA8818}" presName="aSpace2" presStyleCnt="0"/>
      <dgm:spPr/>
    </dgm:pt>
    <dgm:pt modelId="{D72C50DB-0F78-40E3-84B3-6E65DB57E08F}" type="pres">
      <dgm:prSet presAssocID="{34C622E2-B494-4CCB-935A-D050AF3E7104}" presName="childNode" presStyleLbl="node1" presStyleIdx="7" presStyleCnt="13">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2" presStyleCnt="3" custLinFactNeighborX="38" custLinFactNeighborY="2406"/>
      <dgm:spPr/>
    </dgm:pt>
    <dgm:pt modelId="{A81AF011-65C2-4042-9CF7-1E95E00E8DD4}" type="pres">
      <dgm:prSet presAssocID="{FCB245D1-CCFD-44A6-85AD-92E909DC02E6}" presName="textNode" presStyleLbl="bgShp" presStyleIdx="2" presStyleCnt="3"/>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8" presStyleCnt="13" custScaleY="2000000" custLinFactY="-521780" custLinFactNeighborX="-493" custLinFactNeighborY="-600000">
        <dgm:presLayoutVars>
          <dgm:bulletEnabled val="1"/>
        </dgm:presLayoutVars>
      </dgm:prSet>
      <dgm:spPr/>
    </dgm:pt>
    <dgm:pt modelId="{A735058C-2A0E-4E33-A611-79922E33F611}" type="pres">
      <dgm:prSet presAssocID="{194BAEAE-8FCA-47AB-91D5-DB625FC220A7}" presName="aSpace2" presStyleCnt="0"/>
      <dgm:spPr/>
    </dgm:pt>
    <dgm:pt modelId="{A8242E88-20C8-4C83-B114-8FD4C29041E7}" type="pres">
      <dgm:prSet presAssocID="{D4F58B15-733F-47EF-9744-7AD8829277E0}" presName="childNode" presStyleLbl="node1" presStyleIdx="9" presStyleCnt="13" custScaleY="2000000" custLinFactY="-225383" custLinFactNeighborX="-248" custLinFactNeighborY="-300000">
        <dgm:presLayoutVars>
          <dgm:bulletEnabled val="1"/>
        </dgm:presLayoutVars>
      </dgm:prSet>
      <dgm:spPr/>
    </dgm:pt>
    <dgm:pt modelId="{FB0950B4-3890-4E4C-A247-DBBC6E6AAF88}" type="pres">
      <dgm:prSet presAssocID="{D4F58B15-733F-47EF-9744-7AD8829277E0}" presName="aSpace2" presStyleCnt="0"/>
      <dgm:spPr/>
    </dgm:pt>
    <dgm:pt modelId="{4D423C02-D6C3-4371-85F9-259714FE29F3}" type="pres">
      <dgm:prSet presAssocID="{036133D2-BC49-463D-BE59-16F4E1FA2E41}" presName="childNode" presStyleLbl="node1" presStyleIdx="10" presStyleCnt="13" custScaleY="2000000" custLinFactY="-68523" custLinFactNeighborX="144" custLinFactNeighborY="-100000">
        <dgm:presLayoutVars>
          <dgm:bulletEnabled val="1"/>
        </dgm:presLayoutVars>
      </dgm:prSet>
      <dgm:spPr/>
    </dgm:pt>
    <dgm:pt modelId="{B1AD3F29-7C6A-4739-9D62-FA3113A46392}" type="pres">
      <dgm:prSet presAssocID="{036133D2-BC49-463D-BE59-16F4E1FA2E41}" presName="aSpace2" presStyleCnt="0"/>
      <dgm:spPr/>
    </dgm:pt>
    <dgm:pt modelId="{38EF3AAF-CB7D-4E55-BAD9-08E209FD5FDD}" type="pres">
      <dgm:prSet presAssocID="{FDF59C5E-89FB-4D5C-BF43-CD2342148844}" presName="childNode" presStyleLbl="node1" presStyleIdx="11" presStyleCnt="13" custScaleY="2000000" custLinFactY="189102" custLinFactNeighborY="200000">
        <dgm:presLayoutVars>
          <dgm:bulletEnabled val="1"/>
        </dgm:presLayoutVars>
      </dgm:prSet>
      <dgm:spPr/>
    </dgm:pt>
    <dgm:pt modelId="{71899FEE-E13E-4242-BE1A-EA332274FC3C}" type="pres">
      <dgm:prSet presAssocID="{FDF59C5E-89FB-4D5C-BF43-CD2342148844}" presName="aSpace2" presStyleCnt="0"/>
      <dgm:spPr/>
    </dgm:pt>
    <dgm:pt modelId="{7C2E989C-BEA2-4699-8BA4-8F086D40906D}" type="pres">
      <dgm:prSet presAssocID="{A223AA4E-6ADF-4079-A775-90E5CADE5496}" presName="childNode" presStyleLbl="node1" presStyleIdx="12" presStyleCnt="13" custScaleY="2000000" custLinFactY="400000" custLinFactNeighborX="493" custLinFactNeighborY="441367">
        <dgm:presLayoutVars>
          <dgm:bulletEnabled val="1"/>
        </dgm:presLayoutVars>
      </dgm:prSet>
      <dgm:spPr/>
    </dgm:pt>
  </dgm:ptLst>
  <dgm:cxnLst>
    <dgm:cxn modelId="{17CCFD13-327A-472D-99A5-DBA626EC175F}" type="presOf" srcId="{D4F58B15-733F-47EF-9744-7AD8829277E0}" destId="{A8242E88-20C8-4C83-B114-8FD4C29041E7}" srcOrd="0" destOrd="0" presId="urn:microsoft.com/office/officeart/2005/8/layout/lProcess2"/>
    <dgm:cxn modelId="{009B2B14-476D-42AC-A56E-1E3BF1BD2C20}" srcId="{F2B0FDD2-3DEC-4F7F-BA0F-61A15427EB26}" destId="{BC521231-1F1F-4762-95AA-B7D4248602D9}" srcOrd="1" destOrd="0" parTransId="{FE847A98-C1D4-4C20-8AA0-669D9E4A0056}" sibTransId="{742AAC2E-F536-459A-BA88-ED1007F65AFE}"/>
    <dgm:cxn modelId="{5777F814-B023-4E5A-8BDA-6B83FDD5E7BA}" srcId="{FCB245D1-CCFD-44A6-85AD-92E909DC02E6}" destId="{194BAEAE-8FCA-47AB-91D5-DB625FC220A7}" srcOrd="0" destOrd="0" parTransId="{237DEC63-AAD4-4A17-8C30-5F73ACDCFB73}" sibTransId="{49E8ABDD-EA49-47A9-9B73-E60FD355A042}"/>
    <dgm:cxn modelId="{7FD9461F-CB34-41D5-8658-874244172A57}" srcId="{C043BCC4-A6BE-40D9-85EE-55ED20B925F2}" destId="{F2B0FDD2-3DEC-4F7F-BA0F-61A15427EB26}" srcOrd="0" destOrd="0" parTransId="{51B35D03-393F-4651-ADAC-0049261C1FAD}" sibTransId="{1940A746-C9FF-4C33-B388-DE6293EA1B9B}"/>
    <dgm:cxn modelId="{F7336A25-A614-41FF-A315-09687D18395F}" srcId="{F2B0FDD2-3DEC-4F7F-BA0F-61A15427EB26}" destId="{D4C74B13-2DE5-432D-8867-F96A68C442FD}" srcOrd="3" destOrd="0" parTransId="{3DE78705-DD11-44BE-8987-1DE871F70012}" sibTransId="{27850FB2-2ACA-4D5B-AB7C-D8AD9CBB9E95}"/>
    <dgm:cxn modelId="{BA0A162A-A74D-4FB7-AB7E-253216683211}" srcId="{F2B0FDD2-3DEC-4F7F-BA0F-61A15427EB26}" destId="{8A1AC563-D046-4252-8172-5B424159CAA2}" srcOrd="0" destOrd="0" parTransId="{EEF75053-45D8-4122-A5DE-32FAF5FA5CB3}" sibTransId="{4A0940D8-E1AF-4E27-9F91-2B85D32F6C62}"/>
    <dgm:cxn modelId="{7566A436-AE6D-405B-8FC1-E5D422AC72DF}" type="presOf" srcId="{194BAEAE-8FCA-47AB-91D5-DB625FC220A7}" destId="{47C8BC9E-E882-422E-8F63-D6FED55E012A}"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F5DA655B-381E-4339-A2D0-CD4B81291543}" type="presOf" srcId="{036133D2-BC49-463D-BE59-16F4E1FA2E41}" destId="{4D423C02-D6C3-4371-85F9-259714FE29F3}" srcOrd="0" destOrd="0" presId="urn:microsoft.com/office/officeart/2005/8/layout/lProcess2"/>
    <dgm:cxn modelId="{DE24B645-4001-47BB-8A82-58803DE4B737}" srcId="{1147DAE5-BBAE-4B8F-A041-7971B8C2E3A1}" destId="{34C622E2-B494-4CCB-935A-D050AF3E7104}" srcOrd="3" destOrd="0" parTransId="{1A86C307-2F93-44BD-8CD0-AF7EE98F5360}" sibTransId="{3EE6B550-EDA6-4BA8-9A33-4995B5946135}"/>
    <dgm:cxn modelId="{A92B8267-7850-4836-AD7D-5C5B5261B149}" type="presOf" srcId="{FCB245D1-CCFD-44A6-85AD-92E909DC02E6}" destId="{D9C0DA25-5F72-45D2-9122-B75BA38A8690}" srcOrd="0" destOrd="0" presId="urn:microsoft.com/office/officeart/2005/8/layout/lProcess2"/>
    <dgm:cxn modelId="{25C6B749-759A-49DD-B30A-0B2614D179CC}" type="presOf" srcId="{1CE25557-029D-4E3E-88E1-4C45509A1A61}" destId="{6817A11B-C063-4497-B070-FA5076CE4E8C}" srcOrd="0" destOrd="0" presId="urn:microsoft.com/office/officeart/2005/8/layout/lProcess2"/>
    <dgm:cxn modelId="{61EF424B-0CE5-407A-9A72-79592590D16A}" srcId="{1147DAE5-BBAE-4B8F-A041-7971B8C2E3A1}" destId="{A75B5837-A3B7-4016-BDA5-13A6FA3E29BD}" srcOrd="0" destOrd="0" parTransId="{BE8D5918-42F2-45B7-8F52-E187825A214E}" sibTransId="{312A2D91-35B8-476D-8612-9BF10A122327}"/>
    <dgm:cxn modelId="{E2FCAC6B-F281-4832-9639-2C6654C9FACF}" type="presOf" srcId="{BC521231-1F1F-4762-95AA-B7D4248602D9}" destId="{B63775ED-EA23-4449-8BB7-713E6C36B494}"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FC15C275-65C9-4202-A574-7543FA09DDD9}" srcId="{FCB245D1-CCFD-44A6-85AD-92E909DC02E6}" destId="{036133D2-BC49-463D-BE59-16F4E1FA2E41}" srcOrd="2" destOrd="0" parTransId="{9F9EB77B-A375-4D53-914F-0302474C54D1}" sibTransId="{D70FBDC2-CE2A-4EE6-B288-E9D6D3E4F784}"/>
    <dgm:cxn modelId="{F90AF858-EA35-45A6-8C28-63CF4B792716}" type="presOf" srcId="{D4C74B13-2DE5-432D-8867-F96A68C442FD}" destId="{E97A48A6-D647-4798-B026-AC41DBA6CB0B}" srcOrd="0" destOrd="0" presId="urn:microsoft.com/office/officeart/2005/8/layout/lProcess2"/>
    <dgm:cxn modelId="{A3951883-35D4-4824-A6D7-1D115D97E0A2}" type="presOf" srcId="{FCB245D1-CCFD-44A6-85AD-92E909DC02E6}" destId="{A81AF011-65C2-4042-9CF7-1E95E00E8DD4}" srcOrd="1" destOrd="0" presId="urn:microsoft.com/office/officeart/2005/8/layout/lProcess2"/>
    <dgm:cxn modelId="{917A7D83-2A6E-4720-BBEC-A494857A0F86}" srcId="{F2B0FDD2-3DEC-4F7F-BA0F-61A15427EB26}" destId="{1CE25557-029D-4E3E-88E1-4C45509A1A61}" srcOrd="2" destOrd="0" parTransId="{366A7049-E89A-4968-A41A-AF717729EB6D}" sibTransId="{E7E41CF8-0ACD-461E-83EF-C4FB9A66BEE1}"/>
    <dgm:cxn modelId="{21301B89-04A3-440A-B1D0-893D0DCC192B}" type="presOf" srcId="{FDF59C5E-89FB-4D5C-BF43-CD2342148844}" destId="{38EF3AAF-CB7D-4E55-BAD9-08E209FD5FDD}" srcOrd="0" destOrd="0" presId="urn:microsoft.com/office/officeart/2005/8/layout/lProcess2"/>
    <dgm:cxn modelId="{CF79AA8B-0E6E-42F1-8D98-E3F16DB5B700}" srcId="{C043BCC4-A6BE-40D9-85EE-55ED20B925F2}" destId="{1147DAE5-BBAE-4B8F-A041-7971B8C2E3A1}" srcOrd="1" destOrd="0" parTransId="{3A6E5CB7-6C66-41BF-B940-CF11A75E1479}" sibTransId="{28605335-957D-44F7-BDDD-416E078F055A}"/>
    <dgm:cxn modelId="{3339208C-D182-499A-81C5-70A0258C66FD}" type="presOf" srcId="{F2B0FDD2-3DEC-4F7F-BA0F-61A15427EB26}" destId="{A0833F0E-9D0D-4C2C-AB6C-1168500F84C8}" srcOrd="0" destOrd="0" presId="urn:microsoft.com/office/officeart/2005/8/layout/lProcess2"/>
    <dgm:cxn modelId="{FE3F818C-EDDB-49A2-BA30-F9E290907E54}" type="presOf" srcId="{9376E5DB-8F30-4FFE-A769-3CF448AA8818}" destId="{046E548F-0BA5-45D9-8958-101DC9887D5F}" srcOrd="0" destOrd="0" presId="urn:microsoft.com/office/officeart/2005/8/layout/lProcess2"/>
    <dgm:cxn modelId="{6CE7769E-9229-4808-9A72-AA09D5DEFD9C}" srcId="{FCB245D1-CCFD-44A6-85AD-92E909DC02E6}" destId="{FDF59C5E-89FB-4D5C-BF43-CD2342148844}" srcOrd="3" destOrd="0" parTransId="{98D70CE1-6C4C-4F89-AEE5-1D7E2534CD32}" sibTransId="{A7D2790B-E8E8-43E5-9645-72CF1FCFAA39}"/>
    <dgm:cxn modelId="{4392119F-E09F-452F-AC2A-58CB0D921418}" srcId="{FCB245D1-CCFD-44A6-85AD-92E909DC02E6}" destId="{A223AA4E-6ADF-4079-A775-90E5CADE5496}" srcOrd="4" destOrd="0" parTransId="{07D26280-3758-444D-8A4E-5035F62EB3BE}" sibTransId="{E83F5EA2-1E5A-4857-961B-E5B50B75F43A}"/>
    <dgm:cxn modelId="{8D2942A0-75EE-4CEF-B043-A4312D860869}" srcId="{1147DAE5-BBAE-4B8F-A041-7971B8C2E3A1}" destId="{9376E5DB-8F30-4FFE-A769-3CF448AA8818}" srcOrd="2" destOrd="0" parTransId="{F15E33CA-5A13-4525-84F8-6A845729D0A3}" sibTransId="{28983AB7-08ED-4E0E-A07A-9AC8D283FE11}"/>
    <dgm:cxn modelId="{FB4F77AA-6EEF-40A7-BA0A-9FA2F8416A72}" type="presOf" srcId="{1147DAE5-BBAE-4B8F-A041-7971B8C2E3A1}" destId="{FE7C5CA2-10F2-4753-98ED-E35B1A14CED8}" srcOrd="0" destOrd="0" presId="urn:microsoft.com/office/officeart/2005/8/layout/lProcess2"/>
    <dgm:cxn modelId="{BBE0E0B8-4870-44B4-B035-4DCD200F539F}" srcId="{C043BCC4-A6BE-40D9-85EE-55ED20B925F2}" destId="{FCB245D1-CCFD-44A6-85AD-92E909DC02E6}" srcOrd="2"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1345D4C8-CDC2-485D-BB64-26C6900C4F9C}" type="presOf" srcId="{34C622E2-B494-4CCB-935A-D050AF3E7104}" destId="{D72C50DB-0F78-40E3-84B3-6E65DB57E08F}" srcOrd="0" destOrd="0" presId="urn:microsoft.com/office/officeart/2005/8/layout/lProcess2"/>
    <dgm:cxn modelId="{BDC709C9-9AB6-44D9-A278-5EA311C14ADB}" srcId="{1147DAE5-BBAE-4B8F-A041-7971B8C2E3A1}" destId="{BD238E7F-378F-42F6-8234-EA4EC5CBB670}" srcOrd="1" destOrd="0" parTransId="{91780DDF-9EA0-440B-9A34-BBDB7F7C51B9}" sibTransId="{6EB3F8F3-7C49-41D2-8A96-ED0D389FE86E}"/>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49E9AE1-8E2E-4E22-8404-378053AFFFA8}" type="presOf" srcId="{A223AA4E-6ADF-4079-A775-90E5CADE5496}" destId="{7C2E989C-BEA2-4699-8BA4-8F086D40906D}" srcOrd="0" destOrd="0" presId="urn:microsoft.com/office/officeart/2005/8/layout/lProcess2"/>
    <dgm:cxn modelId="{EA93CCE8-AC0F-41CF-B9FF-945DA391919E}" type="presOf" srcId="{BD238E7F-378F-42F6-8234-EA4EC5CBB670}" destId="{C21F59B2-0BA9-4D04-A42E-1144D304B4A6}" srcOrd="0" destOrd="0" presId="urn:microsoft.com/office/officeart/2005/8/layout/lProcess2"/>
    <dgm:cxn modelId="{525BB7F5-9441-44B5-A148-B79E33DAC541}" srcId="{FCB245D1-CCFD-44A6-85AD-92E909DC02E6}" destId="{D4F58B15-733F-47EF-9744-7AD8829277E0}" srcOrd="1" destOrd="0" parTransId="{AC813114-BF2F-41EB-B7D2-43A2120A98BD}" sibTransId="{545EF24C-24A4-44E5-87F3-EF839172F608}"/>
    <dgm:cxn modelId="{5D2C4687-C4AB-4824-9211-2B78853F1FBB}" type="presParOf" srcId="{AEC369B3-DE02-4524-9D86-F149AE101B3D}" destId="{90A4117C-53B2-4CE8-B837-264DAE4D69C3}" srcOrd="0"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8FE493C6-CC2A-4D18-BCEF-246F8ADE8DE7}" type="presParOf" srcId="{DFDC90B6-F6B8-4AD5-BDEB-9BF28EAB22C4}" destId="{0492D83F-E0D1-460D-B6FA-6A91E1F01988}" srcOrd="0" destOrd="0" presId="urn:microsoft.com/office/officeart/2005/8/layout/lProcess2"/>
    <dgm:cxn modelId="{363D5268-881A-4579-9965-5110CAA7E867}" type="presParOf" srcId="{DFDC90B6-F6B8-4AD5-BDEB-9BF28EAB22C4}" destId="{A2735CE9-411C-4485-9755-C474AADFB97C}" srcOrd="1" destOrd="0" presId="urn:microsoft.com/office/officeart/2005/8/layout/lProcess2"/>
    <dgm:cxn modelId="{1D223F17-0363-4183-9803-1B70A24C03B3}" type="presParOf" srcId="{DFDC90B6-F6B8-4AD5-BDEB-9BF28EAB22C4}" destId="{B63775ED-EA23-4449-8BB7-713E6C36B494}" srcOrd="2" destOrd="0" presId="urn:microsoft.com/office/officeart/2005/8/layout/lProcess2"/>
    <dgm:cxn modelId="{087CA136-88C6-43DA-8DE0-BBE6A0B2D410}" type="presParOf" srcId="{DFDC90B6-F6B8-4AD5-BDEB-9BF28EAB22C4}" destId="{FF38A1F5-CF26-4AF0-ACFD-9E84DDC36AC0}" srcOrd="3" destOrd="0" presId="urn:microsoft.com/office/officeart/2005/8/layout/lProcess2"/>
    <dgm:cxn modelId="{A4F4E1E4-7358-42FC-958E-BC649FDDC0CD}" type="presParOf" srcId="{DFDC90B6-F6B8-4AD5-BDEB-9BF28EAB22C4}" destId="{6817A11B-C063-4497-B070-FA5076CE4E8C}" srcOrd="4" destOrd="0" presId="urn:microsoft.com/office/officeart/2005/8/layout/lProcess2"/>
    <dgm:cxn modelId="{2854E1ED-6AF1-4AE5-8F0C-31936B67E877}" type="presParOf" srcId="{DFDC90B6-F6B8-4AD5-BDEB-9BF28EAB22C4}" destId="{81357A84-FBBE-4426-9A3A-F802B09BAD1A}" srcOrd="5" destOrd="0" presId="urn:microsoft.com/office/officeart/2005/8/layout/lProcess2"/>
    <dgm:cxn modelId="{C6F9FA7E-4841-4860-A671-598CA90CCE97}" type="presParOf" srcId="{DFDC90B6-F6B8-4AD5-BDEB-9BF28EAB22C4}" destId="{E97A48A6-D647-4798-B026-AC41DBA6CB0B}" srcOrd="6" destOrd="0" presId="urn:microsoft.com/office/officeart/2005/8/layout/lProcess2"/>
    <dgm:cxn modelId="{6A9189E6-5C47-4C0D-9389-2AA56DF3DCEE}" type="presParOf" srcId="{AEC369B3-DE02-4524-9D86-F149AE101B3D}" destId="{33A12A2A-EB75-4251-819B-8DE4AB6C061E}" srcOrd="1" destOrd="0" presId="urn:microsoft.com/office/officeart/2005/8/layout/lProcess2"/>
    <dgm:cxn modelId="{7E21340C-CBA7-40B6-A1A1-D0B3A999B945}" type="presParOf" srcId="{AEC369B3-DE02-4524-9D86-F149AE101B3D}" destId="{271F8AFA-6DAF-4CD8-8C2C-EA39218FFC16}" srcOrd="2"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D371552C-E500-45C8-8E3A-75A8D2A4D7A1}" type="presParOf" srcId="{71389722-7EF7-496D-8446-EB5C5DCA07BD}" destId="{4242C7B1-92A2-479B-BE67-6D3BCBBE0E3E}" srcOrd="0" destOrd="0" presId="urn:microsoft.com/office/officeart/2005/8/layout/lProcess2"/>
    <dgm:cxn modelId="{A6985C29-7613-4A83-9CCC-C2A62C53F925}" type="presParOf" srcId="{71389722-7EF7-496D-8446-EB5C5DCA07BD}" destId="{D2767B97-00DB-44F1-9905-BF0A7AAEC96A}" srcOrd="1" destOrd="0" presId="urn:microsoft.com/office/officeart/2005/8/layout/lProcess2"/>
    <dgm:cxn modelId="{B6C8A269-0F7D-48CC-ACE4-C9714F300AE1}" type="presParOf" srcId="{71389722-7EF7-496D-8446-EB5C5DCA07BD}" destId="{C21F59B2-0BA9-4D04-A42E-1144D304B4A6}" srcOrd="2" destOrd="0" presId="urn:microsoft.com/office/officeart/2005/8/layout/lProcess2"/>
    <dgm:cxn modelId="{68725EE6-5D33-4AFF-8B12-4A43C7A7882C}" type="presParOf" srcId="{71389722-7EF7-496D-8446-EB5C5DCA07BD}" destId="{06A2045D-2534-4A99-A2AA-32867796C19B}" srcOrd="3" destOrd="0" presId="urn:microsoft.com/office/officeart/2005/8/layout/lProcess2"/>
    <dgm:cxn modelId="{E06EB9E2-F750-4F6D-9366-92F7B605B32F}" type="presParOf" srcId="{71389722-7EF7-496D-8446-EB5C5DCA07BD}" destId="{046E548F-0BA5-45D9-8958-101DC9887D5F}" srcOrd="4" destOrd="0" presId="urn:microsoft.com/office/officeart/2005/8/layout/lProcess2"/>
    <dgm:cxn modelId="{735B489B-5AFC-4CD2-9B48-7AC0EBE8BC93}" type="presParOf" srcId="{71389722-7EF7-496D-8446-EB5C5DCA07BD}" destId="{AFBCCFC3-DAF0-4DA3-AD1F-CCFC9235FD7A}" srcOrd="5" destOrd="0" presId="urn:microsoft.com/office/officeart/2005/8/layout/lProcess2"/>
    <dgm:cxn modelId="{BF5D490C-5D0C-44BD-B9DF-BAB8D2E92592}" type="presParOf" srcId="{71389722-7EF7-496D-8446-EB5C5DCA07BD}" destId="{D72C50DB-0F78-40E3-84B3-6E65DB57E08F}" srcOrd="6" destOrd="0" presId="urn:microsoft.com/office/officeart/2005/8/layout/lProcess2"/>
    <dgm:cxn modelId="{002DF6C0-A1A0-4796-8E67-E8E75ABADD15}" type="presParOf" srcId="{AEC369B3-DE02-4524-9D86-F149AE101B3D}" destId="{9AAD811C-CA87-4968-A1EC-DA2BB55B64DE}" srcOrd="3" destOrd="0" presId="urn:microsoft.com/office/officeart/2005/8/layout/lProcess2"/>
    <dgm:cxn modelId="{B8D3A031-60C4-490B-BA11-9C6CCCBE1CE6}" type="presParOf" srcId="{AEC369B3-DE02-4524-9D86-F149AE101B3D}" destId="{4DE0EC1B-302C-4BEC-B242-E1BE5B43E429}" srcOrd="4"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E35FDF27-B007-4BDA-9561-E5ACC75C95BF}" type="presParOf" srcId="{19DA653C-E74E-4B78-8BA6-6601F17001FC}" destId="{A735058C-2A0E-4E33-A611-79922E33F611}" srcOrd="1" destOrd="0" presId="urn:microsoft.com/office/officeart/2005/8/layout/lProcess2"/>
    <dgm:cxn modelId="{788AD49A-CC6B-47CA-8EB8-C353D435768A}" type="presParOf" srcId="{19DA653C-E74E-4B78-8BA6-6601F17001FC}" destId="{A8242E88-20C8-4C83-B114-8FD4C29041E7}" srcOrd="2" destOrd="0" presId="urn:microsoft.com/office/officeart/2005/8/layout/lProcess2"/>
    <dgm:cxn modelId="{730752E2-42F7-4D1C-BA51-ABB0C12A8E88}" type="presParOf" srcId="{19DA653C-E74E-4B78-8BA6-6601F17001FC}" destId="{FB0950B4-3890-4E4C-A247-DBBC6E6AAF88}" srcOrd="3" destOrd="0" presId="urn:microsoft.com/office/officeart/2005/8/layout/lProcess2"/>
    <dgm:cxn modelId="{D75918EF-264C-4D53-97D6-01BE3E809443}" type="presParOf" srcId="{19DA653C-E74E-4B78-8BA6-6601F17001FC}" destId="{4D423C02-D6C3-4371-85F9-259714FE29F3}" srcOrd="4" destOrd="0" presId="urn:microsoft.com/office/officeart/2005/8/layout/lProcess2"/>
    <dgm:cxn modelId="{96BD8530-072A-4E1B-A907-0D50F37D3A67}" type="presParOf" srcId="{19DA653C-E74E-4B78-8BA6-6601F17001FC}" destId="{B1AD3F29-7C6A-4739-9D62-FA3113A46392}" srcOrd="5" destOrd="0" presId="urn:microsoft.com/office/officeart/2005/8/layout/lProcess2"/>
    <dgm:cxn modelId="{ACA99CCC-0802-4873-8BD5-2629E3F55F69}" type="presParOf" srcId="{19DA653C-E74E-4B78-8BA6-6601F17001FC}" destId="{38EF3AAF-CB7D-4E55-BAD9-08E209FD5FDD}" srcOrd="6" destOrd="0" presId="urn:microsoft.com/office/officeart/2005/8/layout/lProcess2"/>
    <dgm:cxn modelId="{AD1EB9AD-0CF6-422E-86C3-CB7A8EC2E510}" type="presParOf" srcId="{19DA653C-E74E-4B78-8BA6-6601F17001FC}" destId="{71899FEE-E13E-4242-BE1A-EA332274FC3C}" srcOrd="7" destOrd="0" presId="urn:microsoft.com/office/officeart/2005/8/layout/lProcess2"/>
    <dgm:cxn modelId="{737F8F66-D338-40B8-9990-33DFEA0498E4}" type="presParOf" srcId="{19DA653C-E74E-4B78-8BA6-6601F17001FC}" destId="{7C2E989C-BEA2-4699-8BA4-8F086D40906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FCB245D1-CCFD-44A6-85AD-92E909DC02E6}">
      <dgm:prSet phldrT="[Text]" phldr="0" custT="1"/>
      <dgm:spPr/>
      <dgm:t>
        <a:bodyPr/>
        <a:lstStyle/>
        <a:p>
          <a:r>
            <a:rPr lang="en-US" sz="4400" dirty="0"/>
            <a:t>QM</a:t>
          </a:r>
          <a:endParaRPr lang="en-US" sz="1100" dirty="0"/>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custT="1"/>
      <dgm:spPr/>
      <dgm:t>
        <a:bodyPr/>
        <a:lstStyle/>
        <a:p>
          <a:r>
            <a:rPr lang="en-US" sz="4000" dirty="0"/>
            <a:t>CoI</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custT="1"/>
      <dgm:spPr/>
      <dgm:t>
        <a:bodyPr/>
        <a:lstStyle/>
        <a:p>
          <a:r>
            <a:rPr lang="en-US" sz="4000" dirty="0"/>
            <a:t>RSI</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8A1AC563-D046-4252-8172-5B424159CAA2}">
      <dgm:prSet custT="1"/>
      <dgm:spPr>
        <a:solidFill>
          <a:schemeClr val="lt1"/>
        </a:solidFill>
      </dgm:spPr>
      <dgm:t>
        <a:bodyPr/>
        <a:lstStyle/>
        <a:p>
          <a:pPr>
            <a:buFont typeface="Arial" panose="020B0604020202020204" pitchFamily="34" charset="0"/>
            <a:buChar char="•"/>
          </a:pPr>
          <a:r>
            <a:rPr lang="en-US" sz="1600" dirty="0"/>
            <a:t>Course Design</a:t>
          </a:r>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A75B5837-A3B7-4016-BDA5-13A6FA3E29BD}">
      <dgm:prSet custT="1"/>
      <dgm:spPr>
        <a:solidFill>
          <a:schemeClr val="lt1"/>
        </a:solidFill>
      </dgm:spPr>
      <dgm:t>
        <a:bodyPr/>
        <a:lstStyle/>
        <a:p>
          <a:pPr>
            <a:buFont typeface="Arial" panose="020B0604020202020204" pitchFamily="34" charset="0"/>
            <a:buChar char="•"/>
          </a:pPr>
          <a:r>
            <a:rPr lang="en-US" sz="1200" dirty="0"/>
            <a:t>Predictable communication and feedback</a:t>
          </a:r>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BC521231-1F1F-4762-95AA-B7D4248602D9}">
      <dgm:prSet custT="1"/>
      <dgm:spPr>
        <a:solidFill>
          <a:schemeClr val="lt1"/>
        </a:solidFill>
      </dgm:spPr>
      <dgm:t>
        <a:bodyPr/>
        <a:lstStyle/>
        <a:p>
          <a:pPr>
            <a:buFont typeface="Arial" panose="020B0604020202020204" pitchFamily="34" charset="0"/>
            <a:buChar char="•"/>
          </a:pPr>
          <a:r>
            <a:rPr lang="en-US" sz="1600" dirty="0"/>
            <a:t>Instruction</a:t>
          </a:r>
        </a:p>
      </dgm:t>
    </dgm:pt>
    <dgm:pt modelId="{FE847A98-C1D4-4C20-8AA0-669D9E4A0056}" type="parTrans" cxnId="{009B2B14-476D-42AC-A56E-1E3BF1BD2C20}">
      <dgm:prSet/>
      <dgm:spPr/>
      <dgm:t>
        <a:bodyPr/>
        <a:lstStyle/>
        <a:p>
          <a:endParaRPr lang="en-US"/>
        </a:p>
      </dgm:t>
    </dgm:pt>
    <dgm:pt modelId="{742AAC2E-F536-459A-BA88-ED1007F65AFE}" type="sibTrans" cxnId="{009B2B14-476D-42AC-A56E-1E3BF1BD2C20}">
      <dgm:prSet/>
      <dgm:spPr/>
      <dgm:t>
        <a:bodyPr/>
        <a:lstStyle/>
        <a:p>
          <a:endParaRPr lang="en-US"/>
        </a:p>
      </dgm:t>
    </dgm:pt>
    <dgm:pt modelId="{1CE25557-029D-4E3E-88E1-4C45509A1A61}">
      <dgm:prSet custT="1"/>
      <dgm:spPr>
        <a:solidFill>
          <a:schemeClr val="lt1"/>
        </a:solidFill>
      </dgm:spPr>
      <dgm:t>
        <a:bodyPr/>
        <a:lstStyle/>
        <a:p>
          <a:pPr>
            <a:buFont typeface="Arial" panose="020B0604020202020204" pitchFamily="34" charset="0"/>
            <a:buChar char="•"/>
          </a:pPr>
          <a:r>
            <a:rPr lang="en-US" sz="1600" dirty="0"/>
            <a:t>Facilitation</a:t>
          </a:r>
        </a:p>
      </dgm:t>
    </dgm:pt>
    <dgm:pt modelId="{366A7049-E89A-4968-A41A-AF717729EB6D}" type="parTrans" cxnId="{917A7D83-2A6E-4720-BBEC-A494857A0F86}">
      <dgm:prSet/>
      <dgm:spPr/>
      <dgm:t>
        <a:bodyPr/>
        <a:lstStyle/>
        <a:p>
          <a:endParaRPr lang="en-US"/>
        </a:p>
      </dgm:t>
    </dgm:pt>
    <dgm:pt modelId="{E7E41CF8-0ACD-461E-83EF-C4FB9A66BEE1}" type="sibTrans" cxnId="{917A7D83-2A6E-4720-BBEC-A494857A0F86}">
      <dgm:prSet/>
      <dgm:spPr/>
      <dgm:t>
        <a:bodyPr/>
        <a:lstStyle/>
        <a:p>
          <a:endParaRPr lang="en-US"/>
        </a:p>
      </dgm:t>
    </dgm:pt>
    <dgm:pt modelId="{D4C74B13-2DE5-432D-8867-F96A68C442FD}">
      <dgm:prSet custT="1"/>
      <dgm:spPr>
        <a:solidFill>
          <a:schemeClr val="lt1"/>
        </a:solidFill>
      </dgm:spPr>
      <dgm:t>
        <a:bodyPr/>
        <a:lstStyle/>
        <a:p>
          <a:pPr>
            <a:buFont typeface="Arial" panose="020B0604020202020204" pitchFamily="34" charset="0"/>
            <a:buChar char="•"/>
          </a:pPr>
          <a:r>
            <a:rPr lang="en-US" sz="1600" dirty="0"/>
            <a:t>Meaningful Feedback</a:t>
          </a:r>
        </a:p>
      </dgm:t>
    </dgm:pt>
    <dgm:pt modelId="{3DE78705-DD11-44BE-8987-1DE871F70012}" type="parTrans" cxnId="{F7336A25-A614-41FF-A315-09687D18395F}">
      <dgm:prSet/>
      <dgm:spPr/>
      <dgm:t>
        <a:bodyPr/>
        <a:lstStyle/>
        <a:p>
          <a:endParaRPr lang="en-US"/>
        </a:p>
      </dgm:t>
    </dgm:pt>
    <dgm:pt modelId="{27850FB2-2ACA-4D5B-AB7C-D8AD9CBB9E95}" type="sibTrans" cxnId="{F7336A25-A614-41FF-A315-09687D18395F}">
      <dgm:prSet/>
      <dgm:spPr/>
      <dgm:t>
        <a:bodyPr/>
        <a:lstStyle/>
        <a:p>
          <a:endParaRPr lang="en-US"/>
        </a:p>
      </dgm:t>
    </dgm:pt>
    <dgm:pt modelId="{BD238E7F-378F-42F6-8234-EA4EC5CBB670}">
      <dgm:prSet custT="1"/>
      <dgm:spPr>
        <a:solidFill>
          <a:schemeClr val="lt1"/>
        </a:solidFill>
      </dgm:spPr>
      <dgm:t>
        <a:bodyPr/>
        <a:lstStyle/>
        <a:p>
          <a:pPr>
            <a:buFont typeface="Arial" panose="020B0604020202020204" pitchFamily="34" charset="0"/>
            <a:buChar char="•"/>
          </a:pPr>
          <a:r>
            <a:rPr lang="en-US" sz="1200" dirty="0"/>
            <a:t>Instructor-initiated monitoring</a:t>
          </a:r>
        </a:p>
      </dgm:t>
    </dgm:pt>
    <dgm:pt modelId="{91780DDF-9EA0-440B-9A34-BBDB7F7C51B9}" type="parTrans" cxnId="{BDC709C9-9AB6-44D9-A278-5EA311C14ADB}">
      <dgm:prSet/>
      <dgm:spPr/>
      <dgm:t>
        <a:bodyPr/>
        <a:lstStyle/>
        <a:p>
          <a:endParaRPr lang="en-US"/>
        </a:p>
      </dgm:t>
    </dgm:pt>
    <dgm:pt modelId="{6EB3F8F3-7C49-41D2-8A96-ED0D389FE86E}" type="sibTrans" cxnId="{BDC709C9-9AB6-44D9-A278-5EA311C14ADB}">
      <dgm:prSet/>
      <dgm:spPr/>
      <dgm:t>
        <a:bodyPr/>
        <a:lstStyle/>
        <a:p>
          <a:endParaRPr lang="en-US"/>
        </a:p>
      </dgm:t>
    </dgm:pt>
    <dgm:pt modelId="{9376E5DB-8F30-4FFE-A769-3CF448AA8818}">
      <dgm:prSet custT="1"/>
      <dgm:spPr>
        <a:solidFill>
          <a:schemeClr val="lt1"/>
        </a:solidFill>
      </dgm:spPr>
      <dgm:t>
        <a:bodyPr/>
        <a:lstStyle/>
        <a:p>
          <a:pPr>
            <a:buFont typeface="Arial" panose="020B0604020202020204" pitchFamily="34" charset="0"/>
            <a:buChar char="•"/>
          </a:pPr>
          <a:r>
            <a:rPr lang="en-US" sz="1200" dirty="0"/>
            <a:t>Direct instruction, guidance, and facilitation</a:t>
          </a:r>
        </a:p>
      </dgm:t>
    </dgm:pt>
    <dgm:pt modelId="{F15E33CA-5A13-4525-84F8-6A845729D0A3}" type="parTrans" cxnId="{8D2942A0-75EE-4CEF-B043-A4312D860869}">
      <dgm:prSet/>
      <dgm:spPr/>
      <dgm:t>
        <a:bodyPr/>
        <a:lstStyle/>
        <a:p>
          <a:endParaRPr lang="en-US"/>
        </a:p>
      </dgm:t>
    </dgm:pt>
    <dgm:pt modelId="{28983AB7-08ED-4E0E-A07A-9AC8D283FE11}" type="sibTrans" cxnId="{8D2942A0-75EE-4CEF-B043-A4312D860869}">
      <dgm:prSet/>
      <dgm:spPr/>
      <dgm:t>
        <a:bodyPr/>
        <a:lstStyle/>
        <a:p>
          <a:endParaRPr lang="en-US"/>
        </a:p>
      </dgm:t>
    </dgm:pt>
    <dgm:pt modelId="{34C622E2-B494-4CCB-935A-D050AF3E7104}">
      <dgm:prSet custT="1"/>
      <dgm:spPr>
        <a:solidFill>
          <a:schemeClr val="lt1"/>
        </a:solidFill>
      </dgm:spPr>
      <dgm:t>
        <a:bodyPr/>
        <a:lstStyle/>
        <a:p>
          <a:pPr>
            <a:buFont typeface="Arial" panose="020B0604020202020204" pitchFamily="34" charset="0"/>
            <a:buChar char="•"/>
          </a:pPr>
          <a:r>
            <a:rPr lang="en-US" sz="1200" dirty="0"/>
            <a:t>Documented evidence</a:t>
          </a:r>
        </a:p>
      </dgm:t>
    </dgm:pt>
    <dgm:pt modelId="{1A86C307-2F93-44BD-8CD0-AF7EE98F5360}" type="parTrans" cxnId="{DE24B645-4001-47BB-8A82-58803DE4B737}">
      <dgm:prSet/>
      <dgm:spPr/>
      <dgm:t>
        <a:bodyPr/>
        <a:lstStyle/>
        <a:p>
          <a:endParaRPr lang="en-US"/>
        </a:p>
      </dgm:t>
    </dgm:pt>
    <dgm:pt modelId="{3EE6B550-EDA6-4BA8-9A33-4995B5946135}" type="sibTrans" cxnId="{DE24B645-4001-47BB-8A82-58803DE4B737}">
      <dgm:prSet/>
      <dgm:spPr/>
      <dgm:t>
        <a:bodyPr/>
        <a:lstStyle/>
        <a:p>
          <a:endParaRPr lang="en-US"/>
        </a:p>
      </dgm:t>
    </dgm:pt>
    <dgm:pt modelId="{D4F58B15-733F-47EF-9744-7AD8829277E0}">
      <dgm:prSet phldrT="[Text]" phldr="0" custT="1"/>
      <dgm:spPr>
        <a:solidFill>
          <a:schemeClr val="lt1"/>
        </a:solidFill>
      </dgm:spPr>
      <dgm:t>
        <a:bodyPr/>
        <a:lstStyle/>
        <a:p>
          <a:pPr algn="ctr">
            <a:buSzPts val="1000"/>
            <a:buFont typeface="Symbol" panose="05050102010706020507" pitchFamily="18" charset="2"/>
            <a:buChar char=""/>
          </a:pPr>
          <a:r>
            <a:rPr lang="en-US" sz="1200" b="1" dirty="0"/>
            <a:t>3.4, 3.5 </a:t>
          </a:r>
          <a:r>
            <a:rPr lang="en-US" sz="1200" dirty="0"/>
            <a:t>Feedback and Varied Assessment</a:t>
          </a:r>
          <a:endParaRPr lang="en-US" sz="1200" b="1" dirty="0"/>
        </a:p>
      </dgm:t>
    </dgm:pt>
    <dgm:pt modelId="{AC813114-BF2F-41EB-B7D2-43A2120A98BD}" type="parTrans" cxnId="{525BB7F5-9441-44B5-A148-B79E33DAC541}">
      <dgm:prSet/>
      <dgm:spPr/>
      <dgm:t>
        <a:bodyPr/>
        <a:lstStyle/>
        <a:p>
          <a:endParaRPr lang="en-US"/>
        </a:p>
      </dgm:t>
    </dgm:pt>
    <dgm:pt modelId="{545EF24C-24A4-44E5-87F3-EF839172F608}" type="sibTrans" cxnId="{525BB7F5-9441-44B5-A148-B79E33DAC541}">
      <dgm:prSet/>
      <dgm:spPr/>
      <dgm:t>
        <a:bodyPr/>
        <a:lstStyle/>
        <a:p>
          <a:endParaRPr lang="en-US"/>
        </a:p>
      </dgm:t>
    </dgm:pt>
    <dgm:pt modelId="{036133D2-BC49-463D-BE59-16F4E1FA2E41}">
      <dgm:prSet phldrT="[Text]" phldr="0" custT="1"/>
      <dgm:spPr>
        <a:solidFill>
          <a:schemeClr val="lt1"/>
        </a:solidFill>
      </dgm:spPr>
      <dgm:t>
        <a:bodyPr/>
        <a:lstStyle/>
        <a:p>
          <a:pPr algn="ctr">
            <a:buSzPts val="1000"/>
            <a:buFont typeface="Symbol" panose="05050102010706020507" pitchFamily="18" charset="2"/>
            <a:buChar char=""/>
          </a:pPr>
          <a:r>
            <a:rPr lang="en-US" sz="1200" b="1" dirty="0"/>
            <a:t>5.2 </a:t>
          </a:r>
          <a:r>
            <a:rPr lang="en-US" sz="1200" b="0" dirty="0"/>
            <a:t>Active Learning</a:t>
          </a:r>
        </a:p>
      </dgm:t>
    </dgm:pt>
    <dgm:pt modelId="{9F9EB77B-A375-4D53-914F-0302474C54D1}" type="parTrans" cxnId="{FC15C275-65C9-4202-A574-7543FA09DDD9}">
      <dgm:prSet/>
      <dgm:spPr/>
      <dgm:t>
        <a:bodyPr/>
        <a:lstStyle/>
        <a:p>
          <a:endParaRPr lang="en-US"/>
        </a:p>
      </dgm:t>
    </dgm:pt>
    <dgm:pt modelId="{D70FBDC2-CE2A-4EE6-B288-E9D6D3E4F784}" type="sibTrans" cxnId="{FC15C275-65C9-4202-A574-7543FA09DDD9}">
      <dgm:prSet/>
      <dgm:spPr/>
      <dgm:t>
        <a:bodyPr/>
        <a:lstStyle/>
        <a:p>
          <a:endParaRPr lang="en-US"/>
        </a:p>
      </dgm:t>
    </dgm:pt>
    <dgm:pt modelId="{FDF59C5E-89FB-4D5C-BF43-CD2342148844}">
      <dgm:prSet phldrT="[Text]" phldr="0" custT="1"/>
      <dgm:spPr>
        <a:solidFill>
          <a:schemeClr val="lt1"/>
        </a:solidFill>
      </dgm:spPr>
      <dgm:t>
        <a:bodyPr/>
        <a:lstStyle/>
        <a:p>
          <a:pPr algn="ctr">
            <a:buSzPts val="1000"/>
            <a:buFont typeface="Symbol" panose="05050102010706020507" pitchFamily="18" charset="2"/>
            <a:buChar char=""/>
          </a:pPr>
          <a:r>
            <a:rPr lang="en-US" sz="1200" b="1" dirty="0"/>
            <a:t>5.3 </a:t>
          </a:r>
          <a:r>
            <a:rPr lang="en-US" sz="1200" dirty="0"/>
            <a:t>Interactions	</a:t>
          </a:r>
          <a:endParaRPr lang="en-US" sz="1200" b="1" dirty="0"/>
        </a:p>
      </dgm:t>
    </dgm:pt>
    <dgm:pt modelId="{98D70CE1-6C4C-4F89-AEE5-1D7E2534CD32}" type="parTrans" cxnId="{6CE7769E-9229-4808-9A72-AA09D5DEFD9C}">
      <dgm:prSet/>
      <dgm:spPr/>
      <dgm:t>
        <a:bodyPr/>
        <a:lstStyle/>
        <a:p>
          <a:endParaRPr lang="en-US"/>
        </a:p>
      </dgm:t>
    </dgm:pt>
    <dgm:pt modelId="{A7D2790B-E8E8-43E5-9645-72CF1FCFAA39}" type="sibTrans" cxnId="{6CE7769E-9229-4808-9A72-AA09D5DEFD9C}">
      <dgm:prSet/>
      <dgm:spPr/>
      <dgm:t>
        <a:bodyPr/>
        <a:lstStyle/>
        <a:p>
          <a:endParaRPr lang="en-US"/>
        </a:p>
      </dgm:t>
    </dgm:pt>
    <dgm:pt modelId="{A223AA4E-6ADF-4079-A775-90E5CADE5496}">
      <dgm:prSet phldrT="[Text]" phldr="0" custT="1"/>
      <dgm:spPr>
        <a:solidFill>
          <a:schemeClr val="lt1"/>
        </a:solidFill>
      </dgm:spPr>
      <dgm:t>
        <a:bodyPr/>
        <a:lstStyle/>
        <a:p>
          <a:pPr algn="ctr">
            <a:buSzPts val="1000"/>
            <a:buFont typeface="Symbol" panose="05050102010706020507" pitchFamily="18" charset="2"/>
            <a:buChar char=""/>
          </a:pPr>
          <a:r>
            <a:rPr lang="en-US" sz="1200" b="1" dirty="0"/>
            <a:t>6.1-6.3 </a:t>
          </a:r>
          <a:r>
            <a:rPr lang="en-US" sz="1200" dirty="0"/>
            <a:t>Purposeful Technology</a:t>
          </a:r>
          <a:endParaRPr lang="en-US" sz="1200" b="1" dirty="0"/>
        </a:p>
      </dgm:t>
    </dgm:pt>
    <dgm:pt modelId="{07D26280-3758-444D-8A4E-5035F62EB3BE}" type="parTrans" cxnId="{4392119F-E09F-452F-AC2A-58CB0D921418}">
      <dgm:prSet/>
      <dgm:spPr/>
      <dgm:t>
        <a:bodyPr/>
        <a:lstStyle/>
        <a:p>
          <a:endParaRPr lang="en-US"/>
        </a:p>
      </dgm:t>
    </dgm:pt>
    <dgm:pt modelId="{E83F5EA2-1E5A-4857-961B-E5B50B75F43A}" type="sibTrans" cxnId="{4392119F-E09F-452F-AC2A-58CB0D921418}">
      <dgm:prSet/>
      <dgm:spPr/>
      <dgm:t>
        <a:bodyPr/>
        <a:lstStyle/>
        <a:p>
          <a:endParaRPr lang="en-US"/>
        </a:p>
      </dgm:t>
    </dgm:pt>
    <dgm:pt modelId="{194BAEAE-8FCA-47AB-91D5-DB625FC220A7}">
      <dgm:prSet phldrT="[Text]" phldr="0" custT="1"/>
      <dgm:spPr>
        <a:solidFill>
          <a:schemeClr val="lt1"/>
        </a:solidFill>
      </dgm:spPr>
      <dgm:t>
        <a:bodyPr/>
        <a:lstStyle/>
        <a:p>
          <a:pPr algn="ctr">
            <a:buSzPts val="1000"/>
            <a:buFont typeface="Symbol" panose="05050102010706020507" pitchFamily="18" charset="2"/>
            <a:buChar char=""/>
          </a:pPr>
          <a:r>
            <a:rPr lang="en-US" sz="1200" b="1" dirty="0"/>
            <a:t>1.2 </a:t>
          </a:r>
          <a:r>
            <a:rPr lang="en-US" sz="1200" dirty="0"/>
            <a:t>Build connections	</a:t>
          </a:r>
          <a:endParaRPr lang="en-US" sz="1200" b="1" dirty="0"/>
        </a:p>
      </dgm:t>
    </dgm:pt>
    <dgm:pt modelId="{49E8ABDD-EA49-47A9-9B73-E60FD355A042}" type="sibTrans" cxnId="{5777F814-B023-4E5A-8BDA-6B83FDD5E7BA}">
      <dgm:prSet/>
      <dgm:spPr/>
      <dgm:t>
        <a:bodyPr/>
        <a:lstStyle/>
        <a:p>
          <a:endParaRPr lang="en-US"/>
        </a:p>
      </dgm:t>
    </dgm:pt>
    <dgm:pt modelId="{237DEC63-AAD4-4A17-8C30-5F73ACDCFB73}" type="parTrans" cxnId="{5777F814-B023-4E5A-8BDA-6B83FDD5E7BA}">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0" presStyleCnt="3"/>
      <dgm:spPr/>
    </dgm:pt>
    <dgm:pt modelId="{4CE93A66-F324-40C2-8D95-B55F1ED5AE8C}" type="pres">
      <dgm:prSet presAssocID="{F2B0FDD2-3DEC-4F7F-BA0F-61A15427EB26}" presName="textNode" presStyleLbl="bgShp" presStyleIdx="0" presStyleCnt="3"/>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0492D83F-E0D1-460D-B6FA-6A91E1F01988}" type="pres">
      <dgm:prSet presAssocID="{8A1AC563-D046-4252-8172-5B424159CAA2}" presName="childNode" presStyleLbl="node1" presStyleIdx="0" presStyleCnt="13">
        <dgm:presLayoutVars>
          <dgm:bulletEnabled val="1"/>
        </dgm:presLayoutVars>
      </dgm:prSet>
      <dgm:spPr/>
    </dgm:pt>
    <dgm:pt modelId="{A2735CE9-411C-4485-9755-C474AADFB97C}" type="pres">
      <dgm:prSet presAssocID="{8A1AC563-D046-4252-8172-5B424159CAA2}" presName="aSpace2" presStyleCnt="0"/>
      <dgm:spPr/>
    </dgm:pt>
    <dgm:pt modelId="{B63775ED-EA23-4449-8BB7-713E6C36B494}" type="pres">
      <dgm:prSet presAssocID="{BC521231-1F1F-4762-95AA-B7D4248602D9}" presName="childNode" presStyleLbl="node1" presStyleIdx="1" presStyleCnt="13">
        <dgm:presLayoutVars>
          <dgm:bulletEnabled val="1"/>
        </dgm:presLayoutVars>
      </dgm:prSet>
      <dgm:spPr/>
    </dgm:pt>
    <dgm:pt modelId="{FF38A1F5-CF26-4AF0-ACFD-9E84DDC36AC0}" type="pres">
      <dgm:prSet presAssocID="{BC521231-1F1F-4762-95AA-B7D4248602D9}" presName="aSpace2" presStyleCnt="0"/>
      <dgm:spPr/>
    </dgm:pt>
    <dgm:pt modelId="{6817A11B-C063-4497-B070-FA5076CE4E8C}" type="pres">
      <dgm:prSet presAssocID="{1CE25557-029D-4E3E-88E1-4C45509A1A61}" presName="childNode" presStyleLbl="node1" presStyleIdx="2" presStyleCnt="13">
        <dgm:presLayoutVars>
          <dgm:bulletEnabled val="1"/>
        </dgm:presLayoutVars>
      </dgm:prSet>
      <dgm:spPr/>
    </dgm:pt>
    <dgm:pt modelId="{81357A84-FBBE-4426-9A3A-F802B09BAD1A}" type="pres">
      <dgm:prSet presAssocID="{1CE25557-029D-4E3E-88E1-4C45509A1A61}" presName="aSpace2" presStyleCnt="0"/>
      <dgm:spPr/>
    </dgm:pt>
    <dgm:pt modelId="{E97A48A6-D647-4798-B026-AC41DBA6CB0B}" type="pres">
      <dgm:prSet presAssocID="{D4C74B13-2DE5-432D-8867-F96A68C442FD}" presName="childNode" presStyleLbl="node1" presStyleIdx="3" presStyleCnt="13">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1" presStyleCnt="3"/>
      <dgm:spPr/>
    </dgm:pt>
    <dgm:pt modelId="{F9850829-22AC-4CBA-8ADA-FB0201AA54F0}" type="pres">
      <dgm:prSet presAssocID="{1147DAE5-BBAE-4B8F-A041-7971B8C2E3A1}" presName="textNode" presStyleLbl="bgShp" presStyleIdx="1" presStyleCnt="3"/>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4242C7B1-92A2-479B-BE67-6D3BCBBE0E3E}" type="pres">
      <dgm:prSet presAssocID="{A75B5837-A3B7-4016-BDA5-13A6FA3E29BD}" presName="childNode" presStyleLbl="node1" presStyleIdx="4" presStyleCnt="13">
        <dgm:presLayoutVars>
          <dgm:bulletEnabled val="1"/>
        </dgm:presLayoutVars>
      </dgm:prSet>
      <dgm:spPr/>
    </dgm:pt>
    <dgm:pt modelId="{D2767B97-00DB-44F1-9905-BF0A7AAEC96A}" type="pres">
      <dgm:prSet presAssocID="{A75B5837-A3B7-4016-BDA5-13A6FA3E29BD}" presName="aSpace2" presStyleCnt="0"/>
      <dgm:spPr/>
    </dgm:pt>
    <dgm:pt modelId="{C21F59B2-0BA9-4D04-A42E-1144D304B4A6}" type="pres">
      <dgm:prSet presAssocID="{BD238E7F-378F-42F6-8234-EA4EC5CBB670}" presName="childNode" presStyleLbl="node1" presStyleIdx="5" presStyleCnt="13">
        <dgm:presLayoutVars>
          <dgm:bulletEnabled val="1"/>
        </dgm:presLayoutVars>
      </dgm:prSet>
      <dgm:spPr/>
    </dgm:pt>
    <dgm:pt modelId="{06A2045D-2534-4A99-A2AA-32867796C19B}" type="pres">
      <dgm:prSet presAssocID="{BD238E7F-378F-42F6-8234-EA4EC5CBB670}" presName="aSpace2" presStyleCnt="0"/>
      <dgm:spPr/>
    </dgm:pt>
    <dgm:pt modelId="{046E548F-0BA5-45D9-8958-101DC9887D5F}" type="pres">
      <dgm:prSet presAssocID="{9376E5DB-8F30-4FFE-A769-3CF448AA8818}" presName="childNode" presStyleLbl="node1" presStyleIdx="6" presStyleCnt="13">
        <dgm:presLayoutVars>
          <dgm:bulletEnabled val="1"/>
        </dgm:presLayoutVars>
      </dgm:prSet>
      <dgm:spPr/>
    </dgm:pt>
    <dgm:pt modelId="{AFBCCFC3-DAF0-4DA3-AD1F-CCFC9235FD7A}" type="pres">
      <dgm:prSet presAssocID="{9376E5DB-8F30-4FFE-A769-3CF448AA8818}" presName="aSpace2" presStyleCnt="0"/>
      <dgm:spPr/>
    </dgm:pt>
    <dgm:pt modelId="{D72C50DB-0F78-40E3-84B3-6E65DB57E08F}" type="pres">
      <dgm:prSet presAssocID="{34C622E2-B494-4CCB-935A-D050AF3E7104}" presName="childNode" presStyleLbl="node1" presStyleIdx="7" presStyleCnt="13">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2" presStyleCnt="3" custLinFactNeighborX="38" custLinFactNeighborY="2406"/>
      <dgm:spPr/>
    </dgm:pt>
    <dgm:pt modelId="{A81AF011-65C2-4042-9CF7-1E95E00E8DD4}" type="pres">
      <dgm:prSet presAssocID="{FCB245D1-CCFD-44A6-85AD-92E909DC02E6}" presName="textNode" presStyleLbl="bgShp" presStyleIdx="2" presStyleCnt="3"/>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8" presStyleCnt="13" custScaleY="2000000" custLinFactY="-400000" custLinFactNeighborX="-493" custLinFactNeighborY="-487341">
        <dgm:presLayoutVars>
          <dgm:bulletEnabled val="1"/>
        </dgm:presLayoutVars>
      </dgm:prSet>
      <dgm:spPr/>
    </dgm:pt>
    <dgm:pt modelId="{A735058C-2A0E-4E33-A611-79922E33F611}" type="pres">
      <dgm:prSet presAssocID="{194BAEAE-8FCA-47AB-91D5-DB625FC220A7}" presName="aSpace2" presStyleCnt="0"/>
      <dgm:spPr/>
    </dgm:pt>
    <dgm:pt modelId="{A8242E88-20C8-4C83-B114-8FD4C29041E7}" type="pres">
      <dgm:prSet presAssocID="{D4F58B15-733F-47EF-9744-7AD8829277E0}" presName="childNode" presStyleLbl="node1" presStyleIdx="9" presStyleCnt="13" custScaleY="2000000" custLinFactY="-101655" custLinFactNeighborX="-248" custLinFactNeighborY="-200000">
        <dgm:presLayoutVars>
          <dgm:bulletEnabled val="1"/>
        </dgm:presLayoutVars>
      </dgm:prSet>
      <dgm:spPr/>
    </dgm:pt>
    <dgm:pt modelId="{FB0950B4-3890-4E4C-A247-DBBC6E6AAF88}" type="pres">
      <dgm:prSet presAssocID="{D4F58B15-733F-47EF-9744-7AD8829277E0}" presName="aSpace2" presStyleCnt="0"/>
      <dgm:spPr/>
    </dgm:pt>
    <dgm:pt modelId="{4D423C02-D6C3-4371-85F9-259714FE29F3}" type="pres">
      <dgm:prSet presAssocID="{036133D2-BC49-463D-BE59-16F4E1FA2E41}" presName="childNode" presStyleLbl="node1" presStyleIdx="10" presStyleCnt="13" custScaleY="2000000" custLinFactY="39820" custLinFactNeighborX="144" custLinFactNeighborY="100000">
        <dgm:presLayoutVars>
          <dgm:bulletEnabled val="1"/>
        </dgm:presLayoutVars>
      </dgm:prSet>
      <dgm:spPr/>
    </dgm:pt>
    <dgm:pt modelId="{B1AD3F29-7C6A-4739-9D62-FA3113A46392}" type="pres">
      <dgm:prSet presAssocID="{036133D2-BC49-463D-BE59-16F4E1FA2E41}" presName="aSpace2" presStyleCnt="0"/>
      <dgm:spPr/>
    </dgm:pt>
    <dgm:pt modelId="{38EF3AAF-CB7D-4E55-BAD9-08E209FD5FDD}" type="pres">
      <dgm:prSet presAssocID="{FDF59C5E-89FB-4D5C-BF43-CD2342148844}" presName="childNode" presStyleLbl="node1" presStyleIdx="11" presStyleCnt="13" custScaleY="2000000" custLinFactY="300000" custLinFactNeighborY="383392">
        <dgm:presLayoutVars>
          <dgm:bulletEnabled val="1"/>
        </dgm:presLayoutVars>
      </dgm:prSet>
      <dgm:spPr/>
    </dgm:pt>
    <dgm:pt modelId="{71899FEE-E13E-4242-BE1A-EA332274FC3C}" type="pres">
      <dgm:prSet presAssocID="{FDF59C5E-89FB-4D5C-BF43-CD2342148844}" presName="aSpace2" presStyleCnt="0"/>
      <dgm:spPr/>
    </dgm:pt>
    <dgm:pt modelId="{7C2E989C-BEA2-4699-8BA4-8F086D40906D}" type="pres">
      <dgm:prSet presAssocID="{A223AA4E-6ADF-4079-A775-90E5CADE5496}" presName="childNode" presStyleLbl="node1" presStyleIdx="12" presStyleCnt="13" custScaleY="2000000" custLinFactY="400000" custLinFactNeighborX="493" custLinFactNeighborY="441367">
        <dgm:presLayoutVars>
          <dgm:bulletEnabled val="1"/>
        </dgm:presLayoutVars>
      </dgm:prSet>
      <dgm:spPr/>
    </dgm:pt>
  </dgm:ptLst>
  <dgm:cxnLst>
    <dgm:cxn modelId="{17CCFD13-327A-472D-99A5-DBA626EC175F}" type="presOf" srcId="{D4F58B15-733F-47EF-9744-7AD8829277E0}" destId="{A8242E88-20C8-4C83-B114-8FD4C29041E7}" srcOrd="0" destOrd="0" presId="urn:microsoft.com/office/officeart/2005/8/layout/lProcess2"/>
    <dgm:cxn modelId="{009B2B14-476D-42AC-A56E-1E3BF1BD2C20}" srcId="{F2B0FDD2-3DEC-4F7F-BA0F-61A15427EB26}" destId="{BC521231-1F1F-4762-95AA-B7D4248602D9}" srcOrd="1" destOrd="0" parTransId="{FE847A98-C1D4-4C20-8AA0-669D9E4A0056}" sibTransId="{742AAC2E-F536-459A-BA88-ED1007F65AFE}"/>
    <dgm:cxn modelId="{5777F814-B023-4E5A-8BDA-6B83FDD5E7BA}" srcId="{FCB245D1-CCFD-44A6-85AD-92E909DC02E6}" destId="{194BAEAE-8FCA-47AB-91D5-DB625FC220A7}" srcOrd="0" destOrd="0" parTransId="{237DEC63-AAD4-4A17-8C30-5F73ACDCFB73}" sibTransId="{49E8ABDD-EA49-47A9-9B73-E60FD355A042}"/>
    <dgm:cxn modelId="{7FD9461F-CB34-41D5-8658-874244172A57}" srcId="{C043BCC4-A6BE-40D9-85EE-55ED20B925F2}" destId="{F2B0FDD2-3DEC-4F7F-BA0F-61A15427EB26}" srcOrd="0" destOrd="0" parTransId="{51B35D03-393F-4651-ADAC-0049261C1FAD}" sibTransId="{1940A746-C9FF-4C33-B388-DE6293EA1B9B}"/>
    <dgm:cxn modelId="{F7336A25-A614-41FF-A315-09687D18395F}" srcId="{F2B0FDD2-3DEC-4F7F-BA0F-61A15427EB26}" destId="{D4C74B13-2DE5-432D-8867-F96A68C442FD}" srcOrd="3" destOrd="0" parTransId="{3DE78705-DD11-44BE-8987-1DE871F70012}" sibTransId="{27850FB2-2ACA-4D5B-AB7C-D8AD9CBB9E95}"/>
    <dgm:cxn modelId="{BA0A162A-A74D-4FB7-AB7E-253216683211}" srcId="{F2B0FDD2-3DEC-4F7F-BA0F-61A15427EB26}" destId="{8A1AC563-D046-4252-8172-5B424159CAA2}" srcOrd="0" destOrd="0" parTransId="{EEF75053-45D8-4122-A5DE-32FAF5FA5CB3}" sibTransId="{4A0940D8-E1AF-4E27-9F91-2B85D32F6C62}"/>
    <dgm:cxn modelId="{7566A436-AE6D-405B-8FC1-E5D422AC72DF}" type="presOf" srcId="{194BAEAE-8FCA-47AB-91D5-DB625FC220A7}" destId="{47C8BC9E-E882-422E-8F63-D6FED55E012A}"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F5DA655B-381E-4339-A2D0-CD4B81291543}" type="presOf" srcId="{036133D2-BC49-463D-BE59-16F4E1FA2E41}" destId="{4D423C02-D6C3-4371-85F9-259714FE29F3}" srcOrd="0" destOrd="0" presId="urn:microsoft.com/office/officeart/2005/8/layout/lProcess2"/>
    <dgm:cxn modelId="{DE24B645-4001-47BB-8A82-58803DE4B737}" srcId="{1147DAE5-BBAE-4B8F-A041-7971B8C2E3A1}" destId="{34C622E2-B494-4CCB-935A-D050AF3E7104}" srcOrd="3" destOrd="0" parTransId="{1A86C307-2F93-44BD-8CD0-AF7EE98F5360}" sibTransId="{3EE6B550-EDA6-4BA8-9A33-4995B5946135}"/>
    <dgm:cxn modelId="{A92B8267-7850-4836-AD7D-5C5B5261B149}" type="presOf" srcId="{FCB245D1-CCFD-44A6-85AD-92E909DC02E6}" destId="{D9C0DA25-5F72-45D2-9122-B75BA38A8690}" srcOrd="0" destOrd="0" presId="urn:microsoft.com/office/officeart/2005/8/layout/lProcess2"/>
    <dgm:cxn modelId="{25C6B749-759A-49DD-B30A-0B2614D179CC}" type="presOf" srcId="{1CE25557-029D-4E3E-88E1-4C45509A1A61}" destId="{6817A11B-C063-4497-B070-FA5076CE4E8C}" srcOrd="0" destOrd="0" presId="urn:microsoft.com/office/officeart/2005/8/layout/lProcess2"/>
    <dgm:cxn modelId="{61EF424B-0CE5-407A-9A72-79592590D16A}" srcId="{1147DAE5-BBAE-4B8F-A041-7971B8C2E3A1}" destId="{A75B5837-A3B7-4016-BDA5-13A6FA3E29BD}" srcOrd="0" destOrd="0" parTransId="{BE8D5918-42F2-45B7-8F52-E187825A214E}" sibTransId="{312A2D91-35B8-476D-8612-9BF10A122327}"/>
    <dgm:cxn modelId="{E2FCAC6B-F281-4832-9639-2C6654C9FACF}" type="presOf" srcId="{BC521231-1F1F-4762-95AA-B7D4248602D9}" destId="{B63775ED-EA23-4449-8BB7-713E6C36B494}"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FC15C275-65C9-4202-A574-7543FA09DDD9}" srcId="{FCB245D1-CCFD-44A6-85AD-92E909DC02E6}" destId="{036133D2-BC49-463D-BE59-16F4E1FA2E41}" srcOrd="2" destOrd="0" parTransId="{9F9EB77B-A375-4D53-914F-0302474C54D1}" sibTransId="{D70FBDC2-CE2A-4EE6-B288-E9D6D3E4F784}"/>
    <dgm:cxn modelId="{F90AF858-EA35-45A6-8C28-63CF4B792716}" type="presOf" srcId="{D4C74B13-2DE5-432D-8867-F96A68C442FD}" destId="{E97A48A6-D647-4798-B026-AC41DBA6CB0B}" srcOrd="0" destOrd="0" presId="urn:microsoft.com/office/officeart/2005/8/layout/lProcess2"/>
    <dgm:cxn modelId="{A3951883-35D4-4824-A6D7-1D115D97E0A2}" type="presOf" srcId="{FCB245D1-CCFD-44A6-85AD-92E909DC02E6}" destId="{A81AF011-65C2-4042-9CF7-1E95E00E8DD4}" srcOrd="1" destOrd="0" presId="urn:microsoft.com/office/officeart/2005/8/layout/lProcess2"/>
    <dgm:cxn modelId="{917A7D83-2A6E-4720-BBEC-A494857A0F86}" srcId="{F2B0FDD2-3DEC-4F7F-BA0F-61A15427EB26}" destId="{1CE25557-029D-4E3E-88E1-4C45509A1A61}" srcOrd="2" destOrd="0" parTransId="{366A7049-E89A-4968-A41A-AF717729EB6D}" sibTransId="{E7E41CF8-0ACD-461E-83EF-C4FB9A66BEE1}"/>
    <dgm:cxn modelId="{21301B89-04A3-440A-B1D0-893D0DCC192B}" type="presOf" srcId="{FDF59C5E-89FB-4D5C-BF43-CD2342148844}" destId="{38EF3AAF-CB7D-4E55-BAD9-08E209FD5FDD}" srcOrd="0" destOrd="0" presId="urn:microsoft.com/office/officeart/2005/8/layout/lProcess2"/>
    <dgm:cxn modelId="{CF79AA8B-0E6E-42F1-8D98-E3F16DB5B700}" srcId="{C043BCC4-A6BE-40D9-85EE-55ED20B925F2}" destId="{1147DAE5-BBAE-4B8F-A041-7971B8C2E3A1}" srcOrd="1" destOrd="0" parTransId="{3A6E5CB7-6C66-41BF-B940-CF11A75E1479}" sibTransId="{28605335-957D-44F7-BDDD-416E078F055A}"/>
    <dgm:cxn modelId="{3339208C-D182-499A-81C5-70A0258C66FD}" type="presOf" srcId="{F2B0FDD2-3DEC-4F7F-BA0F-61A15427EB26}" destId="{A0833F0E-9D0D-4C2C-AB6C-1168500F84C8}" srcOrd="0" destOrd="0" presId="urn:microsoft.com/office/officeart/2005/8/layout/lProcess2"/>
    <dgm:cxn modelId="{FE3F818C-EDDB-49A2-BA30-F9E290907E54}" type="presOf" srcId="{9376E5DB-8F30-4FFE-A769-3CF448AA8818}" destId="{046E548F-0BA5-45D9-8958-101DC9887D5F}" srcOrd="0" destOrd="0" presId="urn:microsoft.com/office/officeart/2005/8/layout/lProcess2"/>
    <dgm:cxn modelId="{6CE7769E-9229-4808-9A72-AA09D5DEFD9C}" srcId="{FCB245D1-CCFD-44A6-85AD-92E909DC02E6}" destId="{FDF59C5E-89FB-4D5C-BF43-CD2342148844}" srcOrd="3" destOrd="0" parTransId="{98D70CE1-6C4C-4F89-AEE5-1D7E2534CD32}" sibTransId="{A7D2790B-E8E8-43E5-9645-72CF1FCFAA39}"/>
    <dgm:cxn modelId="{4392119F-E09F-452F-AC2A-58CB0D921418}" srcId="{FCB245D1-CCFD-44A6-85AD-92E909DC02E6}" destId="{A223AA4E-6ADF-4079-A775-90E5CADE5496}" srcOrd="4" destOrd="0" parTransId="{07D26280-3758-444D-8A4E-5035F62EB3BE}" sibTransId="{E83F5EA2-1E5A-4857-961B-E5B50B75F43A}"/>
    <dgm:cxn modelId="{8D2942A0-75EE-4CEF-B043-A4312D860869}" srcId="{1147DAE5-BBAE-4B8F-A041-7971B8C2E3A1}" destId="{9376E5DB-8F30-4FFE-A769-3CF448AA8818}" srcOrd="2" destOrd="0" parTransId="{F15E33CA-5A13-4525-84F8-6A845729D0A3}" sibTransId="{28983AB7-08ED-4E0E-A07A-9AC8D283FE11}"/>
    <dgm:cxn modelId="{FB4F77AA-6EEF-40A7-BA0A-9FA2F8416A72}" type="presOf" srcId="{1147DAE5-BBAE-4B8F-A041-7971B8C2E3A1}" destId="{FE7C5CA2-10F2-4753-98ED-E35B1A14CED8}" srcOrd="0" destOrd="0" presId="urn:microsoft.com/office/officeart/2005/8/layout/lProcess2"/>
    <dgm:cxn modelId="{BBE0E0B8-4870-44B4-B035-4DCD200F539F}" srcId="{C043BCC4-A6BE-40D9-85EE-55ED20B925F2}" destId="{FCB245D1-CCFD-44A6-85AD-92E909DC02E6}" srcOrd="2"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1345D4C8-CDC2-485D-BB64-26C6900C4F9C}" type="presOf" srcId="{34C622E2-B494-4CCB-935A-D050AF3E7104}" destId="{D72C50DB-0F78-40E3-84B3-6E65DB57E08F}" srcOrd="0" destOrd="0" presId="urn:microsoft.com/office/officeart/2005/8/layout/lProcess2"/>
    <dgm:cxn modelId="{BDC709C9-9AB6-44D9-A278-5EA311C14ADB}" srcId="{1147DAE5-BBAE-4B8F-A041-7971B8C2E3A1}" destId="{BD238E7F-378F-42F6-8234-EA4EC5CBB670}" srcOrd="1" destOrd="0" parTransId="{91780DDF-9EA0-440B-9A34-BBDB7F7C51B9}" sibTransId="{6EB3F8F3-7C49-41D2-8A96-ED0D389FE86E}"/>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49E9AE1-8E2E-4E22-8404-378053AFFFA8}" type="presOf" srcId="{A223AA4E-6ADF-4079-A775-90E5CADE5496}" destId="{7C2E989C-BEA2-4699-8BA4-8F086D40906D}" srcOrd="0" destOrd="0" presId="urn:microsoft.com/office/officeart/2005/8/layout/lProcess2"/>
    <dgm:cxn modelId="{EA93CCE8-AC0F-41CF-B9FF-945DA391919E}" type="presOf" srcId="{BD238E7F-378F-42F6-8234-EA4EC5CBB670}" destId="{C21F59B2-0BA9-4D04-A42E-1144D304B4A6}" srcOrd="0" destOrd="0" presId="urn:microsoft.com/office/officeart/2005/8/layout/lProcess2"/>
    <dgm:cxn modelId="{525BB7F5-9441-44B5-A148-B79E33DAC541}" srcId="{FCB245D1-CCFD-44A6-85AD-92E909DC02E6}" destId="{D4F58B15-733F-47EF-9744-7AD8829277E0}" srcOrd="1" destOrd="0" parTransId="{AC813114-BF2F-41EB-B7D2-43A2120A98BD}" sibTransId="{545EF24C-24A4-44E5-87F3-EF839172F608}"/>
    <dgm:cxn modelId="{5D2C4687-C4AB-4824-9211-2B78853F1FBB}" type="presParOf" srcId="{AEC369B3-DE02-4524-9D86-F149AE101B3D}" destId="{90A4117C-53B2-4CE8-B837-264DAE4D69C3}" srcOrd="0"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8FE493C6-CC2A-4D18-BCEF-246F8ADE8DE7}" type="presParOf" srcId="{DFDC90B6-F6B8-4AD5-BDEB-9BF28EAB22C4}" destId="{0492D83F-E0D1-460D-B6FA-6A91E1F01988}" srcOrd="0" destOrd="0" presId="urn:microsoft.com/office/officeart/2005/8/layout/lProcess2"/>
    <dgm:cxn modelId="{363D5268-881A-4579-9965-5110CAA7E867}" type="presParOf" srcId="{DFDC90B6-F6B8-4AD5-BDEB-9BF28EAB22C4}" destId="{A2735CE9-411C-4485-9755-C474AADFB97C}" srcOrd="1" destOrd="0" presId="urn:microsoft.com/office/officeart/2005/8/layout/lProcess2"/>
    <dgm:cxn modelId="{1D223F17-0363-4183-9803-1B70A24C03B3}" type="presParOf" srcId="{DFDC90B6-F6B8-4AD5-BDEB-9BF28EAB22C4}" destId="{B63775ED-EA23-4449-8BB7-713E6C36B494}" srcOrd="2" destOrd="0" presId="urn:microsoft.com/office/officeart/2005/8/layout/lProcess2"/>
    <dgm:cxn modelId="{087CA136-88C6-43DA-8DE0-BBE6A0B2D410}" type="presParOf" srcId="{DFDC90B6-F6B8-4AD5-BDEB-9BF28EAB22C4}" destId="{FF38A1F5-CF26-4AF0-ACFD-9E84DDC36AC0}" srcOrd="3" destOrd="0" presId="urn:microsoft.com/office/officeart/2005/8/layout/lProcess2"/>
    <dgm:cxn modelId="{A4F4E1E4-7358-42FC-958E-BC649FDDC0CD}" type="presParOf" srcId="{DFDC90B6-F6B8-4AD5-BDEB-9BF28EAB22C4}" destId="{6817A11B-C063-4497-B070-FA5076CE4E8C}" srcOrd="4" destOrd="0" presId="urn:microsoft.com/office/officeart/2005/8/layout/lProcess2"/>
    <dgm:cxn modelId="{2854E1ED-6AF1-4AE5-8F0C-31936B67E877}" type="presParOf" srcId="{DFDC90B6-F6B8-4AD5-BDEB-9BF28EAB22C4}" destId="{81357A84-FBBE-4426-9A3A-F802B09BAD1A}" srcOrd="5" destOrd="0" presId="urn:microsoft.com/office/officeart/2005/8/layout/lProcess2"/>
    <dgm:cxn modelId="{C6F9FA7E-4841-4860-A671-598CA90CCE97}" type="presParOf" srcId="{DFDC90B6-F6B8-4AD5-BDEB-9BF28EAB22C4}" destId="{E97A48A6-D647-4798-B026-AC41DBA6CB0B}" srcOrd="6" destOrd="0" presId="urn:microsoft.com/office/officeart/2005/8/layout/lProcess2"/>
    <dgm:cxn modelId="{6A9189E6-5C47-4C0D-9389-2AA56DF3DCEE}" type="presParOf" srcId="{AEC369B3-DE02-4524-9D86-F149AE101B3D}" destId="{33A12A2A-EB75-4251-819B-8DE4AB6C061E}" srcOrd="1" destOrd="0" presId="urn:microsoft.com/office/officeart/2005/8/layout/lProcess2"/>
    <dgm:cxn modelId="{7E21340C-CBA7-40B6-A1A1-D0B3A999B945}" type="presParOf" srcId="{AEC369B3-DE02-4524-9D86-F149AE101B3D}" destId="{271F8AFA-6DAF-4CD8-8C2C-EA39218FFC16}" srcOrd="2"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D371552C-E500-45C8-8E3A-75A8D2A4D7A1}" type="presParOf" srcId="{71389722-7EF7-496D-8446-EB5C5DCA07BD}" destId="{4242C7B1-92A2-479B-BE67-6D3BCBBE0E3E}" srcOrd="0" destOrd="0" presId="urn:microsoft.com/office/officeart/2005/8/layout/lProcess2"/>
    <dgm:cxn modelId="{A6985C29-7613-4A83-9CCC-C2A62C53F925}" type="presParOf" srcId="{71389722-7EF7-496D-8446-EB5C5DCA07BD}" destId="{D2767B97-00DB-44F1-9905-BF0A7AAEC96A}" srcOrd="1" destOrd="0" presId="urn:microsoft.com/office/officeart/2005/8/layout/lProcess2"/>
    <dgm:cxn modelId="{B6C8A269-0F7D-48CC-ACE4-C9714F300AE1}" type="presParOf" srcId="{71389722-7EF7-496D-8446-EB5C5DCA07BD}" destId="{C21F59B2-0BA9-4D04-A42E-1144D304B4A6}" srcOrd="2" destOrd="0" presId="urn:microsoft.com/office/officeart/2005/8/layout/lProcess2"/>
    <dgm:cxn modelId="{68725EE6-5D33-4AFF-8B12-4A43C7A7882C}" type="presParOf" srcId="{71389722-7EF7-496D-8446-EB5C5DCA07BD}" destId="{06A2045D-2534-4A99-A2AA-32867796C19B}" srcOrd="3" destOrd="0" presId="urn:microsoft.com/office/officeart/2005/8/layout/lProcess2"/>
    <dgm:cxn modelId="{E06EB9E2-F750-4F6D-9366-92F7B605B32F}" type="presParOf" srcId="{71389722-7EF7-496D-8446-EB5C5DCA07BD}" destId="{046E548F-0BA5-45D9-8958-101DC9887D5F}" srcOrd="4" destOrd="0" presId="urn:microsoft.com/office/officeart/2005/8/layout/lProcess2"/>
    <dgm:cxn modelId="{735B489B-5AFC-4CD2-9B48-7AC0EBE8BC93}" type="presParOf" srcId="{71389722-7EF7-496D-8446-EB5C5DCA07BD}" destId="{AFBCCFC3-DAF0-4DA3-AD1F-CCFC9235FD7A}" srcOrd="5" destOrd="0" presId="urn:microsoft.com/office/officeart/2005/8/layout/lProcess2"/>
    <dgm:cxn modelId="{BF5D490C-5D0C-44BD-B9DF-BAB8D2E92592}" type="presParOf" srcId="{71389722-7EF7-496D-8446-EB5C5DCA07BD}" destId="{D72C50DB-0F78-40E3-84B3-6E65DB57E08F}" srcOrd="6" destOrd="0" presId="urn:microsoft.com/office/officeart/2005/8/layout/lProcess2"/>
    <dgm:cxn modelId="{002DF6C0-A1A0-4796-8E67-E8E75ABADD15}" type="presParOf" srcId="{AEC369B3-DE02-4524-9D86-F149AE101B3D}" destId="{9AAD811C-CA87-4968-A1EC-DA2BB55B64DE}" srcOrd="3" destOrd="0" presId="urn:microsoft.com/office/officeart/2005/8/layout/lProcess2"/>
    <dgm:cxn modelId="{B8D3A031-60C4-490B-BA11-9C6CCCBE1CE6}" type="presParOf" srcId="{AEC369B3-DE02-4524-9D86-F149AE101B3D}" destId="{4DE0EC1B-302C-4BEC-B242-E1BE5B43E429}" srcOrd="4"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E35FDF27-B007-4BDA-9561-E5ACC75C95BF}" type="presParOf" srcId="{19DA653C-E74E-4B78-8BA6-6601F17001FC}" destId="{A735058C-2A0E-4E33-A611-79922E33F611}" srcOrd="1" destOrd="0" presId="urn:microsoft.com/office/officeart/2005/8/layout/lProcess2"/>
    <dgm:cxn modelId="{788AD49A-CC6B-47CA-8EB8-C353D435768A}" type="presParOf" srcId="{19DA653C-E74E-4B78-8BA6-6601F17001FC}" destId="{A8242E88-20C8-4C83-B114-8FD4C29041E7}" srcOrd="2" destOrd="0" presId="urn:microsoft.com/office/officeart/2005/8/layout/lProcess2"/>
    <dgm:cxn modelId="{730752E2-42F7-4D1C-BA51-ABB0C12A8E88}" type="presParOf" srcId="{19DA653C-E74E-4B78-8BA6-6601F17001FC}" destId="{FB0950B4-3890-4E4C-A247-DBBC6E6AAF88}" srcOrd="3" destOrd="0" presId="urn:microsoft.com/office/officeart/2005/8/layout/lProcess2"/>
    <dgm:cxn modelId="{D75918EF-264C-4D53-97D6-01BE3E809443}" type="presParOf" srcId="{19DA653C-E74E-4B78-8BA6-6601F17001FC}" destId="{4D423C02-D6C3-4371-85F9-259714FE29F3}" srcOrd="4" destOrd="0" presId="urn:microsoft.com/office/officeart/2005/8/layout/lProcess2"/>
    <dgm:cxn modelId="{96BD8530-072A-4E1B-A907-0D50F37D3A67}" type="presParOf" srcId="{19DA653C-E74E-4B78-8BA6-6601F17001FC}" destId="{B1AD3F29-7C6A-4739-9D62-FA3113A46392}" srcOrd="5" destOrd="0" presId="urn:microsoft.com/office/officeart/2005/8/layout/lProcess2"/>
    <dgm:cxn modelId="{ACA99CCC-0802-4873-8BD5-2629E3F55F69}" type="presParOf" srcId="{19DA653C-E74E-4B78-8BA6-6601F17001FC}" destId="{38EF3AAF-CB7D-4E55-BAD9-08E209FD5FDD}" srcOrd="6" destOrd="0" presId="urn:microsoft.com/office/officeart/2005/8/layout/lProcess2"/>
    <dgm:cxn modelId="{AD1EB9AD-0CF6-422E-86C3-CB7A8EC2E510}" type="presParOf" srcId="{19DA653C-E74E-4B78-8BA6-6601F17001FC}" destId="{71899FEE-E13E-4242-BE1A-EA332274FC3C}" srcOrd="7" destOrd="0" presId="urn:microsoft.com/office/officeart/2005/8/layout/lProcess2"/>
    <dgm:cxn modelId="{737F8F66-D338-40B8-9990-33DFEA0498E4}" type="presParOf" srcId="{19DA653C-E74E-4B78-8BA6-6601F17001FC}" destId="{7C2E989C-BEA2-4699-8BA4-8F086D40906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33F0E-9D0D-4C2C-AB6C-1168500F84C8}">
      <dsp:nvSpPr>
        <dsp:cNvPr id="0" name=""/>
        <dsp:cNvSpPr/>
      </dsp:nvSpPr>
      <dsp:spPr>
        <a:xfrm>
          <a:off x="1024"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CoI</a:t>
          </a:r>
        </a:p>
      </dsp:txBody>
      <dsp:txXfrm>
        <a:off x="1024" y="0"/>
        <a:ext cx="2663866" cy="964418"/>
      </dsp:txXfrm>
    </dsp:sp>
    <dsp:sp modelId="{0492D83F-E0D1-460D-B6FA-6A91E1F01988}">
      <dsp:nvSpPr>
        <dsp:cNvPr id="0" name=""/>
        <dsp:cNvSpPr/>
      </dsp:nvSpPr>
      <dsp:spPr>
        <a:xfrm>
          <a:off x="267411"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Course Design</a:t>
          </a:r>
        </a:p>
      </dsp:txBody>
      <dsp:txXfrm>
        <a:off x="281128" y="978213"/>
        <a:ext cx="2103659" cy="440883"/>
      </dsp:txXfrm>
    </dsp:sp>
    <dsp:sp modelId="{B63775ED-EA23-4449-8BB7-713E6C36B494}">
      <dsp:nvSpPr>
        <dsp:cNvPr id="0" name=""/>
        <dsp:cNvSpPr/>
      </dsp:nvSpPr>
      <dsp:spPr>
        <a:xfrm>
          <a:off x="267411"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Instruction</a:t>
          </a:r>
        </a:p>
      </dsp:txBody>
      <dsp:txXfrm>
        <a:off x="281128" y="1518580"/>
        <a:ext cx="2103659" cy="440883"/>
      </dsp:txXfrm>
    </dsp:sp>
    <dsp:sp modelId="{6817A11B-C063-4497-B070-FA5076CE4E8C}">
      <dsp:nvSpPr>
        <dsp:cNvPr id="0" name=""/>
        <dsp:cNvSpPr/>
      </dsp:nvSpPr>
      <dsp:spPr>
        <a:xfrm>
          <a:off x="267411"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Facilitation</a:t>
          </a:r>
        </a:p>
      </dsp:txBody>
      <dsp:txXfrm>
        <a:off x="281128" y="2058946"/>
        <a:ext cx="2103659" cy="440883"/>
      </dsp:txXfrm>
    </dsp:sp>
    <dsp:sp modelId="{E97A48A6-D647-4798-B026-AC41DBA6CB0B}">
      <dsp:nvSpPr>
        <dsp:cNvPr id="0" name=""/>
        <dsp:cNvSpPr/>
      </dsp:nvSpPr>
      <dsp:spPr>
        <a:xfrm>
          <a:off x="267411"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Meaningful Feedback</a:t>
          </a:r>
        </a:p>
      </dsp:txBody>
      <dsp:txXfrm>
        <a:off x="281128" y="2599312"/>
        <a:ext cx="2103659" cy="440883"/>
      </dsp:txXfrm>
    </dsp:sp>
    <dsp:sp modelId="{FE7C5CA2-10F2-4753-98ED-E35B1A14CED8}">
      <dsp:nvSpPr>
        <dsp:cNvPr id="0" name=""/>
        <dsp:cNvSpPr/>
      </dsp:nvSpPr>
      <dsp:spPr>
        <a:xfrm>
          <a:off x="2864681"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RSI</a:t>
          </a:r>
        </a:p>
      </dsp:txBody>
      <dsp:txXfrm>
        <a:off x="2864681" y="0"/>
        <a:ext cx="2663866" cy="964418"/>
      </dsp:txXfrm>
    </dsp:sp>
    <dsp:sp modelId="{4242C7B1-92A2-479B-BE67-6D3BCBBE0E3E}">
      <dsp:nvSpPr>
        <dsp:cNvPr id="0" name=""/>
        <dsp:cNvSpPr/>
      </dsp:nvSpPr>
      <dsp:spPr>
        <a:xfrm>
          <a:off x="3131068"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Predictable communication and feedback</a:t>
          </a:r>
        </a:p>
      </dsp:txBody>
      <dsp:txXfrm>
        <a:off x="3144785" y="978213"/>
        <a:ext cx="2103659" cy="440883"/>
      </dsp:txXfrm>
    </dsp:sp>
    <dsp:sp modelId="{C21F59B2-0BA9-4D04-A42E-1144D304B4A6}">
      <dsp:nvSpPr>
        <dsp:cNvPr id="0" name=""/>
        <dsp:cNvSpPr/>
      </dsp:nvSpPr>
      <dsp:spPr>
        <a:xfrm>
          <a:off x="3131068"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Instructor-initiated monitoring</a:t>
          </a:r>
        </a:p>
      </dsp:txBody>
      <dsp:txXfrm>
        <a:off x="3144785" y="1518580"/>
        <a:ext cx="2103659" cy="440883"/>
      </dsp:txXfrm>
    </dsp:sp>
    <dsp:sp modelId="{046E548F-0BA5-45D9-8958-101DC9887D5F}">
      <dsp:nvSpPr>
        <dsp:cNvPr id="0" name=""/>
        <dsp:cNvSpPr/>
      </dsp:nvSpPr>
      <dsp:spPr>
        <a:xfrm>
          <a:off x="3131068"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Direct instruction, guidance, and facilitation</a:t>
          </a:r>
        </a:p>
      </dsp:txBody>
      <dsp:txXfrm>
        <a:off x="3144785" y="2058946"/>
        <a:ext cx="2103659" cy="440883"/>
      </dsp:txXfrm>
    </dsp:sp>
    <dsp:sp modelId="{D72C50DB-0F78-40E3-84B3-6E65DB57E08F}">
      <dsp:nvSpPr>
        <dsp:cNvPr id="0" name=""/>
        <dsp:cNvSpPr/>
      </dsp:nvSpPr>
      <dsp:spPr>
        <a:xfrm>
          <a:off x="3131068"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Documented evidence</a:t>
          </a:r>
        </a:p>
      </dsp:txBody>
      <dsp:txXfrm>
        <a:off x="3144785" y="2599312"/>
        <a:ext cx="2103659" cy="440883"/>
      </dsp:txXfrm>
    </dsp:sp>
    <dsp:sp modelId="{D9C0DA25-5F72-45D2-9122-B75BA38A8690}">
      <dsp:nvSpPr>
        <dsp:cNvPr id="0" name=""/>
        <dsp:cNvSpPr/>
      </dsp:nvSpPr>
      <dsp:spPr>
        <a:xfrm>
          <a:off x="5729350"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QM</a:t>
          </a:r>
          <a:endParaRPr lang="en-US" sz="1100" kern="1200" dirty="0"/>
        </a:p>
      </dsp:txBody>
      <dsp:txXfrm>
        <a:off x="5729350" y="0"/>
        <a:ext cx="2663866" cy="964418"/>
      </dsp:txXfrm>
    </dsp:sp>
    <dsp:sp modelId="{47C8BC9E-E882-422E-8F63-D6FED55E012A}">
      <dsp:nvSpPr>
        <dsp:cNvPr id="0" name=""/>
        <dsp:cNvSpPr/>
      </dsp:nvSpPr>
      <dsp:spPr>
        <a:xfrm>
          <a:off x="5984218" y="784212"/>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1.2 </a:t>
          </a:r>
          <a:r>
            <a:rPr lang="en-US" sz="1200" kern="1200" dirty="0"/>
            <a:t>Build connections	</a:t>
          </a:r>
          <a:endParaRPr lang="en-US" sz="1200" b="1" kern="1200" dirty="0"/>
        </a:p>
      </dsp:txBody>
      <dsp:txXfrm>
        <a:off x="5994341" y="794335"/>
        <a:ext cx="2110847" cy="325380"/>
      </dsp:txXfrm>
    </dsp:sp>
    <dsp:sp modelId="{A8242E88-20C8-4C83-B114-8FD4C29041E7}">
      <dsp:nvSpPr>
        <dsp:cNvPr id="0" name=""/>
        <dsp:cNvSpPr/>
      </dsp:nvSpPr>
      <dsp:spPr>
        <a:xfrm>
          <a:off x="5989440" y="1191694"/>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3.3-3.5 </a:t>
          </a:r>
          <a:r>
            <a:rPr lang="en-US" sz="1200" kern="1200" dirty="0"/>
            <a:t>Feedback for learning</a:t>
          </a:r>
          <a:endParaRPr lang="en-US" sz="1200" b="1" kern="1200" dirty="0"/>
        </a:p>
      </dsp:txBody>
      <dsp:txXfrm>
        <a:off x="5999563" y="1201817"/>
        <a:ext cx="2110847" cy="325380"/>
      </dsp:txXfrm>
    </dsp:sp>
    <dsp:sp modelId="{4D423C02-D6C3-4371-85F9-259714FE29F3}">
      <dsp:nvSpPr>
        <dsp:cNvPr id="0" name=""/>
        <dsp:cNvSpPr/>
      </dsp:nvSpPr>
      <dsp:spPr>
        <a:xfrm>
          <a:off x="5997793" y="1591654"/>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5.2 </a:t>
          </a:r>
          <a:r>
            <a:rPr lang="en-US" sz="1200" kern="1200" dirty="0"/>
            <a:t>Learner-instructor	</a:t>
          </a:r>
          <a:endParaRPr lang="en-US" sz="1200" b="1" kern="1200" dirty="0"/>
        </a:p>
      </dsp:txBody>
      <dsp:txXfrm>
        <a:off x="6007916" y="1601777"/>
        <a:ext cx="2110847" cy="325380"/>
      </dsp:txXfrm>
    </dsp:sp>
    <dsp:sp modelId="{38EF3AAF-CB7D-4E55-BAD9-08E209FD5FDD}">
      <dsp:nvSpPr>
        <dsp:cNvPr id="0" name=""/>
        <dsp:cNvSpPr/>
      </dsp:nvSpPr>
      <dsp:spPr>
        <a:xfrm>
          <a:off x="5994725" y="1992436"/>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5.3 </a:t>
          </a:r>
          <a:r>
            <a:rPr lang="en-US" sz="1200" kern="1200" dirty="0"/>
            <a:t>Time expectations	</a:t>
          </a:r>
          <a:endParaRPr lang="en-US" sz="1200" b="1" kern="1200" dirty="0"/>
        </a:p>
      </dsp:txBody>
      <dsp:txXfrm>
        <a:off x="6004848" y="2002559"/>
        <a:ext cx="2110847" cy="325380"/>
      </dsp:txXfrm>
    </dsp:sp>
    <dsp:sp modelId="{F4234030-091F-45DF-89DA-532A29DC2C52}">
      <dsp:nvSpPr>
        <dsp:cNvPr id="0" name=""/>
        <dsp:cNvSpPr/>
      </dsp:nvSpPr>
      <dsp:spPr>
        <a:xfrm>
          <a:off x="5999988" y="2402705"/>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5.4 </a:t>
          </a:r>
          <a:r>
            <a:rPr lang="en-US" sz="1200" kern="1200" dirty="0"/>
            <a:t>Communication norms</a:t>
          </a:r>
          <a:endParaRPr lang="en-US" sz="1200" b="1" kern="1200" dirty="0"/>
        </a:p>
      </dsp:txBody>
      <dsp:txXfrm>
        <a:off x="6010111" y="2412828"/>
        <a:ext cx="2110847" cy="325380"/>
      </dsp:txXfrm>
    </dsp:sp>
    <dsp:sp modelId="{7C2E989C-BEA2-4699-8BA4-8F086D40906D}">
      <dsp:nvSpPr>
        <dsp:cNvPr id="0" name=""/>
        <dsp:cNvSpPr/>
      </dsp:nvSpPr>
      <dsp:spPr>
        <a:xfrm>
          <a:off x="6005231" y="2787964"/>
          <a:ext cx="2131093" cy="345626"/>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6.1-6.3 </a:t>
          </a:r>
          <a:r>
            <a:rPr lang="en-US" sz="1200" kern="1200" dirty="0"/>
            <a:t>Purposeful Technology</a:t>
          </a:r>
          <a:endParaRPr lang="en-US" sz="1200" b="1" kern="1200" dirty="0"/>
        </a:p>
      </dsp:txBody>
      <dsp:txXfrm>
        <a:off x="6015354" y="2798087"/>
        <a:ext cx="2110847" cy="32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33F0E-9D0D-4C2C-AB6C-1168500F84C8}">
      <dsp:nvSpPr>
        <dsp:cNvPr id="0" name=""/>
        <dsp:cNvSpPr/>
      </dsp:nvSpPr>
      <dsp:spPr>
        <a:xfrm>
          <a:off x="1024"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CoI</a:t>
          </a:r>
        </a:p>
      </dsp:txBody>
      <dsp:txXfrm>
        <a:off x="1024" y="0"/>
        <a:ext cx="2663866" cy="964418"/>
      </dsp:txXfrm>
    </dsp:sp>
    <dsp:sp modelId="{0492D83F-E0D1-460D-B6FA-6A91E1F01988}">
      <dsp:nvSpPr>
        <dsp:cNvPr id="0" name=""/>
        <dsp:cNvSpPr/>
      </dsp:nvSpPr>
      <dsp:spPr>
        <a:xfrm>
          <a:off x="267411"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Course Design</a:t>
          </a:r>
        </a:p>
      </dsp:txBody>
      <dsp:txXfrm>
        <a:off x="281128" y="978213"/>
        <a:ext cx="2103659" cy="440883"/>
      </dsp:txXfrm>
    </dsp:sp>
    <dsp:sp modelId="{B63775ED-EA23-4449-8BB7-713E6C36B494}">
      <dsp:nvSpPr>
        <dsp:cNvPr id="0" name=""/>
        <dsp:cNvSpPr/>
      </dsp:nvSpPr>
      <dsp:spPr>
        <a:xfrm>
          <a:off x="267411"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Instruction</a:t>
          </a:r>
        </a:p>
      </dsp:txBody>
      <dsp:txXfrm>
        <a:off x="281128" y="1518580"/>
        <a:ext cx="2103659" cy="440883"/>
      </dsp:txXfrm>
    </dsp:sp>
    <dsp:sp modelId="{6817A11B-C063-4497-B070-FA5076CE4E8C}">
      <dsp:nvSpPr>
        <dsp:cNvPr id="0" name=""/>
        <dsp:cNvSpPr/>
      </dsp:nvSpPr>
      <dsp:spPr>
        <a:xfrm>
          <a:off x="267411"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Facilitation</a:t>
          </a:r>
        </a:p>
      </dsp:txBody>
      <dsp:txXfrm>
        <a:off x="281128" y="2058946"/>
        <a:ext cx="2103659" cy="440883"/>
      </dsp:txXfrm>
    </dsp:sp>
    <dsp:sp modelId="{E97A48A6-D647-4798-B026-AC41DBA6CB0B}">
      <dsp:nvSpPr>
        <dsp:cNvPr id="0" name=""/>
        <dsp:cNvSpPr/>
      </dsp:nvSpPr>
      <dsp:spPr>
        <a:xfrm>
          <a:off x="267411"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Meaningful Feedback</a:t>
          </a:r>
        </a:p>
      </dsp:txBody>
      <dsp:txXfrm>
        <a:off x="281128" y="2599312"/>
        <a:ext cx="2103659" cy="440883"/>
      </dsp:txXfrm>
    </dsp:sp>
    <dsp:sp modelId="{FE7C5CA2-10F2-4753-98ED-E35B1A14CED8}">
      <dsp:nvSpPr>
        <dsp:cNvPr id="0" name=""/>
        <dsp:cNvSpPr/>
      </dsp:nvSpPr>
      <dsp:spPr>
        <a:xfrm>
          <a:off x="2864681"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RSI</a:t>
          </a:r>
        </a:p>
      </dsp:txBody>
      <dsp:txXfrm>
        <a:off x="2864681" y="0"/>
        <a:ext cx="2663866" cy="964418"/>
      </dsp:txXfrm>
    </dsp:sp>
    <dsp:sp modelId="{4242C7B1-92A2-479B-BE67-6D3BCBBE0E3E}">
      <dsp:nvSpPr>
        <dsp:cNvPr id="0" name=""/>
        <dsp:cNvSpPr/>
      </dsp:nvSpPr>
      <dsp:spPr>
        <a:xfrm>
          <a:off x="3131068"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Predictable communication and feedback</a:t>
          </a:r>
        </a:p>
      </dsp:txBody>
      <dsp:txXfrm>
        <a:off x="3144785" y="978213"/>
        <a:ext cx="2103659" cy="440883"/>
      </dsp:txXfrm>
    </dsp:sp>
    <dsp:sp modelId="{C21F59B2-0BA9-4D04-A42E-1144D304B4A6}">
      <dsp:nvSpPr>
        <dsp:cNvPr id="0" name=""/>
        <dsp:cNvSpPr/>
      </dsp:nvSpPr>
      <dsp:spPr>
        <a:xfrm>
          <a:off x="3131068"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Instructor-initiated monitoring</a:t>
          </a:r>
        </a:p>
      </dsp:txBody>
      <dsp:txXfrm>
        <a:off x="3144785" y="1518580"/>
        <a:ext cx="2103659" cy="440883"/>
      </dsp:txXfrm>
    </dsp:sp>
    <dsp:sp modelId="{046E548F-0BA5-45D9-8958-101DC9887D5F}">
      <dsp:nvSpPr>
        <dsp:cNvPr id="0" name=""/>
        <dsp:cNvSpPr/>
      </dsp:nvSpPr>
      <dsp:spPr>
        <a:xfrm>
          <a:off x="3131068"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Direct instruction, guidance, and facilitation</a:t>
          </a:r>
        </a:p>
      </dsp:txBody>
      <dsp:txXfrm>
        <a:off x="3144785" y="2058946"/>
        <a:ext cx="2103659" cy="440883"/>
      </dsp:txXfrm>
    </dsp:sp>
    <dsp:sp modelId="{D72C50DB-0F78-40E3-84B3-6E65DB57E08F}">
      <dsp:nvSpPr>
        <dsp:cNvPr id="0" name=""/>
        <dsp:cNvSpPr/>
      </dsp:nvSpPr>
      <dsp:spPr>
        <a:xfrm>
          <a:off x="3131068"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Documented evidence</a:t>
          </a:r>
        </a:p>
      </dsp:txBody>
      <dsp:txXfrm>
        <a:off x="3144785" y="2599312"/>
        <a:ext cx="2103659" cy="440883"/>
      </dsp:txXfrm>
    </dsp:sp>
    <dsp:sp modelId="{D9C0DA25-5F72-45D2-9122-B75BA38A8690}">
      <dsp:nvSpPr>
        <dsp:cNvPr id="0" name=""/>
        <dsp:cNvSpPr/>
      </dsp:nvSpPr>
      <dsp:spPr>
        <a:xfrm>
          <a:off x="5729350"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QM</a:t>
          </a:r>
          <a:endParaRPr lang="en-US" sz="1100" kern="1200" dirty="0"/>
        </a:p>
      </dsp:txBody>
      <dsp:txXfrm>
        <a:off x="5729350" y="0"/>
        <a:ext cx="2663866" cy="964418"/>
      </dsp:txXfrm>
    </dsp:sp>
    <dsp:sp modelId="{47C8BC9E-E882-422E-8F63-D6FED55E012A}">
      <dsp:nvSpPr>
        <dsp:cNvPr id="0" name=""/>
        <dsp:cNvSpPr/>
      </dsp:nvSpPr>
      <dsp:spPr>
        <a:xfrm>
          <a:off x="5984218" y="854832"/>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1.2 </a:t>
          </a:r>
          <a:r>
            <a:rPr lang="en-US" sz="1200" kern="1200" dirty="0"/>
            <a:t>Build connections	</a:t>
          </a:r>
          <a:endParaRPr lang="en-US" sz="1200" b="1" kern="1200" dirty="0"/>
        </a:p>
      </dsp:txBody>
      <dsp:txXfrm>
        <a:off x="5996377" y="866991"/>
        <a:ext cx="2106775" cy="390816"/>
      </dsp:txXfrm>
    </dsp:sp>
    <dsp:sp modelId="{A8242E88-20C8-4C83-B114-8FD4C29041E7}">
      <dsp:nvSpPr>
        <dsp:cNvPr id="0" name=""/>
        <dsp:cNvSpPr/>
      </dsp:nvSpPr>
      <dsp:spPr>
        <a:xfrm>
          <a:off x="5989440" y="1344262"/>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3.4, 3.5 </a:t>
          </a:r>
          <a:r>
            <a:rPr lang="en-US" sz="1200" kern="1200" dirty="0"/>
            <a:t>Feedback and Varied Feedback</a:t>
          </a:r>
          <a:endParaRPr lang="en-US" sz="1200" b="1" kern="1200" dirty="0"/>
        </a:p>
      </dsp:txBody>
      <dsp:txXfrm>
        <a:off x="6001599" y="1356421"/>
        <a:ext cx="2106775" cy="390816"/>
      </dsp:txXfrm>
    </dsp:sp>
    <dsp:sp modelId="{4D423C02-D6C3-4371-85F9-259714FE29F3}">
      <dsp:nvSpPr>
        <dsp:cNvPr id="0" name=""/>
        <dsp:cNvSpPr/>
      </dsp:nvSpPr>
      <dsp:spPr>
        <a:xfrm>
          <a:off x="5997793" y="1813096"/>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5.2 </a:t>
          </a:r>
          <a:r>
            <a:rPr lang="en-US" sz="1200" kern="1200" dirty="0"/>
            <a:t>Active Learning</a:t>
          </a:r>
          <a:endParaRPr lang="en-US" sz="1200" b="1" kern="1200" dirty="0"/>
        </a:p>
      </dsp:txBody>
      <dsp:txXfrm>
        <a:off x="6009952" y="1825255"/>
        <a:ext cx="2106775" cy="390816"/>
      </dsp:txXfrm>
    </dsp:sp>
    <dsp:sp modelId="{38EF3AAF-CB7D-4E55-BAD9-08E209FD5FDD}">
      <dsp:nvSpPr>
        <dsp:cNvPr id="0" name=""/>
        <dsp:cNvSpPr/>
      </dsp:nvSpPr>
      <dsp:spPr>
        <a:xfrm>
          <a:off x="5994725" y="2294478"/>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5.3 </a:t>
          </a:r>
          <a:r>
            <a:rPr lang="en-US" sz="1200" kern="1200" dirty="0"/>
            <a:t>Interactions</a:t>
          </a:r>
          <a:endParaRPr lang="en-US" sz="1200" b="1" kern="1200" dirty="0"/>
        </a:p>
      </dsp:txBody>
      <dsp:txXfrm>
        <a:off x="6006884" y="2306637"/>
        <a:ext cx="2106775" cy="390816"/>
      </dsp:txXfrm>
    </dsp:sp>
    <dsp:sp modelId="{7C2E989C-BEA2-4699-8BA4-8F086D40906D}">
      <dsp:nvSpPr>
        <dsp:cNvPr id="0" name=""/>
        <dsp:cNvSpPr/>
      </dsp:nvSpPr>
      <dsp:spPr>
        <a:xfrm>
          <a:off x="6005231" y="2735414"/>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6.1-6.3 </a:t>
          </a:r>
          <a:r>
            <a:rPr lang="en-US" sz="1200" kern="1200" dirty="0"/>
            <a:t>Purposeful Technology</a:t>
          </a:r>
          <a:endParaRPr lang="en-US" sz="1200" b="1" kern="1200" dirty="0"/>
        </a:p>
      </dsp:txBody>
      <dsp:txXfrm>
        <a:off x="6017390" y="2747573"/>
        <a:ext cx="2106775" cy="390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33F0E-9D0D-4C2C-AB6C-1168500F84C8}">
      <dsp:nvSpPr>
        <dsp:cNvPr id="0" name=""/>
        <dsp:cNvSpPr/>
      </dsp:nvSpPr>
      <dsp:spPr>
        <a:xfrm>
          <a:off x="1024"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CoI</a:t>
          </a:r>
        </a:p>
      </dsp:txBody>
      <dsp:txXfrm>
        <a:off x="1024" y="0"/>
        <a:ext cx="2663866" cy="964418"/>
      </dsp:txXfrm>
    </dsp:sp>
    <dsp:sp modelId="{0492D83F-E0D1-460D-B6FA-6A91E1F01988}">
      <dsp:nvSpPr>
        <dsp:cNvPr id="0" name=""/>
        <dsp:cNvSpPr/>
      </dsp:nvSpPr>
      <dsp:spPr>
        <a:xfrm>
          <a:off x="267411"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Course Design</a:t>
          </a:r>
        </a:p>
      </dsp:txBody>
      <dsp:txXfrm>
        <a:off x="281128" y="978213"/>
        <a:ext cx="2103659" cy="440883"/>
      </dsp:txXfrm>
    </dsp:sp>
    <dsp:sp modelId="{B63775ED-EA23-4449-8BB7-713E6C36B494}">
      <dsp:nvSpPr>
        <dsp:cNvPr id="0" name=""/>
        <dsp:cNvSpPr/>
      </dsp:nvSpPr>
      <dsp:spPr>
        <a:xfrm>
          <a:off x="267411"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Instruction</a:t>
          </a:r>
        </a:p>
      </dsp:txBody>
      <dsp:txXfrm>
        <a:off x="281128" y="1518580"/>
        <a:ext cx="2103659" cy="440883"/>
      </dsp:txXfrm>
    </dsp:sp>
    <dsp:sp modelId="{6817A11B-C063-4497-B070-FA5076CE4E8C}">
      <dsp:nvSpPr>
        <dsp:cNvPr id="0" name=""/>
        <dsp:cNvSpPr/>
      </dsp:nvSpPr>
      <dsp:spPr>
        <a:xfrm>
          <a:off x="267411"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Facilitation</a:t>
          </a:r>
        </a:p>
      </dsp:txBody>
      <dsp:txXfrm>
        <a:off x="281128" y="2058946"/>
        <a:ext cx="2103659" cy="440883"/>
      </dsp:txXfrm>
    </dsp:sp>
    <dsp:sp modelId="{E97A48A6-D647-4798-B026-AC41DBA6CB0B}">
      <dsp:nvSpPr>
        <dsp:cNvPr id="0" name=""/>
        <dsp:cNvSpPr/>
      </dsp:nvSpPr>
      <dsp:spPr>
        <a:xfrm>
          <a:off x="267411"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Meaningful Feedback</a:t>
          </a:r>
        </a:p>
      </dsp:txBody>
      <dsp:txXfrm>
        <a:off x="281128" y="2599312"/>
        <a:ext cx="2103659" cy="440883"/>
      </dsp:txXfrm>
    </dsp:sp>
    <dsp:sp modelId="{FE7C5CA2-10F2-4753-98ED-E35B1A14CED8}">
      <dsp:nvSpPr>
        <dsp:cNvPr id="0" name=""/>
        <dsp:cNvSpPr/>
      </dsp:nvSpPr>
      <dsp:spPr>
        <a:xfrm>
          <a:off x="2864681"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RSI</a:t>
          </a:r>
        </a:p>
      </dsp:txBody>
      <dsp:txXfrm>
        <a:off x="2864681" y="0"/>
        <a:ext cx="2663866" cy="964418"/>
      </dsp:txXfrm>
    </dsp:sp>
    <dsp:sp modelId="{4242C7B1-92A2-479B-BE67-6D3BCBBE0E3E}">
      <dsp:nvSpPr>
        <dsp:cNvPr id="0" name=""/>
        <dsp:cNvSpPr/>
      </dsp:nvSpPr>
      <dsp:spPr>
        <a:xfrm>
          <a:off x="3131068"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Predictable communication and feedback</a:t>
          </a:r>
        </a:p>
      </dsp:txBody>
      <dsp:txXfrm>
        <a:off x="3144785" y="978213"/>
        <a:ext cx="2103659" cy="440883"/>
      </dsp:txXfrm>
    </dsp:sp>
    <dsp:sp modelId="{C21F59B2-0BA9-4D04-A42E-1144D304B4A6}">
      <dsp:nvSpPr>
        <dsp:cNvPr id="0" name=""/>
        <dsp:cNvSpPr/>
      </dsp:nvSpPr>
      <dsp:spPr>
        <a:xfrm>
          <a:off x="3131068"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Instructor-initiated monitoring</a:t>
          </a:r>
        </a:p>
      </dsp:txBody>
      <dsp:txXfrm>
        <a:off x="3144785" y="1518580"/>
        <a:ext cx="2103659" cy="440883"/>
      </dsp:txXfrm>
    </dsp:sp>
    <dsp:sp modelId="{046E548F-0BA5-45D9-8958-101DC9887D5F}">
      <dsp:nvSpPr>
        <dsp:cNvPr id="0" name=""/>
        <dsp:cNvSpPr/>
      </dsp:nvSpPr>
      <dsp:spPr>
        <a:xfrm>
          <a:off x="3131068"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Direct instruction, guidance, and facilitation</a:t>
          </a:r>
        </a:p>
      </dsp:txBody>
      <dsp:txXfrm>
        <a:off x="3144785" y="2058946"/>
        <a:ext cx="2103659" cy="440883"/>
      </dsp:txXfrm>
    </dsp:sp>
    <dsp:sp modelId="{D72C50DB-0F78-40E3-84B3-6E65DB57E08F}">
      <dsp:nvSpPr>
        <dsp:cNvPr id="0" name=""/>
        <dsp:cNvSpPr/>
      </dsp:nvSpPr>
      <dsp:spPr>
        <a:xfrm>
          <a:off x="3131068"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Documented evidence</a:t>
          </a:r>
        </a:p>
      </dsp:txBody>
      <dsp:txXfrm>
        <a:off x="3144785" y="2599312"/>
        <a:ext cx="2103659" cy="440883"/>
      </dsp:txXfrm>
    </dsp:sp>
    <dsp:sp modelId="{D9C0DA25-5F72-45D2-9122-B75BA38A8690}">
      <dsp:nvSpPr>
        <dsp:cNvPr id="0" name=""/>
        <dsp:cNvSpPr/>
      </dsp:nvSpPr>
      <dsp:spPr>
        <a:xfrm>
          <a:off x="5729350"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QM</a:t>
          </a:r>
          <a:endParaRPr lang="en-US" sz="1100" kern="1200" dirty="0"/>
        </a:p>
      </dsp:txBody>
      <dsp:txXfrm>
        <a:off x="5729350" y="0"/>
        <a:ext cx="2663866" cy="964418"/>
      </dsp:txXfrm>
    </dsp:sp>
    <dsp:sp modelId="{47C8BC9E-E882-422E-8F63-D6FED55E012A}">
      <dsp:nvSpPr>
        <dsp:cNvPr id="0" name=""/>
        <dsp:cNvSpPr/>
      </dsp:nvSpPr>
      <dsp:spPr>
        <a:xfrm>
          <a:off x="5984218" y="837518"/>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1.2 </a:t>
          </a:r>
          <a:r>
            <a:rPr lang="en-US" sz="1200" kern="1200" dirty="0"/>
            <a:t>Build connections	</a:t>
          </a:r>
          <a:endParaRPr lang="en-US" sz="1200" b="1" kern="1200" dirty="0"/>
        </a:p>
      </dsp:txBody>
      <dsp:txXfrm>
        <a:off x="5996377" y="849677"/>
        <a:ext cx="2106775" cy="390816"/>
      </dsp:txXfrm>
    </dsp:sp>
    <dsp:sp modelId="{A8242E88-20C8-4C83-B114-8FD4C29041E7}">
      <dsp:nvSpPr>
        <dsp:cNvPr id="0" name=""/>
        <dsp:cNvSpPr/>
      </dsp:nvSpPr>
      <dsp:spPr>
        <a:xfrm>
          <a:off x="5989440" y="1326948"/>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3.4,3.5 </a:t>
          </a:r>
          <a:r>
            <a:rPr lang="en-US" sz="1200" kern="1200" dirty="0"/>
            <a:t>Feedback and Varied Assessment</a:t>
          </a:r>
          <a:endParaRPr lang="en-US" sz="1200" b="1" kern="1200" dirty="0"/>
        </a:p>
      </dsp:txBody>
      <dsp:txXfrm>
        <a:off x="6001599" y="1339107"/>
        <a:ext cx="2106775" cy="390816"/>
      </dsp:txXfrm>
    </dsp:sp>
    <dsp:sp modelId="{4D423C02-D6C3-4371-85F9-259714FE29F3}">
      <dsp:nvSpPr>
        <dsp:cNvPr id="0" name=""/>
        <dsp:cNvSpPr/>
      </dsp:nvSpPr>
      <dsp:spPr>
        <a:xfrm>
          <a:off x="5997793" y="1784221"/>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5.2 </a:t>
          </a:r>
          <a:r>
            <a:rPr lang="en-US" sz="1200" b="0" kern="1200" dirty="0"/>
            <a:t>Active Learning</a:t>
          </a:r>
          <a:r>
            <a:rPr lang="en-US" sz="1200" kern="1200" dirty="0"/>
            <a:t>	</a:t>
          </a:r>
          <a:endParaRPr lang="en-US" sz="1200" b="1" kern="1200" dirty="0"/>
        </a:p>
      </dsp:txBody>
      <dsp:txXfrm>
        <a:off x="6009952" y="1796380"/>
        <a:ext cx="2106775" cy="390816"/>
      </dsp:txXfrm>
    </dsp:sp>
    <dsp:sp modelId="{38EF3AAF-CB7D-4E55-BAD9-08E209FD5FDD}">
      <dsp:nvSpPr>
        <dsp:cNvPr id="0" name=""/>
        <dsp:cNvSpPr/>
      </dsp:nvSpPr>
      <dsp:spPr>
        <a:xfrm>
          <a:off x="5994725" y="2265603"/>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5.3 </a:t>
          </a:r>
          <a:r>
            <a:rPr lang="en-US" sz="1200" kern="1200" dirty="0"/>
            <a:t>Interactions	</a:t>
          </a:r>
          <a:endParaRPr lang="en-US" sz="1200" b="1" kern="1200" dirty="0"/>
        </a:p>
      </dsp:txBody>
      <dsp:txXfrm>
        <a:off x="6006884" y="2277762"/>
        <a:ext cx="2106775" cy="390816"/>
      </dsp:txXfrm>
    </dsp:sp>
    <dsp:sp modelId="{7C2E989C-BEA2-4699-8BA4-8F086D40906D}">
      <dsp:nvSpPr>
        <dsp:cNvPr id="0" name=""/>
        <dsp:cNvSpPr/>
      </dsp:nvSpPr>
      <dsp:spPr>
        <a:xfrm>
          <a:off x="6005231" y="2735414"/>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6.1-6.3 </a:t>
          </a:r>
          <a:r>
            <a:rPr lang="en-US" sz="1200" kern="1200" dirty="0"/>
            <a:t>Purposeful Technology</a:t>
          </a:r>
          <a:endParaRPr lang="en-US" sz="1200" b="1" kern="1200" dirty="0"/>
        </a:p>
      </dsp:txBody>
      <dsp:txXfrm>
        <a:off x="6017390" y="2747573"/>
        <a:ext cx="2106775" cy="39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33F0E-9D0D-4C2C-AB6C-1168500F84C8}">
      <dsp:nvSpPr>
        <dsp:cNvPr id="0" name=""/>
        <dsp:cNvSpPr/>
      </dsp:nvSpPr>
      <dsp:spPr>
        <a:xfrm>
          <a:off x="1024"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CoI</a:t>
          </a:r>
        </a:p>
      </dsp:txBody>
      <dsp:txXfrm>
        <a:off x="1024" y="0"/>
        <a:ext cx="2663866" cy="964418"/>
      </dsp:txXfrm>
    </dsp:sp>
    <dsp:sp modelId="{0492D83F-E0D1-460D-B6FA-6A91E1F01988}">
      <dsp:nvSpPr>
        <dsp:cNvPr id="0" name=""/>
        <dsp:cNvSpPr/>
      </dsp:nvSpPr>
      <dsp:spPr>
        <a:xfrm>
          <a:off x="267411"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Course Design</a:t>
          </a:r>
        </a:p>
      </dsp:txBody>
      <dsp:txXfrm>
        <a:off x="281128" y="978213"/>
        <a:ext cx="2103659" cy="440883"/>
      </dsp:txXfrm>
    </dsp:sp>
    <dsp:sp modelId="{B63775ED-EA23-4449-8BB7-713E6C36B494}">
      <dsp:nvSpPr>
        <dsp:cNvPr id="0" name=""/>
        <dsp:cNvSpPr/>
      </dsp:nvSpPr>
      <dsp:spPr>
        <a:xfrm>
          <a:off x="267411"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Instruction</a:t>
          </a:r>
        </a:p>
      </dsp:txBody>
      <dsp:txXfrm>
        <a:off x="281128" y="1518580"/>
        <a:ext cx="2103659" cy="440883"/>
      </dsp:txXfrm>
    </dsp:sp>
    <dsp:sp modelId="{6817A11B-C063-4497-B070-FA5076CE4E8C}">
      <dsp:nvSpPr>
        <dsp:cNvPr id="0" name=""/>
        <dsp:cNvSpPr/>
      </dsp:nvSpPr>
      <dsp:spPr>
        <a:xfrm>
          <a:off x="267411"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Facilitation</a:t>
          </a:r>
        </a:p>
      </dsp:txBody>
      <dsp:txXfrm>
        <a:off x="281128" y="2058946"/>
        <a:ext cx="2103659" cy="440883"/>
      </dsp:txXfrm>
    </dsp:sp>
    <dsp:sp modelId="{E97A48A6-D647-4798-B026-AC41DBA6CB0B}">
      <dsp:nvSpPr>
        <dsp:cNvPr id="0" name=""/>
        <dsp:cNvSpPr/>
      </dsp:nvSpPr>
      <dsp:spPr>
        <a:xfrm>
          <a:off x="267411"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Meaningful Feedback</a:t>
          </a:r>
        </a:p>
      </dsp:txBody>
      <dsp:txXfrm>
        <a:off x="281128" y="2599312"/>
        <a:ext cx="2103659" cy="440883"/>
      </dsp:txXfrm>
    </dsp:sp>
    <dsp:sp modelId="{FE7C5CA2-10F2-4753-98ED-E35B1A14CED8}">
      <dsp:nvSpPr>
        <dsp:cNvPr id="0" name=""/>
        <dsp:cNvSpPr/>
      </dsp:nvSpPr>
      <dsp:spPr>
        <a:xfrm>
          <a:off x="2864681"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RSI</a:t>
          </a:r>
        </a:p>
      </dsp:txBody>
      <dsp:txXfrm>
        <a:off x="2864681" y="0"/>
        <a:ext cx="2663866" cy="964418"/>
      </dsp:txXfrm>
    </dsp:sp>
    <dsp:sp modelId="{4242C7B1-92A2-479B-BE67-6D3BCBBE0E3E}">
      <dsp:nvSpPr>
        <dsp:cNvPr id="0" name=""/>
        <dsp:cNvSpPr/>
      </dsp:nvSpPr>
      <dsp:spPr>
        <a:xfrm>
          <a:off x="3131068" y="964496"/>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Predictable communication and feedback</a:t>
          </a:r>
        </a:p>
      </dsp:txBody>
      <dsp:txXfrm>
        <a:off x="3144785" y="978213"/>
        <a:ext cx="2103659" cy="440883"/>
      </dsp:txXfrm>
    </dsp:sp>
    <dsp:sp modelId="{C21F59B2-0BA9-4D04-A42E-1144D304B4A6}">
      <dsp:nvSpPr>
        <dsp:cNvPr id="0" name=""/>
        <dsp:cNvSpPr/>
      </dsp:nvSpPr>
      <dsp:spPr>
        <a:xfrm>
          <a:off x="3131068" y="1504863"/>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Instructor-initiated monitoring</a:t>
          </a:r>
        </a:p>
      </dsp:txBody>
      <dsp:txXfrm>
        <a:off x="3144785" y="1518580"/>
        <a:ext cx="2103659" cy="440883"/>
      </dsp:txXfrm>
    </dsp:sp>
    <dsp:sp modelId="{046E548F-0BA5-45D9-8958-101DC9887D5F}">
      <dsp:nvSpPr>
        <dsp:cNvPr id="0" name=""/>
        <dsp:cNvSpPr/>
      </dsp:nvSpPr>
      <dsp:spPr>
        <a:xfrm>
          <a:off x="3131068" y="2045229"/>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Direct instruction, guidance, and facilitation</a:t>
          </a:r>
        </a:p>
      </dsp:txBody>
      <dsp:txXfrm>
        <a:off x="3144785" y="2058946"/>
        <a:ext cx="2103659" cy="440883"/>
      </dsp:txXfrm>
    </dsp:sp>
    <dsp:sp modelId="{D72C50DB-0F78-40E3-84B3-6E65DB57E08F}">
      <dsp:nvSpPr>
        <dsp:cNvPr id="0" name=""/>
        <dsp:cNvSpPr/>
      </dsp:nvSpPr>
      <dsp:spPr>
        <a:xfrm>
          <a:off x="3131068" y="2585595"/>
          <a:ext cx="2131093" cy="46831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Documented evidence</a:t>
          </a:r>
        </a:p>
      </dsp:txBody>
      <dsp:txXfrm>
        <a:off x="3144785" y="2599312"/>
        <a:ext cx="2103659" cy="440883"/>
      </dsp:txXfrm>
    </dsp:sp>
    <dsp:sp modelId="{D9C0DA25-5F72-45D2-9122-B75BA38A8690}">
      <dsp:nvSpPr>
        <dsp:cNvPr id="0" name=""/>
        <dsp:cNvSpPr/>
      </dsp:nvSpPr>
      <dsp:spPr>
        <a:xfrm>
          <a:off x="5729350" y="0"/>
          <a:ext cx="2663866" cy="32147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QM</a:t>
          </a:r>
          <a:endParaRPr lang="en-US" sz="1100" kern="1200" dirty="0"/>
        </a:p>
      </dsp:txBody>
      <dsp:txXfrm>
        <a:off x="5729350" y="0"/>
        <a:ext cx="2663866" cy="964418"/>
      </dsp:txXfrm>
    </dsp:sp>
    <dsp:sp modelId="{47C8BC9E-E882-422E-8F63-D6FED55E012A}">
      <dsp:nvSpPr>
        <dsp:cNvPr id="0" name=""/>
        <dsp:cNvSpPr/>
      </dsp:nvSpPr>
      <dsp:spPr>
        <a:xfrm>
          <a:off x="5984218" y="866393"/>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1.2 </a:t>
          </a:r>
          <a:r>
            <a:rPr lang="en-US" sz="1200" kern="1200" dirty="0"/>
            <a:t>Build connections	</a:t>
          </a:r>
          <a:endParaRPr lang="en-US" sz="1200" b="1" kern="1200" dirty="0"/>
        </a:p>
      </dsp:txBody>
      <dsp:txXfrm>
        <a:off x="5996377" y="878552"/>
        <a:ext cx="2106775" cy="390816"/>
      </dsp:txXfrm>
    </dsp:sp>
    <dsp:sp modelId="{A8242E88-20C8-4C83-B114-8FD4C29041E7}">
      <dsp:nvSpPr>
        <dsp:cNvPr id="0" name=""/>
        <dsp:cNvSpPr/>
      </dsp:nvSpPr>
      <dsp:spPr>
        <a:xfrm>
          <a:off x="5989440" y="1355823"/>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3.4, 3.5 </a:t>
          </a:r>
          <a:r>
            <a:rPr lang="en-US" sz="1200" kern="1200" dirty="0"/>
            <a:t>Feedback and Varied Assessment</a:t>
          </a:r>
          <a:endParaRPr lang="en-US" sz="1200" b="1" kern="1200" dirty="0"/>
        </a:p>
      </dsp:txBody>
      <dsp:txXfrm>
        <a:off x="6001599" y="1367982"/>
        <a:ext cx="2106775" cy="390816"/>
      </dsp:txXfrm>
    </dsp:sp>
    <dsp:sp modelId="{4D423C02-D6C3-4371-85F9-259714FE29F3}">
      <dsp:nvSpPr>
        <dsp:cNvPr id="0" name=""/>
        <dsp:cNvSpPr/>
      </dsp:nvSpPr>
      <dsp:spPr>
        <a:xfrm>
          <a:off x="5997793" y="1813096"/>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5.2 </a:t>
          </a:r>
          <a:r>
            <a:rPr lang="en-US" sz="1200" b="0" kern="1200" dirty="0"/>
            <a:t>Active Learning</a:t>
          </a:r>
        </a:p>
      </dsp:txBody>
      <dsp:txXfrm>
        <a:off x="6009952" y="1825255"/>
        <a:ext cx="2106775" cy="390816"/>
      </dsp:txXfrm>
    </dsp:sp>
    <dsp:sp modelId="{38EF3AAF-CB7D-4E55-BAD9-08E209FD5FDD}">
      <dsp:nvSpPr>
        <dsp:cNvPr id="0" name=""/>
        <dsp:cNvSpPr/>
      </dsp:nvSpPr>
      <dsp:spPr>
        <a:xfrm>
          <a:off x="5994725" y="2294478"/>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5.3 </a:t>
          </a:r>
          <a:r>
            <a:rPr lang="en-US" sz="1200" kern="1200" dirty="0"/>
            <a:t>Interactions	</a:t>
          </a:r>
          <a:endParaRPr lang="en-US" sz="1200" b="1" kern="1200" dirty="0"/>
        </a:p>
      </dsp:txBody>
      <dsp:txXfrm>
        <a:off x="6006884" y="2306637"/>
        <a:ext cx="2106775" cy="390816"/>
      </dsp:txXfrm>
    </dsp:sp>
    <dsp:sp modelId="{7C2E989C-BEA2-4699-8BA4-8F086D40906D}">
      <dsp:nvSpPr>
        <dsp:cNvPr id="0" name=""/>
        <dsp:cNvSpPr/>
      </dsp:nvSpPr>
      <dsp:spPr>
        <a:xfrm>
          <a:off x="6005231" y="2735414"/>
          <a:ext cx="2131093" cy="415134"/>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b="1" kern="1200" dirty="0"/>
            <a:t>6.1-6.3 </a:t>
          </a:r>
          <a:r>
            <a:rPr lang="en-US" sz="1200" kern="1200" dirty="0"/>
            <a:t>Purposeful Technology</a:t>
          </a:r>
          <a:endParaRPr lang="en-US" sz="1200" b="1" kern="1200" dirty="0"/>
        </a:p>
      </dsp:txBody>
      <dsp:txXfrm>
        <a:off x="6017390" y="2747573"/>
        <a:ext cx="2106775" cy="3908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1FD557-24E3-DB9D-27EE-75627B9B1F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B3F1DA-2CED-45AD-8A19-C007A340C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8A55A3-6871-4DD1-840D-8D6D099D8DA1}" type="datetimeFigureOut">
              <a:rPr lang="en-US" smtClean="0"/>
              <a:t>11/2/2025</a:t>
            </a:fld>
            <a:endParaRPr lang="en-US" dirty="0"/>
          </a:p>
        </p:txBody>
      </p:sp>
      <p:sp>
        <p:nvSpPr>
          <p:cNvPr id="4" name="Footer Placeholder 3">
            <a:extLst>
              <a:ext uri="{FF2B5EF4-FFF2-40B4-BE49-F238E27FC236}">
                <a16:creationId xmlns:a16="http://schemas.microsoft.com/office/drawing/2014/main" id="{5E945D82-6BB3-CDFB-C6F2-18ED6A531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E6BE724-1A0B-5F7F-BB47-EEE1D84D8E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D0E19-C601-4351-8964-A850E8232D6B}" type="slidenum">
              <a:rPr lang="en-US" smtClean="0"/>
              <a:t>‹#›</a:t>
            </a:fld>
            <a:endParaRPr lang="en-US" dirty="0"/>
          </a:p>
        </p:txBody>
      </p:sp>
    </p:spTree>
    <p:extLst>
      <p:ext uri="{BB962C8B-B14F-4D97-AF65-F5344CB8AC3E}">
        <p14:creationId xmlns:p14="http://schemas.microsoft.com/office/powerpoint/2010/main" val="346682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50A1-56E1-CE54-30A7-921894F88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AD40E-E168-26C9-42A5-232E4D1F9C7C}"/>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C97A26FD-D79A-8348-118A-7132D56C1A14}"/>
              </a:ext>
            </a:extLst>
          </p:cNvPr>
          <p:cNvSpPr>
            <a:spLocks noGrp="1"/>
          </p:cNvSpPr>
          <p:nvPr>
            <p:ph type="body" idx="1"/>
          </p:nvPr>
        </p:nvSpPr>
        <p:spPr/>
        <p:txBody>
          <a:bodyPr/>
          <a:lstStyle/>
          <a:p>
            <a:r>
              <a:rPr lang="en-US" dirty="0"/>
              <a:t>Design for CoI → Meet RSI → Validate with QM</a:t>
            </a:r>
          </a:p>
          <a:p>
            <a:r>
              <a:rPr lang="en-US" dirty="0"/>
              <a:t>compliant by design.</a:t>
            </a:r>
          </a:p>
          <a:p>
            <a:pPr marL="568325" indent="-222250">
              <a:buSzPct val="90000"/>
              <a:buFont typeface="Arial" panose="020B0604020202020204" pitchFamily="34" charset="0"/>
              <a:buChar char="•"/>
            </a:pPr>
            <a:r>
              <a:rPr lang="en-US" sz="1100" dirty="0"/>
              <a:t>CoI provides a framework</a:t>
            </a:r>
          </a:p>
          <a:p>
            <a:pPr marL="568325" indent="-222250">
              <a:buSzPct val="90000"/>
              <a:buFont typeface="Arial" panose="020B0604020202020204" pitchFamily="34" charset="0"/>
              <a:buChar char="•"/>
            </a:pPr>
            <a:r>
              <a:rPr lang="en-US" sz="1100" dirty="0"/>
              <a:t>RSI states the requirements</a:t>
            </a:r>
          </a:p>
          <a:p>
            <a:pPr marL="568325" indent="-222250">
              <a:buSzPct val="90000"/>
              <a:buFont typeface="Arial" panose="020B0604020202020204" pitchFamily="34" charset="0"/>
              <a:buChar char="•"/>
            </a:pPr>
            <a:r>
              <a:rPr lang="en-US" sz="1100" dirty="0"/>
              <a:t>QM gives us context and process</a:t>
            </a:r>
          </a:p>
          <a:p>
            <a:endParaRPr lang="en-US" dirty="0"/>
          </a:p>
        </p:txBody>
      </p:sp>
    </p:spTree>
    <p:extLst>
      <p:ext uri="{BB962C8B-B14F-4D97-AF65-F5344CB8AC3E}">
        <p14:creationId xmlns:p14="http://schemas.microsoft.com/office/powerpoint/2010/main" val="221699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090A-C106-7AFE-1AAD-8B6EF24AF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C8A63-5811-5D07-6E1E-6DB1238078EE}"/>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B5ABFBBD-425C-7BCD-AF6E-1967B6BFE5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11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06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D31CF-3C28-F5FA-B088-4200CC212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5B569-3EBA-A08E-2D6B-2DA1695F1647}"/>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AFD19584-EFDA-AE03-B554-FDAA27578217}"/>
              </a:ext>
            </a:extLst>
          </p:cNvPr>
          <p:cNvSpPr>
            <a:spLocks noGrp="1"/>
          </p:cNvSpPr>
          <p:nvPr>
            <p:ph type="body" idx="1"/>
          </p:nvPr>
        </p:nvSpPr>
        <p:spPr/>
        <p:txBody>
          <a:bodyPr/>
          <a:lstStyle/>
          <a:p>
            <a:r>
              <a:rPr lang="en-US" dirty="0"/>
              <a:t>https://www.shutterstock.com/search/spinning-plates</a:t>
            </a:r>
          </a:p>
        </p:txBody>
      </p:sp>
    </p:spTree>
    <p:extLst>
      <p:ext uri="{BB962C8B-B14F-4D97-AF65-F5344CB8AC3E}">
        <p14:creationId xmlns:p14="http://schemas.microsoft.com/office/powerpoint/2010/main" val="222278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693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E9DE4-224E-5E59-AFE1-D182FA10D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65362-7A58-A2FF-CE98-22101D3EEC25}"/>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714D2941-7FD5-379D-3729-101613B753D5}"/>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356023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0974-2050-102D-C755-18D9B12F8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874A3-A33B-25B0-E833-2C62C9A73533}"/>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5D01E498-929B-F0D7-1932-0B97F0E705B8}"/>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27078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87FBF-C58B-6C33-B8C8-CF6846CB9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86CB9-CE70-418F-747B-44275354D968}"/>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07978A48-255E-5D70-00FE-A689435A863A}"/>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222471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C87A-5FE2-644E-8AEE-C3686330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B0394-E0B2-C8F2-175F-5F0D8B5E202C}"/>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3A868236-32E8-3F6A-8F86-8F3C30597328}"/>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126244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449A-F60B-638C-414D-28743B623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3BDA8-DC12-3C2E-6978-F1BA14EBED47}"/>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A81FE072-B6DA-6694-A9A6-0F0863620BB9}"/>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106305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242385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A466-5A37-3E6D-09E0-DA240369C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9CAF8-4A26-05D4-FC0D-3EE774E919E5}"/>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EC569133-F790-A176-5BC9-C1D59F136DD4}"/>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3883434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09AA-9FBF-C14B-6A67-07AA16C14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0293D-C055-4147-0D4E-824AB8C8ACC8}"/>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0FA7F799-5F0D-36CE-1A0C-26633FA0449C}"/>
              </a:ext>
            </a:extLst>
          </p:cNvPr>
          <p:cNvSpPr>
            <a:spLocks noGrp="1"/>
          </p:cNvSpPr>
          <p:nvPr>
            <p:ph type="body" idx="1"/>
          </p:nvPr>
        </p:nvSpPr>
        <p:spPr/>
        <p:txBody>
          <a:bodyPr/>
          <a:lstStyle/>
          <a:p>
            <a:pPr marL="568325" indent="-222250">
              <a:buSzPct val="90000"/>
              <a:buFont typeface="Arial" panose="020B0604020202020204" pitchFamily="34" charset="0"/>
              <a:buChar char="•"/>
            </a:pPr>
            <a:r>
              <a:rPr lang="en-US" sz="1100" dirty="0"/>
              <a:t>QM gives us context and process</a:t>
            </a:r>
          </a:p>
          <a:p>
            <a:endParaRPr lang="en-US" dirty="0"/>
          </a:p>
        </p:txBody>
      </p:sp>
    </p:spTree>
    <p:extLst>
      <p:ext uri="{BB962C8B-B14F-4D97-AF65-F5344CB8AC3E}">
        <p14:creationId xmlns:p14="http://schemas.microsoft.com/office/powerpoint/2010/main" val="366929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745E3-3B5E-0129-AD6B-ABD67287B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FDDC2-D113-A17C-D8B1-EBCFDB4E69CD}"/>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B6231893-7083-881F-4500-71748FE9D1CD}"/>
              </a:ext>
            </a:extLst>
          </p:cNvPr>
          <p:cNvSpPr>
            <a:spLocks noGrp="1"/>
          </p:cNvSpPr>
          <p:nvPr>
            <p:ph type="body" idx="1"/>
          </p:nvPr>
        </p:nvSpPr>
        <p:spPr/>
        <p:txBody>
          <a:bodyPr/>
          <a:lstStyle/>
          <a:p>
            <a:r>
              <a:rPr lang="en-US" dirty="0"/>
              <a:t>https://www.shutterstock.com/search/spinning-plates</a:t>
            </a:r>
          </a:p>
        </p:txBody>
      </p:sp>
    </p:spTree>
    <p:extLst>
      <p:ext uri="{BB962C8B-B14F-4D97-AF65-F5344CB8AC3E}">
        <p14:creationId xmlns:p14="http://schemas.microsoft.com/office/powerpoint/2010/main" val="282188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283C-B40C-FA30-B89F-035768B4C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21276-8EDA-3251-CCFE-A0C3E5CCA2C7}"/>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78F9E4D2-A621-60E2-A007-E69214174C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94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FAE9-4E48-825B-A6B8-E0F2FBA93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DE53E-1EF7-BD8B-CBF9-2AD748F7DA3A}"/>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FAB51A7B-C7AB-CA53-F9A2-3603C39E4B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687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3761-6CD5-B264-E579-6E61CABBF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198D7-9D25-E3BB-F956-6CC15522F22F}"/>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AE358551-61E2-C112-0735-E54C6ED5D9B9}"/>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409002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F4FE-D073-CEAA-53D7-741B8B315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2ED0E-3616-A3A4-A6D8-BF6AB3AFF9EE}"/>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75476503-2A9E-C9FB-53F3-C43EB0B3490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142820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AF1E-6B3C-E5A0-7AF8-9ED3EB32E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B1A4A-8FA1-938E-F184-A0C842897679}"/>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C575E7E9-8A3D-BB43-342E-C96ADE05CD1C}"/>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2503406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8852-353F-BE18-35CF-FB9A47319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7E89B-B99B-04CE-18A7-BFCA5AE02AF2}"/>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BC1DE1E9-480E-DD47-18CB-BFE197952062}"/>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3093792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4DD4E-1F7B-48B0-3725-E0A2F0E1D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66284-E584-C846-2068-93E7A63CDAE6}"/>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45E95DF8-35C2-8D03-C6C4-D26C61613607}"/>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383540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6134E55-0D33-D28B-6433-37260AC816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C635A1A-905D-9DFD-B3D7-66ADF663C2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3:notes">
            <a:extLst>
              <a:ext uri="{FF2B5EF4-FFF2-40B4-BE49-F238E27FC236}">
                <a16:creationId xmlns:a16="http://schemas.microsoft.com/office/drawing/2014/main" id="{0777B4BA-13D7-ACFD-5B30-D6C33BCBFB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97143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D2F5-361B-212B-F9B0-8F5B6B824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07550-46F6-5B57-F393-6A5C0BA57EEA}"/>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A45C56B-D6C9-88B2-CD45-E505CF7A5413}"/>
              </a:ext>
            </a:extLst>
          </p:cNvPr>
          <p:cNvSpPr>
            <a:spLocks noGrp="1"/>
          </p:cNvSpPr>
          <p:nvPr>
            <p:ph type="body" idx="1"/>
          </p:nvPr>
        </p:nvSpPr>
        <p:spPr/>
        <p:txBody>
          <a:bodyPr/>
          <a:lstStyle/>
          <a:p>
            <a:r>
              <a:rPr lang="en-US" dirty="0"/>
              <a:t>Design for CoI → Meet RSI → Validate with QM</a:t>
            </a:r>
          </a:p>
          <a:p>
            <a:r>
              <a:rPr lang="en-US" dirty="0"/>
              <a:t>compliant by design.</a:t>
            </a:r>
          </a:p>
          <a:p>
            <a:pPr marL="568325" indent="-222250">
              <a:buSzPct val="90000"/>
              <a:buFont typeface="Arial" panose="020B0604020202020204" pitchFamily="34" charset="0"/>
              <a:buChar char="•"/>
            </a:pPr>
            <a:r>
              <a:rPr lang="en-US" sz="1100" dirty="0"/>
              <a:t>CoI provides a framework</a:t>
            </a:r>
          </a:p>
          <a:p>
            <a:pPr marL="568325" indent="-222250">
              <a:buSzPct val="90000"/>
              <a:buFont typeface="Arial" panose="020B0604020202020204" pitchFamily="34" charset="0"/>
              <a:buChar char="•"/>
            </a:pPr>
            <a:r>
              <a:rPr lang="en-US" sz="1100" dirty="0"/>
              <a:t>RSI states the requirements</a:t>
            </a:r>
          </a:p>
          <a:p>
            <a:pPr marL="568325" indent="-222250">
              <a:buSzPct val="90000"/>
              <a:buFont typeface="Arial" panose="020B0604020202020204" pitchFamily="34" charset="0"/>
              <a:buChar char="•"/>
            </a:pPr>
            <a:r>
              <a:rPr lang="en-US" sz="1100" dirty="0"/>
              <a:t>QM gives us context and process</a:t>
            </a:r>
          </a:p>
          <a:p>
            <a:endParaRPr lang="en-US" dirty="0"/>
          </a:p>
        </p:txBody>
      </p:sp>
    </p:spTree>
    <p:extLst>
      <p:ext uri="{BB962C8B-B14F-4D97-AF65-F5344CB8AC3E}">
        <p14:creationId xmlns:p14="http://schemas.microsoft.com/office/powerpoint/2010/main" val="2189509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635C5-D4B8-C85C-662E-5502E733B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FD349-6357-3DAF-B194-20417731E99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43142498-22C6-7D51-4845-279F2CDD8619}"/>
              </a:ext>
            </a:extLst>
          </p:cNvPr>
          <p:cNvSpPr>
            <a:spLocks noGrp="1"/>
          </p:cNvSpPr>
          <p:nvPr>
            <p:ph type="body" idx="1"/>
          </p:nvPr>
        </p:nvSpPr>
        <p:spPr/>
        <p:txBody>
          <a:bodyPr/>
          <a:lstStyle/>
          <a:p>
            <a:r>
              <a:rPr lang="en-US" dirty="0"/>
              <a:t>https://www.shutterstock.com/search/spinning-plates</a:t>
            </a:r>
          </a:p>
        </p:txBody>
      </p:sp>
    </p:spTree>
    <p:extLst>
      <p:ext uri="{BB962C8B-B14F-4D97-AF65-F5344CB8AC3E}">
        <p14:creationId xmlns:p14="http://schemas.microsoft.com/office/powerpoint/2010/main" val="46774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B1415-A6EF-240E-FE7D-272EC641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1311F-A0E8-C67D-0F2C-6BB786A23D9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2A7E7D5-1E83-0348-CD8E-2CE9FCE72D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444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3BF2-100B-FBD4-D43B-92117B8C2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42CB2-836E-138F-25AF-15ABB0F51CA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8DDA7FE-3FA9-880B-BC7E-05E81963B1B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2565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21CF-0B42-A2B3-5946-E5707A33F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2C6BC-AABC-52EE-3CE9-9F8BED36C58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26BD0CB-8DD8-F78C-9C17-462C0DCF768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3921967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1580-F026-7D7E-8241-CCC5175A7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1ED44-B6DB-8487-308E-564357FBC56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5717634F-C68D-065E-4FF6-7C32C333E92A}"/>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180249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3507-8948-847E-5F73-53EF16499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12F36-7186-8B1B-20AC-DCB271F443C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F5A8897-A304-887D-FF3C-9B91AD9DD4A0}"/>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155698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6DBD1-E330-791A-7B8D-A63C59923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00758-0EB1-CFA1-8D6C-E65A3B1D2F5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7403D8E-B367-ACF0-514F-AEF742D157F6}"/>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4269654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52CC-A4C8-015C-EA20-46335A60E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E68A2-F99D-F705-6104-337F567FE520}"/>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E314B53-FDB8-92C9-2C1A-5B95D62A12A2}"/>
              </a:ext>
            </a:extLst>
          </p:cNvPr>
          <p:cNvSpPr>
            <a:spLocks noGrp="1"/>
          </p:cNvSpPr>
          <p:nvPr>
            <p:ph type="body" idx="1"/>
          </p:nvPr>
        </p:nvSpPr>
        <p:spPr/>
        <p:txBody>
          <a:bodyPr/>
          <a:lstStyle/>
          <a:p>
            <a:r>
              <a:rPr lang="en-US" dirty="0"/>
              <a:t>Design for CoI → Meet RSI → Validate with QM</a:t>
            </a:r>
          </a:p>
          <a:p>
            <a:r>
              <a:rPr lang="en-US" dirty="0"/>
              <a:t>compliant by design.</a:t>
            </a:r>
          </a:p>
          <a:p>
            <a:pPr marL="568325" indent="-222250">
              <a:buSzPct val="90000"/>
              <a:buFont typeface="Arial" panose="020B0604020202020204" pitchFamily="34" charset="0"/>
              <a:buChar char="•"/>
            </a:pPr>
            <a:r>
              <a:rPr lang="en-US" sz="1100" dirty="0"/>
              <a:t>CoI provides a framework</a:t>
            </a:r>
          </a:p>
          <a:p>
            <a:pPr marL="568325" indent="-222250">
              <a:buSzPct val="90000"/>
              <a:buFont typeface="Arial" panose="020B0604020202020204" pitchFamily="34" charset="0"/>
              <a:buChar char="•"/>
            </a:pPr>
            <a:r>
              <a:rPr lang="en-US" sz="1100" dirty="0"/>
              <a:t>RSI states the requirements</a:t>
            </a:r>
          </a:p>
          <a:p>
            <a:pPr marL="568325" indent="-222250">
              <a:buSzPct val="90000"/>
              <a:buFont typeface="Arial" panose="020B0604020202020204" pitchFamily="34" charset="0"/>
              <a:buChar char="•"/>
            </a:pPr>
            <a:r>
              <a:rPr lang="en-US" sz="1100" dirty="0"/>
              <a:t>QM gives us context and process</a:t>
            </a:r>
          </a:p>
          <a:p>
            <a:endParaRPr lang="en-US" dirty="0"/>
          </a:p>
        </p:txBody>
      </p:sp>
    </p:spTree>
    <p:extLst>
      <p:ext uri="{BB962C8B-B14F-4D97-AF65-F5344CB8AC3E}">
        <p14:creationId xmlns:p14="http://schemas.microsoft.com/office/powerpoint/2010/main" val="950316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C0DC-A105-71AA-BAC8-EA3E4AE6A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6BEAD-FEAD-1556-4770-FBD221B97C1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EA5D07E-5D73-4BCE-7FBB-60229F4EF4FA}"/>
              </a:ext>
            </a:extLst>
          </p:cNvPr>
          <p:cNvSpPr>
            <a:spLocks noGrp="1"/>
          </p:cNvSpPr>
          <p:nvPr>
            <p:ph type="body" idx="1"/>
          </p:nvPr>
        </p:nvSpPr>
        <p:spPr/>
        <p:txBody>
          <a:bodyPr/>
          <a:lstStyle/>
          <a:p>
            <a:r>
              <a:rPr lang="en-US" dirty="0"/>
              <a:t>https://www.shutterstock.com/search/spinning-plates</a:t>
            </a:r>
          </a:p>
        </p:txBody>
      </p:sp>
    </p:spTree>
    <p:extLst>
      <p:ext uri="{BB962C8B-B14F-4D97-AF65-F5344CB8AC3E}">
        <p14:creationId xmlns:p14="http://schemas.microsoft.com/office/powerpoint/2010/main" val="67785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469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15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37099CB-3470-D758-9D12-BB966EF73F4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03ADB60-4B64-87E5-F9E6-85F8D15D9B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ensure that online content is accessible to learners of all abilities, the Accessibility Guidelines Working Group of the Web Accessibility Initiative (WAI) created a robust set of guidelines called the "Web Content Accessibility Guidelines" (WCAG) in 1999. The WAI is a World Wide Web Consortium (W3C) member. The W3C is an international community that works collaboratively with industry experts, academics, organizations, and governments worldwide to develop consensus-based technical specifications and guidelines that shape the future of the web.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The WCAG provides a globally recognized standard for web accessibility, ensuring consistency in how accessibility is approached across different websites and applications. </a:t>
            </a:r>
            <a:r>
              <a:rPr lang="en-US" dirty="0"/>
              <a:t>WCAG provides specific guidelines under four principles (Perceivable, Operable, Understandable, and Robust), each addressing various aspects of web content and interaction. Each guideline has associated success criteria, which are testable statements that help determine whether the guideline has been satisfied. This helps create a uniform experience for users with disabilities.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
        <p:nvSpPr>
          <p:cNvPr id="86" name="Google Shape;86;p3:notes">
            <a:extLst>
              <a:ext uri="{FF2B5EF4-FFF2-40B4-BE49-F238E27FC236}">
                <a16:creationId xmlns:a16="http://schemas.microsoft.com/office/drawing/2014/main" id="{538453DB-81A8-9642-AE50-53DA53C77A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51254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7D71B44-EF7D-519E-E102-7B1A67EE2A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 name="Notes Placeholder 2">
            <a:extLst>
              <a:ext uri="{FF2B5EF4-FFF2-40B4-BE49-F238E27FC236}">
                <a16:creationId xmlns:a16="http://schemas.microsoft.com/office/drawing/2014/main" id="{F36C0BBC-FAE0-D63A-CD5A-DA36550A0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9DA9019F-A16A-A3BA-144B-B70BA2819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38" indent="-295275">
              <a:defRPr>
                <a:solidFill>
                  <a:schemeClr val="tx1"/>
                </a:solidFill>
                <a:latin typeface="Arial" panose="020B0604020202020204" pitchFamily="34" charset="0"/>
                <a:ea typeface="ＭＳ Ｐゴシック" panose="020B0600070205080204" pitchFamily="34" charset="-128"/>
              </a:defRPr>
            </a:lvl2pPr>
            <a:lvl3pPr marL="1184275" indent="-234950">
              <a:defRPr>
                <a:solidFill>
                  <a:schemeClr val="tx1"/>
                </a:solidFill>
                <a:latin typeface="Arial" panose="020B0604020202020204" pitchFamily="34" charset="0"/>
                <a:ea typeface="ＭＳ Ｐゴシック" panose="020B0600070205080204" pitchFamily="34" charset="-128"/>
              </a:defRPr>
            </a:lvl3pPr>
            <a:lvl4pPr marL="1660525" indent="-234950">
              <a:defRPr>
                <a:solidFill>
                  <a:schemeClr val="tx1"/>
                </a:solidFill>
                <a:latin typeface="Arial" panose="020B0604020202020204" pitchFamily="34" charset="0"/>
                <a:ea typeface="ＭＳ Ｐゴシック" panose="020B0600070205080204" pitchFamily="34" charset="-128"/>
              </a:defRPr>
            </a:lvl4pPr>
            <a:lvl5pPr marL="2135188" indent="-234950">
              <a:defRPr>
                <a:solidFill>
                  <a:schemeClr val="tx1"/>
                </a:solidFill>
                <a:latin typeface="Arial" panose="020B0604020202020204" pitchFamily="34" charset="0"/>
                <a:ea typeface="ＭＳ Ｐゴシック" panose="020B0600070205080204" pitchFamily="34" charset="-128"/>
              </a:defRPr>
            </a:lvl5pPr>
            <a:lvl6pPr marL="25923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95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7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39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AEB126-018D-4BDD-8B1B-BD7E390F77B8}" type="slidenum">
              <a:rPr lang="en-US" altLang="en-US"/>
              <a:pPr/>
              <a:t>9</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604FA12-6E81-070A-AD3A-5F4A36DD09A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195" name="Notes Placeholder 2">
            <a:extLst>
              <a:ext uri="{FF2B5EF4-FFF2-40B4-BE49-F238E27FC236}">
                <a16:creationId xmlns:a16="http://schemas.microsoft.com/office/drawing/2014/main" id="{10D13564-8094-E594-9D86-92C54F00C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2017CD8B-C997-6BB2-C47B-BEC6A549A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38" indent="-295275">
              <a:defRPr>
                <a:solidFill>
                  <a:schemeClr val="tx1"/>
                </a:solidFill>
                <a:latin typeface="Arial" panose="020B0604020202020204" pitchFamily="34" charset="0"/>
                <a:ea typeface="ＭＳ Ｐゴシック" panose="020B0600070205080204" pitchFamily="34" charset="-128"/>
              </a:defRPr>
            </a:lvl2pPr>
            <a:lvl3pPr marL="1184275" indent="-234950">
              <a:defRPr>
                <a:solidFill>
                  <a:schemeClr val="tx1"/>
                </a:solidFill>
                <a:latin typeface="Arial" panose="020B0604020202020204" pitchFamily="34" charset="0"/>
                <a:ea typeface="ＭＳ Ｐゴシック" panose="020B0600070205080204" pitchFamily="34" charset="-128"/>
              </a:defRPr>
            </a:lvl3pPr>
            <a:lvl4pPr marL="1660525" indent="-234950">
              <a:defRPr>
                <a:solidFill>
                  <a:schemeClr val="tx1"/>
                </a:solidFill>
                <a:latin typeface="Arial" panose="020B0604020202020204" pitchFamily="34" charset="0"/>
                <a:ea typeface="ＭＳ Ｐゴシック" panose="020B0600070205080204" pitchFamily="34" charset="-128"/>
              </a:defRPr>
            </a:lvl4pPr>
            <a:lvl5pPr marL="2135188" indent="-234950">
              <a:defRPr>
                <a:solidFill>
                  <a:schemeClr val="tx1"/>
                </a:solidFill>
                <a:latin typeface="Arial" panose="020B0604020202020204" pitchFamily="34" charset="0"/>
                <a:ea typeface="ＭＳ Ｐゴシック" panose="020B0600070205080204" pitchFamily="34" charset="-128"/>
              </a:defRPr>
            </a:lvl5pPr>
            <a:lvl6pPr marL="25923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95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7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39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3F5CBC-6EF4-45D2-8637-BF31AFF485AD}" type="slidenum">
              <a:rPr lang="en-US" altLang="en-US"/>
              <a:pPr/>
              <a:t>10</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C59B-F23D-4796-D6D5-8B02BED9D72B}"/>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916DF11-FCE6-B908-96D3-E5CDCAFEA0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195" name="Notes Placeholder 2">
            <a:extLst>
              <a:ext uri="{FF2B5EF4-FFF2-40B4-BE49-F238E27FC236}">
                <a16:creationId xmlns:a16="http://schemas.microsoft.com/office/drawing/2014/main" id="{AB072ECA-C994-BC71-642F-393586884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4F0A3AB5-9D34-160A-3A5C-388D3880F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38" indent="-295275">
              <a:defRPr>
                <a:solidFill>
                  <a:schemeClr val="tx1"/>
                </a:solidFill>
                <a:latin typeface="Arial" panose="020B0604020202020204" pitchFamily="34" charset="0"/>
                <a:ea typeface="ＭＳ Ｐゴシック" panose="020B0600070205080204" pitchFamily="34" charset="-128"/>
              </a:defRPr>
            </a:lvl2pPr>
            <a:lvl3pPr marL="1184275" indent="-234950">
              <a:defRPr>
                <a:solidFill>
                  <a:schemeClr val="tx1"/>
                </a:solidFill>
                <a:latin typeface="Arial" panose="020B0604020202020204" pitchFamily="34" charset="0"/>
                <a:ea typeface="ＭＳ Ｐゴシック" panose="020B0600070205080204" pitchFamily="34" charset="-128"/>
              </a:defRPr>
            </a:lvl3pPr>
            <a:lvl4pPr marL="1660525" indent="-234950">
              <a:defRPr>
                <a:solidFill>
                  <a:schemeClr val="tx1"/>
                </a:solidFill>
                <a:latin typeface="Arial" panose="020B0604020202020204" pitchFamily="34" charset="0"/>
                <a:ea typeface="ＭＳ Ｐゴシック" panose="020B0600070205080204" pitchFamily="34" charset="-128"/>
              </a:defRPr>
            </a:lvl4pPr>
            <a:lvl5pPr marL="2135188" indent="-234950">
              <a:defRPr>
                <a:solidFill>
                  <a:schemeClr val="tx1"/>
                </a:solidFill>
                <a:latin typeface="Arial" panose="020B0604020202020204" pitchFamily="34" charset="0"/>
                <a:ea typeface="ＭＳ Ｐゴシック" panose="020B0600070205080204" pitchFamily="34" charset="-128"/>
              </a:defRPr>
            </a:lvl5pPr>
            <a:lvl6pPr marL="25923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95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7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3988" indent="-234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3F5CBC-6EF4-45D2-8637-BF31AFF485AD}" type="slidenum">
              <a:rPr lang="en-US" altLang="en-US"/>
              <a:pPr/>
              <a:t>11</a:t>
            </a:fld>
            <a:endParaRPr lang="en-US" altLang="en-US" dirty="0"/>
          </a:p>
        </p:txBody>
      </p:sp>
    </p:spTree>
    <p:extLst>
      <p:ext uri="{BB962C8B-B14F-4D97-AF65-F5344CB8AC3E}">
        <p14:creationId xmlns:p14="http://schemas.microsoft.com/office/powerpoint/2010/main" val="7461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M Regional 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Aptos" panose="020B0004020202020204" pitchFamily="34" charset="0"/>
                <a:ea typeface="Aptos" panose="020B0004020202020204" pitchFamily="34" charset="0"/>
                <a:cs typeface="Aptos" panose="020B0004020202020204" pitchFamily="34" charset="0"/>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dirty="0"/>
          </a:p>
        </p:txBody>
      </p:sp>
      <p:sp>
        <p:nvSpPr>
          <p:cNvPr id="12" name="Google Shape;12;p6"/>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5"/>
              </a:buClr>
              <a:buSzPts val="3000"/>
              <a:buFont typeface="Arial"/>
              <a:buNone/>
              <a:defRPr sz="3000" b="0" i="0" u="none" strike="noStrike" cap="none">
                <a:solidFill>
                  <a:schemeClr val="accent5"/>
                </a:solidFill>
                <a:latin typeface="Aptos" panose="020B0004020202020204" pitchFamily="34" charset="0"/>
                <a:ea typeface="Aptos" panose="020B0004020202020204" pitchFamily="34" charset="0"/>
                <a:cs typeface="Aptos" panose="020B0004020202020204" pitchFamily="34" charset="0"/>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M Regional Title with images">
  <p:cSld name="QM Regional Title with images">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3645208" y="1832578"/>
            <a:ext cx="2028763" cy="1851944"/>
          </a:xfrm>
          <a:prstGeom prst="rect">
            <a:avLst/>
          </a:prstGeom>
          <a:noFill/>
          <a:ln>
            <a:noFill/>
          </a:ln>
        </p:spPr>
        <p:txBody>
          <a:bodyPr/>
          <a:lstStyle/>
          <a:p>
            <a:endParaRPr lang="en-US" dirty="0"/>
          </a:p>
        </p:txBody>
      </p:sp>
      <p:sp>
        <p:nvSpPr>
          <p:cNvPr id="16" name="Google Shape;16;p12"/>
          <p:cNvSpPr>
            <a:spLocks noGrp="1"/>
          </p:cNvSpPr>
          <p:nvPr>
            <p:ph type="pic" idx="3"/>
          </p:nvPr>
        </p:nvSpPr>
        <p:spPr>
          <a:xfrm>
            <a:off x="752523" y="1832578"/>
            <a:ext cx="2028763" cy="1851944"/>
          </a:xfrm>
          <a:prstGeom prst="rect">
            <a:avLst/>
          </a:prstGeom>
          <a:noFill/>
          <a:ln>
            <a:noFill/>
          </a:ln>
        </p:spPr>
        <p:txBody>
          <a:bodyPr/>
          <a:lstStyle/>
          <a:p>
            <a:endParaRPr lang="en-US" dirty="0"/>
          </a:p>
        </p:txBody>
      </p:sp>
      <p:sp>
        <p:nvSpPr>
          <p:cNvPr id="17" name="Google Shape;17;p12"/>
          <p:cNvSpPr>
            <a:spLocks noGrp="1"/>
          </p:cNvSpPr>
          <p:nvPr>
            <p:ph type="pic" idx="4"/>
          </p:nvPr>
        </p:nvSpPr>
        <p:spPr>
          <a:xfrm>
            <a:off x="6455580" y="1832578"/>
            <a:ext cx="2028763" cy="1851944"/>
          </a:xfrm>
          <a:prstGeom prst="rect">
            <a:avLst/>
          </a:prstGeom>
          <a:noFill/>
          <a:ln>
            <a:noFill/>
          </a:ln>
        </p:spPr>
        <p:txBody>
          <a:bodyPr/>
          <a:lstStyle/>
          <a:p>
            <a:endParaRPr lang="en-US" dirty="0"/>
          </a:p>
        </p:txBody>
      </p:sp>
      <p:sp>
        <p:nvSpPr>
          <p:cNvPr id="18" name="Google Shape;18;p12"/>
          <p:cNvSpPr txBox="1">
            <a:spLocks noGrp="1"/>
          </p:cNvSpPr>
          <p:nvPr>
            <p:ph type="body" idx="1"/>
          </p:nvPr>
        </p:nvSpPr>
        <p:spPr>
          <a:xfrm>
            <a:off x="75247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ptos" panose="020B0004020202020204" pitchFamily="34" charset="0"/>
                <a:ea typeface="Aptos" panose="020B0004020202020204" pitchFamily="34" charset="0"/>
                <a:cs typeface="Aptos" panose="020B0004020202020204" pitchFamily="34" charset="0"/>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dirty="0"/>
          </a:p>
        </p:txBody>
      </p:sp>
      <p:sp>
        <p:nvSpPr>
          <p:cNvPr id="19" name="Google Shape;19;p12"/>
          <p:cNvSpPr txBox="1">
            <a:spLocks noGrp="1"/>
          </p:cNvSpPr>
          <p:nvPr>
            <p:ph type="body" idx="5"/>
          </p:nvPr>
        </p:nvSpPr>
        <p:spPr>
          <a:xfrm>
            <a:off x="363791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ptos" panose="020B0004020202020204" pitchFamily="34" charset="0"/>
                <a:ea typeface="Aptos" panose="020B0004020202020204" pitchFamily="34" charset="0"/>
                <a:cs typeface="Aptos" panose="020B0004020202020204" pitchFamily="34" charset="0"/>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12"/>
          <p:cNvSpPr txBox="1">
            <a:spLocks noGrp="1"/>
          </p:cNvSpPr>
          <p:nvPr>
            <p:ph type="body" idx="6"/>
          </p:nvPr>
        </p:nvSpPr>
        <p:spPr>
          <a:xfrm>
            <a:off x="646239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ptos" panose="020B0004020202020204" pitchFamily="34" charset="0"/>
                <a:ea typeface="Aptos" panose="020B0004020202020204" pitchFamily="34" charset="0"/>
                <a:cs typeface="Aptos" panose="020B0004020202020204" pitchFamily="34" charset="0"/>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ptos" panose="020B0004020202020204" pitchFamily="34" charset="0"/>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0" name="Google Shape;30;p9"/>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a:latin typeface="Aptos" panose="020B000402020202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o"/>
              <a:defRPr/>
            </a:lvl3pPr>
            <a:lvl4pPr marL="1828800" lvl="3" indent="-331469" algn="l">
              <a:spcBef>
                <a:spcPts val="360"/>
              </a:spcBef>
              <a:spcAft>
                <a:spcPts val="0"/>
              </a:spcAft>
              <a:buClr>
                <a:schemeClr val="dk1"/>
              </a:buClr>
              <a:buSzPts val="1620"/>
              <a:buChar char="•"/>
              <a:defRPr/>
            </a:lvl4pPr>
            <a:lvl5pPr marL="2286000" lvl="4" indent="-320039" algn="l">
              <a:spcBef>
                <a:spcPts val="360"/>
              </a:spcBef>
              <a:spcAft>
                <a:spcPts val="0"/>
              </a:spcAft>
              <a:buClr>
                <a:schemeClr val="dk1"/>
              </a:buClr>
              <a:buSzPts val="144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with description">
  <p:cSld name="Image with description">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ptos" panose="020B0004020202020204" pitchFamily="34" charset="0"/>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6" name="Google Shape;36;p14"/>
          <p:cNvSpPr txBox="1">
            <a:spLocks noGrp="1"/>
          </p:cNvSpPr>
          <p:nvPr>
            <p:ph type="body" idx="1"/>
          </p:nvPr>
        </p:nvSpPr>
        <p:spPr>
          <a:xfrm>
            <a:off x="4539049" y="1063626"/>
            <a:ext cx="4147751" cy="326732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atin typeface="Aptos" panose="020B000402020202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37" name="Google Shape;37;p14"/>
          <p:cNvSpPr>
            <a:spLocks noGrp="1"/>
          </p:cNvSpPr>
          <p:nvPr>
            <p:ph type="pic" idx="2"/>
          </p:nvPr>
        </p:nvSpPr>
        <p:spPr>
          <a:xfrm>
            <a:off x="457200" y="1063625"/>
            <a:ext cx="3785286" cy="3203575"/>
          </a:xfrm>
          <a:prstGeom prst="rect">
            <a:avLst/>
          </a:prstGeom>
          <a:noFill/>
          <a:ln>
            <a:noFill/>
          </a:ln>
        </p:spPr>
        <p:txBody>
          <a:bodyPr/>
          <a:lstStyle>
            <a:lvl1pPr>
              <a:defRPr>
                <a:latin typeface="Aptos" panose="020B0004020202020204"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ptos" panose="020B0004020202020204" pitchFamily="34" charset="0"/>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40" name="Google Shape;40;p1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atin typeface="Aptos" panose="020B0004020202020204" pitchFamily="34"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1" name="Google Shape;41;p15"/>
          <p:cNvSpPr txBox="1">
            <a:spLocks noGrp="1"/>
          </p:cNvSpPr>
          <p:nvPr>
            <p:ph type="body" idx="2"/>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atin typeface="Aptos" panose="020B0004020202020204" pitchFamily="34"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2" name="Google Shape;42;p15"/>
          <p:cNvSpPr txBox="1">
            <a:spLocks noGrp="1"/>
          </p:cNvSpPr>
          <p:nvPr>
            <p:ph type="body" idx="3"/>
          </p:nvPr>
        </p:nvSpPr>
        <p:spPr>
          <a:xfrm>
            <a:off x="455613"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atin typeface="Aptos" panose="020B000402020202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3" name="Google Shape;43;p15"/>
          <p:cNvSpPr txBox="1">
            <a:spLocks noGrp="1"/>
          </p:cNvSpPr>
          <p:nvPr>
            <p:ph type="body" idx="4"/>
          </p:nvPr>
        </p:nvSpPr>
        <p:spPr>
          <a:xfrm>
            <a:off x="4653145"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atin typeface="Aptos" panose="020B000402020202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1816100"/>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736600"/>
            <a:ext cx="2685285" cy="977900"/>
          </a:xfrm>
        </p:spPr>
        <p:txBody>
          <a:bodyPr/>
          <a:lstStyle>
            <a:lvl1pPr algn="l">
              <a:defRPr>
                <a:latin typeface="Aptos" panose="020B0004020202020204" pitchFamily="34" charset="0"/>
              </a:defRPr>
            </a:lvl1pPr>
          </a:lstStyle>
          <a:p>
            <a:r>
              <a:rPr lang="en-US" noProof="0" dirty="0"/>
              <a:t>Click to edit title</a:t>
            </a:r>
          </a:p>
        </p:txBody>
      </p:sp>
      <p:sp>
        <p:nvSpPr>
          <p:cNvPr id="3" name="Content Placeholder 2"/>
          <p:cNvSpPr>
            <a:spLocks noGrp="1"/>
          </p:cNvSpPr>
          <p:nvPr>
            <p:ph sz="half" idx="1"/>
          </p:nvPr>
        </p:nvSpPr>
        <p:spPr>
          <a:xfrm>
            <a:off x="971551" y="1920240"/>
            <a:ext cx="2685286" cy="2482596"/>
          </a:xfrm>
        </p:spPr>
        <p:txBody>
          <a:bodyPr>
            <a:normAutofit/>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11/2/2025</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5101261" y="987733"/>
            <a:ext cx="3028008"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652176"/>
            <a:ext cx="4277768" cy="3677134"/>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808281"/>
            <a:ext cx="3959891" cy="336492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68741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lt1"/>
                </a:solidFill>
                <a:latin typeface="Aptos" panose="020B0004020202020204" pitchFamily="34" charset="0"/>
                <a:ea typeface="Aptos" panose="020B0004020202020204" pitchFamily="34" charset="0"/>
                <a:cs typeface="Aptos" panose="020B0004020202020204" pitchFamily="34" charset="0"/>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dirty="0"/>
          </a:p>
        </p:txBody>
      </p:sp>
      <p:sp>
        <p:nvSpPr>
          <p:cNvPr id="62" name="Google Shape;62;p11"/>
          <p:cNvSpPr txBox="1">
            <a:spLocks noGrp="1"/>
          </p:cNvSpPr>
          <p:nvPr>
            <p:ph type="subTitle" idx="1"/>
          </p:nvPr>
        </p:nvSpPr>
        <p:spPr>
          <a:xfrm>
            <a:off x="1371600" y="3734460"/>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lt1"/>
              </a:buClr>
              <a:buSzPts val="3000"/>
              <a:buFont typeface="Arial"/>
              <a:buNone/>
              <a:defRPr sz="3000" b="0" i="0" u="none" strike="noStrike" cap="none">
                <a:solidFill>
                  <a:schemeClr val="lt1"/>
                </a:solidFill>
                <a:latin typeface="Aptos" panose="020B0004020202020204" pitchFamily="34" charset="0"/>
                <a:ea typeface="Aptos" panose="020B0004020202020204" pitchFamily="34" charset="0"/>
                <a:cs typeface="Aptos" panose="020B0004020202020204" pitchFamily="34" charset="0"/>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
          <p:cNvSpPr/>
          <p:nvPr/>
        </p:nvSpPr>
        <p:spPr>
          <a:xfrm>
            <a:off x="0" y="4628628"/>
            <a:ext cx="9144000" cy="514872"/>
          </a:xfrm>
          <a:prstGeom prst="rect">
            <a:avLst/>
          </a:prstGeom>
          <a:solidFill>
            <a:schemeClr val="accent1"/>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ptos" panose="020B0004020202020204" pitchFamily="34" charset="0"/>
              <a:ea typeface="Trebuchet MS"/>
              <a:cs typeface="Trebuchet MS"/>
              <a:sym typeface="Trebuchet MS"/>
            </a:endParaRPr>
          </a:p>
        </p:txBody>
      </p:sp>
      <p:pic>
        <p:nvPicPr>
          <p:cNvPr id="7" name="Google Shape;7;p5"/>
          <p:cNvPicPr preferRelativeResize="0"/>
          <p:nvPr/>
        </p:nvPicPr>
        <p:blipFill rotWithShape="1">
          <a:blip r:embed="rId4">
            <a:alphaModFix/>
          </a:blip>
          <a:srcRect/>
          <a:stretch/>
        </p:blipFill>
        <p:spPr>
          <a:xfrm>
            <a:off x="323731" y="292719"/>
            <a:ext cx="2103880" cy="1183433"/>
          </a:xfrm>
          <a:prstGeom prst="rect">
            <a:avLst/>
          </a:prstGeom>
          <a:noFill/>
          <a:ln>
            <a:noFill/>
          </a:ln>
          <a:effectLst>
            <a:outerShdw blurRad="82550" dist="76200" dir="2700000" sx="99000" sy="99000" algn="tl" rotWithShape="0">
              <a:srgbClr val="000000">
                <a:alpha val="20000"/>
              </a:srgbClr>
            </a:outerShdw>
          </a:effectLst>
        </p:spPr>
      </p:pic>
      <p:sp>
        <p:nvSpPr>
          <p:cNvPr id="8" name="Google Shape;8;p5"/>
          <p:cNvSpPr txBox="1"/>
          <p:nvPr/>
        </p:nvSpPr>
        <p:spPr>
          <a:xfrm>
            <a:off x="7596524"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lt2"/>
                </a:solidFill>
                <a:latin typeface="Calibri"/>
                <a:ea typeface="Calibri"/>
                <a:cs typeface="Calibri"/>
                <a:sym typeface="Calibri"/>
              </a:rPr>
              <a:t>©2025 Quality Matters</a:t>
            </a:r>
            <a:endParaRPr dirty="0"/>
          </a:p>
        </p:txBody>
      </p:sp>
      <p:sp>
        <p:nvSpPr>
          <p:cNvPr id="9" name="Google Shape;9;p5"/>
          <p:cNvSpPr txBox="1"/>
          <p:nvPr/>
        </p:nvSpPr>
        <p:spPr>
          <a:xfrm>
            <a:off x="110425" y="4760975"/>
            <a:ext cx="57551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dirty="0">
                <a:solidFill>
                  <a:schemeClr val="lt1"/>
                </a:solidFill>
                <a:latin typeface="Calibri"/>
                <a:ea typeface="Calibri"/>
                <a:cs typeface="Calibri"/>
                <a:sym typeface="Calibri"/>
              </a:rPr>
              <a:t>Join the community of people that believes quality matters | </a:t>
            </a:r>
            <a:r>
              <a:rPr lang="en-US" sz="1000" b="0" i="0" u="none" strike="noStrike" cap="none" dirty="0">
                <a:solidFill>
                  <a:schemeClr val="lt1"/>
                </a:solidFill>
                <a:latin typeface="Calibri"/>
                <a:ea typeface="Calibri"/>
                <a:cs typeface="Calibri"/>
                <a:sym typeface="Calibri"/>
              </a:rPr>
              <a:t>qualitymatters.org/events</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p:nvPr/>
        </p:nvSpPr>
        <p:spPr>
          <a:xfrm>
            <a:off x="0" y="4425950"/>
            <a:ext cx="9144000" cy="717550"/>
          </a:xfrm>
          <a:prstGeom prst="rect">
            <a:avLst/>
          </a:prstGeom>
          <a:solidFill>
            <a:schemeClr val="lt2"/>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Aptos" panose="020B0004020202020204" pitchFamily="34" charset="0"/>
              <a:ea typeface="Trebuchet MS"/>
              <a:cs typeface="Trebuchet MS"/>
              <a:sym typeface="Trebuchet MS"/>
            </a:endParaRPr>
          </a:p>
        </p:txBody>
      </p:sp>
      <p:sp>
        <p:nvSpPr>
          <p:cNvPr id="23" name="Google Shape;23;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accent2"/>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9pPr>
          </a:lstStyle>
          <a:p>
            <a:endParaRPr dirty="0"/>
          </a:p>
        </p:txBody>
      </p:sp>
      <p:sp>
        <p:nvSpPr>
          <p:cNvPr id="24" name="Google Shape;24;p8"/>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42900" algn="l" rtl="0">
              <a:spcBef>
                <a:spcPts val="40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dirty="0"/>
          </a:p>
        </p:txBody>
      </p:sp>
      <p:pic>
        <p:nvPicPr>
          <p:cNvPr id="25" name="Google Shape;25;p8"/>
          <p:cNvPicPr preferRelativeResize="0"/>
          <p:nvPr/>
        </p:nvPicPr>
        <p:blipFill rotWithShape="1">
          <a:blip r:embed="rId6">
            <a:alphaModFix/>
          </a:blip>
          <a:srcRect/>
          <a:stretch/>
        </p:blipFill>
        <p:spPr>
          <a:xfrm>
            <a:off x="167149" y="4512545"/>
            <a:ext cx="1002616" cy="563972"/>
          </a:xfrm>
          <a:prstGeom prst="rect">
            <a:avLst/>
          </a:prstGeom>
          <a:noFill/>
          <a:ln>
            <a:noFill/>
          </a:ln>
          <a:effectLst>
            <a:outerShdw blurRad="63500" dist="50800" dir="2700000" sx="94000" sy="94000" algn="tl" rotWithShape="0">
              <a:srgbClr val="000000">
                <a:alpha val="29803"/>
              </a:srgbClr>
            </a:outerShdw>
          </a:effectLst>
        </p:spPr>
      </p:pic>
      <p:sp>
        <p:nvSpPr>
          <p:cNvPr id="26" name="Google Shape;26;p8"/>
          <p:cNvSpPr txBox="1"/>
          <p:nvPr/>
        </p:nvSpPr>
        <p:spPr>
          <a:xfrm>
            <a:off x="7604879"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accent2"/>
                </a:solidFill>
                <a:latin typeface="Calibri"/>
                <a:ea typeface="Calibri"/>
                <a:cs typeface="Calibri"/>
                <a:sym typeface="Calibri"/>
              </a:rPr>
              <a:t>©2025 Quality Matters.</a:t>
            </a:r>
            <a:endParaRPr dirty="0"/>
          </a:p>
        </p:txBody>
      </p:sp>
      <p:sp>
        <p:nvSpPr>
          <p:cNvPr id="27" name="Google Shape;27;p8"/>
          <p:cNvSpPr txBox="1"/>
          <p:nvPr/>
        </p:nvSpPr>
        <p:spPr>
          <a:xfrm>
            <a:off x="1179597" y="4542041"/>
            <a:ext cx="5840461" cy="469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dirty="0">
                <a:solidFill>
                  <a:schemeClr val="accent1"/>
                </a:solidFill>
                <a:latin typeface="Calibri"/>
                <a:ea typeface="Calibri"/>
                <a:cs typeface="Calibri"/>
                <a:sym typeface="Calibri"/>
              </a:rPr>
              <a:t>Impact Through Quality Connections</a:t>
            </a:r>
          </a:p>
          <a:p>
            <a:pPr marL="0" marR="0" lvl="0" indent="0" algn="l" rtl="0">
              <a:lnSpc>
                <a:spcPct val="100000"/>
              </a:lnSpc>
              <a:spcBef>
                <a:spcPts val="300"/>
              </a:spcBef>
              <a:spcAft>
                <a:spcPts val="0"/>
              </a:spcAft>
              <a:buClr>
                <a:schemeClr val="accent1"/>
              </a:buClr>
              <a:buSzPts val="1000"/>
              <a:buFont typeface="Calibri"/>
              <a:buNone/>
            </a:pPr>
            <a:r>
              <a:rPr lang="en-US" sz="1000" b="0" i="0" u="none" strike="noStrike" cap="none" dirty="0">
                <a:solidFill>
                  <a:schemeClr val="accent1"/>
                </a:solidFill>
                <a:latin typeface="Calibri"/>
                <a:ea typeface="Calibri"/>
                <a:cs typeface="Calibri"/>
                <a:sym typeface="Calibri"/>
              </a:rPr>
              <a:t>November 3 – 5, 2025 | Tucson, Arizona</a:t>
            </a:r>
            <a:endParaRPr dirty="0"/>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6"/>
        <p:cNvGrpSpPr/>
        <p:nvPr/>
      </p:nvGrpSpPr>
      <p:grpSpPr>
        <a:xfrm>
          <a:off x="0" y="0"/>
          <a:ext cx="0" cy="0"/>
          <a:chOff x="0" y="0"/>
          <a:chExt cx="0" cy="0"/>
        </a:xfrm>
      </p:grpSpPr>
      <p:sp>
        <p:nvSpPr>
          <p:cNvPr id="57" name="Google Shape;57;p10"/>
          <p:cNvSpPr/>
          <p:nvPr/>
        </p:nvSpPr>
        <p:spPr>
          <a:xfrm>
            <a:off x="0" y="0"/>
            <a:ext cx="9144000" cy="1837267"/>
          </a:xfrm>
          <a:prstGeom prst="rect">
            <a:avLst/>
          </a:prstGeom>
          <a:solidFill>
            <a:schemeClr val="lt2"/>
          </a:solidFill>
          <a:ln>
            <a:noFill/>
          </a:ln>
          <a:effectLst>
            <a:outerShdw blurRad="69850" dist="889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ptos" panose="020B0004020202020204" pitchFamily="34" charset="0"/>
              <a:ea typeface="Trebuchet MS"/>
              <a:cs typeface="Trebuchet MS"/>
              <a:sym typeface="Trebuchet MS"/>
            </a:endParaRPr>
          </a:p>
        </p:txBody>
      </p:sp>
      <p:sp>
        <p:nvSpPr>
          <p:cNvPr id="58" name="Google Shape;58;p10"/>
          <p:cNvSpPr txBox="1"/>
          <p:nvPr/>
        </p:nvSpPr>
        <p:spPr>
          <a:xfrm>
            <a:off x="7604879" y="4874410"/>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lt1"/>
                </a:solidFill>
                <a:latin typeface="Calibri"/>
                <a:ea typeface="Calibri"/>
                <a:cs typeface="Calibri"/>
                <a:sym typeface="Calibri"/>
              </a:rPr>
              <a:t>©2025 Quality Matters.</a:t>
            </a:r>
            <a:endParaRPr dirty="0"/>
          </a:p>
        </p:txBody>
      </p:sp>
      <p:pic>
        <p:nvPicPr>
          <p:cNvPr id="59" name="Google Shape;59;p10"/>
          <p:cNvPicPr preferRelativeResize="0"/>
          <p:nvPr/>
        </p:nvPicPr>
        <p:blipFill rotWithShape="1">
          <a:blip r:embed="rId3">
            <a:alphaModFix/>
          </a:blip>
          <a:srcRect/>
          <a:stretch/>
        </p:blipFill>
        <p:spPr>
          <a:xfrm>
            <a:off x="3589406" y="373640"/>
            <a:ext cx="1965187" cy="1105418"/>
          </a:xfrm>
          <a:prstGeom prst="rect">
            <a:avLst/>
          </a:prstGeom>
          <a:noFill/>
          <a:ln>
            <a:noFill/>
          </a:ln>
          <a:effectLst>
            <a:outerShdw blurRad="82550" dist="76200" dir="2700000" sx="99000" sy="99000" algn="tl" rotWithShape="0">
              <a:srgbClr val="000000">
                <a:alpha val="20000"/>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files.eric.ed.gov/fulltext/EJ1187832.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documents/2020/09/02/2020-18636/distance-education-and-innova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latin typeface="Aptos" panose="020B0004020202020204" pitchFamily="34" charset="0"/>
              </a:rPr>
              <a:t>Now with More Human!</a:t>
            </a:r>
            <a:endParaRPr dirty="0">
              <a:latin typeface="Aptos" panose="020B0004020202020204" pitchFamily="34" charset="0"/>
            </a:endParaRPr>
          </a:p>
        </p:txBody>
      </p:sp>
      <p:sp>
        <p:nvSpPr>
          <p:cNvPr id="75" name="Google Shape;75;p1"/>
          <p:cNvSpPr txBox="1">
            <a:spLocks noGrp="1"/>
          </p:cNvSpPr>
          <p:nvPr>
            <p:ph type="subTitle" idx="1"/>
          </p:nvPr>
        </p:nvSpPr>
        <p:spPr>
          <a:xfrm>
            <a:off x="1371600" y="3131854"/>
            <a:ext cx="6400800" cy="910807"/>
          </a:xfrm>
          <a:prstGeom prst="rect">
            <a:avLst/>
          </a:prstGeom>
          <a:noFill/>
          <a:ln>
            <a:noFill/>
          </a:ln>
        </p:spPr>
        <p:txBody>
          <a:bodyPr spcFirstLastPara="1" wrap="square" lIns="91425" tIns="45700" rIns="91425" bIns="45700" anchor="t" anchorCtr="0">
            <a:noAutofit/>
          </a:bodyPr>
          <a:lstStyle/>
          <a:p>
            <a:r>
              <a:rPr lang="en-US" sz="2400" dirty="0">
                <a:latin typeface="Aptos" panose="020B0004020202020204" pitchFamily="34" charset="0"/>
              </a:rPr>
              <a:t>How to Build Presence in Online Courses with the Community of Inquiry Framework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a:extLst>
              <a:ext uri="{FF2B5EF4-FFF2-40B4-BE49-F238E27FC236}">
                <a16:creationId xmlns:a16="http://schemas.microsoft.com/office/drawing/2014/main" id="{45C37BC3-28B7-90B9-EC04-938DDE04DA14}"/>
              </a:ext>
            </a:extLst>
          </p:cNvPr>
          <p:cNvSpPr>
            <a:spLocks noGrp="1" noChangeArrowheads="1"/>
          </p:cNvSpPr>
          <p:nvPr>
            <p:ph type="title"/>
          </p:nvPr>
        </p:nvSpPr>
        <p:spPr/>
        <p:txBody>
          <a:bodyPr/>
          <a:lstStyle/>
          <a:p>
            <a:r>
              <a:rPr lang="en-US" altLang="en-US" dirty="0">
                <a:ea typeface="ＭＳ Ｐゴシック" panose="020B0600070205080204" pitchFamily="34" charset="-128"/>
              </a:rPr>
              <a:t>Teaching Presence</a:t>
            </a:r>
            <a:endParaRPr lang="en-US" altLang="en-US" sz="1125" i="1" dirty="0">
              <a:ea typeface="ＭＳ Ｐゴシック" panose="020B0600070205080204" pitchFamily="34" charset="-128"/>
            </a:endParaRPr>
          </a:p>
        </p:txBody>
      </p:sp>
      <p:sp>
        <p:nvSpPr>
          <p:cNvPr id="6" name="Content Placeholder 1">
            <a:extLst>
              <a:ext uri="{FF2B5EF4-FFF2-40B4-BE49-F238E27FC236}">
                <a16:creationId xmlns:a16="http://schemas.microsoft.com/office/drawing/2014/main" id="{40F1BB7B-131D-1543-CF49-7B0A9C934539}"/>
              </a:ext>
            </a:extLst>
          </p:cNvPr>
          <p:cNvSpPr txBox="1">
            <a:spLocks/>
          </p:cNvSpPr>
          <p:nvPr/>
        </p:nvSpPr>
        <p:spPr>
          <a:xfrm>
            <a:off x="592451" y="1065015"/>
            <a:ext cx="4427620" cy="35665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marL="285750" indent="-285750">
              <a:buFont typeface="Arial" panose="020B0604020202020204" pitchFamily="34" charset="0"/>
              <a:buChar char="•"/>
              <a:defRPr/>
            </a:pPr>
            <a:r>
              <a:rPr lang="en-US" sz="2000" dirty="0">
                <a:latin typeface="Aptos" panose="020B0004020202020204" pitchFamily="34" charset="0"/>
              </a:rPr>
              <a:t>Elements</a:t>
            </a:r>
          </a:p>
          <a:p>
            <a:pPr marL="742950" lvl="1" indent="-285750">
              <a:lnSpc>
                <a:spcPct val="120000"/>
              </a:lnSpc>
              <a:buFont typeface="Arial" panose="020B0604020202020204" pitchFamily="34" charset="0"/>
              <a:buChar char="•"/>
              <a:defRPr/>
            </a:pPr>
            <a:r>
              <a:rPr lang="en-US" sz="1800" dirty="0">
                <a:latin typeface="Aptos" panose="020B0004020202020204" pitchFamily="34" charset="0"/>
              </a:rPr>
              <a:t>Instructional Design and Organization</a:t>
            </a:r>
          </a:p>
          <a:p>
            <a:pPr marL="742950" lvl="1" indent="-285750">
              <a:buFont typeface="Arial" panose="020B0604020202020204" pitchFamily="34" charset="0"/>
              <a:buChar char="•"/>
              <a:defRPr/>
            </a:pPr>
            <a:r>
              <a:rPr lang="en-US" sz="1800" dirty="0">
                <a:latin typeface="Aptos" panose="020B0004020202020204" pitchFamily="34" charset="0"/>
              </a:rPr>
              <a:t>Direct Instruction</a:t>
            </a:r>
          </a:p>
          <a:p>
            <a:pPr marL="742950" lvl="1" indent="-285750">
              <a:buFont typeface="Arial" panose="020B0604020202020204" pitchFamily="34" charset="0"/>
              <a:buChar char="•"/>
              <a:defRPr/>
            </a:pPr>
            <a:r>
              <a:rPr lang="en-US" sz="1800" dirty="0">
                <a:latin typeface="Aptos" panose="020B0004020202020204" pitchFamily="34" charset="0"/>
              </a:rPr>
              <a:t>Facilitating Discourse</a:t>
            </a:r>
          </a:p>
          <a:p>
            <a:pPr marL="192881" indent="-192881">
              <a:buFont typeface="Arial" panose="020B0604020202020204" pitchFamily="34" charset="0"/>
              <a:buChar char="•"/>
              <a:defRPr/>
            </a:pPr>
            <a:r>
              <a:rPr lang="en-US" sz="2000" dirty="0">
                <a:latin typeface="Aptos" panose="020B0004020202020204" pitchFamily="34" charset="0"/>
              </a:rPr>
              <a:t>Helps create and maintain a Coi relationship with learners to promote meaningful learning.</a:t>
            </a:r>
          </a:p>
          <a:p>
            <a:pPr>
              <a:defRPr/>
            </a:pPr>
            <a:endParaRPr lang="en-US" sz="1200" dirty="0">
              <a:latin typeface="Aptos" panose="020B0004020202020204" pitchFamily="34" charset="0"/>
            </a:endParaRPr>
          </a:p>
        </p:txBody>
      </p:sp>
      <p:grpSp>
        <p:nvGrpSpPr>
          <p:cNvPr id="3" name="Group 2" descr="A three-circle Venn diagram illustrates the Community of Inquiry framework with overlapping areas representing the integration of teaching, social, and cognitive presence in online learning. Each circle is labeled:&#10;&#10;Teaching Presence (top, red): Engagement with Instructor&#10;&#10;Social Presence (left, blue): Engagement with Participants&#10;&#10;Cognitive Presence (right, green): Engagement with Content&#10;&#10;The overlapping areas are labeled to show their combined functions:&#10;&#10;Between Teaching and Social: Setting Climate&#10;&#10;Between Teaching and Cognitive: Regulating Learning&#10;&#10;Between Social and Cognitive: Supporting Discourse (highlighted with a yellow star in the center where all three circles intersect)&#10;&#10;Surrounding the Venn diagram is a dashed circular boundary labeled with contextual factors:&#10;&#10;Top right: Communication Medium&#10;&#10;Bottom right: Educational Context&#10;&#10;Bottom left: Discipline Standards&#10;&#10;Top left: Applications">
            <a:extLst>
              <a:ext uri="{FF2B5EF4-FFF2-40B4-BE49-F238E27FC236}">
                <a16:creationId xmlns:a16="http://schemas.microsoft.com/office/drawing/2014/main" id="{58585E12-7BE8-88E2-94F6-E373B4EB0E5E}"/>
              </a:ext>
            </a:extLst>
          </p:cNvPr>
          <p:cNvGrpSpPr/>
          <p:nvPr/>
        </p:nvGrpSpPr>
        <p:grpSpPr>
          <a:xfrm>
            <a:off x="5087867" y="1164432"/>
            <a:ext cx="3343275" cy="2950369"/>
            <a:chOff x="5087867" y="1164432"/>
            <a:chExt cx="3343275" cy="2950369"/>
          </a:xfrm>
        </p:grpSpPr>
        <p:pic>
          <p:nvPicPr>
            <p:cNvPr id="4" name="Picture 15" descr="interaction between pieces of community of inquiry model">
              <a:extLst>
                <a:ext uri="{FF2B5EF4-FFF2-40B4-BE49-F238E27FC236}">
                  <a16:creationId xmlns:a16="http://schemas.microsoft.com/office/drawing/2014/main" id="{5C6D0C2F-E000-5D6C-56C0-382F92008C1B}"/>
                </a:ext>
              </a:extLst>
            </p:cNvPr>
            <p:cNvPicPr>
              <a:picLocks noChangeAspect="1"/>
            </p:cNvPicPr>
            <p:nvPr/>
          </p:nvPicPr>
          <p:blipFill>
            <a:blip r:embed="rId3">
              <a:extLst>
                <a:ext uri="{28A0092B-C50C-407E-A947-70E740481C1C}">
                  <a14:useLocalDpi xmlns:a14="http://schemas.microsoft.com/office/drawing/2010/main" val="0"/>
                </a:ext>
              </a:extLst>
            </a:blip>
            <a:srcRect l="2727" r="2689" b="5219"/>
            <a:stretch>
              <a:fillRect/>
            </a:stretch>
          </p:blipFill>
          <p:spPr bwMode="auto">
            <a:xfrm>
              <a:off x="5087867" y="1164432"/>
              <a:ext cx="3343275" cy="295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community of inquiry model">
              <a:extLst>
                <a:ext uri="{FF2B5EF4-FFF2-40B4-BE49-F238E27FC236}">
                  <a16:creationId xmlns:a16="http://schemas.microsoft.com/office/drawing/2014/main" id="{97F364D3-0CF6-E9F5-6DC2-2FB35402B964}"/>
                </a:ext>
              </a:extLst>
            </p:cNvPr>
            <p:cNvPicPr>
              <a:picLocks noChangeAspect="1"/>
            </p:cNvPicPr>
            <p:nvPr/>
          </p:nvPicPr>
          <p:blipFill>
            <a:blip r:embed="rId4"/>
            <a:srcRect/>
            <a:stretch>
              <a:fillRect/>
            </a:stretch>
          </p:blipFill>
          <p:spPr bwMode="auto">
            <a:xfrm>
              <a:off x="5407142" y="1268452"/>
              <a:ext cx="2722214" cy="2658905"/>
            </a:xfrm>
            <a:prstGeom prst="rect">
              <a:avLst/>
            </a:prstGeom>
            <a:noFill/>
            <a:ln>
              <a:noFill/>
            </a:ln>
            <a:effectLst>
              <a:softEdge rad="0"/>
            </a:effectLst>
          </p:spPr>
        </p:pic>
      </p:grpSp>
      <p:pic>
        <p:nvPicPr>
          <p:cNvPr id="18" name="Picture 16" descr="community of inquiry model">
            <a:extLst>
              <a:ext uri="{FF2B5EF4-FFF2-40B4-BE49-F238E27FC236}">
                <a16:creationId xmlns:a16="http://schemas.microsoft.com/office/drawing/2014/main" id="{8253BCAE-6792-6D73-AB07-04E30ADB2CC5}"/>
              </a:ext>
            </a:extLst>
          </p:cNvPr>
          <p:cNvPicPr>
            <a:picLocks noChangeAspect="1"/>
          </p:cNvPicPr>
          <p:nvPr/>
        </p:nvPicPr>
        <p:blipFill>
          <a:blip r:embed="rId5"/>
          <a:srcRect/>
          <a:stretch>
            <a:fillRect/>
          </a:stretch>
        </p:blipFill>
        <p:spPr bwMode="auto">
          <a:xfrm>
            <a:off x="5407142" y="1271663"/>
            <a:ext cx="2722214" cy="2658905"/>
          </a:xfrm>
          <a:prstGeom prst="rect">
            <a:avLst/>
          </a:prstGeom>
          <a:noFill/>
          <a:ln>
            <a:noFill/>
          </a:ln>
          <a:effectLst>
            <a:softEdge rad="0"/>
          </a:effectLst>
        </p:spPr>
      </p:pic>
      <p:pic>
        <p:nvPicPr>
          <p:cNvPr id="7172" name="Picture 16">
            <a:extLst>
              <a:ext uri="{FF2B5EF4-FFF2-40B4-BE49-F238E27FC236}">
                <a16:creationId xmlns:a16="http://schemas.microsoft.com/office/drawing/2014/main" id="{B9649D40-C248-6FBA-D8F8-569994CE1C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3737" y="1270697"/>
            <a:ext cx="2722959" cy="265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CA7A7AA-724C-8AD6-2066-C96A7935A8C7}"/>
              </a:ext>
            </a:extLst>
          </p:cNvPr>
          <p:cNvSpPr txBox="1"/>
          <p:nvPr/>
        </p:nvSpPr>
        <p:spPr>
          <a:xfrm>
            <a:off x="4716379" y="4691856"/>
            <a:ext cx="4427621" cy="230832"/>
          </a:xfrm>
          <a:prstGeom prst="rect">
            <a:avLst/>
          </a:prstGeom>
          <a:noFill/>
        </p:spPr>
        <p:txBody>
          <a:bodyPr wrap="square">
            <a:spAutoFit/>
          </a:bodyPr>
          <a:lstStyle/>
          <a:p>
            <a:pPr marL="0" indent="0" algn="r">
              <a:buFontTx/>
              <a:buNone/>
              <a:defRPr/>
            </a:pPr>
            <a:r>
              <a:rPr lang="en-US" sz="900" i="1" dirty="0">
                <a:hlinkClick r:id="rId7"/>
              </a:rPr>
              <a:t>Mohsen Saadatmand et al</a:t>
            </a:r>
            <a:r>
              <a:rPr lang="en-US" sz="900" i="1" dirty="0"/>
              <a:t>.</a:t>
            </a:r>
            <a:endParaRPr lang="en-US" sz="1050" dirty="0"/>
          </a:p>
        </p:txBody>
      </p:sp>
    </p:spTree>
  </p:cSld>
  <p:clrMapOvr>
    <a:masterClrMapping/>
  </p:clrMapOvr>
  <p:transition spd="slow" advTm="37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3E3A-3A23-02F5-63F9-9483D86E6910}"/>
            </a:ext>
          </a:extLst>
        </p:cNvPr>
        <p:cNvGrpSpPr/>
        <p:nvPr/>
      </p:nvGrpSpPr>
      <p:grpSpPr>
        <a:xfrm>
          <a:off x="0" y="0"/>
          <a:ext cx="0" cy="0"/>
          <a:chOff x="0" y="0"/>
          <a:chExt cx="0" cy="0"/>
        </a:xfrm>
      </p:grpSpPr>
      <p:sp>
        <p:nvSpPr>
          <p:cNvPr id="7173" name="Title 1">
            <a:extLst>
              <a:ext uri="{FF2B5EF4-FFF2-40B4-BE49-F238E27FC236}">
                <a16:creationId xmlns:a16="http://schemas.microsoft.com/office/drawing/2014/main" id="{4C5697E1-89F3-8894-8149-8FD70E3350E8}"/>
              </a:ext>
            </a:extLst>
          </p:cNvPr>
          <p:cNvSpPr>
            <a:spLocks noGrp="1" noChangeArrowheads="1"/>
          </p:cNvSpPr>
          <p:nvPr>
            <p:ph type="title"/>
          </p:nvPr>
        </p:nvSpPr>
        <p:spPr/>
        <p:txBody>
          <a:bodyPr/>
          <a:lstStyle/>
          <a:p>
            <a:r>
              <a:rPr lang="en-US" altLang="en-US" dirty="0">
                <a:ea typeface="ＭＳ Ｐゴシック" panose="020B0600070205080204" pitchFamily="34" charset="-128"/>
              </a:rPr>
              <a:t>Focus on Intersections</a:t>
            </a:r>
            <a:endParaRPr lang="en-US" altLang="en-US" sz="1125" i="1" dirty="0">
              <a:ea typeface="ＭＳ Ｐゴシック" panose="020B0600070205080204" pitchFamily="34" charset="-128"/>
            </a:endParaRPr>
          </a:p>
        </p:txBody>
      </p:sp>
      <p:sp>
        <p:nvSpPr>
          <p:cNvPr id="6" name="Content Placeholder 1">
            <a:extLst>
              <a:ext uri="{FF2B5EF4-FFF2-40B4-BE49-F238E27FC236}">
                <a16:creationId xmlns:a16="http://schemas.microsoft.com/office/drawing/2014/main" id="{3342950E-14BB-2682-C422-6A2BD6787AB2}"/>
              </a:ext>
            </a:extLst>
          </p:cNvPr>
          <p:cNvSpPr txBox="1">
            <a:spLocks/>
          </p:cNvSpPr>
          <p:nvPr/>
        </p:nvSpPr>
        <p:spPr>
          <a:xfrm>
            <a:off x="592451" y="897117"/>
            <a:ext cx="4323625" cy="32441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marL="283464" indent="-283464">
              <a:buFont typeface="Arial" panose="020B0604020202020204" pitchFamily="34" charset="0"/>
              <a:buChar char="•"/>
              <a:defRPr/>
            </a:pPr>
            <a:r>
              <a:rPr lang="en-US" sz="2000" dirty="0">
                <a:latin typeface="Aptos" panose="020B0004020202020204" pitchFamily="34" charset="0"/>
              </a:rPr>
              <a:t>Indicators</a:t>
            </a:r>
          </a:p>
          <a:p>
            <a:pPr marL="740664" lvl="2" indent="-283464">
              <a:buFont typeface="Arial" panose="020B0604020202020204" pitchFamily="34" charset="0"/>
              <a:buChar char="•"/>
              <a:defRPr/>
            </a:pPr>
            <a:r>
              <a:rPr lang="en-US" sz="1800" dirty="0">
                <a:latin typeface="Aptos" panose="020B0004020202020204" pitchFamily="34" charset="0"/>
              </a:rPr>
              <a:t>Setting Curriculum and Guidelines</a:t>
            </a:r>
          </a:p>
          <a:p>
            <a:pPr marL="740664" lvl="3" indent="-283464">
              <a:buFont typeface="Arial" panose="020B0604020202020204" pitchFamily="34" charset="0"/>
              <a:buChar char="•"/>
              <a:defRPr/>
            </a:pPr>
            <a:r>
              <a:rPr lang="en-US" sz="1800" dirty="0">
                <a:latin typeface="Aptos" panose="020B0004020202020204" pitchFamily="34" charset="0"/>
              </a:rPr>
              <a:t>Building Understanding and Meaning</a:t>
            </a:r>
          </a:p>
          <a:p>
            <a:pPr marL="740664" lvl="3" indent="-283464">
              <a:buFont typeface="Arial" panose="020B0604020202020204" pitchFamily="34" charset="0"/>
              <a:buChar char="•"/>
              <a:defRPr/>
            </a:pPr>
            <a:r>
              <a:rPr lang="en-US" sz="1800" dirty="0">
                <a:latin typeface="Aptos" panose="020B0004020202020204" pitchFamily="34" charset="0"/>
              </a:rPr>
              <a:t>Focusing Discussions and Activities</a:t>
            </a:r>
          </a:p>
          <a:p>
            <a:pPr marL="283464" indent="-283464">
              <a:buFont typeface="Arial" panose="020B0604020202020204" pitchFamily="34" charset="0"/>
              <a:buChar char="•"/>
              <a:defRPr/>
            </a:pPr>
            <a:r>
              <a:rPr lang="en-US" altLang="en-US" sz="2000" dirty="0">
                <a:latin typeface="Aptos" panose="020B0004020202020204" pitchFamily="34" charset="0"/>
              </a:rPr>
              <a:t>Faculty ↔ Student Interactions</a:t>
            </a:r>
            <a:endParaRPr lang="en-US" sz="2000" dirty="0">
              <a:latin typeface="Aptos" panose="020B0004020202020204" pitchFamily="34" charset="0"/>
            </a:endParaRPr>
          </a:p>
          <a:p>
            <a:pPr marL="283464" indent="-283464">
              <a:defRPr/>
            </a:pPr>
            <a:endParaRPr lang="en-US" sz="1600" dirty="0">
              <a:latin typeface="Aptos" panose="020B0004020202020204" pitchFamily="34" charset="0"/>
            </a:endParaRPr>
          </a:p>
          <a:p>
            <a:pPr marL="283464" indent="-283464">
              <a:defRPr/>
            </a:pPr>
            <a:endParaRPr lang="en-US" sz="1600" dirty="0">
              <a:latin typeface="Aptos" panose="020B0004020202020204" pitchFamily="34" charset="0"/>
            </a:endParaRPr>
          </a:p>
        </p:txBody>
      </p:sp>
      <p:grpSp>
        <p:nvGrpSpPr>
          <p:cNvPr id="3" name="Group 2" descr="A three-circle Venn diagram illustrates the Community of Inquiry framework with overlapping areas representing the integration of teaching, social, and cognitive presence in online learning. Each circle is labeled:&#10;&#10;Teaching Presence (top, red): Engagement with Instructor&#10;&#10;Social Presence (left, blue): Engagement with Participants&#10;&#10;Cognitive Presence (right, green): Engagement with Content&#10;&#10;The overlapping areas are labeled to show their combined functions:&#10;&#10;Between Teaching and Social: Setting Climate&#10;&#10;Between Teaching and Cognitive: Regulating Learning&#10;&#10;Between Social and Cognitive: Supporting Discourse (highlighted with a yellow star in the center where all three circles intersect)&#10;&#10;Surrounding the Venn diagram is a dashed circular boundary labeled with contextual factors:&#10;&#10;Top right: Communication Medium&#10;&#10;Bottom right: Educational Context&#10;&#10;Bottom left: Discipline Standards&#10;&#10;Top left: Applications">
            <a:extLst>
              <a:ext uri="{FF2B5EF4-FFF2-40B4-BE49-F238E27FC236}">
                <a16:creationId xmlns:a16="http://schemas.microsoft.com/office/drawing/2014/main" id="{8827BF49-D265-9056-B42C-8FF22FA360E3}"/>
              </a:ext>
            </a:extLst>
          </p:cNvPr>
          <p:cNvGrpSpPr/>
          <p:nvPr/>
        </p:nvGrpSpPr>
        <p:grpSpPr>
          <a:xfrm>
            <a:off x="5087867" y="1164432"/>
            <a:ext cx="3343275" cy="2950369"/>
            <a:chOff x="5087867" y="1164432"/>
            <a:chExt cx="3343275" cy="2950369"/>
          </a:xfrm>
        </p:grpSpPr>
        <p:pic>
          <p:nvPicPr>
            <p:cNvPr id="4" name="Picture 15" descr="interaction between pieces of community of inquiry model">
              <a:extLst>
                <a:ext uri="{FF2B5EF4-FFF2-40B4-BE49-F238E27FC236}">
                  <a16:creationId xmlns:a16="http://schemas.microsoft.com/office/drawing/2014/main" id="{428E14F4-D308-CC80-69A6-966E87574B74}"/>
                </a:ext>
              </a:extLst>
            </p:cNvPr>
            <p:cNvPicPr>
              <a:picLocks noChangeAspect="1"/>
            </p:cNvPicPr>
            <p:nvPr/>
          </p:nvPicPr>
          <p:blipFill>
            <a:blip r:embed="rId3">
              <a:extLst>
                <a:ext uri="{28A0092B-C50C-407E-A947-70E740481C1C}">
                  <a14:useLocalDpi xmlns:a14="http://schemas.microsoft.com/office/drawing/2010/main" val="0"/>
                </a:ext>
              </a:extLst>
            </a:blip>
            <a:srcRect l="2727" r="2689" b="5219"/>
            <a:stretch>
              <a:fillRect/>
            </a:stretch>
          </p:blipFill>
          <p:spPr bwMode="auto">
            <a:xfrm>
              <a:off x="5087867" y="1164432"/>
              <a:ext cx="3343275" cy="295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community of inquiry model">
              <a:extLst>
                <a:ext uri="{FF2B5EF4-FFF2-40B4-BE49-F238E27FC236}">
                  <a16:creationId xmlns:a16="http://schemas.microsoft.com/office/drawing/2014/main" id="{D594C9F1-99F8-218A-C41B-8BCFB49CC733}"/>
                </a:ext>
              </a:extLst>
            </p:cNvPr>
            <p:cNvPicPr>
              <a:picLocks noChangeAspect="1"/>
            </p:cNvPicPr>
            <p:nvPr/>
          </p:nvPicPr>
          <p:blipFill>
            <a:blip r:embed="rId4"/>
            <a:srcRect/>
            <a:stretch>
              <a:fillRect/>
            </a:stretch>
          </p:blipFill>
          <p:spPr bwMode="auto">
            <a:xfrm>
              <a:off x="5407142" y="1268452"/>
              <a:ext cx="2722214" cy="2658905"/>
            </a:xfrm>
            <a:prstGeom prst="rect">
              <a:avLst/>
            </a:prstGeom>
            <a:noFill/>
            <a:ln>
              <a:noFill/>
            </a:ln>
            <a:effectLst>
              <a:softEdge rad="0"/>
            </a:effectLst>
          </p:spPr>
        </p:pic>
      </p:grpSp>
      <p:pic>
        <p:nvPicPr>
          <p:cNvPr id="18" name="Picture 16" descr="community of inquiry model">
            <a:extLst>
              <a:ext uri="{FF2B5EF4-FFF2-40B4-BE49-F238E27FC236}">
                <a16:creationId xmlns:a16="http://schemas.microsoft.com/office/drawing/2014/main" id="{64D04C67-59B5-C234-E82C-98533D188C4B}"/>
              </a:ext>
            </a:extLst>
          </p:cNvPr>
          <p:cNvPicPr>
            <a:picLocks noChangeAspect="1"/>
          </p:cNvPicPr>
          <p:nvPr/>
        </p:nvPicPr>
        <p:blipFill>
          <a:blip r:embed="rId5"/>
          <a:srcRect/>
          <a:stretch>
            <a:fillRect/>
          </a:stretch>
        </p:blipFill>
        <p:spPr bwMode="auto">
          <a:xfrm>
            <a:off x="5407142" y="1271663"/>
            <a:ext cx="2722214" cy="2658905"/>
          </a:xfrm>
          <a:prstGeom prst="rect">
            <a:avLst/>
          </a:prstGeom>
          <a:noFill/>
          <a:ln>
            <a:noFill/>
          </a:ln>
          <a:effectLst>
            <a:softEdge rad="0"/>
          </a:effectLst>
        </p:spPr>
      </p:pic>
      <p:pic>
        <p:nvPicPr>
          <p:cNvPr id="2" name="Picture 16">
            <a:extLst>
              <a:ext uri="{FF2B5EF4-FFF2-40B4-BE49-F238E27FC236}">
                <a16:creationId xmlns:a16="http://schemas.microsoft.com/office/drawing/2014/main" id="{7BED9754-97DD-74BD-EDE9-84F35B6185F5}"/>
              </a:ext>
              <a:ext uri="{C183D7F6-B498-43B3-948B-1728B52AA6E4}">
                <adec:decorative xmlns:adec="http://schemas.microsoft.com/office/drawing/2017/decorative" val="1"/>
              </a:ext>
            </a:extLst>
          </p:cNvPr>
          <p:cNvPicPr>
            <a:picLocks noChangeAspect="1"/>
          </p:cNvPicPr>
          <p:nvPr/>
        </p:nvPicPr>
        <p:blipFill>
          <a:blip r:embed="rId6"/>
          <a:srcRect/>
          <a:stretch>
            <a:fillRect/>
          </a:stretch>
        </p:blipFill>
        <p:spPr bwMode="auto">
          <a:xfrm>
            <a:off x="5407142" y="1268451"/>
            <a:ext cx="2722214" cy="2658905"/>
          </a:xfrm>
          <a:prstGeom prst="ellipse">
            <a:avLst/>
          </a:prstGeom>
          <a:noFill/>
          <a:ln>
            <a:noFill/>
          </a:ln>
        </p:spPr>
      </p:pic>
    </p:spTree>
    <p:extLst>
      <p:ext uri="{BB962C8B-B14F-4D97-AF65-F5344CB8AC3E}">
        <p14:creationId xmlns:p14="http://schemas.microsoft.com/office/powerpoint/2010/main" val="3786988399"/>
      </p:ext>
    </p:extLst>
  </p:cSld>
  <p:clrMapOvr>
    <a:masterClrMapping/>
  </p:clrMapOvr>
  <p:transition spd="slow" advTm="37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C829-64E1-1B70-5A11-0EFAA0176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27D0F-6CC1-8240-39AA-889AB2F78003}"/>
              </a:ext>
            </a:extLst>
          </p:cNvPr>
          <p:cNvSpPr>
            <a:spLocks noGrp="1"/>
          </p:cNvSpPr>
          <p:nvPr>
            <p:ph type="title"/>
          </p:nvPr>
        </p:nvSpPr>
        <p:spPr>
          <a:xfrm>
            <a:off x="490889" y="269507"/>
            <a:ext cx="8393230" cy="721093"/>
          </a:xfrm>
        </p:spPr>
        <p:txBody>
          <a:bodyPr vert="horz"/>
          <a:lstStyle/>
          <a:p>
            <a:r>
              <a:rPr lang="en-US" dirty="0"/>
              <a:t>Trifecta of Presence</a:t>
            </a:r>
          </a:p>
        </p:txBody>
      </p:sp>
      <p:graphicFrame>
        <p:nvGraphicFramePr>
          <p:cNvPr id="4" name="Diagram 3">
            <a:extLst>
              <a:ext uri="{FF2B5EF4-FFF2-40B4-BE49-F238E27FC236}">
                <a16:creationId xmlns:a16="http://schemas.microsoft.com/office/drawing/2014/main" id="{6CECA069-9E3F-EB13-563C-35D26D2B081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4081311"/>
              </p:ext>
            </p:extLst>
          </p:nvPr>
        </p:nvGraphicFramePr>
        <p:xfrm>
          <a:off x="490888" y="1070303"/>
          <a:ext cx="8393230" cy="321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2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CF0A-D0C8-EF1B-2E43-DCB02C73B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4EABD-2A0C-7BB0-C701-DBC846C1C4A2}"/>
              </a:ext>
            </a:extLst>
          </p:cNvPr>
          <p:cNvSpPr>
            <a:spLocks noGrp="1"/>
          </p:cNvSpPr>
          <p:nvPr>
            <p:ph type="title"/>
          </p:nvPr>
        </p:nvSpPr>
        <p:spPr/>
        <p:txBody>
          <a:bodyPr/>
          <a:lstStyle/>
          <a:p>
            <a:pPr algn="ctr"/>
            <a:r>
              <a:rPr lang="en-US" sz="3200" dirty="0"/>
              <a:t>When do you communicate with students?</a:t>
            </a:r>
          </a:p>
        </p:txBody>
      </p:sp>
      <p:sp>
        <p:nvSpPr>
          <p:cNvPr id="7" name="Text Placeholder 6">
            <a:extLst>
              <a:ext uri="{FF2B5EF4-FFF2-40B4-BE49-F238E27FC236}">
                <a16:creationId xmlns:a16="http://schemas.microsoft.com/office/drawing/2014/main" id="{00808432-D3F8-78DB-1CA5-6EBBE4BB4FCD}"/>
              </a:ext>
            </a:extLst>
          </p:cNvPr>
          <p:cNvSpPr>
            <a:spLocks noGrp="1"/>
          </p:cNvSpPr>
          <p:nvPr>
            <p:ph type="body" idx="1"/>
          </p:nvPr>
        </p:nvSpPr>
        <p:spPr/>
        <p:txBody>
          <a:bodyPr>
            <a:normAutofit/>
          </a:bodyPr>
          <a:lstStyle/>
          <a:p>
            <a:pPr marL="685800" indent="-457200">
              <a:buFont typeface="Arial" panose="020B0604020202020204" pitchFamily="34" charset="0"/>
              <a:buChar char="•"/>
            </a:pPr>
            <a:r>
              <a:rPr lang="en-US" dirty="0"/>
              <a:t>Once a week.</a:t>
            </a:r>
          </a:p>
          <a:p>
            <a:pPr marL="685800" indent="-457200">
              <a:buFont typeface="Arial" panose="020B0604020202020204" pitchFamily="34" charset="0"/>
              <a:buChar char="•"/>
            </a:pPr>
            <a:r>
              <a:rPr lang="en-US" dirty="0"/>
              <a:t>When assignments are due.</a:t>
            </a:r>
          </a:p>
          <a:p>
            <a:pPr marL="685800" indent="-457200">
              <a:buFont typeface="Arial" panose="020B0604020202020204" pitchFamily="34" charset="0"/>
              <a:buChar char="•"/>
            </a:pPr>
            <a:r>
              <a:rPr lang="en-US" dirty="0"/>
              <a:t>The beginning of the unit/module.</a:t>
            </a:r>
          </a:p>
          <a:p>
            <a:pPr marL="685800" indent="-457200">
              <a:buFont typeface="Arial" panose="020B0604020202020204" pitchFamily="34" charset="0"/>
              <a:buChar char="•"/>
            </a:pPr>
            <a:r>
              <a:rPr lang="en-US" dirty="0"/>
              <a:t>Whenever I think of things.</a:t>
            </a:r>
          </a:p>
          <a:p>
            <a:pPr marL="685800" indent="-457200">
              <a:buFont typeface="Arial" panose="020B0604020202020204" pitchFamily="34" charset="0"/>
              <a:buChar char="•"/>
            </a:pPr>
            <a:r>
              <a:rPr lang="en-US" dirty="0"/>
              <a:t>Other?</a:t>
            </a:r>
          </a:p>
        </p:txBody>
      </p:sp>
      <p:sp>
        <p:nvSpPr>
          <p:cNvPr id="9" name="TextBox 8">
            <a:extLst>
              <a:ext uri="{FF2B5EF4-FFF2-40B4-BE49-F238E27FC236}">
                <a16:creationId xmlns:a16="http://schemas.microsoft.com/office/drawing/2014/main" id="{8FA6DBBE-B464-9A33-FCF0-2A5A33934624}"/>
              </a:ext>
            </a:extLst>
          </p:cNvPr>
          <p:cNvSpPr txBox="1"/>
          <p:nvPr/>
        </p:nvSpPr>
        <p:spPr>
          <a:xfrm>
            <a:off x="4732639" y="4616991"/>
            <a:ext cx="2953264" cy="307777"/>
          </a:xfrm>
          <a:prstGeom prst="rect">
            <a:avLst/>
          </a:prstGeom>
          <a:noFill/>
        </p:spPr>
        <p:txBody>
          <a:bodyPr wrap="square" rtlCol="0">
            <a:spAutoFit/>
          </a:bodyPr>
          <a:lstStyle/>
          <a:p>
            <a:pPr algn="r"/>
            <a:r>
              <a:rPr lang="en-US" b="1" dirty="0"/>
              <a:t>PollEv.com​/tonidimella967</a:t>
            </a:r>
            <a:endParaRPr lang="en-US" dirty="0"/>
          </a:p>
        </p:txBody>
      </p:sp>
      <p:pic>
        <p:nvPicPr>
          <p:cNvPr id="8" name="Picture 7" descr="QR code for polleverywhere">
            <a:extLst>
              <a:ext uri="{FF2B5EF4-FFF2-40B4-BE49-F238E27FC236}">
                <a16:creationId xmlns:a16="http://schemas.microsoft.com/office/drawing/2014/main" id="{5B45CEE5-24AE-6857-4C72-435ED7ACBB16}"/>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86567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DEED-E439-5504-7EBD-995653D7BB57}"/>
              </a:ext>
            </a:extLst>
          </p:cNvPr>
          <p:cNvSpPr>
            <a:spLocks noGrp="1"/>
          </p:cNvSpPr>
          <p:nvPr>
            <p:ph type="title"/>
          </p:nvPr>
        </p:nvSpPr>
        <p:spPr/>
        <p:txBody>
          <a:bodyPr/>
          <a:lstStyle/>
          <a:p>
            <a:r>
              <a:rPr lang="en-US" sz="3600" dirty="0"/>
              <a:t>Effective Communication for Courses</a:t>
            </a:r>
          </a:p>
        </p:txBody>
      </p:sp>
      <p:sp>
        <p:nvSpPr>
          <p:cNvPr id="3" name="Text Placeholder 2">
            <a:extLst>
              <a:ext uri="{FF2B5EF4-FFF2-40B4-BE49-F238E27FC236}">
                <a16:creationId xmlns:a16="http://schemas.microsoft.com/office/drawing/2014/main" id="{AA215C0B-94A0-4C05-98E3-7203DE65DD60}"/>
              </a:ext>
            </a:extLst>
          </p:cNvPr>
          <p:cNvSpPr>
            <a:spLocks noGrp="1"/>
          </p:cNvSpPr>
          <p:nvPr>
            <p:ph type="body" idx="1"/>
          </p:nvPr>
        </p:nvSpPr>
        <p:spPr>
          <a:xfrm>
            <a:off x="457199" y="1200150"/>
            <a:ext cx="8538519" cy="2814802"/>
          </a:xfrm>
        </p:spPr>
        <p:txBody>
          <a:bodyPr/>
          <a:lstStyle/>
          <a:p>
            <a:pPr marL="228600" indent="0"/>
            <a:r>
              <a:rPr lang="en-US" dirty="0"/>
              <a:t>It must be:</a:t>
            </a:r>
          </a:p>
          <a:p>
            <a:pPr marL="914400" indent="-400050">
              <a:buFont typeface="Arial" panose="020B0604020202020204" pitchFamily="34" charset="0"/>
              <a:buChar char="•"/>
            </a:pPr>
            <a:r>
              <a:rPr lang="en-US" dirty="0"/>
              <a:t>Genuine, but crafted.</a:t>
            </a:r>
          </a:p>
          <a:p>
            <a:pPr marL="914400" indent="-400050">
              <a:buFont typeface="Arial" panose="020B0604020202020204" pitchFamily="34" charset="0"/>
              <a:buChar char="•"/>
            </a:pPr>
            <a:r>
              <a:rPr lang="en-US" dirty="0"/>
              <a:t>Supportive, but provide direction.</a:t>
            </a:r>
          </a:p>
          <a:p>
            <a:pPr marL="914400" indent="-400050">
              <a:buFont typeface="Arial" panose="020B0604020202020204" pitchFamily="34" charset="0"/>
              <a:buChar char="•"/>
            </a:pPr>
            <a:r>
              <a:rPr lang="en-US" dirty="0"/>
              <a:t>Consistent, but not repetitive.</a:t>
            </a:r>
          </a:p>
          <a:p>
            <a:pPr marL="914400" indent="-400050">
              <a:buFont typeface="Arial" panose="020B0604020202020204" pitchFamily="34" charset="0"/>
              <a:buChar char="•"/>
            </a:pPr>
            <a:r>
              <a:rPr lang="en-US" dirty="0"/>
              <a:t>Widespread, but not scattered.</a:t>
            </a:r>
          </a:p>
          <a:p>
            <a:pPr marL="685800" indent="-457200">
              <a:buFont typeface="Arial" panose="020B0604020202020204" pitchFamily="34" charset="0"/>
              <a:buChar char="•"/>
            </a:pPr>
            <a:endParaRPr lang="en-US" dirty="0"/>
          </a:p>
          <a:p>
            <a:pPr marL="685800" indent="-45720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459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4939C9-30AB-3AB0-6EF1-601F8B53FB32}"/>
              </a:ext>
              <a:ext uri="{C183D7F6-B498-43B3-948B-1728B52AA6E4}">
                <adec:decorative xmlns:adec="http://schemas.microsoft.com/office/drawing/2017/decorative" val="1"/>
              </a:ext>
            </a:extLst>
          </p:cNvPr>
          <p:cNvSpPr txBox="1"/>
          <p:nvPr/>
        </p:nvSpPr>
        <p:spPr>
          <a:xfrm>
            <a:off x="765009" y="1832578"/>
            <a:ext cx="2021532" cy="1851944"/>
          </a:xfrm>
          <a:prstGeom prst="rect">
            <a:avLst/>
          </a:prstGeom>
          <a:solidFill>
            <a:schemeClr val="bg1"/>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507160FB-63B7-3D90-80A1-2D0C1D2DB49D}"/>
              </a:ext>
              <a:ext uri="{C183D7F6-B498-43B3-948B-1728B52AA6E4}">
                <adec:decorative xmlns:adec="http://schemas.microsoft.com/office/drawing/2017/decorative" val="1"/>
              </a:ext>
            </a:extLst>
          </p:cNvPr>
          <p:cNvSpPr txBox="1"/>
          <p:nvPr/>
        </p:nvSpPr>
        <p:spPr>
          <a:xfrm>
            <a:off x="3652439" y="1832578"/>
            <a:ext cx="2021532" cy="1851944"/>
          </a:xfrm>
          <a:prstGeom prst="rect">
            <a:avLst/>
          </a:prstGeom>
          <a:solidFill>
            <a:schemeClr val="bg1"/>
          </a:solidFill>
        </p:spPr>
        <p:txBody>
          <a:bodyPr wrap="square" rtlCol="0">
            <a:spAutoFit/>
          </a:bodyPr>
          <a:lstStyle/>
          <a:p>
            <a:endParaRPr lang="en-US" dirty="0"/>
          </a:p>
        </p:txBody>
      </p:sp>
      <p:pic>
        <p:nvPicPr>
          <p:cNvPr id="2054" name="Picture 6">
            <a:extLst>
              <a:ext uri="{FF2B5EF4-FFF2-40B4-BE49-F238E27FC236}">
                <a16:creationId xmlns:a16="http://schemas.microsoft.com/office/drawing/2014/main" id="{1F61B122-799B-D317-8ABF-6FAF89E6D0E0}"/>
              </a:ext>
              <a:ext uri="{C183D7F6-B498-43B3-948B-1728B52AA6E4}">
                <adec:decorative xmlns:adec="http://schemas.microsoft.com/office/drawing/2017/decorative" val="1"/>
              </a:ext>
            </a:extLst>
          </p:cNvPr>
          <p:cNvPicPr>
            <a:picLocks noGrp="1" noChangeAspect="1" noChangeArrowheads="1"/>
          </p:cNvPicPr>
          <p:nvPr>
            <p:ph type="pic" idx="3"/>
          </p:nvPr>
        </p:nvPicPr>
        <p:blipFill rotWithShape="1">
          <a:blip r:embed="rId3">
            <a:extLst>
              <a:ext uri="{28A0092B-C50C-407E-A947-70E740481C1C}">
                <a14:useLocalDpi xmlns:a14="http://schemas.microsoft.com/office/drawing/2010/main" val="0"/>
              </a:ext>
            </a:extLst>
          </a:blip>
          <a:srcRect l="4875" t="-11799" r="4873" b="-11799"/>
          <a:stretch>
            <a:fillRect/>
          </a:stretch>
        </p:blipFill>
        <p:spPr bwMode="auto">
          <a:xfrm>
            <a:off x="765009"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249B392-A13C-0B32-533B-5B02ABFDFC1C}"/>
              </a:ext>
            </a:extLst>
          </p:cNvPr>
          <p:cNvSpPr txBox="1">
            <a:spLocks noGrp="1"/>
          </p:cNvSpPr>
          <p:nvPr>
            <p:ph type="title" idx="4294967295"/>
          </p:nvPr>
        </p:nvSpPr>
        <p:spPr>
          <a:xfrm>
            <a:off x="2669626" y="378373"/>
            <a:ext cx="6090745" cy="827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accent2"/>
                </a:solidFill>
                <a:effectLst/>
                <a:uLnTx/>
                <a:uFillTx/>
                <a:latin typeface="Aptos" panose="020B0004020202020204" pitchFamily="34" charset="0"/>
                <a:ea typeface="Arial"/>
                <a:cs typeface="Arial"/>
                <a:sym typeface="Trebuchet MS"/>
              </a:rPr>
              <a:t>Communication Plan</a:t>
            </a:r>
          </a:p>
        </p:txBody>
      </p:sp>
      <p:sp>
        <p:nvSpPr>
          <p:cNvPr id="5" name="Text Placeholder 4">
            <a:extLst>
              <a:ext uri="{FF2B5EF4-FFF2-40B4-BE49-F238E27FC236}">
                <a16:creationId xmlns:a16="http://schemas.microsoft.com/office/drawing/2014/main" id="{EE3501F9-4C15-A66D-FB94-849A1E845070}"/>
              </a:ext>
            </a:extLst>
          </p:cNvPr>
          <p:cNvSpPr>
            <a:spLocks noGrp="1"/>
          </p:cNvSpPr>
          <p:nvPr>
            <p:ph type="body" idx="1"/>
          </p:nvPr>
        </p:nvSpPr>
        <p:spPr/>
        <p:txBody>
          <a:bodyPr/>
          <a:lstStyle/>
          <a:p>
            <a:pPr marL="228600" algn="ctr"/>
            <a:r>
              <a:rPr lang="en-US" b="1" dirty="0"/>
              <a:t>Announcements</a:t>
            </a:r>
          </a:p>
          <a:p>
            <a:pPr marL="228600" algn="ctr"/>
            <a:r>
              <a:rPr lang="en-US" b="1" dirty="0"/>
              <a:t>(Teaching)</a:t>
            </a:r>
          </a:p>
        </p:txBody>
      </p:sp>
      <p:sp>
        <p:nvSpPr>
          <p:cNvPr id="6" name="Text Placeholder 5">
            <a:extLst>
              <a:ext uri="{FF2B5EF4-FFF2-40B4-BE49-F238E27FC236}">
                <a16:creationId xmlns:a16="http://schemas.microsoft.com/office/drawing/2014/main" id="{5CC47176-4525-55FC-E75D-8F506F738737}"/>
              </a:ext>
            </a:extLst>
          </p:cNvPr>
          <p:cNvSpPr>
            <a:spLocks noGrp="1"/>
          </p:cNvSpPr>
          <p:nvPr>
            <p:ph type="body" idx="5"/>
          </p:nvPr>
        </p:nvSpPr>
        <p:spPr/>
        <p:txBody>
          <a:bodyPr/>
          <a:lstStyle/>
          <a:p>
            <a:pPr marL="228600" algn="ctr"/>
            <a:r>
              <a:rPr lang="en-US" b="1" dirty="0"/>
              <a:t>Staggered Grading</a:t>
            </a:r>
          </a:p>
          <a:p>
            <a:pPr marL="228600" algn="ctr"/>
            <a:r>
              <a:rPr lang="en-US" b="1" dirty="0"/>
              <a:t>(Cognitive)</a:t>
            </a:r>
          </a:p>
        </p:txBody>
      </p:sp>
      <p:sp>
        <p:nvSpPr>
          <p:cNvPr id="7" name="Text Placeholder 6">
            <a:extLst>
              <a:ext uri="{FF2B5EF4-FFF2-40B4-BE49-F238E27FC236}">
                <a16:creationId xmlns:a16="http://schemas.microsoft.com/office/drawing/2014/main" id="{768F12B9-7689-C9CE-594E-CFDB92374DB9}"/>
              </a:ext>
            </a:extLst>
          </p:cNvPr>
          <p:cNvSpPr>
            <a:spLocks noGrp="1"/>
          </p:cNvSpPr>
          <p:nvPr>
            <p:ph type="body" idx="6"/>
          </p:nvPr>
        </p:nvSpPr>
        <p:spPr/>
        <p:txBody>
          <a:bodyPr/>
          <a:lstStyle/>
          <a:p>
            <a:pPr marL="228600" algn="ctr"/>
            <a:r>
              <a:rPr lang="en-US" b="1" dirty="0"/>
              <a:t>Formative Forums</a:t>
            </a:r>
          </a:p>
          <a:p>
            <a:pPr marL="228600" algn="ctr"/>
            <a:r>
              <a:rPr lang="en-US" b="1" dirty="0"/>
              <a:t>(Social)</a:t>
            </a:r>
          </a:p>
        </p:txBody>
      </p:sp>
      <p:pic>
        <p:nvPicPr>
          <p:cNvPr id="2058" name="Picture 10">
            <a:extLst>
              <a:ext uri="{FF2B5EF4-FFF2-40B4-BE49-F238E27FC236}">
                <a16:creationId xmlns:a16="http://schemas.microsoft.com/office/drawing/2014/main" id="{DE4AEB58-65E8-8E15-6716-B6CB87294893}"/>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4">
            <a:extLst>
              <a:ext uri="{28A0092B-C50C-407E-A947-70E740481C1C}">
                <a14:useLocalDpi xmlns:a14="http://schemas.microsoft.com/office/drawing/2010/main" val="0"/>
              </a:ext>
            </a:extLst>
          </a:blip>
          <a:srcRect l="12312" t="-11623" r="11768" b="-11623"/>
          <a:stretch>
            <a:fillRect/>
          </a:stretch>
        </p:blipFill>
        <p:spPr bwMode="auto">
          <a:xfrm>
            <a:off x="3652439"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0393BC1-223A-95FA-E013-B8B15A5A8061}"/>
              </a:ext>
              <a:ext uri="{C183D7F6-B498-43B3-948B-1728B52AA6E4}">
                <adec:decorative xmlns:adec="http://schemas.microsoft.com/office/drawing/2017/decorative" val="1"/>
              </a:ext>
            </a:extLst>
          </p:cNvPr>
          <p:cNvSpPr txBox="1"/>
          <p:nvPr/>
        </p:nvSpPr>
        <p:spPr>
          <a:xfrm>
            <a:off x="6455580" y="1832578"/>
            <a:ext cx="2021532" cy="1851944"/>
          </a:xfrm>
          <a:prstGeom prst="rect">
            <a:avLst/>
          </a:prstGeom>
          <a:solidFill>
            <a:schemeClr val="bg1"/>
          </a:solidFill>
        </p:spPr>
        <p:txBody>
          <a:bodyPr wrap="square" rtlCol="0">
            <a:spAutoFit/>
          </a:bodyPr>
          <a:lstStyle/>
          <a:p>
            <a:endParaRPr lang="en-US" dirty="0"/>
          </a:p>
        </p:txBody>
      </p:sp>
      <p:pic>
        <p:nvPicPr>
          <p:cNvPr id="34" name="Picture Placeholder 33">
            <a:extLst>
              <a:ext uri="{FF2B5EF4-FFF2-40B4-BE49-F238E27FC236}">
                <a16:creationId xmlns:a16="http://schemas.microsoft.com/office/drawing/2014/main" id="{B941AB02-CAE9-AE93-1BC0-4F8F086FF001}"/>
              </a:ext>
              <a:ext uri="{C183D7F6-B498-43B3-948B-1728B52AA6E4}">
                <adec:decorative xmlns:adec="http://schemas.microsoft.com/office/drawing/2017/decorative" val="1"/>
              </a:ext>
            </a:extLst>
          </p:cNvPr>
          <p:cNvPicPr>
            <a:picLocks noGrp="1" noChangeAspect="1"/>
          </p:cNvPicPr>
          <p:nvPr>
            <p:ph type="pic" idx="4"/>
          </p:nvPr>
        </p:nvPicPr>
        <p:blipFill>
          <a:blip r:embed="rId5"/>
          <a:srcRect l="4790" t="-4575" r="2963" b="3174"/>
          <a:stretch>
            <a:fillRect/>
          </a:stretch>
        </p:blipFill>
        <p:spPr>
          <a:xfrm>
            <a:off x="6455580" y="1832578"/>
            <a:ext cx="2028763" cy="1851944"/>
          </a:xfrm>
          <a:prstGeom prst="rect">
            <a:avLst/>
          </a:prstGeom>
          <a:noFill/>
          <a:ln>
            <a:noFill/>
          </a:ln>
        </p:spPr>
      </p:pic>
    </p:spTree>
    <p:extLst>
      <p:ext uri="{BB962C8B-B14F-4D97-AF65-F5344CB8AC3E}">
        <p14:creationId xmlns:p14="http://schemas.microsoft.com/office/powerpoint/2010/main" val="172447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BE889-CDE8-2A60-F25E-7C4098801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540DF-B6E9-ABD5-CFAC-D4F99A631BA0}"/>
              </a:ext>
            </a:extLst>
          </p:cNvPr>
          <p:cNvSpPr>
            <a:spLocks noGrp="1"/>
          </p:cNvSpPr>
          <p:nvPr>
            <p:ph type="ctrTitle"/>
          </p:nvPr>
        </p:nvSpPr>
        <p:spPr/>
        <p:txBody>
          <a:bodyPr/>
          <a:lstStyle/>
          <a:p>
            <a:r>
              <a:rPr lang="en-US" b="1" dirty="0"/>
              <a:t>Pretend to be Human</a:t>
            </a:r>
          </a:p>
        </p:txBody>
      </p:sp>
      <p:sp>
        <p:nvSpPr>
          <p:cNvPr id="3" name="Subtitle 2">
            <a:extLst>
              <a:ext uri="{FF2B5EF4-FFF2-40B4-BE49-F238E27FC236}">
                <a16:creationId xmlns:a16="http://schemas.microsoft.com/office/drawing/2014/main" id="{41F5D27C-3EE2-82FF-93BC-D995D5864B7A}"/>
              </a:ext>
            </a:extLst>
          </p:cNvPr>
          <p:cNvSpPr>
            <a:spLocks noGrp="1"/>
          </p:cNvSpPr>
          <p:nvPr>
            <p:ph type="subTitle" idx="1"/>
          </p:nvPr>
        </p:nvSpPr>
        <p:spPr/>
        <p:txBody>
          <a:bodyPr/>
          <a:lstStyle/>
          <a:p>
            <a:r>
              <a:rPr lang="en-US" i="1" dirty="0">
                <a:ln>
                  <a:solidFill>
                    <a:schemeClr val="bg2">
                      <a:lumMod val="50000"/>
                    </a:schemeClr>
                  </a:solidFill>
                </a:ln>
              </a:rPr>
              <a:t>The Real Teacher Superpower</a:t>
            </a:r>
          </a:p>
        </p:txBody>
      </p:sp>
      <p:pic>
        <p:nvPicPr>
          <p:cNvPr id="1026" name="Picture 2">
            <a:extLst>
              <a:ext uri="{FF2B5EF4-FFF2-40B4-BE49-F238E27FC236}">
                <a16:creationId xmlns:a16="http://schemas.microsoft.com/office/drawing/2014/main" id="{7DEF12CA-DAF4-5A1B-FBFC-3654FC2818E3}"/>
              </a:ext>
              <a:ext uri="{C183D7F6-B498-43B3-948B-1728B52AA6E4}">
                <adec:decorative xmlns:adec="http://schemas.microsoft.com/office/drawing/2017/decorative" val="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219200" y="90678"/>
            <a:ext cx="6553200" cy="484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1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B0E1-369D-FF39-EDF7-543C0210D9A2}"/>
              </a:ext>
            </a:extLst>
          </p:cNvPr>
          <p:cNvSpPr>
            <a:spLocks noGrp="1"/>
          </p:cNvSpPr>
          <p:nvPr>
            <p:ph type="title"/>
          </p:nvPr>
        </p:nvSpPr>
        <p:spPr>
          <a:xfrm>
            <a:off x="569707" y="918464"/>
            <a:ext cx="3231387" cy="977900"/>
          </a:xfrm>
        </p:spPr>
        <p:txBody>
          <a:bodyPr wrap="square" anchor="ctr">
            <a:normAutofit/>
          </a:bodyPr>
          <a:lstStyle/>
          <a:p>
            <a:pPr>
              <a:lnSpc>
                <a:spcPct val="90000"/>
              </a:lnSpc>
            </a:pPr>
            <a:r>
              <a:rPr lang="en-US" sz="3200" dirty="0"/>
              <a:t>Announcements</a:t>
            </a:r>
          </a:p>
        </p:txBody>
      </p:sp>
      <p:pic>
        <p:nvPicPr>
          <p:cNvPr id="9" name="Picture 8">
            <a:extLst>
              <a:ext uri="{FF2B5EF4-FFF2-40B4-BE49-F238E27FC236}">
                <a16:creationId xmlns:a16="http://schemas.microsoft.com/office/drawing/2014/main" id="{9F4C05CE-68DE-B35F-664A-AFA7190DB3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20000">
            <a:off x="4201743" y="216876"/>
            <a:ext cx="3953498" cy="4118227"/>
          </a:xfrm>
          <a:prstGeom prst="rect">
            <a:avLst/>
          </a:prstGeom>
          <a:noFill/>
          <a:effectLst>
            <a:innerShdw blurRad="25400" dist="12700" dir="13500000">
              <a:prstClr val="black">
                <a:alpha val="16000"/>
              </a:prstClr>
            </a:innerShdw>
          </a:effectLst>
        </p:spPr>
      </p:pic>
      <p:sp>
        <p:nvSpPr>
          <p:cNvPr id="3" name="Text Placeholder 2">
            <a:extLst>
              <a:ext uri="{FF2B5EF4-FFF2-40B4-BE49-F238E27FC236}">
                <a16:creationId xmlns:a16="http://schemas.microsoft.com/office/drawing/2014/main" id="{7EE9F19F-2EA8-774A-75E7-BCF2F3AD5D10}"/>
              </a:ext>
            </a:extLst>
          </p:cNvPr>
          <p:cNvSpPr>
            <a:spLocks noGrp="1"/>
          </p:cNvSpPr>
          <p:nvPr>
            <p:ph sz="half" idx="1"/>
          </p:nvPr>
        </p:nvSpPr>
        <p:spPr>
          <a:xfrm>
            <a:off x="713965" y="2025650"/>
            <a:ext cx="2942872" cy="2300986"/>
          </a:xfrm>
        </p:spPr>
        <p:txBody>
          <a:bodyPr wrap="square" anchor="t">
            <a:normAutofit/>
          </a:bodyPr>
          <a:lstStyle/>
          <a:p>
            <a:pPr marL="400050" indent="-171450">
              <a:lnSpc>
                <a:spcPct val="90000"/>
              </a:lnSpc>
              <a:spcBef>
                <a:spcPts val="360"/>
              </a:spcBef>
              <a:buSzPts val="1800"/>
              <a:buFont typeface="Arial" panose="020B0604020202020204" pitchFamily="34" charset="0"/>
              <a:buChar char="•"/>
              <a:defRPr/>
            </a:pPr>
            <a:r>
              <a:rPr lang="en-US" sz="2000" dirty="0"/>
              <a:t>Multipurpose</a:t>
            </a:r>
          </a:p>
          <a:p>
            <a:pPr marL="857250" lvl="4" indent="-171450">
              <a:lnSpc>
                <a:spcPct val="90000"/>
              </a:lnSpc>
              <a:spcBef>
                <a:spcPts val="360"/>
              </a:spcBef>
              <a:buSzPts val="1800"/>
              <a:buFont typeface="Arial" panose="020B0604020202020204" pitchFamily="34" charset="0"/>
              <a:buChar char="•"/>
              <a:defRPr/>
            </a:pPr>
            <a:r>
              <a:rPr lang="en-US" dirty="0"/>
              <a:t>Reminders</a:t>
            </a:r>
          </a:p>
          <a:p>
            <a:pPr marL="857250" lvl="4" indent="-171450">
              <a:lnSpc>
                <a:spcPct val="90000"/>
              </a:lnSpc>
              <a:spcBef>
                <a:spcPts val="360"/>
              </a:spcBef>
              <a:buSzPts val="1800"/>
              <a:buFont typeface="Arial" panose="020B0604020202020204" pitchFamily="34" charset="0"/>
              <a:buChar char="•"/>
              <a:defRPr/>
            </a:pPr>
            <a:r>
              <a:rPr lang="en-US" dirty="0"/>
              <a:t>Relationship</a:t>
            </a:r>
          </a:p>
          <a:p>
            <a:pPr marL="857250" lvl="4" indent="-171450">
              <a:lnSpc>
                <a:spcPct val="90000"/>
              </a:lnSpc>
              <a:spcBef>
                <a:spcPts val="360"/>
              </a:spcBef>
              <a:buSzPts val="1800"/>
              <a:buFont typeface="Arial" panose="020B0604020202020204" pitchFamily="34" charset="0"/>
              <a:buChar char="•"/>
              <a:defRPr/>
            </a:pPr>
            <a:r>
              <a:rPr lang="en-US" dirty="0"/>
              <a:t>Reteaching</a:t>
            </a:r>
          </a:p>
          <a:p>
            <a:pPr marL="400050" indent="-171450">
              <a:lnSpc>
                <a:spcPct val="90000"/>
              </a:lnSpc>
              <a:spcBef>
                <a:spcPts val="360"/>
              </a:spcBef>
              <a:buSzPts val="1800"/>
              <a:buFont typeface="Arial" panose="020B0604020202020204" pitchFamily="34" charset="0"/>
              <a:buChar char="•"/>
              <a:defRPr/>
            </a:pPr>
            <a:r>
              <a:rPr lang="en-US" sz="2000" dirty="0"/>
              <a:t>Not just text!!</a:t>
            </a:r>
          </a:p>
          <a:p>
            <a:pPr marL="182880" indent="-182880">
              <a:lnSpc>
                <a:spcPct val="90000"/>
              </a:lnSpc>
            </a:pPr>
            <a:endParaRPr lang="en-US" sz="1300" dirty="0"/>
          </a:p>
          <a:p>
            <a:pPr marL="182880" indent="-182880">
              <a:lnSpc>
                <a:spcPct val="90000"/>
              </a:lnSpc>
            </a:pPr>
            <a:endParaRPr lang="en-US" sz="1300" dirty="0"/>
          </a:p>
        </p:txBody>
      </p:sp>
      <p:pic>
        <p:nvPicPr>
          <p:cNvPr id="12" name="Picture 11">
            <a:extLst>
              <a:ext uri="{FF2B5EF4-FFF2-40B4-BE49-F238E27FC236}">
                <a16:creationId xmlns:a16="http://schemas.microsoft.com/office/drawing/2014/main" id="{FDF1C6A2-20C0-5400-AE59-23E5CB3522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432846">
            <a:off x="4275342" y="1508998"/>
            <a:ext cx="3689540" cy="304816"/>
          </a:xfrm>
          <a:prstGeom prst="rect">
            <a:avLst/>
          </a:prstGeom>
        </p:spPr>
      </p:pic>
    </p:spTree>
    <p:extLst>
      <p:ext uri="{BB962C8B-B14F-4D97-AF65-F5344CB8AC3E}">
        <p14:creationId xmlns:p14="http://schemas.microsoft.com/office/powerpoint/2010/main" val="94257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BD9B-09E8-FA2D-B68E-FD43A6AB6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ED93B-8DBC-607A-D974-17E0572641F7}"/>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5217BF3B-EE5D-F0DD-8A8A-348844A4450F}"/>
              </a:ext>
            </a:extLst>
          </p:cNvPr>
          <p:cNvSpPr>
            <a:spLocks noGrp="1"/>
          </p:cNvSpPr>
          <p:nvPr>
            <p:ph type="body" idx="1"/>
          </p:nvPr>
        </p:nvSpPr>
        <p:spPr>
          <a:xfrm>
            <a:off x="5251450" y="1063626"/>
            <a:ext cx="3435350" cy="3140074"/>
          </a:xfrm>
        </p:spPr>
        <p:txBody>
          <a:bodyPr/>
          <a:lstStyle/>
          <a:p>
            <a:pPr marL="512064" indent="-283464">
              <a:lnSpc>
                <a:spcPct val="90000"/>
              </a:lnSpc>
              <a:buFont typeface="Arial" panose="020B0604020202020204" pitchFamily="34" charset="0"/>
              <a:buChar char="•"/>
            </a:pPr>
            <a:r>
              <a:rPr lang="en-US" sz="2000" dirty="0"/>
              <a:t>Set day (days)</a:t>
            </a:r>
          </a:p>
          <a:p>
            <a:pPr marL="512064" indent="-283464">
              <a:lnSpc>
                <a:spcPct val="90000"/>
              </a:lnSpc>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523A8202-CEE6-9595-CE01-4C3D7AEC6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4182" y="1142999"/>
            <a:ext cx="5158721" cy="2892485"/>
          </a:xfrm>
          <a:prstGeom prst="rect">
            <a:avLst/>
          </a:prstGeom>
        </p:spPr>
      </p:pic>
    </p:spTree>
    <p:extLst>
      <p:ext uri="{BB962C8B-B14F-4D97-AF65-F5344CB8AC3E}">
        <p14:creationId xmlns:p14="http://schemas.microsoft.com/office/powerpoint/2010/main" val="96210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C7322-3A7A-C435-B442-625A7AAD5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0F294-EA6C-486A-9DF8-762EBA60B54A}"/>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76AF6979-2240-4237-97EE-B19B93EE3F31}"/>
              </a:ext>
            </a:extLst>
          </p:cNvPr>
          <p:cNvSpPr>
            <a:spLocks noGrp="1"/>
          </p:cNvSpPr>
          <p:nvPr>
            <p:ph type="body" idx="1"/>
          </p:nvPr>
        </p:nvSpPr>
        <p:spPr>
          <a:xfrm>
            <a:off x="5251450" y="1063626"/>
            <a:ext cx="3435350" cy="3140074"/>
          </a:xfrm>
        </p:spPr>
        <p:txBody>
          <a:bodyPr/>
          <a:lstStyle/>
          <a:p>
            <a:pPr marL="512064" indent="-283464">
              <a:lnSpc>
                <a:spcPct val="90000"/>
              </a:lnSpc>
              <a:buFont typeface="Arial" panose="020B0604020202020204" pitchFamily="34" charset="0"/>
              <a:buChar char="•"/>
            </a:pPr>
            <a:r>
              <a:rPr lang="en-US" sz="2000" dirty="0"/>
              <a:t>Set day (days)</a:t>
            </a:r>
          </a:p>
          <a:p>
            <a:pPr marL="512064" indent="-283464">
              <a:lnSpc>
                <a:spcPct val="90000"/>
              </a:lnSpc>
              <a:buFont typeface="Arial" panose="020B0604020202020204" pitchFamily="34" charset="0"/>
              <a:buChar char="•"/>
            </a:pPr>
            <a:r>
              <a:rPr lang="en-US" sz="2000" dirty="0"/>
              <a:t>SAVE THEM</a:t>
            </a:r>
          </a:p>
          <a:p>
            <a:pPr marL="969264" lvl="1" indent="-283464">
              <a:lnSpc>
                <a:spcPct val="90000"/>
              </a:lnSpc>
              <a:buFont typeface="Arial" panose="020B0604020202020204" pitchFamily="34" charset="0"/>
              <a:buChar char="•"/>
            </a:pPr>
            <a:r>
              <a:rPr lang="en-US" sz="1800" dirty="0"/>
              <a:t>Avoid dates/holidays</a:t>
            </a:r>
          </a:p>
          <a:p>
            <a:pPr marL="512064" indent="-283464">
              <a:lnSpc>
                <a:spcPct val="900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EE6878C9-785D-806C-04C5-0946DC607A62}"/>
              </a:ext>
              <a:ext uri="{C183D7F6-B498-43B3-948B-1728B52AA6E4}">
                <adec:decorative xmlns:adec="http://schemas.microsoft.com/office/drawing/2017/decorative" val="1"/>
              </a:ext>
            </a:extLst>
          </p:cNvPr>
          <p:cNvPicPr>
            <a:picLocks noGrp="1" noChangeAspect="1"/>
          </p:cNvPicPr>
          <p:nvPr>
            <p:ph type="pic" idx="2"/>
          </p:nvPr>
        </p:nvPicPr>
        <p:blipFill>
          <a:blip r:embed="rId3"/>
          <a:srcRect t="-11372" r="84" b="-6917"/>
          <a:stretch>
            <a:fillRect/>
          </a:stretch>
        </p:blipFill>
        <p:spPr>
          <a:xfrm>
            <a:off x="69850" y="876299"/>
            <a:ext cx="5397500" cy="3203575"/>
          </a:xfrm>
          <a:prstGeom prst="rect">
            <a:avLst/>
          </a:prstGeom>
          <a:noFill/>
          <a:ln>
            <a:noFill/>
          </a:ln>
        </p:spPr>
      </p:pic>
    </p:spTree>
    <p:extLst>
      <p:ext uri="{BB962C8B-B14F-4D97-AF65-F5344CB8AC3E}">
        <p14:creationId xmlns:p14="http://schemas.microsoft.com/office/powerpoint/2010/main" val="29879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a:xfrm>
            <a:off x="857839" y="485481"/>
            <a:ext cx="3024101" cy="1018095"/>
          </a:xfrm>
        </p:spPr>
        <p:txBody>
          <a:bodyPr anchor="ctr">
            <a:normAutofit/>
          </a:bodyPr>
          <a:lstStyle/>
          <a:p>
            <a:pPr algn="ctr">
              <a:lnSpc>
                <a:spcPct val="90000"/>
              </a:lnSpc>
            </a:pPr>
            <a:r>
              <a:rPr lang="en-US" sz="2800" dirty="0">
                <a:latin typeface="+mn-lt"/>
              </a:rPr>
              <a:t>Toni DiMella, EdD</a:t>
            </a:r>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a:xfrm>
            <a:off x="971551" y="1920240"/>
            <a:ext cx="2848610" cy="2386100"/>
          </a:xfrm>
        </p:spPr>
        <p:txBody>
          <a:bodyPr anchor="t">
            <a:normAutofit fontScale="32500" lnSpcReduction="20000"/>
          </a:bodyPr>
          <a:lstStyle/>
          <a:p>
            <a:pPr marL="182880" indent="-182880">
              <a:lnSpc>
                <a:spcPct val="120000"/>
              </a:lnSpc>
              <a:spcBef>
                <a:spcPts val="500"/>
              </a:spcBef>
              <a:buSzPct val="75000"/>
              <a:buFont typeface="Arial" panose="020B0604020202020204" pitchFamily="34" charset="0"/>
              <a:buChar char="•"/>
            </a:pPr>
            <a:r>
              <a:rPr lang="en-US" dirty="0">
                <a:latin typeface="+mn-lt"/>
              </a:rPr>
              <a:t>Executive Director for Quality Assurance, eLearningDOC</a:t>
            </a:r>
          </a:p>
          <a:p>
            <a:pPr marL="182880" indent="-182880">
              <a:lnSpc>
                <a:spcPct val="120000"/>
              </a:lnSpc>
              <a:spcBef>
                <a:spcPts val="500"/>
              </a:spcBef>
              <a:buSzPct val="75000"/>
              <a:buFont typeface="Arial" panose="020B0604020202020204" pitchFamily="34" charset="0"/>
              <a:buChar char="•"/>
            </a:pPr>
            <a:r>
              <a:rPr lang="en-US" dirty="0">
                <a:latin typeface="+mn-lt"/>
              </a:rPr>
              <a:t>Adjunct Stats Instructor at USC-Upstate, previously the Director for Inclusive and Transformative Pedagogy in CAIFS.</a:t>
            </a:r>
          </a:p>
          <a:p>
            <a:pPr marL="182880" indent="-182880">
              <a:lnSpc>
                <a:spcPct val="120000"/>
              </a:lnSpc>
              <a:spcBef>
                <a:spcPts val="500"/>
              </a:spcBef>
              <a:buSzPct val="75000"/>
              <a:buFont typeface="Arial" panose="020B0604020202020204" pitchFamily="34" charset="0"/>
              <a:buChar char="•"/>
            </a:pPr>
            <a:r>
              <a:rPr lang="en-US" dirty="0">
                <a:latin typeface="+mn-lt"/>
              </a:rPr>
              <a:t>Adjunct Math Instructor at Mitchell Community College, previously a full-time faculty member.</a:t>
            </a:r>
          </a:p>
          <a:p>
            <a:pPr marL="182880" indent="-182880">
              <a:lnSpc>
                <a:spcPct val="120000"/>
              </a:lnSpc>
              <a:spcBef>
                <a:spcPts val="500"/>
              </a:spcBef>
              <a:buSzPct val="75000"/>
              <a:buFont typeface="Arial" panose="020B0604020202020204" pitchFamily="34" charset="0"/>
              <a:buChar char="•"/>
            </a:pPr>
            <a:r>
              <a:rPr lang="en-US" dirty="0">
                <a:latin typeface="+mn-lt"/>
              </a:rPr>
              <a:t>Credit Recovery teacher and Course Developer with NCPVS (2008-2013)</a:t>
            </a:r>
          </a:p>
          <a:p>
            <a:pPr marL="182880" indent="-182880">
              <a:lnSpc>
                <a:spcPct val="120000"/>
              </a:lnSpc>
              <a:spcBef>
                <a:spcPts val="500"/>
              </a:spcBef>
              <a:buSzPct val="75000"/>
              <a:buFont typeface="Arial" panose="020B0604020202020204" pitchFamily="34" charset="0"/>
              <a:buChar char="•"/>
            </a:pPr>
            <a:r>
              <a:rPr lang="en-US" dirty="0">
                <a:latin typeface="+mn-lt"/>
              </a:rPr>
              <a:t>Math Teacher with CCTL Early College (2005-2009)</a:t>
            </a:r>
          </a:p>
          <a:p>
            <a:pPr marL="182880" indent="-182880">
              <a:lnSpc>
                <a:spcPct val="120000"/>
              </a:lnSpc>
              <a:spcBef>
                <a:spcPts val="500"/>
              </a:spcBef>
              <a:buSzPct val="75000"/>
              <a:buFont typeface="Arial" panose="020B0604020202020204" pitchFamily="34" charset="0"/>
              <a:buChar char="•"/>
            </a:pPr>
            <a:endParaRPr lang="en-US" dirty="0">
              <a:latin typeface="+mn-lt"/>
            </a:endParaRPr>
          </a:p>
          <a:p>
            <a:pPr marL="91440"/>
            <a:endParaRPr lang="en-US" dirty="0">
              <a:latin typeface="+mn-lt"/>
            </a:endParaRPr>
          </a:p>
        </p:txBody>
      </p:sp>
      <p:pic>
        <p:nvPicPr>
          <p:cNvPr id="2052" name="Picture 4">
            <a:extLst>
              <a:ext uri="{FF2B5EF4-FFF2-40B4-BE49-F238E27FC236}">
                <a16:creationId xmlns:a16="http://schemas.microsoft.com/office/drawing/2014/main" id="{4FA0C4B5-B3F1-2B5E-3C73-BB4D38DC4C8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029" b="948"/>
          <a:stretch/>
        </p:blipFill>
        <p:spPr bwMode="auto">
          <a:xfrm rot="-120000">
            <a:off x="4121511" y="905244"/>
            <a:ext cx="3959891" cy="3333012"/>
          </a:xfrm>
          <a:prstGeom prst="rect">
            <a:avLst/>
          </a:prstGeom>
          <a:solidFill>
            <a:srgbClr val="FFFFFF"/>
          </a:solidFill>
          <a:effectLst>
            <a:innerShdw blurRad="25400" dist="12700" dir="13500000">
              <a:prstClr val="black">
                <a:alpha val="16000"/>
              </a:prstClr>
            </a:innerShdw>
          </a:effectLst>
        </p:spPr>
      </p:pic>
      <p:pic>
        <p:nvPicPr>
          <p:cNvPr id="1026" name="Picture 2">
            <a:extLst>
              <a:ext uri="{FF2B5EF4-FFF2-40B4-BE49-F238E27FC236}">
                <a16:creationId xmlns:a16="http://schemas.microsoft.com/office/drawing/2014/main" id="{5197BCC5-EA5F-5F77-5297-99800DF3561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5" r="68749"/>
          <a:stretch>
            <a:fillRect/>
          </a:stretch>
        </p:blipFill>
        <p:spPr bwMode="auto">
          <a:xfrm>
            <a:off x="1493672" y="1335761"/>
            <a:ext cx="369456" cy="362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61455C-D794-C1B2-9365-D23A6E91993F}"/>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17"/>
          <a:stretch>
            <a:fillRect/>
          </a:stretch>
        </p:blipFill>
        <p:spPr bwMode="auto">
          <a:xfrm>
            <a:off x="2689098" y="1338606"/>
            <a:ext cx="365885" cy="362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D519E5A-F1C0-1F83-7395-5C303267A841}"/>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28206" t="22910" r="27948" b="21283"/>
          <a:stretch>
            <a:fillRect/>
          </a:stretch>
        </p:blipFill>
        <p:spPr>
          <a:xfrm>
            <a:off x="2097886" y="1309612"/>
            <a:ext cx="356454" cy="365760"/>
          </a:xfrm>
          <a:prstGeom prst="rect">
            <a:avLst/>
          </a:prstGeom>
        </p:spPr>
      </p:pic>
      <p:pic>
        <p:nvPicPr>
          <p:cNvPr id="1030" name="Picture 6">
            <a:extLst>
              <a:ext uri="{FF2B5EF4-FFF2-40B4-BE49-F238E27FC236}">
                <a16:creationId xmlns:a16="http://schemas.microsoft.com/office/drawing/2014/main" id="{0DFFF793-2CEF-C5F5-98C2-3097A7B0F7E5}"/>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784" y="1335760"/>
            <a:ext cx="348130" cy="362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6DD72D6-7CC1-7F6F-E3B9-1F6BDFBF7DE3}"/>
              </a:ext>
              <a:ext uri="{C183D7F6-B498-43B3-948B-1728B52AA6E4}">
                <adec:decorative xmlns:adec="http://schemas.microsoft.com/office/drawing/2017/decorative" val="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7514"/>
          <a:stretch>
            <a:fillRect/>
          </a:stretch>
        </p:blipFill>
        <p:spPr bwMode="auto">
          <a:xfrm>
            <a:off x="3289739" y="1335760"/>
            <a:ext cx="387956"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9B94-C317-EB70-04C3-FFF6449B231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ED348F8-53EE-F3AF-FEBA-ED73B3590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650" y="1165837"/>
            <a:ext cx="5568950" cy="2422725"/>
          </a:xfrm>
          <a:prstGeom prst="rect">
            <a:avLst/>
          </a:prstGeom>
        </p:spPr>
      </p:pic>
      <p:sp>
        <p:nvSpPr>
          <p:cNvPr id="2" name="Title 1">
            <a:extLst>
              <a:ext uri="{FF2B5EF4-FFF2-40B4-BE49-F238E27FC236}">
                <a16:creationId xmlns:a16="http://schemas.microsoft.com/office/drawing/2014/main" id="{74787C16-5DBC-77AC-2C5D-B9C715C570B1}"/>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F1AB5FFF-7FC3-1C4C-01F8-6508091A1BF7}"/>
              </a:ext>
            </a:extLst>
          </p:cNvPr>
          <p:cNvSpPr>
            <a:spLocks noGrp="1"/>
          </p:cNvSpPr>
          <p:nvPr>
            <p:ph type="body" idx="1"/>
          </p:nvPr>
        </p:nvSpPr>
        <p:spPr>
          <a:xfrm>
            <a:off x="5251450" y="1063626"/>
            <a:ext cx="3435350" cy="3140074"/>
          </a:xfrm>
        </p:spPr>
        <p:txBody>
          <a:bodyPr/>
          <a:lstStyle/>
          <a:p>
            <a:pPr marL="512064" indent="-283464">
              <a:lnSpc>
                <a:spcPct val="90000"/>
              </a:lnSpc>
              <a:buFont typeface="Arial" panose="020B0604020202020204" pitchFamily="34" charset="0"/>
              <a:buChar char="•"/>
            </a:pPr>
            <a:r>
              <a:rPr lang="en-US" sz="2000" dirty="0"/>
              <a:t>Set day (days)</a:t>
            </a:r>
          </a:p>
          <a:p>
            <a:pPr marL="512064" indent="-283464">
              <a:lnSpc>
                <a:spcPct val="90000"/>
              </a:lnSpc>
              <a:buFont typeface="Arial" panose="020B0604020202020204" pitchFamily="34" charset="0"/>
              <a:buChar char="•"/>
            </a:pPr>
            <a:r>
              <a:rPr lang="en-US" sz="2000" dirty="0"/>
              <a:t>SAVE THEM</a:t>
            </a:r>
          </a:p>
          <a:p>
            <a:pPr marL="969264" lvl="1" indent="-283464">
              <a:lnSpc>
                <a:spcPct val="90000"/>
              </a:lnSpc>
              <a:buFont typeface="Arial" panose="020B0604020202020204" pitchFamily="34" charset="0"/>
              <a:buChar char="•"/>
            </a:pPr>
            <a:r>
              <a:rPr lang="en-US" sz="1800" dirty="0"/>
              <a:t>Avoid dates/holidays</a:t>
            </a:r>
          </a:p>
          <a:p>
            <a:pPr marL="512064" indent="-283464">
              <a:lnSpc>
                <a:spcPct val="90000"/>
              </a:lnSpc>
              <a:buFont typeface="Arial" panose="020B0604020202020204" pitchFamily="34" charset="0"/>
              <a:buChar char="•"/>
            </a:pPr>
            <a:r>
              <a:rPr lang="en-US" sz="2000" dirty="0"/>
              <a:t>Have a flow</a:t>
            </a:r>
          </a:p>
          <a:p>
            <a:pPr marL="969264" lvl="1" indent="-283464">
              <a:lnSpc>
                <a:spcPct val="90000"/>
              </a:lnSpc>
              <a:buFont typeface="Arial" panose="020B0604020202020204" pitchFamily="34" charset="0"/>
              <a:buChar char="•"/>
            </a:pPr>
            <a:r>
              <a:rPr lang="en-US" sz="1800" dirty="0"/>
              <a:t>Opener</a:t>
            </a:r>
          </a:p>
          <a:p>
            <a:pPr marL="969264" lvl="1" indent="-283464">
              <a:lnSpc>
                <a:spcPct val="90000"/>
              </a:lnSpc>
              <a:buFont typeface="Arial" panose="020B0604020202020204" pitchFamily="34" charset="0"/>
              <a:buChar char="•"/>
            </a:pPr>
            <a:r>
              <a:rPr lang="en-US" sz="1800" dirty="0"/>
              <a:t>Reminder</a:t>
            </a:r>
          </a:p>
        </p:txBody>
      </p:sp>
    </p:spTree>
    <p:extLst>
      <p:ext uri="{BB962C8B-B14F-4D97-AF65-F5344CB8AC3E}">
        <p14:creationId xmlns:p14="http://schemas.microsoft.com/office/powerpoint/2010/main" val="421940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AD605-3758-BE31-5C32-2AE5F2E39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8158D-C5A9-54FE-2EC0-E968CC71EDBD}"/>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610C1B60-31D8-048B-52D3-303241CE9A54}"/>
              </a:ext>
            </a:extLst>
          </p:cNvPr>
          <p:cNvSpPr>
            <a:spLocks noGrp="1"/>
          </p:cNvSpPr>
          <p:nvPr>
            <p:ph type="body" idx="1"/>
          </p:nvPr>
        </p:nvSpPr>
        <p:spPr>
          <a:xfrm>
            <a:off x="5251450" y="1063626"/>
            <a:ext cx="3435350" cy="3140074"/>
          </a:xfrm>
        </p:spPr>
        <p:txBody>
          <a:bodyPr/>
          <a:lstStyle/>
          <a:p>
            <a:pPr marL="512064" indent="-283464">
              <a:lnSpc>
                <a:spcPct val="90000"/>
              </a:lnSpc>
              <a:buFont typeface="Arial" panose="020B0604020202020204" pitchFamily="34" charset="0"/>
              <a:buChar char="•"/>
            </a:pPr>
            <a:r>
              <a:rPr lang="en-US" sz="2000" dirty="0"/>
              <a:t>Set day (days)</a:t>
            </a:r>
          </a:p>
          <a:p>
            <a:pPr marL="512064" indent="-283464">
              <a:lnSpc>
                <a:spcPct val="90000"/>
              </a:lnSpc>
              <a:buFont typeface="Arial" panose="020B0604020202020204" pitchFamily="34" charset="0"/>
              <a:buChar char="•"/>
            </a:pPr>
            <a:r>
              <a:rPr lang="en-US" sz="2000" dirty="0"/>
              <a:t>SAVE THEM</a:t>
            </a:r>
          </a:p>
          <a:p>
            <a:pPr marL="969264" lvl="1" indent="-283464">
              <a:lnSpc>
                <a:spcPct val="90000"/>
              </a:lnSpc>
              <a:buFont typeface="Arial" panose="020B0604020202020204" pitchFamily="34" charset="0"/>
              <a:buChar char="•"/>
            </a:pPr>
            <a:r>
              <a:rPr lang="en-US" sz="1800" dirty="0"/>
              <a:t>Avoid dates/holidays</a:t>
            </a:r>
          </a:p>
          <a:p>
            <a:pPr marL="512064" indent="-283464">
              <a:lnSpc>
                <a:spcPct val="90000"/>
              </a:lnSpc>
              <a:buFont typeface="Arial" panose="020B0604020202020204" pitchFamily="34" charset="0"/>
              <a:buChar char="•"/>
            </a:pPr>
            <a:r>
              <a:rPr lang="en-US" sz="2000" dirty="0"/>
              <a:t>Have a flow</a:t>
            </a:r>
          </a:p>
          <a:p>
            <a:pPr marL="969264" lvl="1" indent="-283464">
              <a:lnSpc>
                <a:spcPct val="90000"/>
              </a:lnSpc>
              <a:buFont typeface="Arial" panose="020B0604020202020204" pitchFamily="34" charset="0"/>
              <a:buChar char="•"/>
            </a:pPr>
            <a:r>
              <a:rPr lang="en-US" sz="1800" dirty="0"/>
              <a:t>Opener</a:t>
            </a:r>
          </a:p>
          <a:p>
            <a:pPr marL="969264" lvl="1" indent="-283464">
              <a:lnSpc>
                <a:spcPct val="90000"/>
              </a:lnSpc>
              <a:buFont typeface="Arial" panose="020B0604020202020204" pitchFamily="34" charset="0"/>
              <a:buChar char="•"/>
            </a:pPr>
            <a:r>
              <a:rPr lang="en-US" sz="1800" dirty="0"/>
              <a:t>Reminder</a:t>
            </a:r>
          </a:p>
          <a:p>
            <a:pPr marL="969264" lvl="1" indent="-283464">
              <a:lnSpc>
                <a:spcPct val="90000"/>
              </a:lnSpc>
              <a:buFont typeface="Arial" panose="020B0604020202020204" pitchFamily="34" charset="0"/>
              <a:buChar char="•"/>
            </a:pPr>
            <a:r>
              <a:rPr lang="en-US" sz="1800" dirty="0"/>
              <a:t>Content</a:t>
            </a:r>
          </a:p>
        </p:txBody>
      </p:sp>
      <p:pic>
        <p:nvPicPr>
          <p:cNvPr id="16" name="Picture 15">
            <a:extLst>
              <a:ext uri="{FF2B5EF4-FFF2-40B4-BE49-F238E27FC236}">
                <a16:creationId xmlns:a16="http://schemas.microsoft.com/office/drawing/2014/main" id="{D1AB487C-57DC-E232-C0ED-816B82C663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4950" y="1063625"/>
            <a:ext cx="5238750" cy="1366630"/>
          </a:xfrm>
          <a:prstGeom prst="rect">
            <a:avLst/>
          </a:prstGeom>
        </p:spPr>
      </p:pic>
      <p:pic>
        <p:nvPicPr>
          <p:cNvPr id="18" name="Picture 17">
            <a:extLst>
              <a:ext uri="{FF2B5EF4-FFF2-40B4-BE49-F238E27FC236}">
                <a16:creationId xmlns:a16="http://schemas.microsoft.com/office/drawing/2014/main" id="{366A15AE-B71B-FFF2-AC2F-B5C961C50B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7800" y="2019617"/>
            <a:ext cx="5505450" cy="2222872"/>
          </a:xfrm>
          <a:prstGeom prst="rect">
            <a:avLst/>
          </a:prstGeom>
        </p:spPr>
      </p:pic>
    </p:spTree>
    <p:extLst>
      <p:ext uri="{BB962C8B-B14F-4D97-AF65-F5344CB8AC3E}">
        <p14:creationId xmlns:p14="http://schemas.microsoft.com/office/powerpoint/2010/main" val="219765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049F-D715-B937-BB93-2BE754027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B85C1-6A81-E10D-C412-2BBE8B7C59F3}"/>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512584A5-2DE2-FE44-0A80-6A8D15FCE119}"/>
              </a:ext>
            </a:extLst>
          </p:cNvPr>
          <p:cNvSpPr>
            <a:spLocks noGrp="1"/>
          </p:cNvSpPr>
          <p:nvPr>
            <p:ph type="body" idx="1"/>
          </p:nvPr>
        </p:nvSpPr>
        <p:spPr>
          <a:xfrm>
            <a:off x="5251450" y="1063626"/>
            <a:ext cx="3435350" cy="3140074"/>
          </a:xfrm>
        </p:spPr>
        <p:txBody>
          <a:bodyPr/>
          <a:lstStyle/>
          <a:p>
            <a:pPr marL="512064" indent="-283464">
              <a:lnSpc>
                <a:spcPct val="90000"/>
              </a:lnSpc>
              <a:buFont typeface="Arial" panose="020B0604020202020204" pitchFamily="34" charset="0"/>
              <a:buChar char="•"/>
            </a:pPr>
            <a:r>
              <a:rPr lang="en-US" sz="2000" dirty="0"/>
              <a:t>Set day (days)</a:t>
            </a:r>
          </a:p>
          <a:p>
            <a:pPr marL="512064" indent="-283464">
              <a:lnSpc>
                <a:spcPct val="90000"/>
              </a:lnSpc>
              <a:buFont typeface="Arial" panose="020B0604020202020204" pitchFamily="34" charset="0"/>
              <a:buChar char="•"/>
            </a:pPr>
            <a:r>
              <a:rPr lang="en-US" sz="2000" dirty="0"/>
              <a:t>SAVE THEM</a:t>
            </a:r>
          </a:p>
          <a:p>
            <a:pPr marL="969264" lvl="1" indent="-283464">
              <a:lnSpc>
                <a:spcPct val="90000"/>
              </a:lnSpc>
              <a:buFont typeface="Arial" panose="020B0604020202020204" pitchFamily="34" charset="0"/>
              <a:buChar char="•"/>
            </a:pPr>
            <a:r>
              <a:rPr lang="en-US" sz="1800" dirty="0"/>
              <a:t>Avoid dates/holidays</a:t>
            </a:r>
          </a:p>
          <a:p>
            <a:pPr marL="512064" indent="-283464">
              <a:lnSpc>
                <a:spcPct val="90000"/>
              </a:lnSpc>
              <a:buFont typeface="Arial" panose="020B0604020202020204" pitchFamily="34" charset="0"/>
              <a:buChar char="•"/>
            </a:pPr>
            <a:r>
              <a:rPr lang="en-US" sz="2000" dirty="0"/>
              <a:t>Have a flow</a:t>
            </a:r>
          </a:p>
          <a:p>
            <a:pPr marL="969264" lvl="1" indent="-283464">
              <a:lnSpc>
                <a:spcPct val="90000"/>
              </a:lnSpc>
              <a:buFont typeface="Arial" panose="020B0604020202020204" pitchFamily="34" charset="0"/>
              <a:buChar char="•"/>
            </a:pPr>
            <a:r>
              <a:rPr lang="en-US" sz="1800" dirty="0"/>
              <a:t>Opener</a:t>
            </a:r>
          </a:p>
          <a:p>
            <a:pPr marL="969264" lvl="1" indent="-283464">
              <a:lnSpc>
                <a:spcPct val="90000"/>
              </a:lnSpc>
              <a:buFont typeface="Arial" panose="020B0604020202020204" pitchFamily="34" charset="0"/>
              <a:buChar char="•"/>
            </a:pPr>
            <a:r>
              <a:rPr lang="en-US" sz="1800" dirty="0"/>
              <a:t>Reminder</a:t>
            </a:r>
          </a:p>
          <a:p>
            <a:pPr marL="969264" lvl="1" indent="-283464">
              <a:lnSpc>
                <a:spcPct val="90000"/>
              </a:lnSpc>
              <a:buFont typeface="Arial" panose="020B0604020202020204" pitchFamily="34" charset="0"/>
              <a:buChar char="•"/>
            </a:pPr>
            <a:r>
              <a:rPr lang="en-US" sz="1800" dirty="0"/>
              <a:t>Content</a:t>
            </a:r>
          </a:p>
          <a:p>
            <a:pPr marL="969264" lvl="1" indent="-283464">
              <a:lnSpc>
                <a:spcPct val="90000"/>
              </a:lnSpc>
              <a:buFont typeface="Arial" panose="020B0604020202020204" pitchFamily="34" charset="0"/>
              <a:buChar char="•"/>
            </a:pPr>
            <a:r>
              <a:rPr lang="en-US" sz="1800" dirty="0"/>
              <a:t>Issues</a:t>
            </a:r>
          </a:p>
          <a:p>
            <a:pPr marL="969264" lvl="1" indent="-283464">
              <a:lnSpc>
                <a:spcPct val="90000"/>
              </a:lnSpc>
              <a:buFont typeface="Arial" panose="020B0604020202020204" pitchFamily="34" charset="0"/>
              <a:buChar char="•"/>
            </a:pPr>
            <a:r>
              <a:rPr lang="en-US" sz="1800" dirty="0"/>
              <a:t>Closing</a:t>
            </a:r>
          </a:p>
          <a:p>
            <a:pPr marL="685800" lvl="1" indent="0">
              <a:lnSpc>
                <a:spcPct val="90000"/>
              </a:lnSpc>
              <a:buNone/>
            </a:pPr>
            <a:endParaRPr lang="en-US" sz="1800" dirty="0"/>
          </a:p>
        </p:txBody>
      </p:sp>
      <p:pic>
        <p:nvPicPr>
          <p:cNvPr id="15" name="Picture 14">
            <a:extLst>
              <a:ext uri="{FF2B5EF4-FFF2-40B4-BE49-F238E27FC236}">
                <a16:creationId xmlns:a16="http://schemas.microsoft.com/office/drawing/2014/main" id="{860966F0-C6EB-9FF5-0943-9450BFBB57E7}"/>
              </a:ext>
              <a:ext uri="{C183D7F6-B498-43B3-948B-1728B52AA6E4}">
                <adec:decorative xmlns:adec="http://schemas.microsoft.com/office/drawing/2017/decorative" val="1"/>
              </a:ext>
            </a:extLst>
          </p:cNvPr>
          <p:cNvPicPr>
            <a:picLocks noChangeAspect="1"/>
          </p:cNvPicPr>
          <p:nvPr/>
        </p:nvPicPr>
        <p:blipFill>
          <a:blip r:embed="rId3"/>
          <a:srcRect r="16373"/>
          <a:stretch>
            <a:fillRect/>
          </a:stretch>
        </p:blipFill>
        <p:spPr>
          <a:xfrm>
            <a:off x="82550" y="1512899"/>
            <a:ext cx="5416550" cy="1391543"/>
          </a:xfrm>
          <a:prstGeom prst="rect">
            <a:avLst/>
          </a:prstGeom>
        </p:spPr>
      </p:pic>
    </p:spTree>
    <p:extLst>
      <p:ext uri="{BB962C8B-B14F-4D97-AF65-F5344CB8AC3E}">
        <p14:creationId xmlns:p14="http://schemas.microsoft.com/office/powerpoint/2010/main" val="128341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CFB48-C836-26B4-AC6C-AD804512E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BC821-8D82-286B-B342-EF955F0DA67E}"/>
              </a:ext>
            </a:extLst>
          </p:cNvPr>
          <p:cNvSpPr>
            <a:spLocks noGrp="1"/>
          </p:cNvSpPr>
          <p:nvPr>
            <p:ph type="title"/>
          </p:nvPr>
        </p:nvSpPr>
        <p:spPr/>
        <p:txBody>
          <a:bodyPr/>
          <a:lstStyle/>
          <a:p>
            <a:r>
              <a:rPr lang="en-US" sz="3600" dirty="0"/>
              <a:t>Announcement Communication Plan</a:t>
            </a:r>
          </a:p>
        </p:txBody>
      </p:sp>
      <p:sp>
        <p:nvSpPr>
          <p:cNvPr id="7" name="Text Placeholder 6">
            <a:extLst>
              <a:ext uri="{FF2B5EF4-FFF2-40B4-BE49-F238E27FC236}">
                <a16:creationId xmlns:a16="http://schemas.microsoft.com/office/drawing/2014/main" id="{FCCFA02E-C0B6-FF18-F566-4F38940C1E4F}"/>
              </a:ext>
            </a:extLst>
          </p:cNvPr>
          <p:cNvSpPr>
            <a:spLocks noGrp="1"/>
          </p:cNvSpPr>
          <p:nvPr>
            <p:ph type="body" idx="1"/>
          </p:nvPr>
        </p:nvSpPr>
        <p:spPr>
          <a:xfrm>
            <a:off x="5251450" y="3581400"/>
            <a:ext cx="3435350" cy="622300"/>
          </a:xfrm>
        </p:spPr>
        <p:txBody>
          <a:bodyPr/>
          <a:lstStyle/>
          <a:p>
            <a:pPr marL="512064" indent="-283464">
              <a:lnSpc>
                <a:spcPct val="90000"/>
              </a:lnSpc>
              <a:buFont typeface="Arial" panose="020B0604020202020204" pitchFamily="34" charset="0"/>
              <a:buChar char="•"/>
            </a:pPr>
            <a:r>
              <a:rPr lang="en-US" sz="2200" dirty="0"/>
              <a:t>Conversational(ish)</a:t>
            </a:r>
          </a:p>
          <a:p>
            <a:pPr marL="685800" lvl="1" indent="0">
              <a:lnSpc>
                <a:spcPct val="90000"/>
              </a:lnSpc>
              <a:buNone/>
            </a:pPr>
            <a:endParaRPr lang="en-US" sz="1800" dirty="0"/>
          </a:p>
        </p:txBody>
      </p:sp>
      <p:pic>
        <p:nvPicPr>
          <p:cNvPr id="4" name="Picture 3">
            <a:extLst>
              <a:ext uri="{FF2B5EF4-FFF2-40B4-BE49-F238E27FC236}">
                <a16:creationId xmlns:a16="http://schemas.microsoft.com/office/drawing/2014/main" id="{7FCA742F-9B96-AB84-AC6F-FA8DFBAB28C5}"/>
              </a:ext>
              <a:ext uri="{C183D7F6-B498-43B3-948B-1728B52AA6E4}">
                <adec:decorative xmlns:adec="http://schemas.microsoft.com/office/drawing/2017/decorative" val="1"/>
              </a:ext>
            </a:extLst>
          </p:cNvPr>
          <p:cNvPicPr>
            <a:picLocks noChangeAspect="1"/>
          </p:cNvPicPr>
          <p:nvPr/>
        </p:nvPicPr>
        <p:blipFill>
          <a:blip r:embed="rId3"/>
          <a:srcRect b="7537"/>
          <a:stretch>
            <a:fillRect/>
          </a:stretch>
        </p:blipFill>
        <p:spPr>
          <a:xfrm>
            <a:off x="0" y="1651768"/>
            <a:ext cx="9144000" cy="1548632"/>
          </a:xfrm>
          <a:prstGeom prst="rect">
            <a:avLst/>
          </a:prstGeom>
        </p:spPr>
      </p:pic>
    </p:spTree>
    <p:extLst>
      <p:ext uri="{BB962C8B-B14F-4D97-AF65-F5344CB8AC3E}">
        <p14:creationId xmlns:p14="http://schemas.microsoft.com/office/powerpoint/2010/main" val="42494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8D2-468B-3092-F2D2-8519C0CD5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6EF3B-07F7-61E4-B2F7-448D9E753EAD}"/>
              </a:ext>
            </a:extLst>
          </p:cNvPr>
          <p:cNvSpPr>
            <a:spLocks noGrp="1"/>
          </p:cNvSpPr>
          <p:nvPr>
            <p:ph type="title"/>
          </p:nvPr>
        </p:nvSpPr>
        <p:spPr>
          <a:xfrm>
            <a:off x="490889" y="269507"/>
            <a:ext cx="8393230" cy="721093"/>
          </a:xfrm>
        </p:spPr>
        <p:txBody>
          <a:bodyPr vert="horz"/>
          <a:lstStyle/>
          <a:p>
            <a:r>
              <a:rPr lang="en-US" dirty="0"/>
              <a:t>Announcements Check</a:t>
            </a:r>
          </a:p>
        </p:txBody>
      </p:sp>
      <p:graphicFrame>
        <p:nvGraphicFramePr>
          <p:cNvPr id="4" name="Diagram 3">
            <a:extLst>
              <a:ext uri="{FF2B5EF4-FFF2-40B4-BE49-F238E27FC236}">
                <a16:creationId xmlns:a16="http://schemas.microsoft.com/office/drawing/2014/main" id="{E3E9D581-D72E-6D24-E71F-388C3B4D90D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964677"/>
              </p:ext>
            </p:extLst>
          </p:nvPr>
        </p:nvGraphicFramePr>
        <p:xfrm>
          <a:off x="490888" y="1070303"/>
          <a:ext cx="8393230" cy="321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09083DFA-A817-46D5-1453-8E8EB0747B6A}"/>
              </a:ext>
              <a:ext uri="{C183D7F6-B498-43B3-948B-1728B52AA6E4}">
                <adec:decorative xmlns:adec="http://schemas.microsoft.com/office/drawing/2017/decorative" val="1"/>
              </a:ext>
            </a:extLst>
          </p:cNvPr>
          <p:cNvSpPr/>
          <p:nvPr/>
        </p:nvSpPr>
        <p:spPr>
          <a:xfrm>
            <a:off x="719668" y="2546351"/>
            <a:ext cx="2159000" cy="1101624"/>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C2D29CD5-CB63-81E3-21F2-A7E6AE8B14E2}"/>
              </a:ext>
              <a:ext uri="{C183D7F6-B498-43B3-948B-1728B52AA6E4}">
                <adec:decorative xmlns:adec="http://schemas.microsoft.com/office/drawing/2017/decorative" val="1"/>
              </a:ext>
            </a:extLst>
          </p:cNvPr>
          <p:cNvSpPr/>
          <p:nvPr/>
        </p:nvSpPr>
        <p:spPr>
          <a:xfrm>
            <a:off x="3608003" y="1998133"/>
            <a:ext cx="2159000" cy="2150533"/>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EAB6A69-7CE2-5760-171A-EA61239E8A38}"/>
              </a:ext>
              <a:ext uri="{C183D7F6-B498-43B3-948B-1728B52AA6E4}">
                <adec:decorative xmlns:adec="http://schemas.microsoft.com/office/drawing/2017/decorative" val="1"/>
              </a:ext>
            </a:extLst>
          </p:cNvPr>
          <p:cNvSpPr/>
          <p:nvPr/>
        </p:nvSpPr>
        <p:spPr>
          <a:xfrm>
            <a:off x="6432035" y="2868328"/>
            <a:ext cx="2159000" cy="1416703"/>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2D9EB815-7C9C-B63E-049D-BE6D33E6DF9C}"/>
              </a:ext>
              <a:ext uri="{C183D7F6-B498-43B3-948B-1728B52AA6E4}">
                <adec:decorative xmlns:adec="http://schemas.microsoft.com/office/drawing/2017/decorative" val="1"/>
              </a:ext>
            </a:extLst>
          </p:cNvPr>
          <p:cNvSpPr/>
          <p:nvPr/>
        </p:nvSpPr>
        <p:spPr>
          <a:xfrm>
            <a:off x="6497810" y="1919501"/>
            <a:ext cx="2159000" cy="438683"/>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76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8598-70D4-86F9-DE81-E4F765F1BCD9}"/>
              </a:ext>
            </a:extLst>
          </p:cNvPr>
          <p:cNvSpPr>
            <a:spLocks noGrp="1"/>
          </p:cNvSpPr>
          <p:nvPr>
            <p:ph type="title"/>
          </p:nvPr>
        </p:nvSpPr>
        <p:spPr/>
        <p:txBody>
          <a:bodyPr/>
          <a:lstStyle/>
          <a:p>
            <a:r>
              <a:rPr lang="en-US" dirty="0"/>
              <a:t>Think About It</a:t>
            </a:r>
          </a:p>
        </p:txBody>
      </p:sp>
      <p:sp>
        <p:nvSpPr>
          <p:cNvPr id="3" name="Text Placeholder 2">
            <a:extLst>
              <a:ext uri="{FF2B5EF4-FFF2-40B4-BE49-F238E27FC236}">
                <a16:creationId xmlns:a16="http://schemas.microsoft.com/office/drawing/2014/main" id="{0C66958B-36DB-86DE-3A89-694C9AE2882D}"/>
              </a:ext>
            </a:extLst>
          </p:cNvPr>
          <p:cNvSpPr>
            <a:spLocks noGrp="1"/>
          </p:cNvSpPr>
          <p:nvPr>
            <p:ph type="body" idx="1"/>
          </p:nvPr>
        </p:nvSpPr>
        <p:spPr>
          <a:xfrm>
            <a:off x="4350619" y="1063626"/>
            <a:ext cx="4620126" cy="3267328"/>
          </a:xfrm>
        </p:spPr>
        <p:txBody>
          <a:bodyPr/>
          <a:lstStyle/>
          <a:p>
            <a:pPr marL="228600" indent="0"/>
            <a:endParaRPr lang="en-US" dirty="0"/>
          </a:p>
          <a:p>
            <a:pPr marL="228600" indent="0"/>
            <a:r>
              <a:rPr lang="en-US" dirty="0"/>
              <a:t>What will you use to humanize your communications? </a:t>
            </a:r>
          </a:p>
          <a:p>
            <a:pPr marL="228600" indent="0"/>
            <a:endParaRPr lang="en-US" dirty="0"/>
          </a:p>
          <a:p>
            <a:pPr marL="228600" indent="0"/>
            <a:r>
              <a:rPr lang="en-US" dirty="0"/>
              <a:t>How many announcements do you think you will need?</a:t>
            </a:r>
          </a:p>
        </p:txBody>
      </p:sp>
      <p:pic>
        <p:nvPicPr>
          <p:cNvPr id="8194" name="Picture 2">
            <a:extLst>
              <a:ext uri="{FF2B5EF4-FFF2-40B4-BE49-F238E27FC236}">
                <a16:creationId xmlns:a16="http://schemas.microsoft.com/office/drawing/2014/main" id="{3C538582-E2DC-8099-719E-C9CB8DB61A81}"/>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2">
            <a:extLst>
              <a:ext uri="{28A0092B-C50C-407E-A947-70E740481C1C}">
                <a14:useLocalDpi xmlns:a14="http://schemas.microsoft.com/office/drawing/2010/main" val="0"/>
              </a:ext>
            </a:extLst>
          </a:blip>
          <a:srcRect t="2509" b="251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E62BFD-6FEC-DAC9-BE1B-5199D0AEF11C}"/>
              </a:ext>
            </a:extLst>
          </p:cNvPr>
          <p:cNvSpPr txBox="1"/>
          <p:nvPr/>
        </p:nvSpPr>
        <p:spPr>
          <a:xfrm>
            <a:off x="4732639" y="4616991"/>
            <a:ext cx="2953264" cy="307777"/>
          </a:xfrm>
          <a:prstGeom prst="rect">
            <a:avLst/>
          </a:prstGeom>
          <a:noFill/>
        </p:spPr>
        <p:txBody>
          <a:bodyPr wrap="square" rtlCol="0">
            <a:spAutoFit/>
          </a:bodyPr>
          <a:lstStyle/>
          <a:p>
            <a:pPr algn="r"/>
            <a:r>
              <a:rPr lang="en-US" b="1" dirty="0"/>
              <a:t>PollEv.com​/tonidimella967</a:t>
            </a:r>
            <a:endParaRPr lang="en-US" dirty="0"/>
          </a:p>
        </p:txBody>
      </p:sp>
      <p:pic>
        <p:nvPicPr>
          <p:cNvPr id="7" name="Picture 6" descr="QR code for polleverywhere">
            <a:extLst>
              <a:ext uri="{FF2B5EF4-FFF2-40B4-BE49-F238E27FC236}">
                <a16:creationId xmlns:a16="http://schemas.microsoft.com/office/drawing/2014/main" id="{3E7C72E3-8B96-6606-3078-3C834E66A72E}"/>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348141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83F7-96E4-EE28-954D-4E097D1FB1E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322F2C18-4968-257F-A8D2-C7D12CE9E961}"/>
              </a:ext>
              <a:ext uri="{C183D7F6-B498-43B3-948B-1728B52AA6E4}">
                <adec:decorative xmlns:adec="http://schemas.microsoft.com/office/drawing/2017/decorative" val="1"/>
              </a:ext>
            </a:extLst>
          </p:cNvPr>
          <p:cNvPicPr>
            <a:picLocks noChangeAspect="1"/>
          </p:cNvPicPr>
          <p:nvPr/>
        </p:nvPicPr>
        <p:blipFill>
          <a:blip r:embed="rId3">
            <a:alphaModFix amt="20000"/>
          </a:blip>
          <a:srcRect l="1554" t="16614" r="1" b="16720"/>
          <a:stretch>
            <a:fillRect/>
          </a:stretch>
        </p:blipFill>
        <p:spPr>
          <a:xfrm>
            <a:off x="0" y="1"/>
            <a:ext cx="9144000" cy="4648200"/>
          </a:xfrm>
          <a:prstGeom prst="rect">
            <a:avLst/>
          </a:prstGeom>
        </p:spPr>
      </p:pic>
      <p:sp>
        <p:nvSpPr>
          <p:cNvPr id="2" name="Title 1">
            <a:extLst>
              <a:ext uri="{FF2B5EF4-FFF2-40B4-BE49-F238E27FC236}">
                <a16:creationId xmlns:a16="http://schemas.microsoft.com/office/drawing/2014/main" id="{726B963A-0CED-1AF0-7597-2C0BEA424DC1}"/>
              </a:ext>
            </a:extLst>
          </p:cNvPr>
          <p:cNvSpPr>
            <a:spLocks noGrp="1"/>
          </p:cNvSpPr>
          <p:nvPr>
            <p:ph type="ctrTitle"/>
          </p:nvPr>
        </p:nvSpPr>
        <p:spPr/>
        <p:txBody>
          <a:bodyPr/>
          <a:lstStyle/>
          <a:p>
            <a:r>
              <a:rPr lang="en-US" b="1" dirty="0"/>
              <a:t>(Grading) Time Management</a:t>
            </a:r>
          </a:p>
        </p:txBody>
      </p:sp>
      <p:sp>
        <p:nvSpPr>
          <p:cNvPr id="3" name="Subtitle 2">
            <a:extLst>
              <a:ext uri="{FF2B5EF4-FFF2-40B4-BE49-F238E27FC236}">
                <a16:creationId xmlns:a16="http://schemas.microsoft.com/office/drawing/2014/main" id="{B4D8FE9B-0B11-4194-7A76-340F75B9C595}"/>
              </a:ext>
            </a:extLst>
          </p:cNvPr>
          <p:cNvSpPr>
            <a:spLocks noGrp="1"/>
          </p:cNvSpPr>
          <p:nvPr>
            <p:ph type="subTitle" idx="1"/>
          </p:nvPr>
        </p:nvSpPr>
        <p:spPr/>
        <p:txBody>
          <a:bodyPr/>
          <a:lstStyle/>
          <a:p>
            <a:r>
              <a:rPr lang="en-US" i="1" dirty="0">
                <a:ln>
                  <a:solidFill>
                    <a:schemeClr val="bg2">
                      <a:lumMod val="50000"/>
                    </a:schemeClr>
                  </a:solidFill>
                </a:ln>
              </a:rPr>
              <a:t>You can’t pour from an empty cup</a:t>
            </a:r>
          </a:p>
        </p:txBody>
      </p:sp>
      <p:pic>
        <p:nvPicPr>
          <p:cNvPr id="21" name="Picture 20">
            <a:extLst>
              <a:ext uri="{FF2B5EF4-FFF2-40B4-BE49-F238E27FC236}">
                <a16:creationId xmlns:a16="http://schemas.microsoft.com/office/drawing/2014/main" id="{7BA1C838-1172-9FDB-99AD-DE694B583A2A}"/>
              </a:ext>
              <a:ext uri="{C183D7F6-B498-43B3-948B-1728B52AA6E4}">
                <adec:decorative xmlns:adec="http://schemas.microsoft.com/office/drawing/2017/decorative" val="1"/>
              </a:ext>
            </a:extLst>
          </p:cNvPr>
          <p:cNvPicPr>
            <a:picLocks noChangeAspect="1"/>
          </p:cNvPicPr>
          <p:nvPr/>
        </p:nvPicPr>
        <p:blipFill>
          <a:blip r:embed="rId4">
            <a:alphaModFix amt="35000"/>
          </a:blip>
          <a:stretch>
            <a:fillRect/>
          </a:stretch>
        </p:blipFill>
        <p:spPr>
          <a:xfrm>
            <a:off x="2501440" y="-74484"/>
            <a:ext cx="6592220" cy="762106"/>
          </a:xfrm>
          <a:prstGeom prst="rect">
            <a:avLst/>
          </a:prstGeom>
        </p:spPr>
      </p:pic>
    </p:spTree>
    <p:extLst>
      <p:ext uri="{BB962C8B-B14F-4D97-AF65-F5344CB8AC3E}">
        <p14:creationId xmlns:p14="http://schemas.microsoft.com/office/powerpoint/2010/main" val="380248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21E8C-5B37-D8A1-FFAA-DB47ED5C6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13094-F670-A715-5F8C-0477011F3343}"/>
              </a:ext>
            </a:extLst>
          </p:cNvPr>
          <p:cNvSpPr>
            <a:spLocks noGrp="1"/>
          </p:cNvSpPr>
          <p:nvPr>
            <p:ph type="title"/>
          </p:nvPr>
        </p:nvSpPr>
        <p:spPr/>
        <p:txBody>
          <a:bodyPr/>
          <a:lstStyle/>
          <a:p>
            <a:r>
              <a:rPr lang="en-US" sz="3200" dirty="0"/>
              <a:t>How often are you manually grading?</a:t>
            </a:r>
          </a:p>
        </p:txBody>
      </p:sp>
      <p:sp>
        <p:nvSpPr>
          <p:cNvPr id="7" name="Text Placeholder 6">
            <a:extLst>
              <a:ext uri="{FF2B5EF4-FFF2-40B4-BE49-F238E27FC236}">
                <a16:creationId xmlns:a16="http://schemas.microsoft.com/office/drawing/2014/main" id="{05F6C8A4-8151-231F-879F-B88EFEAB419E}"/>
              </a:ext>
            </a:extLst>
          </p:cNvPr>
          <p:cNvSpPr>
            <a:spLocks noGrp="1"/>
          </p:cNvSpPr>
          <p:nvPr>
            <p:ph type="body" idx="1"/>
          </p:nvPr>
        </p:nvSpPr>
        <p:spPr/>
        <p:txBody>
          <a:bodyPr>
            <a:normAutofit/>
          </a:bodyPr>
          <a:lstStyle/>
          <a:p>
            <a:pPr marL="685800" indent="-457200">
              <a:buFont typeface="Arial" panose="020B0604020202020204" pitchFamily="34" charset="0"/>
              <a:buChar char="•"/>
            </a:pPr>
            <a:r>
              <a:rPr lang="en-US" dirty="0"/>
              <a:t>Weekly</a:t>
            </a:r>
          </a:p>
          <a:p>
            <a:pPr marL="685800" indent="-457200">
              <a:buFont typeface="Arial" panose="020B0604020202020204" pitchFamily="34" charset="0"/>
              <a:buChar char="•"/>
            </a:pPr>
            <a:r>
              <a:rPr lang="en-US" dirty="0"/>
              <a:t>Once a unit/module/chapter</a:t>
            </a:r>
          </a:p>
          <a:p>
            <a:pPr marL="685800" indent="-457200">
              <a:buFont typeface="Arial" panose="020B0604020202020204" pitchFamily="34" charset="0"/>
              <a:buChar char="•"/>
            </a:pPr>
            <a:r>
              <a:rPr lang="en-US" dirty="0"/>
              <a:t>Monthly</a:t>
            </a:r>
          </a:p>
          <a:p>
            <a:pPr marL="685800" indent="-457200">
              <a:buFont typeface="Arial" panose="020B0604020202020204" pitchFamily="34" charset="0"/>
              <a:buChar char="•"/>
            </a:pPr>
            <a:r>
              <a:rPr lang="en-US" dirty="0"/>
              <a:t>Once or Twice a semester</a:t>
            </a:r>
          </a:p>
          <a:p>
            <a:pPr marL="685800" indent="-457200">
              <a:buFont typeface="Arial" panose="020B0604020202020204" pitchFamily="34" charset="0"/>
              <a:buChar char="•"/>
            </a:pPr>
            <a:r>
              <a:rPr lang="en-US" dirty="0"/>
              <a:t>Never</a:t>
            </a:r>
          </a:p>
        </p:txBody>
      </p:sp>
      <p:sp>
        <p:nvSpPr>
          <p:cNvPr id="9" name="TextBox 8">
            <a:extLst>
              <a:ext uri="{FF2B5EF4-FFF2-40B4-BE49-F238E27FC236}">
                <a16:creationId xmlns:a16="http://schemas.microsoft.com/office/drawing/2014/main" id="{C4E4C2CD-B1FD-9D4D-E84B-316299BE3A6E}"/>
              </a:ext>
            </a:extLst>
          </p:cNvPr>
          <p:cNvSpPr txBox="1"/>
          <p:nvPr/>
        </p:nvSpPr>
        <p:spPr>
          <a:xfrm>
            <a:off x="4732639" y="4616991"/>
            <a:ext cx="2953264" cy="307777"/>
          </a:xfrm>
          <a:prstGeom prst="rect">
            <a:avLst/>
          </a:prstGeom>
          <a:noFill/>
        </p:spPr>
        <p:txBody>
          <a:bodyPr wrap="square" rtlCol="0">
            <a:spAutoFit/>
          </a:bodyPr>
          <a:lstStyle/>
          <a:p>
            <a:pPr algn="r"/>
            <a:r>
              <a:rPr lang="en-US" b="1" dirty="0"/>
              <a:t>PollEv.com​/tonidimella967</a:t>
            </a:r>
            <a:endParaRPr lang="en-US" dirty="0"/>
          </a:p>
        </p:txBody>
      </p:sp>
      <p:pic>
        <p:nvPicPr>
          <p:cNvPr id="8" name="Picture 7" descr="QR code for polleverywhere">
            <a:extLst>
              <a:ext uri="{FF2B5EF4-FFF2-40B4-BE49-F238E27FC236}">
                <a16:creationId xmlns:a16="http://schemas.microsoft.com/office/drawing/2014/main" id="{A5B4E18A-022F-763A-6490-0BB892BBB6E6}"/>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2776281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59BC-BB21-6C27-3B24-9DAB07AE7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AD016-1729-9C55-3492-84E5849FBE27}"/>
              </a:ext>
            </a:extLst>
          </p:cNvPr>
          <p:cNvSpPr>
            <a:spLocks noGrp="1"/>
          </p:cNvSpPr>
          <p:nvPr>
            <p:ph type="title"/>
          </p:nvPr>
        </p:nvSpPr>
        <p:spPr>
          <a:xfrm>
            <a:off x="482601" y="918464"/>
            <a:ext cx="3492500" cy="977900"/>
          </a:xfrm>
        </p:spPr>
        <p:txBody>
          <a:bodyPr wrap="square" anchor="ctr">
            <a:normAutofit/>
          </a:bodyPr>
          <a:lstStyle/>
          <a:p>
            <a:pPr>
              <a:lnSpc>
                <a:spcPct val="90000"/>
              </a:lnSpc>
            </a:pPr>
            <a:r>
              <a:rPr lang="en-US" sz="3200" dirty="0"/>
              <a:t>Staggered Grading</a:t>
            </a:r>
          </a:p>
        </p:txBody>
      </p:sp>
      <p:sp>
        <p:nvSpPr>
          <p:cNvPr id="3" name="Text Placeholder 2">
            <a:extLst>
              <a:ext uri="{FF2B5EF4-FFF2-40B4-BE49-F238E27FC236}">
                <a16:creationId xmlns:a16="http://schemas.microsoft.com/office/drawing/2014/main" id="{001B934A-3F21-1F42-5FEC-495FD3D19D44}"/>
              </a:ext>
            </a:extLst>
          </p:cNvPr>
          <p:cNvSpPr>
            <a:spLocks noGrp="1"/>
          </p:cNvSpPr>
          <p:nvPr>
            <p:ph sz="half" idx="1"/>
          </p:nvPr>
        </p:nvSpPr>
        <p:spPr>
          <a:xfrm>
            <a:off x="713965" y="2025650"/>
            <a:ext cx="3102386" cy="2300986"/>
          </a:xfrm>
        </p:spPr>
        <p:txBody>
          <a:bodyPr wrap="square" anchor="t">
            <a:normAutofit/>
          </a:bodyPr>
          <a:lstStyle/>
          <a:p>
            <a:pPr marL="400050" indent="-171450">
              <a:lnSpc>
                <a:spcPct val="90000"/>
              </a:lnSpc>
              <a:spcBef>
                <a:spcPts val="360"/>
              </a:spcBef>
              <a:buSzPts val="1800"/>
              <a:buFont typeface="Arial" panose="020B0604020202020204" pitchFamily="34" charset="0"/>
              <a:buChar char="•"/>
              <a:defRPr/>
            </a:pPr>
            <a:r>
              <a:rPr lang="en-US" sz="2000" dirty="0"/>
              <a:t>Variety of assignments</a:t>
            </a:r>
          </a:p>
          <a:p>
            <a:pPr marL="400050" indent="-171450">
              <a:lnSpc>
                <a:spcPct val="90000"/>
              </a:lnSpc>
              <a:spcBef>
                <a:spcPts val="360"/>
              </a:spcBef>
              <a:buSzPts val="1800"/>
              <a:buFont typeface="Arial" panose="020B0604020202020204" pitchFamily="34" charset="0"/>
              <a:buChar char="•"/>
              <a:defRPr/>
            </a:pPr>
            <a:r>
              <a:rPr lang="en-US" sz="2000" dirty="0"/>
              <a:t>Gives everyone a break or multiple attempts</a:t>
            </a:r>
          </a:p>
          <a:p>
            <a:pPr marL="400050" indent="-171450">
              <a:lnSpc>
                <a:spcPct val="90000"/>
              </a:lnSpc>
              <a:spcBef>
                <a:spcPts val="360"/>
              </a:spcBef>
              <a:buSzPts val="1800"/>
              <a:buFont typeface="Arial" panose="020B0604020202020204" pitchFamily="34" charset="0"/>
              <a:buChar char="•"/>
              <a:defRPr/>
            </a:pPr>
            <a:r>
              <a:rPr lang="en-US" sz="2000" dirty="0"/>
              <a:t>Different types of applications</a:t>
            </a:r>
          </a:p>
          <a:p>
            <a:pPr marL="400050" indent="-171450">
              <a:lnSpc>
                <a:spcPct val="90000"/>
              </a:lnSpc>
              <a:spcBef>
                <a:spcPts val="360"/>
              </a:spcBef>
              <a:buSzPts val="1800"/>
              <a:buFont typeface="Arial" panose="020B0604020202020204" pitchFamily="34" charset="0"/>
              <a:buChar char="•"/>
              <a:defRPr/>
            </a:pPr>
            <a:endParaRPr lang="en-US" sz="2000" dirty="0"/>
          </a:p>
          <a:p>
            <a:pPr marL="182880" indent="-182880">
              <a:lnSpc>
                <a:spcPct val="90000"/>
              </a:lnSpc>
            </a:pPr>
            <a:endParaRPr lang="en-US" sz="1300" dirty="0"/>
          </a:p>
          <a:p>
            <a:pPr marL="182880" indent="-182880">
              <a:lnSpc>
                <a:spcPct val="90000"/>
              </a:lnSpc>
            </a:pPr>
            <a:endParaRPr lang="en-US" sz="1300" dirty="0"/>
          </a:p>
        </p:txBody>
      </p:sp>
      <p:pic>
        <p:nvPicPr>
          <p:cNvPr id="14" name="Picture 13">
            <a:extLst>
              <a:ext uri="{FF2B5EF4-FFF2-40B4-BE49-F238E27FC236}">
                <a16:creationId xmlns:a16="http://schemas.microsoft.com/office/drawing/2014/main" id="{614E9392-1293-3977-A80F-04B12B5040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48987">
            <a:off x="3997285" y="317939"/>
            <a:ext cx="4163002" cy="3415421"/>
          </a:xfrm>
          <a:prstGeom prst="rect">
            <a:avLst/>
          </a:prstGeom>
        </p:spPr>
      </p:pic>
      <p:pic>
        <p:nvPicPr>
          <p:cNvPr id="17" name="Picture 16">
            <a:extLst>
              <a:ext uri="{FF2B5EF4-FFF2-40B4-BE49-F238E27FC236}">
                <a16:creationId xmlns:a16="http://schemas.microsoft.com/office/drawing/2014/main" id="{D05E4EF5-F5DA-F476-ED32-C120FE8164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416815">
            <a:off x="4203884" y="3503441"/>
            <a:ext cx="3749804" cy="404998"/>
          </a:xfrm>
          <a:prstGeom prst="rect">
            <a:avLst/>
          </a:prstGeom>
        </p:spPr>
      </p:pic>
    </p:spTree>
    <p:extLst>
      <p:ext uri="{BB962C8B-B14F-4D97-AF65-F5344CB8AC3E}">
        <p14:creationId xmlns:p14="http://schemas.microsoft.com/office/powerpoint/2010/main" val="109797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E5D7D-4287-2355-3BC4-2F26D7C9B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08ACD-AF8E-DEB6-9FD5-F4F6ECCDB668}"/>
              </a:ext>
            </a:extLst>
          </p:cNvPr>
          <p:cNvSpPr>
            <a:spLocks noGrp="1"/>
          </p:cNvSpPr>
          <p:nvPr>
            <p:ph type="title"/>
          </p:nvPr>
        </p:nvSpPr>
        <p:spPr>
          <a:xfrm>
            <a:off x="457200" y="206375"/>
            <a:ext cx="8229600" cy="857250"/>
          </a:xfrm>
        </p:spPr>
        <p:txBody>
          <a:bodyPr wrap="square" anchor="ctr">
            <a:normAutofit/>
          </a:bodyPr>
          <a:lstStyle/>
          <a:p>
            <a:r>
              <a:rPr lang="en-US" dirty="0"/>
              <a:t>Feedback Plan</a:t>
            </a:r>
          </a:p>
        </p:txBody>
      </p:sp>
      <p:sp>
        <p:nvSpPr>
          <p:cNvPr id="7" name="Text Placeholder 6">
            <a:extLst>
              <a:ext uri="{FF2B5EF4-FFF2-40B4-BE49-F238E27FC236}">
                <a16:creationId xmlns:a16="http://schemas.microsoft.com/office/drawing/2014/main" id="{C3D03CAA-B75E-6CD7-C000-6ED95A6C7AD8}"/>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1700" dirty="0"/>
              <a:t>Partial manually graded assignments by adding one or two questions to a bigger assignment.</a:t>
            </a:r>
          </a:p>
          <a:p>
            <a:pPr marL="228600" indent="0">
              <a:lnSpc>
                <a:spcPct val="90000"/>
              </a:lnSpc>
            </a:pPr>
            <a:endParaRPr lang="en-US" sz="1700" dirty="0"/>
          </a:p>
        </p:txBody>
      </p:sp>
      <p:pic>
        <p:nvPicPr>
          <p:cNvPr id="4" name="Picture 3">
            <a:extLst>
              <a:ext uri="{FF2B5EF4-FFF2-40B4-BE49-F238E27FC236}">
                <a16:creationId xmlns:a16="http://schemas.microsoft.com/office/drawing/2014/main" id="{67AB35B1-E144-F49D-5E1E-4BC93B7EF5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4942" y="1063625"/>
            <a:ext cx="3309801" cy="3203575"/>
          </a:xfrm>
          <a:prstGeom prst="rect">
            <a:avLst/>
          </a:prstGeom>
          <a:noFill/>
          <a:ln>
            <a:noFill/>
          </a:ln>
        </p:spPr>
      </p:pic>
    </p:spTree>
    <p:extLst>
      <p:ext uri="{BB962C8B-B14F-4D97-AF65-F5344CB8AC3E}">
        <p14:creationId xmlns:p14="http://schemas.microsoft.com/office/powerpoint/2010/main" val="200348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BF0A1A6-F379-FCAA-359C-21FB9AF0023C}"/>
            </a:ext>
          </a:extLst>
        </p:cNvPr>
        <p:cNvGrpSpPr/>
        <p:nvPr/>
      </p:nvGrpSpPr>
      <p:grpSpPr>
        <a:xfrm>
          <a:off x="0" y="0"/>
          <a:ext cx="0" cy="0"/>
          <a:chOff x="0" y="0"/>
          <a:chExt cx="0" cy="0"/>
        </a:xfrm>
      </p:grpSpPr>
      <p:sp>
        <p:nvSpPr>
          <p:cNvPr id="88" name="Google Shape;88;p3">
            <a:extLst>
              <a:ext uri="{FF2B5EF4-FFF2-40B4-BE49-F238E27FC236}">
                <a16:creationId xmlns:a16="http://schemas.microsoft.com/office/drawing/2014/main" id="{10F79F12-BFDF-84CA-C188-3134FE6B784E}"/>
              </a:ext>
            </a:extLst>
          </p:cNvPr>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mn-lt"/>
              </a:rPr>
              <a:t>Learning Objectives</a:t>
            </a:r>
            <a:endParaRPr dirty="0">
              <a:latin typeface="+mn-lt"/>
            </a:endParaRPr>
          </a:p>
        </p:txBody>
      </p:sp>
      <p:sp>
        <p:nvSpPr>
          <p:cNvPr id="89" name="Google Shape;89;p3">
            <a:extLst>
              <a:ext uri="{FF2B5EF4-FFF2-40B4-BE49-F238E27FC236}">
                <a16:creationId xmlns:a16="http://schemas.microsoft.com/office/drawing/2014/main" id="{DA70B5D1-F633-AC43-D796-66FF29F9E318}"/>
              </a:ext>
            </a:extLst>
          </p:cNvPr>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rmAutofit fontScale="70000" lnSpcReduction="20000"/>
          </a:bodyPr>
          <a:lstStyle/>
          <a:p>
            <a:pPr marL="742950" indent="-514350">
              <a:lnSpc>
                <a:spcPct val="120000"/>
              </a:lnSpc>
              <a:buFont typeface="+mj-lt"/>
              <a:buAutoNum type="arabicPeriod"/>
            </a:pPr>
            <a:r>
              <a:rPr lang="en-US" dirty="0">
                <a:latin typeface="+mn-lt"/>
              </a:rPr>
              <a:t>Identify connections between RSI, the Community of Inquiry Framework, and the Quality Matters Standards.  </a:t>
            </a:r>
          </a:p>
          <a:p>
            <a:pPr marL="742950" indent="-514350">
              <a:lnSpc>
                <a:spcPct val="120000"/>
              </a:lnSpc>
              <a:buFont typeface="+mj-lt"/>
              <a:buAutoNum type="arabicPeriod"/>
            </a:pPr>
            <a:r>
              <a:rPr lang="en-US" dirty="0">
                <a:latin typeface="+mn-lt"/>
              </a:rPr>
              <a:t>Develop a communication plan that enhances instructor presence and supports student engagement.  </a:t>
            </a:r>
          </a:p>
          <a:p>
            <a:pPr marL="742950" indent="-514350">
              <a:lnSpc>
                <a:spcPct val="120000"/>
              </a:lnSpc>
              <a:buFont typeface="+mj-lt"/>
              <a:buAutoNum type="arabicPeriod"/>
            </a:pPr>
            <a:r>
              <a:rPr lang="en-US" dirty="0">
                <a:latin typeface="+mn-lt"/>
              </a:rPr>
              <a:t>Explore how formative discussion forums and staggered grading can increase learner-learner and faculty-learner interactions and reduce instructor workload.</a:t>
            </a:r>
          </a:p>
          <a:p>
            <a:pPr marL="0" lvl="0" indent="0" algn="l" rtl="0">
              <a:spcBef>
                <a:spcPts val="0"/>
              </a:spcBef>
              <a:spcAft>
                <a:spcPts val="0"/>
              </a:spcAft>
              <a:buClr>
                <a:schemeClr val="dk1"/>
              </a:buClr>
              <a:buSzPts val="3200"/>
              <a:buNone/>
            </a:pPr>
            <a:endParaRPr sz="2400" dirty="0">
              <a:latin typeface="+mn-lt"/>
            </a:endParaRPr>
          </a:p>
        </p:txBody>
      </p:sp>
    </p:spTree>
    <p:extLst>
      <p:ext uri="{BB962C8B-B14F-4D97-AF65-F5344CB8AC3E}">
        <p14:creationId xmlns:p14="http://schemas.microsoft.com/office/powerpoint/2010/main" val="92001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B258-4A53-AB8D-6AC2-762936A49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5F6B8-D79E-BE23-337F-0B5D92C5FD92}"/>
              </a:ext>
            </a:extLst>
          </p:cNvPr>
          <p:cNvSpPr>
            <a:spLocks noGrp="1"/>
          </p:cNvSpPr>
          <p:nvPr>
            <p:ph type="title"/>
          </p:nvPr>
        </p:nvSpPr>
        <p:spPr>
          <a:xfrm>
            <a:off x="457200" y="206375"/>
            <a:ext cx="8229600" cy="857250"/>
          </a:xfrm>
        </p:spPr>
        <p:txBody>
          <a:bodyPr wrap="square" anchor="ctr">
            <a:normAutofit/>
          </a:bodyPr>
          <a:lstStyle/>
          <a:p>
            <a:r>
              <a:rPr lang="en-US" dirty="0"/>
              <a:t>Feedback Plan</a:t>
            </a:r>
          </a:p>
        </p:txBody>
      </p:sp>
      <p:sp>
        <p:nvSpPr>
          <p:cNvPr id="7" name="Text Placeholder 6">
            <a:extLst>
              <a:ext uri="{FF2B5EF4-FFF2-40B4-BE49-F238E27FC236}">
                <a16:creationId xmlns:a16="http://schemas.microsoft.com/office/drawing/2014/main" id="{0BA1D944-E14C-AF27-C62D-CCBD3255E8AD}"/>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1700" dirty="0"/>
              <a:t>Partial manually graded assignments by adding one or two questions to a bigger assignment.</a:t>
            </a:r>
          </a:p>
          <a:p>
            <a:pPr marL="512064" indent="-283464">
              <a:lnSpc>
                <a:spcPct val="90000"/>
              </a:lnSpc>
              <a:buFont typeface="Arial" panose="020B0604020202020204" pitchFamily="34" charset="0"/>
              <a:buChar char="•"/>
            </a:pPr>
            <a:r>
              <a:rPr lang="en-US" sz="1700" dirty="0"/>
              <a:t>Review auto-graded assignments for low grades.</a:t>
            </a:r>
          </a:p>
          <a:p>
            <a:pPr marL="512064" indent="-283464">
              <a:lnSpc>
                <a:spcPct val="90000"/>
              </a:lnSpc>
              <a:buFont typeface="Arial" panose="020B0604020202020204" pitchFamily="34" charset="0"/>
              <a:buChar char="•"/>
            </a:pPr>
            <a:endParaRPr lang="en-US" sz="1700" dirty="0"/>
          </a:p>
        </p:txBody>
      </p:sp>
      <p:pic>
        <p:nvPicPr>
          <p:cNvPr id="5" name="Picture 4">
            <a:extLst>
              <a:ext uri="{FF2B5EF4-FFF2-40B4-BE49-F238E27FC236}">
                <a16:creationId xmlns:a16="http://schemas.microsoft.com/office/drawing/2014/main" id="{895518D2-6939-BEC8-28D6-E2F9760463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1525" y="1409700"/>
            <a:ext cx="4445175" cy="1689167"/>
          </a:xfrm>
          <a:prstGeom prst="rect">
            <a:avLst/>
          </a:prstGeom>
          <a:noFill/>
          <a:ln>
            <a:noFill/>
          </a:ln>
        </p:spPr>
      </p:pic>
    </p:spTree>
    <p:extLst>
      <p:ext uri="{BB962C8B-B14F-4D97-AF65-F5344CB8AC3E}">
        <p14:creationId xmlns:p14="http://schemas.microsoft.com/office/powerpoint/2010/main" val="4103998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988AA-0896-8E21-8498-A78826FEF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F6D64-8F91-06BA-B6A7-8CDE8505A64A}"/>
              </a:ext>
            </a:extLst>
          </p:cNvPr>
          <p:cNvSpPr>
            <a:spLocks noGrp="1"/>
          </p:cNvSpPr>
          <p:nvPr>
            <p:ph type="title"/>
          </p:nvPr>
        </p:nvSpPr>
        <p:spPr>
          <a:xfrm>
            <a:off x="457200" y="206375"/>
            <a:ext cx="8229600" cy="857250"/>
          </a:xfrm>
        </p:spPr>
        <p:txBody>
          <a:bodyPr wrap="square" anchor="ctr">
            <a:normAutofit/>
          </a:bodyPr>
          <a:lstStyle/>
          <a:p>
            <a:r>
              <a:rPr lang="en-US" dirty="0"/>
              <a:t>Feedback Plan</a:t>
            </a:r>
          </a:p>
        </p:txBody>
      </p:sp>
      <p:sp>
        <p:nvSpPr>
          <p:cNvPr id="7" name="Text Placeholder 6">
            <a:extLst>
              <a:ext uri="{FF2B5EF4-FFF2-40B4-BE49-F238E27FC236}">
                <a16:creationId xmlns:a16="http://schemas.microsoft.com/office/drawing/2014/main" id="{9ED34D97-CF0E-454A-73AE-7F6D2EB9556C}"/>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1700" dirty="0"/>
              <a:t>Partial manually graded assignments by adding one or two questions to a bigger assignment.</a:t>
            </a:r>
          </a:p>
          <a:p>
            <a:pPr marL="512064" indent="-283464">
              <a:lnSpc>
                <a:spcPct val="90000"/>
              </a:lnSpc>
              <a:buFont typeface="Arial" panose="020B0604020202020204" pitchFamily="34" charset="0"/>
              <a:buChar char="•"/>
            </a:pPr>
            <a:r>
              <a:rPr lang="en-US" sz="1700" dirty="0"/>
              <a:t>Review auto-graded assignments for low grades.</a:t>
            </a:r>
          </a:p>
          <a:p>
            <a:pPr marL="512064" indent="-283464">
              <a:lnSpc>
                <a:spcPct val="90000"/>
              </a:lnSpc>
              <a:buFont typeface="Arial" panose="020B0604020202020204" pitchFamily="34" charset="0"/>
              <a:buChar char="•"/>
            </a:pPr>
            <a:r>
              <a:rPr lang="en-US" sz="1700" dirty="0"/>
              <a:t>Well-timed manual graded assignments. Make sure to look at all your classes!</a:t>
            </a:r>
          </a:p>
          <a:p>
            <a:pPr marL="228600" indent="0">
              <a:lnSpc>
                <a:spcPct val="90000"/>
              </a:lnSpc>
            </a:pPr>
            <a:endParaRPr lang="en-US" sz="1700" dirty="0"/>
          </a:p>
        </p:txBody>
      </p:sp>
      <p:pic>
        <p:nvPicPr>
          <p:cNvPr id="9" name="Picture 8">
            <a:extLst>
              <a:ext uri="{FF2B5EF4-FFF2-40B4-BE49-F238E27FC236}">
                <a16:creationId xmlns:a16="http://schemas.microsoft.com/office/drawing/2014/main" id="{E7DF43AD-02B6-1D95-3FEF-56E717C10B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679" y="1180066"/>
            <a:ext cx="4549617" cy="2161067"/>
          </a:xfrm>
          <a:prstGeom prst="rect">
            <a:avLst/>
          </a:prstGeom>
          <a:noFill/>
          <a:ln>
            <a:noFill/>
          </a:ln>
        </p:spPr>
      </p:pic>
    </p:spTree>
    <p:extLst>
      <p:ext uri="{BB962C8B-B14F-4D97-AF65-F5344CB8AC3E}">
        <p14:creationId xmlns:p14="http://schemas.microsoft.com/office/powerpoint/2010/main" val="1716139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CC32-6254-E02C-1098-6BD12141A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FC8EF-373F-59BD-A34B-2064C901F78D}"/>
              </a:ext>
            </a:extLst>
          </p:cNvPr>
          <p:cNvSpPr>
            <a:spLocks noGrp="1"/>
          </p:cNvSpPr>
          <p:nvPr>
            <p:ph type="title"/>
          </p:nvPr>
        </p:nvSpPr>
        <p:spPr>
          <a:xfrm>
            <a:off x="457200" y="206375"/>
            <a:ext cx="8229600" cy="857250"/>
          </a:xfrm>
        </p:spPr>
        <p:txBody>
          <a:bodyPr wrap="square" anchor="ctr">
            <a:normAutofit/>
          </a:bodyPr>
          <a:lstStyle/>
          <a:p>
            <a:r>
              <a:rPr lang="en-US" dirty="0"/>
              <a:t>Feedback Plan</a:t>
            </a:r>
          </a:p>
        </p:txBody>
      </p:sp>
      <p:sp>
        <p:nvSpPr>
          <p:cNvPr id="7" name="Text Placeholder 6">
            <a:extLst>
              <a:ext uri="{FF2B5EF4-FFF2-40B4-BE49-F238E27FC236}">
                <a16:creationId xmlns:a16="http://schemas.microsoft.com/office/drawing/2014/main" id="{B4CA2917-9B66-07B5-7EEA-C70C4726451B}"/>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1700" dirty="0"/>
              <a:t>Partial manually graded assignments by adding one or two questions to a bigger assignment.</a:t>
            </a:r>
          </a:p>
          <a:p>
            <a:pPr marL="512064" indent="-283464">
              <a:lnSpc>
                <a:spcPct val="90000"/>
              </a:lnSpc>
              <a:buFont typeface="Arial" panose="020B0604020202020204" pitchFamily="34" charset="0"/>
              <a:buChar char="•"/>
            </a:pPr>
            <a:r>
              <a:rPr lang="en-US" sz="1700" dirty="0"/>
              <a:t>Review auto-graded assignments for low grades.</a:t>
            </a:r>
          </a:p>
          <a:p>
            <a:pPr marL="512064" indent="-283464">
              <a:lnSpc>
                <a:spcPct val="90000"/>
              </a:lnSpc>
              <a:buFont typeface="Arial" panose="020B0604020202020204" pitchFamily="34" charset="0"/>
              <a:buChar char="•"/>
            </a:pPr>
            <a:r>
              <a:rPr lang="en-US" sz="1700" dirty="0"/>
              <a:t>Well-timed manual graded assignments. Make sure to look at all your classes!</a:t>
            </a:r>
          </a:p>
          <a:p>
            <a:pPr marL="512064" indent="-283464">
              <a:lnSpc>
                <a:spcPct val="90000"/>
              </a:lnSpc>
              <a:buFont typeface="Arial" panose="020B0604020202020204" pitchFamily="34" charset="0"/>
              <a:buChar char="•"/>
            </a:pPr>
            <a:r>
              <a:rPr lang="en-US" sz="1700" dirty="0"/>
              <a:t>“Pre”grading by adding feedback to quiz-style assignments.</a:t>
            </a:r>
          </a:p>
          <a:p>
            <a:pPr marL="512064" indent="-283464">
              <a:lnSpc>
                <a:spcPct val="90000"/>
              </a:lnSpc>
              <a:buFont typeface="Arial" panose="020B0604020202020204" pitchFamily="34" charset="0"/>
              <a:buChar char="•"/>
            </a:pPr>
            <a:endParaRPr lang="en-US" sz="1700" dirty="0"/>
          </a:p>
        </p:txBody>
      </p:sp>
      <p:pic>
        <p:nvPicPr>
          <p:cNvPr id="4" name="Picture 3">
            <a:extLst>
              <a:ext uri="{FF2B5EF4-FFF2-40B4-BE49-F238E27FC236}">
                <a16:creationId xmlns:a16="http://schemas.microsoft.com/office/drawing/2014/main" id="{A384450A-36DE-4E1B-9512-D0557C202CC3}"/>
              </a:ext>
              <a:ext uri="{C183D7F6-B498-43B3-948B-1728B52AA6E4}">
                <adec:decorative xmlns:adec="http://schemas.microsoft.com/office/drawing/2017/decorative" val="1"/>
              </a:ext>
            </a:extLst>
          </p:cNvPr>
          <p:cNvPicPr>
            <a:picLocks noChangeAspect="1"/>
          </p:cNvPicPr>
          <p:nvPr/>
        </p:nvPicPr>
        <p:blipFill>
          <a:blip r:embed="rId3"/>
          <a:srcRect l="-75" t="395" r="56469" b="-4668"/>
          <a:stretch>
            <a:fillRect/>
          </a:stretch>
        </p:blipFill>
        <p:spPr>
          <a:xfrm>
            <a:off x="132097" y="952499"/>
            <a:ext cx="4406951" cy="3403781"/>
          </a:xfrm>
          <a:prstGeom prst="rect">
            <a:avLst/>
          </a:prstGeom>
          <a:noFill/>
          <a:ln>
            <a:noFill/>
          </a:ln>
        </p:spPr>
      </p:pic>
    </p:spTree>
    <p:extLst>
      <p:ext uri="{BB962C8B-B14F-4D97-AF65-F5344CB8AC3E}">
        <p14:creationId xmlns:p14="http://schemas.microsoft.com/office/powerpoint/2010/main" val="3691284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ABD3-29C9-6F1D-0A6D-96469AC8D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900B8-C084-23D5-4E09-DDD63F6CA64F}"/>
              </a:ext>
            </a:extLst>
          </p:cNvPr>
          <p:cNvSpPr>
            <a:spLocks noGrp="1"/>
          </p:cNvSpPr>
          <p:nvPr>
            <p:ph type="title"/>
          </p:nvPr>
        </p:nvSpPr>
        <p:spPr>
          <a:xfrm>
            <a:off x="457200" y="206375"/>
            <a:ext cx="8229600" cy="857250"/>
          </a:xfrm>
        </p:spPr>
        <p:txBody>
          <a:bodyPr wrap="square" anchor="ctr">
            <a:normAutofit/>
          </a:bodyPr>
          <a:lstStyle/>
          <a:p>
            <a:r>
              <a:rPr lang="en-US" dirty="0"/>
              <a:t>Feedback Plan</a:t>
            </a:r>
          </a:p>
        </p:txBody>
      </p:sp>
      <p:sp>
        <p:nvSpPr>
          <p:cNvPr id="7" name="Text Placeholder 6">
            <a:extLst>
              <a:ext uri="{FF2B5EF4-FFF2-40B4-BE49-F238E27FC236}">
                <a16:creationId xmlns:a16="http://schemas.microsoft.com/office/drawing/2014/main" id="{7C0C98D7-1FBB-CB30-3950-4DB45C0003CC}"/>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1700" dirty="0"/>
              <a:t>Partial manually graded assignments by adding one or two questions to a bigger assignment.</a:t>
            </a:r>
          </a:p>
          <a:p>
            <a:pPr marL="512064" indent="-283464">
              <a:lnSpc>
                <a:spcPct val="90000"/>
              </a:lnSpc>
              <a:buFont typeface="Arial" panose="020B0604020202020204" pitchFamily="34" charset="0"/>
              <a:buChar char="•"/>
            </a:pPr>
            <a:r>
              <a:rPr lang="en-US" sz="1700" dirty="0"/>
              <a:t>Review auto-graded assignments for low grades.</a:t>
            </a:r>
          </a:p>
          <a:p>
            <a:pPr marL="512064" indent="-283464">
              <a:lnSpc>
                <a:spcPct val="90000"/>
              </a:lnSpc>
              <a:buFont typeface="Arial" panose="020B0604020202020204" pitchFamily="34" charset="0"/>
              <a:buChar char="•"/>
            </a:pPr>
            <a:r>
              <a:rPr lang="en-US" sz="1700" dirty="0"/>
              <a:t>Well-timed manual graded assignments. Make sure to look at all your classes!</a:t>
            </a:r>
          </a:p>
          <a:p>
            <a:pPr marL="512064" indent="-283464">
              <a:lnSpc>
                <a:spcPct val="90000"/>
              </a:lnSpc>
              <a:buFont typeface="Arial" panose="020B0604020202020204" pitchFamily="34" charset="0"/>
              <a:buChar char="•"/>
            </a:pPr>
            <a:r>
              <a:rPr lang="en-US" sz="1700" dirty="0"/>
              <a:t>“Pre”grading by adding feedback to quiz-style assignments.</a:t>
            </a:r>
          </a:p>
          <a:p>
            <a:pPr marL="512064" indent="-283464">
              <a:lnSpc>
                <a:spcPct val="90000"/>
              </a:lnSpc>
              <a:buFont typeface="Arial" panose="020B0604020202020204" pitchFamily="34" charset="0"/>
              <a:buChar char="•"/>
            </a:pPr>
            <a:r>
              <a:rPr lang="en-US" sz="1700" dirty="0"/>
              <a:t>Remember low-stakes assignments!</a:t>
            </a:r>
          </a:p>
          <a:p>
            <a:pPr marL="512064" indent="-283464">
              <a:lnSpc>
                <a:spcPct val="90000"/>
              </a:lnSpc>
              <a:buFont typeface="Arial" panose="020B0604020202020204" pitchFamily="34" charset="0"/>
              <a:buChar char="•"/>
            </a:pPr>
            <a:endParaRPr lang="en-US" sz="1700" dirty="0"/>
          </a:p>
        </p:txBody>
      </p:sp>
      <p:pic>
        <p:nvPicPr>
          <p:cNvPr id="4" name="Picture 3">
            <a:extLst>
              <a:ext uri="{FF2B5EF4-FFF2-40B4-BE49-F238E27FC236}">
                <a16:creationId xmlns:a16="http://schemas.microsoft.com/office/drawing/2014/main" id="{A052FAFB-05EB-45BB-54D5-4EB06351E9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22" y="1111249"/>
            <a:ext cx="4665194" cy="2828669"/>
          </a:xfrm>
          <a:prstGeom prst="rect">
            <a:avLst/>
          </a:prstGeom>
        </p:spPr>
      </p:pic>
    </p:spTree>
    <p:extLst>
      <p:ext uri="{BB962C8B-B14F-4D97-AF65-F5344CB8AC3E}">
        <p14:creationId xmlns:p14="http://schemas.microsoft.com/office/powerpoint/2010/main" val="1605400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0A009-385A-BF87-172D-C53F2BFB6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531DE-B361-77D5-CC87-198C737AE0F5}"/>
              </a:ext>
            </a:extLst>
          </p:cNvPr>
          <p:cNvSpPr>
            <a:spLocks noGrp="1"/>
          </p:cNvSpPr>
          <p:nvPr>
            <p:ph type="title"/>
          </p:nvPr>
        </p:nvSpPr>
        <p:spPr>
          <a:xfrm>
            <a:off x="490889" y="269507"/>
            <a:ext cx="8393230" cy="721093"/>
          </a:xfrm>
        </p:spPr>
        <p:txBody>
          <a:bodyPr vert="horz"/>
          <a:lstStyle/>
          <a:p>
            <a:r>
              <a:rPr lang="en-US" dirty="0"/>
              <a:t>Staggered Grading Check</a:t>
            </a:r>
          </a:p>
        </p:txBody>
      </p:sp>
      <p:graphicFrame>
        <p:nvGraphicFramePr>
          <p:cNvPr id="4" name="Diagram 3">
            <a:extLst>
              <a:ext uri="{FF2B5EF4-FFF2-40B4-BE49-F238E27FC236}">
                <a16:creationId xmlns:a16="http://schemas.microsoft.com/office/drawing/2014/main" id="{5A1A7EC3-558F-5648-9957-A176FE8312E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706010"/>
              </p:ext>
            </p:extLst>
          </p:nvPr>
        </p:nvGraphicFramePr>
        <p:xfrm>
          <a:off x="490888" y="1070303"/>
          <a:ext cx="8393230" cy="321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62CF8E18-ED50-ECB1-4CBD-72ED71B37BBB}"/>
              </a:ext>
              <a:ext uri="{C183D7F6-B498-43B3-948B-1728B52AA6E4}">
                <adec:decorative xmlns:adec="http://schemas.microsoft.com/office/drawing/2017/decorative" val="1"/>
              </a:ext>
            </a:extLst>
          </p:cNvPr>
          <p:cNvSpPr/>
          <p:nvPr/>
        </p:nvSpPr>
        <p:spPr>
          <a:xfrm>
            <a:off x="718196" y="3648465"/>
            <a:ext cx="2159000" cy="499534"/>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3C0B06DB-B516-D81D-D0AE-FB1948012119}"/>
              </a:ext>
              <a:ext uri="{C183D7F6-B498-43B3-948B-1728B52AA6E4}">
                <adec:decorative xmlns:adec="http://schemas.microsoft.com/office/drawing/2017/decorative" val="1"/>
              </a:ext>
            </a:extLst>
          </p:cNvPr>
          <p:cNvSpPr/>
          <p:nvPr/>
        </p:nvSpPr>
        <p:spPr>
          <a:xfrm>
            <a:off x="3608003" y="2571750"/>
            <a:ext cx="2159000" cy="1576916"/>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370237E9-E1C2-C1E5-43D7-C51B400D4024}"/>
              </a:ext>
              <a:ext uri="{C183D7F6-B498-43B3-948B-1728B52AA6E4}">
                <adec:decorative xmlns:adec="http://schemas.microsoft.com/office/drawing/2017/decorative" val="1"/>
              </a:ext>
            </a:extLst>
          </p:cNvPr>
          <p:cNvSpPr/>
          <p:nvPr/>
        </p:nvSpPr>
        <p:spPr>
          <a:xfrm>
            <a:off x="6432034" y="2310063"/>
            <a:ext cx="2221077" cy="1974967"/>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523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974D-4345-47F6-FF1F-2983D31E0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F74CF-A3BF-FEEE-65B3-F66FE170760F}"/>
              </a:ext>
            </a:extLst>
          </p:cNvPr>
          <p:cNvSpPr>
            <a:spLocks noGrp="1"/>
          </p:cNvSpPr>
          <p:nvPr>
            <p:ph type="title"/>
          </p:nvPr>
        </p:nvSpPr>
        <p:spPr/>
        <p:txBody>
          <a:bodyPr/>
          <a:lstStyle/>
          <a:p>
            <a:r>
              <a:rPr lang="en-US" dirty="0"/>
              <a:t>Think About It</a:t>
            </a:r>
          </a:p>
        </p:txBody>
      </p:sp>
      <p:pic>
        <p:nvPicPr>
          <p:cNvPr id="9218" name="Picture 2">
            <a:extLst>
              <a:ext uri="{FF2B5EF4-FFF2-40B4-BE49-F238E27FC236}">
                <a16:creationId xmlns:a16="http://schemas.microsoft.com/office/drawing/2014/main" id="{42F6668D-8EFE-B75D-0149-F38058639F85}"/>
              </a:ext>
              <a:ext uri="{C183D7F6-B498-43B3-948B-1728B52AA6E4}">
                <adec:decorative xmlns:adec="http://schemas.microsoft.com/office/drawing/2017/decorative" val="1"/>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t="7676" b="76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587B6EC-6BCB-460D-0AA4-8541C331792B}"/>
              </a:ext>
            </a:extLst>
          </p:cNvPr>
          <p:cNvSpPr>
            <a:spLocks noGrp="1"/>
          </p:cNvSpPr>
          <p:nvPr>
            <p:ph type="body" idx="1"/>
          </p:nvPr>
        </p:nvSpPr>
        <p:spPr>
          <a:xfrm>
            <a:off x="4350619" y="1063626"/>
            <a:ext cx="4620126" cy="3267328"/>
          </a:xfrm>
        </p:spPr>
        <p:txBody>
          <a:bodyPr/>
          <a:lstStyle/>
          <a:p>
            <a:pPr marL="228600" indent="0"/>
            <a:endParaRPr lang="en-US" dirty="0"/>
          </a:p>
          <a:p>
            <a:pPr marL="228600" indent="0"/>
            <a:r>
              <a:rPr lang="en-US" dirty="0"/>
              <a:t>What’s one assignment you can convert with an auto-grade with embedded meaningful feedback?</a:t>
            </a:r>
          </a:p>
        </p:txBody>
      </p:sp>
    </p:spTree>
    <p:extLst>
      <p:ext uri="{BB962C8B-B14F-4D97-AF65-F5344CB8AC3E}">
        <p14:creationId xmlns:p14="http://schemas.microsoft.com/office/powerpoint/2010/main" val="374180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E99CF-B9D2-D9AE-5237-8FE1D558E38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9D0B626-1DA7-DAF4-27BC-6284835EFF11}"/>
              </a:ext>
              <a:ext uri="{C183D7F6-B498-43B3-948B-1728B52AA6E4}">
                <adec:decorative xmlns:adec="http://schemas.microsoft.com/office/drawing/2017/decorative" val="1"/>
              </a:ext>
            </a:extLst>
          </p:cNvPr>
          <p:cNvPicPr>
            <a:picLocks noChangeAspect="1"/>
          </p:cNvPicPr>
          <p:nvPr/>
        </p:nvPicPr>
        <p:blipFill>
          <a:blip r:embed="rId3">
            <a:alphaModFix amt="35000"/>
          </a:blip>
          <a:srcRect l="30192" t="18909" r="14034" b="26581"/>
          <a:stretch>
            <a:fillRect/>
          </a:stretch>
        </p:blipFill>
        <p:spPr>
          <a:xfrm>
            <a:off x="-1" y="-25401"/>
            <a:ext cx="9144001" cy="4639733"/>
          </a:xfrm>
          <a:prstGeom prst="rect">
            <a:avLst/>
          </a:prstGeom>
        </p:spPr>
      </p:pic>
      <p:sp>
        <p:nvSpPr>
          <p:cNvPr id="2" name="Title 1">
            <a:extLst>
              <a:ext uri="{FF2B5EF4-FFF2-40B4-BE49-F238E27FC236}">
                <a16:creationId xmlns:a16="http://schemas.microsoft.com/office/drawing/2014/main" id="{41D74948-07C5-6F72-A0E4-25DBA04425E3}"/>
              </a:ext>
            </a:extLst>
          </p:cNvPr>
          <p:cNvSpPr>
            <a:spLocks noGrp="1"/>
          </p:cNvSpPr>
          <p:nvPr>
            <p:ph type="ctrTitle"/>
          </p:nvPr>
        </p:nvSpPr>
        <p:spPr/>
        <p:txBody>
          <a:bodyPr/>
          <a:lstStyle/>
          <a:p>
            <a:r>
              <a:rPr lang="en-US" sz="3600" b="1" dirty="0"/>
              <a:t>Give Them Something to Talk About</a:t>
            </a:r>
          </a:p>
        </p:txBody>
      </p:sp>
      <p:sp>
        <p:nvSpPr>
          <p:cNvPr id="3" name="Subtitle 2">
            <a:extLst>
              <a:ext uri="{FF2B5EF4-FFF2-40B4-BE49-F238E27FC236}">
                <a16:creationId xmlns:a16="http://schemas.microsoft.com/office/drawing/2014/main" id="{C76EEC4D-D558-DDC8-ABA5-C64C969DD74C}"/>
              </a:ext>
            </a:extLst>
          </p:cNvPr>
          <p:cNvSpPr>
            <a:spLocks noGrp="1"/>
          </p:cNvSpPr>
          <p:nvPr>
            <p:ph type="subTitle" idx="1"/>
          </p:nvPr>
        </p:nvSpPr>
        <p:spPr/>
        <p:txBody>
          <a:bodyPr/>
          <a:lstStyle/>
          <a:p>
            <a:r>
              <a:rPr lang="en-US" i="1" dirty="0">
                <a:ln>
                  <a:solidFill>
                    <a:schemeClr val="bg2">
                      <a:lumMod val="50000"/>
                    </a:schemeClr>
                  </a:solidFill>
                </a:ln>
              </a:rPr>
              <a:t>Conversation builds community</a:t>
            </a:r>
          </a:p>
        </p:txBody>
      </p:sp>
    </p:spTree>
    <p:extLst>
      <p:ext uri="{BB962C8B-B14F-4D97-AF65-F5344CB8AC3E}">
        <p14:creationId xmlns:p14="http://schemas.microsoft.com/office/powerpoint/2010/main" val="71853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6D1C-C0EF-64ED-DF58-0B29FE079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6974D-5794-9974-0BFA-7831DA62B270}"/>
              </a:ext>
            </a:extLst>
          </p:cNvPr>
          <p:cNvSpPr>
            <a:spLocks noGrp="1"/>
          </p:cNvSpPr>
          <p:nvPr>
            <p:ph type="title"/>
          </p:nvPr>
        </p:nvSpPr>
        <p:spPr/>
        <p:txBody>
          <a:bodyPr/>
          <a:lstStyle/>
          <a:p>
            <a:r>
              <a:rPr lang="en-US" sz="3200" dirty="0"/>
              <a:t>Forums in my class...</a:t>
            </a:r>
          </a:p>
        </p:txBody>
      </p:sp>
      <p:sp>
        <p:nvSpPr>
          <p:cNvPr id="7" name="Text Placeholder 6">
            <a:extLst>
              <a:ext uri="{FF2B5EF4-FFF2-40B4-BE49-F238E27FC236}">
                <a16:creationId xmlns:a16="http://schemas.microsoft.com/office/drawing/2014/main" id="{14F135F5-FA0A-472E-6AD7-F0F5C7BE62B3}"/>
              </a:ext>
            </a:extLst>
          </p:cNvPr>
          <p:cNvSpPr>
            <a:spLocks noGrp="1"/>
          </p:cNvSpPr>
          <p:nvPr>
            <p:ph type="body" idx="1"/>
          </p:nvPr>
        </p:nvSpPr>
        <p:spPr/>
        <p:txBody>
          <a:bodyPr>
            <a:normAutofit lnSpcReduction="10000"/>
          </a:bodyPr>
          <a:lstStyle/>
          <a:p>
            <a:pPr marL="685800" indent="-457200">
              <a:buFont typeface="Arial" panose="020B0604020202020204" pitchFamily="34" charset="0"/>
              <a:buChar char="•"/>
            </a:pPr>
            <a:r>
              <a:rPr lang="en-US" dirty="0"/>
              <a:t>Have been underwhelming.</a:t>
            </a:r>
          </a:p>
          <a:p>
            <a:pPr marL="685800" indent="-457200">
              <a:buFont typeface="Arial" panose="020B0604020202020204" pitchFamily="34" charset="0"/>
              <a:buChar char="•"/>
            </a:pPr>
            <a:r>
              <a:rPr lang="en-US" dirty="0"/>
              <a:t>Required too much grading.</a:t>
            </a:r>
          </a:p>
          <a:p>
            <a:pPr marL="685800" indent="-457200">
              <a:buFont typeface="Arial" panose="020B0604020202020204" pitchFamily="34" charset="0"/>
              <a:buChar char="•"/>
            </a:pPr>
            <a:r>
              <a:rPr lang="en-US" dirty="0"/>
              <a:t>Can be hit-or-miss. Sometimes they work, sometimes they don’t</a:t>
            </a:r>
          </a:p>
          <a:p>
            <a:pPr marL="685800" indent="-457200">
              <a:buFont typeface="Arial" panose="020B0604020202020204" pitchFamily="34" charset="0"/>
              <a:buChar char="•"/>
            </a:pPr>
            <a:r>
              <a:rPr lang="en-US" dirty="0"/>
              <a:t>Are my go to! </a:t>
            </a:r>
          </a:p>
          <a:p>
            <a:pPr marL="685800" indent="-457200">
              <a:buFont typeface="Arial" panose="020B0604020202020204" pitchFamily="34" charset="0"/>
              <a:buChar char="•"/>
            </a:pPr>
            <a:r>
              <a:rPr lang="en-US" dirty="0"/>
              <a:t>Don’t exist. I don’t use them.</a:t>
            </a:r>
          </a:p>
        </p:txBody>
      </p:sp>
      <p:sp>
        <p:nvSpPr>
          <p:cNvPr id="9" name="TextBox 8">
            <a:extLst>
              <a:ext uri="{FF2B5EF4-FFF2-40B4-BE49-F238E27FC236}">
                <a16:creationId xmlns:a16="http://schemas.microsoft.com/office/drawing/2014/main" id="{02729CC2-C949-5818-A332-5A7205716B91}"/>
              </a:ext>
            </a:extLst>
          </p:cNvPr>
          <p:cNvSpPr txBox="1"/>
          <p:nvPr/>
        </p:nvSpPr>
        <p:spPr>
          <a:xfrm>
            <a:off x="4732639" y="4616991"/>
            <a:ext cx="2953264" cy="307777"/>
          </a:xfrm>
          <a:prstGeom prst="rect">
            <a:avLst/>
          </a:prstGeom>
          <a:noFill/>
        </p:spPr>
        <p:txBody>
          <a:bodyPr wrap="square" rtlCol="0">
            <a:spAutoFit/>
          </a:bodyPr>
          <a:lstStyle/>
          <a:p>
            <a:pPr algn="r"/>
            <a:r>
              <a:rPr lang="en-US" b="1" dirty="0"/>
              <a:t>PollEv.com​/tonidimella967</a:t>
            </a:r>
            <a:endParaRPr lang="en-US" dirty="0"/>
          </a:p>
        </p:txBody>
      </p:sp>
      <p:pic>
        <p:nvPicPr>
          <p:cNvPr id="8" name="Picture 7" descr="QR code for polleverywhere">
            <a:extLst>
              <a:ext uri="{FF2B5EF4-FFF2-40B4-BE49-F238E27FC236}">
                <a16:creationId xmlns:a16="http://schemas.microsoft.com/office/drawing/2014/main" id="{F7800C92-65CE-D9BC-B136-0CE7A044A99B}"/>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784391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456F-6948-4B8B-E86B-35D0F1CF9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C852A-7B34-D538-496A-8A80B20767CA}"/>
              </a:ext>
            </a:extLst>
          </p:cNvPr>
          <p:cNvSpPr>
            <a:spLocks noGrp="1"/>
          </p:cNvSpPr>
          <p:nvPr>
            <p:ph type="title"/>
          </p:nvPr>
        </p:nvSpPr>
        <p:spPr>
          <a:xfrm>
            <a:off x="482601" y="918464"/>
            <a:ext cx="3492500" cy="977900"/>
          </a:xfrm>
        </p:spPr>
        <p:txBody>
          <a:bodyPr wrap="square" anchor="ctr">
            <a:normAutofit/>
          </a:bodyPr>
          <a:lstStyle/>
          <a:p>
            <a:pPr>
              <a:lnSpc>
                <a:spcPct val="90000"/>
              </a:lnSpc>
            </a:pPr>
            <a:r>
              <a:rPr lang="en-US" sz="3200" dirty="0"/>
              <a:t>Formative Forums</a:t>
            </a:r>
          </a:p>
        </p:txBody>
      </p:sp>
      <p:sp>
        <p:nvSpPr>
          <p:cNvPr id="3" name="Text Placeholder 2">
            <a:extLst>
              <a:ext uri="{FF2B5EF4-FFF2-40B4-BE49-F238E27FC236}">
                <a16:creationId xmlns:a16="http://schemas.microsoft.com/office/drawing/2014/main" id="{5915F7B5-1667-31F9-C169-B3766ECF1693}"/>
              </a:ext>
            </a:extLst>
          </p:cNvPr>
          <p:cNvSpPr>
            <a:spLocks noGrp="1"/>
          </p:cNvSpPr>
          <p:nvPr>
            <p:ph sz="half" idx="1"/>
          </p:nvPr>
        </p:nvSpPr>
        <p:spPr>
          <a:xfrm>
            <a:off x="713965" y="2025650"/>
            <a:ext cx="3102386" cy="2300986"/>
          </a:xfrm>
        </p:spPr>
        <p:txBody>
          <a:bodyPr wrap="square" anchor="t">
            <a:normAutofit fontScale="92500" lnSpcReduction="20000"/>
          </a:bodyPr>
          <a:lstStyle/>
          <a:p>
            <a:pPr marL="400050" indent="-171450">
              <a:lnSpc>
                <a:spcPct val="90000"/>
              </a:lnSpc>
              <a:spcBef>
                <a:spcPts val="360"/>
              </a:spcBef>
              <a:buSzPts val="1800"/>
              <a:buFont typeface="Arial" panose="020B0604020202020204" pitchFamily="34" charset="0"/>
              <a:buChar char="•"/>
              <a:defRPr/>
            </a:pPr>
            <a:r>
              <a:rPr lang="en-US" sz="2000" dirty="0"/>
              <a:t>Gets them thinking, not repeating content.</a:t>
            </a:r>
          </a:p>
          <a:p>
            <a:pPr marL="400050" indent="-171450">
              <a:lnSpc>
                <a:spcPct val="90000"/>
              </a:lnSpc>
              <a:spcBef>
                <a:spcPts val="360"/>
              </a:spcBef>
              <a:buSzPts val="1800"/>
              <a:buFont typeface="Arial" panose="020B0604020202020204" pitchFamily="34" charset="0"/>
              <a:buChar char="•"/>
              <a:defRPr/>
            </a:pPr>
            <a:r>
              <a:rPr lang="en-US" sz="2000" dirty="0"/>
              <a:t>Great for building community.</a:t>
            </a:r>
          </a:p>
          <a:p>
            <a:pPr marL="400050" indent="-171450">
              <a:lnSpc>
                <a:spcPct val="90000"/>
              </a:lnSpc>
              <a:spcBef>
                <a:spcPts val="360"/>
              </a:spcBef>
              <a:buSzPts val="1800"/>
              <a:buFont typeface="Arial" panose="020B0604020202020204" pitchFamily="34" charset="0"/>
              <a:buChar char="•"/>
              <a:defRPr/>
            </a:pPr>
            <a:r>
              <a:rPr lang="en-US" sz="2000" dirty="0"/>
              <a:t>Serves as a “hook”</a:t>
            </a:r>
          </a:p>
          <a:p>
            <a:pPr marL="400050" indent="-171450">
              <a:lnSpc>
                <a:spcPct val="90000"/>
              </a:lnSpc>
              <a:spcBef>
                <a:spcPts val="360"/>
              </a:spcBef>
              <a:buSzPts val="1800"/>
              <a:buFont typeface="Arial" panose="020B0604020202020204" pitchFamily="34" charset="0"/>
              <a:buChar char="•"/>
              <a:defRPr/>
            </a:pPr>
            <a:r>
              <a:rPr lang="en-US" sz="2000" dirty="0"/>
              <a:t>Provides a bridge between the world and content.</a:t>
            </a:r>
          </a:p>
          <a:p>
            <a:pPr marL="400050" indent="-171450">
              <a:lnSpc>
                <a:spcPct val="90000"/>
              </a:lnSpc>
              <a:spcBef>
                <a:spcPts val="360"/>
              </a:spcBef>
              <a:buSzPts val="1800"/>
              <a:buFont typeface="Arial" panose="020B0604020202020204" pitchFamily="34" charset="0"/>
              <a:buChar char="•"/>
              <a:defRPr/>
            </a:pPr>
            <a:r>
              <a:rPr lang="en-US" sz="2000" dirty="0"/>
              <a:t>Easy to grade!</a:t>
            </a:r>
          </a:p>
          <a:p>
            <a:pPr marL="400050" indent="-171450">
              <a:lnSpc>
                <a:spcPct val="90000"/>
              </a:lnSpc>
              <a:spcBef>
                <a:spcPts val="360"/>
              </a:spcBef>
              <a:buSzPts val="1800"/>
              <a:buFont typeface="Arial" panose="020B0604020202020204" pitchFamily="34" charset="0"/>
              <a:buChar char="•"/>
              <a:defRPr/>
            </a:pPr>
            <a:endParaRPr lang="en-US" sz="2000" dirty="0"/>
          </a:p>
          <a:p>
            <a:pPr marL="182880" indent="-182880">
              <a:lnSpc>
                <a:spcPct val="90000"/>
              </a:lnSpc>
            </a:pPr>
            <a:endParaRPr lang="en-US" sz="1300" dirty="0"/>
          </a:p>
          <a:p>
            <a:pPr marL="182880" indent="-182880">
              <a:lnSpc>
                <a:spcPct val="90000"/>
              </a:lnSpc>
            </a:pPr>
            <a:endParaRPr lang="en-US" sz="1300" dirty="0"/>
          </a:p>
        </p:txBody>
      </p:sp>
      <p:pic>
        <p:nvPicPr>
          <p:cNvPr id="26" name="Picture 25">
            <a:extLst>
              <a:ext uri="{FF2B5EF4-FFF2-40B4-BE49-F238E27FC236}">
                <a16:creationId xmlns:a16="http://schemas.microsoft.com/office/drawing/2014/main" id="{223F64CF-D58F-039F-DA08-914386677152}"/>
              </a:ext>
              <a:ext uri="{C183D7F6-B498-43B3-948B-1728B52AA6E4}">
                <adec:decorative xmlns:adec="http://schemas.microsoft.com/office/drawing/2017/decorative" val="1"/>
              </a:ext>
            </a:extLst>
          </p:cNvPr>
          <p:cNvPicPr>
            <a:picLocks noChangeAspect="1"/>
          </p:cNvPicPr>
          <p:nvPr/>
        </p:nvPicPr>
        <p:blipFill>
          <a:blip r:embed="rId3"/>
          <a:srcRect r="7571"/>
          <a:stretch>
            <a:fillRect/>
          </a:stretch>
        </p:blipFill>
        <p:spPr>
          <a:xfrm rot="21443649">
            <a:off x="4046144" y="704054"/>
            <a:ext cx="4249254" cy="3221808"/>
          </a:xfrm>
          <a:prstGeom prst="rect">
            <a:avLst/>
          </a:prstGeom>
        </p:spPr>
      </p:pic>
    </p:spTree>
    <p:extLst>
      <p:ext uri="{BB962C8B-B14F-4D97-AF65-F5344CB8AC3E}">
        <p14:creationId xmlns:p14="http://schemas.microsoft.com/office/powerpoint/2010/main" val="317720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8073-6D60-6C56-7702-CA64672C7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B826B-D887-39D9-059E-6D74CF0B28A8}"/>
              </a:ext>
            </a:extLst>
          </p:cNvPr>
          <p:cNvSpPr>
            <a:spLocks noGrp="1"/>
          </p:cNvSpPr>
          <p:nvPr>
            <p:ph type="title"/>
          </p:nvPr>
        </p:nvSpPr>
        <p:spPr>
          <a:xfrm>
            <a:off x="457200" y="206375"/>
            <a:ext cx="8229600" cy="857250"/>
          </a:xfrm>
        </p:spPr>
        <p:txBody>
          <a:bodyPr wrap="square" anchor="ctr">
            <a:normAutofit/>
          </a:bodyPr>
          <a:lstStyle/>
          <a:p>
            <a:r>
              <a:rPr lang="en-US" dirty="0"/>
              <a:t>Low-Stakes Interaction Plan</a:t>
            </a:r>
          </a:p>
        </p:txBody>
      </p:sp>
      <p:pic>
        <p:nvPicPr>
          <p:cNvPr id="5" name="Picture 4">
            <a:extLst>
              <a:ext uri="{FF2B5EF4-FFF2-40B4-BE49-F238E27FC236}">
                <a16:creationId xmlns:a16="http://schemas.microsoft.com/office/drawing/2014/main" id="{02962096-6FD6-C363-1459-B345194B27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7151" y="946647"/>
            <a:ext cx="3397425" cy="1244664"/>
          </a:xfrm>
          <a:prstGeom prst="rect">
            <a:avLst/>
          </a:prstGeom>
        </p:spPr>
      </p:pic>
      <p:pic>
        <p:nvPicPr>
          <p:cNvPr id="8" name="Picture 7">
            <a:extLst>
              <a:ext uri="{FF2B5EF4-FFF2-40B4-BE49-F238E27FC236}">
                <a16:creationId xmlns:a16="http://schemas.microsoft.com/office/drawing/2014/main" id="{74CE1A5F-F981-BDA5-9D99-CF912BB2F0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0333" y="2074333"/>
            <a:ext cx="3174974" cy="2256621"/>
          </a:xfrm>
          <a:prstGeom prst="rect">
            <a:avLst/>
          </a:prstGeom>
        </p:spPr>
      </p:pic>
      <p:sp>
        <p:nvSpPr>
          <p:cNvPr id="11" name="Text Placeholder 6">
            <a:extLst>
              <a:ext uri="{FF2B5EF4-FFF2-40B4-BE49-F238E27FC236}">
                <a16:creationId xmlns:a16="http://schemas.microsoft.com/office/drawing/2014/main" id="{C7FE09D7-0D1A-5059-6C7B-4257C7AD10CD}"/>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2000" dirty="0"/>
              <a:t>Use as a kick-off.</a:t>
            </a:r>
          </a:p>
          <a:p>
            <a:pPr marL="512064" indent="-283464">
              <a:lnSpc>
                <a:spcPct val="90000"/>
              </a:lnSpc>
              <a:buFont typeface="Arial" panose="020B0604020202020204" pitchFamily="34" charset="0"/>
              <a:buChar char="•"/>
            </a:pPr>
            <a:r>
              <a:rPr lang="en-US" sz="2000" dirty="0"/>
              <a:t>Not just for ask/answer!</a:t>
            </a:r>
          </a:p>
        </p:txBody>
      </p:sp>
    </p:spTree>
    <p:extLst>
      <p:ext uri="{BB962C8B-B14F-4D97-AF65-F5344CB8AC3E}">
        <p14:creationId xmlns:p14="http://schemas.microsoft.com/office/powerpoint/2010/main" val="407396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EE99-57E4-1F6B-FACD-8AE6148319A7}"/>
              </a:ext>
            </a:extLst>
          </p:cNvPr>
          <p:cNvSpPr>
            <a:spLocks noGrp="1"/>
          </p:cNvSpPr>
          <p:nvPr>
            <p:ph type="title"/>
          </p:nvPr>
        </p:nvSpPr>
        <p:spPr/>
        <p:txBody>
          <a:bodyPr/>
          <a:lstStyle/>
          <a:p>
            <a:pPr algn="ctr"/>
            <a:r>
              <a:rPr lang="en-US" sz="2800" dirty="0">
                <a:latin typeface="+mn-lt"/>
              </a:rPr>
              <a:t>How do you communicate with your students?</a:t>
            </a:r>
          </a:p>
        </p:txBody>
      </p:sp>
      <p:sp>
        <p:nvSpPr>
          <p:cNvPr id="4" name="Text Placeholder 3">
            <a:extLst>
              <a:ext uri="{FF2B5EF4-FFF2-40B4-BE49-F238E27FC236}">
                <a16:creationId xmlns:a16="http://schemas.microsoft.com/office/drawing/2014/main" id="{AB3EE31F-E32F-CD52-5E9C-A8C405602B0B}"/>
              </a:ext>
            </a:extLst>
          </p:cNvPr>
          <p:cNvSpPr>
            <a:spLocks noGrp="1"/>
          </p:cNvSpPr>
          <p:nvPr>
            <p:ph type="body" idx="1"/>
          </p:nvPr>
        </p:nvSpPr>
        <p:spPr>
          <a:xfrm>
            <a:off x="457200" y="1200149"/>
            <a:ext cx="8229600" cy="3618986"/>
          </a:xfrm>
        </p:spPr>
        <p:txBody>
          <a:bodyPr>
            <a:normAutofit/>
          </a:bodyPr>
          <a:lstStyle/>
          <a:p>
            <a:pPr marL="685800" indent="-457200">
              <a:buFont typeface="Arial" panose="020B0604020202020204" pitchFamily="34" charset="0"/>
              <a:buChar char="•"/>
            </a:pPr>
            <a:r>
              <a:rPr lang="en-US" sz="2800" dirty="0"/>
              <a:t>Announcements?</a:t>
            </a:r>
          </a:p>
          <a:p>
            <a:pPr marL="685800" indent="-457200">
              <a:buFont typeface="Arial" panose="020B0604020202020204" pitchFamily="34" charset="0"/>
              <a:buChar char="•"/>
            </a:pPr>
            <a:r>
              <a:rPr lang="en-US" sz="2800" dirty="0"/>
              <a:t>Emails?</a:t>
            </a:r>
          </a:p>
          <a:p>
            <a:pPr marL="685800" indent="-457200">
              <a:buFont typeface="Arial" panose="020B0604020202020204" pitchFamily="34" charset="0"/>
              <a:buChar char="•"/>
            </a:pPr>
            <a:r>
              <a:rPr lang="en-US" sz="2800" dirty="0"/>
              <a:t>Feedback?</a:t>
            </a:r>
          </a:p>
          <a:p>
            <a:pPr marL="685800" indent="-457200">
              <a:buFont typeface="Arial" panose="020B0604020202020204" pitchFamily="34" charset="0"/>
              <a:buChar char="•"/>
            </a:pPr>
            <a:r>
              <a:rPr lang="en-US" sz="2800" dirty="0"/>
              <a:t>Text?</a:t>
            </a:r>
          </a:p>
          <a:p>
            <a:pPr marL="685800" indent="-457200">
              <a:buFont typeface="Arial" panose="020B0604020202020204" pitchFamily="34" charset="0"/>
              <a:buChar char="•"/>
            </a:pPr>
            <a:r>
              <a:rPr lang="en-US" sz="2800" dirty="0"/>
              <a:t>Phone calls?</a:t>
            </a:r>
          </a:p>
          <a:p>
            <a:pPr marL="685800" indent="-457200">
              <a:buFont typeface="Arial" panose="020B0604020202020204" pitchFamily="34" charset="0"/>
              <a:buChar char="•"/>
            </a:pPr>
            <a:r>
              <a:rPr lang="en-US" sz="2800" dirty="0"/>
              <a:t>Other?</a:t>
            </a:r>
          </a:p>
          <a:p>
            <a:pPr marL="685800" indent="-457200">
              <a:buFont typeface="Arial" panose="020B0604020202020204" pitchFamily="34" charset="0"/>
              <a:buChar char="•"/>
            </a:pPr>
            <a:endParaRPr lang="en-US" sz="2800" dirty="0"/>
          </a:p>
          <a:p>
            <a:endParaRPr lang="en-US" sz="2800" dirty="0"/>
          </a:p>
        </p:txBody>
      </p:sp>
      <p:sp>
        <p:nvSpPr>
          <p:cNvPr id="10" name="TextBox 9">
            <a:extLst>
              <a:ext uri="{FF2B5EF4-FFF2-40B4-BE49-F238E27FC236}">
                <a16:creationId xmlns:a16="http://schemas.microsoft.com/office/drawing/2014/main" id="{65B94DEA-0528-E671-2E10-F4BF79AF2401}"/>
              </a:ext>
            </a:extLst>
          </p:cNvPr>
          <p:cNvSpPr txBox="1"/>
          <p:nvPr/>
        </p:nvSpPr>
        <p:spPr>
          <a:xfrm>
            <a:off x="4732639" y="4616991"/>
            <a:ext cx="2953264" cy="307777"/>
          </a:xfrm>
          <a:prstGeom prst="rect">
            <a:avLst/>
          </a:prstGeom>
          <a:noFill/>
        </p:spPr>
        <p:txBody>
          <a:bodyPr wrap="square" rtlCol="0">
            <a:spAutoFit/>
          </a:bodyPr>
          <a:lstStyle/>
          <a:p>
            <a:pPr algn="r"/>
            <a:r>
              <a:rPr lang="en-US" b="1" dirty="0"/>
              <a:t>PollEv.com​/tonidimella967</a:t>
            </a:r>
            <a:endParaRPr lang="en-US" dirty="0"/>
          </a:p>
        </p:txBody>
      </p:sp>
      <p:pic>
        <p:nvPicPr>
          <p:cNvPr id="7" name="Picture 6" descr="QR code for polleverywhere">
            <a:extLst>
              <a:ext uri="{FF2B5EF4-FFF2-40B4-BE49-F238E27FC236}">
                <a16:creationId xmlns:a16="http://schemas.microsoft.com/office/drawing/2014/main" id="{58F7D737-D8CE-B516-B827-A5671B2813DB}"/>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2512832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A34F1-8C91-ED83-174D-401D881C7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032B1-2334-4B8E-2F28-2AA91956090E}"/>
              </a:ext>
            </a:extLst>
          </p:cNvPr>
          <p:cNvSpPr>
            <a:spLocks noGrp="1"/>
          </p:cNvSpPr>
          <p:nvPr>
            <p:ph type="title"/>
          </p:nvPr>
        </p:nvSpPr>
        <p:spPr>
          <a:xfrm>
            <a:off x="457200" y="206375"/>
            <a:ext cx="8229600" cy="857250"/>
          </a:xfrm>
        </p:spPr>
        <p:txBody>
          <a:bodyPr wrap="square" anchor="ctr">
            <a:normAutofit/>
          </a:bodyPr>
          <a:lstStyle/>
          <a:p>
            <a:r>
              <a:rPr lang="en-US" dirty="0"/>
              <a:t>Low-Stakes Interaction Plan</a:t>
            </a:r>
          </a:p>
        </p:txBody>
      </p:sp>
      <p:pic>
        <p:nvPicPr>
          <p:cNvPr id="4" name="Picture 3">
            <a:extLst>
              <a:ext uri="{FF2B5EF4-FFF2-40B4-BE49-F238E27FC236}">
                <a16:creationId xmlns:a16="http://schemas.microsoft.com/office/drawing/2014/main" id="{7C2F0B16-4170-672D-6845-E5E2E721B1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7220" y="2844273"/>
            <a:ext cx="4572000" cy="1486681"/>
          </a:xfrm>
          <a:prstGeom prst="rect">
            <a:avLst/>
          </a:prstGeom>
        </p:spPr>
      </p:pic>
      <p:pic>
        <p:nvPicPr>
          <p:cNvPr id="9" name="Picture 8">
            <a:extLst>
              <a:ext uri="{FF2B5EF4-FFF2-40B4-BE49-F238E27FC236}">
                <a16:creationId xmlns:a16="http://schemas.microsoft.com/office/drawing/2014/main" id="{32473E8A-13E3-FA64-E5DF-40C5F2974A01}"/>
              </a:ext>
              <a:ext uri="{C183D7F6-B498-43B3-948B-1728B52AA6E4}">
                <adec:decorative xmlns:adec="http://schemas.microsoft.com/office/drawing/2017/decorative" val="1"/>
              </a:ext>
            </a:extLst>
          </p:cNvPr>
          <p:cNvPicPr>
            <a:picLocks noChangeAspect="1"/>
          </p:cNvPicPr>
          <p:nvPr/>
        </p:nvPicPr>
        <p:blipFill>
          <a:blip r:embed="rId4"/>
          <a:srcRect b="24359"/>
          <a:stretch>
            <a:fillRect/>
          </a:stretch>
        </p:blipFill>
        <p:spPr>
          <a:xfrm>
            <a:off x="1047065" y="1063625"/>
            <a:ext cx="3105319" cy="1679575"/>
          </a:xfrm>
          <a:prstGeom prst="rect">
            <a:avLst/>
          </a:prstGeom>
        </p:spPr>
      </p:pic>
      <p:sp>
        <p:nvSpPr>
          <p:cNvPr id="12" name="Text Placeholder 6">
            <a:extLst>
              <a:ext uri="{FF2B5EF4-FFF2-40B4-BE49-F238E27FC236}">
                <a16:creationId xmlns:a16="http://schemas.microsoft.com/office/drawing/2014/main" id="{F4851FAA-A3E0-E73C-BCFA-D164D0A25F7E}"/>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2000" dirty="0"/>
              <a:t>Use as a kick-off.</a:t>
            </a:r>
          </a:p>
          <a:p>
            <a:pPr marL="512064" indent="-283464">
              <a:lnSpc>
                <a:spcPct val="90000"/>
              </a:lnSpc>
              <a:buFont typeface="Arial" panose="020B0604020202020204" pitchFamily="34" charset="0"/>
              <a:buChar char="•"/>
            </a:pPr>
            <a:r>
              <a:rPr lang="en-US" sz="2000" dirty="0"/>
              <a:t>Not just for ask/answer!</a:t>
            </a:r>
          </a:p>
          <a:p>
            <a:pPr marL="512064" indent="-283464">
              <a:lnSpc>
                <a:spcPct val="90000"/>
              </a:lnSpc>
              <a:buFont typeface="Arial" panose="020B0604020202020204" pitchFamily="34" charset="0"/>
              <a:buChar char="•"/>
            </a:pPr>
            <a:r>
              <a:rPr lang="en-US" sz="2000" dirty="0"/>
              <a:t>Don’t ALL need to be read carefully.</a:t>
            </a:r>
          </a:p>
          <a:p>
            <a:pPr marL="512064" indent="-283464">
              <a:lnSpc>
                <a:spcPct val="90000"/>
              </a:lnSpc>
              <a:buFont typeface="Arial" panose="020B0604020202020204" pitchFamily="34" charset="0"/>
              <a:buChar char="•"/>
            </a:pPr>
            <a:r>
              <a:rPr lang="en-US" sz="2000" dirty="0"/>
              <a:t>May not need to “grade”</a:t>
            </a:r>
          </a:p>
        </p:txBody>
      </p:sp>
    </p:spTree>
    <p:extLst>
      <p:ext uri="{BB962C8B-B14F-4D97-AF65-F5344CB8AC3E}">
        <p14:creationId xmlns:p14="http://schemas.microsoft.com/office/powerpoint/2010/main" val="322970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28977-7820-94D5-30D6-C39BC9C6E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A3313-E021-3473-5D9D-6C836EC29E6D}"/>
              </a:ext>
            </a:extLst>
          </p:cNvPr>
          <p:cNvSpPr>
            <a:spLocks noGrp="1"/>
          </p:cNvSpPr>
          <p:nvPr>
            <p:ph type="title"/>
          </p:nvPr>
        </p:nvSpPr>
        <p:spPr>
          <a:xfrm>
            <a:off x="457200" y="206375"/>
            <a:ext cx="8229600" cy="857250"/>
          </a:xfrm>
        </p:spPr>
        <p:txBody>
          <a:bodyPr wrap="square" anchor="ctr">
            <a:normAutofit/>
          </a:bodyPr>
          <a:lstStyle/>
          <a:p>
            <a:r>
              <a:rPr lang="en-US" dirty="0"/>
              <a:t>Low-Stakes Interaction Plan</a:t>
            </a:r>
          </a:p>
        </p:txBody>
      </p:sp>
      <p:pic>
        <p:nvPicPr>
          <p:cNvPr id="8" name="Picture 7">
            <a:extLst>
              <a:ext uri="{FF2B5EF4-FFF2-40B4-BE49-F238E27FC236}">
                <a16:creationId xmlns:a16="http://schemas.microsoft.com/office/drawing/2014/main" id="{7D43F24B-3C23-AF5F-DE59-8426C3D477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1233" y="1481667"/>
            <a:ext cx="4556488" cy="1706114"/>
          </a:xfrm>
          <a:prstGeom prst="rect">
            <a:avLst/>
          </a:prstGeom>
        </p:spPr>
      </p:pic>
      <p:sp>
        <p:nvSpPr>
          <p:cNvPr id="12" name="Text Placeholder 6">
            <a:extLst>
              <a:ext uri="{FF2B5EF4-FFF2-40B4-BE49-F238E27FC236}">
                <a16:creationId xmlns:a16="http://schemas.microsoft.com/office/drawing/2014/main" id="{76AF0BE4-EC49-8089-BFC9-A22F31B224AD}"/>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2000" dirty="0"/>
              <a:t>Use as a kick-off.</a:t>
            </a:r>
          </a:p>
          <a:p>
            <a:pPr marL="512064" indent="-283464">
              <a:lnSpc>
                <a:spcPct val="90000"/>
              </a:lnSpc>
              <a:buFont typeface="Arial" panose="020B0604020202020204" pitchFamily="34" charset="0"/>
              <a:buChar char="•"/>
            </a:pPr>
            <a:r>
              <a:rPr lang="en-US" sz="2000" dirty="0"/>
              <a:t>Not just for ask/answer!</a:t>
            </a:r>
          </a:p>
          <a:p>
            <a:pPr marL="512064" indent="-283464">
              <a:lnSpc>
                <a:spcPct val="90000"/>
              </a:lnSpc>
              <a:buFont typeface="Arial" panose="020B0604020202020204" pitchFamily="34" charset="0"/>
              <a:buChar char="•"/>
            </a:pPr>
            <a:r>
              <a:rPr lang="en-US" sz="2000" dirty="0"/>
              <a:t>Don’t ALL need to be read carefully.</a:t>
            </a:r>
          </a:p>
          <a:p>
            <a:pPr marL="512064" indent="-283464">
              <a:lnSpc>
                <a:spcPct val="90000"/>
              </a:lnSpc>
              <a:buFont typeface="Arial" panose="020B0604020202020204" pitchFamily="34" charset="0"/>
              <a:buChar char="•"/>
            </a:pPr>
            <a:r>
              <a:rPr lang="en-US" sz="2000" dirty="0"/>
              <a:t>May not need to “grade”</a:t>
            </a:r>
          </a:p>
          <a:p>
            <a:pPr marL="512064" indent="-283464">
              <a:lnSpc>
                <a:spcPct val="90000"/>
              </a:lnSpc>
              <a:buFont typeface="Arial" panose="020B0604020202020204" pitchFamily="34" charset="0"/>
              <a:buChar char="•"/>
            </a:pPr>
            <a:r>
              <a:rPr lang="en-US" sz="2000" dirty="0"/>
              <a:t>Can help students “remember” to log in.</a:t>
            </a:r>
          </a:p>
        </p:txBody>
      </p:sp>
    </p:spTree>
    <p:extLst>
      <p:ext uri="{BB962C8B-B14F-4D97-AF65-F5344CB8AC3E}">
        <p14:creationId xmlns:p14="http://schemas.microsoft.com/office/powerpoint/2010/main" val="2282012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FCF58-3C7A-66CD-23D5-9F08FB84F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74463-4344-945E-4C9D-C3E3D3109F7B}"/>
              </a:ext>
            </a:extLst>
          </p:cNvPr>
          <p:cNvSpPr>
            <a:spLocks noGrp="1"/>
          </p:cNvSpPr>
          <p:nvPr>
            <p:ph type="title"/>
          </p:nvPr>
        </p:nvSpPr>
        <p:spPr>
          <a:xfrm>
            <a:off x="457200" y="206375"/>
            <a:ext cx="8229600" cy="857250"/>
          </a:xfrm>
        </p:spPr>
        <p:txBody>
          <a:bodyPr wrap="square" anchor="ctr">
            <a:normAutofit/>
          </a:bodyPr>
          <a:lstStyle/>
          <a:p>
            <a:r>
              <a:rPr lang="en-US" dirty="0"/>
              <a:t>Low-Stakes Interaction Plan</a:t>
            </a:r>
          </a:p>
        </p:txBody>
      </p:sp>
      <p:sp>
        <p:nvSpPr>
          <p:cNvPr id="7" name="Text Placeholder 6">
            <a:extLst>
              <a:ext uri="{FF2B5EF4-FFF2-40B4-BE49-F238E27FC236}">
                <a16:creationId xmlns:a16="http://schemas.microsoft.com/office/drawing/2014/main" id="{ABEE88F1-226C-BD96-89DE-8439ED434155}"/>
              </a:ext>
            </a:extLst>
          </p:cNvPr>
          <p:cNvSpPr>
            <a:spLocks noGrp="1"/>
          </p:cNvSpPr>
          <p:nvPr>
            <p:ph type="body" idx="1"/>
          </p:nvPr>
        </p:nvSpPr>
        <p:spPr>
          <a:xfrm>
            <a:off x="4539049" y="1063626"/>
            <a:ext cx="4147751" cy="3267328"/>
          </a:xfrm>
        </p:spPr>
        <p:txBody>
          <a:bodyPr wrap="square" anchor="t">
            <a:normAutofit/>
          </a:bodyPr>
          <a:lstStyle/>
          <a:p>
            <a:pPr marL="512064" indent="-283464">
              <a:lnSpc>
                <a:spcPct val="90000"/>
              </a:lnSpc>
              <a:buFont typeface="Arial" panose="020B0604020202020204" pitchFamily="34" charset="0"/>
              <a:buChar char="•"/>
            </a:pPr>
            <a:r>
              <a:rPr lang="en-US" sz="2000" dirty="0"/>
              <a:t>Use as a kick-off.</a:t>
            </a:r>
          </a:p>
          <a:p>
            <a:pPr marL="512064" indent="-283464">
              <a:lnSpc>
                <a:spcPct val="90000"/>
              </a:lnSpc>
              <a:buFont typeface="Arial" panose="020B0604020202020204" pitchFamily="34" charset="0"/>
              <a:buChar char="•"/>
            </a:pPr>
            <a:r>
              <a:rPr lang="en-US" sz="2000" dirty="0"/>
              <a:t>Not just for ask/answer!</a:t>
            </a:r>
          </a:p>
          <a:p>
            <a:pPr marL="512064" indent="-283464">
              <a:lnSpc>
                <a:spcPct val="90000"/>
              </a:lnSpc>
              <a:buFont typeface="Arial" panose="020B0604020202020204" pitchFamily="34" charset="0"/>
              <a:buChar char="•"/>
            </a:pPr>
            <a:r>
              <a:rPr lang="en-US" sz="2000" dirty="0"/>
              <a:t>Don’t ALL need to be read carefully.</a:t>
            </a:r>
          </a:p>
          <a:p>
            <a:pPr marL="512064" indent="-283464">
              <a:lnSpc>
                <a:spcPct val="90000"/>
              </a:lnSpc>
              <a:buFont typeface="Arial" panose="020B0604020202020204" pitchFamily="34" charset="0"/>
              <a:buChar char="•"/>
            </a:pPr>
            <a:r>
              <a:rPr lang="en-US" sz="2000" dirty="0"/>
              <a:t>May not need to “grade”</a:t>
            </a:r>
          </a:p>
          <a:p>
            <a:pPr marL="512064" indent="-283464">
              <a:lnSpc>
                <a:spcPct val="90000"/>
              </a:lnSpc>
              <a:buFont typeface="Arial" panose="020B0604020202020204" pitchFamily="34" charset="0"/>
              <a:buChar char="•"/>
            </a:pPr>
            <a:r>
              <a:rPr lang="en-US" sz="2000" dirty="0"/>
              <a:t>Can help students “remember” to log in.</a:t>
            </a:r>
          </a:p>
          <a:p>
            <a:pPr marL="512064" indent="-283464">
              <a:lnSpc>
                <a:spcPct val="90000"/>
              </a:lnSpc>
              <a:buFont typeface="Arial" panose="020B0604020202020204" pitchFamily="34" charset="0"/>
              <a:buChar char="•"/>
            </a:pPr>
            <a:r>
              <a:rPr lang="en-US" sz="2000" dirty="0"/>
              <a:t>Set the stage for other higher-stakes forums or reflections.</a:t>
            </a:r>
          </a:p>
        </p:txBody>
      </p:sp>
      <p:pic>
        <p:nvPicPr>
          <p:cNvPr id="4" name="Picture 3">
            <a:extLst>
              <a:ext uri="{FF2B5EF4-FFF2-40B4-BE49-F238E27FC236}">
                <a16:creationId xmlns:a16="http://schemas.microsoft.com/office/drawing/2014/main" id="{1DF7E090-D2C0-EE9E-4894-F8448258A2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733" y="1574800"/>
            <a:ext cx="4723351" cy="1665870"/>
          </a:xfrm>
          <a:prstGeom prst="rect">
            <a:avLst/>
          </a:prstGeom>
        </p:spPr>
      </p:pic>
    </p:spTree>
    <p:extLst>
      <p:ext uri="{BB962C8B-B14F-4D97-AF65-F5344CB8AC3E}">
        <p14:creationId xmlns:p14="http://schemas.microsoft.com/office/powerpoint/2010/main" val="492502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37948-0716-8A7C-5140-D2E545956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FBF08-94B7-F487-7E6F-61D0DBC24987}"/>
              </a:ext>
            </a:extLst>
          </p:cNvPr>
          <p:cNvSpPr>
            <a:spLocks noGrp="1"/>
          </p:cNvSpPr>
          <p:nvPr>
            <p:ph type="title"/>
          </p:nvPr>
        </p:nvSpPr>
        <p:spPr>
          <a:xfrm>
            <a:off x="490889" y="269507"/>
            <a:ext cx="8393230" cy="721093"/>
          </a:xfrm>
        </p:spPr>
        <p:txBody>
          <a:bodyPr vert="horz"/>
          <a:lstStyle/>
          <a:p>
            <a:r>
              <a:rPr lang="en-US" dirty="0"/>
              <a:t>Formative Forums Check</a:t>
            </a:r>
          </a:p>
        </p:txBody>
      </p:sp>
      <p:graphicFrame>
        <p:nvGraphicFramePr>
          <p:cNvPr id="4" name="Diagram 3">
            <a:extLst>
              <a:ext uri="{FF2B5EF4-FFF2-40B4-BE49-F238E27FC236}">
                <a16:creationId xmlns:a16="http://schemas.microsoft.com/office/drawing/2014/main" id="{0822A616-512E-61F2-47BD-84845D92A86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929365"/>
              </p:ext>
            </p:extLst>
          </p:nvPr>
        </p:nvGraphicFramePr>
        <p:xfrm>
          <a:off x="490888" y="1070303"/>
          <a:ext cx="8393230" cy="321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D4387EAA-6F91-E838-2EAB-8B4E2EAB1257}"/>
              </a:ext>
              <a:ext uri="{C183D7F6-B498-43B3-948B-1728B52AA6E4}">
                <adec:decorative xmlns:adec="http://schemas.microsoft.com/office/drawing/2017/decorative" val="1"/>
              </a:ext>
            </a:extLst>
          </p:cNvPr>
          <p:cNvSpPr/>
          <p:nvPr/>
        </p:nvSpPr>
        <p:spPr>
          <a:xfrm>
            <a:off x="783971" y="1944303"/>
            <a:ext cx="2159000" cy="577515"/>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EE84EEBE-34EB-8516-5F8F-50DB71E13324}"/>
              </a:ext>
              <a:ext uri="{C183D7F6-B498-43B3-948B-1728B52AA6E4}">
                <adec:decorative xmlns:adec="http://schemas.microsoft.com/office/drawing/2017/decorative" val="1"/>
              </a:ext>
            </a:extLst>
          </p:cNvPr>
          <p:cNvSpPr/>
          <p:nvPr/>
        </p:nvSpPr>
        <p:spPr>
          <a:xfrm>
            <a:off x="3608003" y="3070458"/>
            <a:ext cx="2159000" cy="1078207"/>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4DE6E42-2FD6-847B-A9F1-1B0299C676F6}"/>
              </a:ext>
              <a:ext uri="{C183D7F6-B498-43B3-948B-1728B52AA6E4}">
                <adec:decorative xmlns:adec="http://schemas.microsoft.com/office/drawing/2017/decorative" val="1"/>
              </a:ext>
            </a:extLst>
          </p:cNvPr>
          <p:cNvSpPr/>
          <p:nvPr/>
        </p:nvSpPr>
        <p:spPr>
          <a:xfrm>
            <a:off x="3583320" y="2010078"/>
            <a:ext cx="2159000" cy="577515"/>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9D1DB5B-4009-3339-D063-0B2C6839C7BC}"/>
              </a:ext>
              <a:ext uri="{C183D7F6-B498-43B3-948B-1728B52AA6E4}">
                <adec:decorative xmlns:adec="http://schemas.microsoft.com/office/drawing/2017/decorative" val="1"/>
              </a:ext>
            </a:extLst>
          </p:cNvPr>
          <p:cNvSpPr/>
          <p:nvPr/>
        </p:nvSpPr>
        <p:spPr>
          <a:xfrm>
            <a:off x="6382668" y="1886481"/>
            <a:ext cx="2347446" cy="2398550"/>
          </a:xfrm>
          <a:prstGeom prst="roundRect">
            <a:avLst/>
          </a:prstGeom>
          <a:noFill/>
          <a:ln w="57150">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198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133F8-A532-EF9B-D8E4-39F10AF43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4C488-34B1-6783-A561-89896952DA2D}"/>
              </a:ext>
            </a:extLst>
          </p:cNvPr>
          <p:cNvSpPr>
            <a:spLocks noGrp="1"/>
          </p:cNvSpPr>
          <p:nvPr>
            <p:ph type="title"/>
          </p:nvPr>
        </p:nvSpPr>
        <p:spPr/>
        <p:txBody>
          <a:bodyPr/>
          <a:lstStyle/>
          <a:p>
            <a:r>
              <a:rPr lang="en-US" dirty="0"/>
              <a:t>Think About It</a:t>
            </a:r>
          </a:p>
        </p:txBody>
      </p:sp>
      <p:sp>
        <p:nvSpPr>
          <p:cNvPr id="3" name="Text Placeholder 2">
            <a:extLst>
              <a:ext uri="{FF2B5EF4-FFF2-40B4-BE49-F238E27FC236}">
                <a16:creationId xmlns:a16="http://schemas.microsoft.com/office/drawing/2014/main" id="{FD53E94D-E7CC-B703-DDBE-15D4E7319B30}"/>
              </a:ext>
            </a:extLst>
          </p:cNvPr>
          <p:cNvSpPr>
            <a:spLocks noGrp="1"/>
          </p:cNvSpPr>
          <p:nvPr>
            <p:ph type="body" idx="1"/>
          </p:nvPr>
        </p:nvSpPr>
        <p:spPr>
          <a:xfrm>
            <a:off x="4350619" y="1063626"/>
            <a:ext cx="4620126" cy="3267328"/>
          </a:xfrm>
        </p:spPr>
        <p:txBody>
          <a:bodyPr/>
          <a:lstStyle/>
          <a:p>
            <a:pPr marL="228600" indent="0"/>
            <a:endParaRPr lang="en-US" dirty="0"/>
          </a:p>
          <a:p>
            <a:pPr marL="228600" indent="0"/>
            <a:r>
              <a:rPr lang="en-US" dirty="0"/>
              <a:t>What is one formative forum you can use as an opener or closer?</a:t>
            </a:r>
          </a:p>
        </p:txBody>
      </p:sp>
      <p:pic>
        <p:nvPicPr>
          <p:cNvPr id="10246" name="Picture 6">
            <a:extLst>
              <a:ext uri="{FF2B5EF4-FFF2-40B4-BE49-F238E27FC236}">
                <a16:creationId xmlns:a16="http://schemas.microsoft.com/office/drawing/2014/main" id="{792FAB17-DF78-3FC7-9676-9A8D090FF788}"/>
              </a:ext>
              <a:ext uri="{C183D7F6-B498-43B3-948B-1728B52AA6E4}">
                <adec:decorative xmlns:adec="http://schemas.microsoft.com/office/drawing/2017/decorative" val="1"/>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l="14884" r="148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75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F5A-AF31-2765-6CB0-F4CEC7424E3A}"/>
            </a:ext>
          </a:extLst>
        </p:cNvPr>
        <p:cNvGrpSpPr/>
        <p:nvPr/>
      </p:nvGrpSpPr>
      <p:grpSpPr>
        <a:xfrm>
          <a:off x="0" y="0"/>
          <a:ext cx="0" cy="0"/>
          <a:chOff x="0" y="0"/>
          <a:chExt cx="0" cy="0"/>
        </a:xfrm>
      </p:grpSpPr>
      <p:pic>
        <p:nvPicPr>
          <p:cNvPr id="10" name="Picture 9" descr="perusall">
            <a:extLst>
              <a:ext uri="{FF2B5EF4-FFF2-40B4-BE49-F238E27FC236}">
                <a16:creationId xmlns:a16="http://schemas.microsoft.com/office/drawing/2014/main" id="{C910FF6B-DBA9-4772-3AA4-E44567D25656}"/>
              </a:ext>
            </a:extLst>
          </p:cNvPr>
          <p:cNvPicPr>
            <a:picLocks noChangeAspect="1"/>
          </p:cNvPicPr>
          <p:nvPr/>
        </p:nvPicPr>
        <p:blipFill>
          <a:blip r:embed="rId3"/>
          <a:srcRect r="53480"/>
          <a:stretch>
            <a:fillRect/>
          </a:stretch>
        </p:blipFill>
        <p:spPr>
          <a:xfrm>
            <a:off x="5090696" y="107487"/>
            <a:ext cx="1772653" cy="1133633"/>
          </a:xfrm>
          <a:prstGeom prst="rect">
            <a:avLst/>
          </a:prstGeom>
        </p:spPr>
      </p:pic>
      <p:pic>
        <p:nvPicPr>
          <p:cNvPr id="9" name="Picture 8" descr="voicethread logo">
            <a:extLst>
              <a:ext uri="{FF2B5EF4-FFF2-40B4-BE49-F238E27FC236}">
                <a16:creationId xmlns:a16="http://schemas.microsoft.com/office/drawing/2014/main" id="{DF2CE2A4-0095-C3EA-3A4A-EBB391C5230B}"/>
              </a:ext>
            </a:extLst>
          </p:cNvPr>
          <p:cNvPicPr>
            <a:picLocks noChangeAspect="1"/>
          </p:cNvPicPr>
          <p:nvPr/>
        </p:nvPicPr>
        <p:blipFill>
          <a:blip r:embed="rId3"/>
          <a:srcRect l="60609" b="18378"/>
          <a:stretch>
            <a:fillRect/>
          </a:stretch>
        </p:blipFill>
        <p:spPr>
          <a:xfrm>
            <a:off x="7487991" y="239171"/>
            <a:ext cx="1179289" cy="726965"/>
          </a:xfrm>
          <a:prstGeom prst="rect">
            <a:avLst/>
          </a:prstGeom>
        </p:spPr>
      </p:pic>
      <p:sp>
        <p:nvSpPr>
          <p:cNvPr id="2" name="Title 1">
            <a:extLst>
              <a:ext uri="{FF2B5EF4-FFF2-40B4-BE49-F238E27FC236}">
                <a16:creationId xmlns:a16="http://schemas.microsoft.com/office/drawing/2014/main" id="{ED6F969C-FDC4-AD0E-6FA8-20D7BECBB158}"/>
              </a:ext>
            </a:extLst>
          </p:cNvPr>
          <p:cNvSpPr>
            <a:spLocks noGrp="1"/>
          </p:cNvSpPr>
          <p:nvPr>
            <p:ph type="ctrTitle"/>
          </p:nvPr>
        </p:nvSpPr>
        <p:spPr>
          <a:xfrm>
            <a:off x="110691" y="1842839"/>
            <a:ext cx="8922618" cy="2334525"/>
          </a:xfrm>
        </p:spPr>
        <p:txBody>
          <a:bodyPr/>
          <a:lstStyle/>
          <a:p>
            <a:r>
              <a:rPr lang="en-US" b="1" dirty="0"/>
              <a:t>What tools are you using?</a:t>
            </a:r>
            <a:br>
              <a:rPr lang="en-US" b="1" dirty="0"/>
            </a:br>
            <a:r>
              <a:rPr lang="en-US" b="1" dirty="0"/>
              <a:t>What ideas do you want to share?</a:t>
            </a:r>
            <a:br>
              <a:rPr lang="en-US" b="1" dirty="0"/>
            </a:br>
            <a:r>
              <a:rPr lang="en-US" b="1" dirty="0"/>
              <a:t>What questions do you have?</a:t>
            </a:r>
          </a:p>
        </p:txBody>
      </p:sp>
    </p:spTree>
    <p:extLst>
      <p:ext uri="{BB962C8B-B14F-4D97-AF65-F5344CB8AC3E}">
        <p14:creationId xmlns:p14="http://schemas.microsoft.com/office/powerpoint/2010/main" val="405367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Thank you!</a:t>
            </a:r>
            <a:endParaRPr dirty="0"/>
          </a:p>
        </p:txBody>
      </p:sp>
      <p:sp>
        <p:nvSpPr>
          <p:cNvPr id="95" name="Google Shape;95;p4"/>
          <p:cNvSpPr txBox="1">
            <a:spLocks noGrp="1"/>
          </p:cNvSpPr>
          <p:nvPr>
            <p:ph type="subTitle" idx="1"/>
          </p:nvPr>
        </p:nvSpPr>
        <p:spPr>
          <a:xfrm>
            <a:off x="1371600" y="3516916"/>
            <a:ext cx="6400800" cy="10915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US" dirty="0"/>
              <a:t>toni@elearningdoc.com</a:t>
            </a:r>
          </a:p>
          <a:p>
            <a:pPr marL="0" lvl="0" indent="0" algn="ctr" rtl="0">
              <a:spcBef>
                <a:spcPts val="0"/>
              </a:spcBef>
              <a:spcAft>
                <a:spcPts val="0"/>
              </a:spcAft>
              <a:buClr>
                <a:schemeClr val="lt1"/>
              </a:buClr>
              <a:buSzPts val="3000"/>
              <a:buNone/>
            </a:pPr>
            <a:r>
              <a:rPr lang="en-US" dirty="0"/>
              <a:t>tdimella@uscupstate.edu</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ere's Tom Holland, Andrew Garfield, and Tobey Maguire ...">
            <a:extLst>
              <a:ext uri="{FF2B5EF4-FFF2-40B4-BE49-F238E27FC236}">
                <a16:creationId xmlns:a16="http://schemas.microsoft.com/office/drawing/2014/main" id="{C3763307-7DD9-6BE0-D5E4-44ECA92946EF}"/>
              </a:ext>
            </a:extLst>
          </p:cNvPr>
          <p:cNvPicPr>
            <a:picLocks noChangeAspect="1" noChangeArrowheads="1"/>
          </p:cNvPicPr>
          <p:nvPr/>
        </p:nvPicPr>
        <p:blipFill rotWithShape="1">
          <a:blip r:embed="rId3">
            <a:alphaModFix amt="35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18991" b="39620"/>
          <a:stretch>
            <a:fillRect/>
          </a:stretch>
        </p:blipFill>
        <p:spPr bwMode="auto">
          <a:xfrm>
            <a:off x="0" y="-86628"/>
            <a:ext cx="9144000" cy="4726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A474FB-CDB4-3BA5-5952-E05EC6A44A32}"/>
              </a:ext>
            </a:extLst>
          </p:cNvPr>
          <p:cNvSpPr>
            <a:spLocks noGrp="1"/>
          </p:cNvSpPr>
          <p:nvPr>
            <p:ph type="ctrTitle"/>
          </p:nvPr>
        </p:nvSpPr>
        <p:spPr/>
        <p:txBody>
          <a:bodyPr/>
          <a:lstStyle/>
          <a:p>
            <a:r>
              <a:rPr lang="en-US" b="1" dirty="0">
                <a:latin typeface="+mn-lt"/>
              </a:rPr>
              <a:t>RSI, COI, and QM</a:t>
            </a:r>
          </a:p>
        </p:txBody>
      </p:sp>
      <p:sp>
        <p:nvSpPr>
          <p:cNvPr id="3" name="Subtitle 2">
            <a:extLst>
              <a:ext uri="{FF2B5EF4-FFF2-40B4-BE49-F238E27FC236}">
                <a16:creationId xmlns:a16="http://schemas.microsoft.com/office/drawing/2014/main" id="{2207E870-7BBA-622F-2A55-9A67560FBDF0}"/>
              </a:ext>
            </a:extLst>
          </p:cNvPr>
          <p:cNvSpPr>
            <a:spLocks noGrp="1"/>
          </p:cNvSpPr>
          <p:nvPr>
            <p:ph type="subTitle" idx="1"/>
          </p:nvPr>
        </p:nvSpPr>
        <p:spPr/>
        <p:txBody>
          <a:bodyPr/>
          <a:lstStyle/>
          <a:p>
            <a:r>
              <a:rPr lang="en-US" i="1" dirty="0">
                <a:ln>
                  <a:solidFill>
                    <a:schemeClr val="bg2">
                      <a:lumMod val="50000"/>
                    </a:schemeClr>
                  </a:solidFill>
                </a:ln>
                <a:latin typeface="+mn-lt"/>
              </a:rPr>
              <a:t>You look familiar…</a:t>
            </a:r>
          </a:p>
        </p:txBody>
      </p:sp>
    </p:spTree>
    <p:extLst>
      <p:ext uri="{BB962C8B-B14F-4D97-AF65-F5344CB8AC3E}">
        <p14:creationId xmlns:p14="http://schemas.microsoft.com/office/powerpoint/2010/main" val="173928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E7C9038-B4FD-F968-C0CE-0E52711B3BE6}"/>
            </a:ext>
          </a:extLst>
        </p:cNvPr>
        <p:cNvGrpSpPr/>
        <p:nvPr/>
      </p:nvGrpSpPr>
      <p:grpSpPr>
        <a:xfrm>
          <a:off x="0" y="0"/>
          <a:ext cx="0" cy="0"/>
          <a:chOff x="0" y="0"/>
          <a:chExt cx="0" cy="0"/>
        </a:xfrm>
      </p:grpSpPr>
      <p:sp>
        <p:nvSpPr>
          <p:cNvPr id="88" name="Google Shape;88;p3">
            <a:extLst>
              <a:ext uri="{FF2B5EF4-FFF2-40B4-BE49-F238E27FC236}">
                <a16:creationId xmlns:a16="http://schemas.microsoft.com/office/drawing/2014/main" id="{ADD5BFD1-2F4B-1189-9823-C4CAF684E558}"/>
              </a:ext>
            </a:extLst>
          </p:cNvPr>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Regular and Substantive Feedback</a:t>
            </a:r>
            <a:endParaRPr sz="4000" dirty="0"/>
          </a:p>
        </p:txBody>
      </p:sp>
      <p:sp>
        <p:nvSpPr>
          <p:cNvPr id="89" name="Google Shape;89;p3">
            <a:extLst>
              <a:ext uri="{FF2B5EF4-FFF2-40B4-BE49-F238E27FC236}">
                <a16:creationId xmlns:a16="http://schemas.microsoft.com/office/drawing/2014/main" id="{8ED1CEE6-D410-B47C-83A9-378B346850C5}"/>
              </a:ext>
            </a:extLst>
          </p:cNvPr>
          <p:cNvSpPr txBox="1">
            <a:spLocks noGrp="1"/>
          </p:cNvSpPr>
          <p:nvPr>
            <p:ph type="body" idx="1"/>
          </p:nvPr>
        </p:nvSpPr>
        <p:spPr>
          <a:xfrm>
            <a:off x="3043989" y="3850105"/>
            <a:ext cx="3056021" cy="474044"/>
          </a:xfrm>
          <a:prstGeom prst="rect">
            <a:avLst/>
          </a:prstGeom>
          <a:noFill/>
          <a:ln>
            <a:noFill/>
          </a:ln>
        </p:spPr>
        <p:txBody>
          <a:bodyPr spcFirstLastPara="1" wrap="square" lIns="91425" tIns="45700" rIns="91425" bIns="45700" anchor="t" anchorCtr="0">
            <a:normAutofit fontScale="92500" lnSpcReduction="20000"/>
          </a:bodyPr>
          <a:lstStyle/>
          <a:p>
            <a:pPr marL="0" lvl="0" indent="0" algn="ctr">
              <a:spcBef>
                <a:spcPts val="0"/>
              </a:spcBef>
              <a:buSzPts val="3200"/>
            </a:pPr>
            <a:r>
              <a:rPr lang="en-US" dirty="0">
                <a:hlinkClick r:id="rId3"/>
              </a:rPr>
              <a:t>34 CFR § 600.2</a:t>
            </a:r>
            <a:endParaRPr lang="en-US" dirty="0"/>
          </a:p>
          <a:p>
            <a:pPr marL="0" lvl="0" indent="0" algn="ctr" rtl="0">
              <a:spcBef>
                <a:spcPts val="0"/>
              </a:spcBef>
              <a:spcAft>
                <a:spcPts val="0"/>
              </a:spcAft>
              <a:buClr>
                <a:schemeClr val="dk1"/>
              </a:buClr>
              <a:buSzPts val="3200"/>
              <a:buNone/>
            </a:pPr>
            <a:endParaRPr dirty="0"/>
          </a:p>
        </p:txBody>
      </p:sp>
      <p:sp>
        <p:nvSpPr>
          <p:cNvPr id="3" name="TextBox 2">
            <a:extLst>
              <a:ext uri="{FF2B5EF4-FFF2-40B4-BE49-F238E27FC236}">
                <a16:creationId xmlns:a16="http://schemas.microsoft.com/office/drawing/2014/main" id="{0B54A32C-6AA1-63BF-D283-7F4EFD3703E6}"/>
              </a:ext>
            </a:extLst>
          </p:cNvPr>
          <p:cNvSpPr txBox="1"/>
          <p:nvPr/>
        </p:nvSpPr>
        <p:spPr>
          <a:xfrm>
            <a:off x="457201" y="1293395"/>
            <a:ext cx="822959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t>“Education that uses one or more of the technologies … to deliver instruction to students who are separated from the instructor or instructors and to support </a:t>
            </a:r>
            <a:r>
              <a:rPr lang="en-US" sz="2400" b="1" dirty="0"/>
              <a:t>regular and substantive interaction</a:t>
            </a:r>
            <a:r>
              <a:rPr lang="en-US" sz="2400" dirty="0"/>
              <a:t> between the students and the instructor or instructors, either synchronously or asynchronously.”</a:t>
            </a:r>
          </a:p>
        </p:txBody>
      </p:sp>
    </p:spTree>
    <p:extLst>
      <p:ext uri="{BB962C8B-B14F-4D97-AF65-F5344CB8AC3E}">
        <p14:creationId xmlns:p14="http://schemas.microsoft.com/office/powerpoint/2010/main" val="114050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1698-9890-2986-2487-080BBA7D3C1D}"/>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86770EC6-D66E-2D8A-B78D-5DC3254D80CD}"/>
              </a:ext>
            </a:extLst>
          </p:cNvPr>
          <p:cNvSpPr>
            <a:spLocks noGrp="1"/>
          </p:cNvSpPr>
          <p:nvPr>
            <p:ph type="body" idx="1"/>
          </p:nvPr>
        </p:nvSpPr>
        <p:spPr>
          <a:xfrm>
            <a:off x="182878" y="958835"/>
            <a:ext cx="4343385" cy="479822"/>
          </a:xfrm>
        </p:spPr>
        <p:txBody>
          <a:bodyPr/>
          <a:lstStyle/>
          <a:p>
            <a:pPr algn="ctr"/>
            <a:r>
              <a:rPr lang="en-US" dirty="0"/>
              <a:t>Regular</a:t>
            </a:r>
          </a:p>
        </p:txBody>
      </p:sp>
      <p:sp>
        <p:nvSpPr>
          <p:cNvPr id="4" name="Text Placeholder 3">
            <a:extLst>
              <a:ext uri="{FF2B5EF4-FFF2-40B4-BE49-F238E27FC236}">
                <a16:creationId xmlns:a16="http://schemas.microsoft.com/office/drawing/2014/main" id="{D1952BB2-3097-EE93-AC4D-2D92B676F745}"/>
              </a:ext>
            </a:extLst>
          </p:cNvPr>
          <p:cNvSpPr>
            <a:spLocks noGrp="1"/>
          </p:cNvSpPr>
          <p:nvPr>
            <p:ph type="body" idx="2"/>
          </p:nvPr>
        </p:nvSpPr>
        <p:spPr>
          <a:xfrm>
            <a:off x="4577651" y="958835"/>
            <a:ext cx="4277592" cy="479822"/>
          </a:xfrm>
        </p:spPr>
        <p:txBody>
          <a:bodyPr/>
          <a:lstStyle/>
          <a:p>
            <a:pPr algn="ctr"/>
            <a:r>
              <a:rPr lang="en-US" dirty="0"/>
              <a:t>Substantive</a:t>
            </a:r>
          </a:p>
        </p:txBody>
      </p:sp>
      <p:sp>
        <p:nvSpPr>
          <p:cNvPr id="5" name="Text Placeholder 4">
            <a:extLst>
              <a:ext uri="{FF2B5EF4-FFF2-40B4-BE49-F238E27FC236}">
                <a16:creationId xmlns:a16="http://schemas.microsoft.com/office/drawing/2014/main" id="{79DC9ACE-AFE3-486E-ED21-B4E2A3AFD224}"/>
              </a:ext>
            </a:extLst>
          </p:cNvPr>
          <p:cNvSpPr>
            <a:spLocks noGrp="1"/>
          </p:cNvSpPr>
          <p:nvPr>
            <p:ph type="body" idx="3"/>
          </p:nvPr>
        </p:nvSpPr>
        <p:spPr>
          <a:xfrm>
            <a:off x="144378" y="1438656"/>
            <a:ext cx="4381885" cy="2902339"/>
          </a:xfrm>
        </p:spPr>
        <p:txBody>
          <a:bodyPr>
            <a:noAutofit/>
          </a:bodyPr>
          <a:lstStyle/>
          <a:p>
            <a:pPr marL="182880" indent="0">
              <a:lnSpc>
                <a:spcPct val="120000"/>
              </a:lnSpc>
              <a:buSzPct val="90000"/>
            </a:pPr>
            <a:r>
              <a:rPr lang="en-US" sz="1200" dirty="0"/>
              <a:t>“An institution ensures regular interaction between a student and an instructor or instructors by, prior to the student’s completion of a course or competency—</a:t>
            </a:r>
          </a:p>
          <a:p>
            <a:pPr marL="696913" indent="-292100">
              <a:buSzPct val="90000"/>
              <a:buFont typeface="+mj-lt"/>
              <a:buAutoNum type="romanLcPeriod"/>
            </a:pPr>
            <a:r>
              <a:rPr lang="en-US" sz="1200" dirty="0"/>
              <a:t>Providing the opportunity for substantive interactions with the student on a predictable and scheduled basis commensurate with the length of time and the amount of content in the course or competency; and</a:t>
            </a:r>
          </a:p>
          <a:p>
            <a:pPr marL="696913" indent="-292100">
              <a:buSzPct val="90000"/>
              <a:buFont typeface="+mj-lt"/>
              <a:buAutoNum type="romanLcPeriod"/>
            </a:pPr>
            <a:r>
              <a:rPr lang="en-US" sz="1200" dirty="0"/>
              <a:t>Monitoring the student’s academic engagement and success and ensuring that an instructor is responsible for promptly and proactively engaging in substantive interaction with the student when needed, on the basis of such monitoring, or upon request by the student.”</a:t>
            </a:r>
          </a:p>
        </p:txBody>
      </p:sp>
      <p:sp>
        <p:nvSpPr>
          <p:cNvPr id="6" name="Text Placeholder 5">
            <a:extLst>
              <a:ext uri="{FF2B5EF4-FFF2-40B4-BE49-F238E27FC236}">
                <a16:creationId xmlns:a16="http://schemas.microsoft.com/office/drawing/2014/main" id="{6C9E4D93-F20A-0ABB-0DEE-5FC712214354}"/>
              </a:ext>
            </a:extLst>
          </p:cNvPr>
          <p:cNvSpPr>
            <a:spLocks noGrp="1"/>
          </p:cNvSpPr>
          <p:nvPr>
            <p:ph type="body" idx="4"/>
          </p:nvPr>
        </p:nvSpPr>
        <p:spPr>
          <a:xfrm>
            <a:off x="4585770" y="1438656"/>
            <a:ext cx="4375352" cy="2902339"/>
          </a:xfrm>
        </p:spPr>
        <p:txBody>
          <a:bodyPr>
            <a:noAutofit/>
          </a:bodyPr>
          <a:lstStyle/>
          <a:p>
            <a:pPr marL="182880" indent="0"/>
            <a:r>
              <a:rPr lang="en-US" sz="1200" dirty="0"/>
              <a:t>“For purposes of this definition, substantive interaction is engaging students in teaching, learning, and assessment, consistent with the content under discussion, and also includes at least two of the following—</a:t>
            </a:r>
          </a:p>
          <a:p>
            <a:pPr marL="696913" indent="-292100">
              <a:buSzPct val="90000"/>
              <a:buFont typeface="+mj-lt"/>
              <a:buAutoNum type="romanLcPeriod"/>
            </a:pPr>
            <a:r>
              <a:rPr lang="en-US" sz="1200" dirty="0"/>
              <a:t>Providing direct instruction;</a:t>
            </a:r>
          </a:p>
          <a:p>
            <a:pPr marL="696913" indent="-292100">
              <a:buSzPct val="90000"/>
              <a:buFont typeface="+mj-lt"/>
              <a:buAutoNum type="romanLcPeriod"/>
            </a:pPr>
            <a:r>
              <a:rPr lang="en-US" sz="1200" dirty="0"/>
              <a:t>Assessing or providing feedback on a student’s coursework;</a:t>
            </a:r>
          </a:p>
          <a:p>
            <a:pPr marL="696913" indent="-292100">
              <a:buSzPct val="90000"/>
              <a:buFont typeface="+mj-lt"/>
              <a:buAutoNum type="romanLcPeriod"/>
            </a:pPr>
            <a:r>
              <a:rPr lang="en-US" sz="1200" dirty="0"/>
              <a:t>Providing information or responding to questions about the content of a course or competency;</a:t>
            </a:r>
          </a:p>
          <a:p>
            <a:pPr marL="696913" indent="-292100">
              <a:buSzPct val="90000"/>
              <a:buFont typeface="+mj-lt"/>
              <a:buAutoNum type="romanLcPeriod"/>
            </a:pPr>
            <a:r>
              <a:rPr lang="en-US" sz="1200" dirty="0"/>
              <a:t>Facilitating a group discussion regarding the content of a course or competency; or,</a:t>
            </a:r>
          </a:p>
          <a:p>
            <a:pPr marL="696913" indent="-292100">
              <a:buSzPct val="90000"/>
              <a:buFont typeface="+mj-lt"/>
              <a:buAutoNum type="romanLcPeriod"/>
            </a:pPr>
            <a:r>
              <a:rPr lang="en-US" sz="1200" dirty="0"/>
              <a:t>Other instructional activities approved by the institution’s or program’s accrediting agency.”</a:t>
            </a:r>
          </a:p>
        </p:txBody>
      </p:sp>
    </p:spTree>
    <p:extLst>
      <p:ext uri="{BB962C8B-B14F-4D97-AF65-F5344CB8AC3E}">
        <p14:creationId xmlns:p14="http://schemas.microsoft.com/office/powerpoint/2010/main" val="194769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D329-EBF2-7986-78C5-8CD9955D6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CDF9D-DF69-9C35-00C1-F98BFBACE29B}"/>
              </a:ext>
            </a:extLst>
          </p:cNvPr>
          <p:cNvSpPr>
            <a:spLocks noGrp="1"/>
          </p:cNvSpPr>
          <p:nvPr>
            <p:ph type="title"/>
          </p:nvPr>
        </p:nvSpPr>
        <p:spPr/>
        <p:txBody>
          <a:bodyPr/>
          <a:lstStyle/>
          <a:p>
            <a:r>
              <a:rPr lang="en-US" dirty="0">
                <a:latin typeface="+mn-lt"/>
              </a:rPr>
              <a:t>More Simply Put</a:t>
            </a:r>
          </a:p>
        </p:txBody>
      </p:sp>
      <p:sp>
        <p:nvSpPr>
          <p:cNvPr id="3" name="Text Placeholder 2">
            <a:extLst>
              <a:ext uri="{FF2B5EF4-FFF2-40B4-BE49-F238E27FC236}">
                <a16:creationId xmlns:a16="http://schemas.microsoft.com/office/drawing/2014/main" id="{DAFA9D4E-6BD6-5F17-FF86-8D415D98FFF7}"/>
              </a:ext>
            </a:extLst>
          </p:cNvPr>
          <p:cNvSpPr>
            <a:spLocks noGrp="1"/>
          </p:cNvSpPr>
          <p:nvPr>
            <p:ph type="body" idx="1"/>
          </p:nvPr>
        </p:nvSpPr>
        <p:spPr>
          <a:xfrm>
            <a:off x="182878" y="958835"/>
            <a:ext cx="4343385" cy="479822"/>
          </a:xfrm>
        </p:spPr>
        <p:txBody>
          <a:bodyPr/>
          <a:lstStyle/>
          <a:p>
            <a:pPr algn="ctr"/>
            <a:r>
              <a:rPr lang="en-US" dirty="0">
                <a:latin typeface="+mn-lt"/>
              </a:rPr>
              <a:t>Regular</a:t>
            </a:r>
          </a:p>
        </p:txBody>
      </p:sp>
      <p:sp>
        <p:nvSpPr>
          <p:cNvPr id="4" name="Text Placeholder 3">
            <a:extLst>
              <a:ext uri="{FF2B5EF4-FFF2-40B4-BE49-F238E27FC236}">
                <a16:creationId xmlns:a16="http://schemas.microsoft.com/office/drawing/2014/main" id="{6FD977F5-63A8-670B-D974-99A885CD5F97}"/>
              </a:ext>
            </a:extLst>
          </p:cNvPr>
          <p:cNvSpPr>
            <a:spLocks noGrp="1"/>
          </p:cNvSpPr>
          <p:nvPr>
            <p:ph type="body" idx="2"/>
          </p:nvPr>
        </p:nvSpPr>
        <p:spPr>
          <a:xfrm>
            <a:off x="4577650" y="958835"/>
            <a:ext cx="4343385" cy="479822"/>
          </a:xfrm>
        </p:spPr>
        <p:txBody>
          <a:bodyPr/>
          <a:lstStyle/>
          <a:p>
            <a:pPr algn="ctr"/>
            <a:r>
              <a:rPr lang="en-US" dirty="0">
                <a:latin typeface="+mn-lt"/>
              </a:rPr>
              <a:t>Substantive</a:t>
            </a:r>
          </a:p>
        </p:txBody>
      </p:sp>
      <p:sp>
        <p:nvSpPr>
          <p:cNvPr id="5" name="Text Placeholder 4">
            <a:extLst>
              <a:ext uri="{FF2B5EF4-FFF2-40B4-BE49-F238E27FC236}">
                <a16:creationId xmlns:a16="http://schemas.microsoft.com/office/drawing/2014/main" id="{646207CA-480B-0F93-816B-A24AE55C28F0}"/>
              </a:ext>
            </a:extLst>
          </p:cNvPr>
          <p:cNvSpPr>
            <a:spLocks noGrp="1"/>
          </p:cNvSpPr>
          <p:nvPr>
            <p:ph type="body" idx="3"/>
          </p:nvPr>
        </p:nvSpPr>
        <p:spPr>
          <a:xfrm>
            <a:off x="144378" y="1438656"/>
            <a:ext cx="4381885" cy="2902339"/>
          </a:xfrm>
        </p:spPr>
        <p:txBody>
          <a:bodyPr>
            <a:noAutofit/>
          </a:bodyPr>
          <a:lstStyle/>
          <a:p>
            <a:pPr marL="182880" indent="0"/>
            <a:r>
              <a:rPr lang="en-US" sz="1500" dirty="0">
                <a:latin typeface="+mn-lt"/>
              </a:rPr>
              <a:t>You must be present and predictable. This means:</a:t>
            </a:r>
          </a:p>
          <a:p>
            <a:pPr marL="857250" indent="-288925">
              <a:buFont typeface="Arial" panose="020B0604020202020204" pitchFamily="34" charset="0"/>
              <a:buChar char="•"/>
            </a:pPr>
            <a:r>
              <a:rPr lang="en-US" sz="1500" dirty="0">
                <a:latin typeface="+mn-lt"/>
              </a:rPr>
              <a:t>Scheduling communication and feedback</a:t>
            </a:r>
          </a:p>
          <a:p>
            <a:pPr marL="857250" indent="-288925">
              <a:buFont typeface="Arial" panose="020B0604020202020204" pitchFamily="34" charset="0"/>
              <a:buChar char="•"/>
            </a:pPr>
            <a:r>
              <a:rPr lang="en-US" sz="1500" dirty="0">
                <a:latin typeface="+mn-lt"/>
              </a:rPr>
              <a:t>Checking on student progress</a:t>
            </a:r>
          </a:p>
          <a:p>
            <a:pPr marL="857250" indent="-288925">
              <a:buFont typeface="Arial" panose="020B0604020202020204" pitchFamily="34" charset="0"/>
              <a:buChar char="•"/>
            </a:pPr>
            <a:r>
              <a:rPr lang="en-US" sz="1500" dirty="0">
                <a:latin typeface="+mn-lt"/>
              </a:rPr>
              <a:t>Reaching out when someone is struggling or asks for help</a:t>
            </a:r>
          </a:p>
          <a:p>
            <a:pPr marL="182880" indent="0"/>
            <a:endParaRPr lang="en-US" sz="1500" dirty="0">
              <a:latin typeface="+mn-lt"/>
            </a:endParaRPr>
          </a:p>
          <a:p>
            <a:pPr marL="182880" indent="0"/>
            <a:r>
              <a:rPr lang="en-US" sz="1500" b="1" dirty="0">
                <a:latin typeface="+mn-lt"/>
              </a:rPr>
              <a:t>Students shouldn’t wonder if you’re real. You show up consistently and proactively.</a:t>
            </a:r>
          </a:p>
        </p:txBody>
      </p:sp>
      <p:sp>
        <p:nvSpPr>
          <p:cNvPr id="6" name="Text Placeholder 5">
            <a:extLst>
              <a:ext uri="{FF2B5EF4-FFF2-40B4-BE49-F238E27FC236}">
                <a16:creationId xmlns:a16="http://schemas.microsoft.com/office/drawing/2014/main" id="{2574356B-4220-4BCC-D49A-98A04398E51D}"/>
              </a:ext>
            </a:extLst>
          </p:cNvPr>
          <p:cNvSpPr>
            <a:spLocks noGrp="1"/>
          </p:cNvSpPr>
          <p:nvPr>
            <p:ph type="body" idx="4"/>
          </p:nvPr>
        </p:nvSpPr>
        <p:spPr>
          <a:xfrm>
            <a:off x="4585770" y="1438656"/>
            <a:ext cx="4375352" cy="2902339"/>
          </a:xfrm>
        </p:spPr>
        <p:txBody>
          <a:bodyPr>
            <a:noAutofit/>
          </a:bodyPr>
          <a:lstStyle/>
          <a:p>
            <a:pPr marL="182880" indent="0">
              <a:buNone/>
            </a:pPr>
            <a:r>
              <a:rPr lang="en-US" sz="1500" dirty="0">
                <a:latin typeface="+mn-lt"/>
              </a:rPr>
              <a:t>You must teach, guide, and support learning, not just monitor it. This means:</a:t>
            </a:r>
          </a:p>
          <a:p>
            <a:pPr marL="682625" lvl="1" indent="-220663"/>
            <a:r>
              <a:rPr lang="en-US" sz="1500" dirty="0">
                <a:latin typeface="+mn-lt"/>
              </a:rPr>
              <a:t>Explaining content</a:t>
            </a:r>
          </a:p>
          <a:p>
            <a:pPr marL="682625" lvl="1" indent="-220663"/>
            <a:r>
              <a:rPr lang="en-US" sz="1500" dirty="0">
                <a:latin typeface="+mn-lt"/>
              </a:rPr>
              <a:t>Giving meaningful feedback</a:t>
            </a:r>
          </a:p>
          <a:p>
            <a:pPr marL="682625" lvl="1" indent="-220663"/>
            <a:r>
              <a:rPr lang="en-US" sz="1500" dirty="0">
                <a:latin typeface="+mn-lt"/>
              </a:rPr>
              <a:t>Answering questions about material</a:t>
            </a:r>
          </a:p>
          <a:p>
            <a:pPr marL="682625" lvl="1" indent="-220663"/>
            <a:r>
              <a:rPr lang="en-US" sz="1500" dirty="0">
                <a:latin typeface="+mn-lt"/>
              </a:rPr>
              <a:t>Leading or facilitating discussions</a:t>
            </a:r>
          </a:p>
          <a:p>
            <a:pPr marL="682625" lvl="1" indent="-220663"/>
            <a:r>
              <a:rPr lang="en-US" sz="1500" dirty="0">
                <a:latin typeface="+mn-lt"/>
              </a:rPr>
              <a:t>Helping to guide learning</a:t>
            </a:r>
          </a:p>
          <a:p>
            <a:pPr marL="182880" indent="0">
              <a:buNone/>
            </a:pPr>
            <a:endParaRPr lang="en-US" sz="1000" b="1" dirty="0">
              <a:latin typeface="+mn-lt"/>
            </a:endParaRPr>
          </a:p>
          <a:p>
            <a:pPr marL="182880" indent="0">
              <a:buNone/>
            </a:pPr>
            <a:r>
              <a:rPr lang="en-US" sz="1500" b="1" dirty="0">
                <a:latin typeface="+mn-lt"/>
              </a:rPr>
              <a:t>Students should feel you’re teaching them, not just grading them.</a:t>
            </a:r>
            <a:endParaRPr lang="en-US" sz="1500" dirty="0">
              <a:latin typeface="+mn-lt"/>
            </a:endParaRPr>
          </a:p>
          <a:p>
            <a:pPr marL="182880" indent="0"/>
            <a:endParaRPr lang="en-US" sz="1500" dirty="0">
              <a:latin typeface="+mn-lt"/>
            </a:endParaRPr>
          </a:p>
        </p:txBody>
      </p:sp>
    </p:spTree>
    <p:extLst>
      <p:ext uri="{BB962C8B-B14F-4D97-AF65-F5344CB8AC3E}">
        <p14:creationId xmlns:p14="http://schemas.microsoft.com/office/powerpoint/2010/main" val="27188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descr="Community of Inquiry framework. Venn diagram with three circles labeled teaching presence, social presence, and cognitive presence">
            <a:extLst>
              <a:ext uri="{FF2B5EF4-FFF2-40B4-BE49-F238E27FC236}">
                <a16:creationId xmlns:a16="http://schemas.microsoft.com/office/drawing/2014/main" id="{E68B797B-178C-110F-69B5-C9EE1CF00AF8}"/>
              </a:ext>
            </a:extLst>
          </p:cNvPr>
          <p:cNvSpPr>
            <a:spLocks noGrp="1" noChangeArrowheads="1"/>
          </p:cNvSpPr>
          <p:nvPr>
            <p:ph type="title"/>
          </p:nvPr>
        </p:nvSpPr>
        <p:spPr/>
        <p:txBody>
          <a:bodyPr/>
          <a:lstStyle/>
          <a:p>
            <a:r>
              <a:rPr lang="en-US" altLang="en-US" dirty="0">
                <a:ea typeface="ＭＳ Ｐゴシック" panose="020B0600070205080204" pitchFamily="34" charset="-128"/>
              </a:rPr>
              <a:t>Community of Inquiry</a:t>
            </a:r>
            <a:endParaRPr lang="en-US" altLang="en-US" sz="1125" i="1"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1A098297-4BCD-95E4-04FD-AD575DD7C4AD}"/>
              </a:ext>
            </a:extLst>
          </p:cNvPr>
          <p:cNvSpPr>
            <a:spLocks noGrp="1"/>
          </p:cNvSpPr>
          <p:nvPr>
            <p:ph idx="1"/>
          </p:nvPr>
        </p:nvSpPr>
        <p:spPr>
          <a:xfrm>
            <a:off x="529389" y="1114425"/>
            <a:ext cx="4256692" cy="2914650"/>
          </a:xfrm>
        </p:spPr>
        <p:txBody>
          <a:bodyPr anchor="ctr">
            <a:normAutofit/>
          </a:bodyPr>
          <a:lstStyle/>
          <a:p>
            <a:pPr marL="0" indent="0">
              <a:defRPr/>
            </a:pPr>
            <a:endParaRPr lang="en-US" sz="1800" i="1" dirty="0"/>
          </a:p>
          <a:p>
            <a:pPr marL="0" indent="0">
              <a:defRPr/>
            </a:pPr>
            <a:r>
              <a:rPr lang="en-US" sz="1800" dirty="0"/>
              <a:t>How learning takes place for a group of individual learners through the educational experience that occurs at the intersection of social, cognitive and teaching presence.</a:t>
            </a:r>
          </a:p>
          <a:p>
            <a:pPr marL="0" indent="0" algn="r">
              <a:defRPr/>
            </a:pPr>
            <a:r>
              <a:rPr lang="en-US" sz="1800" i="1" dirty="0"/>
              <a:t>-</a:t>
            </a:r>
            <a:r>
              <a:rPr lang="en-US" altLang="en-US" sz="1800" i="1" dirty="0">
                <a:ea typeface="ＭＳ Ｐゴシック" panose="020B0600070205080204" pitchFamily="34" charset="-128"/>
              </a:rPr>
              <a:t>Garrison, Anderson, &amp; Archer, 2000</a:t>
            </a:r>
            <a:endParaRPr lang="en-US" sz="1800" i="1" dirty="0"/>
          </a:p>
          <a:p>
            <a:pPr>
              <a:buFont typeface="Arial" panose="020B0604020202020204" pitchFamily="34" charset="0"/>
              <a:buChar char="•"/>
              <a:defRPr/>
            </a:pPr>
            <a:endParaRPr lang="en-US" sz="1800" dirty="0"/>
          </a:p>
          <a:p>
            <a:pPr>
              <a:defRPr/>
            </a:pPr>
            <a:endParaRPr lang="en-US" sz="1800" dirty="0"/>
          </a:p>
        </p:txBody>
      </p:sp>
      <p:grpSp>
        <p:nvGrpSpPr>
          <p:cNvPr id="3" name="Group 2" descr="A three-circle Venn diagram illustrates the Community of Inquiry framework with overlapping areas representing the integration of teaching, social, and cognitive presence in online learning. Each circle is labeled:&#10;&#10;Teaching Presence (top, red): Engagement with Instructor&#10;&#10;Social Presence (left, blue): Engagement with Participants&#10;&#10;Cognitive Presence (right, green): Engagement with Content&#10;&#10;The overlapping areas are labeled to show their combined functions:&#10;&#10;Between Teaching and Social: Setting Climate&#10;&#10;Between Teaching and Cognitive: Regulating Learning&#10;&#10;Between Social and Cognitive: Supporting Discourse (highlighted with a yellow star in the center where all three circles intersect)&#10;&#10;Surrounding the Venn diagram is a dashed circular boundary labeled with contextual factors:&#10;&#10;Top right: Communication Medium&#10;&#10;Bottom right: Educational Context&#10;&#10;Bottom left: Discipline Standards&#10;&#10;Top left: Applications">
            <a:extLst>
              <a:ext uri="{FF2B5EF4-FFF2-40B4-BE49-F238E27FC236}">
                <a16:creationId xmlns:a16="http://schemas.microsoft.com/office/drawing/2014/main" id="{40F76906-A464-BA67-0FF6-D14120C651D2}"/>
              </a:ext>
            </a:extLst>
          </p:cNvPr>
          <p:cNvGrpSpPr/>
          <p:nvPr/>
        </p:nvGrpSpPr>
        <p:grpSpPr>
          <a:xfrm>
            <a:off x="5087867" y="1164432"/>
            <a:ext cx="3343275" cy="2950369"/>
            <a:chOff x="5087867" y="1164432"/>
            <a:chExt cx="3343275" cy="2950369"/>
          </a:xfrm>
        </p:grpSpPr>
        <p:pic>
          <p:nvPicPr>
            <p:cNvPr id="5122" name="Picture 15" descr="interaction between pieces of community of inquiry model">
              <a:extLst>
                <a:ext uri="{FF2B5EF4-FFF2-40B4-BE49-F238E27FC236}">
                  <a16:creationId xmlns:a16="http://schemas.microsoft.com/office/drawing/2014/main" id="{03C8F26A-1CEC-0561-F603-9B90BD8FF16A}"/>
                </a:ext>
              </a:extLst>
            </p:cNvPr>
            <p:cNvPicPr>
              <a:picLocks noChangeAspect="1"/>
            </p:cNvPicPr>
            <p:nvPr/>
          </p:nvPicPr>
          <p:blipFill>
            <a:blip r:embed="rId3">
              <a:extLst>
                <a:ext uri="{28A0092B-C50C-407E-A947-70E740481C1C}">
                  <a14:useLocalDpi xmlns:a14="http://schemas.microsoft.com/office/drawing/2010/main" val="0"/>
                </a:ext>
              </a:extLst>
            </a:blip>
            <a:srcRect l="2727" r="2689" b="5219"/>
            <a:stretch>
              <a:fillRect/>
            </a:stretch>
          </p:blipFill>
          <p:spPr bwMode="auto">
            <a:xfrm>
              <a:off x="5087867" y="1164432"/>
              <a:ext cx="3343275" cy="295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community of inquiry model">
              <a:extLst>
                <a:ext uri="{FF2B5EF4-FFF2-40B4-BE49-F238E27FC236}">
                  <a16:creationId xmlns:a16="http://schemas.microsoft.com/office/drawing/2014/main" id="{59DA36CB-9544-67EB-5115-AD942E87A564}"/>
                </a:ext>
              </a:extLst>
            </p:cNvPr>
            <p:cNvPicPr>
              <a:picLocks noChangeAspect="1"/>
            </p:cNvPicPr>
            <p:nvPr/>
          </p:nvPicPr>
          <p:blipFill>
            <a:blip r:embed="rId4"/>
            <a:srcRect/>
            <a:stretch>
              <a:fillRect/>
            </a:stretch>
          </p:blipFill>
          <p:spPr bwMode="auto">
            <a:xfrm>
              <a:off x="5407142" y="1268452"/>
              <a:ext cx="2722214" cy="2658905"/>
            </a:xfrm>
            <a:prstGeom prst="rect">
              <a:avLst/>
            </a:prstGeom>
            <a:noFill/>
            <a:ln>
              <a:noFill/>
            </a:ln>
            <a:effectLst>
              <a:softEdge rad="0"/>
            </a:effectLst>
          </p:spPr>
        </p:pic>
      </p:grpSp>
    </p:spTree>
  </p:cSld>
  <p:clrMapOvr>
    <a:masterClrMapping/>
  </p:clrMapOvr>
  <p:transition spd="slow" advTm="373"/>
</p:sld>
</file>

<file path=ppt/theme/theme1.xml><?xml version="1.0" encoding="utf-8"?>
<a:theme xmlns:a="http://schemas.openxmlformats.org/drawingml/2006/main" name="QM Regional 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M Regional Content Slides">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Section or Closing">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F5126DB53BE64AAC73341F994710F2" ma:contentTypeVersion="10" ma:contentTypeDescription="Create a new document." ma:contentTypeScope="" ma:versionID="0d90717b5c6ce2e035d6098957f30f11">
  <xsd:schema xmlns:xsd="http://www.w3.org/2001/XMLSchema" xmlns:xs="http://www.w3.org/2001/XMLSchema" xmlns:p="http://schemas.microsoft.com/office/2006/metadata/properties" xmlns:ns2="156b3359-92b5-42b7-a569-a7ad4674a465" xmlns:ns3="a8edadc8-2168-44e4-b33d-09f35ba847d8" targetNamespace="http://schemas.microsoft.com/office/2006/metadata/properties" ma:root="true" ma:fieldsID="471366ce2b83a092734ec81cd42c40fd" ns2:_="" ns3:_="">
    <xsd:import namespace="156b3359-92b5-42b7-a569-a7ad4674a465"/>
    <xsd:import namespace="a8edadc8-2168-44e4-b33d-09f35ba847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b3359-92b5-42b7-a569-a7ad4674a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930ecc-5423-478f-8a84-2d686b55749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dadc8-2168-44e4-b33d-09f35ba847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752145-e459-4a75-a132-4498a6d6f9b5}" ma:internalName="TaxCatchAll" ma:showField="CatchAllData" ma:web="a8edadc8-2168-44e4-b33d-09f35ba84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edadc8-2168-44e4-b33d-09f35ba847d8" xsi:nil="true"/>
    <lcf76f155ced4ddcb4097134ff3c332f xmlns="156b3359-92b5-42b7-a569-a7ad4674a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54DDC3-746F-445E-857F-63F7D45D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b3359-92b5-42b7-a569-a7ad4674a465"/>
    <ds:schemaRef ds:uri="a8edadc8-2168-44e4-b33d-09f35ba84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EC0D14-2C4C-4640-B217-C5B0A4A1B43E}">
  <ds:schemaRefs>
    <ds:schemaRef ds:uri="http://schemas.microsoft.com/sharepoint/v3/contenttype/forms"/>
  </ds:schemaRefs>
</ds:datastoreItem>
</file>

<file path=customXml/itemProps3.xml><?xml version="1.0" encoding="utf-8"?>
<ds:datastoreItem xmlns:ds="http://schemas.openxmlformats.org/officeDocument/2006/customXml" ds:itemID="{B9313BE9-C07C-4710-AC80-1693DDE3874C}">
  <ds:schemaRefs>
    <ds:schemaRef ds:uri="http://purl.org/dc/elements/1.1/"/>
    <ds:schemaRef ds:uri="http://schemas.microsoft.com/office/infopath/2007/PartnerControls"/>
    <ds:schemaRef ds:uri="a8edadc8-2168-44e4-b33d-09f35ba847d8"/>
    <ds:schemaRef ds:uri="http://www.w3.org/XML/1998/namespace"/>
    <ds:schemaRef ds:uri="156b3359-92b5-42b7-a569-a7ad4674a465"/>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1262</TotalTime>
  <Words>2135</Words>
  <Application>Microsoft Office PowerPoint</Application>
  <PresentationFormat>On-screen Show (16:9)</PresentationFormat>
  <Paragraphs>334</Paragraphs>
  <Slides>46</Slides>
  <Notes>40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Aptos</vt:lpstr>
      <vt:lpstr>Symbol</vt:lpstr>
      <vt:lpstr>Arial</vt:lpstr>
      <vt:lpstr>Trebuchet MS</vt:lpstr>
      <vt:lpstr>ＭＳ Ｐゴシック</vt:lpstr>
      <vt:lpstr>Calibri</vt:lpstr>
      <vt:lpstr>QM Regional Title Master</vt:lpstr>
      <vt:lpstr>QM Regional Content Slides</vt:lpstr>
      <vt:lpstr>New Section or Closing</vt:lpstr>
      <vt:lpstr>Now with More Human!</vt:lpstr>
      <vt:lpstr>Toni DiMella, EdD</vt:lpstr>
      <vt:lpstr>Learning Objectives</vt:lpstr>
      <vt:lpstr>How do you communicate with your students?</vt:lpstr>
      <vt:lpstr>RSI, COI, and QM</vt:lpstr>
      <vt:lpstr>Regular and Substantive Feedback</vt:lpstr>
      <vt:lpstr>Definitions</vt:lpstr>
      <vt:lpstr>More Simply Put</vt:lpstr>
      <vt:lpstr>Community of Inquiry</vt:lpstr>
      <vt:lpstr>Teaching Presence</vt:lpstr>
      <vt:lpstr>Focus on Intersections</vt:lpstr>
      <vt:lpstr>Trifecta of Presence</vt:lpstr>
      <vt:lpstr>When do you communicate with students?</vt:lpstr>
      <vt:lpstr>Effective Communication for Courses</vt:lpstr>
      <vt:lpstr>Communication Plan</vt:lpstr>
      <vt:lpstr>Pretend to be Human</vt:lpstr>
      <vt:lpstr>Announcements</vt:lpstr>
      <vt:lpstr>Announcement Communication Plan</vt:lpstr>
      <vt:lpstr>Announcement Communication Plan</vt:lpstr>
      <vt:lpstr>Announcement Communication Plan</vt:lpstr>
      <vt:lpstr>Announcement Communication Plan</vt:lpstr>
      <vt:lpstr>Announcement Communication Plan</vt:lpstr>
      <vt:lpstr>Announcement Communication Plan</vt:lpstr>
      <vt:lpstr>Announcements Check</vt:lpstr>
      <vt:lpstr>Think About It</vt:lpstr>
      <vt:lpstr>(Grading) Time Management</vt:lpstr>
      <vt:lpstr>How often are you manually grading?</vt:lpstr>
      <vt:lpstr>Staggered Grading</vt:lpstr>
      <vt:lpstr>Feedback Plan</vt:lpstr>
      <vt:lpstr>Feedback Plan</vt:lpstr>
      <vt:lpstr>Feedback Plan</vt:lpstr>
      <vt:lpstr>Feedback Plan</vt:lpstr>
      <vt:lpstr>Feedback Plan</vt:lpstr>
      <vt:lpstr>Staggered Grading Check</vt:lpstr>
      <vt:lpstr>Think About It</vt:lpstr>
      <vt:lpstr>Give Them Something to Talk About</vt:lpstr>
      <vt:lpstr>Forums in my class...</vt:lpstr>
      <vt:lpstr>Formative Forums</vt:lpstr>
      <vt:lpstr>Low-Stakes Interaction Plan</vt:lpstr>
      <vt:lpstr>Low-Stakes Interaction Plan</vt:lpstr>
      <vt:lpstr>Low-Stakes Interaction Plan</vt:lpstr>
      <vt:lpstr>Low-Stakes Interaction Plan</vt:lpstr>
      <vt:lpstr>Formative Forums Check</vt:lpstr>
      <vt:lpstr>Think About It</vt:lpstr>
      <vt:lpstr>What tools are you using? What ideas do you want to share? What questions do you have?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Schassen</dc:creator>
  <cp:lastModifiedBy>Toni DiMella</cp:lastModifiedBy>
  <cp:revision>21</cp:revision>
  <dcterms:created xsi:type="dcterms:W3CDTF">2024-09-24T17:59:37Z</dcterms:created>
  <dcterms:modified xsi:type="dcterms:W3CDTF">2025-11-03T05:31:02Z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0x01010047F5126DB53BE64AAC73341F994710F2</vt:lpwstr>
  </property>
</Properties>
</file>