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2" r:id="rId5"/>
    <p:sldMasterId id="2147483660" r:id="rId6"/>
  </p:sldMasterIdLst>
  <p:notesMasterIdLst>
    <p:notesMasterId r:id="rId69"/>
  </p:notesMasterIdLst>
  <p:sldIdLst>
    <p:sldId id="256" r:id="rId7"/>
    <p:sldId id="279" r:id="rId8"/>
    <p:sldId id="261" r:id="rId9"/>
    <p:sldId id="329" r:id="rId10"/>
    <p:sldId id="294" r:id="rId11"/>
    <p:sldId id="260"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3" r:id="rId25"/>
    <p:sldId id="292" r:id="rId26"/>
    <p:sldId id="328" r:id="rId27"/>
    <p:sldId id="320" r:id="rId28"/>
    <p:sldId id="297" r:id="rId29"/>
    <p:sldId id="345" r:id="rId30"/>
    <p:sldId id="299" r:id="rId31"/>
    <p:sldId id="322" r:id="rId32"/>
    <p:sldId id="330" r:id="rId33"/>
    <p:sldId id="302" r:id="rId34"/>
    <p:sldId id="303" r:id="rId35"/>
    <p:sldId id="339" r:id="rId36"/>
    <p:sldId id="304" r:id="rId37"/>
    <p:sldId id="305" r:id="rId38"/>
    <p:sldId id="340" r:id="rId39"/>
    <p:sldId id="308" r:id="rId40"/>
    <p:sldId id="309" r:id="rId41"/>
    <p:sldId id="341" r:id="rId42"/>
    <p:sldId id="336" r:id="rId43"/>
    <p:sldId id="306" r:id="rId44"/>
    <p:sldId id="310" r:id="rId45"/>
    <p:sldId id="307" r:id="rId46"/>
    <p:sldId id="342" r:id="rId47"/>
    <p:sldId id="332" r:id="rId48"/>
    <p:sldId id="311" r:id="rId49"/>
    <p:sldId id="312" r:id="rId50"/>
    <p:sldId id="334" r:id="rId51"/>
    <p:sldId id="313" r:id="rId52"/>
    <p:sldId id="314" r:id="rId53"/>
    <p:sldId id="346" r:id="rId54"/>
    <p:sldId id="343" r:id="rId55"/>
    <p:sldId id="315" r:id="rId56"/>
    <p:sldId id="316" r:id="rId57"/>
    <p:sldId id="344" r:id="rId58"/>
    <p:sldId id="337" r:id="rId59"/>
    <p:sldId id="327" r:id="rId60"/>
    <p:sldId id="321" r:id="rId61"/>
    <p:sldId id="319" r:id="rId62"/>
    <p:sldId id="325" r:id="rId63"/>
    <p:sldId id="323" r:id="rId64"/>
    <p:sldId id="324" r:id="rId65"/>
    <p:sldId id="326" r:id="rId66"/>
    <p:sldId id="338" r:id="rId67"/>
    <p:sldId id="259" r:id="rId68"/>
  </p:sldIdLst>
  <p:sldSz cx="9144000" cy="5143500" type="screen16x9"/>
  <p:notesSz cx="6858000" cy="9144000"/>
  <p:embeddedFontLst>
    <p:embeddedFont>
      <p:font typeface="Trebuchet MS" panose="020B0603020202020204" pitchFamily="3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4" roundtripDataSignature="AMtx7mgsLwV95NRLEAciFyvbFJht5X6o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1B4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00" autoAdjust="0"/>
    <p:restoredTop sz="90430" autoAdjust="0"/>
  </p:normalViewPr>
  <p:slideViewPr>
    <p:cSldViewPr snapToGrid="0">
      <p:cViewPr varScale="1">
        <p:scale>
          <a:sx n="98" d="100"/>
          <a:sy n="98" d="100"/>
        </p:scale>
        <p:origin x="80" y="57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customschemas.google.com/relationships/presentationmetadata" Target="metadata"/><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font" Target="fonts/font1.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font" Target="fonts/font4.fntdata"/><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2.fntdata"/><Relationship Id="rId2" Type="http://schemas.openxmlformats.org/officeDocument/2006/relationships/customXml" Target="../customXml/item2.xml"/><Relationship Id="rId29" Type="http://schemas.openxmlformats.org/officeDocument/2006/relationships/slide" Target="slides/slide2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43BCC4-A6BE-40D9-85EE-55ED20B925F2}" type="doc">
      <dgm:prSet loTypeId="urn:microsoft.com/office/officeart/2005/8/layout/lProcess2" loCatId="relationship" qsTypeId="urn:microsoft.com/office/officeart/2005/8/quickstyle/simple3" qsCatId="simple" csTypeId="urn:microsoft.com/office/officeart/2005/8/colors/accent1_2" csCatId="accent1" phldr="1"/>
      <dgm:spPr/>
      <dgm:t>
        <a:bodyPr/>
        <a:lstStyle/>
        <a:p>
          <a:endParaRPr lang="en-US"/>
        </a:p>
      </dgm:t>
    </dgm:pt>
    <dgm:pt modelId="{567020C0-5F3D-4F09-9846-78EE193B2E15}">
      <dgm:prSet phldrT="[Text]" phldr="0"/>
      <dgm:spPr/>
      <dgm:t>
        <a:bodyPr/>
        <a:lstStyle/>
        <a:p>
          <a:r>
            <a:rPr lang="en-US" dirty="0"/>
            <a:t>1.1 </a:t>
          </a:r>
        </a:p>
        <a:p>
          <a:r>
            <a:rPr lang="en-US" dirty="0"/>
            <a:t>Text Alternatives</a:t>
          </a:r>
        </a:p>
      </dgm:t>
    </dgm:pt>
    <dgm:pt modelId="{05E308E1-109C-4A52-8D30-54217F27673A}" type="parTrans" cxnId="{E15EE660-B9DD-4C96-A3A1-89732A9B7BD3}">
      <dgm:prSet/>
      <dgm:spPr/>
      <dgm:t>
        <a:bodyPr/>
        <a:lstStyle/>
        <a:p>
          <a:endParaRPr lang="en-US"/>
        </a:p>
      </dgm:t>
    </dgm:pt>
    <dgm:pt modelId="{3E2F1E34-B96B-43B5-9705-409CC31A3749}" type="sibTrans" cxnId="{E15EE660-B9DD-4C96-A3A1-89732A9B7BD3}">
      <dgm:prSet/>
      <dgm:spPr/>
      <dgm:t>
        <a:bodyPr/>
        <a:lstStyle/>
        <a:p>
          <a:endParaRPr lang="en-US"/>
        </a:p>
      </dgm:t>
    </dgm:pt>
    <dgm:pt modelId="{FCB245D1-CCFD-44A6-85AD-92E909DC02E6}">
      <dgm:prSet phldrT="[Text]" phldr="0"/>
      <dgm:spPr/>
      <dgm:t>
        <a:bodyPr/>
        <a:lstStyle/>
        <a:p>
          <a:r>
            <a:rPr lang="en-US" dirty="0"/>
            <a:t>1.4 Distinguishable</a:t>
          </a:r>
        </a:p>
      </dgm:t>
    </dgm:pt>
    <dgm:pt modelId="{77C14209-8F04-4731-96D6-493FD70D7059}" type="parTrans" cxnId="{BBE0E0B8-4870-44B4-B035-4DCD200F539F}">
      <dgm:prSet/>
      <dgm:spPr/>
      <dgm:t>
        <a:bodyPr/>
        <a:lstStyle/>
        <a:p>
          <a:endParaRPr lang="en-US"/>
        </a:p>
      </dgm:t>
    </dgm:pt>
    <dgm:pt modelId="{AE0E6C55-7C81-49B5-86FA-E8A1D0732F5A}" type="sibTrans" cxnId="{BBE0E0B8-4870-44B4-B035-4DCD200F539F}">
      <dgm:prSet/>
      <dgm:spPr/>
      <dgm:t>
        <a:bodyPr/>
        <a:lstStyle/>
        <a:p>
          <a:endParaRPr lang="en-US"/>
        </a:p>
      </dgm:t>
    </dgm:pt>
    <dgm:pt modelId="{F2B0FDD2-3DEC-4F7F-BA0F-61A15427EB26}">
      <dgm:prSet phldrT="[Text]" phldr="0"/>
      <dgm:spPr/>
      <dgm:t>
        <a:bodyPr/>
        <a:lstStyle/>
        <a:p>
          <a:r>
            <a:rPr lang="en-US" dirty="0"/>
            <a:t>1.2 </a:t>
          </a:r>
        </a:p>
        <a:p>
          <a:r>
            <a:rPr lang="en-US" dirty="0"/>
            <a:t>Time-based Media</a:t>
          </a:r>
        </a:p>
      </dgm:t>
    </dgm:pt>
    <dgm:pt modelId="{51B35D03-393F-4651-ADAC-0049261C1FAD}" type="parTrans" cxnId="{7FD9461F-CB34-41D5-8658-874244172A57}">
      <dgm:prSet/>
      <dgm:spPr/>
      <dgm:t>
        <a:bodyPr/>
        <a:lstStyle/>
        <a:p>
          <a:endParaRPr lang="en-US"/>
        </a:p>
      </dgm:t>
    </dgm:pt>
    <dgm:pt modelId="{1940A746-C9FF-4C33-B388-DE6293EA1B9B}" type="sibTrans" cxnId="{7FD9461F-CB34-41D5-8658-874244172A57}">
      <dgm:prSet/>
      <dgm:spPr/>
      <dgm:t>
        <a:bodyPr/>
        <a:lstStyle/>
        <a:p>
          <a:endParaRPr lang="en-US"/>
        </a:p>
      </dgm:t>
    </dgm:pt>
    <dgm:pt modelId="{1147DAE5-BBAE-4B8F-A041-7971B8C2E3A1}">
      <dgm:prSet phldrT="[Text]" phldr="0"/>
      <dgm:spPr/>
      <dgm:t>
        <a:bodyPr/>
        <a:lstStyle/>
        <a:p>
          <a:r>
            <a:rPr lang="en-US" dirty="0"/>
            <a:t>1.3 </a:t>
          </a:r>
        </a:p>
        <a:p>
          <a:r>
            <a:rPr lang="en-US" dirty="0"/>
            <a:t>Adaptable</a:t>
          </a:r>
        </a:p>
      </dgm:t>
    </dgm:pt>
    <dgm:pt modelId="{3A6E5CB7-6C66-41BF-B940-CF11A75E1479}" type="parTrans" cxnId="{CF79AA8B-0E6E-42F1-8D98-E3F16DB5B700}">
      <dgm:prSet/>
      <dgm:spPr/>
      <dgm:t>
        <a:bodyPr/>
        <a:lstStyle/>
        <a:p>
          <a:endParaRPr lang="en-US"/>
        </a:p>
      </dgm:t>
    </dgm:pt>
    <dgm:pt modelId="{28605335-957D-44F7-BDDD-416E078F055A}" type="sibTrans" cxnId="{CF79AA8B-0E6E-42F1-8D98-E3F16DB5B700}">
      <dgm:prSet/>
      <dgm:spPr/>
      <dgm:t>
        <a:bodyPr/>
        <a:lstStyle/>
        <a:p>
          <a:endParaRPr lang="en-US"/>
        </a:p>
      </dgm:t>
    </dgm:pt>
    <dgm:pt modelId="{1608CA90-29E3-4041-B9B2-705916DC2E30}">
      <dgm:prSet phldrT="[Text]" phldr="0"/>
      <dgm:spPr>
        <a:solidFill>
          <a:schemeClr val="lt1"/>
        </a:solidFill>
      </dgm:spPr>
      <dgm:t>
        <a:bodyPr/>
        <a:lstStyle/>
        <a:p>
          <a:pPr>
            <a:buNone/>
          </a:pPr>
          <a:r>
            <a:rPr lang="en-US" b="1" dirty="0"/>
            <a:t>1.1.1 Non-text Content</a:t>
          </a:r>
          <a:endParaRPr lang="en-US" dirty="0"/>
        </a:p>
      </dgm:t>
    </dgm:pt>
    <dgm:pt modelId="{F1D53371-D139-44CD-89B3-B8DB5DD6BE3A}" type="parTrans" cxnId="{6F96A169-4698-4AD3-B32B-E5EC0DCAAD67}">
      <dgm:prSet/>
      <dgm:spPr/>
      <dgm:t>
        <a:bodyPr/>
        <a:lstStyle/>
        <a:p>
          <a:endParaRPr lang="en-US"/>
        </a:p>
      </dgm:t>
    </dgm:pt>
    <dgm:pt modelId="{D3B45B06-28D0-47AA-B82A-E405A4710019}" type="sibTrans" cxnId="{6F96A169-4698-4AD3-B32B-E5EC0DCAAD67}">
      <dgm:prSet/>
      <dgm:spPr/>
      <dgm:t>
        <a:bodyPr/>
        <a:lstStyle/>
        <a:p>
          <a:endParaRPr lang="en-US"/>
        </a:p>
      </dgm:t>
    </dgm:pt>
    <dgm:pt modelId="{13A521DE-E37A-41D8-AD29-EF5D7664B58F}">
      <dgm:prSet phldrT="[Text]" phldr="0"/>
      <dgm:spPr>
        <a:solidFill>
          <a:schemeClr val="lt1"/>
        </a:solidFill>
      </dgm:spPr>
      <dgm:t>
        <a:bodyPr/>
        <a:lstStyle/>
        <a:p>
          <a:pPr>
            <a:buFont typeface="Arial" panose="020B0604020202020204" pitchFamily="34" charset="0"/>
            <a:buChar char="•"/>
          </a:pPr>
          <a:r>
            <a:rPr lang="en-US" b="1" dirty="0"/>
            <a:t>1.2.1 Audio-only and Video-only (Prerecorded)</a:t>
          </a:r>
          <a:endParaRPr lang="en-US" dirty="0"/>
        </a:p>
      </dgm:t>
    </dgm:pt>
    <dgm:pt modelId="{F0347416-D3F7-40A3-AEDF-FAB5BE190880}" type="parTrans" cxnId="{CB6C2D5D-C4D0-452B-A13C-855497D9C6B3}">
      <dgm:prSet/>
      <dgm:spPr/>
      <dgm:t>
        <a:bodyPr/>
        <a:lstStyle/>
        <a:p>
          <a:endParaRPr lang="en-US"/>
        </a:p>
      </dgm:t>
    </dgm:pt>
    <dgm:pt modelId="{6361AAF1-57AF-43D2-A646-8DB01A16E66F}" type="sibTrans" cxnId="{CB6C2D5D-C4D0-452B-A13C-855497D9C6B3}">
      <dgm:prSet/>
      <dgm:spPr/>
      <dgm:t>
        <a:bodyPr/>
        <a:lstStyle/>
        <a:p>
          <a:endParaRPr lang="en-US"/>
        </a:p>
      </dgm:t>
    </dgm:pt>
    <dgm:pt modelId="{5DBE1293-FCD4-4DA4-861D-4A7DE02174DE}">
      <dgm:prSet/>
      <dgm:spPr>
        <a:solidFill>
          <a:schemeClr val="lt1"/>
        </a:solidFill>
      </dgm:spPr>
      <dgm:t>
        <a:bodyPr/>
        <a:lstStyle/>
        <a:p>
          <a:pPr>
            <a:buFont typeface="Arial" panose="020B0604020202020204" pitchFamily="34" charset="0"/>
            <a:buChar char="•"/>
          </a:pPr>
          <a:r>
            <a:rPr lang="en-US" b="1" dirty="0"/>
            <a:t>1.2.2 Captions (Prerecorded)</a:t>
          </a:r>
          <a:endParaRPr lang="en-US" dirty="0"/>
        </a:p>
      </dgm:t>
    </dgm:pt>
    <dgm:pt modelId="{374645BE-B162-4CAC-B2FD-B7124B13D440}" type="parTrans" cxnId="{AA43F99F-6174-4A82-AC4D-1121170F521C}">
      <dgm:prSet/>
      <dgm:spPr/>
      <dgm:t>
        <a:bodyPr/>
        <a:lstStyle/>
        <a:p>
          <a:endParaRPr lang="en-US"/>
        </a:p>
      </dgm:t>
    </dgm:pt>
    <dgm:pt modelId="{84D7A858-4BBE-41A5-B21F-36A620E09969}" type="sibTrans" cxnId="{AA43F99F-6174-4A82-AC4D-1121170F521C}">
      <dgm:prSet/>
      <dgm:spPr/>
      <dgm:t>
        <a:bodyPr/>
        <a:lstStyle/>
        <a:p>
          <a:endParaRPr lang="en-US"/>
        </a:p>
      </dgm:t>
    </dgm:pt>
    <dgm:pt modelId="{DB3C1FBE-0FE6-4804-9A6B-F2C18880C270}">
      <dgm:prSet/>
      <dgm:spPr>
        <a:solidFill>
          <a:schemeClr val="lt1"/>
        </a:solidFill>
      </dgm:spPr>
      <dgm:t>
        <a:bodyPr/>
        <a:lstStyle/>
        <a:p>
          <a:pPr>
            <a:buFont typeface="Arial" panose="020B0604020202020204" pitchFamily="34" charset="0"/>
            <a:buChar char="•"/>
          </a:pPr>
          <a:r>
            <a:rPr lang="en-US" b="1" dirty="0"/>
            <a:t>1.2.3 Audio Description or Media Alternative (Prerecorded)</a:t>
          </a:r>
          <a:endParaRPr lang="en-US" dirty="0"/>
        </a:p>
      </dgm:t>
    </dgm:pt>
    <dgm:pt modelId="{CF9D8390-5470-48B8-AE01-D61EBAB85CDC}" type="parTrans" cxnId="{C23DFAB6-972F-4A78-BAF3-2F17B19C1FCF}">
      <dgm:prSet/>
      <dgm:spPr/>
      <dgm:t>
        <a:bodyPr/>
        <a:lstStyle/>
        <a:p>
          <a:endParaRPr lang="en-US"/>
        </a:p>
      </dgm:t>
    </dgm:pt>
    <dgm:pt modelId="{E18E1E4E-7923-4382-A223-9231E7546015}" type="sibTrans" cxnId="{C23DFAB6-972F-4A78-BAF3-2F17B19C1FCF}">
      <dgm:prSet/>
      <dgm:spPr/>
      <dgm:t>
        <a:bodyPr/>
        <a:lstStyle/>
        <a:p>
          <a:endParaRPr lang="en-US"/>
        </a:p>
      </dgm:t>
    </dgm:pt>
    <dgm:pt modelId="{6EB9041E-B306-4DA1-8150-27D4E2D07F16}">
      <dgm:prSet/>
      <dgm:spPr>
        <a:solidFill>
          <a:schemeClr val="lt1"/>
        </a:solidFill>
      </dgm:spPr>
      <dgm:t>
        <a:bodyPr/>
        <a:lstStyle/>
        <a:p>
          <a:pPr>
            <a:buFont typeface="Arial" panose="020B0604020202020204" pitchFamily="34" charset="0"/>
            <a:buChar char="•"/>
          </a:pPr>
          <a:r>
            <a:rPr lang="en-US" b="1" dirty="0"/>
            <a:t>1.2.4 Captions (Live)</a:t>
          </a:r>
          <a:endParaRPr lang="en-US" dirty="0"/>
        </a:p>
      </dgm:t>
    </dgm:pt>
    <dgm:pt modelId="{4B284119-5647-4A48-B894-119CA84F56B0}" type="parTrans" cxnId="{FE90AE4D-B517-4C1E-83FA-1A0A98393016}">
      <dgm:prSet/>
      <dgm:spPr/>
      <dgm:t>
        <a:bodyPr/>
        <a:lstStyle/>
        <a:p>
          <a:endParaRPr lang="en-US"/>
        </a:p>
      </dgm:t>
    </dgm:pt>
    <dgm:pt modelId="{0174268A-EC49-443D-B14C-181E8A1B006F}" type="sibTrans" cxnId="{FE90AE4D-B517-4C1E-83FA-1A0A98393016}">
      <dgm:prSet/>
      <dgm:spPr/>
      <dgm:t>
        <a:bodyPr/>
        <a:lstStyle/>
        <a:p>
          <a:endParaRPr lang="en-US"/>
        </a:p>
      </dgm:t>
    </dgm:pt>
    <dgm:pt modelId="{C3DFC386-02C8-41C1-9D20-44E5FB4A05FD}">
      <dgm:prSet/>
      <dgm:spPr>
        <a:solidFill>
          <a:schemeClr val="lt1"/>
        </a:solidFill>
      </dgm:spPr>
      <dgm:t>
        <a:bodyPr/>
        <a:lstStyle/>
        <a:p>
          <a:pPr>
            <a:buFont typeface="Arial" panose="020B0604020202020204" pitchFamily="34" charset="0"/>
            <a:buChar char="•"/>
          </a:pPr>
          <a:r>
            <a:rPr lang="en-US" b="1" dirty="0"/>
            <a:t>1.2.5 Audio Description</a:t>
          </a:r>
          <a:endParaRPr lang="en-US" dirty="0"/>
        </a:p>
      </dgm:t>
    </dgm:pt>
    <dgm:pt modelId="{BEF6934A-6D40-48FD-9FB2-33B06E8AB5F9}" type="parTrans" cxnId="{D6E586F5-E59E-44C7-B016-5AD963CF44AD}">
      <dgm:prSet/>
      <dgm:spPr/>
      <dgm:t>
        <a:bodyPr/>
        <a:lstStyle/>
        <a:p>
          <a:endParaRPr lang="en-US"/>
        </a:p>
      </dgm:t>
    </dgm:pt>
    <dgm:pt modelId="{D0606964-06E6-4FD1-83CA-4E2311F81203}" type="sibTrans" cxnId="{D6E586F5-E59E-44C7-B016-5AD963CF44AD}">
      <dgm:prSet/>
      <dgm:spPr/>
      <dgm:t>
        <a:bodyPr/>
        <a:lstStyle/>
        <a:p>
          <a:endParaRPr lang="en-US"/>
        </a:p>
      </dgm:t>
    </dgm:pt>
    <dgm:pt modelId="{6E9BC539-9B10-4FA0-A358-0C33536D31BA}">
      <dgm:prSet/>
      <dgm:spPr>
        <a:solidFill>
          <a:schemeClr val="lt1"/>
        </a:solidFill>
      </dgm:spPr>
      <dgm:t>
        <a:bodyPr/>
        <a:lstStyle/>
        <a:p>
          <a:pPr>
            <a:buFont typeface="Arial" panose="020B0604020202020204" pitchFamily="34" charset="0"/>
            <a:buChar char="•"/>
          </a:pPr>
          <a:r>
            <a:rPr lang="en-US" b="1" dirty="0"/>
            <a:t>1.2.7 Extended Audio Description (Prerecorded</a:t>
          </a:r>
          <a:endParaRPr lang="en-US" dirty="0"/>
        </a:p>
      </dgm:t>
    </dgm:pt>
    <dgm:pt modelId="{C425FE53-F7A1-4E97-829B-0603EE1BEE52}" type="parTrans" cxnId="{BD93F4B1-0B92-43F1-A7AA-5FA8204A8AC4}">
      <dgm:prSet/>
      <dgm:spPr/>
      <dgm:t>
        <a:bodyPr/>
        <a:lstStyle/>
        <a:p>
          <a:endParaRPr lang="en-US"/>
        </a:p>
      </dgm:t>
    </dgm:pt>
    <dgm:pt modelId="{9970B793-3413-4F93-8753-8A04E508F072}" type="sibTrans" cxnId="{BD93F4B1-0B92-43F1-A7AA-5FA8204A8AC4}">
      <dgm:prSet/>
      <dgm:spPr/>
      <dgm:t>
        <a:bodyPr/>
        <a:lstStyle/>
        <a:p>
          <a:endParaRPr lang="en-US"/>
        </a:p>
      </dgm:t>
    </dgm:pt>
    <dgm:pt modelId="{8A1AC563-D046-4252-8172-5B424159CAA2}">
      <dgm:prSet/>
      <dgm:spPr>
        <a:solidFill>
          <a:schemeClr val="lt1"/>
        </a:solidFill>
      </dgm:spPr>
      <dgm:t>
        <a:bodyPr/>
        <a:lstStyle/>
        <a:p>
          <a:pPr>
            <a:buFont typeface="Arial" panose="020B0604020202020204" pitchFamily="34" charset="0"/>
            <a:buChar char="•"/>
          </a:pPr>
          <a:r>
            <a:rPr lang="en-US" b="1" dirty="0"/>
            <a:t>1.2.9 Audio-only (Live)</a:t>
          </a:r>
          <a:endParaRPr lang="en-US" dirty="0"/>
        </a:p>
      </dgm:t>
    </dgm:pt>
    <dgm:pt modelId="{EEF75053-45D8-4122-A5DE-32FAF5FA5CB3}" type="parTrans" cxnId="{BA0A162A-A74D-4FB7-AB7E-253216683211}">
      <dgm:prSet/>
      <dgm:spPr/>
      <dgm:t>
        <a:bodyPr/>
        <a:lstStyle/>
        <a:p>
          <a:endParaRPr lang="en-US"/>
        </a:p>
      </dgm:t>
    </dgm:pt>
    <dgm:pt modelId="{4A0940D8-E1AF-4E27-9F91-2B85D32F6C62}" type="sibTrans" cxnId="{BA0A162A-A74D-4FB7-AB7E-253216683211}">
      <dgm:prSet/>
      <dgm:spPr/>
      <dgm:t>
        <a:bodyPr/>
        <a:lstStyle/>
        <a:p>
          <a:endParaRPr lang="en-US"/>
        </a:p>
      </dgm:t>
    </dgm:pt>
    <dgm:pt modelId="{D8BAD84D-81D4-4B2B-A852-BF635C19E021}">
      <dgm:prSet/>
      <dgm:spPr>
        <a:solidFill>
          <a:schemeClr val="lt1"/>
        </a:solidFill>
      </dgm:spPr>
      <dgm:t>
        <a:bodyPr/>
        <a:lstStyle/>
        <a:p>
          <a:pPr>
            <a:buFont typeface="Arial" panose="020B0604020202020204" pitchFamily="34" charset="0"/>
            <a:buChar char="•"/>
          </a:pPr>
          <a:r>
            <a:rPr lang="en-US" b="1" dirty="0"/>
            <a:t>1.2.8 Media Alternative (Prerecorded)</a:t>
          </a:r>
          <a:endParaRPr lang="en-US" dirty="0"/>
        </a:p>
      </dgm:t>
    </dgm:pt>
    <dgm:pt modelId="{76204359-C432-4507-BF72-9B4115836A0E}" type="parTrans" cxnId="{491FFB58-866D-48EF-8F74-241A18C27766}">
      <dgm:prSet/>
      <dgm:spPr/>
      <dgm:t>
        <a:bodyPr/>
        <a:lstStyle/>
        <a:p>
          <a:endParaRPr lang="en-US"/>
        </a:p>
      </dgm:t>
    </dgm:pt>
    <dgm:pt modelId="{0A0B33E7-30A4-4987-ABE9-9F4F5FC4CB20}" type="sibTrans" cxnId="{491FFB58-866D-48EF-8F74-241A18C27766}">
      <dgm:prSet/>
      <dgm:spPr/>
      <dgm:t>
        <a:bodyPr/>
        <a:lstStyle/>
        <a:p>
          <a:endParaRPr lang="en-US"/>
        </a:p>
      </dgm:t>
    </dgm:pt>
    <dgm:pt modelId="{16EE3A71-679B-4030-8AEA-F7D82BF9A177}">
      <dgm:prSet/>
      <dgm:spPr>
        <a:solidFill>
          <a:schemeClr val="lt1"/>
        </a:solidFill>
      </dgm:spPr>
      <dgm:t>
        <a:bodyPr/>
        <a:lstStyle/>
        <a:p>
          <a:pPr>
            <a:buFont typeface="Arial" panose="020B0604020202020204" pitchFamily="34" charset="0"/>
            <a:buChar char="•"/>
          </a:pPr>
          <a:r>
            <a:rPr lang="en-US" b="1" dirty="0"/>
            <a:t>1.2.6 Sign Language (Prerecorded)</a:t>
          </a:r>
          <a:endParaRPr lang="en-US" dirty="0"/>
        </a:p>
      </dgm:t>
    </dgm:pt>
    <dgm:pt modelId="{0A0EAF26-0583-4718-A22E-A02EB7B8ECC3}" type="parTrans" cxnId="{C981862A-5FC9-42CF-8054-D292A8F355B8}">
      <dgm:prSet/>
      <dgm:spPr/>
      <dgm:t>
        <a:bodyPr/>
        <a:lstStyle/>
        <a:p>
          <a:endParaRPr lang="en-US"/>
        </a:p>
      </dgm:t>
    </dgm:pt>
    <dgm:pt modelId="{578F42A8-C802-4983-B42C-BCCA9F834074}" type="sibTrans" cxnId="{C981862A-5FC9-42CF-8054-D292A8F355B8}">
      <dgm:prSet/>
      <dgm:spPr/>
      <dgm:t>
        <a:bodyPr/>
        <a:lstStyle/>
        <a:p>
          <a:endParaRPr lang="en-US"/>
        </a:p>
      </dgm:t>
    </dgm:pt>
    <dgm:pt modelId="{A8D9E1B2-D41A-4DE0-BD99-C55B19D24DD0}">
      <dgm:prSet phldrT="[Text]" phldr="0"/>
      <dgm:spPr>
        <a:solidFill>
          <a:schemeClr val="lt1"/>
        </a:solidFill>
      </dgm:spPr>
      <dgm:t>
        <a:bodyPr/>
        <a:lstStyle/>
        <a:p>
          <a:pPr>
            <a:buFont typeface="Arial" panose="020B0604020202020204" pitchFamily="34" charset="0"/>
            <a:buChar char="•"/>
          </a:pPr>
          <a:r>
            <a:rPr lang="en-US" b="1" dirty="0"/>
            <a:t>1.3.1 Info and Relationships</a:t>
          </a:r>
          <a:endParaRPr lang="en-US" dirty="0"/>
        </a:p>
      </dgm:t>
    </dgm:pt>
    <dgm:pt modelId="{DB61B254-4AC0-4463-ACE5-EA66E9C34427}" type="parTrans" cxnId="{0DDF301B-A31C-4284-ACFF-58FACEDFD50C}">
      <dgm:prSet/>
      <dgm:spPr/>
      <dgm:t>
        <a:bodyPr/>
        <a:lstStyle/>
        <a:p>
          <a:endParaRPr lang="en-US"/>
        </a:p>
      </dgm:t>
    </dgm:pt>
    <dgm:pt modelId="{2893C1DF-7077-4638-8C64-BD92E156AE58}" type="sibTrans" cxnId="{0DDF301B-A31C-4284-ACFF-58FACEDFD50C}">
      <dgm:prSet/>
      <dgm:spPr/>
      <dgm:t>
        <a:bodyPr/>
        <a:lstStyle/>
        <a:p>
          <a:endParaRPr lang="en-US"/>
        </a:p>
      </dgm:t>
    </dgm:pt>
    <dgm:pt modelId="{84E447AE-369D-4FCF-A860-7373E5D03098}">
      <dgm:prSet/>
      <dgm:spPr>
        <a:solidFill>
          <a:schemeClr val="lt1"/>
        </a:solidFill>
      </dgm:spPr>
      <dgm:t>
        <a:bodyPr/>
        <a:lstStyle/>
        <a:p>
          <a:pPr>
            <a:buFont typeface="Arial" panose="020B0604020202020204" pitchFamily="34" charset="0"/>
            <a:buChar char="•"/>
          </a:pPr>
          <a:r>
            <a:rPr lang="en-US" b="1" dirty="0"/>
            <a:t>1.3.2 Meaningful Sequence</a:t>
          </a:r>
          <a:endParaRPr lang="en-US" dirty="0"/>
        </a:p>
      </dgm:t>
    </dgm:pt>
    <dgm:pt modelId="{16048142-721B-40BC-B898-583A6298A03B}" type="parTrans" cxnId="{DCC0C7D9-7836-4DAC-AC5F-EB52E1D5F781}">
      <dgm:prSet/>
      <dgm:spPr/>
      <dgm:t>
        <a:bodyPr/>
        <a:lstStyle/>
        <a:p>
          <a:endParaRPr lang="en-US"/>
        </a:p>
      </dgm:t>
    </dgm:pt>
    <dgm:pt modelId="{F2FC306F-5E28-41E7-A4F7-DFC39A15281A}" type="sibTrans" cxnId="{DCC0C7D9-7836-4DAC-AC5F-EB52E1D5F781}">
      <dgm:prSet/>
      <dgm:spPr/>
      <dgm:t>
        <a:bodyPr/>
        <a:lstStyle/>
        <a:p>
          <a:endParaRPr lang="en-US"/>
        </a:p>
      </dgm:t>
    </dgm:pt>
    <dgm:pt modelId="{D5C9C743-8281-4A07-98A4-470322DCD656}">
      <dgm:prSet/>
      <dgm:spPr>
        <a:solidFill>
          <a:schemeClr val="lt1"/>
        </a:solidFill>
      </dgm:spPr>
      <dgm:t>
        <a:bodyPr/>
        <a:lstStyle/>
        <a:p>
          <a:pPr>
            <a:buFont typeface="Arial" panose="020B0604020202020204" pitchFamily="34" charset="0"/>
            <a:buChar char="•"/>
          </a:pPr>
          <a:r>
            <a:rPr lang="en-US" b="1" dirty="0"/>
            <a:t>1.3.3 Sensory Characteristics</a:t>
          </a:r>
          <a:endParaRPr lang="en-US" dirty="0"/>
        </a:p>
      </dgm:t>
    </dgm:pt>
    <dgm:pt modelId="{26F9015B-E026-4A25-8659-E30739D3FAE7}" type="parTrans" cxnId="{09BE7F4B-F5B1-47D5-A676-9E88DC68DF91}">
      <dgm:prSet/>
      <dgm:spPr/>
      <dgm:t>
        <a:bodyPr/>
        <a:lstStyle/>
        <a:p>
          <a:endParaRPr lang="en-US"/>
        </a:p>
      </dgm:t>
    </dgm:pt>
    <dgm:pt modelId="{4B8EA35D-22E2-473D-96F7-4CAE0CCED4B0}" type="sibTrans" cxnId="{09BE7F4B-F5B1-47D5-A676-9E88DC68DF91}">
      <dgm:prSet/>
      <dgm:spPr/>
      <dgm:t>
        <a:bodyPr/>
        <a:lstStyle/>
        <a:p>
          <a:endParaRPr lang="en-US"/>
        </a:p>
      </dgm:t>
    </dgm:pt>
    <dgm:pt modelId="{9FB9A8DE-0EE7-482A-B3B3-58E22B9E60E3}">
      <dgm:prSet/>
      <dgm:spPr>
        <a:solidFill>
          <a:schemeClr val="lt1"/>
        </a:solidFill>
      </dgm:spPr>
      <dgm:t>
        <a:bodyPr/>
        <a:lstStyle/>
        <a:p>
          <a:pPr>
            <a:buFont typeface="Arial" panose="020B0604020202020204" pitchFamily="34" charset="0"/>
            <a:buChar char="•"/>
          </a:pPr>
          <a:r>
            <a:rPr lang="en-US" b="1" dirty="0"/>
            <a:t>1.3.4 Orientation</a:t>
          </a:r>
          <a:endParaRPr lang="en-US" dirty="0"/>
        </a:p>
      </dgm:t>
    </dgm:pt>
    <dgm:pt modelId="{1C65C597-DF6C-410A-93EB-477A37EE75A7}" type="parTrans" cxnId="{6EF9A744-3459-4F0A-837C-53B0DB262C1C}">
      <dgm:prSet/>
      <dgm:spPr/>
      <dgm:t>
        <a:bodyPr/>
        <a:lstStyle/>
        <a:p>
          <a:endParaRPr lang="en-US"/>
        </a:p>
      </dgm:t>
    </dgm:pt>
    <dgm:pt modelId="{914A1D71-DC02-4D65-9760-35EF1AD00C7A}" type="sibTrans" cxnId="{6EF9A744-3459-4F0A-837C-53B0DB262C1C}">
      <dgm:prSet/>
      <dgm:spPr/>
      <dgm:t>
        <a:bodyPr/>
        <a:lstStyle/>
        <a:p>
          <a:endParaRPr lang="en-US"/>
        </a:p>
      </dgm:t>
    </dgm:pt>
    <dgm:pt modelId="{312D18CF-3402-4771-B112-A012258A7BBD}">
      <dgm:prSet/>
      <dgm:spPr>
        <a:solidFill>
          <a:schemeClr val="lt1"/>
        </a:solidFill>
      </dgm:spPr>
      <dgm:t>
        <a:bodyPr/>
        <a:lstStyle/>
        <a:p>
          <a:pPr>
            <a:buFont typeface="Arial" panose="020B0604020202020204" pitchFamily="34" charset="0"/>
            <a:buChar char="•"/>
          </a:pPr>
          <a:r>
            <a:rPr lang="en-US" b="1" dirty="0"/>
            <a:t>1.3.5 Identify Input Purpose</a:t>
          </a:r>
          <a:endParaRPr lang="en-US" dirty="0"/>
        </a:p>
      </dgm:t>
    </dgm:pt>
    <dgm:pt modelId="{1F32AF0B-7BDB-42CF-95BE-B19BB5F18A2D}" type="parTrans" cxnId="{AAFADFB6-BF2B-4111-8696-C4B057FE3F59}">
      <dgm:prSet/>
      <dgm:spPr/>
      <dgm:t>
        <a:bodyPr/>
        <a:lstStyle/>
        <a:p>
          <a:endParaRPr lang="en-US"/>
        </a:p>
      </dgm:t>
    </dgm:pt>
    <dgm:pt modelId="{F8666B5B-2B15-4D80-A6AF-9E913E84AF6F}" type="sibTrans" cxnId="{AAFADFB6-BF2B-4111-8696-C4B057FE3F59}">
      <dgm:prSet/>
      <dgm:spPr/>
      <dgm:t>
        <a:bodyPr/>
        <a:lstStyle/>
        <a:p>
          <a:endParaRPr lang="en-US"/>
        </a:p>
      </dgm:t>
    </dgm:pt>
    <dgm:pt modelId="{A75B5837-A3B7-4016-BDA5-13A6FA3E29BD}">
      <dgm:prSet/>
      <dgm:spPr>
        <a:solidFill>
          <a:schemeClr val="lt1"/>
        </a:solidFill>
      </dgm:spPr>
      <dgm:t>
        <a:bodyPr/>
        <a:lstStyle/>
        <a:p>
          <a:pPr>
            <a:buFont typeface="Arial" panose="020B0604020202020204" pitchFamily="34" charset="0"/>
            <a:buChar char="•"/>
          </a:pPr>
          <a:r>
            <a:rPr lang="en-US" b="1" dirty="0"/>
            <a:t>1.3.6 Identify Purpose</a:t>
          </a:r>
          <a:endParaRPr lang="en-US" dirty="0"/>
        </a:p>
      </dgm:t>
    </dgm:pt>
    <dgm:pt modelId="{BE8D5918-42F2-45B7-8F52-E187825A214E}" type="parTrans" cxnId="{61EF424B-0CE5-407A-9A72-79592590D16A}">
      <dgm:prSet/>
      <dgm:spPr/>
      <dgm:t>
        <a:bodyPr/>
        <a:lstStyle/>
        <a:p>
          <a:endParaRPr lang="en-US"/>
        </a:p>
      </dgm:t>
    </dgm:pt>
    <dgm:pt modelId="{312A2D91-35B8-476D-8612-9BF10A122327}" type="sibTrans" cxnId="{61EF424B-0CE5-407A-9A72-79592590D16A}">
      <dgm:prSet/>
      <dgm:spPr/>
      <dgm:t>
        <a:bodyPr/>
        <a:lstStyle/>
        <a:p>
          <a:endParaRPr lang="en-US"/>
        </a:p>
      </dgm:t>
    </dgm:pt>
    <dgm:pt modelId="{194BAEAE-8FCA-47AB-91D5-DB625FC220A7}">
      <dgm:prSet phldrT="[Text]" phldr="0"/>
      <dgm:spPr>
        <a:solidFill>
          <a:schemeClr val="lt1"/>
        </a:solidFill>
      </dgm:spPr>
      <dgm:t>
        <a:bodyPr/>
        <a:lstStyle/>
        <a:p>
          <a:pPr>
            <a:buSzPts val="1000"/>
            <a:buFont typeface="Symbol" panose="05050102010706020507" pitchFamily="18" charset="2"/>
            <a:buChar char=""/>
          </a:pPr>
          <a:r>
            <a:rPr lang="en-US" b="1" dirty="0"/>
            <a:t>1.4.1 Use of Color</a:t>
          </a:r>
        </a:p>
      </dgm:t>
    </dgm:pt>
    <dgm:pt modelId="{237DEC63-AAD4-4A17-8C30-5F73ACDCFB73}" type="parTrans" cxnId="{5777F814-B023-4E5A-8BDA-6B83FDD5E7BA}">
      <dgm:prSet/>
      <dgm:spPr/>
      <dgm:t>
        <a:bodyPr/>
        <a:lstStyle/>
        <a:p>
          <a:endParaRPr lang="en-US"/>
        </a:p>
      </dgm:t>
    </dgm:pt>
    <dgm:pt modelId="{49E8ABDD-EA49-47A9-9B73-E60FD355A042}" type="sibTrans" cxnId="{5777F814-B023-4E5A-8BDA-6B83FDD5E7BA}">
      <dgm:prSet/>
      <dgm:spPr/>
      <dgm:t>
        <a:bodyPr/>
        <a:lstStyle/>
        <a:p>
          <a:endParaRPr lang="en-US"/>
        </a:p>
      </dgm:t>
    </dgm:pt>
    <dgm:pt modelId="{DA793D53-E57C-414F-970E-0DDCB0A50C99}">
      <dgm:prSet/>
      <dgm:spPr>
        <a:solidFill>
          <a:schemeClr val="lt1"/>
        </a:solidFill>
      </dgm:spPr>
      <dgm:t>
        <a:bodyPr/>
        <a:lstStyle/>
        <a:p>
          <a:pPr>
            <a:buSzPts val="1000"/>
            <a:buFont typeface="Symbol" panose="05050102010706020507" pitchFamily="18" charset="2"/>
            <a:buChar char=""/>
          </a:pPr>
          <a:r>
            <a:rPr lang="en-US" b="1" dirty="0"/>
            <a:t>1.4.3 Contrast (Minimum)</a:t>
          </a:r>
          <a:endParaRPr lang="en-US" dirty="0"/>
        </a:p>
      </dgm:t>
    </dgm:pt>
    <dgm:pt modelId="{C465D7A3-3483-4F75-977E-68F0B0A826C9}" type="parTrans" cxnId="{C40C87F5-D23D-43B3-A9DE-C7EC1623B9D2}">
      <dgm:prSet/>
      <dgm:spPr/>
      <dgm:t>
        <a:bodyPr/>
        <a:lstStyle/>
        <a:p>
          <a:endParaRPr lang="en-US"/>
        </a:p>
      </dgm:t>
    </dgm:pt>
    <dgm:pt modelId="{0353A547-505E-48CD-A333-400BB4653117}" type="sibTrans" cxnId="{C40C87F5-D23D-43B3-A9DE-C7EC1623B9D2}">
      <dgm:prSet/>
      <dgm:spPr/>
      <dgm:t>
        <a:bodyPr/>
        <a:lstStyle/>
        <a:p>
          <a:endParaRPr lang="en-US"/>
        </a:p>
      </dgm:t>
    </dgm:pt>
    <dgm:pt modelId="{47DF1177-04D2-4E74-8B1D-E6AD2DDF9F99}">
      <dgm:prSet/>
      <dgm:spPr>
        <a:solidFill>
          <a:schemeClr val="lt1"/>
        </a:solidFill>
      </dgm:spPr>
      <dgm:t>
        <a:bodyPr/>
        <a:lstStyle/>
        <a:p>
          <a:pPr>
            <a:buSzPts val="1000"/>
            <a:buFont typeface="Symbol" panose="05050102010706020507" pitchFamily="18" charset="2"/>
            <a:buChar char=""/>
          </a:pPr>
          <a:r>
            <a:rPr lang="en-US" b="1" dirty="0"/>
            <a:t>1.4.4 Resize Text</a:t>
          </a:r>
          <a:endParaRPr lang="en-US" dirty="0"/>
        </a:p>
      </dgm:t>
    </dgm:pt>
    <dgm:pt modelId="{EA6F7D26-728E-4E87-912F-B1AC2653FF02}" type="parTrans" cxnId="{1EA4D2B8-A24A-4242-951C-7597FBC091EA}">
      <dgm:prSet/>
      <dgm:spPr/>
      <dgm:t>
        <a:bodyPr/>
        <a:lstStyle/>
        <a:p>
          <a:endParaRPr lang="en-US"/>
        </a:p>
      </dgm:t>
    </dgm:pt>
    <dgm:pt modelId="{EB6A2D84-9261-4901-ACE5-BD61ED4F3896}" type="sibTrans" cxnId="{1EA4D2B8-A24A-4242-951C-7597FBC091EA}">
      <dgm:prSet/>
      <dgm:spPr/>
      <dgm:t>
        <a:bodyPr/>
        <a:lstStyle/>
        <a:p>
          <a:endParaRPr lang="en-US"/>
        </a:p>
      </dgm:t>
    </dgm:pt>
    <dgm:pt modelId="{CD77340B-1748-4A91-9271-A910D63732E6}">
      <dgm:prSet/>
      <dgm:spPr>
        <a:solidFill>
          <a:schemeClr val="lt1"/>
        </a:solidFill>
      </dgm:spPr>
      <dgm:t>
        <a:bodyPr/>
        <a:lstStyle/>
        <a:p>
          <a:pPr>
            <a:buSzPts val="1000"/>
            <a:buFont typeface="Symbol" panose="05050102010706020507" pitchFamily="18" charset="2"/>
            <a:buChar char=""/>
          </a:pPr>
          <a:r>
            <a:rPr lang="en-US" b="1" dirty="0"/>
            <a:t>1.4.5 Images of Text</a:t>
          </a:r>
          <a:endParaRPr lang="en-US" dirty="0"/>
        </a:p>
      </dgm:t>
    </dgm:pt>
    <dgm:pt modelId="{24B0A181-CCBB-4945-B95F-BD7A13DFA4F9}" type="parTrans" cxnId="{49F774B3-82A3-45B8-8A5C-B2C70603714F}">
      <dgm:prSet/>
      <dgm:spPr/>
      <dgm:t>
        <a:bodyPr/>
        <a:lstStyle/>
        <a:p>
          <a:endParaRPr lang="en-US"/>
        </a:p>
      </dgm:t>
    </dgm:pt>
    <dgm:pt modelId="{D69E58B6-3013-40C6-BFB8-F1D9581788E3}" type="sibTrans" cxnId="{49F774B3-82A3-45B8-8A5C-B2C70603714F}">
      <dgm:prSet/>
      <dgm:spPr/>
      <dgm:t>
        <a:bodyPr/>
        <a:lstStyle/>
        <a:p>
          <a:endParaRPr lang="en-US"/>
        </a:p>
      </dgm:t>
    </dgm:pt>
    <dgm:pt modelId="{E26434AB-BB81-4493-BDDD-8B1778308BD4}">
      <dgm:prSet/>
      <dgm:spPr>
        <a:solidFill>
          <a:schemeClr val="lt1"/>
        </a:solidFill>
      </dgm:spPr>
      <dgm:t>
        <a:bodyPr/>
        <a:lstStyle/>
        <a:p>
          <a:pPr>
            <a:buSzPts val="1000"/>
            <a:buFont typeface="Symbol" panose="05050102010706020507" pitchFamily="18" charset="2"/>
            <a:buChar char=""/>
          </a:pPr>
          <a:r>
            <a:rPr lang="en-US" b="1" dirty="0"/>
            <a:t>1.4.10 Reflow</a:t>
          </a:r>
          <a:endParaRPr lang="en-US" dirty="0"/>
        </a:p>
      </dgm:t>
    </dgm:pt>
    <dgm:pt modelId="{671592ED-D7E0-42E8-BF9C-BFCB61A9E053}" type="parTrans" cxnId="{716C98CE-6560-4042-A7C9-E7486EBE81B5}">
      <dgm:prSet/>
      <dgm:spPr/>
      <dgm:t>
        <a:bodyPr/>
        <a:lstStyle/>
        <a:p>
          <a:endParaRPr lang="en-US"/>
        </a:p>
      </dgm:t>
    </dgm:pt>
    <dgm:pt modelId="{783CD858-B97D-496C-9DE9-62B9242FCB8F}" type="sibTrans" cxnId="{716C98CE-6560-4042-A7C9-E7486EBE81B5}">
      <dgm:prSet/>
      <dgm:spPr/>
      <dgm:t>
        <a:bodyPr/>
        <a:lstStyle/>
        <a:p>
          <a:endParaRPr lang="en-US"/>
        </a:p>
      </dgm:t>
    </dgm:pt>
    <dgm:pt modelId="{08F1DFD4-BE15-4B71-A7E9-ADB64C2B7A1F}">
      <dgm:prSet/>
      <dgm:spPr>
        <a:solidFill>
          <a:schemeClr val="lt1"/>
        </a:solidFill>
      </dgm:spPr>
      <dgm:t>
        <a:bodyPr/>
        <a:lstStyle/>
        <a:p>
          <a:pPr>
            <a:buSzPts val="1000"/>
            <a:buFont typeface="Symbol" panose="05050102010706020507" pitchFamily="18" charset="2"/>
            <a:buChar char=""/>
          </a:pPr>
          <a:r>
            <a:rPr lang="en-US" b="1" dirty="0"/>
            <a:t>1.4.11 Non-text Contrast</a:t>
          </a:r>
          <a:endParaRPr lang="en-US" dirty="0"/>
        </a:p>
      </dgm:t>
    </dgm:pt>
    <dgm:pt modelId="{26C387E2-E9E6-4418-8488-BD8856E8736B}" type="parTrans" cxnId="{67E52781-6F24-442E-91E9-F0849BEDEA92}">
      <dgm:prSet/>
      <dgm:spPr/>
      <dgm:t>
        <a:bodyPr/>
        <a:lstStyle/>
        <a:p>
          <a:endParaRPr lang="en-US"/>
        </a:p>
      </dgm:t>
    </dgm:pt>
    <dgm:pt modelId="{1BD988C6-A139-4CDE-ABC1-1DE5FDA68CD7}" type="sibTrans" cxnId="{67E52781-6F24-442E-91E9-F0849BEDEA92}">
      <dgm:prSet/>
      <dgm:spPr/>
      <dgm:t>
        <a:bodyPr/>
        <a:lstStyle/>
        <a:p>
          <a:endParaRPr lang="en-US"/>
        </a:p>
      </dgm:t>
    </dgm:pt>
    <dgm:pt modelId="{A8D0CBA6-D759-46F1-98BE-DAE89495BEF1}">
      <dgm:prSet/>
      <dgm:spPr>
        <a:solidFill>
          <a:schemeClr val="lt1"/>
        </a:solidFill>
      </dgm:spPr>
      <dgm:t>
        <a:bodyPr/>
        <a:lstStyle/>
        <a:p>
          <a:pPr>
            <a:buSzPts val="1000"/>
            <a:buFont typeface="Symbol" panose="05050102010706020507" pitchFamily="18" charset="2"/>
            <a:buChar char=""/>
          </a:pPr>
          <a:r>
            <a:rPr lang="en-US" b="1" dirty="0"/>
            <a:t>1.4.13 Content on Hover or Focus</a:t>
          </a:r>
          <a:endParaRPr lang="en-US" dirty="0"/>
        </a:p>
      </dgm:t>
    </dgm:pt>
    <dgm:pt modelId="{57E61DA5-6EFF-4010-B67C-B4D10642C238}" type="parTrans" cxnId="{E937086E-D12D-4E8B-BB67-71F00AFEA210}">
      <dgm:prSet/>
      <dgm:spPr/>
      <dgm:t>
        <a:bodyPr/>
        <a:lstStyle/>
        <a:p>
          <a:endParaRPr lang="en-US"/>
        </a:p>
      </dgm:t>
    </dgm:pt>
    <dgm:pt modelId="{33235922-3EF4-43E4-95C8-8C41CF0791F6}" type="sibTrans" cxnId="{E937086E-D12D-4E8B-BB67-71F00AFEA210}">
      <dgm:prSet/>
      <dgm:spPr/>
      <dgm:t>
        <a:bodyPr/>
        <a:lstStyle/>
        <a:p>
          <a:endParaRPr lang="en-US"/>
        </a:p>
      </dgm:t>
    </dgm:pt>
    <dgm:pt modelId="{2EE743CA-47FB-40D0-BDA3-1C281BF495CE}">
      <dgm:prSet phldrT="[Text]" phldr="0"/>
      <dgm:spPr>
        <a:solidFill>
          <a:schemeClr val="lt1"/>
        </a:solidFill>
      </dgm:spPr>
      <dgm:t>
        <a:bodyPr/>
        <a:lstStyle/>
        <a:p>
          <a:pPr>
            <a:buSzPts val="1000"/>
            <a:buFont typeface="Symbol" panose="05050102010706020507" pitchFamily="18" charset="2"/>
            <a:buChar char=""/>
          </a:pPr>
          <a:r>
            <a:rPr lang="en-US" b="1" dirty="0"/>
            <a:t>1.4.2 Audio Control</a:t>
          </a:r>
          <a:endParaRPr lang="en-US" dirty="0"/>
        </a:p>
      </dgm:t>
    </dgm:pt>
    <dgm:pt modelId="{27B2DD9E-7BDD-416E-A1EF-692E3233A920}" type="parTrans" cxnId="{EBFF96F0-7135-4875-84E3-EE77A50488E9}">
      <dgm:prSet/>
      <dgm:spPr/>
      <dgm:t>
        <a:bodyPr/>
        <a:lstStyle/>
        <a:p>
          <a:endParaRPr lang="en-US"/>
        </a:p>
      </dgm:t>
    </dgm:pt>
    <dgm:pt modelId="{4DA9520F-5442-4828-80A4-B0258D0BE2C7}" type="sibTrans" cxnId="{EBFF96F0-7135-4875-84E3-EE77A50488E9}">
      <dgm:prSet/>
      <dgm:spPr/>
      <dgm:t>
        <a:bodyPr/>
        <a:lstStyle/>
        <a:p>
          <a:endParaRPr lang="en-US"/>
        </a:p>
      </dgm:t>
    </dgm:pt>
    <dgm:pt modelId="{05574BF3-C78B-40C1-9E30-7F12C24D7554}">
      <dgm:prSet/>
      <dgm:spPr>
        <a:solidFill>
          <a:schemeClr val="lt1"/>
        </a:solidFill>
      </dgm:spPr>
      <dgm:t>
        <a:bodyPr/>
        <a:lstStyle/>
        <a:p>
          <a:pPr>
            <a:buSzPts val="1000"/>
            <a:buFont typeface="Symbol" panose="05050102010706020507" pitchFamily="18" charset="2"/>
            <a:buChar char=""/>
          </a:pPr>
          <a:r>
            <a:rPr lang="en-US" b="1" dirty="0"/>
            <a:t>1.4.12 Text Spacing</a:t>
          </a:r>
          <a:endParaRPr lang="en-US" dirty="0"/>
        </a:p>
      </dgm:t>
    </dgm:pt>
    <dgm:pt modelId="{E9C3857F-BE7E-4FC1-B6C7-C78281D09E6B}" type="parTrans" cxnId="{92D69E04-6E78-4F27-B2A5-EFCC725EFFDC}">
      <dgm:prSet/>
      <dgm:spPr/>
      <dgm:t>
        <a:bodyPr/>
        <a:lstStyle/>
        <a:p>
          <a:endParaRPr lang="en-US"/>
        </a:p>
      </dgm:t>
    </dgm:pt>
    <dgm:pt modelId="{632E2BDF-A24F-4064-9E4B-C54860559BCA}" type="sibTrans" cxnId="{92D69E04-6E78-4F27-B2A5-EFCC725EFFDC}">
      <dgm:prSet/>
      <dgm:spPr/>
      <dgm:t>
        <a:bodyPr/>
        <a:lstStyle/>
        <a:p>
          <a:endParaRPr lang="en-US"/>
        </a:p>
      </dgm:t>
    </dgm:pt>
    <dgm:pt modelId="{64041A04-C242-450D-94B9-B227C4485022}">
      <dgm:prSet/>
      <dgm:spPr>
        <a:solidFill>
          <a:schemeClr val="lt1"/>
        </a:solidFill>
      </dgm:spPr>
      <dgm:t>
        <a:bodyPr/>
        <a:lstStyle/>
        <a:p>
          <a:pPr>
            <a:buSzPts val="1000"/>
            <a:buFont typeface="Symbol" panose="05050102010706020507" pitchFamily="18" charset="2"/>
            <a:buChar char=""/>
          </a:pPr>
          <a:r>
            <a:rPr lang="en-US" b="1" dirty="0"/>
            <a:t>1.4.6 Contrast (Enhanced)</a:t>
          </a:r>
        </a:p>
      </dgm:t>
    </dgm:pt>
    <dgm:pt modelId="{D5F267CB-1195-48E7-8298-F5CC1812A631}" type="parTrans" cxnId="{2C0FDBD2-57FA-4B2B-9BC8-AE6BF50C1AFF}">
      <dgm:prSet/>
      <dgm:spPr/>
      <dgm:t>
        <a:bodyPr/>
        <a:lstStyle/>
        <a:p>
          <a:endParaRPr lang="en-US"/>
        </a:p>
      </dgm:t>
    </dgm:pt>
    <dgm:pt modelId="{7A6AB6F8-139E-4E2A-95DD-CEA5DFC00382}" type="sibTrans" cxnId="{2C0FDBD2-57FA-4B2B-9BC8-AE6BF50C1AFF}">
      <dgm:prSet/>
      <dgm:spPr/>
      <dgm:t>
        <a:bodyPr/>
        <a:lstStyle/>
        <a:p>
          <a:endParaRPr lang="en-US"/>
        </a:p>
      </dgm:t>
    </dgm:pt>
    <dgm:pt modelId="{408FFCB5-0CC4-4132-A329-4AB90B1486C6}">
      <dgm:prSet/>
      <dgm:spPr>
        <a:solidFill>
          <a:schemeClr val="lt1"/>
        </a:solidFill>
      </dgm:spPr>
      <dgm:t>
        <a:bodyPr/>
        <a:lstStyle/>
        <a:p>
          <a:pPr>
            <a:buSzPts val="1000"/>
            <a:buFont typeface="Symbol" panose="05050102010706020507" pitchFamily="18" charset="2"/>
            <a:buChar char=""/>
          </a:pPr>
          <a:r>
            <a:rPr lang="en-US" b="1" dirty="0"/>
            <a:t>1.4.7 Low or No Background Audio</a:t>
          </a:r>
        </a:p>
      </dgm:t>
    </dgm:pt>
    <dgm:pt modelId="{5023EB4F-9246-4800-816D-F9F66D028DAF}" type="parTrans" cxnId="{8576DFAD-93E0-47BE-B510-997E3233C2FC}">
      <dgm:prSet/>
      <dgm:spPr/>
      <dgm:t>
        <a:bodyPr/>
        <a:lstStyle/>
        <a:p>
          <a:endParaRPr lang="en-US"/>
        </a:p>
      </dgm:t>
    </dgm:pt>
    <dgm:pt modelId="{69ECB9F5-CD78-45D5-9B15-CC708C68048E}" type="sibTrans" cxnId="{8576DFAD-93E0-47BE-B510-997E3233C2FC}">
      <dgm:prSet/>
      <dgm:spPr/>
      <dgm:t>
        <a:bodyPr/>
        <a:lstStyle/>
        <a:p>
          <a:endParaRPr lang="en-US"/>
        </a:p>
      </dgm:t>
    </dgm:pt>
    <dgm:pt modelId="{7B58F4E9-3790-4049-A69F-B1383382C173}">
      <dgm:prSet/>
      <dgm:spPr>
        <a:solidFill>
          <a:schemeClr val="lt1"/>
        </a:solidFill>
      </dgm:spPr>
      <dgm:t>
        <a:bodyPr/>
        <a:lstStyle/>
        <a:p>
          <a:pPr>
            <a:buSzPts val="1000"/>
            <a:buFont typeface="Symbol" panose="05050102010706020507" pitchFamily="18" charset="2"/>
            <a:buChar char=""/>
          </a:pPr>
          <a:r>
            <a:rPr lang="en-US" b="1" dirty="0"/>
            <a:t>1.4.8 Visual Presentation</a:t>
          </a:r>
        </a:p>
      </dgm:t>
    </dgm:pt>
    <dgm:pt modelId="{9BDC6888-C0F3-4216-AF52-9D314EBED65F}" type="parTrans" cxnId="{42961159-AE4E-453D-966A-CD003A9E1411}">
      <dgm:prSet/>
      <dgm:spPr/>
      <dgm:t>
        <a:bodyPr/>
        <a:lstStyle/>
        <a:p>
          <a:endParaRPr lang="en-US"/>
        </a:p>
      </dgm:t>
    </dgm:pt>
    <dgm:pt modelId="{31F3676C-7008-4D32-AEBB-426FC00EAEB9}" type="sibTrans" cxnId="{42961159-AE4E-453D-966A-CD003A9E1411}">
      <dgm:prSet/>
      <dgm:spPr/>
      <dgm:t>
        <a:bodyPr/>
        <a:lstStyle/>
        <a:p>
          <a:endParaRPr lang="en-US"/>
        </a:p>
      </dgm:t>
    </dgm:pt>
    <dgm:pt modelId="{E4B1D449-FDD4-407A-8F8C-DFCF1775D915}">
      <dgm:prSet/>
      <dgm:spPr>
        <a:solidFill>
          <a:schemeClr val="lt1"/>
        </a:solidFill>
      </dgm:spPr>
      <dgm:t>
        <a:bodyPr/>
        <a:lstStyle/>
        <a:p>
          <a:pPr>
            <a:buSzPts val="1000"/>
            <a:buFont typeface="Symbol" panose="05050102010706020507" pitchFamily="18" charset="2"/>
            <a:buChar char=""/>
          </a:pPr>
          <a:r>
            <a:rPr lang="en-US" b="1" dirty="0"/>
            <a:t>1.4.9 Images of Text</a:t>
          </a:r>
        </a:p>
      </dgm:t>
    </dgm:pt>
    <dgm:pt modelId="{34C82FD2-013F-4A8F-B3EA-9AA7A12FFDAA}" type="parTrans" cxnId="{2CEFB867-0434-49C9-9F81-FC720DB47A1D}">
      <dgm:prSet/>
      <dgm:spPr/>
      <dgm:t>
        <a:bodyPr/>
        <a:lstStyle/>
        <a:p>
          <a:endParaRPr lang="en-US"/>
        </a:p>
      </dgm:t>
    </dgm:pt>
    <dgm:pt modelId="{355C1741-4E2E-4384-A09F-992CCB6AAD85}" type="sibTrans" cxnId="{2CEFB867-0434-49C9-9F81-FC720DB47A1D}">
      <dgm:prSet/>
      <dgm:spPr/>
      <dgm:t>
        <a:bodyPr/>
        <a:lstStyle/>
        <a:p>
          <a:endParaRPr lang="en-US"/>
        </a:p>
      </dgm:t>
    </dgm:pt>
    <dgm:pt modelId="{AEC369B3-DE02-4524-9D86-F149AE101B3D}" type="pres">
      <dgm:prSet presAssocID="{C043BCC4-A6BE-40D9-85EE-55ED20B925F2}" presName="theList" presStyleCnt="0">
        <dgm:presLayoutVars>
          <dgm:dir/>
          <dgm:animLvl val="lvl"/>
          <dgm:resizeHandles val="exact"/>
        </dgm:presLayoutVars>
      </dgm:prSet>
      <dgm:spPr/>
    </dgm:pt>
    <dgm:pt modelId="{F018B9F3-A3E6-4E69-A8CA-9D30BB941D1A}" type="pres">
      <dgm:prSet presAssocID="{567020C0-5F3D-4F09-9846-78EE193B2E15}" presName="compNode" presStyleCnt="0"/>
      <dgm:spPr/>
    </dgm:pt>
    <dgm:pt modelId="{976D0901-6875-4A7B-AC7C-F27DE941BCBF}" type="pres">
      <dgm:prSet presAssocID="{567020C0-5F3D-4F09-9846-78EE193B2E15}" presName="aNode" presStyleLbl="bgShp" presStyleIdx="0" presStyleCnt="4"/>
      <dgm:spPr/>
    </dgm:pt>
    <dgm:pt modelId="{67EB84EF-1116-4E8D-B7D8-8094BC0E3935}" type="pres">
      <dgm:prSet presAssocID="{567020C0-5F3D-4F09-9846-78EE193B2E15}" presName="textNode" presStyleLbl="bgShp" presStyleIdx="0" presStyleCnt="4"/>
      <dgm:spPr/>
    </dgm:pt>
    <dgm:pt modelId="{CC08903E-B6E7-47AF-81A5-7E797CB1F776}" type="pres">
      <dgm:prSet presAssocID="{567020C0-5F3D-4F09-9846-78EE193B2E15}" presName="compChildNode" presStyleCnt="0"/>
      <dgm:spPr/>
    </dgm:pt>
    <dgm:pt modelId="{B7DCA324-0BD8-42B6-A4A2-90D2ABD85EAB}" type="pres">
      <dgm:prSet presAssocID="{567020C0-5F3D-4F09-9846-78EE193B2E15}" presName="theInnerList" presStyleCnt="0"/>
      <dgm:spPr/>
    </dgm:pt>
    <dgm:pt modelId="{9AF8B1F8-597F-414E-8C76-214C7509CED6}" type="pres">
      <dgm:prSet presAssocID="{1608CA90-29E3-4041-B9B2-705916DC2E30}" presName="childNode" presStyleLbl="node1" presStyleIdx="0" presStyleCnt="29">
        <dgm:presLayoutVars>
          <dgm:bulletEnabled val="1"/>
        </dgm:presLayoutVars>
      </dgm:prSet>
      <dgm:spPr/>
    </dgm:pt>
    <dgm:pt modelId="{9587CAF7-03ED-4395-A1FA-9319DED38D09}" type="pres">
      <dgm:prSet presAssocID="{567020C0-5F3D-4F09-9846-78EE193B2E15}" presName="aSpace" presStyleCnt="0"/>
      <dgm:spPr/>
    </dgm:pt>
    <dgm:pt modelId="{90A4117C-53B2-4CE8-B837-264DAE4D69C3}" type="pres">
      <dgm:prSet presAssocID="{F2B0FDD2-3DEC-4F7F-BA0F-61A15427EB26}" presName="compNode" presStyleCnt="0"/>
      <dgm:spPr/>
    </dgm:pt>
    <dgm:pt modelId="{A0833F0E-9D0D-4C2C-AB6C-1168500F84C8}" type="pres">
      <dgm:prSet presAssocID="{F2B0FDD2-3DEC-4F7F-BA0F-61A15427EB26}" presName="aNode" presStyleLbl="bgShp" presStyleIdx="1" presStyleCnt="4"/>
      <dgm:spPr/>
    </dgm:pt>
    <dgm:pt modelId="{4CE93A66-F324-40C2-8D95-B55F1ED5AE8C}" type="pres">
      <dgm:prSet presAssocID="{F2B0FDD2-3DEC-4F7F-BA0F-61A15427EB26}" presName="textNode" presStyleLbl="bgShp" presStyleIdx="1" presStyleCnt="4"/>
      <dgm:spPr/>
    </dgm:pt>
    <dgm:pt modelId="{93926B04-0A0A-4A39-BCDE-08E811DD1EC4}" type="pres">
      <dgm:prSet presAssocID="{F2B0FDD2-3DEC-4F7F-BA0F-61A15427EB26}" presName="compChildNode" presStyleCnt="0"/>
      <dgm:spPr/>
    </dgm:pt>
    <dgm:pt modelId="{DFDC90B6-F6B8-4AD5-BDEB-9BF28EAB22C4}" type="pres">
      <dgm:prSet presAssocID="{F2B0FDD2-3DEC-4F7F-BA0F-61A15427EB26}" presName="theInnerList" presStyleCnt="0"/>
      <dgm:spPr/>
    </dgm:pt>
    <dgm:pt modelId="{8A90B3A2-1C54-46DB-A833-7D7354F036B0}" type="pres">
      <dgm:prSet presAssocID="{13A521DE-E37A-41D8-AD29-EF5D7664B58F}" presName="childNode" presStyleLbl="node1" presStyleIdx="1" presStyleCnt="29">
        <dgm:presLayoutVars>
          <dgm:bulletEnabled val="1"/>
        </dgm:presLayoutVars>
      </dgm:prSet>
      <dgm:spPr/>
    </dgm:pt>
    <dgm:pt modelId="{5B201FC6-B88A-4D81-BA37-99DC32F677BF}" type="pres">
      <dgm:prSet presAssocID="{13A521DE-E37A-41D8-AD29-EF5D7664B58F}" presName="aSpace2" presStyleCnt="0"/>
      <dgm:spPr/>
    </dgm:pt>
    <dgm:pt modelId="{7A10E2DE-8344-4AB4-981E-38F272299782}" type="pres">
      <dgm:prSet presAssocID="{5DBE1293-FCD4-4DA4-861D-4A7DE02174DE}" presName="childNode" presStyleLbl="node1" presStyleIdx="2" presStyleCnt="29">
        <dgm:presLayoutVars>
          <dgm:bulletEnabled val="1"/>
        </dgm:presLayoutVars>
      </dgm:prSet>
      <dgm:spPr/>
    </dgm:pt>
    <dgm:pt modelId="{6D079CB2-A345-4232-844C-72DC3B348725}" type="pres">
      <dgm:prSet presAssocID="{5DBE1293-FCD4-4DA4-861D-4A7DE02174DE}" presName="aSpace2" presStyleCnt="0"/>
      <dgm:spPr/>
    </dgm:pt>
    <dgm:pt modelId="{F1052C66-1F19-4598-97D1-6BBD4D45CEB5}" type="pres">
      <dgm:prSet presAssocID="{DB3C1FBE-0FE6-4804-9A6B-F2C18880C270}" presName="childNode" presStyleLbl="node1" presStyleIdx="3" presStyleCnt="29">
        <dgm:presLayoutVars>
          <dgm:bulletEnabled val="1"/>
        </dgm:presLayoutVars>
      </dgm:prSet>
      <dgm:spPr/>
    </dgm:pt>
    <dgm:pt modelId="{26A6DA06-3CB2-4B9B-8DF7-AA9EF245B663}" type="pres">
      <dgm:prSet presAssocID="{DB3C1FBE-0FE6-4804-9A6B-F2C18880C270}" presName="aSpace2" presStyleCnt="0"/>
      <dgm:spPr/>
    </dgm:pt>
    <dgm:pt modelId="{0336E489-FDBA-48BD-B78E-FCCCC9568A14}" type="pres">
      <dgm:prSet presAssocID="{6EB9041E-B306-4DA1-8150-27D4E2D07F16}" presName="childNode" presStyleLbl="node1" presStyleIdx="4" presStyleCnt="29">
        <dgm:presLayoutVars>
          <dgm:bulletEnabled val="1"/>
        </dgm:presLayoutVars>
      </dgm:prSet>
      <dgm:spPr/>
    </dgm:pt>
    <dgm:pt modelId="{08F79FCC-15FE-4CD3-9AF6-171C37F8A35D}" type="pres">
      <dgm:prSet presAssocID="{6EB9041E-B306-4DA1-8150-27D4E2D07F16}" presName="aSpace2" presStyleCnt="0"/>
      <dgm:spPr/>
    </dgm:pt>
    <dgm:pt modelId="{D2FCF9CC-B3A8-4C9C-B4D3-305BABC89050}" type="pres">
      <dgm:prSet presAssocID="{C3DFC386-02C8-41C1-9D20-44E5FB4A05FD}" presName="childNode" presStyleLbl="node1" presStyleIdx="5" presStyleCnt="29">
        <dgm:presLayoutVars>
          <dgm:bulletEnabled val="1"/>
        </dgm:presLayoutVars>
      </dgm:prSet>
      <dgm:spPr/>
    </dgm:pt>
    <dgm:pt modelId="{2E3BA830-F78F-4438-A0AA-7BAC3FB71F0C}" type="pres">
      <dgm:prSet presAssocID="{C3DFC386-02C8-41C1-9D20-44E5FB4A05FD}" presName="aSpace2" presStyleCnt="0"/>
      <dgm:spPr/>
    </dgm:pt>
    <dgm:pt modelId="{AB014CAA-E0B4-42A4-9C63-B5D202E67E16}" type="pres">
      <dgm:prSet presAssocID="{16EE3A71-679B-4030-8AEA-F7D82BF9A177}" presName="childNode" presStyleLbl="node1" presStyleIdx="6" presStyleCnt="29">
        <dgm:presLayoutVars>
          <dgm:bulletEnabled val="1"/>
        </dgm:presLayoutVars>
      </dgm:prSet>
      <dgm:spPr/>
    </dgm:pt>
    <dgm:pt modelId="{C9A49A7B-DDBD-4A82-96FE-7E9F35AD2DBF}" type="pres">
      <dgm:prSet presAssocID="{16EE3A71-679B-4030-8AEA-F7D82BF9A177}" presName="aSpace2" presStyleCnt="0"/>
      <dgm:spPr/>
    </dgm:pt>
    <dgm:pt modelId="{5984D7B0-A888-4BC6-A523-CE6FB6EA24E3}" type="pres">
      <dgm:prSet presAssocID="{6E9BC539-9B10-4FA0-A358-0C33536D31BA}" presName="childNode" presStyleLbl="node1" presStyleIdx="7" presStyleCnt="29">
        <dgm:presLayoutVars>
          <dgm:bulletEnabled val="1"/>
        </dgm:presLayoutVars>
      </dgm:prSet>
      <dgm:spPr/>
    </dgm:pt>
    <dgm:pt modelId="{2FF99F9D-5A30-49CB-9623-1002CE8F7417}" type="pres">
      <dgm:prSet presAssocID="{6E9BC539-9B10-4FA0-A358-0C33536D31BA}" presName="aSpace2" presStyleCnt="0"/>
      <dgm:spPr/>
    </dgm:pt>
    <dgm:pt modelId="{92773596-80D1-41EE-A5CF-511E542CAF9D}" type="pres">
      <dgm:prSet presAssocID="{D8BAD84D-81D4-4B2B-A852-BF635C19E021}" presName="childNode" presStyleLbl="node1" presStyleIdx="8" presStyleCnt="29">
        <dgm:presLayoutVars>
          <dgm:bulletEnabled val="1"/>
        </dgm:presLayoutVars>
      </dgm:prSet>
      <dgm:spPr/>
    </dgm:pt>
    <dgm:pt modelId="{40346ABE-8336-47EC-B2BA-88AC809BB10C}" type="pres">
      <dgm:prSet presAssocID="{D8BAD84D-81D4-4B2B-A852-BF635C19E021}" presName="aSpace2" presStyleCnt="0"/>
      <dgm:spPr/>
    </dgm:pt>
    <dgm:pt modelId="{0492D83F-E0D1-460D-B6FA-6A91E1F01988}" type="pres">
      <dgm:prSet presAssocID="{8A1AC563-D046-4252-8172-5B424159CAA2}" presName="childNode" presStyleLbl="node1" presStyleIdx="9" presStyleCnt="29">
        <dgm:presLayoutVars>
          <dgm:bulletEnabled val="1"/>
        </dgm:presLayoutVars>
      </dgm:prSet>
      <dgm:spPr/>
    </dgm:pt>
    <dgm:pt modelId="{33A12A2A-EB75-4251-819B-8DE4AB6C061E}" type="pres">
      <dgm:prSet presAssocID="{F2B0FDD2-3DEC-4F7F-BA0F-61A15427EB26}" presName="aSpace" presStyleCnt="0"/>
      <dgm:spPr/>
    </dgm:pt>
    <dgm:pt modelId="{271F8AFA-6DAF-4CD8-8C2C-EA39218FFC16}" type="pres">
      <dgm:prSet presAssocID="{1147DAE5-BBAE-4B8F-A041-7971B8C2E3A1}" presName="compNode" presStyleCnt="0"/>
      <dgm:spPr/>
    </dgm:pt>
    <dgm:pt modelId="{FE7C5CA2-10F2-4753-98ED-E35B1A14CED8}" type="pres">
      <dgm:prSet presAssocID="{1147DAE5-BBAE-4B8F-A041-7971B8C2E3A1}" presName="aNode" presStyleLbl="bgShp" presStyleIdx="2" presStyleCnt="4"/>
      <dgm:spPr/>
    </dgm:pt>
    <dgm:pt modelId="{F9850829-22AC-4CBA-8ADA-FB0201AA54F0}" type="pres">
      <dgm:prSet presAssocID="{1147DAE5-BBAE-4B8F-A041-7971B8C2E3A1}" presName="textNode" presStyleLbl="bgShp" presStyleIdx="2" presStyleCnt="4"/>
      <dgm:spPr/>
    </dgm:pt>
    <dgm:pt modelId="{783B7BF9-AB43-4CB5-A3F9-2BBCE1E9CE65}" type="pres">
      <dgm:prSet presAssocID="{1147DAE5-BBAE-4B8F-A041-7971B8C2E3A1}" presName="compChildNode" presStyleCnt="0"/>
      <dgm:spPr/>
    </dgm:pt>
    <dgm:pt modelId="{71389722-7EF7-496D-8446-EB5C5DCA07BD}" type="pres">
      <dgm:prSet presAssocID="{1147DAE5-BBAE-4B8F-A041-7971B8C2E3A1}" presName="theInnerList" presStyleCnt="0"/>
      <dgm:spPr/>
    </dgm:pt>
    <dgm:pt modelId="{72FB3B4D-5910-4D7B-B976-D7FE34278C31}" type="pres">
      <dgm:prSet presAssocID="{A8D9E1B2-D41A-4DE0-BD99-C55B19D24DD0}" presName="childNode" presStyleLbl="node1" presStyleIdx="10" presStyleCnt="29">
        <dgm:presLayoutVars>
          <dgm:bulletEnabled val="1"/>
        </dgm:presLayoutVars>
      </dgm:prSet>
      <dgm:spPr/>
    </dgm:pt>
    <dgm:pt modelId="{F03868FB-89DF-4000-88EA-811FABE25802}" type="pres">
      <dgm:prSet presAssocID="{A8D9E1B2-D41A-4DE0-BD99-C55B19D24DD0}" presName="aSpace2" presStyleCnt="0"/>
      <dgm:spPr/>
    </dgm:pt>
    <dgm:pt modelId="{F65A4B5B-1A33-4852-A305-CC484EBE8DFC}" type="pres">
      <dgm:prSet presAssocID="{84E447AE-369D-4FCF-A860-7373E5D03098}" presName="childNode" presStyleLbl="node1" presStyleIdx="11" presStyleCnt="29">
        <dgm:presLayoutVars>
          <dgm:bulletEnabled val="1"/>
        </dgm:presLayoutVars>
      </dgm:prSet>
      <dgm:spPr/>
    </dgm:pt>
    <dgm:pt modelId="{BF94026C-056B-425A-B0F8-CF3D596AF3A6}" type="pres">
      <dgm:prSet presAssocID="{84E447AE-369D-4FCF-A860-7373E5D03098}" presName="aSpace2" presStyleCnt="0"/>
      <dgm:spPr/>
    </dgm:pt>
    <dgm:pt modelId="{2852C406-917A-4972-8D3D-0688EE426D37}" type="pres">
      <dgm:prSet presAssocID="{D5C9C743-8281-4A07-98A4-470322DCD656}" presName="childNode" presStyleLbl="node1" presStyleIdx="12" presStyleCnt="29">
        <dgm:presLayoutVars>
          <dgm:bulletEnabled val="1"/>
        </dgm:presLayoutVars>
      </dgm:prSet>
      <dgm:spPr/>
    </dgm:pt>
    <dgm:pt modelId="{F1AA400E-2A90-4970-8767-9F100AC79B78}" type="pres">
      <dgm:prSet presAssocID="{D5C9C743-8281-4A07-98A4-470322DCD656}" presName="aSpace2" presStyleCnt="0"/>
      <dgm:spPr/>
    </dgm:pt>
    <dgm:pt modelId="{FEB0930B-C2DA-4DAA-8A50-C2725D5FDB46}" type="pres">
      <dgm:prSet presAssocID="{9FB9A8DE-0EE7-482A-B3B3-58E22B9E60E3}" presName="childNode" presStyleLbl="node1" presStyleIdx="13" presStyleCnt="29">
        <dgm:presLayoutVars>
          <dgm:bulletEnabled val="1"/>
        </dgm:presLayoutVars>
      </dgm:prSet>
      <dgm:spPr/>
    </dgm:pt>
    <dgm:pt modelId="{783FB9C2-6327-4237-A3BA-8722D57D0C83}" type="pres">
      <dgm:prSet presAssocID="{9FB9A8DE-0EE7-482A-B3B3-58E22B9E60E3}" presName="aSpace2" presStyleCnt="0"/>
      <dgm:spPr/>
    </dgm:pt>
    <dgm:pt modelId="{AD14E80C-7873-428A-8720-68F046F158BD}" type="pres">
      <dgm:prSet presAssocID="{312D18CF-3402-4771-B112-A012258A7BBD}" presName="childNode" presStyleLbl="node1" presStyleIdx="14" presStyleCnt="29">
        <dgm:presLayoutVars>
          <dgm:bulletEnabled val="1"/>
        </dgm:presLayoutVars>
      </dgm:prSet>
      <dgm:spPr/>
    </dgm:pt>
    <dgm:pt modelId="{CBCCC28D-888A-4992-B60C-7B1A47464778}" type="pres">
      <dgm:prSet presAssocID="{312D18CF-3402-4771-B112-A012258A7BBD}" presName="aSpace2" presStyleCnt="0"/>
      <dgm:spPr/>
    </dgm:pt>
    <dgm:pt modelId="{4242C7B1-92A2-479B-BE67-6D3BCBBE0E3E}" type="pres">
      <dgm:prSet presAssocID="{A75B5837-A3B7-4016-BDA5-13A6FA3E29BD}" presName="childNode" presStyleLbl="node1" presStyleIdx="15" presStyleCnt="29">
        <dgm:presLayoutVars>
          <dgm:bulletEnabled val="1"/>
        </dgm:presLayoutVars>
      </dgm:prSet>
      <dgm:spPr/>
    </dgm:pt>
    <dgm:pt modelId="{9AAD811C-CA87-4968-A1EC-DA2BB55B64DE}" type="pres">
      <dgm:prSet presAssocID="{1147DAE5-BBAE-4B8F-A041-7971B8C2E3A1}" presName="aSpace" presStyleCnt="0"/>
      <dgm:spPr/>
    </dgm:pt>
    <dgm:pt modelId="{4DE0EC1B-302C-4BEC-B242-E1BE5B43E429}" type="pres">
      <dgm:prSet presAssocID="{FCB245D1-CCFD-44A6-85AD-92E909DC02E6}" presName="compNode" presStyleCnt="0"/>
      <dgm:spPr/>
    </dgm:pt>
    <dgm:pt modelId="{D9C0DA25-5F72-45D2-9122-B75BA38A8690}" type="pres">
      <dgm:prSet presAssocID="{FCB245D1-CCFD-44A6-85AD-92E909DC02E6}" presName="aNode" presStyleLbl="bgShp" presStyleIdx="3" presStyleCnt="4"/>
      <dgm:spPr/>
    </dgm:pt>
    <dgm:pt modelId="{A81AF011-65C2-4042-9CF7-1E95E00E8DD4}" type="pres">
      <dgm:prSet presAssocID="{FCB245D1-CCFD-44A6-85AD-92E909DC02E6}" presName="textNode" presStyleLbl="bgShp" presStyleIdx="3" presStyleCnt="4"/>
      <dgm:spPr/>
    </dgm:pt>
    <dgm:pt modelId="{3B0E48D7-1D8A-4895-AEA7-0669045F8110}" type="pres">
      <dgm:prSet presAssocID="{FCB245D1-CCFD-44A6-85AD-92E909DC02E6}" presName="compChildNode" presStyleCnt="0"/>
      <dgm:spPr/>
    </dgm:pt>
    <dgm:pt modelId="{19DA653C-E74E-4B78-8BA6-6601F17001FC}" type="pres">
      <dgm:prSet presAssocID="{FCB245D1-CCFD-44A6-85AD-92E909DC02E6}" presName="theInnerList" presStyleCnt="0"/>
      <dgm:spPr/>
    </dgm:pt>
    <dgm:pt modelId="{47C8BC9E-E882-422E-8F63-D6FED55E012A}" type="pres">
      <dgm:prSet presAssocID="{194BAEAE-8FCA-47AB-91D5-DB625FC220A7}" presName="childNode" presStyleLbl="node1" presStyleIdx="16" presStyleCnt="29">
        <dgm:presLayoutVars>
          <dgm:bulletEnabled val="1"/>
        </dgm:presLayoutVars>
      </dgm:prSet>
      <dgm:spPr/>
    </dgm:pt>
    <dgm:pt modelId="{990CB6D6-93A1-404A-8810-62C98AC30388}" type="pres">
      <dgm:prSet presAssocID="{194BAEAE-8FCA-47AB-91D5-DB625FC220A7}" presName="aSpace2" presStyleCnt="0"/>
      <dgm:spPr/>
    </dgm:pt>
    <dgm:pt modelId="{3C054414-B6A1-42AA-9E2D-071DE7BFF740}" type="pres">
      <dgm:prSet presAssocID="{2EE743CA-47FB-40D0-BDA3-1C281BF495CE}" presName="childNode" presStyleLbl="node1" presStyleIdx="17" presStyleCnt="29">
        <dgm:presLayoutVars>
          <dgm:bulletEnabled val="1"/>
        </dgm:presLayoutVars>
      </dgm:prSet>
      <dgm:spPr/>
    </dgm:pt>
    <dgm:pt modelId="{B6C8DA4B-6A14-4687-B8A7-B3B58846DC57}" type="pres">
      <dgm:prSet presAssocID="{2EE743CA-47FB-40D0-BDA3-1C281BF495CE}" presName="aSpace2" presStyleCnt="0"/>
      <dgm:spPr/>
    </dgm:pt>
    <dgm:pt modelId="{AFCD801C-42DF-44CC-BE44-DA5811FA97D5}" type="pres">
      <dgm:prSet presAssocID="{DA793D53-E57C-414F-970E-0DDCB0A50C99}" presName="childNode" presStyleLbl="node1" presStyleIdx="18" presStyleCnt="29">
        <dgm:presLayoutVars>
          <dgm:bulletEnabled val="1"/>
        </dgm:presLayoutVars>
      </dgm:prSet>
      <dgm:spPr/>
    </dgm:pt>
    <dgm:pt modelId="{27F28243-2405-470A-84AA-7DF036BAE4DA}" type="pres">
      <dgm:prSet presAssocID="{DA793D53-E57C-414F-970E-0DDCB0A50C99}" presName="aSpace2" presStyleCnt="0"/>
      <dgm:spPr/>
    </dgm:pt>
    <dgm:pt modelId="{84874BC1-7691-48DD-895F-0F1DFA7EBC75}" type="pres">
      <dgm:prSet presAssocID="{47DF1177-04D2-4E74-8B1D-E6AD2DDF9F99}" presName="childNode" presStyleLbl="node1" presStyleIdx="19" presStyleCnt="29">
        <dgm:presLayoutVars>
          <dgm:bulletEnabled val="1"/>
        </dgm:presLayoutVars>
      </dgm:prSet>
      <dgm:spPr/>
    </dgm:pt>
    <dgm:pt modelId="{099AE746-E9C1-42DA-87C4-381C0E94F53E}" type="pres">
      <dgm:prSet presAssocID="{47DF1177-04D2-4E74-8B1D-E6AD2DDF9F99}" presName="aSpace2" presStyleCnt="0"/>
      <dgm:spPr/>
    </dgm:pt>
    <dgm:pt modelId="{63397B0E-E4A1-4D9A-AE19-DBD22F2C7B5D}" type="pres">
      <dgm:prSet presAssocID="{CD77340B-1748-4A91-9271-A910D63732E6}" presName="childNode" presStyleLbl="node1" presStyleIdx="20" presStyleCnt="29">
        <dgm:presLayoutVars>
          <dgm:bulletEnabled val="1"/>
        </dgm:presLayoutVars>
      </dgm:prSet>
      <dgm:spPr/>
    </dgm:pt>
    <dgm:pt modelId="{8676E0F6-F09B-4AB1-941F-ACDD0F94765F}" type="pres">
      <dgm:prSet presAssocID="{CD77340B-1748-4A91-9271-A910D63732E6}" presName="aSpace2" presStyleCnt="0"/>
      <dgm:spPr/>
    </dgm:pt>
    <dgm:pt modelId="{A8456A74-9291-46ED-96D9-81D3F5C1D8B6}" type="pres">
      <dgm:prSet presAssocID="{64041A04-C242-450D-94B9-B227C4485022}" presName="childNode" presStyleLbl="node1" presStyleIdx="21" presStyleCnt="29">
        <dgm:presLayoutVars>
          <dgm:bulletEnabled val="1"/>
        </dgm:presLayoutVars>
      </dgm:prSet>
      <dgm:spPr/>
    </dgm:pt>
    <dgm:pt modelId="{F06E7366-C266-40C8-9D1B-3E6FE0552A77}" type="pres">
      <dgm:prSet presAssocID="{64041A04-C242-450D-94B9-B227C4485022}" presName="aSpace2" presStyleCnt="0"/>
      <dgm:spPr/>
    </dgm:pt>
    <dgm:pt modelId="{A181BFAF-BAD1-4249-8B4D-40CD015B7F9F}" type="pres">
      <dgm:prSet presAssocID="{408FFCB5-0CC4-4132-A329-4AB90B1486C6}" presName="childNode" presStyleLbl="node1" presStyleIdx="22" presStyleCnt="29">
        <dgm:presLayoutVars>
          <dgm:bulletEnabled val="1"/>
        </dgm:presLayoutVars>
      </dgm:prSet>
      <dgm:spPr/>
    </dgm:pt>
    <dgm:pt modelId="{5FAB2404-A28F-4A96-BA7A-5DBF8955C75F}" type="pres">
      <dgm:prSet presAssocID="{408FFCB5-0CC4-4132-A329-4AB90B1486C6}" presName="aSpace2" presStyleCnt="0"/>
      <dgm:spPr/>
    </dgm:pt>
    <dgm:pt modelId="{82BA1FF1-639D-4F8E-9CD6-85A8EE254698}" type="pres">
      <dgm:prSet presAssocID="{7B58F4E9-3790-4049-A69F-B1383382C173}" presName="childNode" presStyleLbl="node1" presStyleIdx="23" presStyleCnt="29">
        <dgm:presLayoutVars>
          <dgm:bulletEnabled val="1"/>
        </dgm:presLayoutVars>
      </dgm:prSet>
      <dgm:spPr/>
    </dgm:pt>
    <dgm:pt modelId="{41CF2E5A-532D-4C6A-9999-EA22B60CD39E}" type="pres">
      <dgm:prSet presAssocID="{7B58F4E9-3790-4049-A69F-B1383382C173}" presName="aSpace2" presStyleCnt="0"/>
      <dgm:spPr/>
    </dgm:pt>
    <dgm:pt modelId="{664B5D45-7FD7-46C5-9A52-FDCC8FA58C21}" type="pres">
      <dgm:prSet presAssocID="{E4B1D449-FDD4-407A-8F8C-DFCF1775D915}" presName="childNode" presStyleLbl="node1" presStyleIdx="24" presStyleCnt="29">
        <dgm:presLayoutVars>
          <dgm:bulletEnabled val="1"/>
        </dgm:presLayoutVars>
      </dgm:prSet>
      <dgm:spPr/>
    </dgm:pt>
    <dgm:pt modelId="{D5D6E7BC-E83B-4314-91A4-776160FAE552}" type="pres">
      <dgm:prSet presAssocID="{E4B1D449-FDD4-407A-8F8C-DFCF1775D915}" presName="aSpace2" presStyleCnt="0"/>
      <dgm:spPr/>
    </dgm:pt>
    <dgm:pt modelId="{E5955251-B0B8-40A7-90D6-2668AA7F1442}" type="pres">
      <dgm:prSet presAssocID="{E26434AB-BB81-4493-BDDD-8B1778308BD4}" presName="childNode" presStyleLbl="node1" presStyleIdx="25" presStyleCnt="29">
        <dgm:presLayoutVars>
          <dgm:bulletEnabled val="1"/>
        </dgm:presLayoutVars>
      </dgm:prSet>
      <dgm:spPr/>
    </dgm:pt>
    <dgm:pt modelId="{08A3F064-46F2-403E-8A87-95D28B74FF3D}" type="pres">
      <dgm:prSet presAssocID="{E26434AB-BB81-4493-BDDD-8B1778308BD4}" presName="aSpace2" presStyleCnt="0"/>
      <dgm:spPr/>
    </dgm:pt>
    <dgm:pt modelId="{A10F9D8C-C584-4500-8BE5-C0CC5039E0D6}" type="pres">
      <dgm:prSet presAssocID="{08F1DFD4-BE15-4B71-A7E9-ADB64C2B7A1F}" presName="childNode" presStyleLbl="node1" presStyleIdx="26" presStyleCnt="29">
        <dgm:presLayoutVars>
          <dgm:bulletEnabled val="1"/>
        </dgm:presLayoutVars>
      </dgm:prSet>
      <dgm:spPr/>
    </dgm:pt>
    <dgm:pt modelId="{99CFF597-7E97-48BC-9B97-3CD1C2374319}" type="pres">
      <dgm:prSet presAssocID="{08F1DFD4-BE15-4B71-A7E9-ADB64C2B7A1F}" presName="aSpace2" presStyleCnt="0"/>
      <dgm:spPr/>
    </dgm:pt>
    <dgm:pt modelId="{C599D93A-F52B-48F5-90F4-4ED79D146F7C}" type="pres">
      <dgm:prSet presAssocID="{05574BF3-C78B-40C1-9E30-7F12C24D7554}" presName="childNode" presStyleLbl="node1" presStyleIdx="27" presStyleCnt="29">
        <dgm:presLayoutVars>
          <dgm:bulletEnabled val="1"/>
        </dgm:presLayoutVars>
      </dgm:prSet>
      <dgm:spPr/>
    </dgm:pt>
    <dgm:pt modelId="{D67B040A-6663-40B6-9FEB-ACB98D241333}" type="pres">
      <dgm:prSet presAssocID="{05574BF3-C78B-40C1-9E30-7F12C24D7554}" presName="aSpace2" presStyleCnt="0"/>
      <dgm:spPr/>
    </dgm:pt>
    <dgm:pt modelId="{E4020131-762B-4D72-8CC7-0B58F396A4CF}" type="pres">
      <dgm:prSet presAssocID="{A8D0CBA6-D759-46F1-98BE-DAE89495BEF1}" presName="childNode" presStyleLbl="node1" presStyleIdx="28" presStyleCnt="29">
        <dgm:presLayoutVars>
          <dgm:bulletEnabled val="1"/>
        </dgm:presLayoutVars>
      </dgm:prSet>
      <dgm:spPr/>
    </dgm:pt>
  </dgm:ptLst>
  <dgm:cxnLst>
    <dgm:cxn modelId="{92D69E04-6E78-4F27-B2A5-EFCC725EFFDC}" srcId="{FCB245D1-CCFD-44A6-85AD-92E909DC02E6}" destId="{05574BF3-C78B-40C1-9E30-7F12C24D7554}" srcOrd="11" destOrd="0" parTransId="{E9C3857F-BE7E-4FC1-B6C7-C78281D09E6B}" sibTransId="{632E2BDF-A24F-4064-9E4B-C54860559BCA}"/>
    <dgm:cxn modelId="{5777F814-B023-4E5A-8BDA-6B83FDD5E7BA}" srcId="{FCB245D1-CCFD-44A6-85AD-92E909DC02E6}" destId="{194BAEAE-8FCA-47AB-91D5-DB625FC220A7}" srcOrd="0" destOrd="0" parTransId="{237DEC63-AAD4-4A17-8C30-5F73ACDCFB73}" sibTransId="{49E8ABDD-EA49-47A9-9B73-E60FD355A042}"/>
    <dgm:cxn modelId="{0DDF301B-A31C-4284-ACFF-58FACEDFD50C}" srcId="{1147DAE5-BBAE-4B8F-A041-7971B8C2E3A1}" destId="{A8D9E1B2-D41A-4DE0-BD99-C55B19D24DD0}" srcOrd="0" destOrd="0" parTransId="{DB61B254-4AC0-4463-ACE5-EA66E9C34427}" sibTransId="{2893C1DF-7077-4638-8C64-BD92E156AE58}"/>
    <dgm:cxn modelId="{A97E561B-2BE3-4A91-BFA4-473770C17497}" type="presOf" srcId="{47DF1177-04D2-4E74-8B1D-E6AD2DDF9F99}" destId="{84874BC1-7691-48DD-895F-0F1DFA7EBC75}" srcOrd="0" destOrd="0" presId="urn:microsoft.com/office/officeart/2005/8/layout/lProcess2"/>
    <dgm:cxn modelId="{CDDA7E1E-8D15-4632-B3D0-23B2BB0EB7E7}" type="presOf" srcId="{DB3C1FBE-0FE6-4804-9A6B-F2C18880C270}" destId="{F1052C66-1F19-4598-97D1-6BBD4D45CEB5}" srcOrd="0" destOrd="0" presId="urn:microsoft.com/office/officeart/2005/8/layout/lProcess2"/>
    <dgm:cxn modelId="{7FD9461F-CB34-41D5-8658-874244172A57}" srcId="{C043BCC4-A6BE-40D9-85EE-55ED20B925F2}" destId="{F2B0FDD2-3DEC-4F7F-BA0F-61A15427EB26}" srcOrd="1" destOrd="0" parTransId="{51B35D03-393F-4651-ADAC-0049261C1FAD}" sibTransId="{1940A746-C9FF-4C33-B388-DE6293EA1B9B}"/>
    <dgm:cxn modelId="{45E8CA22-68A8-4DA6-BDF8-0AD179309421}" type="presOf" srcId="{84E447AE-369D-4FCF-A860-7373E5D03098}" destId="{F65A4B5B-1A33-4852-A305-CC484EBE8DFC}" srcOrd="0" destOrd="0" presId="urn:microsoft.com/office/officeart/2005/8/layout/lProcess2"/>
    <dgm:cxn modelId="{BA0A162A-A74D-4FB7-AB7E-253216683211}" srcId="{F2B0FDD2-3DEC-4F7F-BA0F-61A15427EB26}" destId="{8A1AC563-D046-4252-8172-5B424159CAA2}" srcOrd="8" destOrd="0" parTransId="{EEF75053-45D8-4122-A5DE-32FAF5FA5CB3}" sibTransId="{4A0940D8-E1AF-4E27-9F91-2B85D32F6C62}"/>
    <dgm:cxn modelId="{C981862A-5FC9-42CF-8054-D292A8F355B8}" srcId="{F2B0FDD2-3DEC-4F7F-BA0F-61A15427EB26}" destId="{16EE3A71-679B-4030-8AEA-F7D82BF9A177}" srcOrd="5" destOrd="0" parTransId="{0A0EAF26-0583-4718-A22E-A02EB7B8ECC3}" sibTransId="{578F42A8-C802-4983-B42C-BCCA9F834074}"/>
    <dgm:cxn modelId="{7566A436-AE6D-405B-8FC1-E5D422AC72DF}" type="presOf" srcId="{194BAEAE-8FCA-47AB-91D5-DB625FC220A7}" destId="{47C8BC9E-E882-422E-8F63-D6FED55E012A}" srcOrd="0" destOrd="0" presId="urn:microsoft.com/office/officeart/2005/8/layout/lProcess2"/>
    <dgm:cxn modelId="{CA01163B-5859-4312-A6D2-7FD863E5A328}" type="presOf" srcId="{312D18CF-3402-4771-B112-A012258A7BBD}" destId="{AD14E80C-7873-428A-8720-68F046F158BD}" srcOrd="0" destOrd="0" presId="urn:microsoft.com/office/officeart/2005/8/layout/lProcess2"/>
    <dgm:cxn modelId="{83B08940-7634-44FB-A875-01FC39720E02}" type="presOf" srcId="{8A1AC563-D046-4252-8172-5B424159CAA2}" destId="{0492D83F-E0D1-460D-B6FA-6A91E1F01988}" srcOrd="0" destOrd="0" presId="urn:microsoft.com/office/officeart/2005/8/layout/lProcess2"/>
    <dgm:cxn modelId="{CB6C2D5D-C4D0-452B-A13C-855497D9C6B3}" srcId="{F2B0FDD2-3DEC-4F7F-BA0F-61A15427EB26}" destId="{13A521DE-E37A-41D8-AD29-EF5D7664B58F}" srcOrd="0" destOrd="0" parTransId="{F0347416-D3F7-40A3-AEDF-FAB5BE190880}" sibTransId="{6361AAF1-57AF-43D2-A646-8DB01A16E66F}"/>
    <dgm:cxn modelId="{BF8B075E-79A2-4AD0-9EEE-363DDD37B3A1}" type="presOf" srcId="{2EE743CA-47FB-40D0-BDA3-1C281BF495CE}" destId="{3C054414-B6A1-42AA-9E2D-071DE7BFF740}" srcOrd="0" destOrd="0" presId="urn:microsoft.com/office/officeart/2005/8/layout/lProcess2"/>
    <dgm:cxn modelId="{41D60F60-5349-4879-9F9C-8FB394B8B9B1}" type="presOf" srcId="{CD77340B-1748-4A91-9271-A910D63732E6}" destId="{63397B0E-E4A1-4D9A-AE19-DBD22F2C7B5D}" srcOrd="0" destOrd="0" presId="urn:microsoft.com/office/officeart/2005/8/layout/lProcess2"/>
    <dgm:cxn modelId="{E15EE660-B9DD-4C96-A3A1-89732A9B7BD3}" srcId="{C043BCC4-A6BE-40D9-85EE-55ED20B925F2}" destId="{567020C0-5F3D-4F09-9846-78EE193B2E15}" srcOrd="0" destOrd="0" parTransId="{05E308E1-109C-4A52-8D30-54217F27673A}" sibTransId="{3E2F1E34-B96B-43B5-9705-409CC31A3749}"/>
    <dgm:cxn modelId="{6EF9A744-3459-4F0A-837C-53B0DB262C1C}" srcId="{1147DAE5-BBAE-4B8F-A041-7971B8C2E3A1}" destId="{9FB9A8DE-0EE7-482A-B3B3-58E22B9E60E3}" srcOrd="3" destOrd="0" parTransId="{1C65C597-DF6C-410A-93EB-477A37EE75A7}" sibTransId="{914A1D71-DC02-4D65-9760-35EF1AD00C7A}"/>
    <dgm:cxn modelId="{A92B8267-7850-4836-AD7D-5C5B5261B149}" type="presOf" srcId="{FCB245D1-CCFD-44A6-85AD-92E909DC02E6}" destId="{D9C0DA25-5F72-45D2-9122-B75BA38A8690}" srcOrd="0" destOrd="0" presId="urn:microsoft.com/office/officeart/2005/8/layout/lProcess2"/>
    <dgm:cxn modelId="{2CEFB867-0434-49C9-9F81-FC720DB47A1D}" srcId="{FCB245D1-CCFD-44A6-85AD-92E909DC02E6}" destId="{E4B1D449-FDD4-407A-8F8C-DFCF1775D915}" srcOrd="8" destOrd="0" parTransId="{34C82FD2-013F-4A8F-B3EA-9AA7A12FFDAA}" sibTransId="{355C1741-4E2E-4384-A09F-992CCB6AAD85}"/>
    <dgm:cxn modelId="{AB301E48-AA11-47E9-84D3-F0E561649D2F}" type="presOf" srcId="{D5C9C743-8281-4A07-98A4-470322DCD656}" destId="{2852C406-917A-4972-8D3D-0688EE426D37}" srcOrd="0" destOrd="0" presId="urn:microsoft.com/office/officeart/2005/8/layout/lProcess2"/>
    <dgm:cxn modelId="{6F96A169-4698-4AD3-B32B-E5EC0DCAAD67}" srcId="{567020C0-5F3D-4F09-9846-78EE193B2E15}" destId="{1608CA90-29E3-4041-B9B2-705916DC2E30}" srcOrd="0" destOrd="0" parTransId="{F1D53371-D139-44CD-89B3-B8DB5DD6BE3A}" sibTransId="{D3B45B06-28D0-47AA-B82A-E405A4710019}"/>
    <dgm:cxn modelId="{8508C86A-9873-4BA0-8875-8D0BABD8A16C}" type="presOf" srcId="{13A521DE-E37A-41D8-AD29-EF5D7664B58F}" destId="{8A90B3A2-1C54-46DB-A833-7D7354F036B0}" srcOrd="0" destOrd="0" presId="urn:microsoft.com/office/officeart/2005/8/layout/lProcess2"/>
    <dgm:cxn modelId="{AEAEEA6A-3AAC-402E-96A3-55465D86725E}" type="presOf" srcId="{5DBE1293-FCD4-4DA4-861D-4A7DE02174DE}" destId="{7A10E2DE-8344-4AB4-981E-38F272299782}" srcOrd="0" destOrd="0" presId="urn:microsoft.com/office/officeart/2005/8/layout/lProcess2"/>
    <dgm:cxn modelId="{61EF424B-0CE5-407A-9A72-79592590D16A}" srcId="{1147DAE5-BBAE-4B8F-A041-7971B8C2E3A1}" destId="{A75B5837-A3B7-4016-BDA5-13A6FA3E29BD}" srcOrd="5" destOrd="0" parTransId="{BE8D5918-42F2-45B7-8F52-E187825A214E}" sibTransId="{312A2D91-35B8-476D-8612-9BF10A122327}"/>
    <dgm:cxn modelId="{09BE7F4B-F5B1-47D5-A676-9E88DC68DF91}" srcId="{1147DAE5-BBAE-4B8F-A041-7971B8C2E3A1}" destId="{D5C9C743-8281-4A07-98A4-470322DCD656}" srcOrd="2" destOrd="0" parTransId="{26F9015B-E026-4A25-8659-E30739D3FAE7}" sibTransId="{4B8EA35D-22E2-473D-96F7-4CAE0CCED4B0}"/>
    <dgm:cxn modelId="{FE90AE4D-B517-4C1E-83FA-1A0A98393016}" srcId="{F2B0FDD2-3DEC-4F7F-BA0F-61A15427EB26}" destId="{6EB9041E-B306-4DA1-8150-27D4E2D07F16}" srcOrd="3" destOrd="0" parTransId="{4B284119-5647-4A48-B894-119CA84F56B0}" sibTransId="{0174268A-EC49-443D-B14C-181E8A1B006F}"/>
    <dgm:cxn modelId="{E937086E-D12D-4E8B-BB67-71F00AFEA210}" srcId="{FCB245D1-CCFD-44A6-85AD-92E909DC02E6}" destId="{A8D0CBA6-D759-46F1-98BE-DAE89495BEF1}" srcOrd="12" destOrd="0" parTransId="{57E61DA5-6EFF-4010-B67C-B4D10642C238}" sibTransId="{33235922-3EF4-43E4-95C8-8C41CF0791F6}"/>
    <dgm:cxn modelId="{592CB64F-5FC4-4238-88B3-E7F726DF591F}" type="presOf" srcId="{7B58F4E9-3790-4049-A69F-B1383382C173}" destId="{82BA1FF1-639D-4F8E-9CD6-85A8EE254698}" srcOrd="0" destOrd="0" presId="urn:microsoft.com/office/officeart/2005/8/layout/lProcess2"/>
    <dgm:cxn modelId="{49D81371-0C25-4EFF-9B8C-740651868B38}" type="presOf" srcId="{1147DAE5-BBAE-4B8F-A041-7971B8C2E3A1}" destId="{F9850829-22AC-4CBA-8ADA-FB0201AA54F0}" srcOrd="1" destOrd="0" presId="urn:microsoft.com/office/officeart/2005/8/layout/lProcess2"/>
    <dgm:cxn modelId="{5808A354-0DCE-478C-BA41-6F879D2118CF}" type="presOf" srcId="{567020C0-5F3D-4F09-9846-78EE193B2E15}" destId="{976D0901-6875-4A7B-AC7C-F27DE941BCBF}" srcOrd="0" destOrd="0" presId="urn:microsoft.com/office/officeart/2005/8/layout/lProcess2"/>
    <dgm:cxn modelId="{F9AE2A75-69B0-40F6-B2BD-95EFB6CE9DA5}" type="presOf" srcId="{64041A04-C242-450D-94B9-B227C4485022}" destId="{A8456A74-9291-46ED-96D9-81D3F5C1D8B6}" srcOrd="0" destOrd="0" presId="urn:microsoft.com/office/officeart/2005/8/layout/lProcess2"/>
    <dgm:cxn modelId="{491FFB58-866D-48EF-8F74-241A18C27766}" srcId="{F2B0FDD2-3DEC-4F7F-BA0F-61A15427EB26}" destId="{D8BAD84D-81D4-4B2B-A852-BF635C19E021}" srcOrd="7" destOrd="0" parTransId="{76204359-C432-4507-BF72-9B4115836A0E}" sibTransId="{0A0B33E7-30A4-4987-ABE9-9F4F5FC4CB20}"/>
    <dgm:cxn modelId="{42961159-AE4E-453D-966A-CD003A9E1411}" srcId="{FCB245D1-CCFD-44A6-85AD-92E909DC02E6}" destId="{7B58F4E9-3790-4049-A69F-B1383382C173}" srcOrd="7" destOrd="0" parTransId="{9BDC6888-C0F3-4216-AF52-9D314EBED65F}" sibTransId="{31F3676C-7008-4D32-AEBB-426FC00EAEB9}"/>
    <dgm:cxn modelId="{AF437279-6885-45EC-AE75-0B14854E7750}" type="presOf" srcId="{16EE3A71-679B-4030-8AEA-F7D82BF9A177}" destId="{AB014CAA-E0B4-42A4-9C63-B5D202E67E16}" srcOrd="0" destOrd="0" presId="urn:microsoft.com/office/officeart/2005/8/layout/lProcess2"/>
    <dgm:cxn modelId="{11DD7759-4E90-4D93-88AA-B064DA839D11}" type="presOf" srcId="{6EB9041E-B306-4DA1-8150-27D4E2D07F16}" destId="{0336E489-FDBA-48BD-B78E-FCCCC9568A14}" srcOrd="0" destOrd="0" presId="urn:microsoft.com/office/officeart/2005/8/layout/lProcess2"/>
    <dgm:cxn modelId="{5D4D7D7B-3B5C-4CB5-828E-356681CFB27A}" type="presOf" srcId="{A8D0CBA6-D759-46F1-98BE-DAE89495BEF1}" destId="{E4020131-762B-4D72-8CC7-0B58F396A4CF}" srcOrd="0" destOrd="0" presId="urn:microsoft.com/office/officeart/2005/8/layout/lProcess2"/>
    <dgm:cxn modelId="{67E52781-6F24-442E-91E9-F0849BEDEA92}" srcId="{FCB245D1-CCFD-44A6-85AD-92E909DC02E6}" destId="{08F1DFD4-BE15-4B71-A7E9-ADB64C2B7A1F}" srcOrd="10" destOrd="0" parTransId="{26C387E2-E9E6-4418-8488-BD8856E8736B}" sibTransId="{1BD988C6-A139-4CDE-ABC1-1DE5FDA68CD7}"/>
    <dgm:cxn modelId="{A3951883-35D4-4824-A6D7-1D115D97E0A2}" type="presOf" srcId="{FCB245D1-CCFD-44A6-85AD-92E909DC02E6}" destId="{A81AF011-65C2-4042-9CF7-1E95E00E8DD4}" srcOrd="1" destOrd="0" presId="urn:microsoft.com/office/officeart/2005/8/layout/lProcess2"/>
    <dgm:cxn modelId="{EDA9478A-5CA6-4948-92CC-D20C91909AC9}" type="presOf" srcId="{C3DFC386-02C8-41C1-9D20-44E5FB4A05FD}" destId="{D2FCF9CC-B3A8-4C9C-B4D3-305BABC89050}" srcOrd="0" destOrd="0" presId="urn:microsoft.com/office/officeart/2005/8/layout/lProcess2"/>
    <dgm:cxn modelId="{CF79AA8B-0E6E-42F1-8D98-E3F16DB5B700}" srcId="{C043BCC4-A6BE-40D9-85EE-55ED20B925F2}" destId="{1147DAE5-BBAE-4B8F-A041-7971B8C2E3A1}" srcOrd="2" destOrd="0" parTransId="{3A6E5CB7-6C66-41BF-B940-CF11A75E1479}" sibTransId="{28605335-957D-44F7-BDDD-416E078F055A}"/>
    <dgm:cxn modelId="{3F5CE78B-D35F-4DA8-94ED-A3E8D088BB7E}" type="presOf" srcId="{05574BF3-C78B-40C1-9E30-7F12C24D7554}" destId="{C599D93A-F52B-48F5-90F4-4ED79D146F7C}" srcOrd="0" destOrd="0" presId="urn:microsoft.com/office/officeart/2005/8/layout/lProcess2"/>
    <dgm:cxn modelId="{3339208C-D182-499A-81C5-70A0258C66FD}" type="presOf" srcId="{F2B0FDD2-3DEC-4F7F-BA0F-61A15427EB26}" destId="{A0833F0E-9D0D-4C2C-AB6C-1168500F84C8}" srcOrd="0" destOrd="0" presId="urn:microsoft.com/office/officeart/2005/8/layout/lProcess2"/>
    <dgm:cxn modelId="{7A367195-7573-49A7-A8C4-1D5EFA3E1B00}" type="presOf" srcId="{408FFCB5-0CC4-4132-A329-4AB90B1486C6}" destId="{A181BFAF-BAD1-4249-8B4D-40CD015B7F9F}" srcOrd="0" destOrd="0" presId="urn:microsoft.com/office/officeart/2005/8/layout/lProcess2"/>
    <dgm:cxn modelId="{07787A96-FE26-49C2-BFD4-61C83FE282EE}" type="presOf" srcId="{567020C0-5F3D-4F09-9846-78EE193B2E15}" destId="{67EB84EF-1116-4E8D-B7D8-8094BC0E3935}" srcOrd="1" destOrd="0" presId="urn:microsoft.com/office/officeart/2005/8/layout/lProcess2"/>
    <dgm:cxn modelId="{4FAA0497-81D7-4175-8CAB-A3E1FBF6D5A3}" type="presOf" srcId="{E4B1D449-FDD4-407A-8F8C-DFCF1775D915}" destId="{664B5D45-7FD7-46C5-9A52-FDCC8FA58C21}" srcOrd="0" destOrd="0" presId="urn:microsoft.com/office/officeart/2005/8/layout/lProcess2"/>
    <dgm:cxn modelId="{A48D1F98-37A1-425D-B5B6-D2DF38EEDD10}" type="presOf" srcId="{1608CA90-29E3-4041-B9B2-705916DC2E30}" destId="{9AF8B1F8-597F-414E-8C76-214C7509CED6}" srcOrd="0" destOrd="0" presId="urn:microsoft.com/office/officeart/2005/8/layout/lProcess2"/>
    <dgm:cxn modelId="{F79F7B9E-81A1-4992-9E79-A13230E9C521}" type="presOf" srcId="{D8BAD84D-81D4-4B2B-A852-BF635C19E021}" destId="{92773596-80D1-41EE-A5CF-511E542CAF9D}" srcOrd="0" destOrd="0" presId="urn:microsoft.com/office/officeart/2005/8/layout/lProcess2"/>
    <dgm:cxn modelId="{AA43F99F-6174-4A82-AC4D-1121170F521C}" srcId="{F2B0FDD2-3DEC-4F7F-BA0F-61A15427EB26}" destId="{5DBE1293-FCD4-4DA4-861D-4A7DE02174DE}" srcOrd="1" destOrd="0" parTransId="{374645BE-B162-4CAC-B2FD-B7124B13D440}" sibTransId="{84D7A858-4BBE-41A5-B21F-36A620E09969}"/>
    <dgm:cxn modelId="{4A6978A0-6DFD-42AC-9852-94B965B2B5ED}" type="presOf" srcId="{9FB9A8DE-0EE7-482A-B3B3-58E22B9E60E3}" destId="{FEB0930B-C2DA-4DAA-8A50-C2725D5FDB46}" srcOrd="0" destOrd="0" presId="urn:microsoft.com/office/officeart/2005/8/layout/lProcess2"/>
    <dgm:cxn modelId="{FB4F77AA-6EEF-40A7-BA0A-9FA2F8416A72}" type="presOf" srcId="{1147DAE5-BBAE-4B8F-A041-7971B8C2E3A1}" destId="{FE7C5CA2-10F2-4753-98ED-E35B1A14CED8}" srcOrd="0" destOrd="0" presId="urn:microsoft.com/office/officeart/2005/8/layout/lProcess2"/>
    <dgm:cxn modelId="{C0F79CAC-C079-4E8E-9F95-BACB2E1A3D96}" type="presOf" srcId="{E26434AB-BB81-4493-BDDD-8B1778308BD4}" destId="{E5955251-B0B8-40A7-90D6-2668AA7F1442}" srcOrd="0" destOrd="0" presId="urn:microsoft.com/office/officeart/2005/8/layout/lProcess2"/>
    <dgm:cxn modelId="{FA633AAD-70C0-43D2-BFC6-B861B376D1C2}" type="presOf" srcId="{A8D9E1B2-D41A-4DE0-BD99-C55B19D24DD0}" destId="{72FB3B4D-5910-4D7B-B976-D7FE34278C31}" srcOrd="0" destOrd="0" presId="urn:microsoft.com/office/officeart/2005/8/layout/lProcess2"/>
    <dgm:cxn modelId="{8576DFAD-93E0-47BE-B510-997E3233C2FC}" srcId="{FCB245D1-CCFD-44A6-85AD-92E909DC02E6}" destId="{408FFCB5-0CC4-4132-A329-4AB90B1486C6}" srcOrd="6" destOrd="0" parTransId="{5023EB4F-9246-4800-816D-F9F66D028DAF}" sibTransId="{69ECB9F5-CD78-45D5-9B15-CC708C68048E}"/>
    <dgm:cxn modelId="{BD93F4B1-0B92-43F1-A7AA-5FA8204A8AC4}" srcId="{F2B0FDD2-3DEC-4F7F-BA0F-61A15427EB26}" destId="{6E9BC539-9B10-4FA0-A358-0C33536D31BA}" srcOrd="6" destOrd="0" parTransId="{C425FE53-F7A1-4E97-829B-0603EE1BEE52}" sibTransId="{9970B793-3413-4F93-8753-8A04E508F072}"/>
    <dgm:cxn modelId="{49F774B3-82A3-45B8-8A5C-B2C70603714F}" srcId="{FCB245D1-CCFD-44A6-85AD-92E909DC02E6}" destId="{CD77340B-1748-4A91-9271-A910D63732E6}" srcOrd="4" destOrd="0" parTransId="{24B0A181-CCBB-4945-B95F-BD7A13DFA4F9}" sibTransId="{D69E58B6-3013-40C6-BFB8-F1D9581788E3}"/>
    <dgm:cxn modelId="{AAFADFB6-BF2B-4111-8696-C4B057FE3F59}" srcId="{1147DAE5-BBAE-4B8F-A041-7971B8C2E3A1}" destId="{312D18CF-3402-4771-B112-A012258A7BBD}" srcOrd="4" destOrd="0" parTransId="{1F32AF0B-7BDB-42CF-95BE-B19BB5F18A2D}" sibTransId="{F8666B5B-2B15-4D80-A6AF-9E913E84AF6F}"/>
    <dgm:cxn modelId="{C23DFAB6-972F-4A78-BAF3-2F17B19C1FCF}" srcId="{F2B0FDD2-3DEC-4F7F-BA0F-61A15427EB26}" destId="{DB3C1FBE-0FE6-4804-9A6B-F2C18880C270}" srcOrd="2" destOrd="0" parTransId="{CF9D8390-5470-48B8-AE01-D61EBAB85CDC}" sibTransId="{E18E1E4E-7923-4382-A223-9231E7546015}"/>
    <dgm:cxn modelId="{1EA4D2B8-A24A-4242-951C-7597FBC091EA}" srcId="{FCB245D1-CCFD-44A6-85AD-92E909DC02E6}" destId="{47DF1177-04D2-4E74-8B1D-E6AD2DDF9F99}" srcOrd="3" destOrd="0" parTransId="{EA6F7D26-728E-4E87-912F-B1AC2653FF02}" sibTransId="{EB6A2D84-9261-4901-ACE5-BD61ED4F3896}"/>
    <dgm:cxn modelId="{BBE0E0B8-4870-44B4-B035-4DCD200F539F}" srcId="{C043BCC4-A6BE-40D9-85EE-55ED20B925F2}" destId="{FCB245D1-CCFD-44A6-85AD-92E909DC02E6}" srcOrd="3" destOrd="0" parTransId="{77C14209-8F04-4731-96D6-493FD70D7059}" sibTransId="{AE0E6C55-7C81-49B5-86FA-E8A1D0732F5A}"/>
    <dgm:cxn modelId="{53DBE3C3-8E98-4257-96C5-C2320213EE1B}" type="presOf" srcId="{F2B0FDD2-3DEC-4F7F-BA0F-61A15427EB26}" destId="{4CE93A66-F324-40C2-8D95-B55F1ED5AE8C}" srcOrd="1" destOrd="0" presId="urn:microsoft.com/office/officeart/2005/8/layout/lProcess2"/>
    <dgm:cxn modelId="{716C98CE-6560-4042-A7C9-E7486EBE81B5}" srcId="{FCB245D1-CCFD-44A6-85AD-92E909DC02E6}" destId="{E26434AB-BB81-4493-BDDD-8B1778308BD4}" srcOrd="9" destOrd="0" parTransId="{671592ED-D7E0-42E8-BF9C-BFCB61A9E053}" sibTransId="{783CD858-B97D-496C-9DE9-62B9242FCB8F}"/>
    <dgm:cxn modelId="{2C0FDBD2-57FA-4B2B-9BC8-AE6BF50C1AFF}" srcId="{FCB245D1-CCFD-44A6-85AD-92E909DC02E6}" destId="{64041A04-C242-450D-94B9-B227C4485022}" srcOrd="5" destOrd="0" parTransId="{D5F267CB-1195-48E7-8298-F5CC1812A631}" sibTransId="{7A6AB6F8-139E-4E2A-95DD-CEA5DFC00382}"/>
    <dgm:cxn modelId="{DCC0C7D9-7836-4DAC-AC5F-EB52E1D5F781}" srcId="{1147DAE5-BBAE-4B8F-A041-7971B8C2E3A1}" destId="{84E447AE-369D-4FCF-A860-7373E5D03098}" srcOrd="1" destOrd="0" parTransId="{16048142-721B-40BC-B898-583A6298A03B}" sibTransId="{F2FC306F-5E28-41E7-A4F7-DFC39A15281A}"/>
    <dgm:cxn modelId="{AB2A6BDA-37D9-48DC-900A-B0435D5E2931}" type="presOf" srcId="{DA793D53-E57C-414F-970E-0DDCB0A50C99}" destId="{AFCD801C-42DF-44CC-BE44-DA5811FA97D5}" srcOrd="0" destOrd="0" presId="urn:microsoft.com/office/officeart/2005/8/layout/lProcess2"/>
    <dgm:cxn modelId="{7C84C2DC-7AD5-4C9F-A3C5-59F6BACD7BA4}" type="presOf" srcId="{A75B5837-A3B7-4016-BDA5-13A6FA3E29BD}" destId="{4242C7B1-92A2-479B-BE67-6D3BCBBE0E3E}" srcOrd="0" destOrd="0" presId="urn:microsoft.com/office/officeart/2005/8/layout/lProcess2"/>
    <dgm:cxn modelId="{61B804E0-931C-4229-8C64-FF7765172131}" type="presOf" srcId="{C043BCC4-A6BE-40D9-85EE-55ED20B925F2}" destId="{AEC369B3-DE02-4524-9D86-F149AE101B3D}" srcOrd="0" destOrd="0" presId="urn:microsoft.com/office/officeart/2005/8/layout/lProcess2"/>
    <dgm:cxn modelId="{EBFF96F0-7135-4875-84E3-EE77A50488E9}" srcId="{FCB245D1-CCFD-44A6-85AD-92E909DC02E6}" destId="{2EE743CA-47FB-40D0-BDA3-1C281BF495CE}" srcOrd="1" destOrd="0" parTransId="{27B2DD9E-7BDD-416E-A1EF-692E3233A920}" sibTransId="{4DA9520F-5442-4828-80A4-B0258D0BE2C7}"/>
    <dgm:cxn modelId="{D6E586F5-E59E-44C7-B016-5AD963CF44AD}" srcId="{F2B0FDD2-3DEC-4F7F-BA0F-61A15427EB26}" destId="{C3DFC386-02C8-41C1-9D20-44E5FB4A05FD}" srcOrd="4" destOrd="0" parTransId="{BEF6934A-6D40-48FD-9FB2-33B06E8AB5F9}" sibTransId="{D0606964-06E6-4FD1-83CA-4E2311F81203}"/>
    <dgm:cxn modelId="{C40C87F5-D23D-43B3-A9DE-C7EC1623B9D2}" srcId="{FCB245D1-CCFD-44A6-85AD-92E909DC02E6}" destId="{DA793D53-E57C-414F-970E-0DDCB0A50C99}" srcOrd="2" destOrd="0" parTransId="{C465D7A3-3483-4F75-977E-68F0B0A826C9}" sibTransId="{0353A547-505E-48CD-A333-400BB4653117}"/>
    <dgm:cxn modelId="{63121DF8-4313-476B-8D9B-8EF69AA4E33B}" type="presOf" srcId="{08F1DFD4-BE15-4B71-A7E9-ADB64C2B7A1F}" destId="{A10F9D8C-C584-4500-8BE5-C0CC5039E0D6}" srcOrd="0" destOrd="0" presId="urn:microsoft.com/office/officeart/2005/8/layout/lProcess2"/>
    <dgm:cxn modelId="{D5D9FAF8-725D-44E7-8715-0EC255AF902E}" type="presOf" srcId="{6E9BC539-9B10-4FA0-A358-0C33536D31BA}" destId="{5984D7B0-A888-4BC6-A523-CE6FB6EA24E3}" srcOrd="0" destOrd="0" presId="urn:microsoft.com/office/officeart/2005/8/layout/lProcess2"/>
    <dgm:cxn modelId="{062927BF-95E0-47B9-9DD7-82C8A52B4F0D}" type="presParOf" srcId="{AEC369B3-DE02-4524-9D86-F149AE101B3D}" destId="{F018B9F3-A3E6-4E69-A8CA-9D30BB941D1A}" srcOrd="0" destOrd="0" presId="urn:microsoft.com/office/officeart/2005/8/layout/lProcess2"/>
    <dgm:cxn modelId="{0BB9342C-D4E3-432F-A6CA-D69F42FBBDE7}" type="presParOf" srcId="{F018B9F3-A3E6-4E69-A8CA-9D30BB941D1A}" destId="{976D0901-6875-4A7B-AC7C-F27DE941BCBF}" srcOrd="0" destOrd="0" presId="urn:microsoft.com/office/officeart/2005/8/layout/lProcess2"/>
    <dgm:cxn modelId="{BD07321C-6A2A-4C44-B8A7-EE412875EB41}" type="presParOf" srcId="{F018B9F3-A3E6-4E69-A8CA-9D30BB941D1A}" destId="{67EB84EF-1116-4E8D-B7D8-8094BC0E3935}" srcOrd="1" destOrd="0" presId="urn:microsoft.com/office/officeart/2005/8/layout/lProcess2"/>
    <dgm:cxn modelId="{29DA6169-154B-4C80-8408-C58F8C17B483}" type="presParOf" srcId="{F018B9F3-A3E6-4E69-A8CA-9D30BB941D1A}" destId="{CC08903E-B6E7-47AF-81A5-7E797CB1F776}" srcOrd="2" destOrd="0" presId="urn:microsoft.com/office/officeart/2005/8/layout/lProcess2"/>
    <dgm:cxn modelId="{157EBA0E-7A7C-4411-928B-FD5B4CB79CDA}" type="presParOf" srcId="{CC08903E-B6E7-47AF-81A5-7E797CB1F776}" destId="{B7DCA324-0BD8-42B6-A4A2-90D2ABD85EAB}" srcOrd="0" destOrd="0" presId="urn:microsoft.com/office/officeart/2005/8/layout/lProcess2"/>
    <dgm:cxn modelId="{1D209195-71A4-4B69-96C6-B675899EF4EA}" type="presParOf" srcId="{B7DCA324-0BD8-42B6-A4A2-90D2ABD85EAB}" destId="{9AF8B1F8-597F-414E-8C76-214C7509CED6}" srcOrd="0" destOrd="0" presId="urn:microsoft.com/office/officeart/2005/8/layout/lProcess2"/>
    <dgm:cxn modelId="{38B2894A-42FC-4739-BCD8-BE034815EFF3}" type="presParOf" srcId="{AEC369B3-DE02-4524-9D86-F149AE101B3D}" destId="{9587CAF7-03ED-4395-A1FA-9319DED38D09}" srcOrd="1" destOrd="0" presId="urn:microsoft.com/office/officeart/2005/8/layout/lProcess2"/>
    <dgm:cxn modelId="{5D2C4687-C4AB-4824-9211-2B78853F1FBB}" type="presParOf" srcId="{AEC369B3-DE02-4524-9D86-F149AE101B3D}" destId="{90A4117C-53B2-4CE8-B837-264DAE4D69C3}" srcOrd="2" destOrd="0" presId="urn:microsoft.com/office/officeart/2005/8/layout/lProcess2"/>
    <dgm:cxn modelId="{92752C52-E592-4CBE-B98E-43D380AA34C2}" type="presParOf" srcId="{90A4117C-53B2-4CE8-B837-264DAE4D69C3}" destId="{A0833F0E-9D0D-4C2C-AB6C-1168500F84C8}" srcOrd="0" destOrd="0" presId="urn:microsoft.com/office/officeart/2005/8/layout/lProcess2"/>
    <dgm:cxn modelId="{96D7407A-5874-4C0D-A726-F0ECAA492E6B}" type="presParOf" srcId="{90A4117C-53B2-4CE8-B837-264DAE4D69C3}" destId="{4CE93A66-F324-40C2-8D95-B55F1ED5AE8C}" srcOrd="1" destOrd="0" presId="urn:microsoft.com/office/officeart/2005/8/layout/lProcess2"/>
    <dgm:cxn modelId="{7621B707-577E-4ACB-B3B0-84517D5A907C}" type="presParOf" srcId="{90A4117C-53B2-4CE8-B837-264DAE4D69C3}" destId="{93926B04-0A0A-4A39-BCDE-08E811DD1EC4}" srcOrd="2" destOrd="0" presId="urn:microsoft.com/office/officeart/2005/8/layout/lProcess2"/>
    <dgm:cxn modelId="{2360DCE0-8C6E-42E5-9631-71BFE75E5995}" type="presParOf" srcId="{93926B04-0A0A-4A39-BCDE-08E811DD1EC4}" destId="{DFDC90B6-F6B8-4AD5-BDEB-9BF28EAB22C4}" srcOrd="0" destOrd="0" presId="urn:microsoft.com/office/officeart/2005/8/layout/lProcess2"/>
    <dgm:cxn modelId="{23BB3FA3-ED2C-4D3F-B9E4-0283B5627A68}" type="presParOf" srcId="{DFDC90B6-F6B8-4AD5-BDEB-9BF28EAB22C4}" destId="{8A90B3A2-1C54-46DB-A833-7D7354F036B0}" srcOrd="0" destOrd="0" presId="urn:microsoft.com/office/officeart/2005/8/layout/lProcess2"/>
    <dgm:cxn modelId="{9C2D2ADE-E50B-409A-AA36-C642D2D8B830}" type="presParOf" srcId="{DFDC90B6-F6B8-4AD5-BDEB-9BF28EAB22C4}" destId="{5B201FC6-B88A-4D81-BA37-99DC32F677BF}" srcOrd="1" destOrd="0" presId="urn:microsoft.com/office/officeart/2005/8/layout/lProcess2"/>
    <dgm:cxn modelId="{412754F9-B4EC-4CD7-BEC3-25C8A6CCCC73}" type="presParOf" srcId="{DFDC90B6-F6B8-4AD5-BDEB-9BF28EAB22C4}" destId="{7A10E2DE-8344-4AB4-981E-38F272299782}" srcOrd="2" destOrd="0" presId="urn:microsoft.com/office/officeart/2005/8/layout/lProcess2"/>
    <dgm:cxn modelId="{3B623ACF-2A61-492A-A82E-1C1C4F0BD334}" type="presParOf" srcId="{DFDC90B6-F6B8-4AD5-BDEB-9BF28EAB22C4}" destId="{6D079CB2-A345-4232-844C-72DC3B348725}" srcOrd="3" destOrd="0" presId="urn:microsoft.com/office/officeart/2005/8/layout/lProcess2"/>
    <dgm:cxn modelId="{E6479E82-106D-4423-9318-8A9CE22D1DFF}" type="presParOf" srcId="{DFDC90B6-F6B8-4AD5-BDEB-9BF28EAB22C4}" destId="{F1052C66-1F19-4598-97D1-6BBD4D45CEB5}" srcOrd="4" destOrd="0" presId="urn:microsoft.com/office/officeart/2005/8/layout/lProcess2"/>
    <dgm:cxn modelId="{749A465D-6E51-457D-A547-1DA72BA3CA87}" type="presParOf" srcId="{DFDC90B6-F6B8-4AD5-BDEB-9BF28EAB22C4}" destId="{26A6DA06-3CB2-4B9B-8DF7-AA9EF245B663}" srcOrd="5" destOrd="0" presId="urn:microsoft.com/office/officeart/2005/8/layout/lProcess2"/>
    <dgm:cxn modelId="{115B9E02-FAFF-4CB8-90C8-17B4C69A8F40}" type="presParOf" srcId="{DFDC90B6-F6B8-4AD5-BDEB-9BF28EAB22C4}" destId="{0336E489-FDBA-48BD-B78E-FCCCC9568A14}" srcOrd="6" destOrd="0" presId="urn:microsoft.com/office/officeart/2005/8/layout/lProcess2"/>
    <dgm:cxn modelId="{292983BE-8403-4EE8-86A9-046CC25DF093}" type="presParOf" srcId="{DFDC90B6-F6B8-4AD5-BDEB-9BF28EAB22C4}" destId="{08F79FCC-15FE-4CD3-9AF6-171C37F8A35D}" srcOrd="7" destOrd="0" presId="urn:microsoft.com/office/officeart/2005/8/layout/lProcess2"/>
    <dgm:cxn modelId="{DC156B19-8CE1-4202-BA10-387134DCBEFB}" type="presParOf" srcId="{DFDC90B6-F6B8-4AD5-BDEB-9BF28EAB22C4}" destId="{D2FCF9CC-B3A8-4C9C-B4D3-305BABC89050}" srcOrd="8" destOrd="0" presId="urn:microsoft.com/office/officeart/2005/8/layout/lProcess2"/>
    <dgm:cxn modelId="{C1FCEE4E-E2AA-4A9C-9FF1-4DFE56AC6559}" type="presParOf" srcId="{DFDC90B6-F6B8-4AD5-BDEB-9BF28EAB22C4}" destId="{2E3BA830-F78F-4438-A0AA-7BAC3FB71F0C}" srcOrd="9" destOrd="0" presId="urn:microsoft.com/office/officeart/2005/8/layout/lProcess2"/>
    <dgm:cxn modelId="{9C147563-073F-4E18-9CF9-2FB478953CF7}" type="presParOf" srcId="{DFDC90B6-F6B8-4AD5-BDEB-9BF28EAB22C4}" destId="{AB014CAA-E0B4-42A4-9C63-B5D202E67E16}" srcOrd="10" destOrd="0" presId="urn:microsoft.com/office/officeart/2005/8/layout/lProcess2"/>
    <dgm:cxn modelId="{9031CB39-B74E-448B-A833-CFF07704F887}" type="presParOf" srcId="{DFDC90B6-F6B8-4AD5-BDEB-9BF28EAB22C4}" destId="{C9A49A7B-DDBD-4A82-96FE-7E9F35AD2DBF}" srcOrd="11" destOrd="0" presId="urn:microsoft.com/office/officeart/2005/8/layout/lProcess2"/>
    <dgm:cxn modelId="{9A5772FE-B943-438B-BECB-A916AB91C424}" type="presParOf" srcId="{DFDC90B6-F6B8-4AD5-BDEB-9BF28EAB22C4}" destId="{5984D7B0-A888-4BC6-A523-CE6FB6EA24E3}" srcOrd="12" destOrd="0" presId="urn:microsoft.com/office/officeart/2005/8/layout/lProcess2"/>
    <dgm:cxn modelId="{F904BC73-E858-45A9-8C39-CBCF04B96A78}" type="presParOf" srcId="{DFDC90B6-F6B8-4AD5-BDEB-9BF28EAB22C4}" destId="{2FF99F9D-5A30-49CB-9623-1002CE8F7417}" srcOrd="13" destOrd="0" presId="urn:microsoft.com/office/officeart/2005/8/layout/lProcess2"/>
    <dgm:cxn modelId="{AA88F1C0-3183-4298-A122-729E1B0B5F18}" type="presParOf" srcId="{DFDC90B6-F6B8-4AD5-BDEB-9BF28EAB22C4}" destId="{92773596-80D1-41EE-A5CF-511E542CAF9D}" srcOrd="14" destOrd="0" presId="urn:microsoft.com/office/officeart/2005/8/layout/lProcess2"/>
    <dgm:cxn modelId="{47A52B60-3E9D-4DED-9B4D-22599444C9CC}" type="presParOf" srcId="{DFDC90B6-F6B8-4AD5-BDEB-9BF28EAB22C4}" destId="{40346ABE-8336-47EC-B2BA-88AC809BB10C}" srcOrd="15" destOrd="0" presId="urn:microsoft.com/office/officeart/2005/8/layout/lProcess2"/>
    <dgm:cxn modelId="{8FE493C6-CC2A-4D18-BCEF-246F8ADE8DE7}" type="presParOf" srcId="{DFDC90B6-F6B8-4AD5-BDEB-9BF28EAB22C4}" destId="{0492D83F-E0D1-460D-B6FA-6A91E1F01988}" srcOrd="16" destOrd="0" presId="urn:microsoft.com/office/officeart/2005/8/layout/lProcess2"/>
    <dgm:cxn modelId="{6A9189E6-5C47-4C0D-9389-2AA56DF3DCEE}" type="presParOf" srcId="{AEC369B3-DE02-4524-9D86-F149AE101B3D}" destId="{33A12A2A-EB75-4251-819B-8DE4AB6C061E}" srcOrd="3" destOrd="0" presId="urn:microsoft.com/office/officeart/2005/8/layout/lProcess2"/>
    <dgm:cxn modelId="{7E21340C-CBA7-40B6-A1A1-D0B3A999B945}" type="presParOf" srcId="{AEC369B3-DE02-4524-9D86-F149AE101B3D}" destId="{271F8AFA-6DAF-4CD8-8C2C-EA39218FFC16}" srcOrd="4" destOrd="0" presId="urn:microsoft.com/office/officeart/2005/8/layout/lProcess2"/>
    <dgm:cxn modelId="{18EE81F3-1748-44E2-AEE1-CDB473777A4B}" type="presParOf" srcId="{271F8AFA-6DAF-4CD8-8C2C-EA39218FFC16}" destId="{FE7C5CA2-10F2-4753-98ED-E35B1A14CED8}" srcOrd="0" destOrd="0" presId="urn:microsoft.com/office/officeart/2005/8/layout/lProcess2"/>
    <dgm:cxn modelId="{6E389A78-90BF-40C4-A8E1-A6E78834AD77}" type="presParOf" srcId="{271F8AFA-6DAF-4CD8-8C2C-EA39218FFC16}" destId="{F9850829-22AC-4CBA-8ADA-FB0201AA54F0}" srcOrd="1" destOrd="0" presId="urn:microsoft.com/office/officeart/2005/8/layout/lProcess2"/>
    <dgm:cxn modelId="{98DE30AC-588E-4F4C-B525-883E1972F11C}" type="presParOf" srcId="{271F8AFA-6DAF-4CD8-8C2C-EA39218FFC16}" destId="{783B7BF9-AB43-4CB5-A3F9-2BBCE1E9CE65}" srcOrd="2" destOrd="0" presId="urn:microsoft.com/office/officeart/2005/8/layout/lProcess2"/>
    <dgm:cxn modelId="{DDC9A39B-5A28-4501-B96C-4E9838AA5C7C}" type="presParOf" srcId="{783B7BF9-AB43-4CB5-A3F9-2BBCE1E9CE65}" destId="{71389722-7EF7-496D-8446-EB5C5DCA07BD}" srcOrd="0" destOrd="0" presId="urn:microsoft.com/office/officeart/2005/8/layout/lProcess2"/>
    <dgm:cxn modelId="{4B6B3675-5DD3-4B62-96D2-B60D75E7B129}" type="presParOf" srcId="{71389722-7EF7-496D-8446-EB5C5DCA07BD}" destId="{72FB3B4D-5910-4D7B-B976-D7FE34278C31}" srcOrd="0" destOrd="0" presId="urn:microsoft.com/office/officeart/2005/8/layout/lProcess2"/>
    <dgm:cxn modelId="{860849B2-F2B4-4F4C-811B-80022E4C08FC}" type="presParOf" srcId="{71389722-7EF7-496D-8446-EB5C5DCA07BD}" destId="{F03868FB-89DF-4000-88EA-811FABE25802}" srcOrd="1" destOrd="0" presId="urn:microsoft.com/office/officeart/2005/8/layout/lProcess2"/>
    <dgm:cxn modelId="{FBFC9703-20B3-4BA1-8346-DC45DEB5B955}" type="presParOf" srcId="{71389722-7EF7-496D-8446-EB5C5DCA07BD}" destId="{F65A4B5B-1A33-4852-A305-CC484EBE8DFC}" srcOrd="2" destOrd="0" presId="urn:microsoft.com/office/officeart/2005/8/layout/lProcess2"/>
    <dgm:cxn modelId="{2C470B5C-9032-412D-9077-26F84AE971A4}" type="presParOf" srcId="{71389722-7EF7-496D-8446-EB5C5DCA07BD}" destId="{BF94026C-056B-425A-B0F8-CF3D596AF3A6}" srcOrd="3" destOrd="0" presId="urn:microsoft.com/office/officeart/2005/8/layout/lProcess2"/>
    <dgm:cxn modelId="{9359EA09-1245-4C9F-ABF8-2D559EBEA0A1}" type="presParOf" srcId="{71389722-7EF7-496D-8446-EB5C5DCA07BD}" destId="{2852C406-917A-4972-8D3D-0688EE426D37}" srcOrd="4" destOrd="0" presId="urn:microsoft.com/office/officeart/2005/8/layout/lProcess2"/>
    <dgm:cxn modelId="{24C81A09-3316-414D-9CA5-89CF30BBEDDC}" type="presParOf" srcId="{71389722-7EF7-496D-8446-EB5C5DCA07BD}" destId="{F1AA400E-2A90-4970-8767-9F100AC79B78}" srcOrd="5" destOrd="0" presId="urn:microsoft.com/office/officeart/2005/8/layout/lProcess2"/>
    <dgm:cxn modelId="{BF7B6B53-9874-4288-9C71-00C249997E0B}" type="presParOf" srcId="{71389722-7EF7-496D-8446-EB5C5DCA07BD}" destId="{FEB0930B-C2DA-4DAA-8A50-C2725D5FDB46}" srcOrd="6" destOrd="0" presId="urn:microsoft.com/office/officeart/2005/8/layout/lProcess2"/>
    <dgm:cxn modelId="{5BF9E53E-8F57-4371-A34D-B32A0B49E308}" type="presParOf" srcId="{71389722-7EF7-496D-8446-EB5C5DCA07BD}" destId="{783FB9C2-6327-4237-A3BA-8722D57D0C83}" srcOrd="7" destOrd="0" presId="urn:microsoft.com/office/officeart/2005/8/layout/lProcess2"/>
    <dgm:cxn modelId="{AE8EC71F-E3D1-42EB-AEEE-73B657866E56}" type="presParOf" srcId="{71389722-7EF7-496D-8446-EB5C5DCA07BD}" destId="{AD14E80C-7873-428A-8720-68F046F158BD}" srcOrd="8" destOrd="0" presId="urn:microsoft.com/office/officeart/2005/8/layout/lProcess2"/>
    <dgm:cxn modelId="{107685F0-A707-466C-9630-31471F89E113}" type="presParOf" srcId="{71389722-7EF7-496D-8446-EB5C5DCA07BD}" destId="{CBCCC28D-888A-4992-B60C-7B1A47464778}" srcOrd="9" destOrd="0" presId="urn:microsoft.com/office/officeart/2005/8/layout/lProcess2"/>
    <dgm:cxn modelId="{D371552C-E500-45C8-8E3A-75A8D2A4D7A1}" type="presParOf" srcId="{71389722-7EF7-496D-8446-EB5C5DCA07BD}" destId="{4242C7B1-92A2-479B-BE67-6D3BCBBE0E3E}" srcOrd="10" destOrd="0" presId="urn:microsoft.com/office/officeart/2005/8/layout/lProcess2"/>
    <dgm:cxn modelId="{002DF6C0-A1A0-4796-8E67-E8E75ABADD15}" type="presParOf" srcId="{AEC369B3-DE02-4524-9D86-F149AE101B3D}" destId="{9AAD811C-CA87-4968-A1EC-DA2BB55B64DE}" srcOrd="5" destOrd="0" presId="urn:microsoft.com/office/officeart/2005/8/layout/lProcess2"/>
    <dgm:cxn modelId="{B8D3A031-60C4-490B-BA11-9C6CCCBE1CE6}" type="presParOf" srcId="{AEC369B3-DE02-4524-9D86-F149AE101B3D}" destId="{4DE0EC1B-302C-4BEC-B242-E1BE5B43E429}" srcOrd="6" destOrd="0" presId="urn:microsoft.com/office/officeart/2005/8/layout/lProcess2"/>
    <dgm:cxn modelId="{BBCEB8B2-CEE2-442A-9EB7-94C4E2F05F8F}" type="presParOf" srcId="{4DE0EC1B-302C-4BEC-B242-E1BE5B43E429}" destId="{D9C0DA25-5F72-45D2-9122-B75BA38A8690}" srcOrd="0" destOrd="0" presId="urn:microsoft.com/office/officeart/2005/8/layout/lProcess2"/>
    <dgm:cxn modelId="{916E5CCB-CDF7-43EE-8820-A91565149AAC}" type="presParOf" srcId="{4DE0EC1B-302C-4BEC-B242-E1BE5B43E429}" destId="{A81AF011-65C2-4042-9CF7-1E95E00E8DD4}" srcOrd="1" destOrd="0" presId="urn:microsoft.com/office/officeart/2005/8/layout/lProcess2"/>
    <dgm:cxn modelId="{C7576EE0-9147-4D04-BB9A-51E38EBE44DC}" type="presParOf" srcId="{4DE0EC1B-302C-4BEC-B242-E1BE5B43E429}" destId="{3B0E48D7-1D8A-4895-AEA7-0669045F8110}" srcOrd="2" destOrd="0" presId="urn:microsoft.com/office/officeart/2005/8/layout/lProcess2"/>
    <dgm:cxn modelId="{8B04762A-EA89-47D0-A2BE-614FCE904E24}" type="presParOf" srcId="{3B0E48D7-1D8A-4895-AEA7-0669045F8110}" destId="{19DA653C-E74E-4B78-8BA6-6601F17001FC}" srcOrd="0" destOrd="0" presId="urn:microsoft.com/office/officeart/2005/8/layout/lProcess2"/>
    <dgm:cxn modelId="{7423B6AD-E0BC-43E4-B54D-9981F2CC0C28}" type="presParOf" srcId="{19DA653C-E74E-4B78-8BA6-6601F17001FC}" destId="{47C8BC9E-E882-422E-8F63-D6FED55E012A}" srcOrd="0" destOrd="0" presId="urn:microsoft.com/office/officeart/2005/8/layout/lProcess2"/>
    <dgm:cxn modelId="{21BBA2A1-0B9E-4152-940E-04FE598D13D8}" type="presParOf" srcId="{19DA653C-E74E-4B78-8BA6-6601F17001FC}" destId="{990CB6D6-93A1-404A-8810-62C98AC30388}" srcOrd="1" destOrd="0" presId="urn:microsoft.com/office/officeart/2005/8/layout/lProcess2"/>
    <dgm:cxn modelId="{0890D03C-CBFB-4325-A063-5199270E114D}" type="presParOf" srcId="{19DA653C-E74E-4B78-8BA6-6601F17001FC}" destId="{3C054414-B6A1-42AA-9E2D-071DE7BFF740}" srcOrd="2" destOrd="0" presId="urn:microsoft.com/office/officeart/2005/8/layout/lProcess2"/>
    <dgm:cxn modelId="{137893C6-6BE5-4C36-BE23-C695FE59112A}" type="presParOf" srcId="{19DA653C-E74E-4B78-8BA6-6601F17001FC}" destId="{B6C8DA4B-6A14-4687-B8A7-B3B58846DC57}" srcOrd="3" destOrd="0" presId="urn:microsoft.com/office/officeart/2005/8/layout/lProcess2"/>
    <dgm:cxn modelId="{C707722F-BD27-44F7-9A47-075D302ED279}" type="presParOf" srcId="{19DA653C-E74E-4B78-8BA6-6601F17001FC}" destId="{AFCD801C-42DF-44CC-BE44-DA5811FA97D5}" srcOrd="4" destOrd="0" presId="urn:microsoft.com/office/officeart/2005/8/layout/lProcess2"/>
    <dgm:cxn modelId="{99E75B30-C4D3-4737-BF7A-217AE1B07327}" type="presParOf" srcId="{19DA653C-E74E-4B78-8BA6-6601F17001FC}" destId="{27F28243-2405-470A-84AA-7DF036BAE4DA}" srcOrd="5" destOrd="0" presId="urn:microsoft.com/office/officeart/2005/8/layout/lProcess2"/>
    <dgm:cxn modelId="{03FE4205-9319-42A7-9CF8-13F481FFA95A}" type="presParOf" srcId="{19DA653C-E74E-4B78-8BA6-6601F17001FC}" destId="{84874BC1-7691-48DD-895F-0F1DFA7EBC75}" srcOrd="6" destOrd="0" presId="urn:microsoft.com/office/officeart/2005/8/layout/lProcess2"/>
    <dgm:cxn modelId="{A2D6A255-04AC-4B3D-9759-A0617039AD6B}" type="presParOf" srcId="{19DA653C-E74E-4B78-8BA6-6601F17001FC}" destId="{099AE746-E9C1-42DA-87C4-381C0E94F53E}" srcOrd="7" destOrd="0" presId="urn:microsoft.com/office/officeart/2005/8/layout/lProcess2"/>
    <dgm:cxn modelId="{D7D29FCC-2CB0-49B6-AA4D-784D2ECE5CCA}" type="presParOf" srcId="{19DA653C-E74E-4B78-8BA6-6601F17001FC}" destId="{63397B0E-E4A1-4D9A-AE19-DBD22F2C7B5D}" srcOrd="8" destOrd="0" presId="urn:microsoft.com/office/officeart/2005/8/layout/lProcess2"/>
    <dgm:cxn modelId="{E1F0A2F6-38EB-48A8-A2A7-08A1868F0718}" type="presParOf" srcId="{19DA653C-E74E-4B78-8BA6-6601F17001FC}" destId="{8676E0F6-F09B-4AB1-941F-ACDD0F94765F}" srcOrd="9" destOrd="0" presId="urn:microsoft.com/office/officeart/2005/8/layout/lProcess2"/>
    <dgm:cxn modelId="{B04E985B-222B-4761-ADFA-0FC70E2D7A52}" type="presParOf" srcId="{19DA653C-E74E-4B78-8BA6-6601F17001FC}" destId="{A8456A74-9291-46ED-96D9-81D3F5C1D8B6}" srcOrd="10" destOrd="0" presId="urn:microsoft.com/office/officeart/2005/8/layout/lProcess2"/>
    <dgm:cxn modelId="{7A023973-FB7C-4D3F-8ABB-1128D666DB7D}" type="presParOf" srcId="{19DA653C-E74E-4B78-8BA6-6601F17001FC}" destId="{F06E7366-C266-40C8-9D1B-3E6FE0552A77}" srcOrd="11" destOrd="0" presId="urn:microsoft.com/office/officeart/2005/8/layout/lProcess2"/>
    <dgm:cxn modelId="{CAD790F8-54F1-41F3-8501-C8A086A76412}" type="presParOf" srcId="{19DA653C-E74E-4B78-8BA6-6601F17001FC}" destId="{A181BFAF-BAD1-4249-8B4D-40CD015B7F9F}" srcOrd="12" destOrd="0" presId="urn:microsoft.com/office/officeart/2005/8/layout/lProcess2"/>
    <dgm:cxn modelId="{9CB93CA1-F29B-497D-9A3F-9A40D8C44247}" type="presParOf" srcId="{19DA653C-E74E-4B78-8BA6-6601F17001FC}" destId="{5FAB2404-A28F-4A96-BA7A-5DBF8955C75F}" srcOrd="13" destOrd="0" presId="urn:microsoft.com/office/officeart/2005/8/layout/lProcess2"/>
    <dgm:cxn modelId="{52FA5D8F-DDCB-4218-B2D6-B818B3A2D03A}" type="presParOf" srcId="{19DA653C-E74E-4B78-8BA6-6601F17001FC}" destId="{82BA1FF1-639D-4F8E-9CD6-85A8EE254698}" srcOrd="14" destOrd="0" presId="urn:microsoft.com/office/officeart/2005/8/layout/lProcess2"/>
    <dgm:cxn modelId="{B660CF41-73D9-4D0E-AE60-F6DE14A368EA}" type="presParOf" srcId="{19DA653C-E74E-4B78-8BA6-6601F17001FC}" destId="{41CF2E5A-532D-4C6A-9999-EA22B60CD39E}" srcOrd="15" destOrd="0" presId="urn:microsoft.com/office/officeart/2005/8/layout/lProcess2"/>
    <dgm:cxn modelId="{C96CA80C-D206-42C9-869F-03DFDF3A2674}" type="presParOf" srcId="{19DA653C-E74E-4B78-8BA6-6601F17001FC}" destId="{664B5D45-7FD7-46C5-9A52-FDCC8FA58C21}" srcOrd="16" destOrd="0" presId="urn:microsoft.com/office/officeart/2005/8/layout/lProcess2"/>
    <dgm:cxn modelId="{61DC5427-C50D-4A69-946E-E9BD716E2BFC}" type="presParOf" srcId="{19DA653C-E74E-4B78-8BA6-6601F17001FC}" destId="{D5D6E7BC-E83B-4314-91A4-776160FAE552}" srcOrd="17" destOrd="0" presId="urn:microsoft.com/office/officeart/2005/8/layout/lProcess2"/>
    <dgm:cxn modelId="{AB20BAAD-957D-4B0A-9EFA-166BCB0947E2}" type="presParOf" srcId="{19DA653C-E74E-4B78-8BA6-6601F17001FC}" destId="{E5955251-B0B8-40A7-90D6-2668AA7F1442}" srcOrd="18" destOrd="0" presId="urn:microsoft.com/office/officeart/2005/8/layout/lProcess2"/>
    <dgm:cxn modelId="{1033A00A-8EE5-4B8D-A790-4F87BFC58EF0}" type="presParOf" srcId="{19DA653C-E74E-4B78-8BA6-6601F17001FC}" destId="{08A3F064-46F2-403E-8A87-95D28B74FF3D}" srcOrd="19" destOrd="0" presId="urn:microsoft.com/office/officeart/2005/8/layout/lProcess2"/>
    <dgm:cxn modelId="{B5165478-B83C-4EE4-A2B5-A4443950518A}" type="presParOf" srcId="{19DA653C-E74E-4B78-8BA6-6601F17001FC}" destId="{A10F9D8C-C584-4500-8BE5-C0CC5039E0D6}" srcOrd="20" destOrd="0" presId="urn:microsoft.com/office/officeart/2005/8/layout/lProcess2"/>
    <dgm:cxn modelId="{B31678C1-1AEB-40A1-866C-44F96415E7B8}" type="presParOf" srcId="{19DA653C-E74E-4B78-8BA6-6601F17001FC}" destId="{99CFF597-7E97-48BC-9B97-3CD1C2374319}" srcOrd="21" destOrd="0" presId="urn:microsoft.com/office/officeart/2005/8/layout/lProcess2"/>
    <dgm:cxn modelId="{95DCCF19-5010-478B-BD74-AA293FA7470A}" type="presParOf" srcId="{19DA653C-E74E-4B78-8BA6-6601F17001FC}" destId="{C599D93A-F52B-48F5-90F4-4ED79D146F7C}" srcOrd="22" destOrd="0" presId="urn:microsoft.com/office/officeart/2005/8/layout/lProcess2"/>
    <dgm:cxn modelId="{B129D243-9277-485E-AE95-A1E587F5C1B6}" type="presParOf" srcId="{19DA653C-E74E-4B78-8BA6-6601F17001FC}" destId="{D67B040A-6663-40B6-9FEB-ACB98D241333}" srcOrd="23" destOrd="0" presId="urn:microsoft.com/office/officeart/2005/8/layout/lProcess2"/>
    <dgm:cxn modelId="{49C9DFF9-7B30-4B18-92E6-E47E985EF987}" type="presParOf" srcId="{19DA653C-E74E-4B78-8BA6-6601F17001FC}" destId="{E4020131-762B-4D72-8CC7-0B58F396A4CF}" srcOrd="2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43BCC4-A6BE-40D9-85EE-55ED20B925F2}" type="doc">
      <dgm:prSet loTypeId="urn:microsoft.com/office/officeart/2005/8/layout/lProcess2" loCatId="relationship" qsTypeId="urn:microsoft.com/office/officeart/2005/8/quickstyle/simple3" qsCatId="simple" csTypeId="urn:microsoft.com/office/officeart/2005/8/colors/accent1_2" csCatId="accent1" phldr="1"/>
      <dgm:spPr/>
      <dgm:t>
        <a:bodyPr/>
        <a:lstStyle/>
        <a:p>
          <a:endParaRPr lang="en-US"/>
        </a:p>
      </dgm:t>
    </dgm:pt>
    <dgm:pt modelId="{567020C0-5F3D-4F09-9846-78EE193B2E15}">
      <dgm:prSet phldrT="[Text]" phldr="0"/>
      <dgm:spPr/>
      <dgm:t>
        <a:bodyPr/>
        <a:lstStyle/>
        <a:p>
          <a:r>
            <a:rPr lang="en-US" dirty="0"/>
            <a:t>1.1 </a:t>
          </a:r>
        </a:p>
        <a:p>
          <a:r>
            <a:rPr lang="en-US" dirty="0"/>
            <a:t>Text Alternatives</a:t>
          </a:r>
        </a:p>
      </dgm:t>
    </dgm:pt>
    <dgm:pt modelId="{05E308E1-109C-4A52-8D30-54217F27673A}" type="parTrans" cxnId="{E15EE660-B9DD-4C96-A3A1-89732A9B7BD3}">
      <dgm:prSet/>
      <dgm:spPr/>
      <dgm:t>
        <a:bodyPr/>
        <a:lstStyle/>
        <a:p>
          <a:endParaRPr lang="en-US"/>
        </a:p>
      </dgm:t>
    </dgm:pt>
    <dgm:pt modelId="{3E2F1E34-B96B-43B5-9705-409CC31A3749}" type="sibTrans" cxnId="{E15EE660-B9DD-4C96-A3A1-89732A9B7BD3}">
      <dgm:prSet/>
      <dgm:spPr/>
      <dgm:t>
        <a:bodyPr/>
        <a:lstStyle/>
        <a:p>
          <a:endParaRPr lang="en-US"/>
        </a:p>
      </dgm:t>
    </dgm:pt>
    <dgm:pt modelId="{FCB245D1-CCFD-44A6-85AD-92E909DC02E6}">
      <dgm:prSet phldrT="[Text]" phldr="0"/>
      <dgm:spPr/>
      <dgm:t>
        <a:bodyPr/>
        <a:lstStyle/>
        <a:p>
          <a:r>
            <a:rPr lang="en-US" dirty="0"/>
            <a:t>1.4 Distinguishable</a:t>
          </a:r>
        </a:p>
      </dgm:t>
    </dgm:pt>
    <dgm:pt modelId="{77C14209-8F04-4731-96D6-493FD70D7059}" type="parTrans" cxnId="{BBE0E0B8-4870-44B4-B035-4DCD200F539F}">
      <dgm:prSet/>
      <dgm:spPr/>
      <dgm:t>
        <a:bodyPr/>
        <a:lstStyle/>
        <a:p>
          <a:endParaRPr lang="en-US"/>
        </a:p>
      </dgm:t>
    </dgm:pt>
    <dgm:pt modelId="{AE0E6C55-7C81-49B5-86FA-E8A1D0732F5A}" type="sibTrans" cxnId="{BBE0E0B8-4870-44B4-B035-4DCD200F539F}">
      <dgm:prSet/>
      <dgm:spPr/>
      <dgm:t>
        <a:bodyPr/>
        <a:lstStyle/>
        <a:p>
          <a:endParaRPr lang="en-US"/>
        </a:p>
      </dgm:t>
    </dgm:pt>
    <dgm:pt modelId="{F2B0FDD2-3DEC-4F7F-BA0F-61A15427EB26}">
      <dgm:prSet phldrT="[Text]" phldr="0"/>
      <dgm:spPr/>
      <dgm:t>
        <a:bodyPr/>
        <a:lstStyle/>
        <a:p>
          <a:r>
            <a:rPr lang="en-US" dirty="0"/>
            <a:t>1.2 </a:t>
          </a:r>
        </a:p>
        <a:p>
          <a:r>
            <a:rPr lang="en-US" dirty="0"/>
            <a:t>Time-based Media</a:t>
          </a:r>
        </a:p>
      </dgm:t>
    </dgm:pt>
    <dgm:pt modelId="{51B35D03-393F-4651-ADAC-0049261C1FAD}" type="parTrans" cxnId="{7FD9461F-CB34-41D5-8658-874244172A57}">
      <dgm:prSet/>
      <dgm:spPr/>
      <dgm:t>
        <a:bodyPr/>
        <a:lstStyle/>
        <a:p>
          <a:endParaRPr lang="en-US"/>
        </a:p>
      </dgm:t>
    </dgm:pt>
    <dgm:pt modelId="{1940A746-C9FF-4C33-B388-DE6293EA1B9B}" type="sibTrans" cxnId="{7FD9461F-CB34-41D5-8658-874244172A57}">
      <dgm:prSet/>
      <dgm:spPr/>
      <dgm:t>
        <a:bodyPr/>
        <a:lstStyle/>
        <a:p>
          <a:endParaRPr lang="en-US"/>
        </a:p>
      </dgm:t>
    </dgm:pt>
    <dgm:pt modelId="{1147DAE5-BBAE-4B8F-A041-7971B8C2E3A1}">
      <dgm:prSet phldrT="[Text]" phldr="0"/>
      <dgm:spPr/>
      <dgm:t>
        <a:bodyPr/>
        <a:lstStyle/>
        <a:p>
          <a:r>
            <a:rPr lang="en-US" dirty="0"/>
            <a:t>1.3 </a:t>
          </a:r>
        </a:p>
        <a:p>
          <a:r>
            <a:rPr lang="en-US" dirty="0"/>
            <a:t>Adaptable</a:t>
          </a:r>
        </a:p>
      </dgm:t>
    </dgm:pt>
    <dgm:pt modelId="{3A6E5CB7-6C66-41BF-B940-CF11A75E1479}" type="parTrans" cxnId="{CF79AA8B-0E6E-42F1-8D98-E3F16DB5B700}">
      <dgm:prSet/>
      <dgm:spPr/>
      <dgm:t>
        <a:bodyPr/>
        <a:lstStyle/>
        <a:p>
          <a:endParaRPr lang="en-US"/>
        </a:p>
      </dgm:t>
    </dgm:pt>
    <dgm:pt modelId="{28605335-957D-44F7-BDDD-416E078F055A}" type="sibTrans" cxnId="{CF79AA8B-0E6E-42F1-8D98-E3F16DB5B700}">
      <dgm:prSet/>
      <dgm:spPr/>
      <dgm:t>
        <a:bodyPr/>
        <a:lstStyle/>
        <a:p>
          <a:endParaRPr lang="en-US"/>
        </a:p>
      </dgm:t>
    </dgm:pt>
    <dgm:pt modelId="{1608CA90-29E3-4041-B9B2-705916DC2E30}">
      <dgm:prSet phldrT="[Text]" phldr="0"/>
      <dgm:spPr>
        <a:solidFill>
          <a:srgbClr val="FFFF00"/>
        </a:solidFill>
        <a:ln w="76200">
          <a:solidFill>
            <a:schemeClr val="tx1"/>
          </a:solidFill>
        </a:ln>
      </dgm:spPr>
      <dgm:t>
        <a:bodyPr/>
        <a:lstStyle/>
        <a:p>
          <a:pPr>
            <a:buNone/>
          </a:pPr>
          <a:r>
            <a:rPr lang="en-US" b="1" dirty="0"/>
            <a:t>1.1.1 Non-text Content</a:t>
          </a:r>
          <a:endParaRPr lang="en-US" dirty="0"/>
        </a:p>
      </dgm:t>
    </dgm:pt>
    <dgm:pt modelId="{F1D53371-D139-44CD-89B3-B8DB5DD6BE3A}" type="parTrans" cxnId="{6F96A169-4698-4AD3-B32B-E5EC0DCAAD67}">
      <dgm:prSet/>
      <dgm:spPr/>
      <dgm:t>
        <a:bodyPr/>
        <a:lstStyle/>
        <a:p>
          <a:endParaRPr lang="en-US"/>
        </a:p>
      </dgm:t>
    </dgm:pt>
    <dgm:pt modelId="{D3B45B06-28D0-47AA-B82A-E405A4710019}" type="sibTrans" cxnId="{6F96A169-4698-4AD3-B32B-E5EC0DCAAD67}">
      <dgm:prSet/>
      <dgm:spPr/>
      <dgm:t>
        <a:bodyPr/>
        <a:lstStyle/>
        <a:p>
          <a:endParaRPr lang="en-US"/>
        </a:p>
      </dgm:t>
    </dgm:pt>
    <dgm:pt modelId="{13A521DE-E37A-41D8-AD29-EF5D7664B58F}">
      <dgm:prSet phldrT="[Text]" phldr="0"/>
      <dgm:spPr>
        <a:solidFill>
          <a:srgbClr val="FFFF00"/>
        </a:solidFill>
        <a:ln w="76200">
          <a:solidFill>
            <a:schemeClr val="tx1"/>
          </a:solidFill>
        </a:ln>
      </dgm:spPr>
      <dgm:t>
        <a:bodyPr/>
        <a:lstStyle/>
        <a:p>
          <a:pPr>
            <a:buFont typeface="Arial" panose="020B0604020202020204" pitchFamily="34" charset="0"/>
            <a:buChar char="•"/>
          </a:pPr>
          <a:r>
            <a:rPr lang="en-US" b="1" dirty="0"/>
            <a:t>1.2.1 Audio-only and Video-only (Prerecorded)</a:t>
          </a:r>
          <a:endParaRPr lang="en-US" dirty="0"/>
        </a:p>
      </dgm:t>
    </dgm:pt>
    <dgm:pt modelId="{F0347416-D3F7-40A3-AEDF-FAB5BE190880}" type="parTrans" cxnId="{CB6C2D5D-C4D0-452B-A13C-855497D9C6B3}">
      <dgm:prSet/>
      <dgm:spPr/>
      <dgm:t>
        <a:bodyPr/>
        <a:lstStyle/>
        <a:p>
          <a:endParaRPr lang="en-US"/>
        </a:p>
      </dgm:t>
    </dgm:pt>
    <dgm:pt modelId="{6361AAF1-57AF-43D2-A646-8DB01A16E66F}" type="sibTrans" cxnId="{CB6C2D5D-C4D0-452B-A13C-855497D9C6B3}">
      <dgm:prSet/>
      <dgm:spPr/>
      <dgm:t>
        <a:bodyPr/>
        <a:lstStyle/>
        <a:p>
          <a:endParaRPr lang="en-US"/>
        </a:p>
      </dgm:t>
    </dgm:pt>
    <dgm:pt modelId="{5DBE1293-FCD4-4DA4-861D-4A7DE02174DE}">
      <dgm:prSet/>
      <dgm:spPr>
        <a:solidFill>
          <a:srgbClr val="FFFF00"/>
        </a:solidFill>
        <a:ln w="76200">
          <a:solidFill>
            <a:schemeClr val="tx1"/>
          </a:solidFill>
        </a:ln>
      </dgm:spPr>
      <dgm:t>
        <a:bodyPr/>
        <a:lstStyle/>
        <a:p>
          <a:pPr>
            <a:buFont typeface="Arial" panose="020B0604020202020204" pitchFamily="34" charset="0"/>
            <a:buChar char="•"/>
          </a:pPr>
          <a:r>
            <a:rPr lang="en-US" b="1" dirty="0"/>
            <a:t>1.2.2 Captions (Prerecorded)</a:t>
          </a:r>
          <a:endParaRPr lang="en-US" dirty="0"/>
        </a:p>
      </dgm:t>
    </dgm:pt>
    <dgm:pt modelId="{374645BE-B162-4CAC-B2FD-B7124B13D440}" type="parTrans" cxnId="{AA43F99F-6174-4A82-AC4D-1121170F521C}">
      <dgm:prSet/>
      <dgm:spPr/>
      <dgm:t>
        <a:bodyPr/>
        <a:lstStyle/>
        <a:p>
          <a:endParaRPr lang="en-US"/>
        </a:p>
      </dgm:t>
    </dgm:pt>
    <dgm:pt modelId="{84D7A858-4BBE-41A5-B21F-36A620E09969}" type="sibTrans" cxnId="{AA43F99F-6174-4A82-AC4D-1121170F521C}">
      <dgm:prSet/>
      <dgm:spPr/>
      <dgm:t>
        <a:bodyPr/>
        <a:lstStyle/>
        <a:p>
          <a:endParaRPr lang="en-US"/>
        </a:p>
      </dgm:t>
    </dgm:pt>
    <dgm:pt modelId="{DB3C1FBE-0FE6-4804-9A6B-F2C18880C270}">
      <dgm:prSet/>
      <dgm:spPr>
        <a:solidFill>
          <a:srgbClr val="FFFF00"/>
        </a:solidFill>
        <a:ln w="76200">
          <a:solidFill>
            <a:schemeClr val="tx1"/>
          </a:solidFill>
        </a:ln>
      </dgm:spPr>
      <dgm:t>
        <a:bodyPr/>
        <a:lstStyle/>
        <a:p>
          <a:pPr>
            <a:buFont typeface="Arial" panose="020B0604020202020204" pitchFamily="34" charset="0"/>
            <a:buChar char="•"/>
          </a:pPr>
          <a:r>
            <a:rPr lang="en-US" b="1" dirty="0"/>
            <a:t>1.2.3 Audio Description or Media Alternative (Prerecorded)</a:t>
          </a:r>
          <a:endParaRPr lang="en-US" dirty="0"/>
        </a:p>
      </dgm:t>
    </dgm:pt>
    <dgm:pt modelId="{CF9D8390-5470-48B8-AE01-D61EBAB85CDC}" type="parTrans" cxnId="{C23DFAB6-972F-4A78-BAF3-2F17B19C1FCF}">
      <dgm:prSet/>
      <dgm:spPr/>
      <dgm:t>
        <a:bodyPr/>
        <a:lstStyle/>
        <a:p>
          <a:endParaRPr lang="en-US"/>
        </a:p>
      </dgm:t>
    </dgm:pt>
    <dgm:pt modelId="{E18E1E4E-7923-4382-A223-9231E7546015}" type="sibTrans" cxnId="{C23DFAB6-972F-4A78-BAF3-2F17B19C1FCF}">
      <dgm:prSet/>
      <dgm:spPr/>
      <dgm:t>
        <a:bodyPr/>
        <a:lstStyle/>
        <a:p>
          <a:endParaRPr lang="en-US"/>
        </a:p>
      </dgm:t>
    </dgm:pt>
    <dgm:pt modelId="{6EB9041E-B306-4DA1-8150-27D4E2D07F16}">
      <dgm:prSet/>
      <dgm:spPr>
        <a:solidFill>
          <a:schemeClr val="lt1"/>
        </a:solidFill>
      </dgm:spPr>
      <dgm:t>
        <a:bodyPr/>
        <a:lstStyle/>
        <a:p>
          <a:pPr>
            <a:buFont typeface="Arial" panose="020B0604020202020204" pitchFamily="34" charset="0"/>
            <a:buChar char="•"/>
          </a:pPr>
          <a:r>
            <a:rPr lang="en-US" b="1" dirty="0"/>
            <a:t>1.2.4 Captions (Live)</a:t>
          </a:r>
          <a:endParaRPr lang="en-US" dirty="0"/>
        </a:p>
      </dgm:t>
    </dgm:pt>
    <dgm:pt modelId="{4B284119-5647-4A48-B894-119CA84F56B0}" type="parTrans" cxnId="{FE90AE4D-B517-4C1E-83FA-1A0A98393016}">
      <dgm:prSet/>
      <dgm:spPr/>
      <dgm:t>
        <a:bodyPr/>
        <a:lstStyle/>
        <a:p>
          <a:endParaRPr lang="en-US"/>
        </a:p>
      </dgm:t>
    </dgm:pt>
    <dgm:pt modelId="{0174268A-EC49-443D-B14C-181E8A1B006F}" type="sibTrans" cxnId="{FE90AE4D-B517-4C1E-83FA-1A0A98393016}">
      <dgm:prSet/>
      <dgm:spPr/>
      <dgm:t>
        <a:bodyPr/>
        <a:lstStyle/>
        <a:p>
          <a:endParaRPr lang="en-US"/>
        </a:p>
      </dgm:t>
    </dgm:pt>
    <dgm:pt modelId="{C3DFC386-02C8-41C1-9D20-44E5FB4A05FD}">
      <dgm:prSet/>
      <dgm:spPr>
        <a:solidFill>
          <a:schemeClr val="lt1"/>
        </a:solidFill>
      </dgm:spPr>
      <dgm:t>
        <a:bodyPr/>
        <a:lstStyle/>
        <a:p>
          <a:pPr>
            <a:buFont typeface="Arial" panose="020B0604020202020204" pitchFamily="34" charset="0"/>
            <a:buChar char="•"/>
          </a:pPr>
          <a:r>
            <a:rPr lang="en-US" b="1" dirty="0"/>
            <a:t>1.2.5 Audio Description</a:t>
          </a:r>
          <a:endParaRPr lang="en-US" dirty="0"/>
        </a:p>
      </dgm:t>
    </dgm:pt>
    <dgm:pt modelId="{BEF6934A-6D40-48FD-9FB2-33B06E8AB5F9}" type="parTrans" cxnId="{D6E586F5-E59E-44C7-B016-5AD963CF44AD}">
      <dgm:prSet/>
      <dgm:spPr/>
      <dgm:t>
        <a:bodyPr/>
        <a:lstStyle/>
        <a:p>
          <a:endParaRPr lang="en-US"/>
        </a:p>
      </dgm:t>
    </dgm:pt>
    <dgm:pt modelId="{D0606964-06E6-4FD1-83CA-4E2311F81203}" type="sibTrans" cxnId="{D6E586F5-E59E-44C7-B016-5AD963CF44AD}">
      <dgm:prSet/>
      <dgm:spPr/>
      <dgm:t>
        <a:bodyPr/>
        <a:lstStyle/>
        <a:p>
          <a:endParaRPr lang="en-US"/>
        </a:p>
      </dgm:t>
    </dgm:pt>
    <dgm:pt modelId="{6E9BC539-9B10-4FA0-A358-0C33536D31BA}">
      <dgm:prSet/>
      <dgm:spPr>
        <a:solidFill>
          <a:schemeClr val="lt1"/>
        </a:solidFill>
      </dgm:spPr>
      <dgm:t>
        <a:bodyPr/>
        <a:lstStyle/>
        <a:p>
          <a:pPr>
            <a:buFont typeface="Arial" panose="020B0604020202020204" pitchFamily="34" charset="0"/>
            <a:buChar char="•"/>
          </a:pPr>
          <a:r>
            <a:rPr lang="en-US" b="1" dirty="0"/>
            <a:t>1.2.7 Extended Audio Description (Prerecorded</a:t>
          </a:r>
          <a:endParaRPr lang="en-US" dirty="0"/>
        </a:p>
      </dgm:t>
    </dgm:pt>
    <dgm:pt modelId="{C425FE53-F7A1-4E97-829B-0603EE1BEE52}" type="parTrans" cxnId="{BD93F4B1-0B92-43F1-A7AA-5FA8204A8AC4}">
      <dgm:prSet/>
      <dgm:spPr/>
      <dgm:t>
        <a:bodyPr/>
        <a:lstStyle/>
        <a:p>
          <a:endParaRPr lang="en-US"/>
        </a:p>
      </dgm:t>
    </dgm:pt>
    <dgm:pt modelId="{9970B793-3413-4F93-8753-8A04E508F072}" type="sibTrans" cxnId="{BD93F4B1-0B92-43F1-A7AA-5FA8204A8AC4}">
      <dgm:prSet/>
      <dgm:spPr/>
      <dgm:t>
        <a:bodyPr/>
        <a:lstStyle/>
        <a:p>
          <a:endParaRPr lang="en-US"/>
        </a:p>
      </dgm:t>
    </dgm:pt>
    <dgm:pt modelId="{8A1AC563-D046-4252-8172-5B424159CAA2}">
      <dgm:prSet/>
      <dgm:spPr>
        <a:solidFill>
          <a:schemeClr val="lt1"/>
        </a:solidFill>
      </dgm:spPr>
      <dgm:t>
        <a:bodyPr/>
        <a:lstStyle/>
        <a:p>
          <a:pPr>
            <a:buFont typeface="Arial" panose="020B0604020202020204" pitchFamily="34" charset="0"/>
            <a:buChar char="•"/>
          </a:pPr>
          <a:r>
            <a:rPr lang="en-US" b="1" dirty="0"/>
            <a:t>1.2.9 Audio-only (Live)</a:t>
          </a:r>
          <a:endParaRPr lang="en-US" dirty="0"/>
        </a:p>
      </dgm:t>
    </dgm:pt>
    <dgm:pt modelId="{EEF75053-45D8-4122-A5DE-32FAF5FA5CB3}" type="parTrans" cxnId="{BA0A162A-A74D-4FB7-AB7E-253216683211}">
      <dgm:prSet/>
      <dgm:spPr/>
      <dgm:t>
        <a:bodyPr/>
        <a:lstStyle/>
        <a:p>
          <a:endParaRPr lang="en-US"/>
        </a:p>
      </dgm:t>
    </dgm:pt>
    <dgm:pt modelId="{4A0940D8-E1AF-4E27-9F91-2B85D32F6C62}" type="sibTrans" cxnId="{BA0A162A-A74D-4FB7-AB7E-253216683211}">
      <dgm:prSet/>
      <dgm:spPr/>
      <dgm:t>
        <a:bodyPr/>
        <a:lstStyle/>
        <a:p>
          <a:endParaRPr lang="en-US"/>
        </a:p>
      </dgm:t>
    </dgm:pt>
    <dgm:pt modelId="{D8BAD84D-81D4-4B2B-A852-BF635C19E021}">
      <dgm:prSet/>
      <dgm:spPr>
        <a:solidFill>
          <a:schemeClr val="lt1"/>
        </a:solidFill>
      </dgm:spPr>
      <dgm:t>
        <a:bodyPr/>
        <a:lstStyle/>
        <a:p>
          <a:pPr>
            <a:buFont typeface="Arial" panose="020B0604020202020204" pitchFamily="34" charset="0"/>
            <a:buChar char="•"/>
          </a:pPr>
          <a:r>
            <a:rPr lang="en-US" b="1" dirty="0"/>
            <a:t>1.2.8 Media Alternative (Prerecorded)</a:t>
          </a:r>
          <a:endParaRPr lang="en-US" dirty="0"/>
        </a:p>
      </dgm:t>
    </dgm:pt>
    <dgm:pt modelId="{76204359-C432-4507-BF72-9B4115836A0E}" type="parTrans" cxnId="{491FFB58-866D-48EF-8F74-241A18C27766}">
      <dgm:prSet/>
      <dgm:spPr/>
      <dgm:t>
        <a:bodyPr/>
        <a:lstStyle/>
        <a:p>
          <a:endParaRPr lang="en-US"/>
        </a:p>
      </dgm:t>
    </dgm:pt>
    <dgm:pt modelId="{0A0B33E7-30A4-4987-ABE9-9F4F5FC4CB20}" type="sibTrans" cxnId="{491FFB58-866D-48EF-8F74-241A18C27766}">
      <dgm:prSet/>
      <dgm:spPr/>
      <dgm:t>
        <a:bodyPr/>
        <a:lstStyle/>
        <a:p>
          <a:endParaRPr lang="en-US"/>
        </a:p>
      </dgm:t>
    </dgm:pt>
    <dgm:pt modelId="{16EE3A71-679B-4030-8AEA-F7D82BF9A177}">
      <dgm:prSet/>
      <dgm:spPr>
        <a:solidFill>
          <a:schemeClr val="lt1"/>
        </a:solidFill>
      </dgm:spPr>
      <dgm:t>
        <a:bodyPr/>
        <a:lstStyle/>
        <a:p>
          <a:pPr>
            <a:buFont typeface="Arial" panose="020B0604020202020204" pitchFamily="34" charset="0"/>
            <a:buChar char="•"/>
          </a:pPr>
          <a:r>
            <a:rPr lang="en-US" b="1" dirty="0"/>
            <a:t>1.2.6 Sign Language (Prerecorded)</a:t>
          </a:r>
          <a:endParaRPr lang="en-US" dirty="0"/>
        </a:p>
      </dgm:t>
    </dgm:pt>
    <dgm:pt modelId="{0A0EAF26-0583-4718-A22E-A02EB7B8ECC3}" type="parTrans" cxnId="{C981862A-5FC9-42CF-8054-D292A8F355B8}">
      <dgm:prSet/>
      <dgm:spPr/>
      <dgm:t>
        <a:bodyPr/>
        <a:lstStyle/>
        <a:p>
          <a:endParaRPr lang="en-US"/>
        </a:p>
      </dgm:t>
    </dgm:pt>
    <dgm:pt modelId="{578F42A8-C802-4983-B42C-BCCA9F834074}" type="sibTrans" cxnId="{C981862A-5FC9-42CF-8054-D292A8F355B8}">
      <dgm:prSet/>
      <dgm:spPr/>
      <dgm:t>
        <a:bodyPr/>
        <a:lstStyle/>
        <a:p>
          <a:endParaRPr lang="en-US"/>
        </a:p>
      </dgm:t>
    </dgm:pt>
    <dgm:pt modelId="{A8D9E1B2-D41A-4DE0-BD99-C55B19D24DD0}">
      <dgm:prSet phldrT="[Text]" phldr="0"/>
      <dgm:spPr>
        <a:solidFill>
          <a:srgbClr val="FFFF00"/>
        </a:solidFill>
        <a:ln w="76200">
          <a:solidFill>
            <a:schemeClr val="tx1"/>
          </a:solidFill>
        </a:ln>
      </dgm:spPr>
      <dgm:t>
        <a:bodyPr/>
        <a:lstStyle/>
        <a:p>
          <a:pPr>
            <a:buFont typeface="Arial" panose="020B0604020202020204" pitchFamily="34" charset="0"/>
            <a:buChar char="•"/>
          </a:pPr>
          <a:r>
            <a:rPr lang="en-US" b="1" dirty="0"/>
            <a:t>1.3.1 Info and Relationships</a:t>
          </a:r>
          <a:endParaRPr lang="en-US" dirty="0"/>
        </a:p>
      </dgm:t>
    </dgm:pt>
    <dgm:pt modelId="{DB61B254-4AC0-4463-ACE5-EA66E9C34427}" type="parTrans" cxnId="{0DDF301B-A31C-4284-ACFF-58FACEDFD50C}">
      <dgm:prSet/>
      <dgm:spPr/>
      <dgm:t>
        <a:bodyPr/>
        <a:lstStyle/>
        <a:p>
          <a:endParaRPr lang="en-US"/>
        </a:p>
      </dgm:t>
    </dgm:pt>
    <dgm:pt modelId="{2893C1DF-7077-4638-8C64-BD92E156AE58}" type="sibTrans" cxnId="{0DDF301B-A31C-4284-ACFF-58FACEDFD50C}">
      <dgm:prSet/>
      <dgm:spPr/>
      <dgm:t>
        <a:bodyPr/>
        <a:lstStyle/>
        <a:p>
          <a:endParaRPr lang="en-US"/>
        </a:p>
      </dgm:t>
    </dgm:pt>
    <dgm:pt modelId="{84E447AE-369D-4FCF-A860-7373E5D03098}">
      <dgm:prSet/>
      <dgm:spPr>
        <a:solidFill>
          <a:srgbClr val="FFFF00"/>
        </a:solidFill>
        <a:ln w="76200">
          <a:solidFill>
            <a:schemeClr val="tx1"/>
          </a:solidFill>
        </a:ln>
      </dgm:spPr>
      <dgm:t>
        <a:bodyPr/>
        <a:lstStyle/>
        <a:p>
          <a:pPr>
            <a:buFont typeface="Arial" panose="020B0604020202020204" pitchFamily="34" charset="0"/>
            <a:buChar char="•"/>
          </a:pPr>
          <a:r>
            <a:rPr lang="en-US" b="1" dirty="0"/>
            <a:t>1.3.2 Meaningful Sequence</a:t>
          </a:r>
          <a:endParaRPr lang="en-US" dirty="0"/>
        </a:p>
      </dgm:t>
    </dgm:pt>
    <dgm:pt modelId="{16048142-721B-40BC-B898-583A6298A03B}" type="parTrans" cxnId="{DCC0C7D9-7836-4DAC-AC5F-EB52E1D5F781}">
      <dgm:prSet/>
      <dgm:spPr/>
      <dgm:t>
        <a:bodyPr/>
        <a:lstStyle/>
        <a:p>
          <a:endParaRPr lang="en-US"/>
        </a:p>
      </dgm:t>
    </dgm:pt>
    <dgm:pt modelId="{F2FC306F-5E28-41E7-A4F7-DFC39A15281A}" type="sibTrans" cxnId="{DCC0C7D9-7836-4DAC-AC5F-EB52E1D5F781}">
      <dgm:prSet/>
      <dgm:spPr/>
      <dgm:t>
        <a:bodyPr/>
        <a:lstStyle/>
        <a:p>
          <a:endParaRPr lang="en-US"/>
        </a:p>
      </dgm:t>
    </dgm:pt>
    <dgm:pt modelId="{D5C9C743-8281-4A07-98A4-470322DCD656}">
      <dgm:prSet/>
      <dgm:spPr>
        <a:solidFill>
          <a:srgbClr val="FFFF00"/>
        </a:solidFill>
        <a:ln w="76200">
          <a:solidFill>
            <a:schemeClr val="tx1"/>
          </a:solidFill>
        </a:ln>
      </dgm:spPr>
      <dgm:t>
        <a:bodyPr/>
        <a:lstStyle/>
        <a:p>
          <a:pPr>
            <a:buFont typeface="Arial" panose="020B0604020202020204" pitchFamily="34" charset="0"/>
            <a:buChar char="•"/>
          </a:pPr>
          <a:r>
            <a:rPr lang="en-US" b="1" dirty="0"/>
            <a:t>1.3.3 Sensory Characteristics</a:t>
          </a:r>
          <a:endParaRPr lang="en-US" dirty="0"/>
        </a:p>
      </dgm:t>
    </dgm:pt>
    <dgm:pt modelId="{26F9015B-E026-4A25-8659-E30739D3FAE7}" type="parTrans" cxnId="{09BE7F4B-F5B1-47D5-A676-9E88DC68DF91}">
      <dgm:prSet/>
      <dgm:spPr/>
      <dgm:t>
        <a:bodyPr/>
        <a:lstStyle/>
        <a:p>
          <a:endParaRPr lang="en-US"/>
        </a:p>
      </dgm:t>
    </dgm:pt>
    <dgm:pt modelId="{4B8EA35D-22E2-473D-96F7-4CAE0CCED4B0}" type="sibTrans" cxnId="{09BE7F4B-F5B1-47D5-A676-9E88DC68DF91}">
      <dgm:prSet/>
      <dgm:spPr/>
      <dgm:t>
        <a:bodyPr/>
        <a:lstStyle/>
        <a:p>
          <a:endParaRPr lang="en-US"/>
        </a:p>
      </dgm:t>
    </dgm:pt>
    <dgm:pt modelId="{9FB9A8DE-0EE7-482A-B3B3-58E22B9E60E3}">
      <dgm:prSet/>
      <dgm:spPr>
        <a:solidFill>
          <a:schemeClr val="lt1"/>
        </a:solidFill>
      </dgm:spPr>
      <dgm:t>
        <a:bodyPr/>
        <a:lstStyle/>
        <a:p>
          <a:pPr>
            <a:buFont typeface="Arial" panose="020B0604020202020204" pitchFamily="34" charset="0"/>
            <a:buChar char="•"/>
          </a:pPr>
          <a:r>
            <a:rPr lang="en-US" b="1" dirty="0"/>
            <a:t>1.3.4 Orientation</a:t>
          </a:r>
          <a:endParaRPr lang="en-US" dirty="0"/>
        </a:p>
      </dgm:t>
    </dgm:pt>
    <dgm:pt modelId="{1C65C597-DF6C-410A-93EB-477A37EE75A7}" type="parTrans" cxnId="{6EF9A744-3459-4F0A-837C-53B0DB262C1C}">
      <dgm:prSet/>
      <dgm:spPr/>
      <dgm:t>
        <a:bodyPr/>
        <a:lstStyle/>
        <a:p>
          <a:endParaRPr lang="en-US"/>
        </a:p>
      </dgm:t>
    </dgm:pt>
    <dgm:pt modelId="{914A1D71-DC02-4D65-9760-35EF1AD00C7A}" type="sibTrans" cxnId="{6EF9A744-3459-4F0A-837C-53B0DB262C1C}">
      <dgm:prSet/>
      <dgm:spPr/>
      <dgm:t>
        <a:bodyPr/>
        <a:lstStyle/>
        <a:p>
          <a:endParaRPr lang="en-US"/>
        </a:p>
      </dgm:t>
    </dgm:pt>
    <dgm:pt modelId="{312D18CF-3402-4771-B112-A012258A7BBD}">
      <dgm:prSet/>
      <dgm:spPr>
        <a:solidFill>
          <a:schemeClr val="lt1"/>
        </a:solidFill>
      </dgm:spPr>
      <dgm:t>
        <a:bodyPr/>
        <a:lstStyle/>
        <a:p>
          <a:pPr>
            <a:buFont typeface="Arial" panose="020B0604020202020204" pitchFamily="34" charset="0"/>
            <a:buChar char="•"/>
          </a:pPr>
          <a:r>
            <a:rPr lang="en-US" b="1" dirty="0"/>
            <a:t>1.3.5 Identify Input Purpose</a:t>
          </a:r>
          <a:endParaRPr lang="en-US" dirty="0"/>
        </a:p>
      </dgm:t>
    </dgm:pt>
    <dgm:pt modelId="{1F32AF0B-7BDB-42CF-95BE-B19BB5F18A2D}" type="parTrans" cxnId="{AAFADFB6-BF2B-4111-8696-C4B057FE3F59}">
      <dgm:prSet/>
      <dgm:spPr/>
      <dgm:t>
        <a:bodyPr/>
        <a:lstStyle/>
        <a:p>
          <a:endParaRPr lang="en-US"/>
        </a:p>
      </dgm:t>
    </dgm:pt>
    <dgm:pt modelId="{F8666B5B-2B15-4D80-A6AF-9E913E84AF6F}" type="sibTrans" cxnId="{AAFADFB6-BF2B-4111-8696-C4B057FE3F59}">
      <dgm:prSet/>
      <dgm:spPr/>
      <dgm:t>
        <a:bodyPr/>
        <a:lstStyle/>
        <a:p>
          <a:endParaRPr lang="en-US"/>
        </a:p>
      </dgm:t>
    </dgm:pt>
    <dgm:pt modelId="{A75B5837-A3B7-4016-BDA5-13A6FA3E29BD}">
      <dgm:prSet/>
      <dgm:spPr>
        <a:solidFill>
          <a:schemeClr val="lt1"/>
        </a:solidFill>
      </dgm:spPr>
      <dgm:t>
        <a:bodyPr/>
        <a:lstStyle/>
        <a:p>
          <a:pPr>
            <a:buFont typeface="Arial" panose="020B0604020202020204" pitchFamily="34" charset="0"/>
            <a:buChar char="•"/>
          </a:pPr>
          <a:r>
            <a:rPr lang="en-US" b="1" dirty="0"/>
            <a:t>1.3.6 Identify Purpose</a:t>
          </a:r>
          <a:endParaRPr lang="en-US" dirty="0"/>
        </a:p>
      </dgm:t>
    </dgm:pt>
    <dgm:pt modelId="{BE8D5918-42F2-45B7-8F52-E187825A214E}" type="parTrans" cxnId="{61EF424B-0CE5-407A-9A72-79592590D16A}">
      <dgm:prSet/>
      <dgm:spPr/>
      <dgm:t>
        <a:bodyPr/>
        <a:lstStyle/>
        <a:p>
          <a:endParaRPr lang="en-US"/>
        </a:p>
      </dgm:t>
    </dgm:pt>
    <dgm:pt modelId="{312A2D91-35B8-476D-8612-9BF10A122327}" type="sibTrans" cxnId="{61EF424B-0CE5-407A-9A72-79592590D16A}">
      <dgm:prSet/>
      <dgm:spPr/>
      <dgm:t>
        <a:bodyPr/>
        <a:lstStyle/>
        <a:p>
          <a:endParaRPr lang="en-US"/>
        </a:p>
      </dgm:t>
    </dgm:pt>
    <dgm:pt modelId="{194BAEAE-8FCA-47AB-91D5-DB625FC220A7}">
      <dgm:prSet phldrT="[Text]" phldr="0"/>
      <dgm:spPr>
        <a:solidFill>
          <a:srgbClr val="FFFF00"/>
        </a:solidFill>
        <a:ln w="76200">
          <a:solidFill>
            <a:schemeClr val="tx1"/>
          </a:solidFill>
        </a:ln>
      </dgm:spPr>
      <dgm:t>
        <a:bodyPr/>
        <a:lstStyle/>
        <a:p>
          <a:pPr>
            <a:buSzPts val="1000"/>
            <a:buFont typeface="Symbol" panose="05050102010706020507" pitchFamily="18" charset="2"/>
            <a:buChar char=""/>
          </a:pPr>
          <a:r>
            <a:rPr lang="en-US" b="1" dirty="0"/>
            <a:t>1.4.1 Use of Color</a:t>
          </a:r>
        </a:p>
      </dgm:t>
    </dgm:pt>
    <dgm:pt modelId="{237DEC63-AAD4-4A17-8C30-5F73ACDCFB73}" type="parTrans" cxnId="{5777F814-B023-4E5A-8BDA-6B83FDD5E7BA}">
      <dgm:prSet/>
      <dgm:spPr/>
      <dgm:t>
        <a:bodyPr/>
        <a:lstStyle/>
        <a:p>
          <a:endParaRPr lang="en-US"/>
        </a:p>
      </dgm:t>
    </dgm:pt>
    <dgm:pt modelId="{49E8ABDD-EA49-47A9-9B73-E60FD355A042}" type="sibTrans" cxnId="{5777F814-B023-4E5A-8BDA-6B83FDD5E7BA}">
      <dgm:prSet/>
      <dgm:spPr/>
      <dgm:t>
        <a:bodyPr/>
        <a:lstStyle/>
        <a:p>
          <a:endParaRPr lang="en-US"/>
        </a:p>
      </dgm:t>
    </dgm:pt>
    <dgm:pt modelId="{DA793D53-E57C-414F-970E-0DDCB0A50C99}">
      <dgm:prSet/>
      <dgm:spPr>
        <a:solidFill>
          <a:schemeClr val="lt1"/>
        </a:solidFill>
      </dgm:spPr>
      <dgm:t>
        <a:bodyPr/>
        <a:lstStyle/>
        <a:p>
          <a:pPr>
            <a:buSzPts val="1000"/>
            <a:buFont typeface="Symbol" panose="05050102010706020507" pitchFamily="18" charset="2"/>
            <a:buChar char=""/>
          </a:pPr>
          <a:r>
            <a:rPr lang="en-US" b="1" dirty="0"/>
            <a:t>1.4.3 Contrast (Minimum)</a:t>
          </a:r>
          <a:endParaRPr lang="en-US" dirty="0"/>
        </a:p>
      </dgm:t>
    </dgm:pt>
    <dgm:pt modelId="{C465D7A3-3483-4F75-977E-68F0B0A826C9}" type="parTrans" cxnId="{C40C87F5-D23D-43B3-A9DE-C7EC1623B9D2}">
      <dgm:prSet/>
      <dgm:spPr/>
      <dgm:t>
        <a:bodyPr/>
        <a:lstStyle/>
        <a:p>
          <a:endParaRPr lang="en-US"/>
        </a:p>
      </dgm:t>
    </dgm:pt>
    <dgm:pt modelId="{0353A547-505E-48CD-A333-400BB4653117}" type="sibTrans" cxnId="{C40C87F5-D23D-43B3-A9DE-C7EC1623B9D2}">
      <dgm:prSet/>
      <dgm:spPr/>
      <dgm:t>
        <a:bodyPr/>
        <a:lstStyle/>
        <a:p>
          <a:endParaRPr lang="en-US"/>
        </a:p>
      </dgm:t>
    </dgm:pt>
    <dgm:pt modelId="{47DF1177-04D2-4E74-8B1D-E6AD2DDF9F99}">
      <dgm:prSet/>
      <dgm:spPr>
        <a:solidFill>
          <a:schemeClr val="lt1"/>
        </a:solidFill>
      </dgm:spPr>
      <dgm:t>
        <a:bodyPr/>
        <a:lstStyle/>
        <a:p>
          <a:pPr>
            <a:buSzPts val="1000"/>
            <a:buFont typeface="Symbol" panose="05050102010706020507" pitchFamily="18" charset="2"/>
            <a:buChar char=""/>
          </a:pPr>
          <a:r>
            <a:rPr lang="en-US" b="1" dirty="0"/>
            <a:t>1.4.4 Resize Text</a:t>
          </a:r>
          <a:endParaRPr lang="en-US" dirty="0"/>
        </a:p>
      </dgm:t>
    </dgm:pt>
    <dgm:pt modelId="{EA6F7D26-728E-4E87-912F-B1AC2653FF02}" type="parTrans" cxnId="{1EA4D2B8-A24A-4242-951C-7597FBC091EA}">
      <dgm:prSet/>
      <dgm:spPr/>
      <dgm:t>
        <a:bodyPr/>
        <a:lstStyle/>
        <a:p>
          <a:endParaRPr lang="en-US"/>
        </a:p>
      </dgm:t>
    </dgm:pt>
    <dgm:pt modelId="{EB6A2D84-9261-4901-ACE5-BD61ED4F3896}" type="sibTrans" cxnId="{1EA4D2B8-A24A-4242-951C-7597FBC091EA}">
      <dgm:prSet/>
      <dgm:spPr/>
      <dgm:t>
        <a:bodyPr/>
        <a:lstStyle/>
        <a:p>
          <a:endParaRPr lang="en-US"/>
        </a:p>
      </dgm:t>
    </dgm:pt>
    <dgm:pt modelId="{CD77340B-1748-4A91-9271-A910D63732E6}">
      <dgm:prSet/>
      <dgm:spPr>
        <a:solidFill>
          <a:schemeClr val="lt1"/>
        </a:solidFill>
      </dgm:spPr>
      <dgm:t>
        <a:bodyPr/>
        <a:lstStyle/>
        <a:p>
          <a:pPr>
            <a:buSzPts val="1000"/>
            <a:buFont typeface="Symbol" panose="05050102010706020507" pitchFamily="18" charset="2"/>
            <a:buChar char=""/>
          </a:pPr>
          <a:r>
            <a:rPr lang="en-US" b="1" dirty="0"/>
            <a:t>1.4.5 Images of Text</a:t>
          </a:r>
          <a:endParaRPr lang="en-US" dirty="0"/>
        </a:p>
      </dgm:t>
    </dgm:pt>
    <dgm:pt modelId="{24B0A181-CCBB-4945-B95F-BD7A13DFA4F9}" type="parTrans" cxnId="{49F774B3-82A3-45B8-8A5C-B2C70603714F}">
      <dgm:prSet/>
      <dgm:spPr/>
      <dgm:t>
        <a:bodyPr/>
        <a:lstStyle/>
        <a:p>
          <a:endParaRPr lang="en-US"/>
        </a:p>
      </dgm:t>
    </dgm:pt>
    <dgm:pt modelId="{D69E58B6-3013-40C6-BFB8-F1D9581788E3}" type="sibTrans" cxnId="{49F774B3-82A3-45B8-8A5C-B2C70603714F}">
      <dgm:prSet/>
      <dgm:spPr/>
      <dgm:t>
        <a:bodyPr/>
        <a:lstStyle/>
        <a:p>
          <a:endParaRPr lang="en-US"/>
        </a:p>
      </dgm:t>
    </dgm:pt>
    <dgm:pt modelId="{E26434AB-BB81-4493-BDDD-8B1778308BD4}">
      <dgm:prSet/>
      <dgm:spPr>
        <a:solidFill>
          <a:schemeClr val="lt1"/>
        </a:solidFill>
      </dgm:spPr>
      <dgm:t>
        <a:bodyPr/>
        <a:lstStyle/>
        <a:p>
          <a:pPr>
            <a:buSzPts val="1000"/>
            <a:buFont typeface="Symbol" panose="05050102010706020507" pitchFamily="18" charset="2"/>
            <a:buChar char=""/>
          </a:pPr>
          <a:r>
            <a:rPr lang="en-US" b="1" dirty="0"/>
            <a:t>1.4.10 Reflow</a:t>
          </a:r>
          <a:endParaRPr lang="en-US" dirty="0"/>
        </a:p>
      </dgm:t>
    </dgm:pt>
    <dgm:pt modelId="{671592ED-D7E0-42E8-BF9C-BFCB61A9E053}" type="parTrans" cxnId="{716C98CE-6560-4042-A7C9-E7486EBE81B5}">
      <dgm:prSet/>
      <dgm:spPr/>
      <dgm:t>
        <a:bodyPr/>
        <a:lstStyle/>
        <a:p>
          <a:endParaRPr lang="en-US"/>
        </a:p>
      </dgm:t>
    </dgm:pt>
    <dgm:pt modelId="{783CD858-B97D-496C-9DE9-62B9242FCB8F}" type="sibTrans" cxnId="{716C98CE-6560-4042-A7C9-E7486EBE81B5}">
      <dgm:prSet/>
      <dgm:spPr/>
      <dgm:t>
        <a:bodyPr/>
        <a:lstStyle/>
        <a:p>
          <a:endParaRPr lang="en-US"/>
        </a:p>
      </dgm:t>
    </dgm:pt>
    <dgm:pt modelId="{08F1DFD4-BE15-4B71-A7E9-ADB64C2B7A1F}">
      <dgm:prSet/>
      <dgm:spPr>
        <a:solidFill>
          <a:schemeClr val="lt1"/>
        </a:solidFill>
      </dgm:spPr>
      <dgm:t>
        <a:bodyPr/>
        <a:lstStyle/>
        <a:p>
          <a:pPr>
            <a:buSzPts val="1000"/>
            <a:buFont typeface="Symbol" panose="05050102010706020507" pitchFamily="18" charset="2"/>
            <a:buChar char=""/>
          </a:pPr>
          <a:r>
            <a:rPr lang="en-US" b="1" dirty="0"/>
            <a:t>1.4.11 Non-text Contrast</a:t>
          </a:r>
          <a:endParaRPr lang="en-US" dirty="0"/>
        </a:p>
      </dgm:t>
    </dgm:pt>
    <dgm:pt modelId="{26C387E2-E9E6-4418-8488-BD8856E8736B}" type="parTrans" cxnId="{67E52781-6F24-442E-91E9-F0849BEDEA92}">
      <dgm:prSet/>
      <dgm:spPr/>
      <dgm:t>
        <a:bodyPr/>
        <a:lstStyle/>
        <a:p>
          <a:endParaRPr lang="en-US"/>
        </a:p>
      </dgm:t>
    </dgm:pt>
    <dgm:pt modelId="{1BD988C6-A139-4CDE-ABC1-1DE5FDA68CD7}" type="sibTrans" cxnId="{67E52781-6F24-442E-91E9-F0849BEDEA92}">
      <dgm:prSet/>
      <dgm:spPr/>
      <dgm:t>
        <a:bodyPr/>
        <a:lstStyle/>
        <a:p>
          <a:endParaRPr lang="en-US"/>
        </a:p>
      </dgm:t>
    </dgm:pt>
    <dgm:pt modelId="{A8D0CBA6-D759-46F1-98BE-DAE89495BEF1}">
      <dgm:prSet/>
      <dgm:spPr>
        <a:solidFill>
          <a:schemeClr val="lt1"/>
        </a:solidFill>
      </dgm:spPr>
      <dgm:t>
        <a:bodyPr/>
        <a:lstStyle/>
        <a:p>
          <a:pPr>
            <a:buSzPts val="1000"/>
            <a:buFont typeface="Symbol" panose="05050102010706020507" pitchFamily="18" charset="2"/>
            <a:buChar char=""/>
          </a:pPr>
          <a:r>
            <a:rPr lang="en-US" b="1" dirty="0"/>
            <a:t>1.4.13 Content on Hover or Focus</a:t>
          </a:r>
          <a:endParaRPr lang="en-US" dirty="0"/>
        </a:p>
      </dgm:t>
    </dgm:pt>
    <dgm:pt modelId="{57E61DA5-6EFF-4010-B67C-B4D10642C238}" type="parTrans" cxnId="{E937086E-D12D-4E8B-BB67-71F00AFEA210}">
      <dgm:prSet/>
      <dgm:spPr/>
      <dgm:t>
        <a:bodyPr/>
        <a:lstStyle/>
        <a:p>
          <a:endParaRPr lang="en-US"/>
        </a:p>
      </dgm:t>
    </dgm:pt>
    <dgm:pt modelId="{33235922-3EF4-43E4-95C8-8C41CF0791F6}" type="sibTrans" cxnId="{E937086E-D12D-4E8B-BB67-71F00AFEA210}">
      <dgm:prSet/>
      <dgm:spPr/>
      <dgm:t>
        <a:bodyPr/>
        <a:lstStyle/>
        <a:p>
          <a:endParaRPr lang="en-US"/>
        </a:p>
      </dgm:t>
    </dgm:pt>
    <dgm:pt modelId="{2EE743CA-47FB-40D0-BDA3-1C281BF495CE}">
      <dgm:prSet phldrT="[Text]" phldr="0"/>
      <dgm:spPr>
        <a:solidFill>
          <a:srgbClr val="FFFF00"/>
        </a:solidFill>
        <a:ln w="76200">
          <a:solidFill>
            <a:schemeClr val="tx1"/>
          </a:solidFill>
        </a:ln>
      </dgm:spPr>
      <dgm:t>
        <a:bodyPr/>
        <a:lstStyle/>
        <a:p>
          <a:pPr>
            <a:buSzPts val="1000"/>
            <a:buFont typeface="Symbol" panose="05050102010706020507" pitchFamily="18" charset="2"/>
            <a:buChar char=""/>
          </a:pPr>
          <a:r>
            <a:rPr lang="en-US" b="1" dirty="0"/>
            <a:t>1.4.2 Audio Control</a:t>
          </a:r>
          <a:endParaRPr lang="en-US" dirty="0"/>
        </a:p>
      </dgm:t>
    </dgm:pt>
    <dgm:pt modelId="{27B2DD9E-7BDD-416E-A1EF-692E3233A920}" type="parTrans" cxnId="{EBFF96F0-7135-4875-84E3-EE77A50488E9}">
      <dgm:prSet/>
      <dgm:spPr/>
      <dgm:t>
        <a:bodyPr/>
        <a:lstStyle/>
        <a:p>
          <a:endParaRPr lang="en-US"/>
        </a:p>
      </dgm:t>
    </dgm:pt>
    <dgm:pt modelId="{4DA9520F-5442-4828-80A4-B0258D0BE2C7}" type="sibTrans" cxnId="{EBFF96F0-7135-4875-84E3-EE77A50488E9}">
      <dgm:prSet/>
      <dgm:spPr/>
      <dgm:t>
        <a:bodyPr/>
        <a:lstStyle/>
        <a:p>
          <a:endParaRPr lang="en-US"/>
        </a:p>
      </dgm:t>
    </dgm:pt>
    <dgm:pt modelId="{05574BF3-C78B-40C1-9E30-7F12C24D7554}">
      <dgm:prSet/>
      <dgm:spPr>
        <a:solidFill>
          <a:schemeClr val="lt1"/>
        </a:solidFill>
      </dgm:spPr>
      <dgm:t>
        <a:bodyPr/>
        <a:lstStyle/>
        <a:p>
          <a:pPr>
            <a:buSzPts val="1000"/>
            <a:buFont typeface="Symbol" panose="05050102010706020507" pitchFamily="18" charset="2"/>
            <a:buChar char=""/>
          </a:pPr>
          <a:r>
            <a:rPr lang="en-US" b="1" dirty="0"/>
            <a:t>1.4.12 Text Spacing</a:t>
          </a:r>
          <a:endParaRPr lang="en-US" dirty="0"/>
        </a:p>
      </dgm:t>
    </dgm:pt>
    <dgm:pt modelId="{E9C3857F-BE7E-4FC1-B6C7-C78281D09E6B}" type="parTrans" cxnId="{92D69E04-6E78-4F27-B2A5-EFCC725EFFDC}">
      <dgm:prSet/>
      <dgm:spPr/>
      <dgm:t>
        <a:bodyPr/>
        <a:lstStyle/>
        <a:p>
          <a:endParaRPr lang="en-US"/>
        </a:p>
      </dgm:t>
    </dgm:pt>
    <dgm:pt modelId="{632E2BDF-A24F-4064-9E4B-C54860559BCA}" type="sibTrans" cxnId="{92D69E04-6E78-4F27-B2A5-EFCC725EFFDC}">
      <dgm:prSet/>
      <dgm:spPr/>
      <dgm:t>
        <a:bodyPr/>
        <a:lstStyle/>
        <a:p>
          <a:endParaRPr lang="en-US"/>
        </a:p>
      </dgm:t>
    </dgm:pt>
    <dgm:pt modelId="{64041A04-C242-450D-94B9-B227C4485022}">
      <dgm:prSet/>
      <dgm:spPr>
        <a:solidFill>
          <a:schemeClr val="lt1"/>
        </a:solidFill>
      </dgm:spPr>
      <dgm:t>
        <a:bodyPr/>
        <a:lstStyle/>
        <a:p>
          <a:pPr>
            <a:buSzPts val="1000"/>
            <a:buFont typeface="Symbol" panose="05050102010706020507" pitchFamily="18" charset="2"/>
            <a:buChar char=""/>
          </a:pPr>
          <a:r>
            <a:rPr lang="en-US" b="1" dirty="0"/>
            <a:t>1.4.6 Contrast (Enhanced)</a:t>
          </a:r>
        </a:p>
      </dgm:t>
    </dgm:pt>
    <dgm:pt modelId="{D5F267CB-1195-48E7-8298-F5CC1812A631}" type="parTrans" cxnId="{2C0FDBD2-57FA-4B2B-9BC8-AE6BF50C1AFF}">
      <dgm:prSet/>
      <dgm:spPr/>
      <dgm:t>
        <a:bodyPr/>
        <a:lstStyle/>
        <a:p>
          <a:endParaRPr lang="en-US"/>
        </a:p>
      </dgm:t>
    </dgm:pt>
    <dgm:pt modelId="{7A6AB6F8-139E-4E2A-95DD-CEA5DFC00382}" type="sibTrans" cxnId="{2C0FDBD2-57FA-4B2B-9BC8-AE6BF50C1AFF}">
      <dgm:prSet/>
      <dgm:spPr/>
      <dgm:t>
        <a:bodyPr/>
        <a:lstStyle/>
        <a:p>
          <a:endParaRPr lang="en-US"/>
        </a:p>
      </dgm:t>
    </dgm:pt>
    <dgm:pt modelId="{408FFCB5-0CC4-4132-A329-4AB90B1486C6}">
      <dgm:prSet/>
      <dgm:spPr>
        <a:solidFill>
          <a:schemeClr val="lt1"/>
        </a:solidFill>
      </dgm:spPr>
      <dgm:t>
        <a:bodyPr/>
        <a:lstStyle/>
        <a:p>
          <a:pPr>
            <a:buSzPts val="1000"/>
            <a:buFont typeface="Symbol" panose="05050102010706020507" pitchFamily="18" charset="2"/>
            <a:buChar char=""/>
          </a:pPr>
          <a:r>
            <a:rPr lang="en-US" b="1" dirty="0"/>
            <a:t>1.4.7 Low or No Background Audio</a:t>
          </a:r>
        </a:p>
      </dgm:t>
    </dgm:pt>
    <dgm:pt modelId="{5023EB4F-9246-4800-816D-F9F66D028DAF}" type="parTrans" cxnId="{8576DFAD-93E0-47BE-B510-997E3233C2FC}">
      <dgm:prSet/>
      <dgm:spPr/>
      <dgm:t>
        <a:bodyPr/>
        <a:lstStyle/>
        <a:p>
          <a:endParaRPr lang="en-US"/>
        </a:p>
      </dgm:t>
    </dgm:pt>
    <dgm:pt modelId="{69ECB9F5-CD78-45D5-9B15-CC708C68048E}" type="sibTrans" cxnId="{8576DFAD-93E0-47BE-B510-997E3233C2FC}">
      <dgm:prSet/>
      <dgm:spPr/>
      <dgm:t>
        <a:bodyPr/>
        <a:lstStyle/>
        <a:p>
          <a:endParaRPr lang="en-US"/>
        </a:p>
      </dgm:t>
    </dgm:pt>
    <dgm:pt modelId="{7B58F4E9-3790-4049-A69F-B1383382C173}">
      <dgm:prSet/>
      <dgm:spPr>
        <a:solidFill>
          <a:schemeClr val="lt1"/>
        </a:solidFill>
      </dgm:spPr>
      <dgm:t>
        <a:bodyPr/>
        <a:lstStyle/>
        <a:p>
          <a:pPr>
            <a:buSzPts val="1000"/>
            <a:buFont typeface="Symbol" panose="05050102010706020507" pitchFamily="18" charset="2"/>
            <a:buChar char=""/>
          </a:pPr>
          <a:r>
            <a:rPr lang="en-US" b="1" dirty="0"/>
            <a:t>1.4.8 Visual Presentation</a:t>
          </a:r>
        </a:p>
      </dgm:t>
    </dgm:pt>
    <dgm:pt modelId="{9BDC6888-C0F3-4216-AF52-9D314EBED65F}" type="parTrans" cxnId="{42961159-AE4E-453D-966A-CD003A9E1411}">
      <dgm:prSet/>
      <dgm:spPr/>
      <dgm:t>
        <a:bodyPr/>
        <a:lstStyle/>
        <a:p>
          <a:endParaRPr lang="en-US"/>
        </a:p>
      </dgm:t>
    </dgm:pt>
    <dgm:pt modelId="{31F3676C-7008-4D32-AEBB-426FC00EAEB9}" type="sibTrans" cxnId="{42961159-AE4E-453D-966A-CD003A9E1411}">
      <dgm:prSet/>
      <dgm:spPr/>
      <dgm:t>
        <a:bodyPr/>
        <a:lstStyle/>
        <a:p>
          <a:endParaRPr lang="en-US"/>
        </a:p>
      </dgm:t>
    </dgm:pt>
    <dgm:pt modelId="{E4B1D449-FDD4-407A-8F8C-DFCF1775D915}">
      <dgm:prSet/>
      <dgm:spPr>
        <a:solidFill>
          <a:schemeClr val="lt1"/>
        </a:solidFill>
      </dgm:spPr>
      <dgm:t>
        <a:bodyPr/>
        <a:lstStyle/>
        <a:p>
          <a:pPr>
            <a:buSzPts val="1000"/>
            <a:buFont typeface="Symbol" panose="05050102010706020507" pitchFamily="18" charset="2"/>
            <a:buChar char=""/>
          </a:pPr>
          <a:r>
            <a:rPr lang="en-US" b="1" dirty="0"/>
            <a:t>1.4.9 Images of Text</a:t>
          </a:r>
        </a:p>
      </dgm:t>
    </dgm:pt>
    <dgm:pt modelId="{34C82FD2-013F-4A8F-B3EA-9AA7A12FFDAA}" type="parTrans" cxnId="{2CEFB867-0434-49C9-9F81-FC720DB47A1D}">
      <dgm:prSet/>
      <dgm:spPr/>
      <dgm:t>
        <a:bodyPr/>
        <a:lstStyle/>
        <a:p>
          <a:endParaRPr lang="en-US"/>
        </a:p>
      </dgm:t>
    </dgm:pt>
    <dgm:pt modelId="{355C1741-4E2E-4384-A09F-992CCB6AAD85}" type="sibTrans" cxnId="{2CEFB867-0434-49C9-9F81-FC720DB47A1D}">
      <dgm:prSet/>
      <dgm:spPr/>
      <dgm:t>
        <a:bodyPr/>
        <a:lstStyle/>
        <a:p>
          <a:endParaRPr lang="en-US"/>
        </a:p>
      </dgm:t>
    </dgm:pt>
    <dgm:pt modelId="{AEC369B3-DE02-4524-9D86-F149AE101B3D}" type="pres">
      <dgm:prSet presAssocID="{C043BCC4-A6BE-40D9-85EE-55ED20B925F2}" presName="theList" presStyleCnt="0">
        <dgm:presLayoutVars>
          <dgm:dir/>
          <dgm:animLvl val="lvl"/>
          <dgm:resizeHandles val="exact"/>
        </dgm:presLayoutVars>
      </dgm:prSet>
      <dgm:spPr/>
    </dgm:pt>
    <dgm:pt modelId="{F018B9F3-A3E6-4E69-A8CA-9D30BB941D1A}" type="pres">
      <dgm:prSet presAssocID="{567020C0-5F3D-4F09-9846-78EE193B2E15}" presName="compNode" presStyleCnt="0"/>
      <dgm:spPr/>
    </dgm:pt>
    <dgm:pt modelId="{976D0901-6875-4A7B-AC7C-F27DE941BCBF}" type="pres">
      <dgm:prSet presAssocID="{567020C0-5F3D-4F09-9846-78EE193B2E15}" presName="aNode" presStyleLbl="bgShp" presStyleIdx="0" presStyleCnt="4"/>
      <dgm:spPr/>
    </dgm:pt>
    <dgm:pt modelId="{67EB84EF-1116-4E8D-B7D8-8094BC0E3935}" type="pres">
      <dgm:prSet presAssocID="{567020C0-5F3D-4F09-9846-78EE193B2E15}" presName="textNode" presStyleLbl="bgShp" presStyleIdx="0" presStyleCnt="4"/>
      <dgm:spPr/>
    </dgm:pt>
    <dgm:pt modelId="{CC08903E-B6E7-47AF-81A5-7E797CB1F776}" type="pres">
      <dgm:prSet presAssocID="{567020C0-5F3D-4F09-9846-78EE193B2E15}" presName="compChildNode" presStyleCnt="0"/>
      <dgm:spPr/>
    </dgm:pt>
    <dgm:pt modelId="{B7DCA324-0BD8-42B6-A4A2-90D2ABD85EAB}" type="pres">
      <dgm:prSet presAssocID="{567020C0-5F3D-4F09-9846-78EE193B2E15}" presName="theInnerList" presStyleCnt="0"/>
      <dgm:spPr/>
    </dgm:pt>
    <dgm:pt modelId="{9AF8B1F8-597F-414E-8C76-214C7509CED6}" type="pres">
      <dgm:prSet presAssocID="{1608CA90-29E3-4041-B9B2-705916DC2E30}" presName="childNode" presStyleLbl="node1" presStyleIdx="0" presStyleCnt="29">
        <dgm:presLayoutVars>
          <dgm:bulletEnabled val="1"/>
        </dgm:presLayoutVars>
      </dgm:prSet>
      <dgm:spPr/>
    </dgm:pt>
    <dgm:pt modelId="{9587CAF7-03ED-4395-A1FA-9319DED38D09}" type="pres">
      <dgm:prSet presAssocID="{567020C0-5F3D-4F09-9846-78EE193B2E15}" presName="aSpace" presStyleCnt="0"/>
      <dgm:spPr/>
    </dgm:pt>
    <dgm:pt modelId="{90A4117C-53B2-4CE8-B837-264DAE4D69C3}" type="pres">
      <dgm:prSet presAssocID="{F2B0FDD2-3DEC-4F7F-BA0F-61A15427EB26}" presName="compNode" presStyleCnt="0"/>
      <dgm:spPr/>
    </dgm:pt>
    <dgm:pt modelId="{A0833F0E-9D0D-4C2C-AB6C-1168500F84C8}" type="pres">
      <dgm:prSet presAssocID="{F2B0FDD2-3DEC-4F7F-BA0F-61A15427EB26}" presName="aNode" presStyleLbl="bgShp" presStyleIdx="1" presStyleCnt="4"/>
      <dgm:spPr/>
    </dgm:pt>
    <dgm:pt modelId="{4CE93A66-F324-40C2-8D95-B55F1ED5AE8C}" type="pres">
      <dgm:prSet presAssocID="{F2B0FDD2-3DEC-4F7F-BA0F-61A15427EB26}" presName="textNode" presStyleLbl="bgShp" presStyleIdx="1" presStyleCnt="4"/>
      <dgm:spPr/>
    </dgm:pt>
    <dgm:pt modelId="{93926B04-0A0A-4A39-BCDE-08E811DD1EC4}" type="pres">
      <dgm:prSet presAssocID="{F2B0FDD2-3DEC-4F7F-BA0F-61A15427EB26}" presName="compChildNode" presStyleCnt="0"/>
      <dgm:spPr/>
    </dgm:pt>
    <dgm:pt modelId="{DFDC90B6-F6B8-4AD5-BDEB-9BF28EAB22C4}" type="pres">
      <dgm:prSet presAssocID="{F2B0FDD2-3DEC-4F7F-BA0F-61A15427EB26}" presName="theInnerList" presStyleCnt="0"/>
      <dgm:spPr/>
    </dgm:pt>
    <dgm:pt modelId="{8A90B3A2-1C54-46DB-A833-7D7354F036B0}" type="pres">
      <dgm:prSet presAssocID="{13A521DE-E37A-41D8-AD29-EF5D7664B58F}" presName="childNode" presStyleLbl="node1" presStyleIdx="1" presStyleCnt="29">
        <dgm:presLayoutVars>
          <dgm:bulletEnabled val="1"/>
        </dgm:presLayoutVars>
      </dgm:prSet>
      <dgm:spPr/>
    </dgm:pt>
    <dgm:pt modelId="{5B201FC6-B88A-4D81-BA37-99DC32F677BF}" type="pres">
      <dgm:prSet presAssocID="{13A521DE-E37A-41D8-AD29-EF5D7664B58F}" presName="aSpace2" presStyleCnt="0"/>
      <dgm:spPr/>
    </dgm:pt>
    <dgm:pt modelId="{7A10E2DE-8344-4AB4-981E-38F272299782}" type="pres">
      <dgm:prSet presAssocID="{5DBE1293-FCD4-4DA4-861D-4A7DE02174DE}" presName="childNode" presStyleLbl="node1" presStyleIdx="2" presStyleCnt="29">
        <dgm:presLayoutVars>
          <dgm:bulletEnabled val="1"/>
        </dgm:presLayoutVars>
      </dgm:prSet>
      <dgm:spPr/>
    </dgm:pt>
    <dgm:pt modelId="{6D079CB2-A345-4232-844C-72DC3B348725}" type="pres">
      <dgm:prSet presAssocID="{5DBE1293-FCD4-4DA4-861D-4A7DE02174DE}" presName="aSpace2" presStyleCnt="0"/>
      <dgm:spPr/>
    </dgm:pt>
    <dgm:pt modelId="{F1052C66-1F19-4598-97D1-6BBD4D45CEB5}" type="pres">
      <dgm:prSet presAssocID="{DB3C1FBE-0FE6-4804-9A6B-F2C18880C270}" presName="childNode" presStyleLbl="node1" presStyleIdx="3" presStyleCnt="29">
        <dgm:presLayoutVars>
          <dgm:bulletEnabled val="1"/>
        </dgm:presLayoutVars>
      </dgm:prSet>
      <dgm:spPr/>
    </dgm:pt>
    <dgm:pt modelId="{26A6DA06-3CB2-4B9B-8DF7-AA9EF245B663}" type="pres">
      <dgm:prSet presAssocID="{DB3C1FBE-0FE6-4804-9A6B-F2C18880C270}" presName="aSpace2" presStyleCnt="0"/>
      <dgm:spPr/>
    </dgm:pt>
    <dgm:pt modelId="{0336E489-FDBA-48BD-B78E-FCCCC9568A14}" type="pres">
      <dgm:prSet presAssocID="{6EB9041E-B306-4DA1-8150-27D4E2D07F16}" presName="childNode" presStyleLbl="node1" presStyleIdx="4" presStyleCnt="29">
        <dgm:presLayoutVars>
          <dgm:bulletEnabled val="1"/>
        </dgm:presLayoutVars>
      </dgm:prSet>
      <dgm:spPr/>
    </dgm:pt>
    <dgm:pt modelId="{08F79FCC-15FE-4CD3-9AF6-171C37F8A35D}" type="pres">
      <dgm:prSet presAssocID="{6EB9041E-B306-4DA1-8150-27D4E2D07F16}" presName="aSpace2" presStyleCnt="0"/>
      <dgm:spPr/>
    </dgm:pt>
    <dgm:pt modelId="{D2FCF9CC-B3A8-4C9C-B4D3-305BABC89050}" type="pres">
      <dgm:prSet presAssocID="{C3DFC386-02C8-41C1-9D20-44E5FB4A05FD}" presName="childNode" presStyleLbl="node1" presStyleIdx="5" presStyleCnt="29">
        <dgm:presLayoutVars>
          <dgm:bulletEnabled val="1"/>
        </dgm:presLayoutVars>
      </dgm:prSet>
      <dgm:spPr/>
    </dgm:pt>
    <dgm:pt modelId="{2E3BA830-F78F-4438-A0AA-7BAC3FB71F0C}" type="pres">
      <dgm:prSet presAssocID="{C3DFC386-02C8-41C1-9D20-44E5FB4A05FD}" presName="aSpace2" presStyleCnt="0"/>
      <dgm:spPr/>
    </dgm:pt>
    <dgm:pt modelId="{AB014CAA-E0B4-42A4-9C63-B5D202E67E16}" type="pres">
      <dgm:prSet presAssocID="{16EE3A71-679B-4030-8AEA-F7D82BF9A177}" presName="childNode" presStyleLbl="node1" presStyleIdx="6" presStyleCnt="29">
        <dgm:presLayoutVars>
          <dgm:bulletEnabled val="1"/>
        </dgm:presLayoutVars>
      </dgm:prSet>
      <dgm:spPr/>
    </dgm:pt>
    <dgm:pt modelId="{C9A49A7B-DDBD-4A82-96FE-7E9F35AD2DBF}" type="pres">
      <dgm:prSet presAssocID="{16EE3A71-679B-4030-8AEA-F7D82BF9A177}" presName="aSpace2" presStyleCnt="0"/>
      <dgm:spPr/>
    </dgm:pt>
    <dgm:pt modelId="{5984D7B0-A888-4BC6-A523-CE6FB6EA24E3}" type="pres">
      <dgm:prSet presAssocID="{6E9BC539-9B10-4FA0-A358-0C33536D31BA}" presName="childNode" presStyleLbl="node1" presStyleIdx="7" presStyleCnt="29">
        <dgm:presLayoutVars>
          <dgm:bulletEnabled val="1"/>
        </dgm:presLayoutVars>
      </dgm:prSet>
      <dgm:spPr/>
    </dgm:pt>
    <dgm:pt modelId="{2FF99F9D-5A30-49CB-9623-1002CE8F7417}" type="pres">
      <dgm:prSet presAssocID="{6E9BC539-9B10-4FA0-A358-0C33536D31BA}" presName="aSpace2" presStyleCnt="0"/>
      <dgm:spPr/>
    </dgm:pt>
    <dgm:pt modelId="{92773596-80D1-41EE-A5CF-511E542CAF9D}" type="pres">
      <dgm:prSet presAssocID="{D8BAD84D-81D4-4B2B-A852-BF635C19E021}" presName="childNode" presStyleLbl="node1" presStyleIdx="8" presStyleCnt="29">
        <dgm:presLayoutVars>
          <dgm:bulletEnabled val="1"/>
        </dgm:presLayoutVars>
      </dgm:prSet>
      <dgm:spPr/>
    </dgm:pt>
    <dgm:pt modelId="{40346ABE-8336-47EC-B2BA-88AC809BB10C}" type="pres">
      <dgm:prSet presAssocID="{D8BAD84D-81D4-4B2B-A852-BF635C19E021}" presName="aSpace2" presStyleCnt="0"/>
      <dgm:spPr/>
    </dgm:pt>
    <dgm:pt modelId="{0492D83F-E0D1-460D-B6FA-6A91E1F01988}" type="pres">
      <dgm:prSet presAssocID="{8A1AC563-D046-4252-8172-5B424159CAA2}" presName="childNode" presStyleLbl="node1" presStyleIdx="9" presStyleCnt="29">
        <dgm:presLayoutVars>
          <dgm:bulletEnabled val="1"/>
        </dgm:presLayoutVars>
      </dgm:prSet>
      <dgm:spPr/>
    </dgm:pt>
    <dgm:pt modelId="{33A12A2A-EB75-4251-819B-8DE4AB6C061E}" type="pres">
      <dgm:prSet presAssocID="{F2B0FDD2-3DEC-4F7F-BA0F-61A15427EB26}" presName="aSpace" presStyleCnt="0"/>
      <dgm:spPr/>
    </dgm:pt>
    <dgm:pt modelId="{271F8AFA-6DAF-4CD8-8C2C-EA39218FFC16}" type="pres">
      <dgm:prSet presAssocID="{1147DAE5-BBAE-4B8F-A041-7971B8C2E3A1}" presName="compNode" presStyleCnt="0"/>
      <dgm:spPr/>
    </dgm:pt>
    <dgm:pt modelId="{FE7C5CA2-10F2-4753-98ED-E35B1A14CED8}" type="pres">
      <dgm:prSet presAssocID="{1147DAE5-BBAE-4B8F-A041-7971B8C2E3A1}" presName="aNode" presStyleLbl="bgShp" presStyleIdx="2" presStyleCnt="4"/>
      <dgm:spPr/>
    </dgm:pt>
    <dgm:pt modelId="{F9850829-22AC-4CBA-8ADA-FB0201AA54F0}" type="pres">
      <dgm:prSet presAssocID="{1147DAE5-BBAE-4B8F-A041-7971B8C2E3A1}" presName="textNode" presStyleLbl="bgShp" presStyleIdx="2" presStyleCnt="4"/>
      <dgm:spPr/>
    </dgm:pt>
    <dgm:pt modelId="{783B7BF9-AB43-4CB5-A3F9-2BBCE1E9CE65}" type="pres">
      <dgm:prSet presAssocID="{1147DAE5-BBAE-4B8F-A041-7971B8C2E3A1}" presName="compChildNode" presStyleCnt="0"/>
      <dgm:spPr/>
    </dgm:pt>
    <dgm:pt modelId="{71389722-7EF7-496D-8446-EB5C5DCA07BD}" type="pres">
      <dgm:prSet presAssocID="{1147DAE5-BBAE-4B8F-A041-7971B8C2E3A1}" presName="theInnerList" presStyleCnt="0"/>
      <dgm:spPr/>
    </dgm:pt>
    <dgm:pt modelId="{72FB3B4D-5910-4D7B-B976-D7FE34278C31}" type="pres">
      <dgm:prSet presAssocID="{A8D9E1B2-D41A-4DE0-BD99-C55B19D24DD0}" presName="childNode" presStyleLbl="node1" presStyleIdx="10" presStyleCnt="29">
        <dgm:presLayoutVars>
          <dgm:bulletEnabled val="1"/>
        </dgm:presLayoutVars>
      </dgm:prSet>
      <dgm:spPr/>
    </dgm:pt>
    <dgm:pt modelId="{F03868FB-89DF-4000-88EA-811FABE25802}" type="pres">
      <dgm:prSet presAssocID="{A8D9E1B2-D41A-4DE0-BD99-C55B19D24DD0}" presName="aSpace2" presStyleCnt="0"/>
      <dgm:spPr/>
    </dgm:pt>
    <dgm:pt modelId="{F65A4B5B-1A33-4852-A305-CC484EBE8DFC}" type="pres">
      <dgm:prSet presAssocID="{84E447AE-369D-4FCF-A860-7373E5D03098}" presName="childNode" presStyleLbl="node1" presStyleIdx="11" presStyleCnt="29">
        <dgm:presLayoutVars>
          <dgm:bulletEnabled val="1"/>
        </dgm:presLayoutVars>
      </dgm:prSet>
      <dgm:spPr/>
    </dgm:pt>
    <dgm:pt modelId="{BF94026C-056B-425A-B0F8-CF3D596AF3A6}" type="pres">
      <dgm:prSet presAssocID="{84E447AE-369D-4FCF-A860-7373E5D03098}" presName="aSpace2" presStyleCnt="0"/>
      <dgm:spPr/>
    </dgm:pt>
    <dgm:pt modelId="{2852C406-917A-4972-8D3D-0688EE426D37}" type="pres">
      <dgm:prSet presAssocID="{D5C9C743-8281-4A07-98A4-470322DCD656}" presName="childNode" presStyleLbl="node1" presStyleIdx="12" presStyleCnt="29">
        <dgm:presLayoutVars>
          <dgm:bulletEnabled val="1"/>
        </dgm:presLayoutVars>
      </dgm:prSet>
      <dgm:spPr/>
    </dgm:pt>
    <dgm:pt modelId="{F1AA400E-2A90-4970-8767-9F100AC79B78}" type="pres">
      <dgm:prSet presAssocID="{D5C9C743-8281-4A07-98A4-470322DCD656}" presName="aSpace2" presStyleCnt="0"/>
      <dgm:spPr/>
    </dgm:pt>
    <dgm:pt modelId="{FEB0930B-C2DA-4DAA-8A50-C2725D5FDB46}" type="pres">
      <dgm:prSet presAssocID="{9FB9A8DE-0EE7-482A-B3B3-58E22B9E60E3}" presName="childNode" presStyleLbl="node1" presStyleIdx="13" presStyleCnt="29">
        <dgm:presLayoutVars>
          <dgm:bulletEnabled val="1"/>
        </dgm:presLayoutVars>
      </dgm:prSet>
      <dgm:spPr/>
    </dgm:pt>
    <dgm:pt modelId="{783FB9C2-6327-4237-A3BA-8722D57D0C83}" type="pres">
      <dgm:prSet presAssocID="{9FB9A8DE-0EE7-482A-B3B3-58E22B9E60E3}" presName="aSpace2" presStyleCnt="0"/>
      <dgm:spPr/>
    </dgm:pt>
    <dgm:pt modelId="{AD14E80C-7873-428A-8720-68F046F158BD}" type="pres">
      <dgm:prSet presAssocID="{312D18CF-3402-4771-B112-A012258A7BBD}" presName="childNode" presStyleLbl="node1" presStyleIdx="14" presStyleCnt="29">
        <dgm:presLayoutVars>
          <dgm:bulletEnabled val="1"/>
        </dgm:presLayoutVars>
      </dgm:prSet>
      <dgm:spPr/>
    </dgm:pt>
    <dgm:pt modelId="{CBCCC28D-888A-4992-B60C-7B1A47464778}" type="pres">
      <dgm:prSet presAssocID="{312D18CF-3402-4771-B112-A012258A7BBD}" presName="aSpace2" presStyleCnt="0"/>
      <dgm:spPr/>
    </dgm:pt>
    <dgm:pt modelId="{4242C7B1-92A2-479B-BE67-6D3BCBBE0E3E}" type="pres">
      <dgm:prSet presAssocID="{A75B5837-A3B7-4016-BDA5-13A6FA3E29BD}" presName="childNode" presStyleLbl="node1" presStyleIdx="15" presStyleCnt="29">
        <dgm:presLayoutVars>
          <dgm:bulletEnabled val="1"/>
        </dgm:presLayoutVars>
      </dgm:prSet>
      <dgm:spPr/>
    </dgm:pt>
    <dgm:pt modelId="{9AAD811C-CA87-4968-A1EC-DA2BB55B64DE}" type="pres">
      <dgm:prSet presAssocID="{1147DAE5-BBAE-4B8F-A041-7971B8C2E3A1}" presName="aSpace" presStyleCnt="0"/>
      <dgm:spPr/>
    </dgm:pt>
    <dgm:pt modelId="{4DE0EC1B-302C-4BEC-B242-E1BE5B43E429}" type="pres">
      <dgm:prSet presAssocID="{FCB245D1-CCFD-44A6-85AD-92E909DC02E6}" presName="compNode" presStyleCnt="0"/>
      <dgm:spPr/>
    </dgm:pt>
    <dgm:pt modelId="{D9C0DA25-5F72-45D2-9122-B75BA38A8690}" type="pres">
      <dgm:prSet presAssocID="{FCB245D1-CCFD-44A6-85AD-92E909DC02E6}" presName="aNode" presStyleLbl="bgShp" presStyleIdx="3" presStyleCnt="4"/>
      <dgm:spPr/>
    </dgm:pt>
    <dgm:pt modelId="{A81AF011-65C2-4042-9CF7-1E95E00E8DD4}" type="pres">
      <dgm:prSet presAssocID="{FCB245D1-CCFD-44A6-85AD-92E909DC02E6}" presName="textNode" presStyleLbl="bgShp" presStyleIdx="3" presStyleCnt="4"/>
      <dgm:spPr/>
    </dgm:pt>
    <dgm:pt modelId="{3B0E48D7-1D8A-4895-AEA7-0669045F8110}" type="pres">
      <dgm:prSet presAssocID="{FCB245D1-CCFD-44A6-85AD-92E909DC02E6}" presName="compChildNode" presStyleCnt="0"/>
      <dgm:spPr/>
    </dgm:pt>
    <dgm:pt modelId="{19DA653C-E74E-4B78-8BA6-6601F17001FC}" type="pres">
      <dgm:prSet presAssocID="{FCB245D1-CCFD-44A6-85AD-92E909DC02E6}" presName="theInnerList" presStyleCnt="0"/>
      <dgm:spPr/>
    </dgm:pt>
    <dgm:pt modelId="{47C8BC9E-E882-422E-8F63-D6FED55E012A}" type="pres">
      <dgm:prSet presAssocID="{194BAEAE-8FCA-47AB-91D5-DB625FC220A7}" presName="childNode" presStyleLbl="node1" presStyleIdx="16" presStyleCnt="29">
        <dgm:presLayoutVars>
          <dgm:bulletEnabled val="1"/>
        </dgm:presLayoutVars>
      </dgm:prSet>
      <dgm:spPr/>
    </dgm:pt>
    <dgm:pt modelId="{990CB6D6-93A1-404A-8810-62C98AC30388}" type="pres">
      <dgm:prSet presAssocID="{194BAEAE-8FCA-47AB-91D5-DB625FC220A7}" presName="aSpace2" presStyleCnt="0"/>
      <dgm:spPr/>
    </dgm:pt>
    <dgm:pt modelId="{3C054414-B6A1-42AA-9E2D-071DE7BFF740}" type="pres">
      <dgm:prSet presAssocID="{2EE743CA-47FB-40D0-BDA3-1C281BF495CE}" presName="childNode" presStyleLbl="node1" presStyleIdx="17" presStyleCnt="29">
        <dgm:presLayoutVars>
          <dgm:bulletEnabled val="1"/>
        </dgm:presLayoutVars>
      </dgm:prSet>
      <dgm:spPr/>
    </dgm:pt>
    <dgm:pt modelId="{B6C8DA4B-6A14-4687-B8A7-B3B58846DC57}" type="pres">
      <dgm:prSet presAssocID="{2EE743CA-47FB-40D0-BDA3-1C281BF495CE}" presName="aSpace2" presStyleCnt="0"/>
      <dgm:spPr/>
    </dgm:pt>
    <dgm:pt modelId="{AFCD801C-42DF-44CC-BE44-DA5811FA97D5}" type="pres">
      <dgm:prSet presAssocID="{DA793D53-E57C-414F-970E-0DDCB0A50C99}" presName="childNode" presStyleLbl="node1" presStyleIdx="18" presStyleCnt="29">
        <dgm:presLayoutVars>
          <dgm:bulletEnabled val="1"/>
        </dgm:presLayoutVars>
      </dgm:prSet>
      <dgm:spPr/>
    </dgm:pt>
    <dgm:pt modelId="{27F28243-2405-470A-84AA-7DF036BAE4DA}" type="pres">
      <dgm:prSet presAssocID="{DA793D53-E57C-414F-970E-0DDCB0A50C99}" presName="aSpace2" presStyleCnt="0"/>
      <dgm:spPr/>
    </dgm:pt>
    <dgm:pt modelId="{84874BC1-7691-48DD-895F-0F1DFA7EBC75}" type="pres">
      <dgm:prSet presAssocID="{47DF1177-04D2-4E74-8B1D-E6AD2DDF9F99}" presName="childNode" presStyleLbl="node1" presStyleIdx="19" presStyleCnt="29">
        <dgm:presLayoutVars>
          <dgm:bulletEnabled val="1"/>
        </dgm:presLayoutVars>
      </dgm:prSet>
      <dgm:spPr/>
    </dgm:pt>
    <dgm:pt modelId="{099AE746-E9C1-42DA-87C4-381C0E94F53E}" type="pres">
      <dgm:prSet presAssocID="{47DF1177-04D2-4E74-8B1D-E6AD2DDF9F99}" presName="aSpace2" presStyleCnt="0"/>
      <dgm:spPr/>
    </dgm:pt>
    <dgm:pt modelId="{63397B0E-E4A1-4D9A-AE19-DBD22F2C7B5D}" type="pres">
      <dgm:prSet presAssocID="{CD77340B-1748-4A91-9271-A910D63732E6}" presName="childNode" presStyleLbl="node1" presStyleIdx="20" presStyleCnt="29">
        <dgm:presLayoutVars>
          <dgm:bulletEnabled val="1"/>
        </dgm:presLayoutVars>
      </dgm:prSet>
      <dgm:spPr/>
    </dgm:pt>
    <dgm:pt modelId="{8676E0F6-F09B-4AB1-941F-ACDD0F94765F}" type="pres">
      <dgm:prSet presAssocID="{CD77340B-1748-4A91-9271-A910D63732E6}" presName="aSpace2" presStyleCnt="0"/>
      <dgm:spPr/>
    </dgm:pt>
    <dgm:pt modelId="{A8456A74-9291-46ED-96D9-81D3F5C1D8B6}" type="pres">
      <dgm:prSet presAssocID="{64041A04-C242-450D-94B9-B227C4485022}" presName="childNode" presStyleLbl="node1" presStyleIdx="21" presStyleCnt="29">
        <dgm:presLayoutVars>
          <dgm:bulletEnabled val="1"/>
        </dgm:presLayoutVars>
      </dgm:prSet>
      <dgm:spPr/>
    </dgm:pt>
    <dgm:pt modelId="{F06E7366-C266-40C8-9D1B-3E6FE0552A77}" type="pres">
      <dgm:prSet presAssocID="{64041A04-C242-450D-94B9-B227C4485022}" presName="aSpace2" presStyleCnt="0"/>
      <dgm:spPr/>
    </dgm:pt>
    <dgm:pt modelId="{A181BFAF-BAD1-4249-8B4D-40CD015B7F9F}" type="pres">
      <dgm:prSet presAssocID="{408FFCB5-0CC4-4132-A329-4AB90B1486C6}" presName="childNode" presStyleLbl="node1" presStyleIdx="22" presStyleCnt="29">
        <dgm:presLayoutVars>
          <dgm:bulletEnabled val="1"/>
        </dgm:presLayoutVars>
      </dgm:prSet>
      <dgm:spPr/>
    </dgm:pt>
    <dgm:pt modelId="{5FAB2404-A28F-4A96-BA7A-5DBF8955C75F}" type="pres">
      <dgm:prSet presAssocID="{408FFCB5-0CC4-4132-A329-4AB90B1486C6}" presName="aSpace2" presStyleCnt="0"/>
      <dgm:spPr/>
    </dgm:pt>
    <dgm:pt modelId="{82BA1FF1-639D-4F8E-9CD6-85A8EE254698}" type="pres">
      <dgm:prSet presAssocID="{7B58F4E9-3790-4049-A69F-B1383382C173}" presName="childNode" presStyleLbl="node1" presStyleIdx="23" presStyleCnt="29">
        <dgm:presLayoutVars>
          <dgm:bulletEnabled val="1"/>
        </dgm:presLayoutVars>
      </dgm:prSet>
      <dgm:spPr/>
    </dgm:pt>
    <dgm:pt modelId="{41CF2E5A-532D-4C6A-9999-EA22B60CD39E}" type="pres">
      <dgm:prSet presAssocID="{7B58F4E9-3790-4049-A69F-B1383382C173}" presName="aSpace2" presStyleCnt="0"/>
      <dgm:spPr/>
    </dgm:pt>
    <dgm:pt modelId="{664B5D45-7FD7-46C5-9A52-FDCC8FA58C21}" type="pres">
      <dgm:prSet presAssocID="{E4B1D449-FDD4-407A-8F8C-DFCF1775D915}" presName="childNode" presStyleLbl="node1" presStyleIdx="24" presStyleCnt="29">
        <dgm:presLayoutVars>
          <dgm:bulletEnabled val="1"/>
        </dgm:presLayoutVars>
      </dgm:prSet>
      <dgm:spPr/>
    </dgm:pt>
    <dgm:pt modelId="{D5D6E7BC-E83B-4314-91A4-776160FAE552}" type="pres">
      <dgm:prSet presAssocID="{E4B1D449-FDD4-407A-8F8C-DFCF1775D915}" presName="aSpace2" presStyleCnt="0"/>
      <dgm:spPr/>
    </dgm:pt>
    <dgm:pt modelId="{E5955251-B0B8-40A7-90D6-2668AA7F1442}" type="pres">
      <dgm:prSet presAssocID="{E26434AB-BB81-4493-BDDD-8B1778308BD4}" presName="childNode" presStyleLbl="node1" presStyleIdx="25" presStyleCnt="29">
        <dgm:presLayoutVars>
          <dgm:bulletEnabled val="1"/>
        </dgm:presLayoutVars>
      </dgm:prSet>
      <dgm:spPr/>
    </dgm:pt>
    <dgm:pt modelId="{08A3F064-46F2-403E-8A87-95D28B74FF3D}" type="pres">
      <dgm:prSet presAssocID="{E26434AB-BB81-4493-BDDD-8B1778308BD4}" presName="aSpace2" presStyleCnt="0"/>
      <dgm:spPr/>
    </dgm:pt>
    <dgm:pt modelId="{A10F9D8C-C584-4500-8BE5-C0CC5039E0D6}" type="pres">
      <dgm:prSet presAssocID="{08F1DFD4-BE15-4B71-A7E9-ADB64C2B7A1F}" presName="childNode" presStyleLbl="node1" presStyleIdx="26" presStyleCnt="29">
        <dgm:presLayoutVars>
          <dgm:bulletEnabled val="1"/>
        </dgm:presLayoutVars>
      </dgm:prSet>
      <dgm:spPr/>
    </dgm:pt>
    <dgm:pt modelId="{99CFF597-7E97-48BC-9B97-3CD1C2374319}" type="pres">
      <dgm:prSet presAssocID="{08F1DFD4-BE15-4B71-A7E9-ADB64C2B7A1F}" presName="aSpace2" presStyleCnt="0"/>
      <dgm:spPr/>
    </dgm:pt>
    <dgm:pt modelId="{C599D93A-F52B-48F5-90F4-4ED79D146F7C}" type="pres">
      <dgm:prSet presAssocID="{05574BF3-C78B-40C1-9E30-7F12C24D7554}" presName="childNode" presStyleLbl="node1" presStyleIdx="27" presStyleCnt="29">
        <dgm:presLayoutVars>
          <dgm:bulletEnabled val="1"/>
        </dgm:presLayoutVars>
      </dgm:prSet>
      <dgm:spPr/>
    </dgm:pt>
    <dgm:pt modelId="{D67B040A-6663-40B6-9FEB-ACB98D241333}" type="pres">
      <dgm:prSet presAssocID="{05574BF3-C78B-40C1-9E30-7F12C24D7554}" presName="aSpace2" presStyleCnt="0"/>
      <dgm:spPr/>
    </dgm:pt>
    <dgm:pt modelId="{E4020131-762B-4D72-8CC7-0B58F396A4CF}" type="pres">
      <dgm:prSet presAssocID="{A8D0CBA6-D759-46F1-98BE-DAE89495BEF1}" presName="childNode" presStyleLbl="node1" presStyleIdx="28" presStyleCnt="29">
        <dgm:presLayoutVars>
          <dgm:bulletEnabled val="1"/>
        </dgm:presLayoutVars>
      </dgm:prSet>
      <dgm:spPr/>
    </dgm:pt>
  </dgm:ptLst>
  <dgm:cxnLst>
    <dgm:cxn modelId="{92D69E04-6E78-4F27-B2A5-EFCC725EFFDC}" srcId="{FCB245D1-CCFD-44A6-85AD-92E909DC02E6}" destId="{05574BF3-C78B-40C1-9E30-7F12C24D7554}" srcOrd="11" destOrd="0" parTransId="{E9C3857F-BE7E-4FC1-B6C7-C78281D09E6B}" sibTransId="{632E2BDF-A24F-4064-9E4B-C54860559BCA}"/>
    <dgm:cxn modelId="{5777F814-B023-4E5A-8BDA-6B83FDD5E7BA}" srcId="{FCB245D1-CCFD-44A6-85AD-92E909DC02E6}" destId="{194BAEAE-8FCA-47AB-91D5-DB625FC220A7}" srcOrd="0" destOrd="0" parTransId="{237DEC63-AAD4-4A17-8C30-5F73ACDCFB73}" sibTransId="{49E8ABDD-EA49-47A9-9B73-E60FD355A042}"/>
    <dgm:cxn modelId="{0DDF301B-A31C-4284-ACFF-58FACEDFD50C}" srcId="{1147DAE5-BBAE-4B8F-A041-7971B8C2E3A1}" destId="{A8D9E1B2-D41A-4DE0-BD99-C55B19D24DD0}" srcOrd="0" destOrd="0" parTransId="{DB61B254-4AC0-4463-ACE5-EA66E9C34427}" sibTransId="{2893C1DF-7077-4638-8C64-BD92E156AE58}"/>
    <dgm:cxn modelId="{A97E561B-2BE3-4A91-BFA4-473770C17497}" type="presOf" srcId="{47DF1177-04D2-4E74-8B1D-E6AD2DDF9F99}" destId="{84874BC1-7691-48DD-895F-0F1DFA7EBC75}" srcOrd="0" destOrd="0" presId="urn:microsoft.com/office/officeart/2005/8/layout/lProcess2"/>
    <dgm:cxn modelId="{CDDA7E1E-8D15-4632-B3D0-23B2BB0EB7E7}" type="presOf" srcId="{DB3C1FBE-0FE6-4804-9A6B-F2C18880C270}" destId="{F1052C66-1F19-4598-97D1-6BBD4D45CEB5}" srcOrd="0" destOrd="0" presId="urn:microsoft.com/office/officeart/2005/8/layout/lProcess2"/>
    <dgm:cxn modelId="{7FD9461F-CB34-41D5-8658-874244172A57}" srcId="{C043BCC4-A6BE-40D9-85EE-55ED20B925F2}" destId="{F2B0FDD2-3DEC-4F7F-BA0F-61A15427EB26}" srcOrd="1" destOrd="0" parTransId="{51B35D03-393F-4651-ADAC-0049261C1FAD}" sibTransId="{1940A746-C9FF-4C33-B388-DE6293EA1B9B}"/>
    <dgm:cxn modelId="{45E8CA22-68A8-4DA6-BDF8-0AD179309421}" type="presOf" srcId="{84E447AE-369D-4FCF-A860-7373E5D03098}" destId="{F65A4B5B-1A33-4852-A305-CC484EBE8DFC}" srcOrd="0" destOrd="0" presId="urn:microsoft.com/office/officeart/2005/8/layout/lProcess2"/>
    <dgm:cxn modelId="{BA0A162A-A74D-4FB7-AB7E-253216683211}" srcId="{F2B0FDD2-3DEC-4F7F-BA0F-61A15427EB26}" destId="{8A1AC563-D046-4252-8172-5B424159CAA2}" srcOrd="8" destOrd="0" parTransId="{EEF75053-45D8-4122-A5DE-32FAF5FA5CB3}" sibTransId="{4A0940D8-E1AF-4E27-9F91-2B85D32F6C62}"/>
    <dgm:cxn modelId="{C981862A-5FC9-42CF-8054-D292A8F355B8}" srcId="{F2B0FDD2-3DEC-4F7F-BA0F-61A15427EB26}" destId="{16EE3A71-679B-4030-8AEA-F7D82BF9A177}" srcOrd="5" destOrd="0" parTransId="{0A0EAF26-0583-4718-A22E-A02EB7B8ECC3}" sibTransId="{578F42A8-C802-4983-B42C-BCCA9F834074}"/>
    <dgm:cxn modelId="{7566A436-AE6D-405B-8FC1-E5D422AC72DF}" type="presOf" srcId="{194BAEAE-8FCA-47AB-91D5-DB625FC220A7}" destId="{47C8BC9E-E882-422E-8F63-D6FED55E012A}" srcOrd="0" destOrd="0" presId="urn:microsoft.com/office/officeart/2005/8/layout/lProcess2"/>
    <dgm:cxn modelId="{CA01163B-5859-4312-A6D2-7FD863E5A328}" type="presOf" srcId="{312D18CF-3402-4771-B112-A012258A7BBD}" destId="{AD14E80C-7873-428A-8720-68F046F158BD}" srcOrd="0" destOrd="0" presId="urn:microsoft.com/office/officeart/2005/8/layout/lProcess2"/>
    <dgm:cxn modelId="{83B08940-7634-44FB-A875-01FC39720E02}" type="presOf" srcId="{8A1AC563-D046-4252-8172-5B424159CAA2}" destId="{0492D83F-E0D1-460D-B6FA-6A91E1F01988}" srcOrd="0" destOrd="0" presId="urn:microsoft.com/office/officeart/2005/8/layout/lProcess2"/>
    <dgm:cxn modelId="{CB6C2D5D-C4D0-452B-A13C-855497D9C6B3}" srcId="{F2B0FDD2-3DEC-4F7F-BA0F-61A15427EB26}" destId="{13A521DE-E37A-41D8-AD29-EF5D7664B58F}" srcOrd="0" destOrd="0" parTransId="{F0347416-D3F7-40A3-AEDF-FAB5BE190880}" sibTransId="{6361AAF1-57AF-43D2-A646-8DB01A16E66F}"/>
    <dgm:cxn modelId="{BF8B075E-79A2-4AD0-9EEE-363DDD37B3A1}" type="presOf" srcId="{2EE743CA-47FB-40D0-BDA3-1C281BF495CE}" destId="{3C054414-B6A1-42AA-9E2D-071DE7BFF740}" srcOrd="0" destOrd="0" presId="urn:microsoft.com/office/officeart/2005/8/layout/lProcess2"/>
    <dgm:cxn modelId="{41D60F60-5349-4879-9F9C-8FB394B8B9B1}" type="presOf" srcId="{CD77340B-1748-4A91-9271-A910D63732E6}" destId="{63397B0E-E4A1-4D9A-AE19-DBD22F2C7B5D}" srcOrd="0" destOrd="0" presId="urn:microsoft.com/office/officeart/2005/8/layout/lProcess2"/>
    <dgm:cxn modelId="{E15EE660-B9DD-4C96-A3A1-89732A9B7BD3}" srcId="{C043BCC4-A6BE-40D9-85EE-55ED20B925F2}" destId="{567020C0-5F3D-4F09-9846-78EE193B2E15}" srcOrd="0" destOrd="0" parTransId="{05E308E1-109C-4A52-8D30-54217F27673A}" sibTransId="{3E2F1E34-B96B-43B5-9705-409CC31A3749}"/>
    <dgm:cxn modelId="{6EF9A744-3459-4F0A-837C-53B0DB262C1C}" srcId="{1147DAE5-BBAE-4B8F-A041-7971B8C2E3A1}" destId="{9FB9A8DE-0EE7-482A-B3B3-58E22B9E60E3}" srcOrd="3" destOrd="0" parTransId="{1C65C597-DF6C-410A-93EB-477A37EE75A7}" sibTransId="{914A1D71-DC02-4D65-9760-35EF1AD00C7A}"/>
    <dgm:cxn modelId="{A92B8267-7850-4836-AD7D-5C5B5261B149}" type="presOf" srcId="{FCB245D1-CCFD-44A6-85AD-92E909DC02E6}" destId="{D9C0DA25-5F72-45D2-9122-B75BA38A8690}" srcOrd="0" destOrd="0" presId="urn:microsoft.com/office/officeart/2005/8/layout/lProcess2"/>
    <dgm:cxn modelId="{2CEFB867-0434-49C9-9F81-FC720DB47A1D}" srcId="{FCB245D1-CCFD-44A6-85AD-92E909DC02E6}" destId="{E4B1D449-FDD4-407A-8F8C-DFCF1775D915}" srcOrd="8" destOrd="0" parTransId="{34C82FD2-013F-4A8F-B3EA-9AA7A12FFDAA}" sibTransId="{355C1741-4E2E-4384-A09F-992CCB6AAD85}"/>
    <dgm:cxn modelId="{AB301E48-AA11-47E9-84D3-F0E561649D2F}" type="presOf" srcId="{D5C9C743-8281-4A07-98A4-470322DCD656}" destId="{2852C406-917A-4972-8D3D-0688EE426D37}" srcOrd="0" destOrd="0" presId="urn:microsoft.com/office/officeart/2005/8/layout/lProcess2"/>
    <dgm:cxn modelId="{6F96A169-4698-4AD3-B32B-E5EC0DCAAD67}" srcId="{567020C0-5F3D-4F09-9846-78EE193B2E15}" destId="{1608CA90-29E3-4041-B9B2-705916DC2E30}" srcOrd="0" destOrd="0" parTransId="{F1D53371-D139-44CD-89B3-B8DB5DD6BE3A}" sibTransId="{D3B45B06-28D0-47AA-B82A-E405A4710019}"/>
    <dgm:cxn modelId="{8508C86A-9873-4BA0-8875-8D0BABD8A16C}" type="presOf" srcId="{13A521DE-E37A-41D8-AD29-EF5D7664B58F}" destId="{8A90B3A2-1C54-46DB-A833-7D7354F036B0}" srcOrd="0" destOrd="0" presId="urn:microsoft.com/office/officeart/2005/8/layout/lProcess2"/>
    <dgm:cxn modelId="{AEAEEA6A-3AAC-402E-96A3-55465D86725E}" type="presOf" srcId="{5DBE1293-FCD4-4DA4-861D-4A7DE02174DE}" destId="{7A10E2DE-8344-4AB4-981E-38F272299782}" srcOrd="0" destOrd="0" presId="urn:microsoft.com/office/officeart/2005/8/layout/lProcess2"/>
    <dgm:cxn modelId="{61EF424B-0CE5-407A-9A72-79592590D16A}" srcId="{1147DAE5-BBAE-4B8F-A041-7971B8C2E3A1}" destId="{A75B5837-A3B7-4016-BDA5-13A6FA3E29BD}" srcOrd="5" destOrd="0" parTransId="{BE8D5918-42F2-45B7-8F52-E187825A214E}" sibTransId="{312A2D91-35B8-476D-8612-9BF10A122327}"/>
    <dgm:cxn modelId="{09BE7F4B-F5B1-47D5-A676-9E88DC68DF91}" srcId="{1147DAE5-BBAE-4B8F-A041-7971B8C2E3A1}" destId="{D5C9C743-8281-4A07-98A4-470322DCD656}" srcOrd="2" destOrd="0" parTransId="{26F9015B-E026-4A25-8659-E30739D3FAE7}" sibTransId="{4B8EA35D-22E2-473D-96F7-4CAE0CCED4B0}"/>
    <dgm:cxn modelId="{FE90AE4D-B517-4C1E-83FA-1A0A98393016}" srcId="{F2B0FDD2-3DEC-4F7F-BA0F-61A15427EB26}" destId="{6EB9041E-B306-4DA1-8150-27D4E2D07F16}" srcOrd="3" destOrd="0" parTransId="{4B284119-5647-4A48-B894-119CA84F56B0}" sibTransId="{0174268A-EC49-443D-B14C-181E8A1B006F}"/>
    <dgm:cxn modelId="{E937086E-D12D-4E8B-BB67-71F00AFEA210}" srcId="{FCB245D1-CCFD-44A6-85AD-92E909DC02E6}" destId="{A8D0CBA6-D759-46F1-98BE-DAE89495BEF1}" srcOrd="12" destOrd="0" parTransId="{57E61DA5-6EFF-4010-B67C-B4D10642C238}" sibTransId="{33235922-3EF4-43E4-95C8-8C41CF0791F6}"/>
    <dgm:cxn modelId="{592CB64F-5FC4-4238-88B3-E7F726DF591F}" type="presOf" srcId="{7B58F4E9-3790-4049-A69F-B1383382C173}" destId="{82BA1FF1-639D-4F8E-9CD6-85A8EE254698}" srcOrd="0" destOrd="0" presId="urn:microsoft.com/office/officeart/2005/8/layout/lProcess2"/>
    <dgm:cxn modelId="{49D81371-0C25-4EFF-9B8C-740651868B38}" type="presOf" srcId="{1147DAE5-BBAE-4B8F-A041-7971B8C2E3A1}" destId="{F9850829-22AC-4CBA-8ADA-FB0201AA54F0}" srcOrd="1" destOrd="0" presId="urn:microsoft.com/office/officeart/2005/8/layout/lProcess2"/>
    <dgm:cxn modelId="{5808A354-0DCE-478C-BA41-6F879D2118CF}" type="presOf" srcId="{567020C0-5F3D-4F09-9846-78EE193B2E15}" destId="{976D0901-6875-4A7B-AC7C-F27DE941BCBF}" srcOrd="0" destOrd="0" presId="urn:microsoft.com/office/officeart/2005/8/layout/lProcess2"/>
    <dgm:cxn modelId="{F9AE2A75-69B0-40F6-B2BD-95EFB6CE9DA5}" type="presOf" srcId="{64041A04-C242-450D-94B9-B227C4485022}" destId="{A8456A74-9291-46ED-96D9-81D3F5C1D8B6}" srcOrd="0" destOrd="0" presId="urn:microsoft.com/office/officeart/2005/8/layout/lProcess2"/>
    <dgm:cxn modelId="{491FFB58-866D-48EF-8F74-241A18C27766}" srcId="{F2B0FDD2-3DEC-4F7F-BA0F-61A15427EB26}" destId="{D8BAD84D-81D4-4B2B-A852-BF635C19E021}" srcOrd="7" destOrd="0" parTransId="{76204359-C432-4507-BF72-9B4115836A0E}" sibTransId="{0A0B33E7-30A4-4987-ABE9-9F4F5FC4CB20}"/>
    <dgm:cxn modelId="{42961159-AE4E-453D-966A-CD003A9E1411}" srcId="{FCB245D1-CCFD-44A6-85AD-92E909DC02E6}" destId="{7B58F4E9-3790-4049-A69F-B1383382C173}" srcOrd="7" destOrd="0" parTransId="{9BDC6888-C0F3-4216-AF52-9D314EBED65F}" sibTransId="{31F3676C-7008-4D32-AEBB-426FC00EAEB9}"/>
    <dgm:cxn modelId="{AF437279-6885-45EC-AE75-0B14854E7750}" type="presOf" srcId="{16EE3A71-679B-4030-8AEA-F7D82BF9A177}" destId="{AB014CAA-E0B4-42A4-9C63-B5D202E67E16}" srcOrd="0" destOrd="0" presId="urn:microsoft.com/office/officeart/2005/8/layout/lProcess2"/>
    <dgm:cxn modelId="{11DD7759-4E90-4D93-88AA-B064DA839D11}" type="presOf" srcId="{6EB9041E-B306-4DA1-8150-27D4E2D07F16}" destId="{0336E489-FDBA-48BD-B78E-FCCCC9568A14}" srcOrd="0" destOrd="0" presId="urn:microsoft.com/office/officeart/2005/8/layout/lProcess2"/>
    <dgm:cxn modelId="{5D4D7D7B-3B5C-4CB5-828E-356681CFB27A}" type="presOf" srcId="{A8D0CBA6-D759-46F1-98BE-DAE89495BEF1}" destId="{E4020131-762B-4D72-8CC7-0B58F396A4CF}" srcOrd="0" destOrd="0" presId="urn:microsoft.com/office/officeart/2005/8/layout/lProcess2"/>
    <dgm:cxn modelId="{67E52781-6F24-442E-91E9-F0849BEDEA92}" srcId="{FCB245D1-CCFD-44A6-85AD-92E909DC02E6}" destId="{08F1DFD4-BE15-4B71-A7E9-ADB64C2B7A1F}" srcOrd="10" destOrd="0" parTransId="{26C387E2-E9E6-4418-8488-BD8856E8736B}" sibTransId="{1BD988C6-A139-4CDE-ABC1-1DE5FDA68CD7}"/>
    <dgm:cxn modelId="{A3951883-35D4-4824-A6D7-1D115D97E0A2}" type="presOf" srcId="{FCB245D1-CCFD-44A6-85AD-92E909DC02E6}" destId="{A81AF011-65C2-4042-9CF7-1E95E00E8DD4}" srcOrd="1" destOrd="0" presId="urn:microsoft.com/office/officeart/2005/8/layout/lProcess2"/>
    <dgm:cxn modelId="{EDA9478A-5CA6-4948-92CC-D20C91909AC9}" type="presOf" srcId="{C3DFC386-02C8-41C1-9D20-44E5FB4A05FD}" destId="{D2FCF9CC-B3A8-4C9C-B4D3-305BABC89050}" srcOrd="0" destOrd="0" presId="urn:microsoft.com/office/officeart/2005/8/layout/lProcess2"/>
    <dgm:cxn modelId="{CF79AA8B-0E6E-42F1-8D98-E3F16DB5B700}" srcId="{C043BCC4-A6BE-40D9-85EE-55ED20B925F2}" destId="{1147DAE5-BBAE-4B8F-A041-7971B8C2E3A1}" srcOrd="2" destOrd="0" parTransId="{3A6E5CB7-6C66-41BF-B940-CF11A75E1479}" sibTransId="{28605335-957D-44F7-BDDD-416E078F055A}"/>
    <dgm:cxn modelId="{3F5CE78B-D35F-4DA8-94ED-A3E8D088BB7E}" type="presOf" srcId="{05574BF3-C78B-40C1-9E30-7F12C24D7554}" destId="{C599D93A-F52B-48F5-90F4-4ED79D146F7C}" srcOrd="0" destOrd="0" presId="urn:microsoft.com/office/officeart/2005/8/layout/lProcess2"/>
    <dgm:cxn modelId="{3339208C-D182-499A-81C5-70A0258C66FD}" type="presOf" srcId="{F2B0FDD2-3DEC-4F7F-BA0F-61A15427EB26}" destId="{A0833F0E-9D0D-4C2C-AB6C-1168500F84C8}" srcOrd="0" destOrd="0" presId="urn:microsoft.com/office/officeart/2005/8/layout/lProcess2"/>
    <dgm:cxn modelId="{7A367195-7573-49A7-A8C4-1D5EFA3E1B00}" type="presOf" srcId="{408FFCB5-0CC4-4132-A329-4AB90B1486C6}" destId="{A181BFAF-BAD1-4249-8B4D-40CD015B7F9F}" srcOrd="0" destOrd="0" presId="urn:microsoft.com/office/officeart/2005/8/layout/lProcess2"/>
    <dgm:cxn modelId="{07787A96-FE26-49C2-BFD4-61C83FE282EE}" type="presOf" srcId="{567020C0-5F3D-4F09-9846-78EE193B2E15}" destId="{67EB84EF-1116-4E8D-B7D8-8094BC0E3935}" srcOrd="1" destOrd="0" presId="urn:microsoft.com/office/officeart/2005/8/layout/lProcess2"/>
    <dgm:cxn modelId="{4FAA0497-81D7-4175-8CAB-A3E1FBF6D5A3}" type="presOf" srcId="{E4B1D449-FDD4-407A-8F8C-DFCF1775D915}" destId="{664B5D45-7FD7-46C5-9A52-FDCC8FA58C21}" srcOrd="0" destOrd="0" presId="urn:microsoft.com/office/officeart/2005/8/layout/lProcess2"/>
    <dgm:cxn modelId="{A48D1F98-37A1-425D-B5B6-D2DF38EEDD10}" type="presOf" srcId="{1608CA90-29E3-4041-B9B2-705916DC2E30}" destId="{9AF8B1F8-597F-414E-8C76-214C7509CED6}" srcOrd="0" destOrd="0" presId="urn:microsoft.com/office/officeart/2005/8/layout/lProcess2"/>
    <dgm:cxn modelId="{F79F7B9E-81A1-4992-9E79-A13230E9C521}" type="presOf" srcId="{D8BAD84D-81D4-4B2B-A852-BF635C19E021}" destId="{92773596-80D1-41EE-A5CF-511E542CAF9D}" srcOrd="0" destOrd="0" presId="urn:microsoft.com/office/officeart/2005/8/layout/lProcess2"/>
    <dgm:cxn modelId="{AA43F99F-6174-4A82-AC4D-1121170F521C}" srcId="{F2B0FDD2-3DEC-4F7F-BA0F-61A15427EB26}" destId="{5DBE1293-FCD4-4DA4-861D-4A7DE02174DE}" srcOrd="1" destOrd="0" parTransId="{374645BE-B162-4CAC-B2FD-B7124B13D440}" sibTransId="{84D7A858-4BBE-41A5-B21F-36A620E09969}"/>
    <dgm:cxn modelId="{4A6978A0-6DFD-42AC-9852-94B965B2B5ED}" type="presOf" srcId="{9FB9A8DE-0EE7-482A-B3B3-58E22B9E60E3}" destId="{FEB0930B-C2DA-4DAA-8A50-C2725D5FDB46}" srcOrd="0" destOrd="0" presId="urn:microsoft.com/office/officeart/2005/8/layout/lProcess2"/>
    <dgm:cxn modelId="{FB4F77AA-6EEF-40A7-BA0A-9FA2F8416A72}" type="presOf" srcId="{1147DAE5-BBAE-4B8F-A041-7971B8C2E3A1}" destId="{FE7C5CA2-10F2-4753-98ED-E35B1A14CED8}" srcOrd="0" destOrd="0" presId="urn:microsoft.com/office/officeart/2005/8/layout/lProcess2"/>
    <dgm:cxn modelId="{C0F79CAC-C079-4E8E-9F95-BACB2E1A3D96}" type="presOf" srcId="{E26434AB-BB81-4493-BDDD-8B1778308BD4}" destId="{E5955251-B0B8-40A7-90D6-2668AA7F1442}" srcOrd="0" destOrd="0" presId="urn:microsoft.com/office/officeart/2005/8/layout/lProcess2"/>
    <dgm:cxn modelId="{FA633AAD-70C0-43D2-BFC6-B861B376D1C2}" type="presOf" srcId="{A8D9E1B2-D41A-4DE0-BD99-C55B19D24DD0}" destId="{72FB3B4D-5910-4D7B-B976-D7FE34278C31}" srcOrd="0" destOrd="0" presId="urn:microsoft.com/office/officeart/2005/8/layout/lProcess2"/>
    <dgm:cxn modelId="{8576DFAD-93E0-47BE-B510-997E3233C2FC}" srcId="{FCB245D1-CCFD-44A6-85AD-92E909DC02E6}" destId="{408FFCB5-0CC4-4132-A329-4AB90B1486C6}" srcOrd="6" destOrd="0" parTransId="{5023EB4F-9246-4800-816D-F9F66D028DAF}" sibTransId="{69ECB9F5-CD78-45D5-9B15-CC708C68048E}"/>
    <dgm:cxn modelId="{BD93F4B1-0B92-43F1-A7AA-5FA8204A8AC4}" srcId="{F2B0FDD2-3DEC-4F7F-BA0F-61A15427EB26}" destId="{6E9BC539-9B10-4FA0-A358-0C33536D31BA}" srcOrd="6" destOrd="0" parTransId="{C425FE53-F7A1-4E97-829B-0603EE1BEE52}" sibTransId="{9970B793-3413-4F93-8753-8A04E508F072}"/>
    <dgm:cxn modelId="{49F774B3-82A3-45B8-8A5C-B2C70603714F}" srcId="{FCB245D1-CCFD-44A6-85AD-92E909DC02E6}" destId="{CD77340B-1748-4A91-9271-A910D63732E6}" srcOrd="4" destOrd="0" parTransId="{24B0A181-CCBB-4945-B95F-BD7A13DFA4F9}" sibTransId="{D69E58B6-3013-40C6-BFB8-F1D9581788E3}"/>
    <dgm:cxn modelId="{AAFADFB6-BF2B-4111-8696-C4B057FE3F59}" srcId="{1147DAE5-BBAE-4B8F-A041-7971B8C2E3A1}" destId="{312D18CF-3402-4771-B112-A012258A7BBD}" srcOrd="4" destOrd="0" parTransId="{1F32AF0B-7BDB-42CF-95BE-B19BB5F18A2D}" sibTransId="{F8666B5B-2B15-4D80-A6AF-9E913E84AF6F}"/>
    <dgm:cxn modelId="{C23DFAB6-972F-4A78-BAF3-2F17B19C1FCF}" srcId="{F2B0FDD2-3DEC-4F7F-BA0F-61A15427EB26}" destId="{DB3C1FBE-0FE6-4804-9A6B-F2C18880C270}" srcOrd="2" destOrd="0" parTransId="{CF9D8390-5470-48B8-AE01-D61EBAB85CDC}" sibTransId="{E18E1E4E-7923-4382-A223-9231E7546015}"/>
    <dgm:cxn modelId="{1EA4D2B8-A24A-4242-951C-7597FBC091EA}" srcId="{FCB245D1-CCFD-44A6-85AD-92E909DC02E6}" destId="{47DF1177-04D2-4E74-8B1D-E6AD2DDF9F99}" srcOrd="3" destOrd="0" parTransId="{EA6F7D26-728E-4E87-912F-B1AC2653FF02}" sibTransId="{EB6A2D84-9261-4901-ACE5-BD61ED4F3896}"/>
    <dgm:cxn modelId="{BBE0E0B8-4870-44B4-B035-4DCD200F539F}" srcId="{C043BCC4-A6BE-40D9-85EE-55ED20B925F2}" destId="{FCB245D1-CCFD-44A6-85AD-92E909DC02E6}" srcOrd="3" destOrd="0" parTransId="{77C14209-8F04-4731-96D6-493FD70D7059}" sibTransId="{AE0E6C55-7C81-49B5-86FA-E8A1D0732F5A}"/>
    <dgm:cxn modelId="{53DBE3C3-8E98-4257-96C5-C2320213EE1B}" type="presOf" srcId="{F2B0FDD2-3DEC-4F7F-BA0F-61A15427EB26}" destId="{4CE93A66-F324-40C2-8D95-B55F1ED5AE8C}" srcOrd="1" destOrd="0" presId="urn:microsoft.com/office/officeart/2005/8/layout/lProcess2"/>
    <dgm:cxn modelId="{716C98CE-6560-4042-A7C9-E7486EBE81B5}" srcId="{FCB245D1-CCFD-44A6-85AD-92E909DC02E6}" destId="{E26434AB-BB81-4493-BDDD-8B1778308BD4}" srcOrd="9" destOrd="0" parTransId="{671592ED-D7E0-42E8-BF9C-BFCB61A9E053}" sibTransId="{783CD858-B97D-496C-9DE9-62B9242FCB8F}"/>
    <dgm:cxn modelId="{2C0FDBD2-57FA-4B2B-9BC8-AE6BF50C1AFF}" srcId="{FCB245D1-CCFD-44A6-85AD-92E909DC02E6}" destId="{64041A04-C242-450D-94B9-B227C4485022}" srcOrd="5" destOrd="0" parTransId="{D5F267CB-1195-48E7-8298-F5CC1812A631}" sibTransId="{7A6AB6F8-139E-4E2A-95DD-CEA5DFC00382}"/>
    <dgm:cxn modelId="{DCC0C7D9-7836-4DAC-AC5F-EB52E1D5F781}" srcId="{1147DAE5-BBAE-4B8F-A041-7971B8C2E3A1}" destId="{84E447AE-369D-4FCF-A860-7373E5D03098}" srcOrd="1" destOrd="0" parTransId="{16048142-721B-40BC-B898-583A6298A03B}" sibTransId="{F2FC306F-5E28-41E7-A4F7-DFC39A15281A}"/>
    <dgm:cxn modelId="{AB2A6BDA-37D9-48DC-900A-B0435D5E2931}" type="presOf" srcId="{DA793D53-E57C-414F-970E-0DDCB0A50C99}" destId="{AFCD801C-42DF-44CC-BE44-DA5811FA97D5}" srcOrd="0" destOrd="0" presId="urn:microsoft.com/office/officeart/2005/8/layout/lProcess2"/>
    <dgm:cxn modelId="{7C84C2DC-7AD5-4C9F-A3C5-59F6BACD7BA4}" type="presOf" srcId="{A75B5837-A3B7-4016-BDA5-13A6FA3E29BD}" destId="{4242C7B1-92A2-479B-BE67-6D3BCBBE0E3E}" srcOrd="0" destOrd="0" presId="urn:microsoft.com/office/officeart/2005/8/layout/lProcess2"/>
    <dgm:cxn modelId="{61B804E0-931C-4229-8C64-FF7765172131}" type="presOf" srcId="{C043BCC4-A6BE-40D9-85EE-55ED20B925F2}" destId="{AEC369B3-DE02-4524-9D86-F149AE101B3D}" srcOrd="0" destOrd="0" presId="urn:microsoft.com/office/officeart/2005/8/layout/lProcess2"/>
    <dgm:cxn modelId="{EBFF96F0-7135-4875-84E3-EE77A50488E9}" srcId="{FCB245D1-CCFD-44A6-85AD-92E909DC02E6}" destId="{2EE743CA-47FB-40D0-BDA3-1C281BF495CE}" srcOrd="1" destOrd="0" parTransId="{27B2DD9E-7BDD-416E-A1EF-692E3233A920}" sibTransId="{4DA9520F-5442-4828-80A4-B0258D0BE2C7}"/>
    <dgm:cxn modelId="{D6E586F5-E59E-44C7-B016-5AD963CF44AD}" srcId="{F2B0FDD2-3DEC-4F7F-BA0F-61A15427EB26}" destId="{C3DFC386-02C8-41C1-9D20-44E5FB4A05FD}" srcOrd="4" destOrd="0" parTransId="{BEF6934A-6D40-48FD-9FB2-33B06E8AB5F9}" sibTransId="{D0606964-06E6-4FD1-83CA-4E2311F81203}"/>
    <dgm:cxn modelId="{C40C87F5-D23D-43B3-A9DE-C7EC1623B9D2}" srcId="{FCB245D1-CCFD-44A6-85AD-92E909DC02E6}" destId="{DA793D53-E57C-414F-970E-0DDCB0A50C99}" srcOrd="2" destOrd="0" parTransId="{C465D7A3-3483-4F75-977E-68F0B0A826C9}" sibTransId="{0353A547-505E-48CD-A333-400BB4653117}"/>
    <dgm:cxn modelId="{63121DF8-4313-476B-8D9B-8EF69AA4E33B}" type="presOf" srcId="{08F1DFD4-BE15-4B71-A7E9-ADB64C2B7A1F}" destId="{A10F9D8C-C584-4500-8BE5-C0CC5039E0D6}" srcOrd="0" destOrd="0" presId="urn:microsoft.com/office/officeart/2005/8/layout/lProcess2"/>
    <dgm:cxn modelId="{D5D9FAF8-725D-44E7-8715-0EC255AF902E}" type="presOf" srcId="{6E9BC539-9B10-4FA0-A358-0C33536D31BA}" destId="{5984D7B0-A888-4BC6-A523-CE6FB6EA24E3}" srcOrd="0" destOrd="0" presId="urn:microsoft.com/office/officeart/2005/8/layout/lProcess2"/>
    <dgm:cxn modelId="{062927BF-95E0-47B9-9DD7-82C8A52B4F0D}" type="presParOf" srcId="{AEC369B3-DE02-4524-9D86-F149AE101B3D}" destId="{F018B9F3-A3E6-4E69-A8CA-9D30BB941D1A}" srcOrd="0" destOrd="0" presId="urn:microsoft.com/office/officeart/2005/8/layout/lProcess2"/>
    <dgm:cxn modelId="{0BB9342C-D4E3-432F-A6CA-D69F42FBBDE7}" type="presParOf" srcId="{F018B9F3-A3E6-4E69-A8CA-9D30BB941D1A}" destId="{976D0901-6875-4A7B-AC7C-F27DE941BCBF}" srcOrd="0" destOrd="0" presId="urn:microsoft.com/office/officeart/2005/8/layout/lProcess2"/>
    <dgm:cxn modelId="{BD07321C-6A2A-4C44-B8A7-EE412875EB41}" type="presParOf" srcId="{F018B9F3-A3E6-4E69-A8CA-9D30BB941D1A}" destId="{67EB84EF-1116-4E8D-B7D8-8094BC0E3935}" srcOrd="1" destOrd="0" presId="urn:microsoft.com/office/officeart/2005/8/layout/lProcess2"/>
    <dgm:cxn modelId="{29DA6169-154B-4C80-8408-C58F8C17B483}" type="presParOf" srcId="{F018B9F3-A3E6-4E69-A8CA-9D30BB941D1A}" destId="{CC08903E-B6E7-47AF-81A5-7E797CB1F776}" srcOrd="2" destOrd="0" presId="urn:microsoft.com/office/officeart/2005/8/layout/lProcess2"/>
    <dgm:cxn modelId="{157EBA0E-7A7C-4411-928B-FD5B4CB79CDA}" type="presParOf" srcId="{CC08903E-B6E7-47AF-81A5-7E797CB1F776}" destId="{B7DCA324-0BD8-42B6-A4A2-90D2ABD85EAB}" srcOrd="0" destOrd="0" presId="urn:microsoft.com/office/officeart/2005/8/layout/lProcess2"/>
    <dgm:cxn modelId="{1D209195-71A4-4B69-96C6-B675899EF4EA}" type="presParOf" srcId="{B7DCA324-0BD8-42B6-A4A2-90D2ABD85EAB}" destId="{9AF8B1F8-597F-414E-8C76-214C7509CED6}" srcOrd="0" destOrd="0" presId="urn:microsoft.com/office/officeart/2005/8/layout/lProcess2"/>
    <dgm:cxn modelId="{38B2894A-42FC-4739-BCD8-BE034815EFF3}" type="presParOf" srcId="{AEC369B3-DE02-4524-9D86-F149AE101B3D}" destId="{9587CAF7-03ED-4395-A1FA-9319DED38D09}" srcOrd="1" destOrd="0" presId="urn:microsoft.com/office/officeart/2005/8/layout/lProcess2"/>
    <dgm:cxn modelId="{5D2C4687-C4AB-4824-9211-2B78853F1FBB}" type="presParOf" srcId="{AEC369B3-DE02-4524-9D86-F149AE101B3D}" destId="{90A4117C-53B2-4CE8-B837-264DAE4D69C3}" srcOrd="2" destOrd="0" presId="urn:microsoft.com/office/officeart/2005/8/layout/lProcess2"/>
    <dgm:cxn modelId="{92752C52-E592-4CBE-B98E-43D380AA34C2}" type="presParOf" srcId="{90A4117C-53B2-4CE8-B837-264DAE4D69C3}" destId="{A0833F0E-9D0D-4C2C-AB6C-1168500F84C8}" srcOrd="0" destOrd="0" presId="urn:microsoft.com/office/officeart/2005/8/layout/lProcess2"/>
    <dgm:cxn modelId="{96D7407A-5874-4C0D-A726-F0ECAA492E6B}" type="presParOf" srcId="{90A4117C-53B2-4CE8-B837-264DAE4D69C3}" destId="{4CE93A66-F324-40C2-8D95-B55F1ED5AE8C}" srcOrd="1" destOrd="0" presId="urn:microsoft.com/office/officeart/2005/8/layout/lProcess2"/>
    <dgm:cxn modelId="{7621B707-577E-4ACB-B3B0-84517D5A907C}" type="presParOf" srcId="{90A4117C-53B2-4CE8-B837-264DAE4D69C3}" destId="{93926B04-0A0A-4A39-BCDE-08E811DD1EC4}" srcOrd="2" destOrd="0" presId="urn:microsoft.com/office/officeart/2005/8/layout/lProcess2"/>
    <dgm:cxn modelId="{2360DCE0-8C6E-42E5-9631-71BFE75E5995}" type="presParOf" srcId="{93926B04-0A0A-4A39-BCDE-08E811DD1EC4}" destId="{DFDC90B6-F6B8-4AD5-BDEB-9BF28EAB22C4}" srcOrd="0" destOrd="0" presId="urn:microsoft.com/office/officeart/2005/8/layout/lProcess2"/>
    <dgm:cxn modelId="{23BB3FA3-ED2C-4D3F-B9E4-0283B5627A68}" type="presParOf" srcId="{DFDC90B6-F6B8-4AD5-BDEB-9BF28EAB22C4}" destId="{8A90B3A2-1C54-46DB-A833-7D7354F036B0}" srcOrd="0" destOrd="0" presId="urn:microsoft.com/office/officeart/2005/8/layout/lProcess2"/>
    <dgm:cxn modelId="{9C2D2ADE-E50B-409A-AA36-C642D2D8B830}" type="presParOf" srcId="{DFDC90B6-F6B8-4AD5-BDEB-9BF28EAB22C4}" destId="{5B201FC6-B88A-4D81-BA37-99DC32F677BF}" srcOrd="1" destOrd="0" presId="urn:microsoft.com/office/officeart/2005/8/layout/lProcess2"/>
    <dgm:cxn modelId="{412754F9-B4EC-4CD7-BEC3-25C8A6CCCC73}" type="presParOf" srcId="{DFDC90B6-F6B8-4AD5-BDEB-9BF28EAB22C4}" destId="{7A10E2DE-8344-4AB4-981E-38F272299782}" srcOrd="2" destOrd="0" presId="urn:microsoft.com/office/officeart/2005/8/layout/lProcess2"/>
    <dgm:cxn modelId="{3B623ACF-2A61-492A-A82E-1C1C4F0BD334}" type="presParOf" srcId="{DFDC90B6-F6B8-4AD5-BDEB-9BF28EAB22C4}" destId="{6D079CB2-A345-4232-844C-72DC3B348725}" srcOrd="3" destOrd="0" presId="urn:microsoft.com/office/officeart/2005/8/layout/lProcess2"/>
    <dgm:cxn modelId="{E6479E82-106D-4423-9318-8A9CE22D1DFF}" type="presParOf" srcId="{DFDC90B6-F6B8-4AD5-BDEB-9BF28EAB22C4}" destId="{F1052C66-1F19-4598-97D1-6BBD4D45CEB5}" srcOrd="4" destOrd="0" presId="urn:microsoft.com/office/officeart/2005/8/layout/lProcess2"/>
    <dgm:cxn modelId="{749A465D-6E51-457D-A547-1DA72BA3CA87}" type="presParOf" srcId="{DFDC90B6-F6B8-4AD5-BDEB-9BF28EAB22C4}" destId="{26A6DA06-3CB2-4B9B-8DF7-AA9EF245B663}" srcOrd="5" destOrd="0" presId="urn:microsoft.com/office/officeart/2005/8/layout/lProcess2"/>
    <dgm:cxn modelId="{115B9E02-FAFF-4CB8-90C8-17B4C69A8F40}" type="presParOf" srcId="{DFDC90B6-F6B8-4AD5-BDEB-9BF28EAB22C4}" destId="{0336E489-FDBA-48BD-B78E-FCCCC9568A14}" srcOrd="6" destOrd="0" presId="urn:microsoft.com/office/officeart/2005/8/layout/lProcess2"/>
    <dgm:cxn modelId="{292983BE-8403-4EE8-86A9-046CC25DF093}" type="presParOf" srcId="{DFDC90B6-F6B8-4AD5-BDEB-9BF28EAB22C4}" destId="{08F79FCC-15FE-4CD3-9AF6-171C37F8A35D}" srcOrd="7" destOrd="0" presId="urn:microsoft.com/office/officeart/2005/8/layout/lProcess2"/>
    <dgm:cxn modelId="{DC156B19-8CE1-4202-BA10-387134DCBEFB}" type="presParOf" srcId="{DFDC90B6-F6B8-4AD5-BDEB-9BF28EAB22C4}" destId="{D2FCF9CC-B3A8-4C9C-B4D3-305BABC89050}" srcOrd="8" destOrd="0" presId="urn:microsoft.com/office/officeart/2005/8/layout/lProcess2"/>
    <dgm:cxn modelId="{C1FCEE4E-E2AA-4A9C-9FF1-4DFE56AC6559}" type="presParOf" srcId="{DFDC90B6-F6B8-4AD5-BDEB-9BF28EAB22C4}" destId="{2E3BA830-F78F-4438-A0AA-7BAC3FB71F0C}" srcOrd="9" destOrd="0" presId="urn:microsoft.com/office/officeart/2005/8/layout/lProcess2"/>
    <dgm:cxn modelId="{9C147563-073F-4E18-9CF9-2FB478953CF7}" type="presParOf" srcId="{DFDC90B6-F6B8-4AD5-BDEB-9BF28EAB22C4}" destId="{AB014CAA-E0B4-42A4-9C63-B5D202E67E16}" srcOrd="10" destOrd="0" presId="urn:microsoft.com/office/officeart/2005/8/layout/lProcess2"/>
    <dgm:cxn modelId="{9031CB39-B74E-448B-A833-CFF07704F887}" type="presParOf" srcId="{DFDC90B6-F6B8-4AD5-BDEB-9BF28EAB22C4}" destId="{C9A49A7B-DDBD-4A82-96FE-7E9F35AD2DBF}" srcOrd="11" destOrd="0" presId="urn:microsoft.com/office/officeart/2005/8/layout/lProcess2"/>
    <dgm:cxn modelId="{9A5772FE-B943-438B-BECB-A916AB91C424}" type="presParOf" srcId="{DFDC90B6-F6B8-4AD5-BDEB-9BF28EAB22C4}" destId="{5984D7B0-A888-4BC6-A523-CE6FB6EA24E3}" srcOrd="12" destOrd="0" presId="urn:microsoft.com/office/officeart/2005/8/layout/lProcess2"/>
    <dgm:cxn modelId="{F904BC73-E858-45A9-8C39-CBCF04B96A78}" type="presParOf" srcId="{DFDC90B6-F6B8-4AD5-BDEB-9BF28EAB22C4}" destId="{2FF99F9D-5A30-49CB-9623-1002CE8F7417}" srcOrd="13" destOrd="0" presId="urn:microsoft.com/office/officeart/2005/8/layout/lProcess2"/>
    <dgm:cxn modelId="{AA88F1C0-3183-4298-A122-729E1B0B5F18}" type="presParOf" srcId="{DFDC90B6-F6B8-4AD5-BDEB-9BF28EAB22C4}" destId="{92773596-80D1-41EE-A5CF-511E542CAF9D}" srcOrd="14" destOrd="0" presId="urn:microsoft.com/office/officeart/2005/8/layout/lProcess2"/>
    <dgm:cxn modelId="{47A52B60-3E9D-4DED-9B4D-22599444C9CC}" type="presParOf" srcId="{DFDC90B6-F6B8-4AD5-BDEB-9BF28EAB22C4}" destId="{40346ABE-8336-47EC-B2BA-88AC809BB10C}" srcOrd="15" destOrd="0" presId="urn:microsoft.com/office/officeart/2005/8/layout/lProcess2"/>
    <dgm:cxn modelId="{8FE493C6-CC2A-4D18-BCEF-246F8ADE8DE7}" type="presParOf" srcId="{DFDC90B6-F6B8-4AD5-BDEB-9BF28EAB22C4}" destId="{0492D83F-E0D1-460D-B6FA-6A91E1F01988}" srcOrd="16" destOrd="0" presId="urn:microsoft.com/office/officeart/2005/8/layout/lProcess2"/>
    <dgm:cxn modelId="{6A9189E6-5C47-4C0D-9389-2AA56DF3DCEE}" type="presParOf" srcId="{AEC369B3-DE02-4524-9D86-F149AE101B3D}" destId="{33A12A2A-EB75-4251-819B-8DE4AB6C061E}" srcOrd="3" destOrd="0" presId="urn:microsoft.com/office/officeart/2005/8/layout/lProcess2"/>
    <dgm:cxn modelId="{7E21340C-CBA7-40B6-A1A1-D0B3A999B945}" type="presParOf" srcId="{AEC369B3-DE02-4524-9D86-F149AE101B3D}" destId="{271F8AFA-6DAF-4CD8-8C2C-EA39218FFC16}" srcOrd="4" destOrd="0" presId="urn:microsoft.com/office/officeart/2005/8/layout/lProcess2"/>
    <dgm:cxn modelId="{18EE81F3-1748-44E2-AEE1-CDB473777A4B}" type="presParOf" srcId="{271F8AFA-6DAF-4CD8-8C2C-EA39218FFC16}" destId="{FE7C5CA2-10F2-4753-98ED-E35B1A14CED8}" srcOrd="0" destOrd="0" presId="urn:microsoft.com/office/officeart/2005/8/layout/lProcess2"/>
    <dgm:cxn modelId="{6E389A78-90BF-40C4-A8E1-A6E78834AD77}" type="presParOf" srcId="{271F8AFA-6DAF-4CD8-8C2C-EA39218FFC16}" destId="{F9850829-22AC-4CBA-8ADA-FB0201AA54F0}" srcOrd="1" destOrd="0" presId="urn:microsoft.com/office/officeart/2005/8/layout/lProcess2"/>
    <dgm:cxn modelId="{98DE30AC-588E-4F4C-B525-883E1972F11C}" type="presParOf" srcId="{271F8AFA-6DAF-4CD8-8C2C-EA39218FFC16}" destId="{783B7BF9-AB43-4CB5-A3F9-2BBCE1E9CE65}" srcOrd="2" destOrd="0" presId="urn:microsoft.com/office/officeart/2005/8/layout/lProcess2"/>
    <dgm:cxn modelId="{DDC9A39B-5A28-4501-B96C-4E9838AA5C7C}" type="presParOf" srcId="{783B7BF9-AB43-4CB5-A3F9-2BBCE1E9CE65}" destId="{71389722-7EF7-496D-8446-EB5C5DCA07BD}" srcOrd="0" destOrd="0" presId="urn:microsoft.com/office/officeart/2005/8/layout/lProcess2"/>
    <dgm:cxn modelId="{4B6B3675-5DD3-4B62-96D2-B60D75E7B129}" type="presParOf" srcId="{71389722-7EF7-496D-8446-EB5C5DCA07BD}" destId="{72FB3B4D-5910-4D7B-B976-D7FE34278C31}" srcOrd="0" destOrd="0" presId="urn:microsoft.com/office/officeart/2005/8/layout/lProcess2"/>
    <dgm:cxn modelId="{860849B2-F2B4-4F4C-811B-80022E4C08FC}" type="presParOf" srcId="{71389722-7EF7-496D-8446-EB5C5DCA07BD}" destId="{F03868FB-89DF-4000-88EA-811FABE25802}" srcOrd="1" destOrd="0" presId="urn:microsoft.com/office/officeart/2005/8/layout/lProcess2"/>
    <dgm:cxn modelId="{FBFC9703-20B3-4BA1-8346-DC45DEB5B955}" type="presParOf" srcId="{71389722-7EF7-496D-8446-EB5C5DCA07BD}" destId="{F65A4B5B-1A33-4852-A305-CC484EBE8DFC}" srcOrd="2" destOrd="0" presId="urn:microsoft.com/office/officeart/2005/8/layout/lProcess2"/>
    <dgm:cxn modelId="{2C470B5C-9032-412D-9077-26F84AE971A4}" type="presParOf" srcId="{71389722-7EF7-496D-8446-EB5C5DCA07BD}" destId="{BF94026C-056B-425A-B0F8-CF3D596AF3A6}" srcOrd="3" destOrd="0" presId="urn:microsoft.com/office/officeart/2005/8/layout/lProcess2"/>
    <dgm:cxn modelId="{9359EA09-1245-4C9F-ABF8-2D559EBEA0A1}" type="presParOf" srcId="{71389722-7EF7-496D-8446-EB5C5DCA07BD}" destId="{2852C406-917A-4972-8D3D-0688EE426D37}" srcOrd="4" destOrd="0" presId="urn:microsoft.com/office/officeart/2005/8/layout/lProcess2"/>
    <dgm:cxn modelId="{24C81A09-3316-414D-9CA5-89CF30BBEDDC}" type="presParOf" srcId="{71389722-7EF7-496D-8446-EB5C5DCA07BD}" destId="{F1AA400E-2A90-4970-8767-9F100AC79B78}" srcOrd="5" destOrd="0" presId="urn:microsoft.com/office/officeart/2005/8/layout/lProcess2"/>
    <dgm:cxn modelId="{BF7B6B53-9874-4288-9C71-00C249997E0B}" type="presParOf" srcId="{71389722-7EF7-496D-8446-EB5C5DCA07BD}" destId="{FEB0930B-C2DA-4DAA-8A50-C2725D5FDB46}" srcOrd="6" destOrd="0" presId="urn:microsoft.com/office/officeart/2005/8/layout/lProcess2"/>
    <dgm:cxn modelId="{5BF9E53E-8F57-4371-A34D-B32A0B49E308}" type="presParOf" srcId="{71389722-7EF7-496D-8446-EB5C5DCA07BD}" destId="{783FB9C2-6327-4237-A3BA-8722D57D0C83}" srcOrd="7" destOrd="0" presId="urn:microsoft.com/office/officeart/2005/8/layout/lProcess2"/>
    <dgm:cxn modelId="{AE8EC71F-E3D1-42EB-AEEE-73B657866E56}" type="presParOf" srcId="{71389722-7EF7-496D-8446-EB5C5DCA07BD}" destId="{AD14E80C-7873-428A-8720-68F046F158BD}" srcOrd="8" destOrd="0" presId="urn:microsoft.com/office/officeart/2005/8/layout/lProcess2"/>
    <dgm:cxn modelId="{107685F0-A707-466C-9630-31471F89E113}" type="presParOf" srcId="{71389722-7EF7-496D-8446-EB5C5DCA07BD}" destId="{CBCCC28D-888A-4992-B60C-7B1A47464778}" srcOrd="9" destOrd="0" presId="urn:microsoft.com/office/officeart/2005/8/layout/lProcess2"/>
    <dgm:cxn modelId="{D371552C-E500-45C8-8E3A-75A8D2A4D7A1}" type="presParOf" srcId="{71389722-7EF7-496D-8446-EB5C5DCA07BD}" destId="{4242C7B1-92A2-479B-BE67-6D3BCBBE0E3E}" srcOrd="10" destOrd="0" presId="urn:microsoft.com/office/officeart/2005/8/layout/lProcess2"/>
    <dgm:cxn modelId="{002DF6C0-A1A0-4796-8E67-E8E75ABADD15}" type="presParOf" srcId="{AEC369B3-DE02-4524-9D86-F149AE101B3D}" destId="{9AAD811C-CA87-4968-A1EC-DA2BB55B64DE}" srcOrd="5" destOrd="0" presId="urn:microsoft.com/office/officeart/2005/8/layout/lProcess2"/>
    <dgm:cxn modelId="{B8D3A031-60C4-490B-BA11-9C6CCCBE1CE6}" type="presParOf" srcId="{AEC369B3-DE02-4524-9D86-F149AE101B3D}" destId="{4DE0EC1B-302C-4BEC-B242-E1BE5B43E429}" srcOrd="6" destOrd="0" presId="urn:microsoft.com/office/officeart/2005/8/layout/lProcess2"/>
    <dgm:cxn modelId="{BBCEB8B2-CEE2-442A-9EB7-94C4E2F05F8F}" type="presParOf" srcId="{4DE0EC1B-302C-4BEC-B242-E1BE5B43E429}" destId="{D9C0DA25-5F72-45D2-9122-B75BA38A8690}" srcOrd="0" destOrd="0" presId="urn:microsoft.com/office/officeart/2005/8/layout/lProcess2"/>
    <dgm:cxn modelId="{916E5CCB-CDF7-43EE-8820-A91565149AAC}" type="presParOf" srcId="{4DE0EC1B-302C-4BEC-B242-E1BE5B43E429}" destId="{A81AF011-65C2-4042-9CF7-1E95E00E8DD4}" srcOrd="1" destOrd="0" presId="urn:microsoft.com/office/officeart/2005/8/layout/lProcess2"/>
    <dgm:cxn modelId="{C7576EE0-9147-4D04-BB9A-51E38EBE44DC}" type="presParOf" srcId="{4DE0EC1B-302C-4BEC-B242-E1BE5B43E429}" destId="{3B0E48D7-1D8A-4895-AEA7-0669045F8110}" srcOrd="2" destOrd="0" presId="urn:microsoft.com/office/officeart/2005/8/layout/lProcess2"/>
    <dgm:cxn modelId="{8B04762A-EA89-47D0-A2BE-614FCE904E24}" type="presParOf" srcId="{3B0E48D7-1D8A-4895-AEA7-0669045F8110}" destId="{19DA653C-E74E-4B78-8BA6-6601F17001FC}" srcOrd="0" destOrd="0" presId="urn:microsoft.com/office/officeart/2005/8/layout/lProcess2"/>
    <dgm:cxn modelId="{7423B6AD-E0BC-43E4-B54D-9981F2CC0C28}" type="presParOf" srcId="{19DA653C-E74E-4B78-8BA6-6601F17001FC}" destId="{47C8BC9E-E882-422E-8F63-D6FED55E012A}" srcOrd="0" destOrd="0" presId="urn:microsoft.com/office/officeart/2005/8/layout/lProcess2"/>
    <dgm:cxn modelId="{21BBA2A1-0B9E-4152-940E-04FE598D13D8}" type="presParOf" srcId="{19DA653C-E74E-4B78-8BA6-6601F17001FC}" destId="{990CB6D6-93A1-404A-8810-62C98AC30388}" srcOrd="1" destOrd="0" presId="urn:microsoft.com/office/officeart/2005/8/layout/lProcess2"/>
    <dgm:cxn modelId="{0890D03C-CBFB-4325-A063-5199270E114D}" type="presParOf" srcId="{19DA653C-E74E-4B78-8BA6-6601F17001FC}" destId="{3C054414-B6A1-42AA-9E2D-071DE7BFF740}" srcOrd="2" destOrd="0" presId="urn:microsoft.com/office/officeart/2005/8/layout/lProcess2"/>
    <dgm:cxn modelId="{137893C6-6BE5-4C36-BE23-C695FE59112A}" type="presParOf" srcId="{19DA653C-E74E-4B78-8BA6-6601F17001FC}" destId="{B6C8DA4B-6A14-4687-B8A7-B3B58846DC57}" srcOrd="3" destOrd="0" presId="urn:microsoft.com/office/officeart/2005/8/layout/lProcess2"/>
    <dgm:cxn modelId="{C707722F-BD27-44F7-9A47-075D302ED279}" type="presParOf" srcId="{19DA653C-E74E-4B78-8BA6-6601F17001FC}" destId="{AFCD801C-42DF-44CC-BE44-DA5811FA97D5}" srcOrd="4" destOrd="0" presId="urn:microsoft.com/office/officeart/2005/8/layout/lProcess2"/>
    <dgm:cxn modelId="{99E75B30-C4D3-4737-BF7A-217AE1B07327}" type="presParOf" srcId="{19DA653C-E74E-4B78-8BA6-6601F17001FC}" destId="{27F28243-2405-470A-84AA-7DF036BAE4DA}" srcOrd="5" destOrd="0" presId="urn:microsoft.com/office/officeart/2005/8/layout/lProcess2"/>
    <dgm:cxn modelId="{03FE4205-9319-42A7-9CF8-13F481FFA95A}" type="presParOf" srcId="{19DA653C-E74E-4B78-8BA6-6601F17001FC}" destId="{84874BC1-7691-48DD-895F-0F1DFA7EBC75}" srcOrd="6" destOrd="0" presId="urn:microsoft.com/office/officeart/2005/8/layout/lProcess2"/>
    <dgm:cxn modelId="{A2D6A255-04AC-4B3D-9759-A0617039AD6B}" type="presParOf" srcId="{19DA653C-E74E-4B78-8BA6-6601F17001FC}" destId="{099AE746-E9C1-42DA-87C4-381C0E94F53E}" srcOrd="7" destOrd="0" presId="urn:microsoft.com/office/officeart/2005/8/layout/lProcess2"/>
    <dgm:cxn modelId="{D7D29FCC-2CB0-49B6-AA4D-784D2ECE5CCA}" type="presParOf" srcId="{19DA653C-E74E-4B78-8BA6-6601F17001FC}" destId="{63397B0E-E4A1-4D9A-AE19-DBD22F2C7B5D}" srcOrd="8" destOrd="0" presId="urn:microsoft.com/office/officeart/2005/8/layout/lProcess2"/>
    <dgm:cxn modelId="{E1F0A2F6-38EB-48A8-A2A7-08A1868F0718}" type="presParOf" srcId="{19DA653C-E74E-4B78-8BA6-6601F17001FC}" destId="{8676E0F6-F09B-4AB1-941F-ACDD0F94765F}" srcOrd="9" destOrd="0" presId="urn:microsoft.com/office/officeart/2005/8/layout/lProcess2"/>
    <dgm:cxn modelId="{B04E985B-222B-4761-ADFA-0FC70E2D7A52}" type="presParOf" srcId="{19DA653C-E74E-4B78-8BA6-6601F17001FC}" destId="{A8456A74-9291-46ED-96D9-81D3F5C1D8B6}" srcOrd="10" destOrd="0" presId="urn:microsoft.com/office/officeart/2005/8/layout/lProcess2"/>
    <dgm:cxn modelId="{7A023973-FB7C-4D3F-8ABB-1128D666DB7D}" type="presParOf" srcId="{19DA653C-E74E-4B78-8BA6-6601F17001FC}" destId="{F06E7366-C266-40C8-9D1B-3E6FE0552A77}" srcOrd="11" destOrd="0" presId="urn:microsoft.com/office/officeart/2005/8/layout/lProcess2"/>
    <dgm:cxn modelId="{CAD790F8-54F1-41F3-8501-C8A086A76412}" type="presParOf" srcId="{19DA653C-E74E-4B78-8BA6-6601F17001FC}" destId="{A181BFAF-BAD1-4249-8B4D-40CD015B7F9F}" srcOrd="12" destOrd="0" presId="urn:microsoft.com/office/officeart/2005/8/layout/lProcess2"/>
    <dgm:cxn modelId="{9CB93CA1-F29B-497D-9A3F-9A40D8C44247}" type="presParOf" srcId="{19DA653C-E74E-4B78-8BA6-6601F17001FC}" destId="{5FAB2404-A28F-4A96-BA7A-5DBF8955C75F}" srcOrd="13" destOrd="0" presId="urn:microsoft.com/office/officeart/2005/8/layout/lProcess2"/>
    <dgm:cxn modelId="{52FA5D8F-DDCB-4218-B2D6-B818B3A2D03A}" type="presParOf" srcId="{19DA653C-E74E-4B78-8BA6-6601F17001FC}" destId="{82BA1FF1-639D-4F8E-9CD6-85A8EE254698}" srcOrd="14" destOrd="0" presId="urn:microsoft.com/office/officeart/2005/8/layout/lProcess2"/>
    <dgm:cxn modelId="{B660CF41-73D9-4D0E-AE60-F6DE14A368EA}" type="presParOf" srcId="{19DA653C-E74E-4B78-8BA6-6601F17001FC}" destId="{41CF2E5A-532D-4C6A-9999-EA22B60CD39E}" srcOrd="15" destOrd="0" presId="urn:microsoft.com/office/officeart/2005/8/layout/lProcess2"/>
    <dgm:cxn modelId="{C96CA80C-D206-42C9-869F-03DFDF3A2674}" type="presParOf" srcId="{19DA653C-E74E-4B78-8BA6-6601F17001FC}" destId="{664B5D45-7FD7-46C5-9A52-FDCC8FA58C21}" srcOrd="16" destOrd="0" presId="urn:microsoft.com/office/officeart/2005/8/layout/lProcess2"/>
    <dgm:cxn modelId="{61DC5427-C50D-4A69-946E-E9BD716E2BFC}" type="presParOf" srcId="{19DA653C-E74E-4B78-8BA6-6601F17001FC}" destId="{D5D6E7BC-E83B-4314-91A4-776160FAE552}" srcOrd="17" destOrd="0" presId="urn:microsoft.com/office/officeart/2005/8/layout/lProcess2"/>
    <dgm:cxn modelId="{AB20BAAD-957D-4B0A-9EFA-166BCB0947E2}" type="presParOf" srcId="{19DA653C-E74E-4B78-8BA6-6601F17001FC}" destId="{E5955251-B0B8-40A7-90D6-2668AA7F1442}" srcOrd="18" destOrd="0" presId="urn:microsoft.com/office/officeart/2005/8/layout/lProcess2"/>
    <dgm:cxn modelId="{1033A00A-8EE5-4B8D-A790-4F87BFC58EF0}" type="presParOf" srcId="{19DA653C-E74E-4B78-8BA6-6601F17001FC}" destId="{08A3F064-46F2-403E-8A87-95D28B74FF3D}" srcOrd="19" destOrd="0" presId="urn:microsoft.com/office/officeart/2005/8/layout/lProcess2"/>
    <dgm:cxn modelId="{B5165478-B83C-4EE4-A2B5-A4443950518A}" type="presParOf" srcId="{19DA653C-E74E-4B78-8BA6-6601F17001FC}" destId="{A10F9D8C-C584-4500-8BE5-C0CC5039E0D6}" srcOrd="20" destOrd="0" presId="urn:microsoft.com/office/officeart/2005/8/layout/lProcess2"/>
    <dgm:cxn modelId="{B31678C1-1AEB-40A1-866C-44F96415E7B8}" type="presParOf" srcId="{19DA653C-E74E-4B78-8BA6-6601F17001FC}" destId="{99CFF597-7E97-48BC-9B97-3CD1C2374319}" srcOrd="21" destOrd="0" presId="urn:microsoft.com/office/officeart/2005/8/layout/lProcess2"/>
    <dgm:cxn modelId="{95DCCF19-5010-478B-BD74-AA293FA7470A}" type="presParOf" srcId="{19DA653C-E74E-4B78-8BA6-6601F17001FC}" destId="{C599D93A-F52B-48F5-90F4-4ED79D146F7C}" srcOrd="22" destOrd="0" presId="urn:microsoft.com/office/officeart/2005/8/layout/lProcess2"/>
    <dgm:cxn modelId="{B129D243-9277-485E-AE95-A1E587F5C1B6}" type="presParOf" srcId="{19DA653C-E74E-4B78-8BA6-6601F17001FC}" destId="{D67B040A-6663-40B6-9FEB-ACB98D241333}" srcOrd="23" destOrd="0" presId="urn:microsoft.com/office/officeart/2005/8/layout/lProcess2"/>
    <dgm:cxn modelId="{49C9DFF9-7B30-4B18-92E6-E47E985EF987}" type="presParOf" srcId="{19DA653C-E74E-4B78-8BA6-6601F17001FC}" destId="{E4020131-762B-4D72-8CC7-0B58F396A4CF}" srcOrd="2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43BCC4-A6BE-40D9-85EE-55ED20B925F2}" type="doc">
      <dgm:prSet loTypeId="urn:microsoft.com/office/officeart/2005/8/layout/lProcess2" loCatId="relationship" qsTypeId="urn:microsoft.com/office/officeart/2005/8/quickstyle/simple3" qsCatId="simple" csTypeId="urn:microsoft.com/office/officeart/2005/8/colors/accent1_2" csCatId="accent1" phldr="1"/>
      <dgm:spPr/>
      <dgm:t>
        <a:bodyPr/>
        <a:lstStyle/>
        <a:p>
          <a:endParaRPr lang="en-US"/>
        </a:p>
      </dgm:t>
    </dgm:pt>
    <dgm:pt modelId="{567020C0-5F3D-4F09-9846-78EE193B2E15}">
      <dgm:prSet phldrT="[Text]" phldr="0"/>
      <dgm:spPr/>
      <dgm:t>
        <a:bodyPr/>
        <a:lstStyle/>
        <a:p>
          <a:r>
            <a:rPr lang="en-US" dirty="0"/>
            <a:t>1.1 </a:t>
          </a:r>
        </a:p>
        <a:p>
          <a:r>
            <a:rPr lang="en-US" dirty="0"/>
            <a:t>Text Alternatives</a:t>
          </a:r>
        </a:p>
      </dgm:t>
    </dgm:pt>
    <dgm:pt modelId="{05E308E1-109C-4A52-8D30-54217F27673A}" type="parTrans" cxnId="{E15EE660-B9DD-4C96-A3A1-89732A9B7BD3}">
      <dgm:prSet/>
      <dgm:spPr/>
      <dgm:t>
        <a:bodyPr/>
        <a:lstStyle/>
        <a:p>
          <a:endParaRPr lang="en-US"/>
        </a:p>
      </dgm:t>
    </dgm:pt>
    <dgm:pt modelId="{3E2F1E34-B96B-43B5-9705-409CC31A3749}" type="sibTrans" cxnId="{E15EE660-B9DD-4C96-A3A1-89732A9B7BD3}">
      <dgm:prSet/>
      <dgm:spPr/>
      <dgm:t>
        <a:bodyPr/>
        <a:lstStyle/>
        <a:p>
          <a:endParaRPr lang="en-US"/>
        </a:p>
      </dgm:t>
    </dgm:pt>
    <dgm:pt modelId="{FCB245D1-CCFD-44A6-85AD-92E909DC02E6}">
      <dgm:prSet phldrT="[Text]" phldr="0"/>
      <dgm:spPr/>
      <dgm:t>
        <a:bodyPr/>
        <a:lstStyle/>
        <a:p>
          <a:r>
            <a:rPr lang="en-US" dirty="0"/>
            <a:t>1.4 Distinguishable</a:t>
          </a:r>
        </a:p>
      </dgm:t>
    </dgm:pt>
    <dgm:pt modelId="{77C14209-8F04-4731-96D6-493FD70D7059}" type="parTrans" cxnId="{BBE0E0B8-4870-44B4-B035-4DCD200F539F}">
      <dgm:prSet/>
      <dgm:spPr/>
      <dgm:t>
        <a:bodyPr/>
        <a:lstStyle/>
        <a:p>
          <a:endParaRPr lang="en-US"/>
        </a:p>
      </dgm:t>
    </dgm:pt>
    <dgm:pt modelId="{AE0E6C55-7C81-49B5-86FA-E8A1D0732F5A}" type="sibTrans" cxnId="{BBE0E0B8-4870-44B4-B035-4DCD200F539F}">
      <dgm:prSet/>
      <dgm:spPr/>
      <dgm:t>
        <a:bodyPr/>
        <a:lstStyle/>
        <a:p>
          <a:endParaRPr lang="en-US"/>
        </a:p>
      </dgm:t>
    </dgm:pt>
    <dgm:pt modelId="{F2B0FDD2-3DEC-4F7F-BA0F-61A15427EB26}">
      <dgm:prSet phldrT="[Text]" phldr="0"/>
      <dgm:spPr/>
      <dgm:t>
        <a:bodyPr/>
        <a:lstStyle/>
        <a:p>
          <a:r>
            <a:rPr lang="en-US" dirty="0"/>
            <a:t>1.2 </a:t>
          </a:r>
        </a:p>
        <a:p>
          <a:r>
            <a:rPr lang="en-US" dirty="0"/>
            <a:t>Time-based Media</a:t>
          </a:r>
        </a:p>
      </dgm:t>
    </dgm:pt>
    <dgm:pt modelId="{51B35D03-393F-4651-ADAC-0049261C1FAD}" type="parTrans" cxnId="{7FD9461F-CB34-41D5-8658-874244172A57}">
      <dgm:prSet/>
      <dgm:spPr/>
      <dgm:t>
        <a:bodyPr/>
        <a:lstStyle/>
        <a:p>
          <a:endParaRPr lang="en-US"/>
        </a:p>
      </dgm:t>
    </dgm:pt>
    <dgm:pt modelId="{1940A746-C9FF-4C33-B388-DE6293EA1B9B}" type="sibTrans" cxnId="{7FD9461F-CB34-41D5-8658-874244172A57}">
      <dgm:prSet/>
      <dgm:spPr/>
      <dgm:t>
        <a:bodyPr/>
        <a:lstStyle/>
        <a:p>
          <a:endParaRPr lang="en-US"/>
        </a:p>
      </dgm:t>
    </dgm:pt>
    <dgm:pt modelId="{1147DAE5-BBAE-4B8F-A041-7971B8C2E3A1}">
      <dgm:prSet phldrT="[Text]" phldr="0"/>
      <dgm:spPr/>
      <dgm:t>
        <a:bodyPr/>
        <a:lstStyle/>
        <a:p>
          <a:r>
            <a:rPr lang="en-US" dirty="0"/>
            <a:t>1.3 </a:t>
          </a:r>
        </a:p>
        <a:p>
          <a:r>
            <a:rPr lang="en-US" dirty="0"/>
            <a:t>Adaptable</a:t>
          </a:r>
        </a:p>
      </dgm:t>
    </dgm:pt>
    <dgm:pt modelId="{3A6E5CB7-6C66-41BF-B940-CF11A75E1479}" type="parTrans" cxnId="{CF79AA8B-0E6E-42F1-8D98-E3F16DB5B700}">
      <dgm:prSet/>
      <dgm:spPr/>
      <dgm:t>
        <a:bodyPr/>
        <a:lstStyle/>
        <a:p>
          <a:endParaRPr lang="en-US"/>
        </a:p>
      </dgm:t>
    </dgm:pt>
    <dgm:pt modelId="{28605335-957D-44F7-BDDD-416E078F055A}" type="sibTrans" cxnId="{CF79AA8B-0E6E-42F1-8D98-E3F16DB5B700}">
      <dgm:prSet/>
      <dgm:spPr/>
      <dgm:t>
        <a:bodyPr/>
        <a:lstStyle/>
        <a:p>
          <a:endParaRPr lang="en-US"/>
        </a:p>
      </dgm:t>
    </dgm:pt>
    <dgm:pt modelId="{1608CA90-29E3-4041-B9B2-705916DC2E30}">
      <dgm:prSet phldrT="[Text]" phldr="0"/>
      <dgm:spPr>
        <a:solidFill>
          <a:srgbClr val="FFFF00"/>
        </a:solidFill>
        <a:ln w="76200">
          <a:solidFill>
            <a:schemeClr val="tx1"/>
          </a:solidFill>
        </a:ln>
      </dgm:spPr>
      <dgm:t>
        <a:bodyPr/>
        <a:lstStyle/>
        <a:p>
          <a:pPr>
            <a:buNone/>
          </a:pPr>
          <a:r>
            <a:rPr lang="en-US" b="1" dirty="0"/>
            <a:t>1.1.1 Non-text Content</a:t>
          </a:r>
          <a:endParaRPr lang="en-US" dirty="0"/>
        </a:p>
      </dgm:t>
    </dgm:pt>
    <dgm:pt modelId="{F1D53371-D139-44CD-89B3-B8DB5DD6BE3A}" type="parTrans" cxnId="{6F96A169-4698-4AD3-B32B-E5EC0DCAAD67}">
      <dgm:prSet/>
      <dgm:spPr/>
      <dgm:t>
        <a:bodyPr/>
        <a:lstStyle/>
        <a:p>
          <a:endParaRPr lang="en-US"/>
        </a:p>
      </dgm:t>
    </dgm:pt>
    <dgm:pt modelId="{D3B45B06-28D0-47AA-B82A-E405A4710019}" type="sibTrans" cxnId="{6F96A169-4698-4AD3-B32B-E5EC0DCAAD67}">
      <dgm:prSet/>
      <dgm:spPr/>
      <dgm:t>
        <a:bodyPr/>
        <a:lstStyle/>
        <a:p>
          <a:endParaRPr lang="en-US"/>
        </a:p>
      </dgm:t>
    </dgm:pt>
    <dgm:pt modelId="{13A521DE-E37A-41D8-AD29-EF5D7664B58F}">
      <dgm:prSet phldrT="[Text]" phldr="0"/>
      <dgm:spPr>
        <a:solidFill>
          <a:srgbClr val="FFFF00"/>
        </a:solidFill>
        <a:ln w="76200">
          <a:solidFill>
            <a:schemeClr val="tx1"/>
          </a:solidFill>
        </a:ln>
      </dgm:spPr>
      <dgm:t>
        <a:bodyPr/>
        <a:lstStyle/>
        <a:p>
          <a:pPr>
            <a:buFont typeface="Arial" panose="020B0604020202020204" pitchFamily="34" charset="0"/>
            <a:buChar char="•"/>
          </a:pPr>
          <a:r>
            <a:rPr lang="en-US" b="1" dirty="0"/>
            <a:t>1.2.1 Audio-only and Video-only (Prerecorded)</a:t>
          </a:r>
          <a:endParaRPr lang="en-US" dirty="0"/>
        </a:p>
      </dgm:t>
    </dgm:pt>
    <dgm:pt modelId="{F0347416-D3F7-40A3-AEDF-FAB5BE190880}" type="parTrans" cxnId="{CB6C2D5D-C4D0-452B-A13C-855497D9C6B3}">
      <dgm:prSet/>
      <dgm:spPr/>
      <dgm:t>
        <a:bodyPr/>
        <a:lstStyle/>
        <a:p>
          <a:endParaRPr lang="en-US"/>
        </a:p>
      </dgm:t>
    </dgm:pt>
    <dgm:pt modelId="{6361AAF1-57AF-43D2-A646-8DB01A16E66F}" type="sibTrans" cxnId="{CB6C2D5D-C4D0-452B-A13C-855497D9C6B3}">
      <dgm:prSet/>
      <dgm:spPr/>
      <dgm:t>
        <a:bodyPr/>
        <a:lstStyle/>
        <a:p>
          <a:endParaRPr lang="en-US"/>
        </a:p>
      </dgm:t>
    </dgm:pt>
    <dgm:pt modelId="{5DBE1293-FCD4-4DA4-861D-4A7DE02174DE}">
      <dgm:prSet/>
      <dgm:spPr>
        <a:solidFill>
          <a:srgbClr val="FFFF00"/>
        </a:solidFill>
        <a:ln w="76200">
          <a:solidFill>
            <a:schemeClr val="tx1"/>
          </a:solidFill>
        </a:ln>
      </dgm:spPr>
      <dgm:t>
        <a:bodyPr/>
        <a:lstStyle/>
        <a:p>
          <a:pPr>
            <a:buFont typeface="Arial" panose="020B0604020202020204" pitchFamily="34" charset="0"/>
            <a:buChar char="•"/>
          </a:pPr>
          <a:r>
            <a:rPr lang="en-US" b="1" dirty="0"/>
            <a:t>1.2.2 Captions (Prerecorded)</a:t>
          </a:r>
          <a:endParaRPr lang="en-US" dirty="0"/>
        </a:p>
      </dgm:t>
    </dgm:pt>
    <dgm:pt modelId="{374645BE-B162-4CAC-B2FD-B7124B13D440}" type="parTrans" cxnId="{AA43F99F-6174-4A82-AC4D-1121170F521C}">
      <dgm:prSet/>
      <dgm:spPr/>
      <dgm:t>
        <a:bodyPr/>
        <a:lstStyle/>
        <a:p>
          <a:endParaRPr lang="en-US"/>
        </a:p>
      </dgm:t>
    </dgm:pt>
    <dgm:pt modelId="{84D7A858-4BBE-41A5-B21F-36A620E09969}" type="sibTrans" cxnId="{AA43F99F-6174-4A82-AC4D-1121170F521C}">
      <dgm:prSet/>
      <dgm:spPr/>
      <dgm:t>
        <a:bodyPr/>
        <a:lstStyle/>
        <a:p>
          <a:endParaRPr lang="en-US"/>
        </a:p>
      </dgm:t>
    </dgm:pt>
    <dgm:pt modelId="{DB3C1FBE-0FE6-4804-9A6B-F2C18880C270}">
      <dgm:prSet/>
      <dgm:spPr>
        <a:solidFill>
          <a:srgbClr val="FFFF00"/>
        </a:solidFill>
        <a:ln w="76200">
          <a:solidFill>
            <a:schemeClr val="tx1"/>
          </a:solidFill>
        </a:ln>
      </dgm:spPr>
      <dgm:t>
        <a:bodyPr/>
        <a:lstStyle/>
        <a:p>
          <a:pPr>
            <a:buFont typeface="Arial" panose="020B0604020202020204" pitchFamily="34" charset="0"/>
            <a:buChar char="•"/>
          </a:pPr>
          <a:r>
            <a:rPr lang="en-US" b="1" dirty="0"/>
            <a:t>1.2.3 Audio Description or Media Alternative (Prerecorded)</a:t>
          </a:r>
          <a:endParaRPr lang="en-US" dirty="0"/>
        </a:p>
      </dgm:t>
    </dgm:pt>
    <dgm:pt modelId="{CF9D8390-5470-48B8-AE01-D61EBAB85CDC}" type="parTrans" cxnId="{C23DFAB6-972F-4A78-BAF3-2F17B19C1FCF}">
      <dgm:prSet/>
      <dgm:spPr/>
      <dgm:t>
        <a:bodyPr/>
        <a:lstStyle/>
        <a:p>
          <a:endParaRPr lang="en-US"/>
        </a:p>
      </dgm:t>
    </dgm:pt>
    <dgm:pt modelId="{E18E1E4E-7923-4382-A223-9231E7546015}" type="sibTrans" cxnId="{C23DFAB6-972F-4A78-BAF3-2F17B19C1FCF}">
      <dgm:prSet/>
      <dgm:spPr/>
      <dgm:t>
        <a:bodyPr/>
        <a:lstStyle/>
        <a:p>
          <a:endParaRPr lang="en-US"/>
        </a:p>
      </dgm:t>
    </dgm:pt>
    <dgm:pt modelId="{6EB9041E-B306-4DA1-8150-27D4E2D07F16}">
      <dgm:prSet/>
      <dgm:spPr>
        <a:solidFill>
          <a:srgbClr val="FFFF00"/>
        </a:solidFill>
        <a:ln w="76200">
          <a:solidFill>
            <a:schemeClr val="tx1"/>
          </a:solidFill>
        </a:ln>
      </dgm:spPr>
      <dgm:t>
        <a:bodyPr/>
        <a:lstStyle/>
        <a:p>
          <a:pPr>
            <a:buFont typeface="Arial" panose="020B0604020202020204" pitchFamily="34" charset="0"/>
            <a:buChar char="•"/>
          </a:pPr>
          <a:r>
            <a:rPr lang="en-US" b="1" dirty="0"/>
            <a:t>1.2.4 Captions (Live)</a:t>
          </a:r>
          <a:endParaRPr lang="en-US" dirty="0"/>
        </a:p>
      </dgm:t>
    </dgm:pt>
    <dgm:pt modelId="{4B284119-5647-4A48-B894-119CA84F56B0}" type="parTrans" cxnId="{FE90AE4D-B517-4C1E-83FA-1A0A98393016}">
      <dgm:prSet/>
      <dgm:spPr/>
      <dgm:t>
        <a:bodyPr/>
        <a:lstStyle/>
        <a:p>
          <a:endParaRPr lang="en-US"/>
        </a:p>
      </dgm:t>
    </dgm:pt>
    <dgm:pt modelId="{0174268A-EC49-443D-B14C-181E8A1B006F}" type="sibTrans" cxnId="{FE90AE4D-B517-4C1E-83FA-1A0A98393016}">
      <dgm:prSet/>
      <dgm:spPr/>
      <dgm:t>
        <a:bodyPr/>
        <a:lstStyle/>
        <a:p>
          <a:endParaRPr lang="en-US"/>
        </a:p>
      </dgm:t>
    </dgm:pt>
    <dgm:pt modelId="{C3DFC386-02C8-41C1-9D20-44E5FB4A05FD}">
      <dgm:prSet/>
      <dgm:spPr>
        <a:solidFill>
          <a:srgbClr val="FFFF00"/>
        </a:solidFill>
        <a:ln w="76200">
          <a:solidFill>
            <a:schemeClr val="tx1"/>
          </a:solidFill>
        </a:ln>
      </dgm:spPr>
      <dgm:t>
        <a:bodyPr/>
        <a:lstStyle/>
        <a:p>
          <a:pPr>
            <a:buFont typeface="Arial" panose="020B0604020202020204" pitchFamily="34" charset="0"/>
            <a:buChar char="•"/>
          </a:pPr>
          <a:r>
            <a:rPr lang="en-US" b="1" dirty="0"/>
            <a:t>1.2.5 Audio Description</a:t>
          </a:r>
          <a:endParaRPr lang="en-US" dirty="0"/>
        </a:p>
      </dgm:t>
    </dgm:pt>
    <dgm:pt modelId="{BEF6934A-6D40-48FD-9FB2-33B06E8AB5F9}" type="parTrans" cxnId="{D6E586F5-E59E-44C7-B016-5AD963CF44AD}">
      <dgm:prSet/>
      <dgm:spPr/>
      <dgm:t>
        <a:bodyPr/>
        <a:lstStyle/>
        <a:p>
          <a:endParaRPr lang="en-US"/>
        </a:p>
      </dgm:t>
    </dgm:pt>
    <dgm:pt modelId="{D0606964-06E6-4FD1-83CA-4E2311F81203}" type="sibTrans" cxnId="{D6E586F5-E59E-44C7-B016-5AD963CF44AD}">
      <dgm:prSet/>
      <dgm:spPr/>
      <dgm:t>
        <a:bodyPr/>
        <a:lstStyle/>
        <a:p>
          <a:endParaRPr lang="en-US"/>
        </a:p>
      </dgm:t>
    </dgm:pt>
    <dgm:pt modelId="{6E9BC539-9B10-4FA0-A358-0C33536D31BA}">
      <dgm:prSet/>
      <dgm:spPr>
        <a:solidFill>
          <a:schemeClr val="lt1"/>
        </a:solidFill>
      </dgm:spPr>
      <dgm:t>
        <a:bodyPr/>
        <a:lstStyle/>
        <a:p>
          <a:pPr>
            <a:buFont typeface="Arial" panose="020B0604020202020204" pitchFamily="34" charset="0"/>
            <a:buChar char="•"/>
          </a:pPr>
          <a:r>
            <a:rPr lang="en-US" b="1" dirty="0"/>
            <a:t>1.2.7 Extended Audio Description (Prerecorded</a:t>
          </a:r>
          <a:endParaRPr lang="en-US" dirty="0"/>
        </a:p>
      </dgm:t>
    </dgm:pt>
    <dgm:pt modelId="{C425FE53-F7A1-4E97-829B-0603EE1BEE52}" type="parTrans" cxnId="{BD93F4B1-0B92-43F1-A7AA-5FA8204A8AC4}">
      <dgm:prSet/>
      <dgm:spPr/>
      <dgm:t>
        <a:bodyPr/>
        <a:lstStyle/>
        <a:p>
          <a:endParaRPr lang="en-US"/>
        </a:p>
      </dgm:t>
    </dgm:pt>
    <dgm:pt modelId="{9970B793-3413-4F93-8753-8A04E508F072}" type="sibTrans" cxnId="{BD93F4B1-0B92-43F1-A7AA-5FA8204A8AC4}">
      <dgm:prSet/>
      <dgm:spPr/>
      <dgm:t>
        <a:bodyPr/>
        <a:lstStyle/>
        <a:p>
          <a:endParaRPr lang="en-US"/>
        </a:p>
      </dgm:t>
    </dgm:pt>
    <dgm:pt modelId="{8A1AC563-D046-4252-8172-5B424159CAA2}">
      <dgm:prSet/>
      <dgm:spPr>
        <a:solidFill>
          <a:schemeClr val="lt1"/>
        </a:solidFill>
      </dgm:spPr>
      <dgm:t>
        <a:bodyPr/>
        <a:lstStyle/>
        <a:p>
          <a:pPr>
            <a:buFont typeface="Arial" panose="020B0604020202020204" pitchFamily="34" charset="0"/>
            <a:buChar char="•"/>
          </a:pPr>
          <a:r>
            <a:rPr lang="en-US" b="1" dirty="0"/>
            <a:t>1.2.9 Audio-only (Live)</a:t>
          </a:r>
          <a:endParaRPr lang="en-US" dirty="0"/>
        </a:p>
      </dgm:t>
    </dgm:pt>
    <dgm:pt modelId="{EEF75053-45D8-4122-A5DE-32FAF5FA5CB3}" type="parTrans" cxnId="{BA0A162A-A74D-4FB7-AB7E-253216683211}">
      <dgm:prSet/>
      <dgm:spPr/>
      <dgm:t>
        <a:bodyPr/>
        <a:lstStyle/>
        <a:p>
          <a:endParaRPr lang="en-US"/>
        </a:p>
      </dgm:t>
    </dgm:pt>
    <dgm:pt modelId="{4A0940D8-E1AF-4E27-9F91-2B85D32F6C62}" type="sibTrans" cxnId="{BA0A162A-A74D-4FB7-AB7E-253216683211}">
      <dgm:prSet/>
      <dgm:spPr/>
      <dgm:t>
        <a:bodyPr/>
        <a:lstStyle/>
        <a:p>
          <a:endParaRPr lang="en-US"/>
        </a:p>
      </dgm:t>
    </dgm:pt>
    <dgm:pt modelId="{D8BAD84D-81D4-4B2B-A852-BF635C19E021}">
      <dgm:prSet/>
      <dgm:spPr>
        <a:solidFill>
          <a:schemeClr val="lt1"/>
        </a:solidFill>
      </dgm:spPr>
      <dgm:t>
        <a:bodyPr/>
        <a:lstStyle/>
        <a:p>
          <a:pPr>
            <a:buFont typeface="Arial" panose="020B0604020202020204" pitchFamily="34" charset="0"/>
            <a:buChar char="•"/>
          </a:pPr>
          <a:r>
            <a:rPr lang="en-US" b="1" dirty="0"/>
            <a:t>1.2.8 Media Alternative (Prerecorded)</a:t>
          </a:r>
          <a:endParaRPr lang="en-US" dirty="0"/>
        </a:p>
      </dgm:t>
    </dgm:pt>
    <dgm:pt modelId="{76204359-C432-4507-BF72-9B4115836A0E}" type="parTrans" cxnId="{491FFB58-866D-48EF-8F74-241A18C27766}">
      <dgm:prSet/>
      <dgm:spPr/>
      <dgm:t>
        <a:bodyPr/>
        <a:lstStyle/>
        <a:p>
          <a:endParaRPr lang="en-US"/>
        </a:p>
      </dgm:t>
    </dgm:pt>
    <dgm:pt modelId="{0A0B33E7-30A4-4987-ABE9-9F4F5FC4CB20}" type="sibTrans" cxnId="{491FFB58-866D-48EF-8F74-241A18C27766}">
      <dgm:prSet/>
      <dgm:spPr/>
      <dgm:t>
        <a:bodyPr/>
        <a:lstStyle/>
        <a:p>
          <a:endParaRPr lang="en-US"/>
        </a:p>
      </dgm:t>
    </dgm:pt>
    <dgm:pt modelId="{16EE3A71-679B-4030-8AEA-F7D82BF9A177}">
      <dgm:prSet/>
      <dgm:spPr>
        <a:solidFill>
          <a:schemeClr val="lt1"/>
        </a:solidFill>
      </dgm:spPr>
      <dgm:t>
        <a:bodyPr/>
        <a:lstStyle/>
        <a:p>
          <a:pPr>
            <a:buFont typeface="Arial" panose="020B0604020202020204" pitchFamily="34" charset="0"/>
            <a:buChar char="•"/>
          </a:pPr>
          <a:r>
            <a:rPr lang="en-US" b="1" dirty="0"/>
            <a:t>1.2.6 Sign Language (Prerecorded)</a:t>
          </a:r>
          <a:endParaRPr lang="en-US" dirty="0"/>
        </a:p>
      </dgm:t>
    </dgm:pt>
    <dgm:pt modelId="{0A0EAF26-0583-4718-A22E-A02EB7B8ECC3}" type="parTrans" cxnId="{C981862A-5FC9-42CF-8054-D292A8F355B8}">
      <dgm:prSet/>
      <dgm:spPr/>
      <dgm:t>
        <a:bodyPr/>
        <a:lstStyle/>
        <a:p>
          <a:endParaRPr lang="en-US"/>
        </a:p>
      </dgm:t>
    </dgm:pt>
    <dgm:pt modelId="{578F42A8-C802-4983-B42C-BCCA9F834074}" type="sibTrans" cxnId="{C981862A-5FC9-42CF-8054-D292A8F355B8}">
      <dgm:prSet/>
      <dgm:spPr/>
      <dgm:t>
        <a:bodyPr/>
        <a:lstStyle/>
        <a:p>
          <a:endParaRPr lang="en-US"/>
        </a:p>
      </dgm:t>
    </dgm:pt>
    <dgm:pt modelId="{A8D9E1B2-D41A-4DE0-BD99-C55B19D24DD0}">
      <dgm:prSet phldrT="[Text]" phldr="0"/>
      <dgm:spPr>
        <a:solidFill>
          <a:srgbClr val="FFFF00"/>
        </a:solidFill>
        <a:ln w="76200">
          <a:solidFill>
            <a:schemeClr val="tx1"/>
          </a:solidFill>
        </a:ln>
      </dgm:spPr>
      <dgm:t>
        <a:bodyPr/>
        <a:lstStyle/>
        <a:p>
          <a:pPr>
            <a:buFont typeface="Arial" panose="020B0604020202020204" pitchFamily="34" charset="0"/>
            <a:buChar char="•"/>
          </a:pPr>
          <a:r>
            <a:rPr lang="en-US" b="1" dirty="0"/>
            <a:t>1.3.1 Info and Relationships</a:t>
          </a:r>
          <a:endParaRPr lang="en-US" dirty="0"/>
        </a:p>
      </dgm:t>
    </dgm:pt>
    <dgm:pt modelId="{DB61B254-4AC0-4463-ACE5-EA66E9C34427}" type="parTrans" cxnId="{0DDF301B-A31C-4284-ACFF-58FACEDFD50C}">
      <dgm:prSet/>
      <dgm:spPr/>
      <dgm:t>
        <a:bodyPr/>
        <a:lstStyle/>
        <a:p>
          <a:endParaRPr lang="en-US"/>
        </a:p>
      </dgm:t>
    </dgm:pt>
    <dgm:pt modelId="{2893C1DF-7077-4638-8C64-BD92E156AE58}" type="sibTrans" cxnId="{0DDF301B-A31C-4284-ACFF-58FACEDFD50C}">
      <dgm:prSet/>
      <dgm:spPr/>
      <dgm:t>
        <a:bodyPr/>
        <a:lstStyle/>
        <a:p>
          <a:endParaRPr lang="en-US"/>
        </a:p>
      </dgm:t>
    </dgm:pt>
    <dgm:pt modelId="{84E447AE-369D-4FCF-A860-7373E5D03098}">
      <dgm:prSet/>
      <dgm:spPr>
        <a:solidFill>
          <a:srgbClr val="FFFF00"/>
        </a:solidFill>
        <a:ln w="76200">
          <a:solidFill>
            <a:schemeClr val="tx1"/>
          </a:solidFill>
        </a:ln>
      </dgm:spPr>
      <dgm:t>
        <a:bodyPr/>
        <a:lstStyle/>
        <a:p>
          <a:pPr>
            <a:buFont typeface="Arial" panose="020B0604020202020204" pitchFamily="34" charset="0"/>
            <a:buChar char="•"/>
          </a:pPr>
          <a:r>
            <a:rPr lang="en-US" b="1" dirty="0"/>
            <a:t>1.3.2 Meaningful Sequence</a:t>
          </a:r>
          <a:endParaRPr lang="en-US" dirty="0"/>
        </a:p>
      </dgm:t>
    </dgm:pt>
    <dgm:pt modelId="{16048142-721B-40BC-B898-583A6298A03B}" type="parTrans" cxnId="{DCC0C7D9-7836-4DAC-AC5F-EB52E1D5F781}">
      <dgm:prSet/>
      <dgm:spPr/>
      <dgm:t>
        <a:bodyPr/>
        <a:lstStyle/>
        <a:p>
          <a:endParaRPr lang="en-US"/>
        </a:p>
      </dgm:t>
    </dgm:pt>
    <dgm:pt modelId="{F2FC306F-5E28-41E7-A4F7-DFC39A15281A}" type="sibTrans" cxnId="{DCC0C7D9-7836-4DAC-AC5F-EB52E1D5F781}">
      <dgm:prSet/>
      <dgm:spPr/>
      <dgm:t>
        <a:bodyPr/>
        <a:lstStyle/>
        <a:p>
          <a:endParaRPr lang="en-US"/>
        </a:p>
      </dgm:t>
    </dgm:pt>
    <dgm:pt modelId="{D5C9C743-8281-4A07-98A4-470322DCD656}">
      <dgm:prSet/>
      <dgm:spPr>
        <a:solidFill>
          <a:srgbClr val="FFFF00"/>
        </a:solidFill>
        <a:ln w="76200">
          <a:solidFill>
            <a:schemeClr val="tx1"/>
          </a:solidFill>
        </a:ln>
      </dgm:spPr>
      <dgm:t>
        <a:bodyPr/>
        <a:lstStyle/>
        <a:p>
          <a:pPr>
            <a:buFont typeface="Arial" panose="020B0604020202020204" pitchFamily="34" charset="0"/>
            <a:buChar char="•"/>
          </a:pPr>
          <a:r>
            <a:rPr lang="en-US" b="1" dirty="0"/>
            <a:t>1.3.3 Sensory Characteristics</a:t>
          </a:r>
          <a:endParaRPr lang="en-US" dirty="0"/>
        </a:p>
      </dgm:t>
    </dgm:pt>
    <dgm:pt modelId="{26F9015B-E026-4A25-8659-E30739D3FAE7}" type="parTrans" cxnId="{09BE7F4B-F5B1-47D5-A676-9E88DC68DF91}">
      <dgm:prSet/>
      <dgm:spPr/>
      <dgm:t>
        <a:bodyPr/>
        <a:lstStyle/>
        <a:p>
          <a:endParaRPr lang="en-US"/>
        </a:p>
      </dgm:t>
    </dgm:pt>
    <dgm:pt modelId="{4B8EA35D-22E2-473D-96F7-4CAE0CCED4B0}" type="sibTrans" cxnId="{09BE7F4B-F5B1-47D5-A676-9E88DC68DF91}">
      <dgm:prSet/>
      <dgm:spPr/>
      <dgm:t>
        <a:bodyPr/>
        <a:lstStyle/>
        <a:p>
          <a:endParaRPr lang="en-US"/>
        </a:p>
      </dgm:t>
    </dgm:pt>
    <dgm:pt modelId="{9FB9A8DE-0EE7-482A-B3B3-58E22B9E60E3}">
      <dgm:prSet/>
      <dgm:spPr>
        <a:solidFill>
          <a:srgbClr val="FFFF00"/>
        </a:solidFill>
        <a:ln w="76200">
          <a:solidFill>
            <a:schemeClr val="tx1"/>
          </a:solidFill>
        </a:ln>
      </dgm:spPr>
      <dgm:t>
        <a:bodyPr/>
        <a:lstStyle/>
        <a:p>
          <a:pPr>
            <a:buFont typeface="Arial" panose="020B0604020202020204" pitchFamily="34" charset="0"/>
            <a:buChar char="•"/>
          </a:pPr>
          <a:r>
            <a:rPr lang="en-US" b="1" dirty="0"/>
            <a:t>1.3.4 Orientation</a:t>
          </a:r>
          <a:endParaRPr lang="en-US" dirty="0"/>
        </a:p>
      </dgm:t>
    </dgm:pt>
    <dgm:pt modelId="{1C65C597-DF6C-410A-93EB-477A37EE75A7}" type="parTrans" cxnId="{6EF9A744-3459-4F0A-837C-53B0DB262C1C}">
      <dgm:prSet/>
      <dgm:spPr/>
      <dgm:t>
        <a:bodyPr/>
        <a:lstStyle/>
        <a:p>
          <a:endParaRPr lang="en-US"/>
        </a:p>
      </dgm:t>
    </dgm:pt>
    <dgm:pt modelId="{914A1D71-DC02-4D65-9760-35EF1AD00C7A}" type="sibTrans" cxnId="{6EF9A744-3459-4F0A-837C-53B0DB262C1C}">
      <dgm:prSet/>
      <dgm:spPr/>
      <dgm:t>
        <a:bodyPr/>
        <a:lstStyle/>
        <a:p>
          <a:endParaRPr lang="en-US"/>
        </a:p>
      </dgm:t>
    </dgm:pt>
    <dgm:pt modelId="{312D18CF-3402-4771-B112-A012258A7BBD}">
      <dgm:prSet/>
      <dgm:spPr>
        <a:solidFill>
          <a:srgbClr val="FFFF00"/>
        </a:solidFill>
        <a:ln w="76200">
          <a:solidFill>
            <a:schemeClr val="tx1"/>
          </a:solidFill>
        </a:ln>
      </dgm:spPr>
      <dgm:t>
        <a:bodyPr/>
        <a:lstStyle/>
        <a:p>
          <a:pPr>
            <a:buFont typeface="Arial" panose="020B0604020202020204" pitchFamily="34" charset="0"/>
            <a:buChar char="•"/>
          </a:pPr>
          <a:r>
            <a:rPr lang="en-US" b="1" dirty="0"/>
            <a:t>1.3.5 Identify Input Purpose</a:t>
          </a:r>
          <a:endParaRPr lang="en-US" dirty="0"/>
        </a:p>
      </dgm:t>
    </dgm:pt>
    <dgm:pt modelId="{1F32AF0B-7BDB-42CF-95BE-B19BB5F18A2D}" type="parTrans" cxnId="{AAFADFB6-BF2B-4111-8696-C4B057FE3F59}">
      <dgm:prSet/>
      <dgm:spPr/>
      <dgm:t>
        <a:bodyPr/>
        <a:lstStyle/>
        <a:p>
          <a:endParaRPr lang="en-US"/>
        </a:p>
      </dgm:t>
    </dgm:pt>
    <dgm:pt modelId="{F8666B5B-2B15-4D80-A6AF-9E913E84AF6F}" type="sibTrans" cxnId="{AAFADFB6-BF2B-4111-8696-C4B057FE3F59}">
      <dgm:prSet/>
      <dgm:spPr/>
      <dgm:t>
        <a:bodyPr/>
        <a:lstStyle/>
        <a:p>
          <a:endParaRPr lang="en-US"/>
        </a:p>
      </dgm:t>
    </dgm:pt>
    <dgm:pt modelId="{A75B5837-A3B7-4016-BDA5-13A6FA3E29BD}">
      <dgm:prSet/>
      <dgm:spPr>
        <a:solidFill>
          <a:schemeClr val="lt1"/>
        </a:solidFill>
      </dgm:spPr>
      <dgm:t>
        <a:bodyPr/>
        <a:lstStyle/>
        <a:p>
          <a:pPr>
            <a:buFont typeface="Arial" panose="020B0604020202020204" pitchFamily="34" charset="0"/>
            <a:buChar char="•"/>
          </a:pPr>
          <a:r>
            <a:rPr lang="en-US" b="1" dirty="0"/>
            <a:t>1.3.6 Identify Purpose</a:t>
          </a:r>
          <a:endParaRPr lang="en-US" dirty="0"/>
        </a:p>
      </dgm:t>
    </dgm:pt>
    <dgm:pt modelId="{BE8D5918-42F2-45B7-8F52-E187825A214E}" type="parTrans" cxnId="{61EF424B-0CE5-407A-9A72-79592590D16A}">
      <dgm:prSet/>
      <dgm:spPr/>
      <dgm:t>
        <a:bodyPr/>
        <a:lstStyle/>
        <a:p>
          <a:endParaRPr lang="en-US"/>
        </a:p>
      </dgm:t>
    </dgm:pt>
    <dgm:pt modelId="{312A2D91-35B8-476D-8612-9BF10A122327}" type="sibTrans" cxnId="{61EF424B-0CE5-407A-9A72-79592590D16A}">
      <dgm:prSet/>
      <dgm:spPr/>
      <dgm:t>
        <a:bodyPr/>
        <a:lstStyle/>
        <a:p>
          <a:endParaRPr lang="en-US"/>
        </a:p>
      </dgm:t>
    </dgm:pt>
    <dgm:pt modelId="{194BAEAE-8FCA-47AB-91D5-DB625FC220A7}">
      <dgm:prSet phldrT="[Text]" phldr="0"/>
      <dgm:spPr>
        <a:solidFill>
          <a:srgbClr val="FFFF00"/>
        </a:solidFill>
        <a:ln w="76200">
          <a:solidFill>
            <a:schemeClr val="tx1"/>
          </a:solidFill>
        </a:ln>
      </dgm:spPr>
      <dgm:t>
        <a:bodyPr/>
        <a:lstStyle/>
        <a:p>
          <a:pPr>
            <a:buSzPts val="1000"/>
            <a:buFont typeface="Symbol" panose="05050102010706020507" pitchFamily="18" charset="2"/>
            <a:buChar char=""/>
          </a:pPr>
          <a:r>
            <a:rPr lang="en-US" b="1" dirty="0"/>
            <a:t>1.4.1 Use of Color</a:t>
          </a:r>
        </a:p>
      </dgm:t>
    </dgm:pt>
    <dgm:pt modelId="{237DEC63-AAD4-4A17-8C30-5F73ACDCFB73}" type="parTrans" cxnId="{5777F814-B023-4E5A-8BDA-6B83FDD5E7BA}">
      <dgm:prSet/>
      <dgm:spPr/>
      <dgm:t>
        <a:bodyPr/>
        <a:lstStyle/>
        <a:p>
          <a:endParaRPr lang="en-US"/>
        </a:p>
      </dgm:t>
    </dgm:pt>
    <dgm:pt modelId="{49E8ABDD-EA49-47A9-9B73-E60FD355A042}" type="sibTrans" cxnId="{5777F814-B023-4E5A-8BDA-6B83FDD5E7BA}">
      <dgm:prSet/>
      <dgm:spPr/>
      <dgm:t>
        <a:bodyPr/>
        <a:lstStyle/>
        <a:p>
          <a:endParaRPr lang="en-US"/>
        </a:p>
      </dgm:t>
    </dgm:pt>
    <dgm:pt modelId="{DA793D53-E57C-414F-970E-0DDCB0A50C99}">
      <dgm:prSet/>
      <dgm:spPr>
        <a:solidFill>
          <a:srgbClr val="FFFF00"/>
        </a:solidFill>
        <a:ln w="76200">
          <a:solidFill>
            <a:schemeClr val="tx1"/>
          </a:solidFill>
        </a:ln>
      </dgm:spPr>
      <dgm:t>
        <a:bodyPr/>
        <a:lstStyle/>
        <a:p>
          <a:pPr>
            <a:buSzPts val="1000"/>
            <a:buFont typeface="Symbol" panose="05050102010706020507" pitchFamily="18" charset="2"/>
            <a:buChar char=""/>
          </a:pPr>
          <a:r>
            <a:rPr lang="en-US" b="1" dirty="0"/>
            <a:t>1.4.3 Contrast (Minimum)</a:t>
          </a:r>
          <a:endParaRPr lang="en-US" dirty="0"/>
        </a:p>
      </dgm:t>
    </dgm:pt>
    <dgm:pt modelId="{C465D7A3-3483-4F75-977E-68F0B0A826C9}" type="parTrans" cxnId="{C40C87F5-D23D-43B3-A9DE-C7EC1623B9D2}">
      <dgm:prSet/>
      <dgm:spPr/>
      <dgm:t>
        <a:bodyPr/>
        <a:lstStyle/>
        <a:p>
          <a:endParaRPr lang="en-US"/>
        </a:p>
      </dgm:t>
    </dgm:pt>
    <dgm:pt modelId="{0353A547-505E-48CD-A333-400BB4653117}" type="sibTrans" cxnId="{C40C87F5-D23D-43B3-A9DE-C7EC1623B9D2}">
      <dgm:prSet/>
      <dgm:spPr/>
      <dgm:t>
        <a:bodyPr/>
        <a:lstStyle/>
        <a:p>
          <a:endParaRPr lang="en-US"/>
        </a:p>
      </dgm:t>
    </dgm:pt>
    <dgm:pt modelId="{47DF1177-04D2-4E74-8B1D-E6AD2DDF9F99}">
      <dgm:prSet/>
      <dgm:spPr>
        <a:solidFill>
          <a:srgbClr val="FFFF00"/>
        </a:solidFill>
        <a:ln w="76200">
          <a:solidFill>
            <a:schemeClr val="tx1"/>
          </a:solidFill>
        </a:ln>
      </dgm:spPr>
      <dgm:t>
        <a:bodyPr/>
        <a:lstStyle/>
        <a:p>
          <a:pPr>
            <a:buSzPts val="1000"/>
            <a:buFont typeface="Symbol" panose="05050102010706020507" pitchFamily="18" charset="2"/>
            <a:buChar char=""/>
          </a:pPr>
          <a:r>
            <a:rPr lang="en-US" b="1" dirty="0"/>
            <a:t>1.4.4 Resize Text</a:t>
          </a:r>
          <a:endParaRPr lang="en-US" dirty="0"/>
        </a:p>
      </dgm:t>
    </dgm:pt>
    <dgm:pt modelId="{EA6F7D26-728E-4E87-912F-B1AC2653FF02}" type="parTrans" cxnId="{1EA4D2B8-A24A-4242-951C-7597FBC091EA}">
      <dgm:prSet/>
      <dgm:spPr/>
      <dgm:t>
        <a:bodyPr/>
        <a:lstStyle/>
        <a:p>
          <a:endParaRPr lang="en-US"/>
        </a:p>
      </dgm:t>
    </dgm:pt>
    <dgm:pt modelId="{EB6A2D84-9261-4901-ACE5-BD61ED4F3896}" type="sibTrans" cxnId="{1EA4D2B8-A24A-4242-951C-7597FBC091EA}">
      <dgm:prSet/>
      <dgm:spPr/>
      <dgm:t>
        <a:bodyPr/>
        <a:lstStyle/>
        <a:p>
          <a:endParaRPr lang="en-US"/>
        </a:p>
      </dgm:t>
    </dgm:pt>
    <dgm:pt modelId="{CD77340B-1748-4A91-9271-A910D63732E6}">
      <dgm:prSet/>
      <dgm:spPr>
        <a:solidFill>
          <a:srgbClr val="FFFF00"/>
        </a:solidFill>
        <a:ln w="76200">
          <a:solidFill>
            <a:schemeClr val="tx1"/>
          </a:solidFill>
        </a:ln>
      </dgm:spPr>
      <dgm:t>
        <a:bodyPr/>
        <a:lstStyle/>
        <a:p>
          <a:pPr>
            <a:buSzPts val="1000"/>
            <a:buFont typeface="Symbol" panose="05050102010706020507" pitchFamily="18" charset="2"/>
            <a:buChar char=""/>
          </a:pPr>
          <a:r>
            <a:rPr lang="en-US" b="1" dirty="0"/>
            <a:t>1.4.5 Images of Text</a:t>
          </a:r>
          <a:endParaRPr lang="en-US" dirty="0"/>
        </a:p>
      </dgm:t>
    </dgm:pt>
    <dgm:pt modelId="{24B0A181-CCBB-4945-B95F-BD7A13DFA4F9}" type="parTrans" cxnId="{49F774B3-82A3-45B8-8A5C-B2C70603714F}">
      <dgm:prSet/>
      <dgm:spPr/>
      <dgm:t>
        <a:bodyPr/>
        <a:lstStyle/>
        <a:p>
          <a:endParaRPr lang="en-US"/>
        </a:p>
      </dgm:t>
    </dgm:pt>
    <dgm:pt modelId="{D69E58B6-3013-40C6-BFB8-F1D9581788E3}" type="sibTrans" cxnId="{49F774B3-82A3-45B8-8A5C-B2C70603714F}">
      <dgm:prSet/>
      <dgm:spPr/>
      <dgm:t>
        <a:bodyPr/>
        <a:lstStyle/>
        <a:p>
          <a:endParaRPr lang="en-US"/>
        </a:p>
      </dgm:t>
    </dgm:pt>
    <dgm:pt modelId="{E26434AB-BB81-4493-BDDD-8B1778308BD4}">
      <dgm:prSet/>
      <dgm:spPr>
        <a:solidFill>
          <a:srgbClr val="FFFF00"/>
        </a:solidFill>
        <a:ln w="76200">
          <a:solidFill>
            <a:schemeClr val="tx1"/>
          </a:solidFill>
        </a:ln>
      </dgm:spPr>
      <dgm:t>
        <a:bodyPr/>
        <a:lstStyle/>
        <a:p>
          <a:pPr>
            <a:buSzPts val="1000"/>
            <a:buFont typeface="Symbol" panose="05050102010706020507" pitchFamily="18" charset="2"/>
            <a:buChar char=""/>
          </a:pPr>
          <a:r>
            <a:rPr lang="en-US" b="1" dirty="0"/>
            <a:t>1.4.10 Reflow</a:t>
          </a:r>
          <a:endParaRPr lang="en-US" dirty="0"/>
        </a:p>
      </dgm:t>
    </dgm:pt>
    <dgm:pt modelId="{671592ED-D7E0-42E8-BF9C-BFCB61A9E053}" type="parTrans" cxnId="{716C98CE-6560-4042-A7C9-E7486EBE81B5}">
      <dgm:prSet/>
      <dgm:spPr/>
      <dgm:t>
        <a:bodyPr/>
        <a:lstStyle/>
        <a:p>
          <a:endParaRPr lang="en-US"/>
        </a:p>
      </dgm:t>
    </dgm:pt>
    <dgm:pt modelId="{783CD858-B97D-496C-9DE9-62B9242FCB8F}" type="sibTrans" cxnId="{716C98CE-6560-4042-A7C9-E7486EBE81B5}">
      <dgm:prSet/>
      <dgm:spPr/>
      <dgm:t>
        <a:bodyPr/>
        <a:lstStyle/>
        <a:p>
          <a:endParaRPr lang="en-US"/>
        </a:p>
      </dgm:t>
    </dgm:pt>
    <dgm:pt modelId="{08F1DFD4-BE15-4B71-A7E9-ADB64C2B7A1F}">
      <dgm:prSet/>
      <dgm:spPr>
        <a:solidFill>
          <a:srgbClr val="FFFF00"/>
        </a:solidFill>
        <a:ln w="76200">
          <a:solidFill>
            <a:schemeClr val="tx1"/>
          </a:solidFill>
        </a:ln>
      </dgm:spPr>
      <dgm:t>
        <a:bodyPr/>
        <a:lstStyle/>
        <a:p>
          <a:pPr>
            <a:buSzPts val="1000"/>
            <a:buFont typeface="Symbol" panose="05050102010706020507" pitchFamily="18" charset="2"/>
            <a:buChar char=""/>
          </a:pPr>
          <a:r>
            <a:rPr lang="en-US" b="1" dirty="0"/>
            <a:t>1.4.11 Non-text Contrast</a:t>
          </a:r>
          <a:endParaRPr lang="en-US" dirty="0"/>
        </a:p>
      </dgm:t>
    </dgm:pt>
    <dgm:pt modelId="{26C387E2-E9E6-4418-8488-BD8856E8736B}" type="parTrans" cxnId="{67E52781-6F24-442E-91E9-F0849BEDEA92}">
      <dgm:prSet/>
      <dgm:spPr/>
      <dgm:t>
        <a:bodyPr/>
        <a:lstStyle/>
        <a:p>
          <a:endParaRPr lang="en-US"/>
        </a:p>
      </dgm:t>
    </dgm:pt>
    <dgm:pt modelId="{1BD988C6-A139-4CDE-ABC1-1DE5FDA68CD7}" type="sibTrans" cxnId="{67E52781-6F24-442E-91E9-F0849BEDEA92}">
      <dgm:prSet/>
      <dgm:spPr/>
      <dgm:t>
        <a:bodyPr/>
        <a:lstStyle/>
        <a:p>
          <a:endParaRPr lang="en-US"/>
        </a:p>
      </dgm:t>
    </dgm:pt>
    <dgm:pt modelId="{A8D0CBA6-D759-46F1-98BE-DAE89495BEF1}">
      <dgm:prSet/>
      <dgm:spPr>
        <a:solidFill>
          <a:srgbClr val="FFFF00"/>
        </a:solidFill>
        <a:ln w="76200">
          <a:solidFill>
            <a:schemeClr val="tx1"/>
          </a:solidFill>
        </a:ln>
      </dgm:spPr>
      <dgm:t>
        <a:bodyPr/>
        <a:lstStyle/>
        <a:p>
          <a:pPr>
            <a:buSzPts val="1000"/>
            <a:buFont typeface="Symbol" panose="05050102010706020507" pitchFamily="18" charset="2"/>
            <a:buChar char=""/>
          </a:pPr>
          <a:r>
            <a:rPr lang="en-US" b="1" dirty="0"/>
            <a:t>1.4.13 Content on Hover or Focus</a:t>
          </a:r>
          <a:endParaRPr lang="en-US" dirty="0"/>
        </a:p>
      </dgm:t>
    </dgm:pt>
    <dgm:pt modelId="{57E61DA5-6EFF-4010-B67C-B4D10642C238}" type="parTrans" cxnId="{E937086E-D12D-4E8B-BB67-71F00AFEA210}">
      <dgm:prSet/>
      <dgm:spPr/>
      <dgm:t>
        <a:bodyPr/>
        <a:lstStyle/>
        <a:p>
          <a:endParaRPr lang="en-US"/>
        </a:p>
      </dgm:t>
    </dgm:pt>
    <dgm:pt modelId="{33235922-3EF4-43E4-95C8-8C41CF0791F6}" type="sibTrans" cxnId="{E937086E-D12D-4E8B-BB67-71F00AFEA210}">
      <dgm:prSet/>
      <dgm:spPr/>
      <dgm:t>
        <a:bodyPr/>
        <a:lstStyle/>
        <a:p>
          <a:endParaRPr lang="en-US"/>
        </a:p>
      </dgm:t>
    </dgm:pt>
    <dgm:pt modelId="{2EE743CA-47FB-40D0-BDA3-1C281BF495CE}">
      <dgm:prSet phldrT="[Text]" phldr="0"/>
      <dgm:spPr>
        <a:solidFill>
          <a:srgbClr val="FFFF00"/>
        </a:solidFill>
        <a:ln w="76200">
          <a:solidFill>
            <a:schemeClr val="tx1"/>
          </a:solidFill>
        </a:ln>
      </dgm:spPr>
      <dgm:t>
        <a:bodyPr/>
        <a:lstStyle/>
        <a:p>
          <a:pPr>
            <a:buSzPts val="1000"/>
            <a:buFont typeface="Symbol" panose="05050102010706020507" pitchFamily="18" charset="2"/>
            <a:buChar char=""/>
          </a:pPr>
          <a:r>
            <a:rPr lang="en-US" b="1" dirty="0"/>
            <a:t>1.4.2 Audio Control</a:t>
          </a:r>
          <a:endParaRPr lang="en-US" dirty="0"/>
        </a:p>
      </dgm:t>
    </dgm:pt>
    <dgm:pt modelId="{27B2DD9E-7BDD-416E-A1EF-692E3233A920}" type="parTrans" cxnId="{EBFF96F0-7135-4875-84E3-EE77A50488E9}">
      <dgm:prSet/>
      <dgm:spPr/>
      <dgm:t>
        <a:bodyPr/>
        <a:lstStyle/>
        <a:p>
          <a:endParaRPr lang="en-US"/>
        </a:p>
      </dgm:t>
    </dgm:pt>
    <dgm:pt modelId="{4DA9520F-5442-4828-80A4-B0258D0BE2C7}" type="sibTrans" cxnId="{EBFF96F0-7135-4875-84E3-EE77A50488E9}">
      <dgm:prSet/>
      <dgm:spPr/>
      <dgm:t>
        <a:bodyPr/>
        <a:lstStyle/>
        <a:p>
          <a:endParaRPr lang="en-US"/>
        </a:p>
      </dgm:t>
    </dgm:pt>
    <dgm:pt modelId="{05574BF3-C78B-40C1-9E30-7F12C24D7554}">
      <dgm:prSet/>
      <dgm:spPr>
        <a:solidFill>
          <a:srgbClr val="FFFF00"/>
        </a:solidFill>
        <a:ln w="76200">
          <a:solidFill>
            <a:schemeClr val="tx1"/>
          </a:solidFill>
        </a:ln>
      </dgm:spPr>
      <dgm:t>
        <a:bodyPr/>
        <a:lstStyle/>
        <a:p>
          <a:pPr>
            <a:buSzPts val="1000"/>
            <a:buFont typeface="Symbol" panose="05050102010706020507" pitchFamily="18" charset="2"/>
            <a:buChar char=""/>
          </a:pPr>
          <a:r>
            <a:rPr lang="en-US" b="1" dirty="0"/>
            <a:t>1.4.12 Text Spacing</a:t>
          </a:r>
          <a:endParaRPr lang="en-US" dirty="0"/>
        </a:p>
      </dgm:t>
    </dgm:pt>
    <dgm:pt modelId="{E9C3857F-BE7E-4FC1-B6C7-C78281D09E6B}" type="parTrans" cxnId="{92D69E04-6E78-4F27-B2A5-EFCC725EFFDC}">
      <dgm:prSet/>
      <dgm:spPr/>
      <dgm:t>
        <a:bodyPr/>
        <a:lstStyle/>
        <a:p>
          <a:endParaRPr lang="en-US"/>
        </a:p>
      </dgm:t>
    </dgm:pt>
    <dgm:pt modelId="{632E2BDF-A24F-4064-9E4B-C54860559BCA}" type="sibTrans" cxnId="{92D69E04-6E78-4F27-B2A5-EFCC725EFFDC}">
      <dgm:prSet/>
      <dgm:spPr/>
      <dgm:t>
        <a:bodyPr/>
        <a:lstStyle/>
        <a:p>
          <a:endParaRPr lang="en-US"/>
        </a:p>
      </dgm:t>
    </dgm:pt>
    <dgm:pt modelId="{64041A04-C242-450D-94B9-B227C4485022}">
      <dgm:prSet/>
      <dgm:spPr>
        <a:solidFill>
          <a:schemeClr val="lt1"/>
        </a:solidFill>
      </dgm:spPr>
      <dgm:t>
        <a:bodyPr/>
        <a:lstStyle/>
        <a:p>
          <a:pPr>
            <a:buSzPts val="1000"/>
            <a:buFont typeface="Symbol" panose="05050102010706020507" pitchFamily="18" charset="2"/>
            <a:buChar char=""/>
          </a:pPr>
          <a:r>
            <a:rPr lang="en-US" b="1" dirty="0"/>
            <a:t>1.4.6 Contrast (Enhanced)</a:t>
          </a:r>
        </a:p>
      </dgm:t>
    </dgm:pt>
    <dgm:pt modelId="{D5F267CB-1195-48E7-8298-F5CC1812A631}" type="parTrans" cxnId="{2C0FDBD2-57FA-4B2B-9BC8-AE6BF50C1AFF}">
      <dgm:prSet/>
      <dgm:spPr/>
      <dgm:t>
        <a:bodyPr/>
        <a:lstStyle/>
        <a:p>
          <a:endParaRPr lang="en-US"/>
        </a:p>
      </dgm:t>
    </dgm:pt>
    <dgm:pt modelId="{7A6AB6F8-139E-4E2A-95DD-CEA5DFC00382}" type="sibTrans" cxnId="{2C0FDBD2-57FA-4B2B-9BC8-AE6BF50C1AFF}">
      <dgm:prSet/>
      <dgm:spPr/>
      <dgm:t>
        <a:bodyPr/>
        <a:lstStyle/>
        <a:p>
          <a:endParaRPr lang="en-US"/>
        </a:p>
      </dgm:t>
    </dgm:pt>
    <dgm:pt modelId="{408FFCB5-0CC4-4132-A329-4AB90B1486C6}">
      <dgm:prSet/>
      <dgm:spPr>
        <a:solidFill>
          <a:schemeClr val="lt1"/>
        </a:solidFill>
      </dgm:spPr>
      <dgm:t>
        <a:bodyPr/>
        <a:lstStyle/>
        <a:p>
          <a:pPr>
            <a:buSzPts val="1000"/>
            <a:buFont typeface="Symbol" panose="05050102010706020507" pitchFamily="18" charset="2"/>
            <a:buChar char=""/>
          </a:pPr>
          <a:r>
            <a:rPr lang="en-US" b="1" dirty="0"/>
            <a:t>1.4.7 Low or No Background Audio</a:t>
          </a:r>
        </a:p>
      </dgm:t>
    </dgm:pt>
    <dgm:pt modelId="{5023EB4F-9246-4800-816D-F9F66D028DAF}" type="parTrans" cxnId="{8576DFAD-93E0-47BE-B510-997E3233C2FC}">
      <dgm:prSet/>
      <dgm:spPr/>
      <dgm:t>
        <a:bodyPr/>
        <a:lstStyle/>
        <a:p>
          <a:endParaRPr lang="en-US"/>
        </a:p>
      </dgm:t>
    </dgm:pt>
    <dgm:pt modelId="{69ECB9F5-CD78-45D5-9B15-CC708C68048E}" type="sibTrans" cxnId="{8576DFAD-93E0-47BE-B510-997E3233C2FC}">
      <dgm:prSet/>
      <dgm:spPr/>
      <dgm:t>
        <a:bodyPr/>
        <a:lstStyle/>
        <a:p>
          <a:endParaRPr lang="en-US"/>
        </a:p>
      </dgm:t>
    </dgm:pt>
    <dgm:pt modelId="{7B58F4E9-3790-4049-A69F-B1383382C173}">
      <dgm:prSet/>
      <dgm:spPr>
        <a:solidFill>
          <a:schemeClr val="lt1"/>
        </a:solidFill>
      </dgm:spPr>
      <dgm:t>
        <a:bodyPr/>
        <a:lstStyle/>
        <a:p>
          <a:pPr>
            <a:buSzPts val="1000"/>
            <a:buFont typeface="Symbol" panose="05050102010706020507" pitchFamily="18" charset="2"/>
            <a:buChar char=""/>
          </a:pPr>
          <a:r>
            <a:rPr lang="en-US" b="1" dirty="0"/>
            <a:t>1.4.8 Visual Presentation</a:t>
          </a:r>
        </a:p>
      </dgm:t>
    </dgm:pt>
    <dgm:pt modelId="{9BDC6888-C0F3-4216-AF52-9D314EBED65F}" type="parTrans" cxnId="{42961159-AE4E-453D-966A-CD003A9E1411}">
      <dgm:prSet/>
      <dgm:spPr/>
      <dgm:t>
        <a:bodyPr/>
        <a:lstStyle/>
        <a:p>
          <a:endParaRPr lang="en-US"/>
        </a:p>
      </dgm:t>
    </dgm:pt>
    <dgm:pt modelId="{31F3676C-7008-4D32-AEBB-426FC00EAEB9}" type="sibTrans" cxnId="{42961159-AE4E-453D-966A-CD003A9E1411}">
      <dgm:prSet/>
      <dgm:spPr/>
      <dgm:t>
        <a:bodyPr/>
        <a:lstStyle/>
        <a:p>
          <a:endParaRPr lang="en-US"/>
        </a:p>
      </dgm:t>
    </dgm:pt>
    <dgm:pt modelId="{E4B1D449-FDD4-407A-8F8C-DFCF1775D915}">
      <dgm:prSet/>
      <dgm:spPr>
        <a:solidFill>
          <a:schemeClr val="lt1"/>
        </a:solidFill>
      </dgm:spPr>
      <dgm:t>
        <a:bodyPr/>
        <a:lstStyle/>
        <a:p>
          <a:pPr>
            <a:buSzPts val="1000"/>
            <a:buFont typeface="Symbol" panose="05050102010706020507" pitchFamily="18" charset="2"/>
            <a:buChar char=""/>
          </a:pPr>
          <a:r>
            <a:rPr lang="en-US" b="1" dirty="0"/>
            <a:t>1.4.9 Images of Text</a:t>
          </a:r>
        </a:p>
      </dgm:t>
    </dgm:pt>
    <dgm:pt modelId="{34C82FD2-013F-4A8F-B3EA-9AA7A12FFDAA}" type="parTrans" cxnId="{2CEFB867-0434-49C9-9F81-FC720DB47A1D}">
      <dgm:prSet/>
      <dgm:spPr/>
      <dgm:t>
        <a:bodyPr/>
        <a:lstStyle/>
        <a:p>
          <a:endParaRPr lang="en-US"/>
        </a:p>
      </dgm:t>
    </dgm:pt>
    <dgm:pt modelId="{355C1741-4E2E-4384-A09F-992CCB6AAD85}" type="sibTrans" cxnId="{2CEFB867-0434-49C9-9F81-FC720DB47A1D}">
      <dgm:prSet/>
      <dgm:spPr/>
      <dgm:t>
        <a:bodyPr/>
        <a:lstStyle/>
        <a:p>
          <a:endParaRPr lang="en-US"/>
        </a:p>
      </dgm:t>
    </dgm:pt>
    <dgm:pt modelId="{AEC369B3-DE02-4524-9D86-F149AE101B3D}" type="pres">
      <dgm:prSet presAssocID="{C043BCC4-A6BE-40D9-85EE-55ED20B925F2}" presName="theList" presStyleCnt="0">
        <dgm:presLayoutVars>
          <dgm:dir/>
          <dgm:animLvl val="lvl"/>
          <dgm:resizeHandles val="exact"/>
        </dgm:presLayoutVars>
      </dgm:prSet>
      <dgm:spPr/>
    </dgm:pt>
    <dgm:pt modelId="{F018B9F3-A3E6-4E69-A8CA-9D30BB941D1A}" type="pres">
      <dgm:prSet presAssocID="{567020C0-5F3D-4F09-9846-78EE193B2E15}" presName="compNode" presStyleCnt="0"/>
      <dgm:spPr/>
    </dgm:pt>
    <dgm:pt modelId="{976D0901-6875-4A7B-AC7C-F27DE941BCBF}" type="pres">
      <dgm:prSet presAssocID="{567020C0-5F3D-4F09-9846-78EE193B2E15}" presName="aNode" presStyleLbl="bgShp" presStyleIdx="0" presStyleCnt="4"/>
      <dgm:spPr/>
    </dgm:pt>
    <dgm:pt modelId="{67EB84EF-1116-4E8D-B7D8-8094BC0E3935}" type="pres">
      <dgm:prSet presAssocID="{567020C0-5F3D-4F09-9846-78EE193B2E15}" presName="textNode" presStyleLbl="bgShp" presStyleIdx="0" presStyleCnt="4"/>
      <dgm:spPr/>
    </dgm:pt>
    <dgm:pt modelId="{CC08903E-B6E7-47AF-81A5-7E797CB1F776}" type="pres">
      <dgm:prSet presAssocID="{567020C0-5F3D-4F09-9846-78EE193B2E15}" presName="compChildNode" presStyleCnt="0"/>
      <dgm:spPr/>
    </dgm:pt>
    <dgm:pt modelId="{B7DCA324-0BD8-42B6-A4A2-90D2ABD85EAB}" type="pres">
      <dgm:prSet presAssocID="{567020C0-5F3D-4F09-9846-78EE193B2E15}" presName="theInnerList" presStyleCnt="0"/>
      <dgm:spPr/>
    </dgm:pt>
    <dgm:pt modelId="{9AF8B1F8-597F-414E-8C76-214C7509CED6}" type="pres">
      <dgm:prSet presAssocID="{1608CA90-29E3-4041-B9B2-705916DC2E30}" presName="childNode" presStyleLbl="node1" presStyleIdx="0" presStyleCnt="29">
        <dgm:presLayoutVars>
          <dgm:bulletEnabled val="1"/>
        </dgm:presLayoutVars>
      </dgm:prSet>
      <dgm:spPr/>
    </dgm:pt>
    <dgm:pt modelId="{9587CAF7-03ED-4395-A1FA-9319DED38D09}" type="pres">
      <dgm:prSet presAssocID="{567020C0-5F3D-4F09-9846-78EE193B2E15}" presName="aSpace" presStyleCnt="0"/>
      <dgm:spPr/>
    </dgm:pt>
    <dgm:pt modelId="{90A4117C-53B2-4CE8-B837-264DAE4D69C3}" type="pres">
      <dgm:prSet presAssocID="{F2B0FDD2-3DEC-4F7F-BA0F-61A15427EB26}" presName="compNode" presStyleCnt="0"/>
      <dgm:spPr/>
    </dgm:pt>
    <dgm:pt modelId="{A0833F0E-9D0D-4C2C-AB6C-1168500F84C8}" type="pres">
      <dgm:prSet presAssocID="{F2B0FDD2-3DEC-4F7F-BA0F-61A15427EB26}" presName="aNode" presStyleLbl="bgShp" presStyleIdx="1" presStyleCnt="4"/>
      <dgm:spPr/>
    </dgm:pt>
    <dgm:pt modelId="{4CE93A66-F324-40C2-8D95-B55F1ED5AE8C}" type="pres">
      <dgm:prSet presAssocID="{F2B0FDD2-3DEC-4F7F-BA0F-61A15427EB26}" presName="textNode" presStyleLbl="bgShp" presStyleIdx="1" presStyleCnt="4"/>
      <dgm:spPr/>
    </dgm:pt>
    <dgm:pt modelId="{93926B04-0A0A-4A39-BCDE-08E811DD1EC4}" type="pres">
      <dgm:prSet presAssocID="{F2B0FDD2-3DEC-4F7F-BA0F-61A15427EB26}" presName="compChildNode" presStyleCnt="0"/>
      <dgm:spPr/>
    </dgm:pt>
    <dgm:pt modelId="{DFDC90B6-F6B8-4AD5-BDEB-9BF28EAB22C4}" type="pres">
      <dgm:prSet presAssocID="{F2B0FDD2-3DEC-4F7F-BA0F-61A15427EB26}" presName="theInnerList" presStyleCnt="0"/>
      <dgm:spPr/>
    </dgm:pt>
    <dgm:pt modelId="{8A90B3A2-1C54-46DB-A833-7D7354F036B0}" type="pres">
      <dgm:prSet presAssocID="{13A521DE-E37A-41D8-AD29-EF5D7664B58F}" presName="childNode" presStyleLbl="node1" presStyleIdx="1" presStyleCnt="29">
        <dgm:presLayoutVars>
          <dgm:bulletEnabled val="1"/>
        </dgm:presLayoutVars>
      </dgm:prSet>
      <dgm:spPr/>
    </dgm:pt>
    <dgm:pt modelId="{5B201FC6-B88A-4D81-BA37-99DC32F677BF}" type="pres">
      <dgm:prSet presAssocID="{13A521DE-E37A-41D8-AD29-EF5D7664B58F}" presName="aSpace2" presStyleCnt="0"/>
      <dgm:spPr/>
    </dgm:pt>
    <dgm:pt modelId="{7A10E2DE-8344-4AB4-981E-38F272299782}" type="pres">
      <dgm:prSet presAssocID="{5DBE1293-FCD4-4DA4-861D-4A7DE02174DE}" presName="childNode" presStyleLbl="node1" presStyleIdx="2" presStyleCnt="29">
        <dgm:presLayoutVars>
          <dgm:bulletEnabled val="1"/>
        </dgm:presLayoutVars>
      </dgm:prSet>
      <dgm:spPr/>
    </dgm:pt>
    <dgm:pt modelId="{6D079CB2-A345-4232-844C-72DC3B348725}" type="pres">
      <dgm:prSet presAssocID="{5DBE1293-FCD4-4DA4-861D-4A7DE02174DE}" presName="aSpace2" presStyleCnt="0"/>
      <dgm:spPr/>
    </dgm:pt>
    <dgm:pt modelId="{F1052C66-1F19-4598-97D1-6BBD4D45CEB5}" type="pres">
      <dgm:prSet presAssocID="{DB3C1FBE-0FE6-4804-9A6B-F2C18880C270}" presName="childNode" presStyleLbl="node1" presStyleIdx="3" presStyleCnt="29">
        <dgm:presLayoutVars>
          <dgm:bulletEnabled val="1"/>
        </dgm:presLayoutVars>
      </dgm:prSet>
      <dgm:spPr/>
    </dgm:pt>
    <dgm:pt modelId="{26A6DA06-3CB2-4B9B-8DF7-AA9EF245B663}" type="pres">
      <dgm:prSet presAssocID="{DB3C1FBE-0FE6-4804-9A6B-F2C18880C270}" presName="aSpace2" presStyleCnt="0"/>
      <dgm:spPr/>
    </dgm:pt>
    <dgm:pt modelId="{0336E489-FDBA-48BD-B78E-FCCCC9568A14}" type="pres">
      <dgm:prSet presAssocID="{6EB9041E-B306-4DA1-8150-27D4E2D07F16}" presName="childNode" presStyleLbl="node1" presStyleIdx="4" presStyleCnt="29">
        <dgm:presLayoutVars>
          <dgm:bulletEnabled val="1"/>
        </dgm:presLayoutVars>
      </dgm:prSet>
      <dgm:spPr/>
    </dgm:pt>
    <dgm:pt modelId="{08F79FCC-15FE-4CD3-9AF6-171C37F8A35D}" type="pres">
      <dgm:prSet presAssocID="{6EB9041E-B306-4DA1-8150-27D4E2D07F16}" presName="aSpace2" presStyleCnt="0"/>
      <dgm:spPr/>
    </dgm:pt>
    <dgm:pt modelId="{D2FCF9CC-B3A8-4C9C-B4D3-305BABC89050}" type="pres">
      <dgm:prSet presAssocID="{C3DFC386-02C8-41C1-9D20-44E5FB4A05FD}" presName="childNode" presStyleLbl="node1" presStyleIdx="5" presStyleCnt="29">
        <dgm:presLayoutVars>
          <dgm:bulletEnabled val="1"/>
        </dgm:presLayoutVars>
      </dgm:prSet>
      <dgm:spPr/>
    </dgm:pt>
    <dgm:pt modelId="{2E3BA830-F78F-4438-A0AA-7BAC3FB71F0C}" type="pres">
      <dgm:prSet presAssocID="{C3DFC386-02C8-41C1-9D20-44E5FB4A05FD}" presName="aSpace2" presStyleCnt="0"/>
      <dgm:spPr/>
    </dgm:pt>
    <dgm:pt modelId="{AB014CAA-E0B4-42A4-9C63-B5D202E67E16}" type="pres">
      <dgm:prSet presAssocID="{16EE3A71-679B-4030-8AEA-F7D82BF9A177}" presName="childNode" presStyleLbl="node1" presStyleIdx="6" presStyleCnt="29">
        <dgm:presLayoutVars>
          <dgm:bulletEnabled val="1"/>
        </dgm:presLayoutVars>
      </dgm:prSet>
      <dgm:spPr/>
    </dgm:pt>
    <dgm:pt modelId="{C9A49A7B-DDBD-4A82-96FE-7E9F35AD2DBF}" type="pres">
      <dgm:prSet presAssocID="{16EE3A71-679B-4030-8AEA-F7D82BF9A177}" presName="aSpace2" presStyleCnt="0"/>
      <dgm:spPr/>
    </dgm:pt>
    <dgm:pt modelId="{5984D7B0-A888-4BC6-A523-CE6FB6EA24E3}" type="pres">
      <dgm:prSet presAssocID="{6E9BC539-9B10-4FA0-A358-0C33536D31BA}" presName="childNode" presStyleLbl="node1" presStyleIdx="7" presStyleCnt="29">
        <dgm:presLayoutVars>
          <dgm:bulletEnabled val="1"/>
        </dgm:presLayoutVars>
      </dgm:prSet>
      <dgm:spPr/>
    </dgm:pt>
    <dgm:pt modelId="{2FF99F9D-5A30-49CB-9623-1002CE8F7417}" type="pres">
      <dgm:prSet presAssocID="{6E9BC539-9B10-4FA0-A358-0C33536D31BA}" presName="aSpace2" presStyleCnt="0"/>
      <dgm:spPr/>
    </dgm:pt>
    <dgm:pt modelId="{92773596-80D1-41EE-A5CF-511E542CAF9D}" type="pres">
      <dgm:prSet presAssocID="{D8BAD84D-81D4-4B2B-A852-BF635C19E021}" presName="childNode" presStyleLbl="node1" presStyleIdx="8" presStyleCnt="29">
        <dgm:presLayoutVars>
          <dgm:bulletEnabled val="1"/>
        </dgm:presLayoutVars>
      </dgm:prSet>
      <dgm:spPr/>
    </dgm:pt>
    <dgm:pt modelId="{40346ABE-8336-47EC-B2BA-88AC809BB10C}" type="pres">
      <dgm:prSet presAssocID="{D8BAD84D-81D4-4B2B-A852-BF635C19E021}" presName="aSpace2" presStyleCnt="0"/>
      <dgm:spPr/>
    </dgm:pt>
    <dgm:pt modelId="{0492D83F-E0D1-460D-B6FA-6A91E1F01988}" type="pres">
      <dgm:prSet presAssocID="{8A1AC563-D046-4252-8172-5B424159CAA2}" presName="childNode" presStyleLbl="node1" presStyleIdx="9" presStyleCnt="29">
        <dgm:presLayoutVars>
          <dgm:bulletEnabled val="1"/>
        </dgm:presLayoutVars>
      </dgm:prSet>
      <dgm:spPr/>
    </dgm:pt>
    <dgm:pt modelId="{33A12A2A-EB75-4251-819B-8DE4AB6C061E}" type="pres">
      <dgm:prSet presAssocID="{F2B0FDD2-3DEC-4F7F-BA0F-61A15427EB26}" presName="aSpace" presStyleCnt="0"/>
      <dgm:spPr/>
    </dgm:pt>
    <dgm:pt modelId="{271F8AFA-6DAF-4CD8-8C2C-EA39218FFC16}" type="pres">
      <dgm:prSet presAssocID="{1147DAE5-BBAE-4B8F-A041-7971B8C2E3A1}" presName="compNode" presStyleCnt="0"/>
      <dgm:spPr/>
    </dgm:pt>
    <dgm:pt modelId="{FE7C5CA2-10F2-4753-98ED-E35B1A14CED8}" type="pres">
      <dgm:prSet presAssocID="{1147DAE5-BBAE-4B8F-A041-7971B8C2E3A1}" presName="aNode" presStyleLbl="bgShp" presStyleIdx="2" presStyleCnt="4"/>
      <dgm:spPr/>
    </dgm:pt>
    <dgm:pt modelId="{F9850829-22AC-4CBA-8ADA-FB0201AA54F0}" type="pres">
      <dgm:prSet presAssocID="{1147DAE5-BBAE-4B8F-A041-7971B8C2E3A1}" presName="textNode" presStyleLbl="bgShp" presStyleIdx="2" presStyleCnt="4"/>
      <dgm:spPr/>
    </dgm:pt>
    <dgm:pt modelId="{783B7BF9-AB43-4CB5-A3F9-2BBCE1E9CE65}" type="pres">
      <dgm:prSet presAssocID="{1147DAE5-BBAE-4B8F-A041-7971B8C2E3A1}" presName="compChildNode" presStyleCnt="0"/>
      <dgm:spPr/>
    </dgm:pt>
    <dgm:pt modelId="{71389722-7EF7-496D-8446-EB5C5DCA07BD}" type="pres">
      <dgm:prSet presAssocID="{1147DAE5-BBAE-4B8F-A041-7971B8C2E3A1}" presName="theInnerList" presStyleCnt="0"/>
      <dgm:spPr/>
    </dgm:pt>
    <dgm:pt modelId="{72FB3B4D-5910-4D7B-B976-D7FE34278C31}" type="pres">
      <dgm:prSet presAssocID="{A8D9E1B2-D41A-4DE0-BD99-C55B19D24DD0}" presName="childNode" presStyleLbl="node1" presStyleIdx="10" presStyleCnt="29">
        <dgm:presLayoutVars>
          <dgm:bulletEnabled val="1"/>
        </dgm:presLayoutVars>
      </dgm:prSet>
      <dgm:spPr/>
    </dgm:pt>
    <dgm:pt modelId="{F03868FB-89DF-4000-88EA-811FABE25802}" type="pres">
      <dgm:prSet presAssocID="{A8D9E1B2-D41A-4DE0-BD99-C55B19D24DD0}" presName="aSpace2" presStyleCnt="0"/>
      <dgm:spPr/>
    </dgm:pt>
    <dgm:pt modelId="{F65A4B5B-1A33-4852-A305-CC484EBE8DFC}" type="pres">
      <dgm:prSet presAssocID="{84E447AE-369D-4FCF-A860-7373E5D03098}" presName="childNode" presStyleLbl="node1" presStyleIdx="11" presStyleCnt="29">
        <dgm:presLayoutVars>
          <dgm:bulletEnabled val="1"/>
        </dgm:presLayoutVars>
      </dgm:prSet>
      <dgm:spPr/>
    </dgm:pt>
    <dgm:pt modelId="{BF94026C-056B-425A-B0F8-CF3D596AF3A6}" type="pres">
      <dgm:prSet presAssocID="{84E447AE-369D-4FCF-A860-7373E5D03098}" presName="aSpace2" presStyleCnt="0"/>
      <dgm:spPr/>
    </dgm:pt>
    <dgm:pt modelId="{2852C406-917A-4972-8D3D-0688EE426D37}" type="pres">
      <dgm:prSet presAssocID="{D5C9C743-8281-4A07-98A4-470322DCD656}" presName="childNode" presStyleLbl="node1" presStyleIdx="12" presStyleCnt="29">
        <dgm:presLayoutVars>
          <dgm:bulletEnabled val="1"/>
        </dgm:presLayoutVars>
      </dgm:prSet>
      <dgm:spPr/>
    </dgm:pt>
    <dgm:pt modelId="{F1AA400E-2A90-4970-8767-9F100AC79B78}" type="pres">
      <dgm:prSet presAssocID="{D5C9C743-8281-4A07-98A4-470322DCD656}" presName="aSpace2" presStyleCnt="0"/>
      <dgm:spPr/>
    </dgm:pt>
    <dgm:pt modelId="{FEB0930B-C2DA-4DAA-8A50-C2725D5FDB46}" type="pres">
      <dgm:prSet presAssocID="{9FB9A8DE-0EE7-482A-B3B3-58E22B9E60E3}" presName="childNode" presStyleLbl="node1" presStyleIdx="13" presStyleCnt="29">
        <dgm:presLayoutVars>
          <dgm:bulletEnabled val="1"/>
        </dgm:presLayoutVars>
      </dgm:prSet>
      <dgm:spPr/>
    </dgm:pt>
    <dgm:pt modelId="{783FB9C2-6327-4237-A3BA-8722D57D0C83}" type="pres">
      <dgm:prSet presAssocID="{9FB9A8DE-0EE7-482A-B3B3-58E22B9E60E3}" presName="aSpace2" presStyleCnt="0"/>
      <dgm:spPr/>
    </dgm:pt>
    <dgm:pt modelId="{AD14E80C-7873-428A-8720-68F046F158BD}" type="pres">
      <dgm:prSet presAssocID="{312D18CF-3402-4771-B112-A012258A7BBD}" presName="childNode" presStyleLbl="node1" presStyleIdx="14" presStyleCnt="29">
        <dgm:presLayoutVars>
          <dgm:bulletEnabled val="1"/>
        </dgm:presLayoutVars>
      </dgm:prSet>
      <dgm:spPr/>
    </dgm:pt>
    <dgm:pt modelId="{CBCCC28D-888A-4992-B60C-7B1A47464778}" type="pres">
      <dgm:prSet presAssocID="{312D18CF-3402-4771-B112-A012258A7BBD}" presName="aSpace2" presStyleCnt="0"/>
      <dgm:spPr/>
    </dgm:pt>
    <dgm:pt modelId="{4242C7B1-92A2-479B-BE67-6D3BCBBE0E3E}" type="pres">
      <dgm:prSet presAssocID="{A75B5837-A3B7-4016-BDA5-13A6FA3E29BD}" presName="childNode" presStyleLbl="node1" presStyleIdx="15" presStyleCnt="29">
        <dgm:presLayoutVars>
          <dgm:bulletEnabled val="1"/>
        </dgm:presLayoutVars>
      </dgm:prSet>
      <dgm:spPr/>
    </dgm:pt>
    <dgm:pt modelId="{9AAD811C-CA87-4968-A1EC-DA2BB55B64DE}" type="pres">
      <dgm:prSet presAssocID="{1147DAE5-BBAE-4B8F-A041-7971B8C2E3A1}" presName="aSpace" presStyleCnt="0"/>
      <dgm:spPr/>
    </dgm:pt>
    <dgm:pt modelId="{4DE0EC1B-302C-4BEC-B242-E1BE5B43E429}" type="pres">
      <dgm:prSet presAssocID="{FCB245D1-CCFD-44A6-85AD-92E909DC02E6}" presName="compNode" presStyleCnt="0"/>
      <dgm:spPr/>
    </dgm:pt>
    <dgm:pt modelId="{D9C0DA25-5F72-45D2-9122-B75BA38A8690}" type="pres">
      <dgm:prSet presAssocID="{FCB245D1-CCFD-44A6-85AD-92E909DC02E6}" presName="aNode" presStyleLbl="bgShp" presStyleIdx="3" presStyleCnt="4"/>
      <dgm:spPr/>
    </dgm:pt>
    <dgm:pt modelId="{A81AF011-65C2-4042-9CF7-1E95E00E8DD4}" type="pres">
      <dgm:prSet presAssocID="{FCB245D1-CCFD-44A6-85AD-92E909DC02E6}" presName="textNode" presStyleLbl="bgShp" presStyleIdx="3" presStyleCnt="4"/>
      <dgm:spPr/>
    </dgm:pt>
    <dgm:pt modelId="{3B0E48D7-1D8A-4895-AEA7-0669045F8110}" type="pres">
      <dgm:prSet presAssocID="{FCB245D1-CCFD-44A6-85AD-92E909DC02E6}" presName="compChildNode" presStyleCnt="0"/>
      <dgm:spPr/>
    </dgm:pt>
    <dgm:pt modelId="{19DA653C-E74E-4B78-8BA6-6601F17001FC}" type="pres">
      <dgm:prSet presAssocID="{FCB245D1-CCFD-44A6-85AD-92E909DC02E6}" presName="theInnerList" presStyleCnt="0"/>
      <dgm:spPr/>
    </dgm:pt>
    <dgm:pt modelId="{47C8BC9E-E882-422E-8F63-D6FED55E012A}" type="pres">
      <dgm:prSet presAssocID="{194BAEAE-8FCA-47AB-91D5-DB625FC220A7}" presName="childNode" presStyleLbl="node1" presStyleIdx="16" presStyleCnt="29">
        <dgm:presLayoutVars>
          <dgm:bulletEnabled val="1"/>
        </dgm:presLayoutVars>
      </dgm:prSet>
      <dgm:spPr/>
    </dgm:pt>
    <dgm:pt modelId="{990CB6D6-93A1-404A-8810-62C98AC30388}" type="pres">
      <dgm:prSet presAssocID="{194BAEAE-8FCA-47AB-91D5-DB625FC220A7}" presName="aSpace2" presStyleCnt="0"/>
      <dgm:spPr/>
    </dgm:pt>
    <dgm:pt modelId="{3C054414-B6A1-42AA-9E2D-071DE7BFF740}" type="pres">
      <dgm:prSet presAssocID="{2EE743CA-47FB-40D0-BDA3-1C281BF495CE}" presName="childNode" presStyleLbl="node1" presStyleIdx="17" presStyleCnt="29">
        <dgm:presLayoutVars>
          <dgm:bulletEnabled val="1"/>
        </dgm:presLayoutVars>
      </dgm:prSet>
      <dgm:spPr/>
    </dgm:pt>
    <dgm:pt modelId="{B6C8DA4B-6A14-4687-B8A7-B3B58846DC57}" type="pres">
      <dgm:prSet presAssocID="{2EE743CA-47FB-40D0-BDA3-1C281BF495CE}" presName="aSpace2" presStyleCnt="0"/>
      <dgm:spPr/>
    </dgm:pt>
    <dgm:pt modelId="{AFCD801C-42DF-44CC-BE44-DA5811FA97D5}" type="pres">
      <dgm:prSet presAssocID="{DA793D53-E57C-414F-970E-0DDCB0A50C99}" presName="childNode" presStyleLbl="node1" presStyleIdx="18" presStyleCnt="29">
        <dgm:presLayoutVars>
          <dgm:bulletEnabled val="1"/>
        </dgm:presLayoutVars>
      </dgm:prSet>
      <dgm:spPr/>
    </dgm:pt>
    <dgm:pt modelId="{27F28243-2405-470A-84AA-7DF036BAE4DA}" type="pres">
      <dgm:prSet presAssocID="{DA793D53-E57C-414F-970E-0DDCB0A50C99}" presName="aSpace2" presStyleCnt="0"/>
      <dgm:spPr/>
    </dgm:pt>
    <dgm:pt modelId="{84874BC1-7691-48DD-895F-0F1DFA7EBC75}" type="pres">
      <dgm:prSet presAssocID="{47DF1177-04D2-4E74-8B1D-E6AD2DDF9F99}" presName="childNode" presStyleLbl="node1" presStyleIdx="19" presStyleCnt="29">
        <dgm:presLayoutVars>
          <dgm:bulletEnabled val="1"/>
        </dgm:presLayoutVars>
      </dgm:prSet>
      <dgm:spPr/>
    </dgm:pt>
    <dgm:pt modelId="{099AE746-E9C1-42DA-87C4-381C0E94F53E}" type="pres">
      <dgm:prSet presAssocID="{47DF1177-04D2-4E74-8B1D-E6AD2DDF9F99}" presName="aSpace2" presStyleCnt="0"/>
      <dgm:spPr/>
    </dgm:pt>
    <dgm:pt modelId="{63397B0E-E4A1-4D9A-AE19-DBD22F2C7B5D}" type="pres">
      <dgm:prSet presAssocID="{CD77340B-1748-4A91-9271-A910D63732E6}" presName="childNode" presStyleLbl="node1" presStyleIdx="20" presStyleCnt="29">
        <dgm:presLayoutVars>
          <dgm:bulletEnabled val="1"/>
        </dgm:presLayoutVars>
      </dgm:prSet>
      <dgm:spPr/>
    </dgm:pt>
    <dgm:pt modelId="{8676E0F6-F09B-4AB1-941F-ACDD0F94765F}" type="pres">
      <dgm:prSet presAssocID="{CD77340B-1748-4A91-9271-A910D63732E6}" presName="aSpace2" presStyleCnt="0"/>
      <dgm:spPr/>
    </dgm:pt>
    <dgm:pt modelId="{A8456A74-9291-46ED-96D9-81D3F5C1D8B6}" type="pres">
      <dgm:prSet presAssocID="{64041A04-C242-450D-94B9-B227C4485022}" presName="childNode" presStyleLbl="node1" presStyleIdx="21" presStyleCnt="29">
        <dgm:presLayoutVars>
          <dgm:bulletEnabled val="1"/>
        </dgm:presLayoutVars>
      </dgm:prSet>
      <dgm:spPr/>
    </dgm:pt>
    <dgm:pt modelId="{F06E7366-C266-40C8-9D1B-3E6FE0552A77}" type="pres">
      <dgm:prSet presAssocID="{64041A04-C242-450D-94B9-B227C4485022}" presName="aSpace2" presStyleCnt="0"/>
      <dgm:spPr/>
    </dgm:pt>
    <dgm:pt modelId="{A181BFAF-BAD1-4249-8B4D-40CD015B7F9F}" type="pres">
      <dgm:prSet presAssocID="{408FFCB5-0CC4-4132-A329-4AB90B1486C6}" presName="childNode" presStyleLbl="node1" presStyleIdx="22" presStyleCnt="29">
        <dgm:presLayoutVars>
          <dgm:bulletEnabled val="1"/>
        </dgm:presLayoutVars>
      </dgm:prSet>
      <dgm:spPr/>
    </dgm:pt>
    <dgm:pt modelId="{5FAB2404-A28F-4A96-BA7A-5DBF8955C75F}" type="pres">
      <dgm:prSet presAssocID="{408FFCB5-0CC4-4132-A329-4AB90B1486C6}" presName="aSpace2" presStyleCnt="0"/>
      <dgm:spPr/>
    </dgm:pt>
    <dgm:pt modelId="{82BA1FF1-639D-4F8E-9CD6-85A8EE254698}" type="pres">
      <dgm:prSet presAssocID="{7B58F4E9-3790-4049-A69F-B1383382C173}" presName="childNode" presStyleLbl="node1" presStyleIdx="23" presStyleCnt="29">
        <dgm:presLayoutVars>
          <dgm:bulletEnabled val="1"/>
        </dgm:presLayoutVars>
      </dgm:prSet>
      <dgm:spPr/>
    </dgm:pt>
    <dgm:pt modelId="{41CF2E5A-532D-4C6A-9999-EA22B60CD39E}" type="pres">
      <dgm:prSet presAssocID="{7B58F4E9-3790-4049-A69F-B1383382C173}" presName="aSpace2" presStyleCnt="0"/>
      <dgm:spPr/>
    </dgm:pt>
    <dgm:pt modelId="{664B5D45-7FD7-46C5-9A52-FDCC8FA58C21}" type="pres">
      <dgm:prSet presAssocID="{E4B1D449-FDD4-407A-8F8C-DFCF1775D915}" presName="childNode" presStyleLbl="node1" presStyleIdx="24" presStyleCnt="29">
        <dgm:presLayoutVars>
          <dgm:bulletEnabled val="1"/>
        </dgm:presLayoutVars>
      </dgm:prSet>
      <dgm:spPr/>
    </dgm:pt>
    <dgm:pt modelId="{D5D6E7BC-E83B-4314-91A4-776160FAE552}" type="pres">
      <dgm:prSet presAssocID="{E4B1D449-FDD4-407A-8F8C-DFCF1775D915}" presName="aSpace2" presStyleCnt="0"/>
      <dgm:spPr/>
    </dgm:pt>
    <dgm:pt modelId="{E5955251-B0B8-40A7-90D6-2668AA7F1442}" type="pres">
      <dgm:prSet presAssocID="{E26434AB-BB81-4493-BDDD-8B1778308BD4}" presName="childNode" presStyleLbl="node1" presStyleIdx="25" presStyleCnt="29">
        <dgm:presLayoutVars>
          <dgm:bulletEnabled val="1"/>
        </dgm:presLayoutVars>
      </dgm:prSet>
      <dgm:spPr/>
    </dgm:pt>
    <dgm:pt modelId="{08A3F064-46F2-403E-8A87-95D28B74FF3D}" type="pres">
      <dgm:prSet presAssocID="{E26434AB-BB81-4493-BDDD-8B1778308BD4}" presName="aSpace2" presStyleCnt="0"/>
      <dgm:spPr/>
    </dgm:pt>
    <dgm:pt modelId="{A10F9D8C-C584-4500-8BE5-C0CC5039E0D6}" type="pres">
      <dgm:prSet presAssocID="{08F1DFD4-BE15-4B71-A7E9-ADB64C2B7A1F}" presName="childNode" presStyleLbl="node1" presStyleIdx="26" presStyleCnt="29">
        <dgm:presLayoutVars>
          <dgm:bulletEnabled val="1"/>
        </dgm:presLayoutVars>
      </dgm:prSet>
      <dgm:spPr/>
    </dgm:pt>
    <dgm:pt modelId="{99CFF597-7E97-48BC-9B97-3CD1C2374319}" type="pres">
      <dgm:prSet presAssocID="{08F1DFD4-BE15-4B71-A7E9-ADB64C2B7A1F}" presName="aSpace2" presStyleCnt="0"/>
      <dgm:spPr/>
    </dgm:pt>
    <dgm:pt modelId="{C599D93A-F52B-48F5-90F4-4ED79D146F7C}" type="pres">
      <dgm:prSet presAssocID="{05574BF3-C78B-40C1-9E30-7F12C24D7554}" presName="childNode" presStyleLbl="node1" presStyleIdx="27" presStyleCnt="29">
        <dgm:presLayoutVars>
          <dgm:bulletEnabled val="1"/>
        </dgm:presLayoutVars>
      </dgm:prSet>
      <dgm:spPr/>
    </dgm:pt>
    <dgm:pt modelId="{D67B040A-6663-40B6-9FEB-ACB98D241333}" type="pres">
      <dgm:prSet presAssocID="{05574BF3-C78B-40C1-9E30-7F12C24D7554}" presName="aSpace2" presStyleCnt="0"/>
      <dgm:spPr/>
    </dgm:pt>
    <dgm:pt modelId="{E4020131-762B-4D72-8CC7-0B58F396A4CF}" type="pres">
      <dgm:prSet presAssocID="{A8D0CBA6-D759-46F1-98BE-DAE89495BEF1}" presName="childNode" presStyleLbl="node1" presStyleIdx="28" presStyleCnt="29">
        <dgm:presLayoutVars>
          <dgm:bulletEnabled val="1"/>
        </dgm:presLayoutVars>
      </dgm:prSet>
      <dgm:spPr/>
    </dgm:pt>
  </dgm:ptLst>
  <dgm:cxnLst>
    <dgm:cxn modelId="{92D69E04-6E78-4F27-B2A5-EFCC725EFFDC}" srcId="{FCB245D1-CCFD-44A6-85AD-92E909DC02E6}" destId="{05574BF3-C78B-40C1-9E30-7F12C24D7554}" srcOrd="11" destOrd="0" parTransId="{E9C3857F-BE7E-4FC1-B6C7-C78281D09E6B}" sibTransId="{632E2BDF-A24F-4064-9E4B-C54860559BCA}"/>
    <dgm:cxn modelId="{5777F814-B023-4E5A-8BDA-6B83FDD5E7BA}" srcId="{FCB245D1-CCFD-44A6-85AD-92E909DC02E6}" destId="{194BAEAE-8FCA-47AB-91D5-DB625FC220A7}" srcOrd="0" destOrd="0" parTransId="{237DEC63-AAD4-4A17-8C30-5F73ACDCFB73}" sibTransId="{49E8ABDD-EA49-47A9-9B73-E60FD355A042}"/>
    <dgm:cxn modelId="{0DDF301B-A31C-4284-ACFF-58FACEDFD50C}" srcId="{1147DAE5-BBAE-4B8F-A041-7971B8C2E3A1}" destId="{A8D9E1B2-D41A-4DE0-BD99-C55B19D24DD0}" srcOrd="0" destOrd="0" parTransId="{DB61B254-4AC0-4463-ACE5-EA66E9C34427}" sibTransId="{2893C1DF-7077-4638-8C64-BD92E156AE58}"/>
    <dgm:cxn modelId="{A97E561B-2BE3-4A91-BFA4-473770C17497}" type="presOf" srcId="{47DF1177-04D2-4E74-8B1D-E6AD2DDF9F99}" destId="{84874BC1-7691-48DD-895F-0F1DFA7EBC75}" srcOrd="0" destOrd="0" presId="urn:microsoft.com/office/officeart/2005/8/layout/lProcess2"/>
    <dgm:cxn modelId="{CDDA7E1E-8D15-4632-B3D0-23B2BB0EB7E7}" type="presOf" srcId="{DB3C1FBE-0FE6-4804-9A6B-F2C18880C270}" destId="{F1052C66-1F19-4598-97D1-6BBD4D45CEB5}" srcOrd="0" destOrd="0" presId="urn:microsoft.com/office/officeart/2005/8/layout/lProcess2"/>
    <dgm:cxn modelId="{7FD9461F-CB34-41D5-8658-874244172A57}" srcId="{C043BCC4-A6BE-40D9-85EE-55ED20B925F2}" destId="{F2B0FDD2-3DEC-4F7F-BA0F-61A15427EB26}" srcOrd="1" destOrd="0" parTransId="{51B35D03-393F-4651-ADAC-0049261C1FAD}" sibTransId="{1940A746-C9FF-4C33-B388-DE6293EA1B9B}"/>
    <dgm:cxn modelId="{45E8CA22-68A8-4DA6-BDF8-0AD179309421}" type="presOf" srcId="{84E447AE-369D-4FCF-A860-7373E5D03098}" destId="{F65A4B5B-1A33-4852-A305-CC484EBE8DFC}" srcOrd="0" destOrd="0" presId="urn:microsoft.com/office/officeart/2005/8/layout/lProcess2"/>
    <dgm:cxn modelId="{BA0A162A-A74D-4FB7-AB7E-253216683211}" srcId="{F2B0FDD2-3DEC-4F7F-BA0F-61A15427EB26}" destId="{8A1AC563-D046-4252-8172-5B424159CAA2}" srcOrd="8" destOrd="0" parTransId="{EEF75053-45D8-4122-A5DE-32FAF5FA5CB3}" sibTransId="{4A0940D8-E1AF-4E27-9F91-2B85D32F6C62}"/>
    <dgm:cxn modelId="{C981862A-5FC9-42CF-8054-D292A8F355B8}" srcId="{F2B0FDD2-3DEC-4F7F-BA0F-61A15427EB26}" destId="{16EE3A71-679B-4030-8AEA-F7D82BF9A177}" srcOrd="5" destOrd="0" parTransId="{0A0EAF26-0583-4718-A22E-A02EB7B8ECC3}" sibTransId="{578F42A8-C802-4983-B42C-BCCA9F834074}"/>
    <dgm:cxn modelId="{7566A436-AE6D-405B-8FC1-E5D422AC72DF}" type="presOf" srcId="{194BAEAE-8FCA-47AB-91D5-DB625FC220A7}" destId="{47C8BC9E-E882-422E-8F63-D6FED55E012A}" srcOrd="0" destOrd="0" presId="urn:microsoft.com/office/officeart/2005/8/layout/lProcess2"/>
    <dgm:cxn modelId="{CA01163B-5859-4312-A6D2-7FD863E5A328}" type="presOf" srcId="{312D18CF-3402-4771-B112-A012258A7BBD}" destId="{AD14E80C-7873-428A-8720-68F046F158BD}" srcOrd="0" destOrd="0" presId="urn:microsoft.com/office/officeart/2005/8/layout/lProcess2"/>
    <dgm:cxn modelId="{83B08940-7634-44FB-A875-01FC39720E02}" type="presOf" srcId="{8A1AC563-D046-4252-8172-5B424159CAA2}" destId="{0492D83F-E0D1-460D-B6FA-6A91E1F01988}" srcOrd="0" destOrd="0" presId="urn:microsoft.com/office/officeart/2005/8/layout/lProcess2"/>
    <dgm:cxn modelId="{CB6C2D5D-C4D0-452B-A13C-855497D9C6B3}" srcId="{F2B0FDD2-3DEC-4F7F-BA0F-61A15427EB26}" destId="{13A521DE-E37A-41D8-AD29-EF5D7664B58F}" srcOrd="0" destOrd="0" parTransId="{F0347416-D3F7-40A3-AEDF-FAB5BE190880}" sibTransId="{6361AAF1-57AF-43D2-A646-8DB01A16E66F}"/>
    <dgm:cxn modelId="{BF8B075E-79A2-4AD0-9EEE-363DDD37B3A1}" type="presOf" srcId="{2EE743CA-47FB-40D0-BDA3-1C281BF495CE}" destId="{3C054414-B6A1-42AA-9E2D-071DE7BFF740}" srcOrd="0" destOrd="0" presId="urn:microsoft.com/office/officeart/2005/8/layout/lProcess2"/>
    <dgm:cxn modelId="{41D60F60-5349-4879-9F9C-8FB394B8B9B1}" type="presOf" srcId="{CD77340B-1748-4A91-9271-A910D63732E6}" destId="{63397B0E-E4A1-4D9A-AE19-DBD22F2C7B5D}" srcOrd="0" destOrd="0" presId="urn:microsoft.com/office/officeart/2005/8/layout/lProcess2"/>
    <dgm:cxn modelId="{E15EE660-B9DD-4C96-A3A1-89732A9B7BD3}" srcId="{C043BCC4-A6BE-40D9-85EE-55ED20B925F2}" destId="{567020C0-5F3D-4F09-9846-78EE193B2E15}" srcOrd="0" destOrd="0" parTransId="{05E308E1-109C-4A52-8D30-54217F27673A}" sibTransId="{3E2F1E34-B96B-43B5-9705-409CC31A3749}"/>
    <dgm:cxn modelId="{6EF9A744-3459-4F0A-837C-53B0DB262C1C}" srcId="{1147DAE5-BBAE-4B8F-A041-7971B8C2E3A1}" destId="{9FB9A8DE-0EE7-482A-B3B3-58E22B9E60E3}" srcOrd="3" destOrd="0" parTransId="{1C65C597-DF6C-410A-93EB-477A37EE75A7}" sibTransId="{914A1D71-DC02-4D65-9760-35EF1AD00C7A}"/>
    <dgm:cxn modelId="{A92B8267-7850-4836-AD7D-5C5B5261B149}" type="presOf" srcId="{FCB245D1-CCFD-44A6-85AD-92E909DC02E6}" destId="{D9C0DA25-5F72-45D2-9122-B75BA38A8690}" srcOrd="0" destOrd="0" presId="urn:microsoft.com/office/officeart/2005/8/layout/lProcess2"/>
    <dgm:cxn modelId="{2CEFB867-0434-49C9-9F81-FC720DB47A1D}" srcId="{FCB245D1-CCFD-44A6-85AD-92E909DC02E6}" destId="{E4B1D449-FDD4-407A-8F8C-DFCF1775D915}" srcOrd="8" destOrd="0" parTransId="{34C82FD2-013F-4A8F-B3EA-9AA7A12FFDAA}" sibTransId="{355C1741-4E2E-4384-A09F-992CCB6AAD85}"/>
    <dgm:cxn modelId="{AB301E48-AA11-47E9-84D3-F0E561649D2F}" type="presOf" srcId="{D5C9C743-8281-4A07-98A4-470322DCD656}" destId="{2852C406-917A-4972-8D3D-0688EE426D37}" srcOrd="0" destOrd="0" presId="urn:microsoft.com/office/officeart/2005/8/layout/lProcess2"/>
    <dgm:cxn modelId="{6F96A169-4698-4AD3-B32B-E5EC0DCAAD67}" srcId="{567020C0-5F3D-4F09-9846-78EE193B2E15}" destId="{1608CA90-29E3-4041-B9B2-705916DC2E30}" srcOrd="0" destOrd="0" parTransId="{F1D53371-D139-44CD-89B3-B8DB5DD6BE3A}" sibTransId="{D3B45B06-28D0-47AA-B82A-E405A4710019}"/>
    <dgm:cxn modelId="{8508C86A-9873-4BA0-8875-8D0BABD8A16C}" type="presOf" srcId="{13A521DE-E37A-41D8-AD29-EF5D7664B58F}" destId="{8A90B3A2-1C54-46DB-A833-7D7354F036B0}" srcOrd="0" destOrd="0" presId="urn:microsoft.com/office/officeart/2005/8/layout/lProcess2"/>
    <dgm:cxn modelId="{AEAEEA6A-3AAC-402E-96A3-55465D86725E}" type="presOf" srcId="{5DBE1293-FCD4-4DA4-861D-4A7DE02174DE}" destId="{7A10E2DE-8344-4AB4-981E-38F272299782}" srcOrd="0" destOrd="0" presId="urn:microsoft.com/office/officeart/2005/8/layout/lProcess2"/>
    <dgm:cxn modelId="{61EF424B-0CE5-407A-9A72-79592590D16A}" srcId="{1147DAE5-BBAE-4B8F-A041-7971B8C2E3A1}" destId="{A75B5837-A3B7-4016-BDA5-13A6FA3E29BD}" srcOrd="5" destOrd="0" parTransId="{BE8D5918-42F2-45B7-8F52-E187825A214E}" sibTransId="{312A2D91-35B8-476D-8612-9BF10A122327}"/>
    <dgm:cxn modelId="{09BE7F4B-F5B1-47D5-A676-9E88DC68DF91}" srcId="{1147DAE5-BBAE-4B8F-A041-7971B8C2E3A1}" destId="{D5C9C743-8281-4A07-98A4-470322DCD656}" srcOrd="2" destOrd="0" parTransId="{26F9015B-E026-4A25-8659-E30739D3FAE7}" sibTransId="{4B8EA35D-22E2-473D-96F7-4CAE0CCED4B0}"/>
    <dgm:cxn modelId="{FE90AE4D-B517-4C1E-83FA-1A0A98393016}" srcId="{F2B0FDD2-3DEC-4F7F-BA0F-61A15427EB26}" destId="{6EB9041E-B306-4DA1-8150-27D4E2D07F16}" srcOrd="3" destOrd="0" parTransId="{4B284119-5647-4A48-B894-119CA84F56B0}" sibTransId="{0174268A-EC49-443D-B14C-181E8A1B006F}"/>
    <dgm:cxn modelId="{E937086E-D12D-4E8B-BB67-71F00AFEA210}" srcId="{FCB245D1-CCFD-44A6-85AD-92E909DC02E6}" destId="{A8D0CBA6-D759-46F1-98BE-DAE89495BEF1}" srcOrd="12" destOrd="0" parTransId="{57E61DA5-6EFF-4010-B67C-B4D10642C238}" sibTransId="{33235922-3EF4-43E4-95C8-8C41CF0791F6}"/>
    <dgm:cxn modelId="{592CB64F-5FC4-4238-88B3-E7F726DF591F}" type="presOf" srcId="{7B58F4E9-3790-4049-A69F-B1383382C173}" destId="{82BA1FF1-639D-4F8E-9CD6-85A8EE254698}" srcOrd="0" destOrd="0" presId="urn:microsoft.com/office/officeart/2005/8/layout/lProcess2"/>
    <dgm:cxn modelId="{49D81371-0C25-4EFF-9B8C-740651868B38}" type="presOf" srcId="{1147DAE5-BBAE-4B8F-A041-7971B8C2E3A1}" destId="{F9850829-22AC-4CBA-8ADA-FB0201AA54F0}" srcOrd="1" destOrd="0" presId="urn:microsoft.com/office/officeart/2005/8/layout/lProcess2"/>
    <dgm:cxn modelId="{5808A354-0DCE-478C-BA41-6F879D2118CF}" type="presOf" srcId="{567020C0-5F3D-4F09-9846-78EE193B2E15}" destId="{976D0901-6875-4A7B-AC7C-F27DE941BCBF}" srcOrd="0" destOrd="0" presId="urn:microsoft.com/office/officeart/2005/8/layout/lProcess2"/>
    <dgm:cxn modelId="{F9AE2A75-69B0-40F6-B2BD-95EFB6CE9DA5}" type="presOf" srcId="{64041A04-C242-450D-94B9-B227C4485022}" destId="{A8456A74-9291-46ED-96D9-81D3F5C1D8B6}" srcOrd="0" destOrd="0" presId="urn:microsoft.com/office/officeart/2005/8/layout/lProcess2"/>
    <dgm:cxn modelId="{491FFB58-866D-48EF-8F74-241A18C27766}" srcId="{F2B0FDD2-3DEC-4F7F-BA0F-61A15427EB26}" destId="{D8BAD84D-81D4-4B2B-A852-BF635C19E021}" srcOrd="7" destOrd="0" parTransId="{76204359-C432-4507-BF72-9B4115836A0E}" sibTransId="{0A0B33E7-30A4-4987-ABE9-9F4F5FC4CB20}"/>
    <dgm:cxn modelId="{42961159-AE4E-453D-966A-CD003A9E1411}" srcId="{FCB245D1-CCFD-44A6-85AD-92E909DC02E6}" destId="{7B58F4E9-3790-4049-A69F-B1383382C173}" srcOrd="7" destOrd="0" parTransId="{9BDC6888-C0F3-4216-AF52-9D314EBED65F}" sibTransId="{31F3676C-7008-4D32-AEBB-426FC00EAEB9}"/>
    <dgm:cxn modelId="{AF437279-6885-45EC-AE75-0B14854E7750}" type="presOf" srcId="{16EE3A71-679B-4030-8AEA-F7D82BF9A177}" destId="{AB014CAA-E0B4-42A4-9C63-B5D202E67E16}" srcOrd="0" destOrd="0" presId="urn:microsoft.com/office/officeart/2005/8/layout/lProcess2"/>
    <dgm:cxn modelId="{11DD7759-4E90-4D93-88AA-B064DA839D11}" type="presOf" srcId="{6EB9041E-B306-4DA1-8150-27D4E2D07F16}" destId="{0336E489-FDBA-48BD-B78E-FCCCC9568A14}" srcOrd="0" destOrd="0" presId="urn:microsoft.com/office/officeart/2005/8/layout/lProcess2"/>
    <dgm:cxn modelId="{5D4D7D7B-3B5C-4CB5-828E-356681CFB27A}" type="presOf" srcId="{A8D0CBA6-D759-46F1-98BE-DAE89495BEF1}" destId="{E4020131-762B-4D72-8CC7-0B58F396A4CF}" srcOrd="0" destOrd="0" presId="urn:microsoft.com/office/officeart/2005/8/layout/lProcess2"/>
    <dgm:cxn modelId="{67E52781-6F24-442E-91E9-F0849BEDEA92}" srcId="{FCB245D1-CCFD-44A6-85AD-92E909DC02E6}" destId="{08F1DFD4-BE15-4B71-A7E9-ADB64C2B7A1F}" srcOrd="10" destOrd="0" parTransId="{26C387E2-E9E6-4418-8488-BD8856E8736B}" sibTransId="{1BD988C6-A139-4CDE-ABC1-1DE5FDA68CD7}"/>
    <dgm:cxn modelId="{A3951883-35D4-4824-A6D7-1D115D97E0A2}" type="presOf" srcId="{FCB245D1-CCFD-44A6-85AD-92E909DC02E6}" destId="{A81AF011-65C2-4042-9CF7-1E95E00E8DD4}" srcOrd="1" destOrd="0" presId="urn:microsoft.com/office/officeart/2005/8/layout/lProcess2"/>
    <dgm:cxn modelId="{EDA9478A-5CA6-4948-92CC-D20C91909AC9}" type="presOf" srcId="{C3DFC386-02C8-41C1-9D20-44E5FB4A05FD}" destId="{D2FCF9CC-B3A8-4C9C-B4D3-305BABC89050}" srcOrd="0" destOrd="0" presId="urn:microsoft.com/office/officeart/2005/8/layout/lProcess2"/>
    <dgm:cxn modelId="{CF79AA8B-0E6E-42F1-8D98-E3F16DB5B700}" srcId="{C043BCC4-A6BE-40D9-85EE-55ED20B925F2}" destId="{1147DAE5-BBAE-4B8F-A041-7971B8C2E3A1}" srcOrd="2" destOrd="0" parTransId="{3A6E5CB7-6C66-41BF-B940-CF11A75E1479}" sibTransId="{28605335-957D-44F7-BDDD-416E078F055A}"/>
    <dgm:cxn modelId="{3F5CE78B-D35F-4DA8-94ED-A3E8D088BB7E}" type="presOf" srcId="{05574BF3-C78B-40C1-9E30-7F12C24D7554}" destId="{C599D93A-F52B-48F5-90F4-4ED79D146F7C}" srcOrd="0" destOrd="0" presId="urn:microsoft.com/office/officeart/2005/8/layout/lProcess2"/>
    <dgm:cxn modelId="{3339208C-D182-499A-81C5-70A0258C66FD}" type="presOf" srcId="{F2B0FDD2-3DEC-4F7F-BA0F-61A15427EB26}" destId="{A0833F0E-9D0D-4C2C-AB6C-1168500F84C8}" srcOrd="0" destOrd="0" presId="urn:microsoft.com/office/officeart/2005/8/layout/lProcess2"/>
    <dgm:cxn modelId="{7A367195-7573-49A7-A8C4-1D5EFA3E1B00}" type="presOf" srcId="{408FFCB5-0CC4-4132-A329-4AB90B1486C6}" destId="{A181BFAF-BAD1-4249-8B4D-40CD015B7F9F}" srcOrd="0" destOrd="0" presId="urn:microsoft.com/office/officeart/2005/8/layout/lProcess2"/>
    <dgm:cxn modelId="{07787A96-FE26-49C2-BFD4-61C83FE282EE}" type="presOf" srcId="{567020C0-5F3D-4F09-9846-78EE193B2E15}" destId="{67EB84EF-1116-4E8D-B7D8-8094BC0E3935}" srcOrd="1" destOrd="0" presId="urn:microsoft.com/office/officeart/2005/8/layout/lProcess2"/>
    <dgm:cxn modelId="{4FAA0497-81D7-4175-8CAB-A3E1FBF6D5A3}" type="presOf" srcId="{E4B1D449-FDD4-407A-8F8C-DFCF1775D915}" destId="{664B5D45-7FD7-46C5-9A52-FDCC8FA58C21}" srcOrd="0" destOrd="0" presId="urn:microsoft.com/office/officeart/2005/8/layout/lProcess2"/>
    <dgm:cxn modelId="{A48D1F98-37A1-425D-B5B6-D2DF38EEDD10}" type="presOf" srcId="{1608CA90-29E3-4041-B9B2-705916DC2E30}" destId="{9AF8B1F8-597F-414E-8C76-214C7509CED6}" srcOrd="0" destOrd="0" presId="urn:microsoft.com/office/officeart/2005/8/layout/lProcess2"/>
    <dgm:cxn modelId="{F79F7B9E-81A1-4992-9E79-A13230E9C521}" type="presOf" srcId="{D8BAD84D-81D4-4B2B-A852-BF635C19E021}" destId="{92773596-80D1-41EE-A5CF-511E542CAF9D}" srcOrd="0" destOrd="0" presId="urn:microsoft.com/office/officeart/2005/8/layout/lProcess2"/>
    <dgm:cxn modelId="{AA43F99F-6174-4A82-AC4D-1121170F521C}" srcId="{F2B0FDD2-3DEC-4F7F-BA0F-61A15427EB26}" destId="{5DBE1293-FCD4-4DA4-861D-4A7DE02174DE}" srcOrd="1" destOrd="0" parTransId="{374645BE-B162-4CAC-B2FD-B7124B13D440}" sibTransId="{84D7A858-4BBE-41A5-B21F-36A620E09969}"/>
    <dgm:cxn modelId="{4A6978A0-6DFD-42AC-9852-94B965B2B5ED}" type="presOf" srcId="{9FB9A8DE-0EE7-482A-B3B3-58E22B9E60E3}" destId="{FEB0930B-C2DA-4DAA-8A50-C2725D5FDB46}" srcOrd="0" destOrd="0" presId="urn:microsoft.com/office/officeart/2005/8/layout/lProcess2"/>
    <dgm:cxn modelId="{FB4F77AA-6EEF-40A7-BA0A-9FA2F8416A72}" type="presOf" srcId="{1147DAE5-BBAE-4B8F-A041-7971B8C2E3A1}" destId="{FE7C5CA2-10F2-4753-98ED-E35B1A14CED8}" srcOrd="0" destOrd="0" presId="urn:microsoft.com/office/officeart/2005/8/layout/lProcess2"/>
    <dgm:cxn modelId="{C0F79CAC-C079-4E8E-9F95-BACB2E1A3D96}" type="presOf" srcId="{E26434AB-BB81-4493-BDDD-8B1778308BD4}" destId="{E5955251-B0B8-40A7-90D6-2668AA7F1442}" srcOrd="0" destOrd="0" presId="urn:microsoft.com/office/officeart/2005/8/layout/lProcess2"/>
    <dgm:cxn modelId="{FA633AAD-70C0-43D2-BFC6-B861B376D1C2}" type="presOf" srcId="{A8D9E1B2-D41A-4DE0-BD99-C55B19D24DD0}" destId="{72FB3B4D-5910-4D7B-B976-D7FE34278C31}" srcOrd="0" destOrd="0" presId="urn:microsoft.com/office/officeart/2005/8/layout/lProcess2"/>
    <dgm:cxn modelId="{8576DFAD-93E0-47BE-B510-997E3233C2FC}" srcId="{FCB245D1-CCFD-44A6-85AD-92E909DC02E6}" destId="{408FFCB5-0CC4-4132-A329-4AB90B1486C6}" srcOrd="6" destOrd="0" parTransId="{5023EB4F-9246-4800-816D-F9F66D028DAF}" sibTransId="{69ECB9F5-CD78-45D5-9B15-CC708C68048E}"/>
    <dgm:cxn modelId="{BD93F4B1-0B92-43F1-A7AA-5FA8204A8AC4}" srcId="{F2B0FDD2-3DEC-4F7F-BA0F-61A15427EB26}" destId="{6E9BC539-9B10-4FA0-A358-0C33536D31BA}" srcOrd="6" destOrd="0" parTransId="{C425FE53-F7A1-4E97-829B-0603EE1BEE52}" sibTransId="{9970B793-3413-4F93-8753-8A04E508F072}"/>
    <dgm:cxn modelId="{49F774B3-82A3-45B8-8A5C-B2C70603714F}" srcId="{FCB245D1-CCFD-44A6-85AD-92E909DC02E6}" destId="{CD77340B-1748-4A91-9271-A910D63732E6}" srcOrd="4" destOrd="0" parTransId="{24B0A181-CCBB-4945-B95F-BD7A13DFA4F9}" sibTransId="{D69E58B6-3013-40C6-BFB8-F1D9581788E3}"/>
    <dgm:cxn modelId="{AAFADFB6-BF2B-4111-8696-C4B057FE3F59}" srcId="{1147DAE5-BBAE-4B8F-A041-7971B8C2E3A1}" destId="{312D18CF-3402-4771-B112-A012258A7BBD}" srcOrd="4" destOrd="0" parTransId="{1F32AF0B-7BDB-42CF-95BE-B19BB5F18A2D}" sibTransId="{F8666B5B-2B15-4D80-A6AF-9E913E84AF6F}"/>
    <dgm:cxn modelId="{C23DFAB6-972F-4A78-BAF3-2F17B19C1FCF}" srcId="{F2B0FDD2-3DEC-4F7F-BA0F-61A15427EB26}" destId="{DB3C1FBE-0FE6-4804-9A6B-F2C18880C270}" srcOrd="2" destOrd="0" parTransId="{CF9D8390-5470-48B8-AE01-D61EBAB85CDC}" sibTransId="{E18E1E4E-7923-4382-A223-9231E7546015}"/>
    <dgm:cxn modelId="{1EA4D2B8-A24A-4242-951C-7597FBC091EA}" srcId="{FCB245D1-CCFD-44A6-85AD-92E909DC02E6}" destId="{47DF1177-04D2-4E74-8B1D-E6AD2DDF9F99}" srcOrd="3" destOrd="0" parTransId="{EA6F7D26-728E-4E87-912F-B1AC2653FF02}" sibTransId="{EB6A2D84-9261-4901-ACE5-BD61ED4F3896}"/>
    <dgm:cxn modelId="{BBE0E0B8-4870-44B4-B035-4DCD200F539F}" srcId="{C043BCC4-A6BE-40D9-85EE-55ED20B925F2}" destId="{FCB245D1-CCFD-44A6-85AD-92E909DC02E6}" srcOrd="3" destOrd="0" parTransId="{77C14209-8F04-4731-96D6-493FD70D7059}" sibTransId="{AE0E6C55-7C81-49B5-86FA-E8A1D0732F5A}"/>
    <dgm:cxn modelId="{53DBE3C3-8E98-4257-96C5-C2320213EE1B}" type="presOf" srcId="{F2B0FDD2-3DEC-4F7F-BA0F-61A15427EB26}" destId="{4CE93A66-F324-40C2-8D95-B55F1ED5AE8C}" srcOrd="1" destOrd="0" presId="urn:microsoft.com/office/officeart/2005/8/layout/lProcess2"/>
    <dgm:cxn modelId="{716C98CE-6560-4042-A7C9-E7486EBE81B5}" srcId="{FCB245D1-CCFD-44A6-85AD-92E909DC02E6}" destId="{E26434AB-BB81-4493-BDDD-8B1778308BD4}" srcOrd="9" destOrd="0" parTransId="{671592ED-D7E0-42E8-BF9C-BFCB61A9E053}" sibTransId="{783CD858-B97D-496C-9DE9-62B9242FCB8F}"/>
    <dgm:cxn modelId="{2C0FDBD2-57FA-4B2B-9BC8-AE6BF50C1AFF}" srcId="{FCB245D1-CCFD-44A6-85AD-92E909DC02E6}" destId="{64041A04-C242-450D-94B9-B227C4485022}" srcOrd="5" destOrd="0" parTransId="{D5F267CB-1195-48E7-8298-F5CC1812A631}" sibTransId="{7A6AB6F8-139E-4E2A-95DD-CEA5DFC00382}"/>
    <dgm:cxn modelId="{DCC0C7D9-7836-4DAC-AC5F-EB52E1D5F781}" srcId="{1147DAE5-BBAE-4B8F-A041-7971B8C2E3A1}" destId="{84E447AE-369D-4FCF-A860-7373E5D03098}" srcOrd="1" destOrd="0" parTransId="{16048142-721B-40BC-B898-583A6298A03B}" sibTransId="{F2FC306F-5E28-41E7-A4F7-DFC39A15281A}"/>
    <dgm:cxn modelId="{AB2A6BDA-37D9-48DC-900A-B0435D5E2931}" type="presOf" srcId="{DA793D53-E57C-414F-970E-0DDCB0A50C99}" destId="{AFCD801C-42DF-44CC-BE44-DA5811FA97D5}" srcOrd="0" destOrd="0" presId="urn:microsoft.com/office/officeart/2005/8/layout/lProcess2"/>
    <dgm:cxn modelId="{7C84C2DC-7AD5-4C9F-A3C5-59F6BACD7BA4}" type="presOf" srcId="{A75B5837-A3B7-4016-BDA5-13A6FA3E29BD}" destId="{4242C7B1-92A2-479B-BE67-6D3BCBBE0E3E}" srcOrd="0" destOrd="0" presId="urn:microsoft.com/office/officeart/2005/8/layout/lProcess2"/>
    <dgm:cxn modelId="{61B804E0-931C-4229-8C64-FF7765172131}" type="presOf" srcId="{C043BCC4-A6BE-40D9-85EE-55ED20B925F2}" destId="{AEC369B3-DE02-4524-9D86-F149AE101B3D}" srcOrd="0" destOrd="0" presId="urn:microsoft.com/office/officeart/2005/8/layout/lProcess2"/>
    <dgm:cxn modelId="{EBFF96F0-7135-4875-84E3-EE77A50488E9}" srcId="{FCB245D1-CCFD-44A6-85AD-92E909DC02E6}" destId="{2EE743CA-47FB-40D0-BDA3-1C281BF495CE}" srcOrd="1" destOrd="0" parTransId="{27B2DD9E-7BDD-416E-A1EF-692E3233A920}" sibTransId="{4DA9520F-5442-4828-80A4-B0258D0BE2C7}"/>
    <dgm:cxn modelId="{D6E586F5-E59E-44C7-B016-5AD963CF44AD}" srcId="{F2B0FDD2-3DEC-4F7F-BA0F-61A15427EB26}" destId="{C3DFC386-02C8-41C1-9D20-44E5FB4A05FD}" srcOrd="4" destOrd="0" parTransId="{BEF6934A-6D40-48FD-9FB2-33B06E8AB5F9}" sibTransId="{D0606964-06E6-4FD1-83CA-4E2311F81203}"/>
    <dgm:cxn modelId="{C40C87F5-D23D-43B3-A9DE-C7EC1623B9D2}" srcId="{FCB245D1-CCFD-44A6-85AD-92E909DC02E6}" destId="{DA793D53-E57C-414F-970E-0DDCB0A50C99}" srcOrd="2" destOrd="0" parTransId="{C465D7A3-3483-4F75-977E-68F0B0A826C9}" sibTransId="{0353A547-505E-48CD-A333-400BB4653117}"/>
    <dgm:cxn modelId="{63121DF8-4313-476B-8D9B-8EF69AA4E33B}" type="presOf" srcId="{08F1DFD4-BE15-4B71-A7E9-ADB64C2B7A1F}" destId="{A10F9D8C-C584-4500-8BE5-C0CC5039E0D6}" srcOrd="0" destOrd="0" presId="urn:microsoft.com/office/officeart/2005/8/layout/lProcess2"/>
    <dgm:cxn modelId="{D5D9FAF8-725D-44E7-8715-0EC255AF902E}" type="presOf" srcId="{6E9BC539-9B10-4FA0-A358-0C33536D31BA}" destId="{5984D7B0-A888-4BC6-A523-CE6FB6EA24E3}" srcOrd="0" destOrd="0" presId="urn:microsoft.com/office/officeart/2005/8/layout/lProcess2"/>
    <dgm:cxn modelId="{062927BF-95E0-47B9-9DD7-82C8A52B4F0D}" type="presParOf" srcId="{AEC369B3-DE02-4524-9D86-F149AE101B3D}" destId="{F018B9F3-A3E6-4E69-A8CA-9D30BB941D1A}" srcOrd="0" destOrd="0" presId="urn:microsoft.com/office/officeart/2005/8/layout/lProcess2"/>
    <dgm:cxn modelId="{0BB9342C-D4E3-432F-A6CA-D69F42FBBDE7}" type="presParOf" srcId="{F018B9F3-A3E6-4E69-A8CA-9D30BB941D1A}" destId="{976D0901-6875-4A7B-AC7C-F27DE941BCBF}" srcOrd="0" destOrd="0" presId="urn:microsoft.com/office/officeart/2005/8/layout/lProcess2"/>
    <dgm:cxn modelId="{BD07321C-6A2A-4C44-B8A7-EE412875EB41}" type="presParOf" srcId="{F018B9F3-A3E6-4E69-A8CA-9D30BB941D1A}" destId="{67EB84EF-1116-4E8D-B7D8-8094BC0E3935}" srcOrd="1" destOrd="0" presId="urn:microsoft.com/office/officeart/2005/8/layout/lProcess2"/>
    <dgm:cxn modelId="{29DA6169-154B-4C80-8408-C58F8C17B483}" type="presParOf" srcId="{F018B9F3-A3E6-4E69-A8CA-9D30BB941D1A}" destId="{CC08903E-B6E7-47AF-81A5-7E797CB1F776}" srcOrd="2" destOrd="0" presId="urn:microsoft.com/office/officeart/2005/8/layout/lProcess2"/>
    <dgm:cxn modelId="{157EBA0E-7A7C-4411-928B-FD5B4CB79CDA}" type="presParOf" srcId="{CC08903E-B6E7-47AF-81A5-7E797CB1F776}" destId="{B7DCA324-0BD8-42B6-A4A2-90D2ABD85EAB}" srcOrd="0" destOrd="0" presId="urn:microsoft.com/office/officeart/2005/8/layout/lProcess2"/>
    <dgm:cxn modelId="{1D209195-71A4-4B69-96C6-B675899EF4EA}" type="presParOf" srcId="{B7DCA324-0BD8-42B6-A4A2-90D2ABD85EAB}" destId="{9AF8B1F8-597F-414E-8C76-214C7509CED6}" srcOrd="0" destOrd="0" presId="urn:microsoft.com/office/officeart/2005/8/layout/lProcess2"/>
    <dgm:cxn modelId="{38B2894A-42FC-4739-BCD8-BE034815EFF3}" type="presParOf" srcId="{AEC369B3-DE02-4524-9D86-F149AE101B3D}" destId="{9587CAF7-03ED-4395-A1FA-9319DED38D09}" srcOrd="1" destOrd="0" presId="urn:microsoft.com/office/officeart/2005/8/layout/lProcess2"/>
    <dgm:cxn modelId="{5D2C4687-C4AB-4824-9211-2B78853F1FBB}" type="presParOf" srcId="{AEC369B3-DE02-4524-9D86-F149AE101B3D}" destId="{90A4117C-53B2-4CE8-B837-264DAE4D69C3}" srcOrd="2" destOrd="0" presId="urn:microsoft.com/office/officeart/2005/8/layout/lProcess2"/>
    <dgm:cxn modelId="{92752C52-E592-4CBE-B98E-43D380AA34C2}" type="presParOf" srcId="{90A4117C-53B2-4CE8-B837-264DAE4D69C3}" destId="{A0833F0E-9D0D-4C2C-AB6C-1168500F84C8}" srcOrd="0" destOrd="0" presId="urn:microsoft.com/office/officeart/2005/8/layout/lProcess2"/>
    <dgm:cxn modelId="{96D7407A-5874-4C0D-A726-F0ECAA492E6B}" type="presParOf" srcId="{90A4117C-53B2-4CE8-B837-264DAE4D69C3}" destId="{4CE93A66-F324-40C2-8D95-B55F1ED5AE8C}" srcOrd="1" destOrd="0" presId="urn:microsoft.com/office/officeart/2005/8/layout/lProcess2"/>
    <dgm:cxn modelId="{7621B707-577E-4ACB-B3B0-84517D5A907C}" type="presParOf" srcId="{90A4117C-53B2-4CE8-B837-264DAE4D69C3}" destId="{93926B04-0A0A-4A39-BCDE-08E811DD1EC4}" srcOrd="2" destOrd="0" presId="urn:microsoft.com/office/officeart/2005/8/layout/lProcess2"/>
    <dgm:cxn modelId="{2360DCE0-8C6E-42E5-9631-71BFE75E5995}" type="presParOf" srcId="{93926B04-0A0A-4A39-BCDE-08E811DD1EC4}" destId="{DFDC90B6-F6B8-4AD5-BDEB-9BF28EAB22C4}" srcOrd="0" destOrd="0" presId="urn:microsoft.com/office/officeart/2005/8/layout/lProcess2"/>
    <dgm:cxn modelId="{23BB3FA3-ED2C-4D3F-B9E4-0283B5627A68}" type="presParOf" srcId="{DFDC90B6-F6B8-4AD5-BDEB-9BF28EAB22C4}" destId="{8A90B3A2-1C54-46DB-A833-7D7354F036B0}" srcOrd="0" destOrd="0" presId="urn:microsoft.com/office/officeart/2005/8/layout/lProcess2"/>
    <dgm:cxn modelId="{9C2D2ADE-E50B-409A-AA36-C642D2D8B830}" type="presParOf" srcId="{DFDC90B6-F6B8-4AD5-BDEB-9BF28EAB22C4}" destId="{5B201FC6-B88A-4D81-BA37-99DC32F677BF}" srcOrd="1" destOrd="0" presId="urn:microsoft.com/office/officeart/2005/8/layout/lProcess2"/>
    <dgm:cxn modelId="{412754F9-B4EC-4CD7-BEC3-25C8A6CCCC73}" type="presParOf" srcId="{DFDC90B6-F6B8-4AD5-BDEB-9BF28EAB22C4}" destId="{7A10E2DE-8344-4AB4-981E-38F272299782}" srcOrd="2" destOrd="0" presId="urn:microsoft.com/office/officeart/2005/8/layout/lProcess2"/>
    <dgm:cxn modelId="{3B623ACF-2A61-492A-A82E-1C1C4F0BD334}" type="presParOf" srcId="{DFDC90B6-F6B8-4AD5-BDEB-9BF28EAB22C4}" destId="{6D079CB2-A345-4232-844C-72DC3B348725}" srcOrd="3" destOrd="0" presId="urn:microsoft.com/office/officeart/2005/8/layout/lProcess2"/>
    <dgm:cxn modelId="{E6479E82-106D-4423-9318-8A9CE22D1DFF}" type="presParOf" srcId="{DFDC90B6-F6B8-4AD5-BDEB-9BF28EAB22C4}" destId="{F1052C66-1F19-4598-97D1-6BBD4D45CEB5}" srcOrd="4" destOrd="0" presId="urn:microsoft.com/office/officeart/2005/8/layout/lProcess2"/>
    <dgm:cxn modelId="{749A465D-6E51-457D-A547-1DA72BA3CA87}" type="presParOf" srcId="{DFDC90B6-F6B8-4AD5-BDEB-9BF28EAB22C4}" destId="{26A6DA06-3CB2-4B9B-8DF7-AA9EF245B663}" srcOrd="5" destOrd="0" presId="urn:microsoft.com/office/officeart/2005/8/layout/lProcess2"/>
    <dgm:cxn modelId="{115B9E02-FAFF-4CB8-90C8-17B4C69A8F40}" type="presParOf" srcId="{DFDC90B6-F6B8-4AD5-BDEB-9BF28EAB22C4}" destId="{0336E489-FDBA-48BD-B78E-FCCCC9568A14}" srcOrd="6" destOrd="0" presId="urn:microsoft.com/office/officeart/2005/8/layout/lProcess2"/>
    <dgm:cxn modelId="{292983BE-8403-4EE8-86A9-046CC25DF093}" type="presParOf" srcId="{DFDC90B6-F6B8-4AD5-BDEB-9BF28EAB22C4}" destId="{08F79FCC-15FE-4CD3-9AF6-171C37F8A35D}" srcOrd="7" destOrd="0" presId="urn:microsoft.com/office/officeart/2005/8/layout/lProcess2"/>
    <dgm:cxn modelId="{DC156B19-8CE1-4202-BA10-387134DCBEFB}" type="presParOf" srcId="{DFDC90B6-F6B8-4AD5-BDEB-9BF28EAB22C4}" destId="{D2FCF9CC-B3A8-4C9C-B4D3-305BABC89050}" srcOrd="8" destOrd="0" presId="urn:microsoft.com/office/officeart/2005/8/layout/lProcess2"/>
    <dgm:cxn modelId="{C1FCEE4E-E2AA-4A9C-9FF1-4DFE56AC6559}" type="presParOf" srcId="{DFDC90B6-F6B8-4AD5-BDEB-9BF28EAB22C4}" destId="{2E3BA830-F78F-4438-A0AA-7BAC3FB71F0C}" srcOrd="9" destOrd="0" presId="urn:microsoft.com/office/officeart/2005/8/layout/lProcess2"/>
    <dgm:cxn modelId="{9C147563-073F-4E18-9CF9-2FB478953CF7}" type="presParOf" srcId="{DFDC90B6-F6B8-4AD5-BDEB-9BF28EAB22C4}" destId="{AB014CAA-E0B4-42A4-9C63-B5D202E67E16}" srcOrd="10" destOrd="0" presId="urn:microsoft.com/office/officeart/2005/8/layout/lProcess2"/>
    <dgm:cxn modelId="{9031CB39-B74E-448B-A833-CFF07704F887}" type="presParOf" srcId="{DFDC90B6-F6B8-4AD5-BDEB-9BF28EAB22C4}" destId="{C9A49A7B-DDBD-4A82-96FE-7E9F35AD2DBF}" srcOrd="11" destOrd="0" presId="urn:microsoft.com/office/officeart/2005/8/layout/lProcess2"/>
    <dgm:cxn modelId="{9A5772FE-B943-438B-BECB-A916AB91C424}" type="presParOf" srcId="{DFDC90B6-F6B8-4AD5-BDEB-9BF28EAB22C4}" destId="{5984D7B0-A888-4BC6-A523-CE6FB6EA24E3}" srcOrd="12" destOrd="0" presId="urn:microsoft.com/office/officeart/2005/8/layout/lProcess2"/>
    <dgm:cxn modelId="{F904BC73-E858-45A9-8C39-CBCF04B96A78}" type="presParOf" srcId="{DFDC90B6-F6B8-4AD5-BDEB-9BF28EAB22C4}" destId="{2FF99F9D-5A30-49CB-9623-1002CE8F7417}" srcOrd="13" destOrd="0" presId="urn:microsoft.com/office/officeart/2005/8/layout/lProcess2"/>
    <dgm:cxn modelId="{AA88F1C0-3183-4298-A122-729E1B0B5F18}" type="presParOf" srcId="{DFDC90B6-F6B8-4AD5-BDEB-9BF28EAB22C4}" destId="{92773596-80D1-41EE-A5CF-511E542CAF9D}" srcOrd="14" destOrd="0" presId="urn:microsoft.com/office/officeart/2005/8/layout/lProcess2"/>
    <dgm:cxn modelId="{47A52B60-3E9D-4DED-9B4D-22599444C9CC}" type="presParOf" srcId="{DFDC90B6-F6B8-4AD5-BDEB-9BF28EAB22C4}" destId="{40346ABE-8336-47EC-B2BA-88AC809BB10C}" srcOrd="15" destOrd="0" presId="urn:microsoft.com/office/officeart/2005/8/layout/lProcess2"/>
    <dgm:cxn modelId="{8FE493C6-CC2A-4D18-BCEF-246F8ADE8DE7}" type="presParOf" srcId="{DFDC90B6-F6B8-4AD5-BDEB-9BF28EAB22C4}" destId="{0492D83F-E0D1-460D-B6FA-6A91E1F01988}" srcOrd="16" destOrd="0" presId="urn:microsoft.com/office/officeart/2005/8/layout/lProcess2"/>
    <dgm:cxn modelId="{6A9189E6-5C47-4C0D-9389-2AA56DF3DCEE}" type="presParOf" srcId="{AEC369B3-DE02-4524-9D86-F149AE101B3D}" destId="{33A12A2A-EB75-4251-819B-8DE4AB6C061E}" srcOrd="3" destOrd="0" presId="urn:microsoft.com/office/officeart/2005/8/layout/lProcess2"/>
    <dgm:cxn modelId="{7E21340C-CBA7-40B6-A1A1-D0B3A999B945}" type="presParOf" srcId="{AEC369B3-DE02-4524-9D86-F149AE101B3D}" destId="{271F8AFA-6DAF-4CD8-8C2C-EA39218FFC16}" srcOrd="4" destOrd="0" presId="urn:microsoft.com/office/officeart/2005/8/layout/lProcess2"/>
    <dgm:cxn modelId="{18EE81F3-1748-44E2-AEE1-CDB473777A4B}" type="presParOf" srcId="{271F8AFA-6DAF-4CD8-8C2C-EA39218FFC16}" destId="{FE7C5CA2-10F2-4753-98ED-E35B1A14CED8}" srcOrd="0" destOrd="0" presId="urn:microsoft.com/office/officeart/2005/8/layout/lProcess2"/>
    <dgm:cxn modelId="{6E389A78-90BF-40C4-A8E1-A6E78834AD77}" type="presParOf" srcId="{271F8AFA-6DAF-4CD8-8C2C-EA39218FFC16}" destId="{F9850829-22AC-4CBA-8ADA-FB0201AA54F0}" srcOrd="1" destOrd="0" presId="urn:microsoft.com/office/officeart/2005/8/layout/lProcess2"/>
    <dgm:cxn modelId="{98DE30AC-588E-4F4C-B525-883E1972F11C}" type="presParOf" srcId="{271F8AFA-6DAF-4CD8-8C2C-EA39218FFC16}" destId="{783B7BF9-AB43-4CB5-A3F9-2BBCE1E9CE65}" srcOrd="2" destOrd="0" presId="urn:microsoft.com/office/officeart/2005/8/layout/lProcess2"/>
    <dgm:cxn modelId="{DDC9A39B-5A28-4501-B96C-4E9838AA5C7C}" type="presParOf" srcId="{783B7BF9-AB43-4CB5-A3F9-2BBCE1E9CE65}" destId="{71389722-7EF7-496D-8446-EB5C5DCA07BD}" srcOrd="0" destOrd="0" presId="urn:microsoft.com/office/officeart/2005/8/layout/lProcess2"/>
    <dgm:cxn modelId="{4B6B3675-5DD3-4B62-96D2-B60D75E7B129}" type="presParOf" srcId="{71389722-7EF7-496D-8446-EB5C5DCA07BD}" destId="{72FB3B4D-5910-4D7B-B976-D7FE34278C31}" srcOrd="0" destOrd="0" presId="urn:microsoft.com/office/officeart/2005/8/layout/lProcess2"/>
    <dgm:cxn modelId="{860849B2-F2B4-4F4C-811B-80022E4C08FC}" type="presParOf" srcId="{71389722-7EF7-496D-8446-EB5C5DCA07BD}" destId="{F03868FB-89DF-4000-88EA-811FABE25802}" srcOrd="1" destOrd="0" presId="urn:microsoft.com/office/officeart/2005/8/layout/lProcess2"/>
    <dgm:cxn modelId="{FBFC9703-20B3-4BA1-8346-DC45DEB5B955}" type="presParOf" srcId="{71389722-7EF7-496D-8446-EB5C5DCA07BD}" destId="{F65A4B5B-1A33-4852-A305-CC484EBE8DFC}" srcOrd="2" destOrd="0" presId="urn:microsoft.com/office/officeart/2005/8/layout/lProcess2"/>
    <dgm:cxn modelId="{2C470B5C-9032-412D-9077-26F84AE971A4}" type="presParOf" srcId="{71389722-7EF7-496D-8446-EB5C5DCA07BD}" destId="{BF94026C-056B-425A-B0F8-CF3D596AF3A6}" srcOrd="3" destOrd="0" presId="urn:microsoft.com/office/officeart/2005/8/layout/lProcess2"/>
    <dgm:cxn modelId="{9359EA09-1245-4C9F-ABF8-2D559EBEA0A1}" type="presParOf" srcId="{71389722-7EF7-496D-8446-EB5C5DCA07BD}" destId="{2852C406-917A-4972-8D3D-0688EE426D37}" srcOrd="4" destOrd="0" presId="urn:microsoft.com/office/officeart/2005/8/layout/lProcess2"/>
    <dgm:cxn modelId="{24C81A09-3316-414D-9CA5-89CF30BBEDDC}" type="presParOf" srcId="{71389722-7EF7-496D-8446-EB5C5DCA07BD}" destId="{F1AA400E-2A90-4970-8767-9F100AC79B78}" srcOrd="5" destOrd="0" presId="urn:microsoft.com/office/officeart/2005/8/layout/lProcess2"/>
    <dgm:cxn modelId="{BF7B6B53-9874-4288-9C71-00C249997E0B}" type="presParOf" srcId="{71389722-7EF7-496D-8446-EB5C5DCA07BD}" destId="{FEB0930B-C2DA-4DAA-8A50-C2725D5FDB46}" srcOrd="6" destOrd="0" presId="urn:microsoft.com/office/officeart/2005/8/layout/lProcess2"/>
    <dgm:cxn modelId="{5BF9E53E-8F57-4371-A34D-B32A0B49E308}" type="presParOf" srcId="{71389722-7EF7-496D-8446-EB5C5DCA07BD}" destId="{783FB9C2-6327-4237-A3BA-8722D57D0C83}" srcOrd="7" destOrd="0" presId="urn:microsoft.com/office/officeart/2005/8/layout/lProcess2"/>
    <dgm:cxn modelId="{AE8EC71F-E3D1-42EB-AEEE-73B657866E56}" type="presParOf" srcId="{71389722-7EF7-496D-8446-EB5C5DCA07BD}" destId="{AD14E80C-7873-428A-8720-68F046F158BD}" srcOrd="8" destOrd="0" presId="urn:microsoft.com/office/officeart/2005/8/layout/lProcess2"/>
    <dgm:cxn modelId="{107685F0-A707-466C-9630-31471F89E113}" type="presParOf" srcId="{71389722-7EF7-496D-8446-EB5C5DCA07BD}" destId="{CBCCC28D-888A-4992-B60C-7B1A47464778}" srcOrd="9" destOrd="0" presId="urn:microsoft.com/office/officeart/2005/8/layout/lProcess2"/>
    <dgm:cxn modelId="{D371552C-E500-45C8-8E3A-75A8D2A4D7A1}" type="presParOf" srcId="{71389722-7EF7-496D-8446-EB5C5DCA07BD}" destId="{4242C7B1-92A2-479B-BE67-6D3BCBBE0E3E}" srcOrd="10" destOrd="0" presId="urn:microsoft.com/office/officeart/2005/8/layout/lProcess2"/>
    <dgm:cxn modelId="{002DF6C0-A1A0-4796-8E67-E8E75ABADD15}" type="presParOf" srcId="{AEC369B3-DE02-4524-9D86-F149AE101B3D}" destId="{9AAD811C-CA87-4968-A1EC-DA2BB55B64DE}" srcOrd="5" destOrd="0" presId="urn:microsoft.com/office/officeart/2005/8/layout/lProcess2"/>
    <dgm:cxn modelId="{B8D3A031-60C4-490B-BA11-9C6CCCBE1CE6}" type="presParOf" srcId="{AEC369B3-DE02-4524-9D86-F149AE101B3D}" destId="{4DE0EC1B-302C-4BEC-B242-E1BE5B43E429}" srcOrd="6" destOrd="0" presId="urn:microsoft.com/office/officeart/2005/8/layout/lProcess2"/>
    <dgm:cxn modelId="{BBCEB8B2-CEE2-442A-9EB7-94C4E2F05F8F}" type="presParOf" srcId="{4DE0EC1B-302C-4BEC-B242-E1BE5B43E429}" destId="{D9C0DA25-5F72-45D2-9122-B75BA38A8690}" srcOrd="0" destOrd="0" presId="urn:microsoft.com/office/officeart/2005/8/layout/lProcess2"/>
    <dgm:cxn modelId="{916E5CCB-CDF7-43EE-8820-A91565149AAC}" type="presParOf" srcId="{4DE0EC1B-302C-4BEC-B242-E1BE5B43E429}" destId="{A81AF011-65C2-4042-9CF7-1E95E00E8DD4}" srcOrd="1" destOrd="0" presId="urn:microsoft.com/office/officeart/2005/8/layout/lProcess2"/>
    <dgm:cxn modelId="{C7576EE0-9147-4D04-BB9A-51E38EBE44DC}" type="presParOf" srcId="{4DE0EC1B-302C-4BEC-B242-E1BE5B43E429}" destId="{3B0E48D7-1D8A-4895-AEA7-0669045F8110}" srcOrd="2" destOrd="0" presId="urn:microsoft.com/office/officeart/2005/8/layout/lProcess2"/>
    <dgm:cxn modelId="{8B04762A-EA89-47D0-A2BE-614FCE904E24}" type="presParOf" srcId="{3B0E48D7-1D8A-4895-AEA7-0669045F8110}" destId="{19DA653C-E74E-4B78-8BA6-6601F17001FC}" srcOrd="0" destOrd="0" presId="urn:microsoft.com/office/officeart/2005/8/layout/lProcess2"/>
    <dgm:cxn modelId="{7423B6AD-E0BC-43E4-B54D-9981F2CC0C28}" type="presParOf" srcId="{19DA653C-E74E-4B78-8BA6-6601F17001FC}" destId="{47C8BC9E-E882-422E-8F63-D6FED55E012A}" srcOrd="0" destOrd="0" presId="urn:microsoft.com/office/officeart/2005/8/layout/lProcess2"/>
    <dgm:cxn modelId="{21BBA2A1-0B9E-4152-940E-04FE598D13D8}" type="presParOf" srcId="{19DA653C-E74E-4B78-8BA6-6601F17001FC}" destId="{990CB6D6-93A1-404A-8810-62C98AC30388}" srcOrd="1" destOrd="0" presId="urn:microsoft.com/office/officeart/2005/8/layout/lProcess2"/>
    <dgm:cxn modelId="{0890D03C-CBFB-4325-A063-5199270E114D}" type="presParOf" srcId="{19DA653C-E74E-4B78-8BA6-6601F17001FC}" destId="{3C054414-B6A1-42AA-9E2D-071DE7BFF740}" srcOrd="2" destOrd="0" presId="urn:microsoft.com/office/officeart/2005/8/layout/lProcess2"/>
    <dgm:cxn modelId="{137893C6-6BE5-4C36-BE23-C695FE59112A}" type="presParOf" srcId="{19DA653C-E74E-4B78-8BA6-6601F17001FC}" destId="{B6C8DA4B-6A14-4687-B8A7-B3B58846DC57}" srcOrd="3" destOrd="0" presId="urn:microsoft.com/office/officeart/2005/8/layout/lProcess2"/>
    <dgm:cxn modelId="{C707722F-BD27-44F7-9A47-075D302ED279}" type="presParOf" srcId="{19DA653C-E74E-4B78-8BA6-6601F17001FC}" destId="{AFCD801C-42DF-44CC-BE44-DA5811FA97D5}" srcOrd="4" destOrd="0" presId="urn:microsoft.com/office/officeart/2005/8/layout/lProcess2"/>
    <dgm:cxn modelId="{99E75B30-C4D3-4737-BF7A-217AE1B07327}" type="presParOf" srcId="{19DA653C-E74E-4B78-8BA6-6601F17001FC}" destId="{27F28243-2405-470A-84AA-7DF036BAE4DA}" srcOrd="5" destOrd="0" presId="urn:microsoft.com/office/officeart/2005/8/layout/lProcess2"/>
    <dgm:cxn modelId="{03FE4205-9319-42A7-9CF8-13F481FFA95A}" type="presParOf" srcId="{19DA653C-E74E-4B78-8BA6-6601F17001FC}" destId="{84874BC1-7691-48DD-895F-0F1DFA7EBC75}" srcOrd="6" destOrd="0" presId="urn:microsoft.com/office/officeart/2005/8/layout/lProcess2"/>
    <dgm:cxn modelId="{A2D6A255-04AC-4B3D-9759-A0617039AD6B}" type="presParOf" srcId="{19DA653C-E74E-4B78-8BA6-6601F17001FC}" destId="{099AE746-E9C1-42DA-87C4-381C0E94F53E}" srcOrd="7" destOrd="0" presId="urn:microsoft.com/office/officeart/2005/8/layout/lProcess2"/>
    <dgm:cxn modelId="{D7D29FCC-2CB0-49B6-AA4D-784D2ECE5CCA}" type="presParOf" srcId="{19DA653C-E74E-4B78-8BA6-6601F17001FC}" destId="{63397B0E-E4A1-4D9A-AE19-DBD22F2C7B5D}" srcOrd="8" destOrd="0" presId="urn:microsoft.com/office/officeart/2005/8/layout/lProcess2"/>
    <dgm:cxn modelId="{E1F0A2F6-38EB-48A8-A2A7-08A1868F0718}" type="presParOf" srcId="{19DA653C-E74E-4B78-8BA6-6601F17001FC}" destId="{8676E0F6-F09B-4AB1-941F-ACDD0F94765F}" srcOrd="9" destOrd="0" presId="urn:microsoft.com/office/officeart/2005/8/layout/lProcess2"/>
    <dgm:cxn modelId="{B04E985B-222B-4761-ADFA-0FC70E2D7A52}" type="presParOf" srcId="{19DA653C-E74E-4B78-8BA6-6601F17001FC}" destId="{A8456A74-9291-46ED-96D9-81D3F5C1D8B6}" srcOrd="10" destOrd="0" presId="urn:microsoft.com/office/officeart/2005/8/layout/lProcess2"/>
    <dgm:cxn modelId="{7A023973-FB7C-4D3F-8ABB-1128D666DB7D}" type="presParOf" srcId="{19DA653C-E74E-4B78-8BA6-6601F17001FC}" destId="{F06E7366-C266-40C8-9D1B-3E6FE0552A77}" srcOrd="11" destOrd="0" presId="urn:microsoft.com/office/officeart/2005/8/layout/lProcess2"/>
    <dgm:cxn modelId="{CAD790F8-54F1-41F3-8501-C8A086A76412}" type="presParOf" srcId="{19DA653C-E74E-4B78-8BA6-6601F17001FC}" destId="{A181BFAF-BAD1-4249-8B4D-40CD015B7F9F}" srcOrd="12" destOrd="0" presId="urn:microsoft.com/office/officeart/2005/8/layout/lProcess2"/>
    <dgm:cxn modelId="{9CB93CA1-F29B-497D-9A3F-9A40D8C44247}" type="presParOf" srcId="{19DA653C-E74E-4B78-8BA6-6601F17001FC}" destId="{5FAB2404-A28F-4A96-BA7A-5DBF8955C75F}" srcOrd="13" destOrd="0" presId="urn:microsoft.com/office/officeart/2005/8/layout/lProcess2"/>
    <dgm:cxn modelId="{52FA5D8F-DDCB-4218-B2D6-B818B3A2D03A}" type="presParOf" srcId="{19DA653C-E74E-4B78-8BA6-6601F17001FC}" destId="{82BA1FF1-639D-4F8E-9CD6-85A8EE254698}" srcOrd="14" destOrd="0" presId="urn:microsoft.com/office/officeart/2005/8/layout/lProcess2"/>
    <dgm:cxn modelId="{B660CF41-73D9-4D0E-AE60-F6DE14A368EA}" type="presParOf" srcId="{19DA653C-E74E-4B78-8BA6-6601F17001FC}" destId="{41CF2E5A-532D-4C6A-9999-EA22B60CD39E}" srcOrd="15" destOrd="0" presId="urn:microsoft.com/office/officeart/2005/8/layout/lProcess2"/>
    <dgm:cxn modelId="{C96CA80C-D206-42C9-869F-03DFDF3A2674}" type="presParOf" srcId="{19DA653C-E74E-4B78-8BA6-6601F17001FC}" destId="{664B5D45-7FD7-46C5-9A52-FDCC8FA58C21}" srcOrd="16" destOrd="0" presId="urn:microsoft.com/office/officeart/2005/8/layout/lProcess2"/>
    <dgm:cxn modelId="{61DC5427-C50D-4A69-946E-E9BD716E2BFC}" type="presParOf" srcId="{19DA653C-E74E-4B78-8BA6-6601F17001FC}" destId="{D5D6E7BC-E83B-4314-91A4-776160FAE552}" srcOrd="17" destOrd="0" presId="urn:microsoft.com/office/officeart/2005/8/layout/lProcess2"/>
    <dgm:cxn modelId="{AB20BAAD-957D-4B0A-9EFA-166BCB0947E2}" type="presParOf" srcId="{19DA653C-E74E-4B78-8BA6-6601F17001FC}" destId="{E5955251-B0B8-40A7-90D6-2668AA7F1442}" srcOrd="18" destOrd="0" presId="urn:microsoft.com/office/officeart/2005/8/layout/lProcess2"/>
    <dgm:cxn modelId="{1033A00A-8EE5-4B8D-A790-4F87BFC58EF0}" type="presParOf" srcId="{19DA653C-E74E-4B78-8BA6-6601F17001FC}" destId="{08A3F064-46F2-403E-8A87-95D28B74FF3D}" srcOrd="19" destOrd="0" presId="urn:microsoft.com/office/officeart/2005/8/layout/lProcess2"/>
    <dgm:cxn modelId="{B5165478-B83C-4EE4-A2B5-A4443950518A}" type="presParOf" srcId="{19DA653C-E74E-4B78-8BA6-6601F17001FC}" destId="{A10F9D8C-C584-4500-8BE5-C0CC5039E0D6}" srcOrd="20" destOrd="0" presId="urn:microsoft.com/office/officeart/2005/8/layout/lProcess2"/>
    <dgm:cxn modelId="{B31678C1-1AEB-40A1-866C-44F96415E7B8}" type="presParOf" srcId="{19DA653C-E74E-4B78-8BA6-6601F17001FC}" destId="{99CFF597-7E97-48BC-9B97-3CD1C2374319}" srcOrd="21" destOrd="0" presId="urn:microsoft.com/office/officeart/2005/8/layout/lProcess2"/>
    <dgm:cxn modelId="{95DCCF19-5010-478B-BD74-AA293FA7470A}" type="presParOf" srcId="{19DA653C-E74E-4B78-8BA6-6601F17001FC}" destId="{C599D93A-F52B-48F5-90F4-4ED79D146F7C}" srcOrd="22" destOrd="0" presId="urn:microsoft.com/office/officeart/2005/8/layout/lProcess2"/>
    <dgm:cxn modelId="{B129D243-9277-485E-AE95-A1E587F5C1B6}" type="presParOf" srcId="{19DA653C-E74E-4B78-8BA6-6601F17001FC}" destId="{D67B040A-6663-40B6-9FEB-ACB98D241333}" srcOrd="23" destOrd="0" presId="urn:microsoft.com/office/officeart/2005/8/layout/lProcess2"/>
    <dgm:cxn modelId="{49C9DFF9-7B30-4B18-92E6-E47E985EF987}" type="presParOf" srcId="{19DA653C-E74E-4B78-8BA6-6601F17001FC}" destId="{E4020131-762B-4D72-8CC7-0B58F396A4CF}" srcOrd="2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43BCC4-A6BE-40D9-85EE-55ED20B925F2}" type="doc">
      <dgm:prSet loTypeId="urn:microsoft.com/office/officeart/2005/8/layout/lProcess2" loCatId="relationship" qsTypeId="urn:microsoft.com/office/officeart/2005/8/quickstyle/simple3" qsCatId="simple" csTypeId="urn:microsoft.com/office/officeart/2005/8/colors/accent1_2" csCatId="accent1" phldr="1"/>
      <dgm:spPr/>
      <dgm:t>
        <a:bodyPr/>
        <a:lstStyle/>
        <a:p>
          <a:endParaRPr lang="en-US"/>
        </a:p>
      </dgm:t>
    </dgm:pt>
    <dgm:pt modelId="{567020C0-5F3D-4F09-9846-78EE193B2E15}">
      <dgm:prSet phldrT="[Text]" phldr="0"/>
      <dgm:spPr/>
      <dgm:t>
        <a:bodyPr/>
        <a:lstStyle/>
        <a:p>
          <a:r>
            <a:rPr lang="en-US" dirty="0"/>
            <a:t>1.1 </a:t>
          </a:r>
        </a:p>
        <a:p>
          <a:r>
            <a:rPr lang="en-US" dirty="0"/>
            <a:t>Text Alternatives</a:t>
          </a:r>
        </a:p>
      </dgm:t>
    </dgm:pt>
    <dgm:pt modelId="{05E308E1-109C-4A52-8D30-54217F27673A}" type="parTrans" cxnId="{E15EE660-B9DD-4C96-A3A1-89732A9B7BD3}">
      <dgm:prSet/>
      <dgm:spPr/>
      <dgm:t>
        <a:bodyPr/>
        <a:lstStyle/>
        <a:p>
          <a:endParaRPr lang="en-US"/>
        </a:p>
      </dgm:t>
    </dgm:pt>
    <dgm:pt modelId="{3E2F1E34-B96B-43B5-9705-409CC31A3749}" type="sibTrans" cxnId="{E15EE660-B9DD-4C96-A3A1-89732A9B7BD3}">
      <dgm:prSet/>
      <dgm:spPr/>
      <dgm:t>
        <a:bodyPr/>
        <a:lstStyle/>
        <a:p>
          <a:endParaRPr lang="en-US"/>
        </a:p>
      </dgm:t>
    </dgm:pt>
    <dgm:pt modelId="{FCB245D1-CCFD-44A6-85AD-92E909DC02E6}">
      <dgm:prSet phldrT="[Text]" phldr="0"/>
      <dgm:spPr/>
      <dgm:t>
        <a:bodyPr/>
        <a:lstStyle/>
        <a:p>
          <a:r>
            <a:rPr lang="en-US" dirty="0"/>
            <a:t>1.4 Distinguishable</a:t>
          </a:r>
        </a:p>
      </dgm:t>
    </dgm:pt>
    <dgm:pt modelId="{77C14209-8F04-4731-96D6-493FD70D7059}" type="parTrans" cxnId="{BBE0E0B8-4870-44B4-B035-4DCD200F539F}">
      <dgm:prSet/>
      <dgm:spPr/>
      <dgm:t>
        <a:bodyPr/>
        <a:lstStyle/>
        <a:p>
          <a:endParaRPr lang="en-US"/>
        </a:p>
      </dgm:t>
    </dgm:pt>
    <dgm:pt modelId="{AE0E6C55-7C81-49B5-86FA-E8A1D0732F5A}" type="sibTrans" cxnId="{BBE0E0B8-4870-44B4-B035-4DCD200F539F}">
      <dgm:prSet/>
      <dgm:spPr/>
      <dgm:t>
        <a:bodyPr/>
        <a:lstStyle/>
        <a:p>
          <a:endParaRPr lang="en-US"/>
        </a:p>
      </dgm:t>
    </dgm:pt>
    <dgm:pt modelId="{F2B0FDD2-3DEC-4F7F-BA0F-61A15427EB26}">
      <dgm:prSet phldrT="[Text]" phldr="0"/>
      <dgm:spPr/>
      <dgm:t>
        <a:bodyPr/>
        <a:lstStyle/>
        <a:p>
          <a:r>
            <a:rPr lang="en-US" dirty="0"/>
            <a:t>1.2 </a:t>
          </a:r>
        </a:p>
        <a:p>
          <a:r>
            <a:rPr lang="en-US" dirty="0"/>
            <a:t>Time-based Media</a:t>
          </a:r>
        </a:p>
      </dgm:t>
    </dgm:pt>
    <dgm:pt modelId="{51B35D03-393F-4651-ADAC-0049261C1FAD}" type="parTrans" cxnId="{7FD9461F-CB34-41D5-8658-874244172A57}">
      <dgm:prSet/>
      <dgm:spPr/>
      <dgm:t>
        <a:bodyPr/>
        <a:lstStyle/>
        <a:p>
          <a:endParaRPr lang="en-US"/>
        </a:p>
      </dgm:t>
    </dgm:pt>
    <dgm:pt modelId="{1940A746-C9FF-4C33-B388-DE6293EA1B9B}" type="sibTrans" cxnId="{7FD9461F-CB34-41D5-8658-874244172A57}">
      <dgm:prSet/>
      <dgm:spPr/>
      <dgm:t>
        <a:bodyPr/>
        <a:lstStyle/>
        <a:p>
          <a:endParaRPr lang="en-US"/>
        </a:p>
      </dgm:t>
    </dgm:pt>
    <dgm:pt modelId="{1147DAE5-BBAE-4B8F-A041-7971B8C2E3A1}">
      <dgm:prSet phldrT="[Text]" phldr="0"/>
      <dgm:spPr/>
      <dgm:t>
        <a:bodyPr/>
        <a:lstStyle/>
        <a:p>
          <a:r>
            <a:rPr lang="en-US" dirty="0"/>
            <a:t>1.3 </a:t>
          </a:r>
        </a:p>
        <a:p>
          <a:r>
            <a:rPr lang="en-US" dirty="0"/>
            <a:t>Adaptable</a:t>
          </a:r>
        </a:p>
      </dgm:t>
    </dgm:pt>
    <dgm:pt modelId="{3A6E5CB7-6C66-41BF-B940-CF11A75E1479}" type="parTrans" cxnId="{CF79AA8B-0E6E-42F1-8D98-E3F16DB5B700}">
      <dgm:prSet/>
      <dgm:spPr/>
      <dgm:t>
        <a:bodyPr/>
        <a:lstStyle/>
        <a:p>
          <a:endParaRPr lang="en-US"/>
        </a:p>
      </dgm:t>
    </dgm:pt>
    <dgm:pt modelId="{28605335-957D-44F7-BDDD-416E078F055A}" type="sibTrans" cxnId="{CF79AA8B-0E6E-42F1-8D98-E3F16DB5B700}">
      <dgm:prSet/>
      <dgm:spPr/>
      <dgm:t>
        <a:bodyPr/>
        <a:lstStyle/>
        <a:p>
          <a:endParaRPr lang="en-US"/>
        </a:p>
      </dgm:t>
    </dgm:pt>
    <dgm:pt modelId="{1608CA90-29E3-4041-B9B2-705916DC2E30}">
      <dgm:prSet phldrT="[Text]" phldr="0"/>
      <dgm:spPr>
        <a:solidFill>
          <a:srgbClr val="FFFF00"/>
        </a:solidFill>
        <a:ln w="76200">
          <a:solidFill>
            <a:schemeClr val="tx1"/>
          </a:solidFill>
        </a:ln>
      </dgm:spPr>
      <dgm:t>
        <a:bodyPr/>
        <a:lstStyle/>
        <a:p>
          <a:pPr>
            <a:buNone/>
          </a:pPr>
          <a:r>
            <a:rPr lang="en-US" b="1" dirty="0"/>
            <a:t>1.1.1 Non-text Content</a:t>
          </a:r>
          <a:endParaRPr lang="en-US" dirty="0"/>
        </a:p>
      </dgm:t>
    </dgm:pt>
    <dgm:pt modelId="{F1D53371-D139-44CD-89B3-B8DB5DD6BE3A}" type="parTrans" cxnId="{6F96A169-4698-4AD3-B32B-E5EC0DCAAD67}">
      <dgm:prSet/>
      <dgm:spPr/>
      <dgm:t>
        <a:bodyPr/>
        <a:lstStyle/>
        <a:p>
          <a:endParaRPr lang="en-US"/>
        </a:p>
      </dgm:t>
    </dgm:pt>
    <dgm:pt modelId="{D3B45B06-28D0-47AA-B82A-E405A4710019}" type="sibTrans" cxnId="{6F96A169-4698-4AD3-B32B-E5EC0DCAAD67}">
      <dgm:prSet/>
      <dgm:spPr/>
      <dgm:t>
        <a:bodyPr/>
        <a:lstStyle/>
        <a:p>
          <a:endParaRPr lang="en-US"/>
        </a:p>
      </dgm:t>
    </dgm:pt>
    <dgm:pt modelId="{13A521DE-E37A-41D8-AD29-EF5D7664B58F}">
      <dgm:prSet phldrT="[Text]" phldr="0"/>
      <dgm:spPr>
        <a:solidFill>
          <a:srgbClr val="FFFF00"/>
        </a:solidFill>
        <a:ln w="76200">
          <a:solidFill>
            <a:schemeClr val="tx1"/>
          </a:solidFill>
        </a:ln>
      </dgm:spPr>
      <dgm:t>
        <a:bodyPr/>
        <a:lstStyle/>
        <a:p>
          <a:pPr>
            <a:buFont typeface="Arial" panose="020B0604020202020204" pitchFamily="34" charset="0"/>
            <a:buChar char="•"/>
          </a:pPr>
          <a:r>
            <a:rPr lang="en-US" b="1" dirty="0"/>
            <a:t>1.2.1 Audio-only and Video-only (Prerecorded)</a:t>
          </a:r>
          <a:endParaRPr lang="en-US" dirty="0"/>
        </a:p>
      </dgm:t>
    </dgm:pt>
    <dgm:pt modelId="{F0347416-D3F7-40A3-AEDF-FAB5BE190880}" type="parTrans" cxnId="{CB6C2D5D-C4D0-452B-A13C-855497D9C6B3}">
      <dgm:prSet/>
      <dgm:spPr/>
      <dgm:t>
        <a:bodyPr/>
        <a:lstStyle/>
        <a:p>
          <a:endParaRPr lang="en-US"/>
        </a:p>
      </dgm:t>
    </dgm:pt>
    <dgm:pt modelId="{6361AAF1-57AF-43D2-A646-8DB01A16E66F}" type="sibTrans" cxnId="{CB6C2D5D-C4D0-452B-A13C-855497D9C6B3}">
      <dgm:prSet/>
      <dgm:spPr/>
      <dgm:t>
        <a:bodyPr/>
        <a:lstStyle/>
        <a:p>
          <a:endParaRPr lang="en-US"/>
        </a:p>
      </dgm:t>
    </dgm:pt>
    <dgm:pt modelId="{5DBE1293-FCD4-4DA4-861D-4A7DE02174DE}">
      <dgm:prSet/>
      <dgm:spPr>
        <a:solidFill>
          <a:srgbClr val="FFFF00"/>
        </a:solidFill>
        <a:ln w="76200">
          <a:solidFill>
            <a:schemeClr val="tx1"/>
          </a:solidFill>
        </a:ln>
      </dgm:spPr>
      <dgm:t>
        <a:bodyPr/>
        <a:lstStyle/>
        <a:p>
          <a:pPr>
            <a:buFont typeface="Arial" panose="020B0604020202020204" pitchFamily="34" charset="0"/>
            <a:buChar char="•"/>
          </a:pPr>
          <a:r>
            <a:rPr lang="en-US" b="1" dirty="0"/>
            <a:t>1.2.2 Captions (Prerecorded)</a:t>
          </a:r>
          <a:endParaRPr lang="en-US" dirty="0"/>
        </a:p>
      </dgm:t>
    </dgm:pt>
    <dgm:pt modelId="{374645BE-B162-4CAC-B2FD-B7124B13D440}" type="parTrans" cxnId="{AA43F99F-6174-4A82-AC4D-1121170F521C}">
      <dgm:prSet/>
      <dgm:spPr/>
      <dgm:t>
        <a:bodyPr/>
        <a:lstStyle/>
        <a:p>
          <a:endParaRPr lang="en-US"/>
        </a:p>
      </dgm:t>
    </dgm:pt>
    <dgm:pt modelId="{84D7A858-4BBE-41A5-B21F-36A620E09969}" type="sibTrans" cxnId="{AA43F99F-6174-4A82-AC4D-1121170F521C}">
      <dgm:prSet/>
      <dgm:spPr/>
      <dgm:t>
        <a:bodyPr/>
        <a:lstStyle/>
        <a:p>
          <a:endParaRPr lang="en-US"/>
        </a:p>
      </dgm:t>
    </dgm:pt>
    <dgm:pt modelId="{DB3C1FBE-0FE6-4804-9A6B-F2C18880C270}">
      <dgm:prSet/>
      <dgm:spPr>
        <a:solidFill>
          <a:srgbClr val="FFFF00"/>
        </a:solidFill>
        <a:ln w="76200">
          <a:solidFill>
            <a:schemeClr val="tx1"/>
          </a:solidFill>
        </a:ln>
      </dgm:spPr>
      <dgm:t>
        <a:bodyPr/>
        <a:lstStyle/>
        <a:p>
          <a:pPr>
            <a:buFont typeface="Arial" panose="020B0604020202020204" pitchFamily="34" charset="0"/>
            <a:buChar char="•"/>
          </a:pPr>
          <a:r>
            <a:rPr lang="en-US" b="1" dirty="0"/>
            <a:t>1.2.3 Audio Description or Media Alternative (Prerecorded)</a:t>
          </a:r>
          <a:endParaRPr lang="en-US" dirty="0"/>
        </a:p>
      </dgm:t>
    </dgm:pt>
    <dgm:pt modelId="{CF9D8390-5470-48B8-AE01-D61EBAB85CDC}" type="parTrans" cxnId="{C23DFAB6-972F-4A78-BAF3-2F17B19C1FCF}">
      <dgm:prSet/>
      <dgm:spPr/>
      <dgm:t>
        <a:bodyPr/>
        <a:lstStyle/>
        <a:p>
          <a:endParaRPr lang="en-US"/>
        </a:p>
      </dgm:t>
    </dgm:pt>
    <dgm:pt modelId="{E18E1E4E-7923-4382-A223-9231E7546015}" type="sibTrans" cxnId="{C23DFAB6-972F-4A78-BAF3-2F17B19C1FCF}">
      <dgm:prSet/>
      <dgm:spPr/>
      <dgm:t>
        <a:bodyPr/>
        <a:lstStyle/>
        <a:p>
          <a:endParaRPr lang="en-US"/>
        </a:p>
      </dgm:t>
    </dgm:pt>
    <dgm:pt modelId="{6EB9041E-B306-4DA1-8150-27D4E2D07F16}">
      <dgm:prSet/>
      <dgm:spPr>
        <a:solidFill>
          <a:srgbClr val="FFFF00"/>
        </a:solidFill>
        <a:ln w="76200">
          <a:solidFill>
            <a:schemeClr val="tx1"/>
          </a:solidFill>
        </a:ln>
      </dgm:spPr>
      <dgm:t>
        <a:bodyPr/>
        <a:lstStyle/>
        <a:p>
          <a:pPr>
            <a:buFont typeface="Arial" panose="020B0604020202020204" pitchFamily="34" charset="0"/>
            <a:buChar char="•"/>
          </a:pPr>
          <a:r>
            <a:rPr lang="en-US" b="1" dirty="0"/>
            <a:t>1.2.4 Captions (Live)</a:t>
          </a:r>
          <a:endParaRPr lang="en-US" dirty="0"/>
        </a:p>
      </dgm:t>
    </dgm:pt>
    <dgm:pt modelId="{4B284119-5647-4A48-B894-119CA84F56B0}" type="parTrans" cxnId="{FE90AE4D-B517-4C1E-83FA-1A0A98393016}">
      <dgm:prSet/>
      <dgm:spPr/>
      <dgm:t>
        <a:bodyPr/>
        <a:lstStyle/>
        <a:p>
          <a:endParaRPr lang="en-US"/>
        </a:p>
      </dgm:t>
    </dgm:pt>
    <dgm:pt modelId="{0174268A-EC49-443D-B14C-181E8A1B006F}" type="sibTrans" cxnId="{FE90AE4D-B517-4C1E-83FA-1A0A98393016}">
      <dgm:prSet/>
      <dgm:spPr/>
      <dgm:t>
        <a:bodyPr/>
        <a:lstStyle/>
        <a:p>
          <a:endParaRPr lang="en-US"/>
        </a:p>
      </dgm:t>
    </dgm:pt>
    <dgm:pt modelId="{C3DFC386-02C8-41C1-9D20-44E5FB4A05FD}">
      <dgm:prSet/>
      <dgm:spPr>
        <a:solidFill>
          <a:srgbClr val="FFFF00"/>
        </a:solidFill>
        <a:ln w="76200">
          <a:solidFill>
            <a:schemeClr val="tx1"/>
          </a:solidFill>
        </a:ln>
      </dgm:spPr>
      <dgm:t>
        <a:bodyPr/>
        <a:lstStyle/>
        <a:p>
          <a:pPr>
            <a:buFont typeface="Arial" panose="020B0604020202020204" pitchFamily="34" charset="0"/>
            <a:buChar char="•"/>
          </a:pPr>
          <a:r>
            <a:rPr lang="en-US" b="1" dirty="0"/>
            <a:t>1.2.5 Audio Description</a:t>
          </a:r>
          <a:endParaRPr lang="en-US" dirty="0"/>
        </a:p>
      </dgm:t>
    </dgm:pt>
    <dgm:pt modelId="{BEF6934A-6D40-48FD-9FB2-33B06E8AB5F9}" type="parTrans" cxnId="{D6E586F5-E59E-44C7-B016-5AD963CF44AD}">
      <dgm:prSet/>
      <dgm:spPr/>
      <dgm:t>
        <a:bodyPr/>
        <a:lstStyle/>
        <a:p>
          <a:endParaRPr lang="en-US"/>
        </a:p>
      </dgm:t>
    </dgm:pt>
    <dgm:pt modelId="{D0606964-06E6-4FD1-83CA-4E2311F81203}" type="sibTrans" cxnId="{D6E586F5-E59E-44C7-B016-5AD963CF44AD}">
      <dgm:prSet/>
      <dgm:spPr/>
      <dgm:t>
        <a:bodyPr/>
        <a:lstStyle/>
        <a:p>
          <a:endParaRPr lang="en-US"/>
        </a:p>
      </dgm:t>
    </dgm:pt>
    <dgm:pt modelId="{6E9BC539-9B10-4FA0-A358-0C33536D31BA}">
      <dgm:prSet/>
      <dgm:spPr>
        <a:solidFill>
          <a:srgbClr val="FFFF00"/>
        </a:solidFill>
        <a:ln w="76200">
          <a:solidFill>
            <a:schemeClr val="tx1"/>
          </a:solidFill>
        </a:ln>
      </dgm:spPr>
      <dgm:t>
        <a:bodyPr/>
        <a:lstStyle/>
        <a:p>
          <a:pPr>
            <a:buFont typeface="Arial" panose="020B0604020202020204" pitchFamily="34" charset="0"/>
            <a:buChar char="•"/>
          </a:pPr>
          <a:r>
            <a:rPr lang="en-US" b="1" dirty="0"/>
            <a:t>1.2.7 Extended Audio Description (Prerecorded</a:t>
          </a:r>
          <a:endParaRPr lang="en-US" dirty="0"/>
        </a:p>
      </dgm:t>
    </dgm:pt>
    <dgm:pt modelId="{C425FE53-F7A1-4E97-829B-0603EE1BEE52}" type="parTrans" cxnId="{BD93F4B1-0B92-43F1-A7AA-5FA8204A8AC4}">
      <dgm:prSet/>
      <dgm:spPr/>
      <dgm:t>
        <a:bodyPr/>
        <a:lstStyle/>
        <a:p>
          <a:endParaRPr lang="en-US"/>
        </a:p>
      </dgm:t>
    </dgm:pt>
    <dgm:pt modelId="{9970B793-3413-4F93-8753-8A04E508F072}" type="sibTrans" cxnId="{BD93F4B1-0B92-43F1-A7AA-5FA8204A8AC4}">
      <dgm:prSet/>
      <dgm:spPr/>
      <dgm:t>
        <a:bodyPr/>
        <a:lstStyle/>
        <a:p>
          <a:endParaRPr lang="en-US"/>
        </a:p>
      </dgm:t>
    </dgm:pt>
    <dgm:pt modelId="{8A1AC563-D046-4252-8172-5B424159CAA2}">
      <dgm:prSet/>
      <dgm:spPr>
        <a:solidFill>
          <a:srgbClr val="FFFF00"/>
        </a:solidFill>
        <a:ln w="76200">
          <a:solidFill>
            <a:schemeClr val="tx1"/>
          </a:solidFill>
        </a:ln>
      </dgm:spPr>
      <dgm:t>
        <a:bodyPr/>
        <a:lstStyle/>
        <a:p>
          <a:pPr>
            <a:buFont typeface="Arial" panose="020B0604020202020204" pitchFamily="34" charset="0"/>
            <a:buChar char="•"/>
          </a:pPr>
          <a:r>
            <a:rPr lang="en-US" b="1" dirty="0"/>
            <a:t>1.2.9 Audio-only (Live)</a:t>
          </a:r>
          <a:endParaRPr lang="en-US" dirty="0"/>
        </a:p>
      </dgm:t>
    </dgm:pt>
    <dgm:pt modelId="{EEF75053-45D8-4122-A5DE-32FAF5FA5CB3}" type="parTrans" cxnId="{BA0A162A-A74D-4FB7-AB7E-253216683211}">
      <dgm:prSet/>
      <dgm:spPr/>
      <dgm:t>
        <a:bodyPr/>
        <a:lstStyle/>
        <a:p>
          <a:endParaRPr lang="en-US"/>
        </a:p>
      </dgm:t>
    </dgm:pt>
    <dgm:pt modelId="{4A0940D8-E1AF-4E27-9F91-2B85D32F6C62}" type="sibTrans" cxnId="{BA0A162A-A74D-4FB7-AB7E-253216683211}">
      <dgm:prSet/>
      <dgm:spPr/>
      <dgm:t>
        <a:bodyPr/>
        <a:lstStyle/>
        <a:p>
          <a:endParaRPr lang="en-US"/>
        </a:p>
      </dgm:t>
    </dgm:pt>
    <dgm:pt modelId="{D8BAD84D-81D4-4B2B-A852-BF635C19E021}">
      <dgm:prSet/>
      <dgm:spPr>
        <a:solidFill>
          <a:srgbClr val="FFFF00"/>
        </a:solidFill>
        <a:ln w="76200">
          <a:solidFill>
            <a:schemeClr val="tx1"/>
          </a:solidFill>
        </a:ln>
      </dgm:spPr>
      <dgm:t>
        <a:bodyPr/>
        <a:lstStyle/>
        <a:p>
          <a:pPr>
            <a:buFont typeface="Arial" panose="020B0604020202020204" pitchFamily="34" charset="0"/>
            <a:buChar char="•"/>
          </a:pPr>
          <a:r>
            <a:rPr lang="en-US" b="1" dirty="0"/>
            <a:t>1.2.8 Media Alternative (Prerecorded)</a:t>
          </a:r>
          <a:endParaRPr lang="en-US" dirty="0"/>
        </a:p>
      </dgm:t>
    </dgm:pt>
    <dgm:pt modelId="{76204359-C432-4507-BF72-9B4115836A0E}" type="parTrans" cxnId="{491FFB58-866D-48EF-8F74-241A18C27766}">
      <dgm:prSet/>
      <dgm:spPr/>
      <dgm:t>
        <a:bodyPr/>
        <a:lstStyle/>
        <a:p>
          <a:endParaRPr lang="en-US"/>
        </a:p>
      </dgm:t>
    </dgm:pt>
    <dgm:pt modelId="{0A0B33E7-30A4-4987-ABE9-9F4F5FC4CB20}" type="sibTrans" cxnId="{491FFB58-866D-48EF-8F74-241A18C27766}">
      <dgm:prSet/>
      <dgm:spPr/>
      <dgm:t>
        <a:bodyPr/>
        <a:lstStyle/>
        <a:p>
          <a:endParaRPr lang="en-US"/>
        </a:p>
      </dgm:t>
    </dgm:pt>
    <dgm:pt modelId="{16EE3A71-679B-4030-8AEA-F7D82BF9A177}">
      <dgm:prSet/>
      <dgm:spPr>
        <a:solidFill>
          <a:srgbClr val="FFFF00"/>
        </a:solidFill>
        <a:ln w="76200">
          <a:solidFill>
            <a:schemeClr val="tx1"/>
          </a:solidFill>
        </a:ln>
      </dgm:spPr>
      <dgm:t>
        <a:bodyPr/>
        <a:lstStyle/>
        <a:p>
          <a:pPr>
            <a:buFont typeface="Arial" panose="020B0604020202020204" pitchFamily="34" charset="0"/>
            <a:buChar char="•"/>
          </a:pPr>
          <a:r>
            <a:rPr lang="en-US" b="1" dirty="0"/>
            <a:t>1.2.6 Sign Language (Prerecorded)</a:t>
          </a:r>
          <a:endParaRPr lang="en-US" dirty="0"/>
        </a:p>
      </dgm:t>
    </dgm:pt>
    <dgm:pt modelId="{0A0EAF26-0583-4718-A22E-A02EB7B8ECC3}" type="parTrans" cxnId="{C981862A-5FC9-42CF-8054-D292A8F355B8}">
      <dgm:prSet/>
      <dgm:spPr/>
      <dgm:t>
        <a:bodyPr/>
        <a:lstStyle/>
        <a:p>
          <a:endParaRPr lang="en-US"/>
        </a:p>
      </dgm:t>
    </dgm:pt>
    <dgm:pt modelId="{578F42A8-C802-4983-B42C-BCCA9F834074}" type="sibTrans" cxnId="{C981862A-5FC9-42CF-8054-D292A8F355B8}">
      <dgm:prSet/>
      <dgm:spPr/>
      <dgm:t>
        <a:bodyPr/>
        <a:lstStyle/>
        <a:p>
          <a:endParaRPr lang="en-US"/>
        </a:p>
      </dgm:t>
    </dgm:pt>
    <dgm:pt modelId="{A8D9E1B2-D41A-4DE0-BD99-C55B19D24DD0}">
      <dgm:prSet phldrT="[Text]" phldr="0"/>
      <dgm:spPr>
        <a:solidFill>
          <a:srgbClr val="FFFF00"/>
        </a:solidFill>
        <a:ln w="76200">
          <a:solidFill>
            <a:schemeClr val="tx1"/>
          </a:solidFill>
        </a:ln>
      </dgm:spPr>
      <dgm:t>
        <a:bodyPr/>
        <a:lstStyle/>
        <a:p>
          <a:pPr>
            <a:buFont typeface="Arial" panose="020B0604020202020204" pitchFamily="34" charset="0"/>
            <a:buChar char="•"/>
          </a:pPr>
          <a:r>
            <a:rPr lang="en-US" b="1" dirty="0"/>
            <a:t>1.3.1 Info and Relationships</a:t>
          </a:r>
          <a:endParaRPr lang="en-US" dirty="0"/>
        </a:p>
      </dgm:t>
    </dgm:pt>
    <dgm:pt modelId="{DB61B254-4AC0-4463-ACE5-EA66E9C34427}" type="parTrans" cxnId="{0DDF301B-A31C-4284-ACFF-58FACEDFD50C}">
      <dgm:prSet/>
      <dgm:spPr/>
      <dgm:t>
        <a:bodyPr/>
        <a:lstStyle/>
        <a:p>
          <a:endParaRPr lang="en-US"/>
        </a:p>
      </dgm:t>
    </dgm:pt>
    <dgm:pt modelId="{2893C1DF-7077-4638-8C64-BD92E156AE58}" type="sibTrans" cxnId="{0DDF301B-A31C-4284-ACFF-58FACEDFD50C}">
      <dgm:prSet/>
      <dgm:spPr/>
      <dgm:t>
        <a:bodyPr/>
        <a:lstStyle/>
        <a:p>
          <a:endParaRPr lang="en-US"/>
        </a:p>
      </dgm:t>
    </dgm:pt>
    <dgm:pt modelId="{84E447AE-369D-4FCF-A860-7373E5D03098}">
      <dgm:prSet/>
      <dgm:spPr>
        <a:solidFill>
          <a:srgbClr val="FFFF00"/>
        </a:solidFill>
        <a:ln w="76200">
          <a:solidFill>
            <a:schemeClr val="tx1"/>
          </a:solidFill>
        </a:ln>
      </dgm:spPr>
      <dgm:t>
        <a:bodyPr/>
        <a:lstStyle/>
        <a:p>
          <a:pPr>
            <a:buFont typeface="Arial" panose="020B0604020202020204" pitchFamily="34" charset="0"/>
            <a:buChar char="•"/>
          </a:pPr>
          <a:r>
            <a:rPr lang="en-US" b="1" dirty="0"/>
            <a:t>1.3.2 Meaningful Sequence</a:t>
          </a:r>
          <a:endParaRPr lang="en-US" dirty="0"/>
        </a:p>
      </dgm:t>
    </dgm:pt>
    <dgm:pt modelId="{16048142-721B-40BC-B898-583A6298A03B}" type="parTrans" cxnId="{DCC0C7D9-7836-4DAC-AC5F-EB52E1D5F781}">
      <dgm:prSet/>
      <dgm:spPr/>
      <dgm:t>
        <a:bodyPr/>
        <a:lstStyle/>
        <a:p>
          <a:endParaRPr lang="en-US"/>
        </a:p>
      </dgm:t>
    </dgm:pt>
    <dgm:pt modelId="{F2FC306F-5E28-41E7-A4F7-DFC39A15281A}" type="sibTrans" cxnId="{DCC0C7D9-7836-4DAC-AC5F-EB52E1D5F781}">
      <dgm:prSet/>
      <dgm:spPr/>
      <dgm:t>
        <a:bodyPr/>
        <a:lstStyle/>
        <a:p>
          <a:endParaRPr lang="en-US"/>
        </a:p>
      </dgm:t>
    </dgm:pt>
    <dgm:pt modelId="{D5C9C743-8281-4A07-98A4-470322DCD656}">
      <dgm:prSet/>
      <dgm:spPr>
        <a:solidFill>
          <a:srgbClr val="FFFF00"/>
        </a:solidFill>
        <a:ln w="76200">
          <a:solidFill>
            <a:schemeClr val="tx1"/>
          </a:solidFill>
        </a:ln>
      </dgm:spPr>
      <dgm:t>
        <a:bodyPr/>
        <a:lstStyle/>
        <a:p>
          <a:pPr>
            <a:buFont typeface="Arial" panose="020B0604020202020204" pitchFamily="34" charset="0"/>
            <a:buChar char="•"/>
          </a:pPr>
          <a:r>
            <a:rPr lang="en-US" b="1" dirty="0"/>
            <a:t>1.3.3 Sensory Characteristics</a:t>
          </a:r>
          <a:endParaRPr lang="en-US" dirty="0"/>
        </a:p>
      </dgm:t>
    </dgm:pt>
    <dgm:pt modelId="{26F9015B-E026-4A25-8659-E30739D3FAE7}" type="parTrans" cxnId="{09BE7F4B-F5B1-47D5-A676-9E88DC68DF91}">
      <dgm:prSet/>
      <dgm:spPr/>
      <dgm:t>
        <a:bodyPr/>
        <a:lstStyle/>
        <a:p>
          <a:endParaRPr lang="en-US"/>
        </a:p>
      </dgm:t>
    </dgm:pt>
    <dgm:pt modelId="{4B8EA35D-22E2-473D-96F7-4CAE0CCED4B0}" type="sibTrans" cxnId="{09BE7F4B-F5B1-47D5-A676-9E88DC68DF91}">
      <dgm:prSet/>
      <dgm:spPr/>
      <dgm:t>
        <a:bodyPr/>
        <a:lstStyle/>
        <a:p>
          <a:endParaRPr lang="en-US"/>
        </a:p>
      </dgm:t>
    </dgm:pt>
    <dgm:pt modelId="{9FB9A8DE-0EE7-482A-B3B3-58E22B9E60E3}">
      <dgm:prSet/>
      <dgm:spPr>
        <a:solidFill>
          <a:srgbClr val="FFFF00"/>
        </a:solidFill>
        <a:ln w="76200">
          <a:solidFill>
            <a:schemeClr val="tx1"/>
          </a:solidFill>
        </a:ln>
      </dgm:spPr>
      <dgm:t>
        <a:bodyPr/>
        <a:lstStyle/>
        <a:p>
          <a:pPr>
            <a:buFont typeface="Arial" panose="020B0604020202020204" pitchFamily="34" charset="0"/>
            <a:buChar char="•"/>
          </a:pPr>
          <a:r>
            <a:rPr lang="en-US" b="1" dirty="0"/>
            <a:t>1.3.4 Orientation</a:t>
          </a:r>
          <a:endParaRPr lang="en-US" dirty="0"/>
        </a:p>
      </dgm:t>
    </dgm:pt>
    <dgm:pt modelId="{1C65C597-DF6C-410A-93EB-477A37EE75A7}" type="parTrans" cxnId="{6EF9A744-3459-4F0A-837C-53B0DB262C1C}">
      <dgm:prSet/>
      <dgm:spPr/>
      <dgm:t>
        <a:bodyPr/>
        <a:lstStyle/>
        <a:p>
          <a:endParaRPr lang="en-US"/>
        </a:p>
      </dgm:t>
    </dgm:pt>
    <dgm:pt modelId="{914A1D71-DC02-4D65-9760-35EF1AD00C7A}" type="sibTrans" cxnId="{6EF9A744-3459-4F0A-837C-53B0DB262C1C}">
      <dgm:prSet/>
      <dgm:spPr/>
      <dgm:t>
        <a:bodyPr/>
        <a:lstStyle/>
        <a:p>
          <a:endParaRPr lang="en-US"/>
        </a:p>
      </dgm:t>
    </dgm:pt>
    <dgm:pt modelId="{312D18CF-3402-4771-B112-A012258A7BBD}">
      <dgm:prSet/>
      <dgm:spPr>
        <a:solidFill>
          <a:srgbClr val="FFFF00"/>
        </a:solidFill>
        <a:ln w="76200">
          <a:solidFill>
            <a:schemeClr val="tx1"/>
          </a:solidFill>
        </a:ln>
      </dgm:spPr>
      <dgm:t>
        <a:bodyPr/>
        <a:lstStyle/>
        <a:p>
          <a:pPr>
            <a:buFont typeface="Arial" panose="020B0604020202020204" pitchFamily="34" charset="0"/>
            <a:buChar char="•"/>
          </a:pPr>
          <a:r>
            <a:rPr lang="en-US" b="1" dirty="0"/>
            <a:t>1.3.5 Identify Input Purpose</a:t>
          </a:r>
          <a:endParaRPr lang="en-US" dirty="0"/>
        </a:p>
      </dgm:t>
    </dgm:pt>
    <dgm:pt modelId="{1F32AF0B-7BDB-42CF-95BE-B19BB5F18A2D}" type="parTrans" cxnId="{AAFADFB6-BF2B-4111-8696-C4B057FE3F59}">
      <dgm:prSet/>
      <dgm:spPr/>
      <dgm:t>
        <a:bodyPr/>
        <a:lstStyle/>
        <a:p>
          <a:endParaRPr lang="en-US"/>
        </a:p>
      </dgm:t>
    </dgm:pt>
    <dgm:pt modelId="{F8666B5B-2B15-4D80-A6AF-9E913E84AF6F}" type="sibTrans" cxnId="{AAFADFB6-BF2B-4111-8696-C4B057FE3F59}">
      <dgm:prSet/>
      <dgm:spPr/>
      <dgm:t>
        <a:bodyPr/>
        <a:lstStyle/>
        <a:p>
          <a:endParaRPr lang="en-US"/>
        </a:p>
      </dgm:t>
    </dgm:pt>
    <dgm:pt modelId="{A75B5837-A3B7-4016-BDA5-13A6FA3E29BD}">
      <dgm:prSet/>
      <dgm:spPr>
        <a:solidFill>
          <a:srgbClr val="FFFF00"/>
        </a:solidFill>
        <a:ln w="76200">
          <a:solidFill>
            <a:schemeClr val="tx1"/>
          </a:solidFill>
        </a:ln>
      </dgm:spPr>
      <dgm:t>
        <a:bodyPr/>
        <a:lstStyle/>
        <a:p>
          <a:pPr>
            <a:buFont typeface="Arial" panose="020B0604020202020204" pitchFamily="34" charset="0"/>
            <a:buChar char="•"/>
          </a:pPr>
          <a:r>
            <a:rPr lang="en-US" b="1" dirty="0"/>
            <a:t>1.3.6 Identify Purpose</a:t>
          </a:r>
          <a:endParaRPr lang="en-US" dirty="0"/>
        </a:p>
      </dgm:t>
    </dgm:pt>
    <dgm:pt modelId="{BE8D5918-42F2-45B7-8F52-E187825A214E}" type="parTrans" cxnId="{61EF424B-0CE5-407A-9A72-79592590D16A}">
      <dgm:prSet/>
      <dgm:spPr/>
      <dgm:t>
        <a:bodyPr/>
        <a:lstStyle/>
        <a:p>
          <a:endParaRPr lang="en-US"/>
        </a:p>
      </dgm:t>
    </dgm:pt>
    <dgm:pt modelId="{312A2D91-35B8-476D-8612-9BF10A122327}" type="sibTrans" cxnId="{61EF424B-0CE5-407A-9A72-79592590D16A}">
      <dgm:prSet/>
      <dgm:spPr/>
      <dgm:t>
        <a:bodyPr/>
        <a:lstStyle/>
        <a:p>
          <a:endParaRPr lang="en-US"/>
        </a:p>
      </dgm:t>
    </dgm:pt>
    <dgm:pt modelId="{194BAEAE-8FCA-47AB-91D5-DB625FC220A7}">
      <dgm:prSet phldrT="[Text]" phldr="0"/>
      <dgm:spPr>
        <a:solidFill>
          <a:srgbClr val="FFFF00"/>
        </a:solidFill>
        <a:ln w="76200">
          <a:solidFill>
            <a:schemeClr val="tx1"/>
          </a:solidFill>
        </a:ln>
      </dgm:spPr>
      <dgm:t>
        <a:bodyPr/>
        <a:lstStyle/>
        <a:p>
          <a:pPr>
            <a:buSzPts val="1000"/>
            <a:buFont typeface="Symbol" panose="05050102010706020507" pitchFamily="18" charset="2"/>
            <a:buChar char=""/>
          </a:pPr>
          <a:r>
            <a:rPr lang="en-US" b="1" dirty="0"/>
            <a:t>1.4.1 Use of Color</a:t>
          </a:r>
        </a:p>
      </dgm:t>
    </dgm:pt>
    <dgm:pt modelId="{237DEC63-AAD4-4A17-8C30-5F73ACDCFB73}" type="parTrans" cxnId="{5777F814-B023-4E5A-8BDA-6B83FDD5E7BA}">
      <dgm:prSet/>
      <dgm:spPr/>
      <dgm:t>
        <a:bodyPr/>
        <a:lstStyle/>
        <a:p>
          <a:endParaRPr lang="en-US"/>
        </a:p>
      </dgm:t>
    </dgm:pt>
    <dgm:pt modelId="{49E8ABDD-EA49-47A9-9B73-E60FD355A042}" type="sibTrans" cxnId="{5777F814-B023-4E5A-8BDA-6B83FDD5E7BA}">
      <dgm:prSet/>
      <dgm:spPr/>
      <dgm:t>
        <a:bodyPr/>
        <a:lstStyle/>
        <a:p>
          <a:endParaRPr lang="en-US"/>
        </a:p>
      </dgm:t>
    </dgm:pt>
    <dgm:pt modelId="{DA793D53-E57C-414F-970E-0DDCB0A50C99}">
      <dgm:prSet/>
      <dgm:spPr>
        <a:solidFill>
          <a:srgbClr val="FFFF00"/>
        </a:solidFill>
        <a:ln w="76200">
          <a:solidFill>
            <a:schemeClr val="tx1"/>
          </a:solidFill>
        </a:ln>
      </dgm:spPr>
      <dgm:t>
        <a:bodyPr/>
        <a:lstStyle/>
        <a:p>
          <a:pPr>
            <a:buSzPts val="1000"/>
            <a:buFont typeface="Symbol" panose="05050102010706020507" pitchFamily="18" charset="2"/>
            <a:buChar char=""/>
          </a:pPr>
          <a:r>
            <a:rPr lang="en-US" b="1" dirty="0"/>
            <a:t>1.4.3 Contrast (Minimum)</a:t>
          </a:r>
          <a:endParaRPr lang="en-US" dirty="0"/>
        </a:p>
      </dgm:t>
    </dgm:pt>
    <dgm:pt modelId="{C465D7A3-3483-4F75-977E-68F0B0A826C9}" type="parTrans" cxnId="{C40C87F5-D23D-43B3-A9DE-C7EC1623B9D2}">
      <dgm:prSet/>
      <dgm:spPr/>
      <dgm:t>
        <a:bodyPr/>
        <a:lstStyle/>
        <a:p>
          <a:endParaRPr lang="en-US"/>
        </a:p>
      </dgm:t>
    </dgm:pt>
    <dgm:pt modelId="{0353A547-505E-48CD-A333-400BB4653117}" type="sibTrans" cxnId="{C40C87F5-D23D-43B3-A9DE-C7EC1623B9D2}">
      <dgm:prSet/>
      <dgm:spPr/>
      <dgm:t>
        <a:bodyPr/>
        <a:lstStyle/>
        <a:p>
          <a:endParaRPr lang="en-US"/>
        </a:p>
      </dgm:t>
    </dgm:pt>
    <dgm:pt modelId="{47DF1177-04D2-4E74-8B1D-E6AD2DDF9F99}">
      <dgm:prSet/>
      <dgm:spPr>
        <a:solidFill>
          <a:srgbClr val="FFFF00"/>
        </a:solidFill>
        <a:ln w="76200">
          <a:solidFill>
            <a:schemeClr val="tx1"/>
          </a:solidFill>
        </a:ln>
      </dgm:spPr>
      <dgm:t>
        <a:bodyPr/>
        <a:lstStyle/>
        <a:p>
          <a:pPr>
            <a:buSzPts val="1000"/>
            <a:buFont typeface="Symbol" panose="05050102010706020507" pitchFamily="18" charset="2"/>
            <a:buChar char=""/>
          </a:pPr>
          <a:r>
            <a:rPr lang="en-US" b="1" dirty="0"/>
            <a:t>1.4.4 Resize Text</a:t>
          </a:r>
          <a:endParaRPr lang="en-US" dirty="0"/>
        </a:p>
      </dgm:t>
    </dgm:pt>
    <dgm:pt modelId="{EA6F7D26-728E-4E87-912F-B1AC2653FF02}" type="parTrans" cxnId="{1EA4D2B8-A24A-4242-951C-7597FBC091EA}">
      <dgm:prSet/>
      <dgm:spPr/>
      <dgm:t>
        <a:bodyPr/>
        <a:lstStyle/>
        <a:p>
          <a:endParaRPr lang="en-US"/>
        </a:p>
      </dgm:t>
    </dgm:pt>
    <dgm:pt modelId="{EB6A2D84-9261-4901-ACE5-BD61ED4F3896}" type="sibTrans" cxnId="{1EA4D2B8-A24A-4242-951C-7597FBC091EA}">
      <dgm:prSet/>
      <dgm:spPr/>
      <dgm:t>
        <a:bodyPr/>
        <a:lstStyle/>
        <a:p>
          <a:endParaRPr lang="en-US"/>
        </a:p>
      </dgm:t>
    </dgm:pt>
    <dgm:pt modelId="{CD77340B-1748-4A91-9271-A910D63732E6}">
      <dgm:prSet/>
      <dgm:spPr>
        <a:solidFill>
          <a:srgbClr val="FFFF00"/>
        </a:solidFill>
        <a:ln w="76200">
          <a:solidFill>
            <a:schemeClr val="tx1"/>
          </a:solidFill>
        </a:ln>
      </dgm:spPr>
      <dgm:t>
        <a:bodyPr/>
        <a:lstStyle/>
        <a:p>
          <a:pPr>
            <a:buSzPts val="1000"/>
            <a:buFont typeface="Symbol" panose="05050102010706020507" pitchFamily="18" charset="2"/>
            <a:buChar char=""/>
          </a:pPr>
          <a:r>
            <a:rPr lang="en-US" b="1" dirty="0"/>
            <a:t>1.4.5 Images of Text</a:t>
          </a:r>
          <a:endParaRPr lang="en-US" dirty="0"/>
        </a:p>
      </dgm:t>
    </dgm:pt>
    <dgm:pt modelId="{24B0A181-CCBB-4945-B95F-BD7A13DFA4F9}" type="parTrans" cxnId="{49F774B3-82A3-45B8-8A5C-B2C70603714F}">
      <dgm:prSet/>
      <dgm:spPr/>
      <dgm:t>
        <a:bodyPr/>
        <a:lstStyle/>
        <a:p>
          <a:endParaRPr lang="en-US"/>
        </a:p>
      </dgm:t>
    </dgm:pt>
    <dgm:pt modelId="{D69E58B6-3013-40C6-BFB8-F1D9581788E3}" type="sibTrans" cxnId="{49F774B3-82A3-45B8-8A5C-B2C70603714F}">
      <dgm:prSet/>
      <dgm:spPr/>
      <dgm:t>
        <a:bodyPr/>
        <a:lstStyle/>
        <a:p>
          <a:endParaRPr lang="en-US"/>
        </a:p>
      </dgm:t>
    </dgm:pt>
    <dgm:pt modelId="{E26434AB-BB81-4493-BDDD-8B1778308BD4}">
      <dgm:prSet/>
      <dgm:spPr>
        <a:solidFill>
          <a:srgbClr val="FFFF00"/>
        </a:solidFill>
        <a:ln w="76200">
          <a:solidFill>
            <a:schemeClr val="tx1"/>
          </a:solidFill>
        </a:ln>
      </dgm:spPr>
      <dgm:t>
        <a:bodyPr/>
        <a:lstStyle/>
        <a:p>
          <a:pPr>
            <a:buSzPts val="1000"/>
            <a:buFont typeface="Symbol" panose="05050102010706020507" pitchFamily="18" charset="2"/>
            <a:buChar char=""/>
          </a:pPr>
          <a:r>
            <a:rPr lang="en-US" b="1" dirty="0"/>
            <a:t>1.4.10 Reflow</a:t>
          </a:r>
          <a:endParaRPr lang="en-US" dirty="0"/>
        </a:p>
      </dgm:t>
    </dgm:pt>
    <dgm:pt modelId="{671592ED-D7E0-42E8-BF9C-BFCB61A9E053}" type="parTrans" cxnId="{716C98CE-6560-4042-A7C9-E7486EBE81B5}">
      <dgm:prSet/>
      <dgm:spPr/>
      <dgm:t>
        <a:bodyPr/>
        <a:lstStyle/>
        <a:p>
          <a:endParaRPr lang="en-US"/>
        </a:p>
      </dgm:t>
    </dgm:pt>
    <dgm:pt modelId="{783CD858-B97D-496C-9DE9-62B9242FCB8F}" type="sibTrans" cxnId="{716C98CE-6560-4042-A7C9-E7486EBE81B5}">
      <dgm:prSet/>
      <dgm:spPr/>
      <dgm:t>
        <a:bodyPr/>
        <a:lstStyle/>
        <a:p>
          <a:endParaRPr lang="en-US"/>
        </a:p>
      </dgm:t>
    </dgm:pt>
    <dgm:pt modelId="{08F1DFD4-BE15-4B71-A7E9-ADB64C2B7A1F}">
      <dgm:prSet/>
      <dgm:spPr>
        <a:solidFill>
          <a:srgbClr val="FFFF00"/>
        </a:solidFill>
        <a:ln w="76200">
          <a:solidFill>
            <a:schemeClr val="tx1"/>
          </a:solidFill>
        </a:ln>
      </dgm:spPr>
      <dgm:t>
        <a:bodyPr/>
        <a:lstStyle/>
        <a:p>
          <a:pPr>
            <a:buSzPts val="1000"/>
            <a:buFont typeface="Symbol" panose="05050102010706020507" pitchFamily="18" charset="2"/>
            <a:buChar char=""/>
          </a:pPr>
          <a:r>
            <a:rPr lang="en-US" b="1" dirty="0"/>
            <a:t>1.4.11 Non-text Contrast</a:t>
          </a:r>
          <a:endParaRPr lang="en-US" dirty="0"/>
        </a:p>
      </dgm:t>
    </dgm:pt>
    <dgm:pt modelId="{26C387E2-E9E6-4418-8488-BD8856E8736B}" type="parTrans" cxnId="{67E52781-6F24-442E-91E9-F0849BEDEA92}">
      <dgm:prSet/>
      <dgm:spPr/>
      <dgm:t>
        <a:bodyPr/>
        <a:lstStyle/>
        <a:p>
          <a:endParaRPr lang="en-US"/>
        </a:p>
      </dgm:t>
    </dgm:pt>
    <dgm:pt modelId="{1BD988C6-A139-4CDE-ABC1-1DE5FDA68CD7}" type="sibTrans" cxnId="{67E52781-6F24-442E-91E9-F0849BEDEA92}">
      <dgm:prSet/>
      <dgm:spPr/>
      <dgm:t>
        <a:bodyPr/>
        <a:lstStyle/>
        <a:p>
          <a:endParaRPr lang="en-US"/>
        </a:p>
      </dgm:t>
    </dgm:pt>
    <dgm:pt modelId="{A8D0CBA6-D759-46F1-98BE-DAE89495BEF1}">
      <dgm:prSet/>
      <dgm:spPr>
        <a:solidFill>
          <a:srgbClr val="FFFF00"/>
        </a:solidFill>
        <a:ln w="76200">
          <a:solidFill>
            <a:schemeClr val="tx1"/>
          </a:solidFill>
        </a:ln>
      </dgm:spPr>
      <dgm:t>
        <a:bodyPr/>
        <a:lstStyle/>
        <a:p>
          <a:pPr>
            <a:buSzPts val="1000"/>
            <a:buFont typeface="Symbol" panose="05050102010706020507" pitchFamily="18" charset="2"/>
            <a:buChar char=""/>
          </a:pPr>
          <a:r>
            <a:rPr lang="en-US" b="1" dirty="0"/>
            <a:t>1.4.13 Content on Hover or Focus</a:t>
          </a:r>
          <a:endParaRPr lang="en-US" dirty="0"/>
        </a:p>
      </dgm:t>
    </dgm:pt>
    <dgm:pt modelId="{57E61DA5-6EFF-4010-B67C-B4D10642C238}" type="parTrans" cxnId="{E937086E-D12D-4E8B-BB67-71F00AFEA210}">
      <dgm:prSet/>
      <dgm:spPr/>
      <dgm:t>
        <a:bodyPr/>
        <a:lstStyle/>
        <a:p>
          <a:endParaRPr lang="en-US"/>
        </a:p>
      </dgm:t>
    </dgm:pt>
    <dgm:pt modelId="{33235922-3EF4-43E4-95C8-8C41CF0791F6}" type="sibTrans" cxnId="{E937086E-D12D-4E8B-BB67-71F00AFEA210}">
      <dgm:prSet/>
      <dgm:spPr/>
      <dgm:t>
        <a:bodyPr/>
        <a:lstStyle/>
        <a:p>
          <a:endParaRPr lang="en-US"/>
        </a:p>
      </dgm:t>
    </dgm:pt>
    <dgm:pt modelId="{2EE743CA-47FB-40D0-BDA3-1C281BF495CE}">
      <dgm:prSet phldrT="[Text]" phldr="0"/>
      <dgm:spPr>
        <a:solidFill>
          <a:srgbClr val="FFFF00"/>
        </a:solidFill>
        <a:ln w="76200">
          <a:solidFill>
            <a:schemeClr val="tx1"/>
          </a:solidFill>
        </a:ln>
      </dgm:spPr>
      <dgm:t>
        <a:bodyPr/>
        <a:lstStyle/>
        <a:p>
          <a:pPr>
            <a:buSzPts val="1000"/>
            <a:buFont typeface="Symbol" panose="05050102010706020507" pitchFamily="18" charset="2"/>
            <a:buChar char=""/>
          </a:pPr>
          <a:r>
            <a:rPr lang="en-US" b="1" dirty="0"/>
            <a:t>1.4.2 Audio Control</a:t>
          </a:r>
          <a:endParaRPr lang="en-US" dirty="0"/>
        </a:p>
      </dgm:t>
    </dgm:pt>
    <dgm:pt modelId="{27B2DD9E-7BDD-416E-A1EF-692E3233A920}" type="parTrans" cxnId="{EBFF96F0-7135-4875-84E3-EE77A50488E9}">
      <dgm:prSet/>
      <dgm:spPr/>
      <dgm:t>
        <a:bodyPr/>
        <a:lstStyle/>
        <a:p>
          <a:endParaRPr lang="en-US"/>
        </a:p>
      </dgm:t>
    </dgm:pt>
    <dgm:pt modelId="{4DA9520F-5442-4828-80A4-B0258D0BE2C7}" type="sibTrans" cxnId="{EBFF96F0-7135-4875-84E3-EE77A50488E9}">
      <dgm:prSet/>
      <dgm:spPr/>
      <dgm:t>
        <a:bodyPr/>
        <a:lstStyle/>
        <a:p>
          <a:endParaRPr lang="en-US"/>
        </a:p>
      </dgm:t>
    </dgm:pt>
    <dgm:pt modelId="{05574BF3-C78B-40C1-9E30-7F12C24D7554}">
      <dgm:prSet/>
      <dgm:spPr>
        <a:solidFill>
          <a:srgbClr val="FFFF00"/>
        </a:solidFill>
        <a:ln w="76200">
          <a:solidFill>
            <a:schemeClr val="tx1"/>
          </a:solidFill>
        </a:ln>
      </dgm:spPr>
      <dgm:t>
        <a:bodyPr/>
        <a:lstStyle/>
        <a:p>
          <a:pPr>
            <a:buSzPts val="1000"/>
            <a:buFont typeface="Symbol" panose="05050102010706020507" pitchFamily="18" charset="2"/>
            <a:buChar char=""/>
          </a:pPr>
          <a:r>
            <a:rPr lang="en-US" b="1" dirty="0"/>
            <a:t>1.4.12 Text Spacing</a:t>
          </a:r>
          <a:endParaRPr lang="en-US" dirty="0"/>
        </a:p>
      </dgm:t>
    </dgm:pt>
    <dgm:pt modelId="{E9C3857F-BE7E-4FC1-B6C7-C78281D09E6B}" type="parTrans" cxnId="{92D69E04-6E78-4F27-B2A5-EFCC725EFFDC}">
      <dgm:prSet/>
      <dgm:spPr/>
      <dgm:t>
        <a:bodyPr/>
        <a:lstStyle/>
        <a:p>
          <a:endParaRPr lang="en-US"/>
        </a:p>
      </dgm:t>
    </dgm:pt>
    <dgm:pt modelId="{632E2BDF-A24F-4064-9E4B-C54860559BCA}" type="sibTrans" cxnId="{92D69E04-6E78-4F27-B2A5-EFCC725EFFDC}">
      <dgm:prSet/>
      <dgm:spPr/>
      <dgm:t>
        <a:bodyPr/>
        <a:lstStyle/>
        <a:p>
          <a:endParaRPr lang="en-US"/>
        </a:p>
      </dgm:t>
    </dgm:pt>
    <dgm:pt modelId="{64041A04-C242-450D-94B9-B227C4485022}">
      <dgm:prSet/>
      <dgm:spPr>
        <a:solidFill>
          <a:srgbClr val="FFFF00"/>
        </a:solidFill>
        <a:ln w="76200">
          <a:solidFill>
            <a:schemeClr val="tx1"/>
          </a:solidFill>
        </a:ln>
      </dgm:spPr>
      <dgm:t>
        <a:bodyPr/>
        <a:lstStyle/>
        <a:p>
          <a:pPr>
            <a:buSzPts val="1000"/>
            <a:buFont typeface="Symbol" panose="05050102010706020507" pitchFamily="18" charset="2"/>
            <a:buChar char=""/>
          </a:pPr>
          <a:r>
            <a:rPr lang="en-US" b="1" dirty="0"/>
            <a:t>1.4.6 Contrast (Enhanced)</a:t>
          </a:r>
        </a:p>
      </dgm:t>
    </dgm:pt>
    <dgm:pt modelId="{D5F267CB-1195-48E7-8298-F5CC1812A631}" type="parTrans" cxnId="{2C0FDBD2-57FA-4B2B-9BC8-AE6BF50C1AFF}">
      <dgm:prSet/>
      <dgm:spPr/>
      <dgm:t>
        <a:bodyPr/>
        <a:lstStyle/>
        <a:p>
          <a:endParaRPr lang="en-US"/>
        </a:p>
      </dgm:t>
    </dgm:pt>
    <dgm:pt modelId="{7A6AB6F8-139E-4E2A-95DD-CEA5DFC00382}" type="sibTrans" cxnId="{2C0FDBD2-57FA-4B2B-9BC8-AE6BF50C1AFF}">
      <dgm:prSet/>
      <dgm:spPr/>
      <dgm:t>
        <a:bodyPr/>
        <a:lstStyle/>
        <a:p>
          <a:endParaRPr lang="en-US"/>
        </a:p>
      </dgm:t>
    </dgm:pt>
    <dgm:pt modelId="{408FFCB5-0CC4-4132-A329-4AB90B1486C6}">
      <dgm:prSet/>
      <dgm:spPr>
        <a:solidFill>
          <a:srgbClr val="FFFF00"/>
        </a:solidFill>
        <a:ln w="76200">
          <a:solidFill>
            <a:schemeClr val="tx1"/>
          </a:solidFill>
        </a:ln>
      </dgm:spPr>
      <dgm:t>
        <a:bodyPr/>
        <a:lstStyle/>
        <a:p>
          <a:pPr>
            <a:buSzPts val="1000"/>
            <a:buFont typeface="Symbol" panose="05050102010706020507" pitchFamily="18" charset="2"/>
            <a:buChar char=""/>
          </a:pPr>
          <a:r>
            <a:rPr lang="en-US" b="1" dirty="0"/>
            <a:t>1.4.7 Low or No Background Audio</a:t>
          </a:r>
        </a:p>
      </dgm:t>
    </dgm:pt>
    <dgm:pt modelId="{5023EB4F-9246-4800-816D-F9F66D028DAF}" type="parTrans" cxnId="{8576DFAD-93E0-47BE-B510-997E3233C2FC}">
      <dgm:prSet/>
      <dgm:spPr/>
      <dgm:t>
        <a:bodyPr/>
        <a:lstStyle/>
        <a:p>
          <a:endParaRPr lang="en-US"/>
        </a:p>
      </dgm:t>
    </dgm:pt>
    <dgm:pt modelId="{69ECB9F5-CD78-45D5-9B15-CC708C68048E}" type="sibTrans" cxnId="{8576DFAD-93E0-47BE-B510-997E3233C2FC}">
      <dgm:prSet/>
      <dgm:spPr/>
      <dgm:t>
        <a:bodyPr/>
        <a:lstStyle/>
        <a:p>
          <a:endParaRPr lang="en-US"/>
        </a:p>
      </dgm:t>
    </dgm:pt>
    <dgm:pt modelId="{7B58F4E9-3790-4049-A69F-B1383382C173}">
      <dgm:prSet/>
      <dgm:spPr>
        <a:solidFill>
          <a:srgbClr val="FFFF00"/>
        </a:solidFill>
        <a:ln w="76200">
          <a:solidFill>
            <a:schemeClr val="tx1"/>
          </a:solidFill>
        </a:ln>
      </dgm:spPr>
      <dgm:t>
        <a:bodyPr/>
        <a:lstStyle/>
        <a:p>
          <a:pPr>
            <a:buSzPts val="1000"/>
            <a:buFont typeface="Symbol" panose="05050102010706020507" pitchFamily="18" charset="2"/>
            <a:buChar char=""/>
          </a:pPr>
          <a:r>
            <a:rPr lang="en-US" b="1" dirty="0"/>
            <a:t>1.4.8 Visual Presentation</a:t>
          </a:r>
        </a:p>
      </dgm:t>
    </dgm:pt>
    <dgm:pt modelId="{9BDC6888-C0F3-4216-AF52-9D314EBED65F}" type="parTrans" cxnId="{42961159-AE4E-453D-966A-CD003A9E1411}">
      <dgm:prSet/>
      <dgm:spPr/>
      <dgm:t>
        <a:bodyPr/>
        <a:lstStyle/>
        <a:p>
          <a:endParaRPr lang="en-US"/>
        </a:p>
      </dgm:t>
    </dgm:pt>
    <dgm:pt modelId="{31F3676C-7008-4D32-AEBB-426FC00EAEB9}" type="sibTrans" cxnId="{42961159-AE4E-453D-966A-CD003A9E1411}">
      <dgm:prSet/>
      <dgm:spPr/>
      <dgm:t>
        <a:bodyPr/>
        <a:lstStyle/>
        <a:p>
          <a:endParaRPr lang="en-US"/>
        </a:p>
      </dgm:t>
    </dgm:pt>
    <dgm:pt modelId="{E4B1D449-FDD4-407A-8F8C-DFCF1775D915}">
      <dgm:prSet/>
      <dgm:spPr>
        <a:solidFill>
          <a:srgbClr val="FFFF00"/>
        </a:solidFill>
        <a:ln w="76200">
          <a:solidFill>
            <a:schemeClr val="tx1"/>
          </a:solidFill>
        </a:ln>
      </dgm:spPr>
      <dgm:t>
        <a:bodyPr/>
        <a:lstStyle/>
        <a:p>
          <a:pPr>
            <a:buSzPts val="1000"/>
            <a:buFont typeface="Symbol" panose="05050102010706020507" pitchFamily="18" charset="2"/>
            <a:buChar char=""/>
          </a:pPr>
          <a:r>
            <a:rPr lang="en-US" b="1" dirty="0"/>
            <a:t>1.4.9 Images of Text</a:t>
          </a:r>
        </a:p>
      </dgm:t>
    </dgm:pt>
    <dgm:pt modelId="{34C82FD2-013F-4A8F-B3EA-9AA7A12FFDAA}" type="parTrans" cxnId="{2CEFB867-0434-49C9-9F81-FC720DB47A1D}">
      <dgm:prSet/>
      <dgm:spPr/>
      <dgm:t>
        <a:bodyPr/>
        <a:lstStyle/>
        <a:p>
          <a:endParaRPr lang="en-US"/>
        </a:p>
      </dgm:t>
    </dgm:pt>
    <dgm:pt modelId="{355C1741-4E2E-4384-A09F-992CCB6AAD85}" type="sibTrans" cxnId="{2CEFB867-0434-49C9-9F81-FC720DB47A1D}">
      <dgm:prSet/>
      <dgm:spPr/>
      <dgm:t>
        <a:bodyPr/>
        <a:lstStyle/>
        <a:p>
          <a:endParaRPr lang="en-US"/>
        </a:p>
      </dgm:t>
    </dgm:pt>
    <dgm:pt modelId="{AEC369B3-DE02-4524-9D86-F149AE101B3D}" type="pres">
      <dgm:prSet presAssocID="{C043BCC4-A6BE-40D9-85EE-55ED20B925F2}" presName="theList" presStyleCnt="0">
        <dgm:presLayoutVars>
          <dgm:dir/>
          <dgm:animLvl val="lvl"/>
          <dgm:resizeHandles val="exact"/>
        </dgm:presLayoutVars>
      </dgm:prSet>
      <dgm:spPr/>
    </dgm:pt>
    <dgm:pt modelId="{F018B9F3-A3E6-4E69-A8CA-9D30BB941D1A}" type="pres">
      <dgm:prSet presAssocID="{567020C0-5F3D-4F09-9846-78EE193B2E15}" presName="compNode" presStyleCnt="0"/>
      <dgm:spPr/>
    </dgm:pt>
    <dgm:pt modelId="{976D0901-6875-4A7B-AC7C-F27DE941BCBF}" type="pres">
      <dgm:prSet presAssocID="{567020C0-5F3D-4F09-9846-78EE193B2E15}" presName="aNode" presStyleLbl="bgShp" presStyleIdx="0" presStyleCnt="4"/>
      <dgm:spPr/>
    </dgm:pt>
    <dgm:pt modelId="{67EB84EF-1116-4E8D-B7D8-8094BC0E3935}" type="pres">
      <dgm:prSet presAssocID="{567020C0-5F3D-4F09-9846-78EE193B2E15}" presName="textNode" presStyleLbl="bgShp" presStyleIdx="0" presStyleCnt="4"/>
      <dgm:spPr/>
    </dgm:pt>
    <dgm:pt modelId="{CC08903E-B6E7-47AF-81A5-7E797CB1F776}" type="pres">
      <dgm:prSet presAssocID="{567020C0-5F3D-4F09-9846-78EE193B2E15}" presName="compChildNode" presStyleCnt="0"/>
      <dgm:spPr/>
    </dgm:pt>
    <dgm:pt modelId="{B7DCA324-0BD8-42B6-A4A2-90D2ABD85EAB}" type="pres">
      <dgm:prSet presAssocID="{567020C0-5F3D-4F09-9846-78EE193B2E15}" presName="theInnerList" presStyleCnt="0"/>
      <dgm:spPr/>
    </dgm:pt>
    <dgm:pt modelId="{9AF8B1F8-597F-414E-8C76-214C7509CED6}" type="pres">
      <dgm:prSet presAssocID="{1608CA90-29E3-4041-B9B2-705916DC2E30}" presName="childNode" presStyleLbl="node1" presStyleIdx="0" presStyleCnt="29">
        <dgm:presLayoutVars>
          <dgm:bulletEnabled val="1"/>
        </dgm:presLayoutVars>
      </dgm:prSet>
      <dgm:spPr/>
    </dgm:pt>
    <dgm:pt modelId="{9587CAF7-03ED-4395-A1FA-9319DED38D09}" type="pres">
      <dgm:prSet presAssocID="{567020C0-5F3D-4F09-9846-78EE193B2E15}" presName="aSpace" presStyleCnt="0"/>
      <dgm:spPr/>
    </dgm:pt>
    <dgm:pt modelId="{90A4117C-53B2-4CE8-B837-264DAE4D69C3}" type="pres">
      <dgm:prSet presAssocID="{F2B0FDD2-3DEC-4F7F-BA0F-61A15427EB26}" presName="compNode" presStyleCnt="0"/>
      <dgm:spPr/>
    </dgm:pt>
    <dgm:pt modelId="{A0833F0E-9D0D-4C2C-AB6C-1168500F84C8}" type="pres">
      <dgm:prSet presAssocID="{F2B0FDD2-3DEC-4F7F-BA0F-61A15427EB26}" presName="aNode" presStyleLbl="bgShp" presStyleIdx="1" presStyleCnt="4"/>
      <dgm:spPr/>
    </dgm:pt>
    <dgm:pt modelId="{4CE93A66-F324-40C2-8D95-B55F1ED5AE8C}" type="pres">
      <dgm:prSet presAssocID="{F2B0FDD2-3DEC-4F7F-BA0F-61A15427EB26}" presName="textNode" presStyleLbl="bgShp" presStyleIdx="1" presStyleCnt="4"/>
      <dgm:spPr/>
    </dgm:pt>
    <dgm:pt modelId="{93926B04-0A0A-4A39-BCDE-08E811DD1EC4}" type="pres">
      <dgm:prSet presAssocID="{F2B0FDD2-3DEC-4F7F-BA0F-61A15427EB26}" presName="compChildNode" presStyleCnt="0"/>
      <dgm:spPr/>
    </dgm:pt>
    <dgm:pt modelId="{DFDC90B6-F6B8-4AD5-BDEB-9BF28EAB22C4}" type="pres">
      <dgm:prSet presAssocID="{F2B0FDD2-3DEC-4F7F-BA0F-61A15427EB26}" presName="theInnerList" presStyleCnt="0"/>
      <dgm:spPr/>
    </dgm:pt>
    <dgm:pt modelId="{8A90B3A2-1C54-46DB-A833-7D7354F036B0}" type="pres">
      <dgm:prSet presAssocID="{13A521DE-E37A-41D8-AD29-EF5D7664B58F}" presName="childNode" presStyleLbl="node1" presStyleIdx="1" presStyleCnt="29">
        <dgm:presLayoutVars>
          <dgm:bulletEnabled val="1"/>
        </dgm:presLayoutVars>
      </dgm:prSet>
      <dgm:spPr/>
    </dgm:pt>
    <dgm:pt modelId="{5B201FC6-B88A-4D81-BA37-99DC32F677BF}" type="pres">
      <dgm:prSet presAssocID="{13A521DE-E37A-41D8-AD29-EF5D7664B58F}" presName="aSpace2" presStyleCnt="0"/>
      <dgm:spPr/>
    </dgm:pt>
    <dgm:pt modelId="{7A10E2DE-8344-4AB4-981E-38F272299782}" type="pres">
      <dgm:prSet presAssocID="{5DBE1293-FCD4-4DA4-861D-4A7DE02174DE}" presName="childNode" presStyleLbl="node1" presStyleIdx="2" presStyleCnt="29">
        <dgm:presLayoutVars>
          <dgm:bulletEnabled val="1"/>
        </dgm:presLayoutVars>
      </dgm:prSet>
      <dgm:spPr/>
    </dgm:pt>
    <dgm:pt modelId="{6D079CB2-A345-4232-844C-72DC3B348725}" type="pres">
      <dgm:prSet presAssocID="{5DBE1293-FCD4-4DA4-861D-4A7DE02174DE}" presName="aSpace2" presStyleCnt="0"/>
      <dgm:spPr/>
    </dgm:pt>
    <dgm:pt modelId="{F1052C66-1F19-4598-97D1-6BBD4D45CEB5}" type="pres">
      <dgm:prSet presAssocID="{DB3C1FBE-0FE6-4804-9A6B-F2C18880C270}" presName="childNode" presStyleLbl="node1" presStyleIdx="3" presStyleCnt="29">
        <dgm:presLayoutVars>
          <dgm:bulletEnabled val="1"/>
        </dgm:presLayoutVars>
      </dgm:prSet>
      <dgm:spPr/>
    </dgm:pt>
    <dgm:pt modelId="{26A6DA06-3CB2-4B9B-8DF7-AA9EF245B663}" type="pres">
      <dgm:prSet presAssocID="{DB3C1FBE-0FE6-4804-9A6B-F2C18880C270}" presName="aSpace2" presStyleCnt="0"/>
      <dgm:spPr/>
    </dgm:pt>
    <dgm:pt modelId="{0336E489-FDBA-48BD-B78E-FCCCC9568A14}" type="pres">
      <dgm:prSet presAssocID="{6EB9041E-B306-4DA1-8150-27D4E2D07F16}" presName="childNode" presStyleLbl="node1" presStyleIdx="4" presStyleCnt="29">
        <dgm:presLayoutVars>
          <dgm:bulletEnabled val="1"/>
        </dgm:presLayoutVars>
      </dgm:prSet>
      <dgm:spPr/>
    </dgm:pt>
    <dgm:pt modelId="{08F79FCC-15FE-4CD3-9AF6-171C37F8A35D}" type="pres">
      <dgm:prSet presAssocID="{6EB9041E-B306-4DA1-8150-27D4E2D07F16}" presName="aSpace2" presStyleCnt="0"/>
      <dgm:spPr/>
    </dgm:pt>
    <dgm:pt modelId="{D2FCF9CC-B3A8-4C9C-B4D3-305BABC89050}" type="pres">
      <dgm:prSet presAssocID="{C3DFC386-02C8-41C1-9D20-44E5FB4A05FD}" presName="childNode" presStyleLbl="node1" presStyleIdx="5" presStyleCnt="29">
        <dgm:presLayoutVars>
          <dgm:bulletEnabled val="1"/>
        </dgm:presLayoutVars>
      </dgm:prSet>
      <dgm:spPr/>
    </dgm:pt>
    <dgm:pt modelId="{2E3BA830-F78F-4438-A0AA-7BAC3FB71F0C}" type="pres">
      <dgm:prSet presAssocID="{C3DFC386-02C8-41C1-9D20-44E5FB4A05FD}" presName="aSpace2" presStyleCnt="0"/>
      <dgm:spPr/>
    </dgm:pt>
    <dgm:pt modelId="{AB014CAA-E0B4-42A4-9C63-B5D202E67E16}" type="pres">
      <dgm:prSet presAssocID="{16EE3A71-679B-4030-8AEA-F7D82BF9A177}" presName="childNode" presStyleLbl="node1" presStyleIdx="6" presStyleCnt="29">
        <dgm:presLayoutVars>
          <dgm:bulletEnabled val="1"/>
        </dgm:presLayoutVars>
      </dgm:prSet>
      <dgm:spPr/>
    </dgm:pt>
    <dgm:pt modelId="{C9A49A7B-DDBD-4A82-96FE-7E9F35AD2DBF}" type="pres">
      <dgm:prSet presAssocID="{16EE3A71-679B-4030-8AEA-F7D82BF9A177}" presName="aSpace2" presStyleCnt="0"/>
      <dgm:spPr/>
    </dgm:pt>
    <dgm:pt modelId="{5984D7B0-A888-4BC6-A523-CE6FB6EA24E3}" type="pres">
      <dgm:prSet presAssocID="{6E9BC539-9B10-4FA0-A358-0C33536D31BA}" presName="childNode" presStyleLbl="node1" presStyleIdx="7" presStyleCnt="29">
        <dgm:presLayoutVars>
          <dgm:bulletEnabled val="1"/>
        </dgm:presLayoutVars>
      </dgm:prSet>
      <dgm:spPr/>
    </dgm:pt>
    <dgm:pt modelId="{2FF99F9D-5A30-49CB-9623-1002CE8F7417}" type="pres">
      <dgm:prSet presAssocID="{6E9BC539-9B10-4FA0-A358-0C33536D31BA}" presName="aSpace2" presStyleCnt="0"/>
      <dgm:spPr/>
    </dgm:pt>
    <dgm:pt modelId="{92773596-80D1-41EE-A5CF-511E542CAF9D}" type="pres">
      <dgm:prSet presAssocID="{D8BAD84D-81D4-4B2B-A852-BF635C19E021}" presName="childNode" presStyleLbl="node1" presStyleIdx="8" presStyleCnt="29">
        <dgm:presLayoutVars>
          <dgm:bulletEnabled val="1"/>
        </dgm:presLayoutVars>
      </dgm:prSet>
      <dgm:spPr/>
    </dgm:pt>
    <dgm:pt modelId="{40346ABE-8336-47EC-B2BA-88AC809BB10C}" type="pres">
      <dgm:prSet presAssocID="{D8BAD84D-81D4-4B2B-A852-BF635C19E021}" presName="aSpace2" presStyleCnt="0"/>
      <dgm:spPr/>
    </dgm:pt>
    <dgm:pt modelId="{0492D83F-E0D1-460D-B6FA-6A91E1F01988}" type="pres">
      <dgm:prSet presAssocID="{8A1AC563-D046-4252-8172-5B424159CAA2}" presName="childNode" presStyleLbl="node1" presStyleIdx="9" presStyleCnt="29">
        <dgm:presLayoutVars>
          <dgm:bulletEnabled val="1"/>
        </dgm:presLayoutVars>
      </dgm:prSet>
      <dgm:spPr/>
    </dgm:pt>
    <dgm:pt modelId="{33A12A2A-EB75-4251-819B-8DE4AB6C061E}" type="pres">
      <dgm:prSet presAssocID="{F2B0FDD2-3DEC-4F7F-BA0F-61A15427EB26}" presName="aSpace" presStyleCnt="0"/>
      <dgm:spPr/>
    </dgm:pt>
    <dgm:pt modelId="{271F8AFA-6DAF-4CD8-8C2C-EA39218FFC16}" type="pres">
      <dgm:prSet presAssocID="{1147DAE5-BBAE-4B8F-A041-7971B8C2E3A1}" presName="compNode" presStyleCnt="0"/>
      <dgm:spPr/>
    </dgm:pt>
    <dgm:pt modelId="{FE7C5CA2-10F2-4753-98ED-E35B1A14CED8}" type="pres">
      <dgm:prSet presAssocID="{1147DAE5-BBAE-4B8F-A041-7971B8C2E3A1}" presName="aNode" presStyleLbl="bgShp" presStyleIdx="2" presStyleCnt="4"/>
      <dgm:spPr/>
    </dgm:pt>
    <dgm:pt modelId="{F9850829-22AC-4CBA-8ADA-FB0201AA54F0}" type="pres">
      <dgm:prSet presAssocID="{1147DAE5-BBAE-4B8F-A041-7971B8C2E3A1}" presName="textNode" presStyleLbl="bgShp" presStyleIdx="2" presStyleCnt="4"/>
      <dgm:spPr/>
    </dgm:pt>
    <dgm:pt modelId="{783B7BF9-AB43-4CB5-A3F9-2BBCE1E9CE65}" type="pres">
      <dgm:prSet presAssocID="{1147DAE5-BBAE-4B8F-A041-7971B8C2E3A1}" presName="compChildNode" presStyleCnt="0"/>
      <dgm:spPr/>
    </dgm:pt>
    <dgm:pt modelId="{71389722-7EF7-496D-8446-EB5C5DCA07BD}" type="pres">
      <dgm:prSet presAssocID="{1147DAE5-BBAE-4B8F-A041-7971B8C2E3A1}" presName="theInnerList" presStyleCnt="0"/>
      <dgm:spPr/>
    </dgm:pt>
    <dgm:pt modelId="{72FB3B4D-5910-4D7B-B976-D7FE34278C31}" type="pres">
      <dgm:prSet presAssocID="{A8D9E1B2-D41A-4DE0-BD99-C55B19D24DD0}" presName="childNode" presStyleLbl="node1" presStyleIdx="10" presStyleCnt="29">
        <dgm:presLayoutVars>
          <dgm:bulletEnabled val="1"/>
        </dgm:presLayoutVars>
      </dgm:prSet>
      <dgm:spPr/>
    </dgm:pt>
    <dgm:pt modelId="{F03868FB-89DF-4000-88EA-811FABE25802}" type="pres">
      <dgm:prSet presAssocID="{A8D9E1B2-D41A-4DE0-BD99-C55B19D24DD0}" presName="aSpace2" presStyleCnt="0"/>
      <dgm:spPr/>
    </dgm:pt>
    <dgm:pt modelId="{F65A4B5B-1A33-4852-A305-CC484EBE8DFC}" type="pres">
      <dgm:prSet presAssocID="{84E447AE-369D-4FCF-A860-7373E5D03098}" presName="childNode" presStyleLbl="node1" presStyleIdx="11" presStyleCnt="29">
        <dgm:presLayoutVars>
          <dgm:bulletEnabled val="1"/>
        </dgm:presLayoutVars>
      </dgm:prSet>
      <dgm:spPr/>
    </dgm:pt>
    <dgm:pt modelId="{BF94026C-056B-425A-B0F8-CF3D596AF3A6}" type="pres">
      <dgm:prSet presAssocID="{84E447AE-369D-4FCF-A860-7373E5D03098}" presName="aSpace2" presStyleCnt="0"/>
      <dgm:spPr/>
    </dgm:pt>
    <dgm:pt modelId="{2852C406-917A-4972-8D3D-0688EE426D37}" type="pres">
      <dgm:prSet presAssocID="{D5C9C743-8281-4A07-98A4-470322DCD656}" presName="childNode" presStyleLbl="node1" presStyleIdx="12" presStyleCnt="29">
        <dgm:presLayoutVars>
          <dgm:bulletEnabled val="1"/>
        </dgm:presLayoutVars>
      </dgm:prSet>
      <dgm:spPr/>
    </dgm:pt>
    <dgm:pt modelId="{F1AA400E-2A90-4970-8767-9F100AC79B78}" type="pres">
      <dgm:prSet presAssocID="{D5C9C743-8281-4A07-98A4-470322DCD656}" presName="aSpace2" presStyleCnt="0"/>
      <dgm:spPr/>
    </dgm:pt>
    <dgm:pt modelId="{FEB0930B-C2DA-4DAA-8A50-C2725D5FDB46}" type="pres">
      <dgm:prSet presAssocID="{9FB9A8DE-0EE7-482A-B3B3-58E22B9E60E3}" presName="childNode" presStyleLbl="node1" presStyleIdx="13" presStyleCnt="29">
        <dgm:presLayoutVars>
          <dgm:bulletEnabled val="1"/>
        </dgm:presLayoutVars>
      </dgm:prSet>
      <dgm:spPr/>
    </dgm:pt>
    <dgm:pt modelId="{783FB9C2-6327-4237-A3BA-8722D57D0C83}" type="pres">
      <dgm:prSet presAssocID="{9FB9A8DE-0EE7-482A-B3B3-58E22B9E60E3}" presName="aSpace2" presStyleCnt="0"/>
      <dgm:spPr/>
    </dgm:pt>
    <dgm:pt modelId="{AD14E80C-7873-428A-8720-68F046F158BD}" type="pres">
      <dgm:prSet presAssocID="{312D18CF-3402-4771-B112-A012258A7BBD}" presName="childNode" presStyleLbl="node1" presStyleIdx="14" presStyleCnt="29">
        <dgm:presLayoutVars>
          <dgm:bulletEnabled val="1"/>
        </dgm:presLayoutVars>
      </dgm:prSet>
      <dgm:spPr/>
    </dgm:pt>
    <dgm:pt modelId="{CBCCC28D-888A-4992-B60C-7B1A47464778}" type="pres">
      <dgm:prSet presAssocID="{312D18CF-3402-4771-B112-A012258A7BBD}" presName="aSpace2" presStyleCnt="0"/>
      <dgm:spPr/>
    </dgm:pt>
    <dgm:pt modelId="{4242C7B1-92A2-479B-BE67-6D3BCBBE0E3E}" type="pres">
      <dgm:prSet presAssocID="{A75B5837-A3B7-4016-BDA5-13A6FA3E29BD}" presName="childNode" presStyleLbl="node1" presStyleIdx="15" presStyleCnt="29">
        <dgm:presLayoutVars>
          <dgm:bulletEnabled val="1"/>
        </dgm:presLayoutVars>
      </dgm:prSet>
      <dgm:spPr/>
    </dgm:pt>
    <dgm:pt modelId="{9AAD811C-CA87-4968-A1EC-DA2BB55B64DE}" type="pres">
      <dgm:prSet presAssocID="{1147DAE5-BBAE-4B8F-A041-7971B8C2E3A1}" presName="aSpace" presStyleCnt="0"/>
      <dgm:spPr/>
    </dgm:pt>
    <dgm:pt modelId="{4DE0EC1B-302C-4BEC-B242-E1BE5B43E429}" type="pres">
      <dgm:prSet presAssocID="{FCB245D1-CCFD-44A6-85AD-92E909DC02E6}" presName="compNode" presStyleCnt="0"/>
      <dgm:spPr/>
    </dgm:pt>
    <dgm:pt modelId="{D9C0DA25-5F72-45D2-9122-B75BA38A8690}" type="pres">
      <dgm:prSet presAssocID="{FCB245D1-CCFD-44A6-85AD-92E909DC02E6}" presName="aNode" presStyleLbl="bgShp" presStyleIdx="3" presStyleCnt="4"/>
      <dgm:spPr/>
    </dgm:pt>
    <dgm:pt modelId="{A81AF011-65C2-4042-9CF7-1E95E00E8DD4}" type="pres">
      <dgm:prSet presAssocID="{FCB245D1-CCFD-44A6-85AD-92E909DC02E6}" presName="textNode" presStyleLbl="bgShp" presStyleIdx="3" presStyleCnt="4"/>
      <dgm:spPr/>
    </dgm:pt>
    <dgm:pt modelId="{3B0E48D7-1D8A-4895-AEA7-0669045F8110}" type="pres">
      <dgm:prSet presAssocID="{FCB245D1-CCFD-44A6-85AD-92E909DC02E6}" presName="compChildNode" presStyleCnt="0"/>
      <dgm:spPr/>
    </dgm:pt>
    <dgm:pt modelId="{19DA653C-E74E-4B78-8BA6-6601F17001FC}" type="pres">
      <dgm:prSet presAssocID="{FCB245D1-CCFD-44A6-85AD-92E909DC02E6}" presName="theInnerList" presStyleCnt="0"/>
      <dgm:spPr/>
    </dgm:pt>
    <dgm:pt modelId="{47C8BC9E-E882-422E-8F63-D6FED55E012A}" type="pres">
      <dgm:prSet presAssocID="{194BAEAE-8FCA-47AB-91D5-DB625FC220A7}" presName="childNode" presStyleLbl="node1" presStyleIdx="16" presStyleCnt="29">
        <dgm:presLayoutVars>
          <dgm:bulletEnabled val="1"/>
        </dgm:presLayoutVars>
      </dgm:prSet>
      <dgm:spPr/>
    </dgm:pt>
    <dgm:pt modelId="{990CB6D6-93A1-404A-8810-62C98AC30388}" type="pres">
      <dgm:prSet presAssocID="{194BAEAE-8FCA-47AB-91D5-DB625FC220A7}" presName="aSpace2" presStyleCnt="0"/>
      <dgm:spPr/>
    </dgm:pt>
    <dgm:pt modelId="{3C054414-B6A1-42AA-9E2D-071DE7BFF740}" type="pres">
      <dgm:prSet presAssocID="{2EE743CA-47FB-40D0-BDA3-1C281BF495CE}" presName="childNode" presStyleLbl="node1" presStyleIdx="17" presStyleCnt="29">
        <dgm:presLayoutVars>
          <dgm:bulletEnabled val="1"/>
        </dgm:presLayoutVars>
      </dgm:prSet>
      <dgm:spPr/>
    </dgm:pt>
    <dgm:pt modelId="{B6C8DA4B-6A14-4687-B8A7-B3B58846DC57}" type="pres">
      <dgm:prSet presAssocID="{2EE743CA-47FB-40D0-BDA3-1C281BF495CE}" presName="aSpace2" presStyleCnt="0"/>
      <dgm:spPr/>
    </dgm:pt>
    <dgm:pt modelId="{AFCD801C-42DF-44CC-BE44-DA5811FA97D5}" type="pres">
      <dgm:prSet presAssocID="{DA793D53-E57C-414F-970E-0DDCB0A50C99}" presName="childNode" presStyleLbl="node1" presStyleIdx="18" presStyleCnt="29">
        <dgm:presLayoutVars>
          <dgm:bulletEnabled val="1"/>
        </dgm:presLayoutVars>
      </dgm:prSet>
      <dgm:spPr/>
    </dgm:pt>
    <dgm:pt modelId="{27F28243-2405-470A-84AA-7DF036BAE4DA}" type="pres">
      <dgm:prSet presAssocID="{DA793D53-E57C-414F-970E-0DDCB0A50C99}" presName="aSpace2" presStyleCnt="0"/>
      <dgm:spPr/>
    </dgm:pt>
    <dgm:pt modelId="{84874BC1-7691-48DD-895F-0F1DFA7EBC75}" type="pres">
      <dgm:prSet presAssocID="{47DF1177-04D2-4E74-8B1D-E6AD2DDF9F99}" presName="childNode" presStyleLbl="node1" presStyleIdx="19" presStyleCnt="29">
        <dgm:presLayoutVars>
          <dgm:bulletEnabled val="1"/>
        </dgm:presLayoutVars>
      </dgm:prSet>
      <dgm:spPr/>
    </dgm:pt>
    <dgm:pt modelId="{099AE746-E9C1-42DA-87C4-381C0E94F53E}" type="pres">
      <dgm:prSet presAssocID="{47DF1177-04D2-4E74-8B1D-E6AD2DDF9F99}" presName="aSpace2" presStyleCnt="0"/>
      <dgm:spPr/>
    </dgm:pt>
    <dgm:pt modelId="{63397B0E-E4A1-4D9A-AE19-DBD22F2C7B5D}" type="pres">
      <dgm:prSet presAssocID="{CD77340B-1748-4A91-9271-A910D63732E6}" presName="childNode" presStyleLbl="node1" presStyleIdx="20" presStyleCnt="29">
        <dgm:presLayoutVars>
          <dgm:bulletEnabled val="1"/>
        </dgm:presLayoutVars>
      </dgm:prSet>
      <dgm:spPr/>
    </dgm:pt>
    <dgm:pt modelId="{8676E0F6-F09B-4AB1-941F-ACDD0F94765F}" type="pres">
      <dgm:prSet presAssocID="{CD77340B-1748-4A91-9271-A910D63732E6}" presName="aSpace2" presStyleCnt="0"/>
      <dgm:spPr/>
    </dgm:pt>
    <dgm:pt modelId="{A8456A74-9291-46ED-96D9-81D3F5C1D8B6}" type="pres">
      <dgm:prSet presAssocID="{64041A04-C242-450D-94B9-B227C4485022}" presName="childNode" presStyleLbl="node1" presStyleIdx="21" presStyleCnt="29">
        <dgm:presLayoutVars>
          <dgm:bulletEnabled val="1"/>
        </dgm:presLayoutVars>
      </dgm:prSet>
      <dgm:spPr/>
    </dgm:pt>
    <dgm:pt modelId="{F06E7366-C266-40C8-9D1B-3E6FE0552A77}" type="pres">
      <dgm:prSet presAssocID="{64041A04-C242-450D-94B9-B227C4485022}" presName="aSpace2" presStyleCnt="0"/>
      <dgm:spPr/>
    </dgm:pt>
    <dgm:pt modelId="{A181BFAF-BAD1-4249-8B4D-40CD015B7F9F}" type="pres">
      <dgm:prSet presAssocID="{408FFCB5-0CC4-4132-A329-4AB90B1486C6}" presName="childNode" presStyleLbl="node1" presStyleIdx="22" presStyleCnt="29">
        <dgm:presLayoutVars>
          <dgm:bulletEnabled val="1"/>
        </dgm:presLayoutVars>
      </dgm:prSet>
      <dgm:spPr/>
    </dgm:pt>
    <dgm:pt modelId="{5FAB2404-A28F-4A96-BA7A-5DBF8955C75F}" type="pres">
      <dgm:prSet presAssocID="{408FFCB5-0CC4-4132-A329-4AB90B1486C6}" presName="aSpace2" presStyleCnt="0"/>
      <dgm:spPr/>
    </dgm:pt>
    <dgm:pt modelId="{82BA1FF1-639D-4F8E-9CD6-85A8EE254698}" type="pres">
      <dgm:prSet presAssocID="{7B58F4E9-3790-4049-A69F-B1383382C173}" presName="childNode" presStyleLbl="node1" presStyleIdx="23" presStyleCnt="29">
        <dgm:presLayoutVars>
          <dgm:bulletEnabled val="1"/>
        </dgm:presLayoutVars>
      </dgm:prSet>
      <dgm:spPr/>
    </dgm:pt>
    <dgm:pt modelId="{41CF2E5A-532D-4C6A-9999-EA22B60CD39E}" type="pres">
      <dgm:prSet presAssocID="{7B58F4E9-3790-4049-A69F-B1383382C173}" presName="aSpace2" presStyleCnt="0"/>
      <dgm:spPr/>
    </dgm:pt>
    <dgm:pt modelId="{664B5D45-7FD7-46C5-9A52-FDCC8FA58C21}" type="pres">
      <dgm:prSet presAssocID="{E4B1D449-FDD4-407A-8F8C-DFCF1775D915}" presName="childNode" presStyleLbl="node1" presStyleIdx="24" presStyleCnt="29">
        <dgm:presLayoutVars>
          <dgm:bulletEnabled val="1"/>
        </dgm:presLayoutVars>
      </dgm:prSet>
      <dgm:spPr/>
    </dgm:pt>
    <dgm:pt modelId="{D5D6E7BC-E83B-4314-91A4-776160FAE552}" type="pres">
      <dgm:prSet presAssocID="{E4B1D449-FDD4-407A-8F8C-DFCF1775D915}" presName="aSpace2" presStyleCnt="0"/>
      <dgm:spPr/>
    </dgm:pt>
    <dgm:pt modelId="{E5955251-B0B8-40A7-90D6-2668AA7F1442}" type="pres">
      <dgm:prSet presAssocID="{E26434AB-BB81-4493-BDDD-8B1778308BD4}" presName="childNode" presStyleLbl="node1" presStyleIdx="25" presStyleCnt="29">
        <dgm:presLayoutVars>
          <dgm:bulletEnabled val="1"/>
        </dgm:presLayoutVars>
      </dgm:prSet>
      <dgm:spPr/>
    </dgm:pt>
    <dgm:pt modelId="{08A3F064-46F2-403E-8A87-95D28B74FF3D}" type="pres">
      <dgm:prSet presAssocID="{E26434AB-BB81-4493-BDDD-8B1778308BD4}" presName="aSpace2" presStyleCnt="0"/>
      <dgm:spPr/>
    </dgm:pt>
    <dgm:pt modelId="{A10F9D8C-C584-4500-8BE5-C0CC5039E0D6}" type="pres">
      <dgm:prSet presAssocID="{08F1DFD4-BE15-4B71-A7E9-ADB64C2B7A1F}" presName="childNode" presStyleLbl="node1" presStyleIdx="26" presStyleCnt="29">
        <dgm:presLayoutVars>
          <dgm:bulletEnabled val="1"/>
        </dgm:presLayoutVars>
      </dgm:prSet>
      <dgm:spPr/>
    </dgm:pt>
    <dgm:pt modelId="{99CFF597-7E97-48BC-9B97-3CD1C2374319}" type="pres">
      <dgm:prSet presAssocID="{08F1DFD4-BE15-4B71-A7E9-ADB64C2B7A1F}" presName="aSpace2" presStyleCnt="0"/>
      <dgm:spPr/>
    </dgm:pt>
    <dgm:pt modelId="{C599D93A-F52B-48F5-90F4-4ED79D146F7C}" type="pres">
      <dgm:prSet presAssocID="{05574BF3-C78B-40C1-9E30-7F12C24D7554}" presName="childNode" presStyleLbl="node1" presStyleIdx="27" presStyleCnt="29">
        <dgm:presLayoutVars>
          <dgm:bulletEnabled val="1"/>
        </dgm:presLayoutVars>
      </dgm:prSet>
      <dgm:spPr/>
    </dgm:pt>
    <dgm:pt modelId="{D67B040A-6663-40B6-9FEB-ACB98D241333}" type="pres">
      <dgm:prSet presAssocID="{05574BF3-C78B-40C1-9E30-7F12C24D7554}" presName="aSpace2" presStyleCnt="0"/>
      <dgm:spPr/>
    </dgm:pt>
    <dgm:pt modelId="{E4020131-762B-4D72-8CC7-0B58F396A4CF}" type="pres">
      <dgm:prSet presAssocID="{A8D0CBA6-D759-46F1-98BE-DAE89495BEF1}" presName="childNode" presStyleLbl="node1" presStyleIdx="28" presStyleCnt="29">
        <dgm:presLayoutVars>
          <dgm:bulletEnabled val="1"/>
        </dgm:presLayoutVars>
      </dgm:prSet>
      <dgm:spPr/>
    </dgm:pt>
  </dgm:ptLst>
  <dgm:cxnLst>
    <dgm:cxn modelId="{92D69E04-6E78-4F27-B2A5-EFCC725EFFDC}" srcId="{FCB245D1-CCFD-44A6-85AD-92E909DC02E6}" destId="{05574BF3-C78B-40C1-9E30-7F12C24D7554}" srcOrd="11" destOrd="0" parTransId="{E9C3857F-BE7E-4FC1-B6C7-C78281D09E6B}" sibTransId="{632E2BDF-A24F-4064-9E4B-C54860559BCA}"/>
    <dgm:cxn modelId="{5777F814-B023-4E5A-8BDA-6B83FDD5E7BA}" srcId="{FCB245D1-CCFD-44A6-85AD-92E909DC02E6}" destId="{194BAEAE-8FCA-47AB-91D5-DB625FC220A7}" srcOrd="0" destOrd="0" parTransId="{237DEC63-AAD4-4A17-8C30-5F73ACDCFB73}" sibTransId="{49E8ABDD-EA49-47A9-9B73-E60FD355A042}"/>
    <dgm:cxn modelId="{0DDF301B-A31C-4284-ACFF-58FACEDFD50C}" srcId="{1147DAE5-BBAE-4B8F-A041-7971B8C2E3A1}" destId="{A8D9E1B2-D41A-4DE0-BD99-C55B19D24DD0}" srcOrd="0" destOrd="0" parTransId="{DB61B254-4AC0-4463-ACE5-EA66E9C34427}" sibTransId="{2893C1DF-7077-4638-8C64-BD92E156AE58}"/>
    <dgm:cxn modelId="{A97E561B-2BE3-4A91-BFA4-473770C17497}" type="presOf" srcId="{47DF1177-04D2-4E74-8B1D-E6AD2DDF9F99}" destId="{84874BC1-7691-48DD-895F-0F1DFA7EBC75}" srcOrd="0" destOrd="0" presId="urn:microsoft.com/office/officeart/2005/8/layout/lProcess2"/>
    <dgm:cxn modelId="{CDDA7E1E-8D15-4632-B3D0-23B2BB0EB7E7}" type="presOf" srcId="{DB3C1FBE-0FE6-4804-9A6B-F2C18880C270}" destId="{F1052C66-1F19-4598-97D1-6BBD4D45CEB5}" srcOrd="0" destOrd="0" presId="urn:microsoft.com/office/officeart/2005/8/layout/lProcess2"/>
    <dgm:cxn modelId="{7FD9461F-CB34-41D5-8658-874244172A57}" srcId="{C043BCC4-A6BE-40D9-85EE-55ED20B925F2}" destId="{F2B0FDD2-3DEC-4F7F-BA0F-61A15427EB26}" srcOrd="1" destOrd="0" parTransId="{51B35D03-393F-4651-ADAC-0049261C1FAD}" sibTransId="{1940A746-C9FF-4C33-B388-DE6293EA1B9B}"/>
    <dgm:cxn modelId="{45E8CA22-68A8-4DA6-BDF8-0AD179309421}" type="presOf" srcId="{84E447AE-369D-4FCF-A860-7373E5D03098}" destId="{F65A4B5B-1A33-4852-A305-CC484EBE8DFC}" srcOrd="0" destOrd="0" presId="urn:microsoft.com/office/officeart/2005/8/layout/lProcess2"/>
    <dgm:cxn modelId="{BA0A162A-A74D-4FB7-AB7E-253216683211}" srcId="{F2B0FDD2-3DEC-4F7F-BA0F-61A15427EB26}" destId="{8A1AC563-D046-4252-8172-5B424159CAA2}" srcOrd="8" destOrd="0" parTransId="{EEF75053-45D8-4122-A5DE-32FAF5FA5CB3}" sibTransId="{4A0940D8-E1AF-4E27-9F91-2B85D32F6C62}"/>
    <dgm:cxn modelId="{C981862A-5FC9-42CF-8054-D292A8F355B8}" srcId="{F2B0FDD2-3DEC-4F7F-BA0F-61A15427EB26}" destId="{16EE3A71-679B-4030-8AEA-F7D82BF9A177}" srcOrd="5" destOrd="0" parTransId="{0A0EAF26-0583-4718-A22E-A02EB7B8ECC3}" sibTransId="{578F42A8-C802-4983-B42C-BCCA9F834074}"/>
    <dgm:cxn modelId="{7566A436-AE6D-405B-8FC1-E5D422AC72DF}" type="presOf" srcId="{194BAEAE-8FCA-47AB-91D5-DB625FC220A7}" destId="{47C8BC9E-E882-422E-8F63-D6FED55E012A}" srcOrd="0" destOrd="0" presId="urn:microsoft.com/office/officeart/2005/8/layout/lProcess2"/>
    <dgm:cxn modelId="{CA01163B-5859-4312-A6D2-7FD863E5A328}" type="presOf" srcId="{312D18CF-3402-4771-B112-A012258A7BBD}" destId="{AD14E80C-7873-428A-8720-68F046F158BD}" srcOrd="0" destOrd="0" presId="urn:microsoft.com/office/officeart/2005/8/layout/lProcess2"/>
    <dgm:cxn modelId="{83B08940-7634-44FB-A875-01FC39720E02}" type="presOf" srcId="{8A1AC563-D046-4252-8172-5B424159CAA2}" destId="{0492D83F-E0D1-460D-B6FA-6A91E1F01988}" srcOrd="0" destOrd="0" presId="urn:microsoft.com/office/officeart/2005/8/layout/lProcess2"/>
    <dgm:cxn modelId="{CB6C2D5D-C4D0-452B-A13C-855497D9C6B3}" srcId="{F2B0FDD2-3DEC-4F7F-BA0F-61A15427EB26}" destId="{13A521DE-E37A-41D8-AD29-EF5D7664B58F}" srcOrd="0" destOrd="0" parTransId="{F0347416-D3F7-40A3-AEDF-FAB5BE190880}" sibTransId="{6361AAF1-57AF-43D2-A646-8DB01A16E66F}"/>
    <dgm:cxn modelId="{BF8B075E-79A2-4AD0-9EEE-363DDD37B3A1}" type="presOf" srcId="{2EE743CA-47FB-40D0-BDA3-1C281BF495CE}" destId="{3C054414-B6A1-42AA-9E2D-071DE7BFF740}" srcOrd="0" destOrd="0" presId="urn:microsoft.com/office/officeart/2005/8/layout/lProcess2"/>
    <dgm:cxn modelId="{41D60F60-5349-4879-9F9C-8FB394B8B9B1}" type="presOf" srcId="{CD77340B-1748-4A91-9271-A910D63732E6}" destId="{63397B0E-E4A1-4D9A-AE19-DBD22F2C7B5D}" srcOrd="0" destOrd="0" presId="urn:microsoft.com/office/officeart/2005/8/layout/lProcess2"/>
    <dgm:cxn modelId="{E15EE660-B9DD-4C96-A3A1-89732A9B7BD3}" srcId="{C043BCC4-A6BE-40D9-85EE-55ED20B925F2}" destId="{567020C0-5F3D-4F09-9846-78EE193B2E15}" srcOrd="0" destOrd="0" parTransId="{05E308E1-109C-4A52-8D30-54217F27673A}" sibTransId="{3E2F1E34-B96B-43B5-9705-409CC31A3749}"/>
    <dgm:cxn modelId="{6EF9A744-3459-4F0A-837C-53B0DB262C1C}" srcId="{1147DAE5-BBAE-4B8F-A041-7971B8C2E3A1}" destId="{9FB9A8DE-0EE7-482A-B3B3-58E22B9E60E3}" srcOrd="3" destOrd="0" parTransId="{1C65C597-DF6C-410A-93EB-477A37EE75A7}" sibTransId="{914A1D71-DC02-4D65-9760-35EF1AD00C7A}"/>
    <dgm:cxn modelId="{A92B8267-7850-4836-AD7D-5C5B5261B149}" type="presOf" srcId="{FCB245D1-CCFD-44A6-85AD-92E909DC02E6}" destId="{D9C0DA25-5F72-45D2-9122-B75BA38A8690}" srcOrd="0" destOrd="0" presId="urn:microsoft.com/office/officeart/2005/8/layout/lProcess2"/>
    <dgm:cxn modelId="{2CEFB867-0434-49C9-9F81-FC720DB47A1D}" srcId="{FCB245D1-CCFD-44A6-85AD-92E909DC02E6}" destId="{E4B1D449-FDD4-407A-8F8C-DFCF1775D915}" srcOrd="8" destOrd="0" parTransId="{34C82FD2-013F-4A8F-B3EA-9AA7A12FFDAA}" sibTransId="{355C1741-4E2E-4384-A09F-992CCB6AAD85}"/>
    <dgm:cxn modelId="{AB301E48-AA11-47E9-84D3-F0E561649D2F}" type="presOf" srcId="{D5C9C743-8281-4A07-98A4-470322DCD656}" destId="{2852C406-917A-4972-8D3D-0688EE426D37}" srcOrd="0" destOrd="0" presId="urn:microsoft.com/office/officeart/2005/8/layout/lProcess2"/>
    <dgm:cxn modelId="{6F96A169-4698-4AD3-B32B-E5EC0DCAAD67}" srcId="{567020C0-5F3D-4F09-9846-78EE193B2E15}" destId="{1608CA90-29E3-4041-B9B2-705916DC2E30}" srcOrd="0" destOrd="0" parTransId="{F1D53371-D139-44CD-89B3-B8DB5DD6BE3A}" sibTransId="{D3B45B06-28D0-47AA-B82A-E405A4710019}"/>
    <dgm:cxn modelId="{8508C86A-9873-4BA0-8875-8D0BABD8A16C}" type="presOf" srcId="{13A521DE-E37A-41D8-AD29-EF5D7664B58F}" destId="{8A90B3A2-1C54-46DB-A833-7D7354F036B0}" srcOrd="0" destOrd="0" presId="urn:microsoft.com/office/officeart/2005/8/layout/lProcess2"/>
    <dgm:cxn modelId="{AEAEEA6A-3AAC-402E-96A3-55465D86725E}" type="presOf" srcId="{5DBE1293-FCD4-4DA4-861D-4A7DE02174DE}" destId="{7A10E2DE-8344-4AB4-981E-38F272299782}" srcOrd="0" destOrd="0" presId="urn:microsoft.com/office/officeart/2005/8/layout/lProcess2"/>
    <dgm:cxn modelId="{61EF424B-0CE5-407A-9A72-79592590D16A}" srcId="{1147DAE5-BBAE-4B8F-A041-7971B8C2E3A1}" destId="{A75B5837-A3B7-4016-BDA5-13A6FA3E29BD}" srcOrd="5" destOrd="0" parTransId="{BE8D5918-42F2-45B7-8F52-E187825A214E}" sibTransId="{312A2D91-35B8-476D-8612-9BF10A122327}"/>
    <dgm:cxn modelId="{09BE7F4B-F5B1-47D5-A676-9E88DC68DF91}" srcId="{1147DAE5-BBAE-4B8F-A041-7971B8C2E3A1}" destId="{D5C9C743-8281-4A07-98A4-470322DCD656}" srcOrd="2" destOrd="0" parTransId="{26F9015B-E026-4A25-8659-E30739D3FAE7}" sibTransId="{4B8EA35D-22E2-473D-96F7-4CAE0CCED4B0}"/>
    <dgm:cxn modelId="{FE90AE4D-B517-4C1E-83FA-1A0A98393016}" srcId="{F2B0FDD2-3DEC-4F7F-BA0F-61A15427EB26}" destId="{6EB9041E-B306-4DA1-8150-27D4E2D07F16}" srcOrd="3" destOrd="0" parTransId="{4B284119-5647-4A48-B894-119CA84F56B0}" sibTransId="{0174268A-EC49-443D-B14C-181E8A1B006F}"/>
    <dgm:cxn modelId="{E937086E-D12D-4E8B-BB67-71F00AFEA210}" srcId="{FCB245D1-CCFD-44A6-85AD-92E909DC02E6}" destId="{A8D0CBA6-D759-46F1-98BE-DAE89495BEF1}" srcOrd="12" destOrd="0" parTransId="{57E61DA5-6EFF-4010-B67C-B4D10642C238}" sibTransId="{33235922-3EF4-43E4-95C8-8C41CF0791F6}"/>
    <dgm:cxn modelId="{592CB64F-5FC4-4238-88B3-E7F726DF591F}" type="presOf" srcId="{7B58F4E9-3790-4049-A69F-B1383382C173}" destId="{82BA1FF1-639D-4F8E-9CD6-85A8EE254698}" srcOrd="0" destOrd="0" presId="urn:microsoft.com/office/officeart/2005/8/layout/lProcess2"/>
    <dgm:cxn modelId="{49D81371-0C25-4EFF-9B8C-740651868B38}" type="presOf" srcId="{1147DAE5-BBAE-4B8F-A041-7971B8C2E3A1}" destId="{F9850829-22AC-4CBA-8ADA-FB0201AA54F0}" srcOrd="1" destOrd="0" presId="urn:microsoft.com/office/officeart/2005/8/layout/lProcess2"/>
    <dgm:cxn modelId="{5808A354-0DCE-478C-BA41-6F879D2118CF}" type="presOf" srcId="{567020C0-5F3D-4F09-9846-78EE193B2E15}" destId="{976D0901-6875-4A7B-AC7C-F27DE941BCBF}" srcOrd="0" destOrd="0" presId="urn:microsoft.com/office/officeart/2005/8/layout/lProcess2"/>
    <dgm:cxn modelId="{F9AE2A75-69B0-40F6-B2BD-95EFB6CE9DA5}" type="presOf" srcId="{64041A04-C242-450D-94B9-B227C4485022}" destId="{A8456A74-9291-46ED-96D9-81D3F5C1D8B6}" srcOrd="0" destOrd="0" presId="urn:microsoft.com/office/officeart/2005/8/layout/lProcess2"/>
    <dgm:cxn modelId="{491FFB58-866D-48EF-8F74-241A18C27766}" srcId="{F2B0FDD2-3DEC-4F7F-BA0F-61A15427EB26}" destId="{D8BAD84D-81D4-4B2B-A852-BF635C19E021}" srcOrd="7" destOrd="0" parTransId="{76204359-C432-4507-BF72-9B4115836A0E}" sibTransId="{0A0B33E7-30A4-4987-ABE9-9F4F5FC4CB20}"/>
    <dgm:cxn modelId="{42961159-AE4E-453D-966A-CD003A9E1411}" srcId="{FCB245D1-CCFD-44A6-85AD-92E909DC02E6}" destId="{7B58F4E9-3790-4049-A69F-B1383382C173}" srcOrd="7" destOrd="0" parTransId="{9BDC6888-C0F3-4216-AF52-9D314EBED65F}" sibTransId="{31F3676C-7008-4D32-AEBB-426FC00EAEB9}"/>
    <dgm:cxn modelId="{AF437279-6885-45EC-AE75-0B14854E7750}" type="presOf" srcId="{16EE3A71-679B-4030-8AEA-F7D82BF9A177}" destId="{AB014CAA-E0B4-42A4-9C63-B5D202E67E16}" srcOrd="0" destOrd="0" presId="urn:microsoft.com/office/officeart/2005/8/layout/lProcess2"/>
    <dgm:cxn modelId="{11DD7759-4E90-4D93-88AA-B064DA839D11}" type="presOf" srcId="{6EB9041E-B306-4DA1-8150-27D4E2D07F16}" destId="{0336E489-FDBA-48BD-B78E-FCCCC9568A14}" srcOrd="0" destOrd="0" presId="urn:microsoft.com/office/officeart/2005/8/layout/lProcess2"/>
    <dgm:cxn modelId="{5D4D7D7B-3B5C-4CB5-828E-356681CFB27A}" type="presOf" srcId="{A8D0CBA6-D759-46F1-98BE-DAE89495BEF1}" destId="{E4020131-762B-4D72-8CC7-0B58F396A4CF}" srcOrd="0" destOrd="0" presId="urn:microsoft.com/office/officeart/2005/8/layout/lProcess2"/>
    <dgm:cxn modelId="{67E52781-6F24-442E-91E9-F0849BEDEA92}" srcId="{FCB245D1-CCFD-44A6-85AD-92E909DC02E6}" destId="{08F1DFD4-BE15-4B71-A7E9-ADB64C2B7A1F}" srcOrd="10" destOrd="0" parTransId="{26C387E2-E9E6-4418-8488-BD8856E8736B}" sibTransId="{1BD988C6-A139-4CDE-ABC1-1DE5FDA68CD7}"/>
    <dgm:cxn modelId="{A3951883-35D4-4824-A6D7-1D115D97E0A2}" type="presOf" srcId="{FCB245D1-CCFD-44A6-85AD-92E909DC02E6}" destId="{A81AF011-65C2-4042-9CF7-1E95E00E8DD4}" srcOrd="1" destOrd="0" presId="urn:microsoft.com/office/officeart/2005/8/layout/lProcess2"/>
    <dgm:cxn modelId="{EDA9478A-5CA6-4948-92CC-D20C91909AC9}" type="presOf" srcId="{C3DFC386-02C8-41C1-9D20-44E5FB4A05FD}" destId="{D2FCF9CC-B3A8-4C9C-B4D3-305BABC89050}" srcOrd="0" destOrd="0" presId="urn:microsoft.com/office/officeart/2005/8/layout/lProcess2"/>
    <dgm:cxn modelId="{CF79AA8B-0E6E-42F1-8D98-E3F16DB5B700}" srcId="{C043BCC4-A6BE-40D9-85EE-55ED20B925F2}" destId="{1147DAE5-BBAE-4B8F-A041-7971B8C2E3A1}" srcOrd="2" destOrd="0" parTransId="{3A6E5CB7-6C66-41BF-B940-CF11A75E1479}" sibTransId="{28605335-957D-44F7-BDDD-416E078F055A}"/>
    <dgm:cxn modelId="{3F5CE78B-D35F-4DA8-94ED-A3E8D088BB7E}" type="presOf" srcId="{05574BF3-C78B-40C1-9E30-7F12C24D7554}" destId="{C599D93A-F52B-48F5-90F4-4ED79D146F7C}" srcOrd="0" destOrd="0" presId="urn:microsoft.com/office/officeart/2005/8/layout/lProcess2"/>
    <dgm:cxn modelId="{3339208C-D182-499A-81C5-70A0258C66FD}" type="presOf" srcId="{F2B0FDD2-3DEC-4F7F-BA0F-61A15427EB26}" destId="{A0833F0E-9D0D-4C2C-AB6C-1168500F84C8}" srcOrd="0" destOrd="0" presId="urn:microsoft.com/office/officeart/2005/8/layout/lProcess2"/>
    <dgm:cxn modelId="{7A367195-7573-49A7-A8C4-1D5EFA3E1B00}" type="presOf" srcId="{408FFCB5-0CC4-4132-A329-4AB90B1486C6}" destId="{A181BFAF-BAD1-4249-8B4D-40CD015B7F9F}" srcOrd="0" destOrd="0" presId="urn:microsoft.com/office/officeart/2005/8/layout/lProcess2"/>
    <dgm:cxn modelId="{07787A96-FE26-49C2-BFD4-61C83FE282EE}" type="presOf" srcId="{567020C0-5F3D-4F09-9846-78EE193B2E15}" destId="{67EB84EF-1116-4E8D-B7D8-8094BC0E3935}" srcOrd="1" destOrd="0" presId="urn:microsoft.com/office/officeart/2005/8/layout/lProcess2"/>
    <dgm:cxn modelId="{4FAA0497-81D7-4175-8CAB-A3E1FBF6D5A3}" type="presOf" srcId="{E4B1D449-FDD4-407A-8F8C-DFCF1775D915}" destId="{664B5D45-7FD7-46C5-9A52-FDCC8FA58C21}" srcOrd="0" destOrd="0" presId="urn:microsoft.com/office/officeart/2005/8/layout/lProcess2"/>
    <dgm:cxn modelId="{A48D1F98-37A1-425D-B5B6-D2DF38EEDD10}" type="presOf" srcId="{1608CA90-29E3-4041-B9B2-705916DC2E30}" destId="{9AF8B1F8-597F-414E-8C76-214C7509CED6}" srcOrd="0" destOrd="0" presId="urn:microsoft.com/office/officeart/2005/8/layout/lProcess2"/>
    <dgm:cxn modelId="{F79F7B9E-81A1-4992-9E79-A13230E9C521}" type="presOf" srcId="{D8BAD84D-81D4-4B2B-A852-BF635C19E021}" destId="{92773596-80D1-41EE-A5CF-511E542CAF9D}" srcOrd="0" destOrd="0" presId="urn:microsoft.com/office/officeart/2005/8/layout/lProcess2"/>
    <dgm:cxn modelId="{AA43F99F-6174-4A82-AC4D-1121170F521C}" srcId="{F2B0FDD2-3DEC-4F7F-BA0F-61A15427EB26}" destId="{5DBE1293-FCD4-4DA4-861D-4A7DE02174DE}" srcOrd="1" destOrd="0" parTransId="{374645BE-B162-4CAC-B2FD-B7124B13D440}" sibTransId="{84D7A858-4BBE-41A5-B21F-36A620E09969}"/>
    <dgm:cxn modelId="{4A6978A0-6DFD-42AC-9852-94B965B2B5ED}" type="presOf" srcId="{9FB9A8DE-0EE7-482A-B3B3-58E22B9E60E3}" destId="{FEB0930B-C2DA-4DAA-8A50-C2725D5FDB46}" srcOrd="0" destOrd="0" presId="urn:microsoft.com/office/officeart/2005/8/layout/lProcess2"/>
    <dgm:cxn modelId="{FB4F77AA-6EEF-40A7-BA0A-9FA2F8416A72}" type="presOf" srcId="{1147DAE5-BBAE-4B8F-A041-7971B8C2E3A1}" destId="{FE7C5CA2-10F2-4753-98ED-E35B1A14CED8}" srcOrd="0" destOrd="0" presId="urn:microsoft.com/office/officeart/2005/8/layout/lProcess2"/>
    <dgm:cxn modelId="{C0F79CAC-C079-4E8E-9F95-BACB2E1A3D96}" type="presOf" srcId="{E26434AB-BB81-4493-BDDD-8B1778308BD4}" destId="{E5955251-B0B8-40A7-90D6-2668AA7F1442}" srcOrd="0" destOrd="0" presId="urn:microsoft.com/office/officeart/2005/8/layout/lProcess2"/>
    <dgm:cxn modelId="{FA633AAD-70C0-43D2-BFC6-B861B376D1C2}" type="presOf" srcId="{A8D9E1B2-D41A-4DE0-BD99-C55B19D24DD0}" destId="{72FB3B4D-5910-4D7B-B976-D7FE34278C31}" srcOrd="0" destOrd="0" presId="urn:microsoft.com/office/officeart/2005/8/layout/lProcess2"/>
    <dgm:cxn modelId="{8576DFAD-93E0-47BE-B510-997E3233C2FC}" srcId="{FCB245D1-CCFD-44A6-85AD-92E909DC02E6}" destId="{408FFCB5-0CC4-4132-A329-4AB90B1486C6}" srcOrd="6" destOrd="0" parTransId="{5023EB4F-9246-4800-816D-F9F66D028DAF}" sibTransId="{69ECB9F5-CD78-45D5-9B15-CC708C68048E}"/>
    <dgm:cxn modelId="{BD93F4B1-0B92-43F1-A7AA-5FA8204A8AC4}" srcId="{F2B0FDD2-3DEC-4F7F-BA0F-61A15427EB26}" destId="{6E9BC539-9B10-4FA0-A358-0C33536D31BA}" srcOrd="6" destOrd="0" parTransId="{C425FE53-F7A1-4E97-829B-0603EE1BEE52}" sibTransId="{9970B793-3413-4F93-8753-8A04E508F072}"/>
    <dgm:cxn modelId="{49F774B3-82A3-45B8-8A5C-B2C70603714F}" srcId="{FCB245D1-CCFD-44A6-85AD-92E909DC02E6}" destId="{CD77340B-1748-4A91-9271-A910D63732E6}" srcOrd="4" destOrd="0" parTransId="{24B0A181-CCBB-4945-B95F-BD7A13DFA4F9}" sibTransId="{D69E58B6-3013-40C6-BFB8-F1D9581788E3}"/>
    <dgm:cxn modelId="{AAFADFB6-BF2B-4111-8696-C4B057FE3F59}" srcId="{1147DAE5-BBAE-4B8F-A041-7971B8C2E3A1}" destId="{312D18CF-3402-4771-B112-A012258A7BBD}" srcOrd="4" destOrd="0" parTransId="{1F32AF0B-7BDB-42CF-95BE-B19BB5F18A2D}" sibTransId="{F8666B5B-2B15-4D80-A6AF-9E913E84AF6F}"/>
    <dgm:cxn modelId="{C23DFAB6-972F-4A78-BAF3-2F17B19C1FCF}" srcId="{F2B0FDD2-3DEC-4F7F-BA0F-61A15427EB26}" destId="{DB3C1FBE-0FE6-4804-9A6B-F2C18880C270}" srcOrd="2" destOrd="0" parTransId="{CF9D8390-5470-48B8-AE01-D61EBAB85CDC}" sibTransId="{E18E1E4E-7923-4382-A223-9231E7546015}"/>
    <dgm:cxn modelId="{1EA4D2B8-A24A-4242-951C-7597FBC091EA}" srcId="{FCB245D1-CCFD-44A6-85AD-92E909DC02E6}" destId="{47DF1177-04D2-4E74-8B1D-E6AD2DDF9F99}" srcOrd="3" destOrd="0" parTransId="{EA6F7D26-728E-4E87-912F-B1AC2653FF02}" sibTransId="{EB6A2D84-9261-4901-ACE5-BD61ED4F3896}"/>
    <dgm:cxn modelId="{BBE0E0B8-4870-44B4-B035-4DCD200F539F}" srcId="{C043BCC4-A6BE-40D9-85EE-55ED20B925F2}" destId="{FCB245D1-CCFD-44A6-85AD-92E909DC02E6}" srcOrd="3" destOrd="0" parTransId="{77C14209-8F04-4731-96D6-493FD70D7059}" sibTransId="{AE0E6C55-7C81-49B5-86FA-E8A1D0732F5A}"/>
    <dgm:cxn modelId="{53DBE3C3-8E98-4257-96C5-C2320213EE1B}" type="presOf" srcId="{F2B0FDD2-3DEC-4F7F-BA0F-61A15427EB26}" destId="{4CE93A66-F324-40C2-8D95-B55F1ED5AE8C}" srcOrd="1" destOrd="0" presId="urn:microsoft.com/office/officeart/2005/8/layout/lProcess2"/>
    <dgm:cxn modelId="{716C98CE-6560-4042-A7C9-E7486EBE81B5}" srcId="{FCB245D1-CCFD-44A6-85AD-92E909DC02E6}" destId="{E26434AB-BB81-4493-BDDD-8B1778308BD4}" srcOrd="9" destOrd="0" parTransId="{671592ED-D7E0-42E8-BF9C-BFCB61A9E053}" sibTransId="{783CD858-B97D-496C-9DE9-62B9242FCB8F}"/>
    <dgm:cxn modelId="{2C0FDBD2-57FA-4B2B-9BC8-AE6BF50C1AFF}" srcId="{FCB245D1-CCFD-44A6-85AD-92E909DC02E6}" destId="{64041A04-C242-450D-94B9-B227C4485022}" srcOrd="5" destOrd="0" parTransId="{D5F267CB-1195-48E7-8298-F5CC1812A631}" sibTransId="{7A6AB6F8-139E-4E2A-95DD-CEA5DFC00382}"/>
    <dgm:cxn modelId="{DCC0C7D9-7836-4DAC-AC5F-EB52E1D5F781}" srcId="{1147DAE5-BBAE-4B8F-A041-7971B8C2E3A1}" destId="{84E447AE-369D-4FCF-A860-7373E5D03098}" srcOrd="1" destOrd="0" parTransId="{16048142-721B-40BC-B898-583A6298A03B}" sibTransId="{F2FC306F-5E28-41E7-A4F7-DFC39A15281A}"/>
    <dgm:cxn modelId="{AB2A6BDA-37D9-48DC-900A-B0435D5E2931}" type="presOf" srcId="{DA793D53-E57C-414F-970E-0DDCB0A50C99}" destId="{AFCD801C-42DF-44CC-BE44-DA5811FA97D5}" srcOrd="0" destOrd="0" presId="urn:microsoft.com/office/officeart/2005/8/layout/lProcess2"/>
    <dgm:cxn modelId="{7C84C2DC-7AD5-4C9F-A3C5-59F6BACD7BA4}" type="presOf" srcId="{A75B5837-A3B7-4016-BDA5-13A6FA3E29BD}" destId="{4242C7B1-92A2-479B-BE67-6D3BCBBE0E3E}" srcOrd="0" destOrd="0" presId="urn:microsoft.com/office/officeart/2005/8/layout/lProcess2"/>
    <dgm:cxn modelId="{61B804E0-931C-4229-8C64-FF7765172131}" type="presOf" srcId="{C043BCC4-A6BE-40D9-85EE-55ED20B925F2}" destId="{AEC369B3-DE02-4524-9D86-F149AE101B3D}" srcOrd="0" destOrd="0" presId="urn:microsoft.com/office/officeart/2005/8/layout/lProcess2"/>
    <dgm:cxn modelId="{EBFF96F0-7135-4875-84E3-EE77A50488E9}" srcId="{FCB245D1-CCFD-44A6-85AD-92E909DC02E6}" destId="{2EE743CA-47FB-40D0-BDA3-1C281BF495CE}" srcOrd="1" destOrd="0" parTransId="{27B2DD9E-7BDD-416E-A1EF-692E3233A920}" sibTransId="{4DA9520F-5442-4828-80A4-B0258D0BE2C7}"/>
    <dgm:cxn modelId="{D6E586F5-E59E-44C7-B016-5AD963CF44AD}" srcId="{F2B0FDD2-3DEC-4F7F-BA0F-61A15427EB26}" destId="{C3DFC386-02C8-41C1-9D20-44E5FB4A05FD}" srcOrd="4" destOrd="0" parTransId="{BEF6934A-6D40-48FD-9FB2-33B06E8AB5F9}" sibTransId="{D0606964-06E6-4FD1-83CA-4E2311F81203}"/>
    <dgm:cxn modelId="{C40C87F5-D23D-43B3-A9DE-C7EC1623B9D2}" srcId="{FCB245D1-CCFD-44A6-85AD-92E909DC02E6}" destId="{DA793D53-E57C-414F-970E-0DDCB0A50C99}" srcOrd="2" destOrd="0" parTransId="{C465D7A3-3483-4F75-977E-68F0B0A826C9}" sibTransId="{0353A547-505E-48CD-A333-400BB4653117}"/>
    <dgm:cxn modelId="{63121DF8-4313-476B-8D9B-8EF69AA4E33B}" type="presOf" srcId="{08F1DFD4-BE15-4B71-A7E9-ADB64C2B7A1F}" destId="{A10F9D8C-C584-4500-8BE5-C0CC5039E0D6}" srcOrd="0" destOrd="0" presId="urn:microsoft.com/office/officeart/2005/8/layout/lProcess2"/>
    <dgm:cxn modelId="{D5D9FAF8-725D-44E7-8715-0EC255AF902E}" type="presOf" srcId="{6E9BC539-9B10-4FA0-A358-0C33536D31BA}" destId="{5984D7B0-A888-4BC6-A523-CE6FB6EA24E3}" srcOrd="0" destOrd="0" presId="urn:microsoft.com/office/officeart/2005/8/layout/lProcess2"/>
    <dgm:cxn modelId="{062927BF-95E0-47B9-9DD7-82C8A52B4F0D}" type="presParOf" srcId="{AEC369B3-DE02-4524-9D86-F149AE101B3D}" destId="{F018B9F3-A3E6-4E69-A8CA-9D30BB941D1A}" srcOrd="0" destOrd="0" presId="urn:microsoft.com/office/officeart/2005/8/layout/lProcess2"/>
    <dgm:cxn modelId="{0BB9342C-D4E3-432F-A6CA-D69F42FBBDE7}" type="presParOf" srcId="{F018B9F3-A3E6-4E69-A8CA-9D30BB941D1A}" destId="{976D0901-6875-4A7B-AC7C-F27DE941BCBF}" srcOrd="0" destOrd="0" presId="urn:microsoft.com/office/officeart/2005/8/layout/lProcess2"/>
    <dgm:cxn modelId="{BD07321C-6A2A-4C44-B8A7-EE412875EB41}" type="presParOf" srcId="{F018B9F3-A3E6-4E69-A8CA-9D30BB941D1A}" destId="{67EB84EF-1116-4E8D-B7D8-8094BC0E3935}" srcOrd="1" destOrd="0" presId="urn:microsoft.com/office/officeart/2005/8/layout/lProcess2"/>
    <dgm:cxn modelId="{29DA6169-154B-4C80-8408-C58F8C17B483}" type="presParOf" srcId="{F018B9F3-A3E6-4E69-A8CA-9D30BB941D1A}" destId="{CC08903E-B6E7-47AF-81A5-7E797CB1F776}" srcOrd="2" destOrd="0" presId="urn:microsoft.com/office/officeart/2005/8/layout/lProcess2"/>
    <dgm:cxn modelId="{157EBA0E-7A7C-4411-928B-FD5B4CB79CDA}" type="presParOf" srcId="{CC08903E-B6E7-47AF-81A5-7E797CB1F776}" destId="{B7DCA324-0BD8-42B6-A4A2-90D2ABD85EAB}" srcOrd="0" destOrd="0" presId="urn:microsoft.com/office/officeart/2005/8/layout/lProcess2"/>
    <dgm:cxn modelId="{1D209195-71A4-4B69-96C6-B675899EF4EA}" type="presParOf" srcId="{B7DCA324-0BD8-42B6-A4A2-90D2ABD85EAB}" destId="{9AF8B1F8-597F-414E-8C76-214C7509CED6}" srcOrd="0" destOrd="0" presId="urn:microsoft.com/office/officeart/2005/8/layout/lProcess2"/>
    <dgm:cxn modelId="{38B2894A-42FC-4739-BCD8-BE034815EFF3}" type="presParOf" srcId="{AEC369B3-DE02-4524-9D86-F149AE101B3D}" destId="{9587CAF7-03ED-4395-A1FA-9319DED38D09}" srcOrd="1" destOrd="0" presId="urn:microsoft.com/office/officeart/2005/8/layout/lProcess2"/>
    <dgm:cxn modelId="{5D2C4687-C4AB-4824-9211-2B78853F1FBB}" type="presParOf" srcId="{AEC369B3-DE02-4524-9D86-F149AE101B3D}" destId="{90A4117C-53B2-4CE8-B837-264DAE4D69C3}" srcOrd="2" destOrd="0" presId="urn:microsoft.com/office/officeart/2005/8/layout/lProcess2"/>
    <dgm:cxn modelId="{92752C52-E592-4CBE-B98E-43D380AA34C2}" type="presParOf" srcId="{90A4117C-53B2-4CE8-B837-264DAE4D69C3}" destId="{A0833F0E-9D0D-4C2C-AB6C-1168500F84C8}" srcOrd="0" destOrd="0" presId="urn:microsoft.com/office/officeart/2005/8/layout/lProcess2"/>
    <dgm:cxn modelId="{96D7407A-5874-4C0D-A726-F0ECAA492E6B}" type="presParOf" srcId="{90A4117C-53B2-4CE8-B837-264DAE4D69C3}" destId="{4CE93A66-F324-40C2-8D95-B55F1ED5AE8C}" srcOrd="1" destOrd="0" presId="urn:microsoft.com/office/officeart/2005/8/layout/lProcess2"/>
    <dgm:cxn modelId="{7621B707-577E-4ACB-B3B0-84517D5A907C}" type="presParOf" srcId="{90A4117C-53B2-4CE8-B837-264DAE4D69C3}" destId="{93926B04-0A0A-4A39-BCDE-08E811DD1EC4}" srcOrd="2" destOrd="0" presId="urn:microsoft.com/office/officeart/2005/8/layout/lProcess2"/>
    <dgm:cxn modelId="{2360DCE0-8C6E-42E5-9631-71BFE75E5995}" type="presParOf" srcId="{93926B04-0A0A-4A39-BCDE-08E811DD1EC4}" destId="{DFDC90B6-F6B8-4AD5-BDEB-9BF28EAB22C4}" srcOrd="0" destOrd="0" presId="urn:microsoft.com/office/officeart/2005/8/layout/lProcess2"/>
    <dgm:cxn modelId="{23BB3FA3-ED2C-4D3F-B9E4-0283B5627A68}" type="presParOf" srcId="{DFDC90B6-F6B8-4AD5-BDEB-9BF28EAB22C4}" destId="{8A90B3A2-1C54-46DB-A833-7D7354F036B0}" srcOrd="0" destOrd="0" presId="urn:microsoft.com/office/officeart/2005/8/layout/lProcess2"/>
    <dgm:cxn modelId="{9C2D2ADE-E50B-409A-AA36-C642D2D8B830}" type="presParOf" srcId="{DFDC90B6-F6B8-4AD5-BDEB-9BF28EAB22C4}" destId="{5B201FC6-B88A-4D81-BA37-99DC32F677BF}" srcOrd="1" destOrd="0" presId="urn:microsoft.com/office/officeart/2005/8/layout/lProcess2"/>
    <dgm:cxn modelId="{412754F9-B4EC-4CD7-BEC3-25C8A6CCCC73}" type="presParOf" srcId="{DFDC90B6-F6B8-4AD5-BDEB-9BF28EAB22C4}" destId="{7A10E2DE-8344-4AB4-981E-38F272299782}" srcOrd="2" destOrd="0" presId="urn:microsoft.com/office/officeart/2005/8/layout/lProcess2"/>
    <dgm:cxn modelId="{3B623ACF-2A61-492A-A82E-1C1C4F0BD334}" type="presParOf" srcId="{DFDC90B6-F6B8-4AD5-BDEB-9BF28EAB22C4}" destId="{6D079CB2-A345-4232-844C-72DC3B348725}" srcOrd="3" destOrd="0" presId="urn:microsoft.com/office/officeart/2005/8/layout/lProcess2"/>
    <dgm:cxn modelId="{E6479E82-106D-4423-9318-8A9CE22D1DFF}" type="presParOf" srcId="{DFDC90B6-F6B8-4AD5-BDEB-9BF28EAB22C4}" destId="{F1052C66-1F19-4598-97D1-6BBD4D45CEB5}" srcOrd="4" destOrd="0" presId="urn:microsoft.com/office/officeart/2005/8/layout/lProcess2"/>
    <dgm:cxn modelId="{749A465D-6E51-457D-A547-1DA72BA3CA87}" type="presParOf" srcId="{DFDC90B6-F6B8-4AD5-BDEB-9BF28EAB22C4}" destId="{26A6DA06-3CB2-4B9B-8DF7-AA9EF245B663}" srcOrd="5" destOrd="0" presId="urn:microsoft.com/office/officeart/2005/8/layout/lProcess2"/>
    <dgm:cxn modelId="{115B9E02-FAFF-4CB8-90C8-17B4C69A8F40}" type="presParOf" srcId="{DFDC90B6-F6B8-4AD5-BDEB-9BF28EAB22C4}" destId="{0336E489-FDBA-48BD-B78E-FCCCC9568A14}" srcOrd="6" destOrd="0" presId="urn:microsoft.com/office/officeart/2005/8/layout/lProcess2"/>
    <dgm:cxn modelId="{292983BE-8403-4EE8-86A9-046CC25DF093}" type="presParOf" srcId="{DFDC90B6-F6B8-4AD5-BDEB-9BF28EAB22C4}" destId="{08F79FCC-15FE-4CD3-9AF6-171C37F8A35D}" srcOrd="7" destOrd="0" presId="urn:microsoft.com/office/officeart/2005/8/layout/lProcess2"/>
    <dgm:cxn modelId="{DC156B19-8CE1-4202-BA10-387134DCBEFB}" type="presParOf" srcId="{DFDC90B6-F6B8-4AD5-BDEB-9BF28EAB22C4}" destId="{D2FCF9CC-B3A8-4C9C-B4D3-305BABC89050}" srcOrd="8" destOrd="0" presId="urn:microsoft.com/office/officeart/2005/8/layout/lProcess2"/>
    <dgm:cxn modelId="{C1FCEE4E-E2AA-4A9C-9FF1-4DFE56AC6559}" type="presParOf" srcId="{DFDC90B6-F6B8-4AD5-BDEB-9BF28EAB22C4}" destId="{2E3BA830-F78F-4438-A0AA-7BAC3FB71F0C}" srcOrd="9" destOrd="0" presId="urn:microsoft.com/office/officeart/2005/8/layout/lProcess2"/>
    <dgm:cxn modelId="{9C147563-073F-4E18-9CF9-2FB478953CF7}" type="presParOf" srcId="{DFDC90B6-F6B8-4AD5-BDEB-9BF28EAB22C4}" destId="{AB014CAA-E0B4-42A4-9C63-B5D202E67E16}" srcOrd="10" destOrd="0" presId="urn:microsoft.com/office/officeart/2005/8/layout/lProcess2"/>
    <dgm:cxn modelId="{9031CB39-B74E-448B-A833-CFF07704F887}" type="presParOf" srcId="{DFDC90B6-F6B8-4AD5-BDEB-9BF28EAB22C4}" destId="{C9A49A7B-DDBD-4A82-96FE-7E9F35AD2DBF}" srcOrd="11" destOrd="0" presId="urn:microsoft.com/office/officeart/2005/8/layout/lProcess2"/>
    <dgm:cxn modelId="{9A5772FE-B943-438B-BECB-A916AB91C424}" type="presParOf" srcId="{DFDC90B6-F6B8-4AD5-BDEB-9BF28EAB22C4}" destId="{5984D7B0-A888-4BC6-A523-CE6FB6EA24E3}" srcOrd="12" destOrd="0" presId="urn:microsoft.com/office/officeart/2005/8/layout/lProcess2"/>
    <dgm:cxn modelId="{F904BC73-E858-45A9-8C39-CBCF04B96A78}" type="presParOf" srcId="{DFDC90B6-F6B8-4AD5-BDEB-9BF28EAB22C4}" destId="{2FF99F9D-5A30-49CB-9623-1002CE8F7417}" srcOrd="13" destOrd="0" presId="urn:microsoft.com/office/officeart/2005/8/layout/lProcess2"/>
    <dgm:cxn modelId="{AA88F1C0-3183-4298-A122-729E1B0B5F18}" type="presParOf" srcId="{DFDC90B6-F6B8-4AD5-BDEB-9BF28EAB22C4}" destId="{92773596-80D1-41EE-A5CF-511E542CAF9D}" srcOrd="14" destOrd="0" presId="urn:microsoft.com/office/officeart/2005/8/layout/lProcess2"/>
    <dgm:cxn modelId="{47A52B60-3E9D-4DED-9B4D-22599444C9CC}" type="presParOf" srcId="{DFDC90B6-F6B8-4AD5-BDEB-9BF28EAB22C4}" destId="{40346ABE-8336-47EC-B2BA-88AC809BB10C}" srcOrd="15" destOrd="0" presId="urn:microsoft.com/office/officeart/2005/8/layout/lProcess2"/>
    <dgm:cxn modelId="{8FE493C6-CC2A-4D18-BCEF-246F8ADE8DE7}" type="presParOf" srcId="{DFDC90B6-F6B8-4AD5-BDEB-9BF28EAB22C4}" destId="{0492D83F-E0D1-460D-B6FA-6A91E1F01988}" srcOrd="16" destOrd="0" presId="urn:microsoft.com/office/officeart/2005/8/layout/lProcess2"/>
    <dgm:cxn modelId="{6A9189E6-5C47-4C0D-9389-2AA56DF3DCEE}" type="presParOf" srcId="{AEC369B3-DE02-4524-9D86-F149AE101B3D}" destId="{33A12A2A-EB75-4251-819B-8DE4AB6C061E}" srcOrd="3" destOrd="0" presId="urn:microsoft.com/office/officeart/2005/8/layout/lProcess2"/>
    <dgm:cxn modelId="{7E21340C-CBA7-40B6-A1A1-D0B3A999B945}" type="presParOf" srcId="{AEC369B3-DE02-4524-9D86-F149AE101B3D}" destId="{271F8AFA-6DAF-4CD8-8C2C-EA39218FFC16}" srcOrd="4" destOrd="0" presId="urn:microsoft.com/office/officeart/2005/8/layout/lProcess2"/>
    <dgm:cxn modelId="{18EE81F3-1748-44E2-AEE1-CDB473777A4B}" type="presParOf" srcId="{271F8AFA-6DAF-4CD8-8C2C-EA39218FFC16}" destId="{FE7C5CA2-10F2-4753-98ED-E35B1A14CED8}" srcOrd="0" destOrd="0" presId="urn:microsoft.com/office/officeart/2005/8/layout/lProcess2"/>
    <dgm:cxn modelId="{6E389A78-90BF-40C4-A8E1-A6E78834AD77}" type="presParOf" srcId="{271F8AFA-6DAF-4CD8-8C2C-EA39218FFC16}" destId="{F9850829-22AC-4CBA-8ADA-FB0201AA54F0}" srcOrd="1" destOrd="0" presId="urn:microsoft.com/office/officeart/2005/8/layout/lProcess2"/>
    <dgm:cxn modelId="{98DE30AC-588E-4F4C-B525-883E1972F11C}" type="presParOf" srcId="{271F8AFA-6DAF-4CD8-8C2C-EA39218FFC16}" destId="{783B7BF9-AB43-4CB5-A3F9-2BBCE1E9CE65}" srcOrd="2" destOrd="0" presId="urn:microsoft.com/office/officeart/2005/8/layout/lProcess2"/>
    <dgm:cxn modelId="{DDC9A39B-5A28-4501-B96C-4E9838AA5C7C}" type="presParOf" srcId="{783B7BF9-AB43-4CB5-A3F9-2BBCE1E9CE65}" destId="{71389722-7EF7-496D-8446-EB5C5DCA07BD}" srcOrd="0" destOrd="0" presId="urn:microsoft.com/office/officeart/2005/8/layout/lProcess2"/>
    <dgm:cxn modelId="{4B6B3675-5DD3-4B62-96D2-B60D75E7B129}" type="presParOf" srcId="{71389722-7EF7-496D-8446-EB5C5DCA07BD}" destId="{72FB3B4D-5910-4D7B-B976-D7FE34278C31}" srcOrd="0" destOrd="0" presId="urn:microsoft.com/office/officeart/2005/8/layout/lProcess2"/>
    <dgm:cxn modelId="{860849B2-F2B4-4F4C-811B-80022E4C08FC}" type="presParOf" srcId="{71389722-7EF7-496D-8446-EB5C5DCA07BD}" destId="{F03868FB-89DF-4000-88EA-811FABE25802}" srcOrd="1" destOrd="0" presId="urn:microsoft.com/office/officeart/2005/8/layout/lProcess2"/>
    <dgm:cxn modelId="{FBFC9703-20B3-4BA1-8346-DC45DEB5B955}" type="presParOf" srcId="{71389722-7EF7-496D-8446-EB5C5DCA07BD}" destId="{F65A4B5B-1A33-4852-A305-CC484EBE8DFC}" srcOrd="2" destOrd="0" presId="urn:microsoft.com/office/officeart/2005/8/layout/lProcess2"/>
    <dgm:cxn modelId="{2C470B5C-9032-412D-9077-26F84AE971A4}" type="presParOf" srcId="{71389722-7EF7-496D-8446-EB5C5DCA07BD}" destId="{BF94026C-056B-425A-B0F8-CF3D596AF3A6}" srcOrd="3" destOrd="0" presId="urn:microsoft.com/office/officeart/2005/8/layout/lProcess2"/>
    <dgm:cxn modelId="{9359EA09-1245-4C9F-ABF8-2D559EBEA0A1}" type="presParOf" srcId="{71389722-7EF7-496D-8446-EB5C5DCA07BD}" destId="{2852C406-917A-4972-8D3D-0688EE426D37}" srcOrd="4" destOrd="0" presId="urn:microsoft.com/office/officeart/2005/8/layout/lProcess2"/>
    <dgm:cxn modelId="{24C81A09-3316-414D-9CA5-89CF30BBEDDC}" type="presParOf" srcId="{71389722-7EF7-496D-8446-EB5C5DCA07BD}" destId="{F1AA400E-2A90-4970-8767-9F100AC79B78}" srcOrd="5" destOrd="0" presId="urn:microsoft.com/office/officeart/2005/8/layout/lProcess2"/>
    <dgm:cxn modelId="{BF7B6B53-9874-4288-9C71-00C249997E0B}" type="presParOf" srcId="{71389722-7EF7-496D-8446-EB5C5DCA07BD}" destId="{FEB0930B-C2DA-4DAA-8A50-C2725D5FDB46}" srcOrd="6" destOrd="0" presId="urn:microsoft.com/office/officeart/2005/8/layout/lProcess2"/>
    <dgm:cxn modelId="{5BF9E53E-8F57-4371-A34D-B32A0B49E308}" type="presParOf" srcId="{71389722-7EF7-496D-8446-EB5C5DCA07BD}" destId="{783FB9C2-6327-4237-A3BA-8722D57D0C83}" srcOrd="7" destOrd="0" presId="urn:microsoft.com/office/officeart/2005/8/layout/lProcess2"/>
    <dgm:cxn modelId="{AE8EC71F-E3D1-42EB-AEEE-73B657866E56}" type="presParOf" srcId="{71389722-7EF7-496D-8446-EB5C5DCA07BD}" destId="{AD14E80C-7873-428A-8720-68F046F158BD}" srcOrd="8" destOrd="0" presId="urn:microsoft.com/office/officeart/2005/8/layout/lProcess2"/>
    <dgm:cxn modelId="{107685F0-A707-466C-9630-31471F89E113}" type="presParOf" srcId="{71389722-7EF7-496D-8446-EB5C5DCA07BD}" destId="{CBCCC28D-888A-4992-B60C-7B1A47464778}" srcOrd="9" destOrd="0" presId="urn:microsoft.com/office/officeart/2005/8/layout/lProcess2"/>
    <dgm:cxn modelId="{D371552C-E500-45C8-8E3A-75A8D2A4D7A1}" type="presParOf" srcId="{71389722-7EF7-496D-8446-EB5C5DCA07BD}" destId="{4242C7B1-92A2-479B-BE67-6D3BCBBE0E3E}" srcOrd="10" destOrd="0" presId="urn:microsoft.com/office/officeart/2005/8/layout/lProcess2"/>
    <dgm:cxn modelId="{002DF6C0-A1A0-4796-8E67-E8E75ABADD15}" type="presParOf" srcId="{AEC369B3-DE02-4524-9D86-F149AE101B3D}" destId="{9AAD811C-CA87-4968-A1EC-DA2BB55B64DE}" srcOrd="5" destOrd="0" presId="urn:microsoft.com/office/officeart/2005/8/layout/lProcess2"/>
    <dgm:cxn modelId="{B8D3A031-60C4-490B-BA11-9C6CCCBE1CE6}" type="presParOf" srcId="{AEC369B3-DE02-4524-9D86-F149AE101B3D}" destId="{4DE0EC1B-302C-4BEC-B242-E1BE5B43E429}" srcOrd="6" destOrd="0" presId="urn:microsoft.com/office/officeart/2005/8/layout/lProcess2"/>
    <dgm:cxn modelId="{BBCEB8B2-CEE2-442A-9EB7-94C4E2F05F8F}" type="presParOf" srcId="{4DE0EC1B-302C-4BEC-B242-E1BE5B43E429}" destId="{D9C0DA25-5F72-45D2-9122-B75BA38A8690}" srcOrd="0" destOrd="0" presId="urn:microsoft.com/office/officeart/2005/8/layout/lProcess2"/>
    <dgm:cxn modelId="{916E5CCB-CDF7-43EE-8820-A91565149AAC}" type="presParOf" srcId="{4DE0EC1B-302C-4BEC-B242-E1BE5B43E429}" destId="{A81AF011-65C2-4042-9CF7-1E95E00E8DD4}" srcOrd="1" destOrd="0" presId="urn:microsoft.com/office/officeart/2005/8/layout/lProcess2"/>
    <dgm:cxn modelId="{C7576EE0-9147-4D04-BB9A-51E38EBE44DC}" type="presParOf" srcId="{4DE0EC1B-302C-4BEC-B242-E1BE5B43E429}" destId="{3B0E48D7-1D8A-4895-AEA7-0669045F8110}" srcOrd="2" destOrd="0" presId="urn:microsoft.com/office/officeart/2005/8/layout/lProcess2"/>
    <dgm:cxn modelId="{8B04762A-EA89-47D0-A2BE-614FCE904E24}" type="presParOf" srcId="{3B0E48D7-1D8A-4895-AEA7-0669045F8110}" destId="{19DA653C-E74E-4B78-8BA6-6601F17001FC}" srcOrd="0" destOrd="0" presId="urn:microsoft.com/office/officeart/2005/8/layout/lProcess2"/>
    <dgm:cxn modelId="{7423B6AD-E0BC-43E4-B54D-9981F2CC0C28}" type="presParOf" srcId="{19DA653C-E74E-4B78-8BA6-6601F17001FC}" destId="{47C8BC9E-E882-422E-8F63-D6FED55E012A}" srcOrd="0" destOrd="0" presId="urn:microsoft.com/office/officeart/2005/8/layout/lProcess2"/>
    <dgm:cxn modelId="{21BBA2A1-0B9E-4152-940E-04FE598D13D8}" type="presParOf" srcId="{19DA653C-E74E-4B78-8BA6-6601F17001FC}" destId="{990CB6D6-93A1-404A-8810-62C98AC30388}" srcOrd="1" destOrd="0" presId="urn:microsoft.com/office/officeart/2005/8/layout/lProcess2"/>
    <dgm:cxn modelId="{0890D03C-CBFB-4325-A063-5199270E114D}" type="presParOf" srcId="{19DA653C-E74E-4B78-8BA6-6601F17001FC}" destId="{3C054414-B6A1-42AA-9E2D-071DE7BFF740}" srcOrd="2" destOrd="0" presId="urn:microsoft.com/office/officeart/2005/8/layout/lProcess2"/>
    <dgm:cxn modelId="{137893C6-6BE5-4C36-BE23-C695FE59112A}" type="presParOf" srcId="{19DA653C-E74E-4B78-8BA6-6601F17001FC}" destId="{B6C8DA4B-6A14-4687-B8A7-B3B58846DC57}" srcOrd="3" destOrd="0" presId="urn:microsoft.com/office/officeart/2005/8/layout/lProcess2"/>
    <dgm:cxn modelId="{C707722F-BD27-44F7-9A47-075D302ED279}" type="presParOf" srcId="{19DA653C-E74E-4B78-8BA6-6601F17001FC}" destId="{AFCD801C-42DF-44CC-BE44-DA5811FA97D5}" srcOrd="4" destOrd="0" presId="urn:microsoft.com/office/officeart/2005/8/layout/lProcess2"/>
    <dgm:cxn modelId="{99E75B30-C4D3-4737-BF7A-217AE1B07327}" type="presParOf" srcId="{19DA653C-E74E-4B78-8BA6-6601F17001FC}" destId="{27F28243-2405-470A-84AA-7DF036BAE4DA}" srcOrd="5" destOrd="0" presId="urn:microsoft.com/office/officeart/2005/8/layout/lProcess2"/>
    <dgm:cxn modelId="{03FE4205-9319-42A7-9CF8-13F481FFA95A}" type="presParOf" srcId="{19DA653C-E74E-4B78-8BA6-6601F17001FC}" destId="{84874BC1-7691-48DD-895F-0F1DFA7EBC75}" srcOrd="6" destOrd="0" presId="urn:microsoft.com/office/officeart/2005/8/layout/lProcess2"/>
    <dgm:cxn modelId="{A2D6A255-04AC-4B3D-9759-A0617039AD6B}" type="presParOf" srcId="{19DA653C-E74E-4B78-8BA6-6601F17001FC}" destId="{099AE746-E9C1-42DA-87C4-381C0E94F53E}" srcOrd="7" destOrd="0" presId="urn:microsoft.com/office/officeart/2005/8/layout/lProcess2"/>
    <dgm:cxn modelId="{D7D29FCC-2CB0-49B6-AA4D-784D2ECE5CCA}" type="presParOf" srcId="{19DA653C-E74E-4B78-8BA6-6601F17001FC}" destId="{63397B0E-E4A1-4D9A-AE19-DBD22F2C7B5D}" srcOrd="8" destOrd="0" presId="urn:microsoft.com/office/officeart/2005/8/layout/lProcess2"/>
    <dgm:cxn modelId="{E1F0A2F6-38EB-48A8-A2A7-08A1868F0718}" type="presParOf" srcId="{19DA653C-E74E-4B78-8BA6-6601F17001FC}" destId="{8676E0F6-F09B-4AB1-941F-ACDD0F94765F}" srcOrd="9" destOrd="0" presId="urn:microsoft.com/office/officeart/2005/8/layout/lProcess2"/>
    <dgm:cxn modelId="{B04E985B-222B-4761-ADFA-0FC70E2D7A52}" type="presParOf" srcId="{19DA653C-E74E-4B78-8BA6-6601F17001FC}" destId="{A8456A74-9291-46ED-96D9-81D3F5C1D8B6}" srcOrd="10" destOrd="0" presId="urn:microsoft.com/office/officeart/2005/8/layout/lProcess2"/>
    <dgm:cxn modelId="{7A023973-FB7C-4D3F-8ABB-1128D666DB7D}" type="presParOf" srcId="{19DA653C-E74E-4B78-8BA6-6601F17001FC}" destId="{F06E7366-C266-40C8-9D1B-3E6FE0552A77}" srcOrd="11" destOrd="0" presId="urn:microsoft.com/office/officeart/2005/8/layout/lProcess2"/>
    <dgm:cxn modelId="{CAD790F8-54F1-41F3-8501-C8A086A76412}" type="presParOf" srcId="{19DA653C-E74E-4B78-8BA6-6601F17001FC}" destId="{A181BFAF-BAD1-4249-8B4D-40CD015B7F9F}" srcOrd="12" destOrd="0" presId="urn:microsoft.com/office/officeart/2005/8/layout/lProcess2"/>
    <dgm:cxn modelId="{9CB93CA1-F29B-497D-9A3F-9A40D8C44247}" type="presParOf" srcId="{19DA653C-E74E-4B78-8BA6-6601F17001FC}" destId="{5FAB2404-A28F-4A96-BA7A-5DBF8955C75F}" srcOrd="13" destOrd="0" presId="urn:microsoft.com/office/officeart/2005/8/layout/lProcess2"/>
    <dgm:cxn modelId="{52FA5D8F-DDCB-4218-B2D6-B818B3A2D03A}" type="presParOf" srcId="{19DA653C-E74E-4B78-8BA6-6601F17001FC}" destId="{82BA1FF1-639D-4F8E-9CD6-85A8EE254698}" srcOrd="14" destOrd="0" presId="urn:microsoft.com/office/officeart/2005/8/layout/lProcess2"/>
    <dgm:cxn modelId="{B660CF41-73D9-4D0E-AE60-F6DE14A368EA}" type="presParOf" srcId="{19DA653C-E74E-4B78-8BA6-6601F17001FC}" destId="{41CF2E5A-532D-4C6A-9999-EA22B60CD39E}" srcOrd="15" destOrd="0" presId="urn:microsoft.com/office/officeart/2005/8/layout/lProcess2"/>
    <dgm:cxn modelId="{C96CA80C-D206-42C9-869F-03DFDF3A2674}" type="presParOf" srcId="{19DA653C-E74E-4B78-8BA6-6601F17001FC}" destId="{664B5D45-7FD7-46C5-9A52-FDCC8FA58C21}" srcOrd="16" destOrd="0" presId="urn:microsoft.com/office/officeart/2005/8/layout/lProcess2"/>
    <dgm:cxn modelId="{61DC5427-C50D-4A69-946E-E9BD716E2BFC}" type="presParOf" srcId="{19DA653C-E74E-4B78-8BA6-6601F17001FC}" destId="{D5D6E7BC-E83B-4314-91A4-776160FAE552}" srcOrd="17" destOrd="0" presId="urn:microsoft.com/office/officeart/2005/8/layout/lProcess2"/>
    <dgm:cxn modelId="{AB20BAAD-957D-4B0A-9EFA-166BCB0947E2}" type="presParOf" srcId="{19DA653C-E74E-4B78-8BA6-6601F17001FC}" destId="{E5955251-B0B8-40A7-90D6-2668AA7F1442}" srcOrd="18" destOrd="0" presId="urn:microsoft.com/office/officeart/2005/8/layout/lProcess2"/>
    <dgm:cxn modelId="{1033A00A-8EE5-4B8D-A790-4F87BFC58EF0}" type="presParOf" srcId="{19DA653C-E74E-4B78-8BA6-6601F17001FC}" destId="{08A3F064-46F2-403E-8A87-95D28B74FF3D}" srcOrd="19" destOrd="0" presId="urn:microsoft.com/office/officeart/2005/8/layout/lProcess2"/>
    <dgm:cxn modelId="{B5165478-B83C-4EE4-A2B5-A4443950518A}" type="presParOf" srcId="{19DA653C-E74E-4B78-8BA6-6601F17001FC}" destId="{A10F9D8C-C584-4500-8BE5-C0CC5039E0D6}" srcOrd="20" destOrd="0" presId="urn:microsoft.com/office/officeart/2005/8/layout/lProcess2"/>
    <dgm:cxn modelId="{B31678C1-1AEB-40A1-866C-44F96415E7B8}" type="presParOf" srcId="{19DA653C-E74E-4B78-8BA6-6601F17001FC}" destId="{99CFF597-7E97-48BC-9B97-3CD1C2374319}" srcOrd="21" destOrd="0" presId="urn:microsoft.com/office/officeart/2005/8/layout/lProcess2"/>
    <dgm:cxn modelId="{95DCCF19-5010-478B-BD74-AA293FA7470A}" type="presParOf" srcId="{19DA653C-E74E-4B78-8BA6-6601F17001FC}" destId="{C599D93A-F52B-48F5-90F4-4ED79D146F7C}" srcOrd="22" destOrd="0" presId="urn:microsoft.com/office/officeart/2005/8/layout/lProcess2"/>
    <dgm:cxn modelId="{B129D243-9277-485E-AE95-A1E587F5C1B6}" type="presParOf" srcId="{19DA653C-E74E-4B78-8BA6-6601F17001FC}" destId="{D67B040A-6663-40B6-9FEB-ACB98D241333}" srcOrd="23" destOrd="0" presId="urn:microsoft.com/office/officeart/2005/8/layout/lProcess2"/>
    <dgm:cxn modelId="{49C9DFF9-7B30-4B18-92E6-E47E985EF987}" type="presParOf" srcId="{19DA653C-E74E-4B78-8BA6-6601F17001FC}" destId="{E4020131-762B-4D72-8CC7-0B58F396A4CF}" srcOrd="2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D0901-6875-4A7B-AC7C-F27DE941BCBF}">
      <dsp:nvSpPr>
        <dsp:cNvPr id="0" name=""/>
        <dsp:cNvSpPr/>
      </dsp:nvSpPr>
      <dsp:spPr>
        <a:xfrm>
          <a:off x="1782" y="0"/>
          <a:ext cx="1749341" cy="40640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1.1 </a:t>
          </a:r>
        </a:p>
        <a:p>
          <a:pPr marL="0" lvl="0" indent="0" algn="ctr" defTabSz="800100">
            <a:lnSpc>
              <a:spcPct val="90000"/>
            </a:lnSpc>
            <a:spcBef>
              <a:spcPct val="0"/>
            </a:spcBef>
            <a:spcAft>
              <a:spcPct val="35000"/>
            </a:spcAft>
            <a:buNone/>
          </a:pPr>
          <a:r>
            <a:rPr lang="en-US" sz="1800" kern="1200" dirty="0"/>
            <a:t>Text Alternatives</a:t>
          </a:r>
        </a:p>
      </dsp:txBody>
      <dsp:txXfrm>
        <a:off x="1782" y="0"/>
        <a:ext cx="1749341" cy="1219200"/>
      </dsp:txXfrm>
    </dsp:sp>
    <dsp:sp modelId="{9AF8B1F8-597F-414E-8C76-214C7509CED6}">
      <dsp:nvSpPr>
        <dsp:cNvPr id="0" name=""/>
        <dsp:cNvSpPr/>
      </dsp:nvSpPr>
      <dsp:spPr>
        <a:xfrm>
          <a:off x="176716" y="1219200"/>
          <a:ext cx="1399472" cy="2641600"/>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US" sz="600" b="1" kern="1200" dirty="0"/>
            <a:t>1.1.1 Non-text Content</a:t>
          </a:r>
          <a:endParaRPr lang="en-US" sz="600" kern="1200" dirty="0"/>
        </a:p>
      </dsp:txBody>
      <dsp:txXfrm>
        <a:off x="217705" y="1260189"/>
        <a:ext cx="1317494" cy="2559622"/>
      </dsp:txXfrm>
    </dsp:sp>
    <dsp:sp modelId="{A0833F0E-9D0D-4C2C-AB6C-1168500F84C8}">
      <dsp:nvSpPr>
        <dsp:cNvPr id="0" name=""/>
        <dsp:cNvSpPr/>
      </dsp:nvSpPr>
      <dsp:spPr>
        <a:xfrm>
          <a:off x="1882324" y="0"/>
          <a:ext cx="1749341" cy="40640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1.2 </a:t>
          </a:r>
        </a:p>
        <a:p>
          <a:pPr marL="0" lvl="0" indent="0" algn="ctr" defTabSz="800100">
            <a:lnSpc>
              <a:spcPct val="90000"/>
            </a:lnSpc>
            <a:spcBef>
              <a:spcPct val="0"/>
            </a:spcBef>
            <a:spcAft>
              <a:spcPct val="35000"/>
            </a:spcAft>
            <a:buNone/>
          </a:pPr>
          <a:r>
            <a:rPr lang="en-US" sz="1800" kern="1200" dirty="0"/>
            <a:t>Time-based Media</a:t>
          </a:r>
        </a:p>
      </dsp:txBody>
      <dsp:txXfrm>
        <a:off x="1882324" y="0"/>
        <a:ext cx="1749341" cy="1219200"/>
      </dsp:txXfrm>
    </dsp:sp>
    <dsp:sp modelId="{8A90B3A2-1C54-46DB-A833-7D7354F036B0}">
      <dsp:nvSpPr>
        <dsp:cNvPr id="0" name=""/>
        <dsp:cNvSpPr/>
      </dsp:nvSpPr>
      <dsp:spPr>
        <a:xfrm>
          <a:off x="2057258" y="1220390"/>
          <a:ext cx="1399472" cy="257968"/>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1.2.1 Audio-only and Video-only (Prerecorded)</a:t>
          </a:r>
          <a:endParaRPr lang="en-US" sz="600" kern="1200" dirty="0"/>
        </a:p>
      </dsp:txBody>
      <dsp:txXfrm>
        <a:off x="2064814" y="1227946"/>
        <a:ext cx="1384360" cy="242856"/>
      </dsp:txXfrm>
    </dsp:sp>
    <dsp:sp modelId="{7A10E2DE-8344-4AB4-981E-38F272299782}">
      <dsp:nvSpPr>
        <dsp:cNvPr id="0" name=""/>
        <dsp:cNvSpPr/>
      </dsp:nvSpPr>
      <dsp:spPr>
        <a:xfrm>
          <a:off x="2057258" y="1518046"/>
          <a:ext cx="1399472" cy="257968"/>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1.2.2 Captions (Prerecorded)</a:t>
          </a:r>
          <a:endParaRPr lang="en-US" sz="600" kern="1200" dirty="0"/>
        </a:p>
      </dsp:txBody>
      <dsp:txXfrm>
        <a:off x="2064814" y="1525602"/>
        <a:ext cx="1384360" cy="242856"/>
      </dsp:txXfrm>
    </dsp:sp>
    <dsp:sp modelId="{F1052C66-1F19-4598-97D1-6BBD4D45CEB5}">
      <dsp:nvSpPr>
        <dsp:cNvPr id="0" name=""/>
        <dsp:cNvSpPr/>
      </dsp:nvSpPr>
      <dsp:spPr>
        <a:xfrm>
          <a:off x="2057258" y="1815703"/>
          <a:ext cx="1399472" cy="257968"/>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1.2.3 Audio Description or Media Alternative (Prerecorded)</a:t>
          </a:r>
          <a:endParaRPr lang="en-US" sz="600" kern="1200" dirty="0"/>
        </a:p>
      </dsp:txBody>
      <dsp:txXfrm>
        <a:off x="2064814" y="1823259"/>
        <a:ext cx="1384360" cy="242856"/>
      </dsp:txXfrm>
    </dsp:sp>
    <dsp:sp modelId="{0336E489-FDBA-48BD-B78E-FCCCC9568A14}">
      <dsp:nvSpPr>
        <dsp:cNvPr id="0" name=""/>
        <dsp:cNvSpPr/>
      </dsp:nvSpPr>
      <dsp:spPr>
        <a:xfrm>
          <a:off x="2057258" y="2113359"/>
          <a:ext cx="1399472" cy="257968"/>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1.2.4 Captions (Live)</a:t>
          </a:r>
          <a:endParaRPr lang="en-US" sz="600" kern="1200" dirty="0"/>
        </a:p>
      </dsp:txBody>
      <dsp:txXfrm>
        <a:off x="2064814" y="2120915"/>
        <a:ext cx="1384360" cy="242856"/>
      </dsp:txXfrm>
    </dsp:sp>
    <dsp:sp modelId="{D2FCF9CC-B3A8-4C9C-B4D3-305BABC89050}">
      <dsp:nvSpPr>
        <dsp:cNvPr id="0" name=""/>
        <dsp:cNvSpPr/>
      </dsp:nvSpPr>
      <dsp:spPr>
        <a:xfrm>
          <a:off x="2057258" y="2411015"/>
          <a:ext cx="1399472" cy="257968"/>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1.2.5 Audio Description</a:t>
          </a:r>
          <a:endParaRPr lang="en-US" sz="600" kern="1200" dirty="0"/>
        </a:p>
      </dsp:txBody>
      <dsp:txXfrm>
        <a:off x="2064814" y="2418571"/>
        <a:ext cx="1384360" cy="242856"/>
      </dsp:txXfrm>
    </dsp:sp>
    <dsp:sp modelId="{AB014CAA-E0B4-42A4-9C63-B5D202E67E16}">
      <dsp:nvSpPr>
        <dsp:cNvPr id="0" name=""/>
        <dsp:cNvSpPr/>
      </dsp:nvSpPr>
      <dsp:spPr>
        <a:xfrm>
          <a:off x="2057258" y="2708671"/>
          <a:ext cx="1399472" cy="257968"/>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1.2.6 Sign Language (Prerecorded)</a:t>
          </a:r>
          <a:endParaRPr lang="en-US" sz="600" kern="1200" dirty="0"/>
        </a:p>
      </dsp:txBody>
      <dsp:txXfrm>
        <a:off x="2064814" y="2716227"/>
        <a:ext cx="1384360" cy="242856"/>
      </dsp:txXfrm>
    </dsp:sp>
    <dsp:sp modelId="{5984D7B0-A888-4BC6-A523-CE6FB6EA24E3}">
      <dsp:nvSpPr>
        <dsp:cNvPr id="0" name=""/>
        <dsp:cNvSpPr/>
      </dsp:nvSpPr>
      <dsp:spPr>
        <a:xfrm>
          <a:off x="2057258" y="3006328"/>
          <a:ext cx="1399472" cy="257968"/>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1.2.7 Extended Audio Description (Prerecorded</a:t>
          </a:r>
          <a:endParaRPr lang="en-US" sz="600" kern="1200" dirty="0"/>
        </a:p>
      </dsp:txBody>
      <dsp:txXfrm>
        <a:off x="2064814" y="3013884"/>
        <a:ext cx="1384360" cy="242856"/>
      </dsp:txXfrm>
    </dsp:sp>
    <dsp:sp modelId="{92773596-80D1-41EE-A5CF-511E542CAF9D}">
      <dsp:nvSpPr>
        <dsp:cNvPr id="0" name=""/>
        <dsp:cNvSpPr/>
      </dsp:nvSpPr>
      <dsp:spPr>
        <a:xfrm>
          <a:off x="2057258" y="3303984"/>
          <a:ext cx="1399472" cy="257968"/>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1.2.8 Media Alternative (Prerecorded)</a:t>
          </a:r>
          <a:endParaRPr lang="en-US" sz="600" kern="1200" dirty="0"/>
        </a:p>
      </dsp:txBody>
      <dsp:txXfrm>
        <a:off x="2064814" y="3311540"/>
        <a:ext cx="1384360" cy="242856"/>
      </dsp:txXfrm>
    </dsp:sp>
    <dsp:sp modelId="{0492D83F-E0D1-460D-B6FA-6A91E1F01988}">
      <dsp:nvSpPr>
        <dsp:cNvPr id="0" name=""/>
        <dsp:cNvSpPr/>
      </dsp:nvSpPr>
      <dsp:spPr>
        <a:xfrm>
          <a:off x="2057258" y="3601640"/>
          <a:ext cx="1399472" cy="257968"/>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1.2.9 Audio-only (Live)</a:t>
          </a:r>
          <a:endParaRPr lang="en-US" sz="600" kern="1200" dirty="0"/>
        </a:p>
      </dsp:txBody>
      <dsp:txXfrm>
        <a:off x="2064814" y="3609196"/>
        <a:ext cx="1384360" cy="242856"/>
      </dsp:txXfrm>
    </dsp:sp>
    <dsp:sp modelId="{FE7C5CA2-10F2-4753-98ED-E35B1A14CED8}">
      <dsp:nvSpPr>
        <dsp:cNvPr id="0" name=""/>
        <dsp:cNvSpPr/>
      </dsp:nvSpPr>
      <dsp:spPr>
        <a:xfrm>
          <a:off x="3762866" y="0"/>
          <a:ext cx="1749341" cy="40640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1.3 </a:t>
          </a:r>
        </a:p>
        <a:p>
          <a:pPr marL="0" lvl="0" indent="0" algn="ctr" defTabSz="800100">
            <a:lnSpc>
              <a:spcPct val="90000"/>
            </a:lnSpc>
            <a:spcBef>
              <a:spcPct val="0"/>
            </a:spcBef>
            <a:spcAft>
              <a:spcPct val="35000"/>
            </a:spcAft>
            <a:buNone/>
          </a:pPr>
          <a:r>
            <a:rPr lang="en-US" sz="1800" kern="1200" dirty="0"/>
            <a:t>Adaptable</a:t>
          </a:r>
        </a:p>
      </dsp:txBody>
      <dsp:txXfrm>
        <a:off x="3762866" y="0"/>
        <a:ext cx="1749341" cy="1219200"/>
      </dsp:txXfrm>
    </dsp:sp>
    <dsp:sp modelId="{72FB3B4D-5910-4D7B-B976-D7FE34278C31}">
      <dsp:nvSpPr>
        <dsp:cNvPr id="0" name=""/>
        <dsp:cNvSpPr/>
      </dsp:nvSpPr>
      <dsp:spPr>
        <a:xfrm>
          <a:off x="3937800" y="1219398"/>
          <a:ext cx="1399472" cy="39017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1.3.1 Info and Relationships</a:t>
          </a:r>
          <a:endParaRPr lang="en-US" sz="600" kern="1200" dirty="0"/>
        </a:p>
      </dsp:txBody>
      <dsp:txXfrm>
        <a:off x="3949228" y="1230826"/>
        <a:ext cx="1376616" cy="367321"/>
      </dsp:txXfrm>
    </dsp:sp>
    <dsp:sp modelId="{F65A4B5B-1A33-4852-A305-CC484EBE8DFC}">
      <dsp:nvSpPr>
        <dsp:cNvPr id="0" name=""/>
        <dsp:cNvSpPr/>
      </dsp:nvSpPr>
      <dsp:spPr>
        <a:xfrm>
          <a:off x="3937800" y="1669603"/>
          <a:ext cx="1399472" cy="39017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1.3.2 Meaningful Sequence</a:t>
          </a:r>
          <a:endParaRPr lang="en-US" sz="600" kern="1200" dirty="0"/>
        </a:p>
      </dsp:txBody>
      <dsp:txXfrm>
        <a:off x="3949228" y="1681031"/>
        <a:ext cx="1376616" cy="367321"/>
      </dsp:txXfrm>
    </dsp:sp>
    <dsp:sp modelId="{2852C406-917A-4972-8D3D-0688EE426D37}">
      <dsp:nvSpPr>
        <dsp:cNvPr id="0" name=""/>
        <dsp:cNvSpPr/>
      </dsp:nvSpPr>
      <dsp:spPr>
        <a:xfrm>
          <a:off x="3937800" y="2119808"/>
          <a:ext cx="1399472" cy="39017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1.3.3 Sensory Characteristics</a:t>
          </a:r>
          <a:endParaRPr lang="en-US" sz="600" kern="1200" dirty="0"/>
        </a:p>
      </dsp:txBody>
      <dsp:txXfrm>
        <a:off x="3949228" y="2131236"/>
        <a:ext cx="1376616" cy="367321"/>
      </dsp:txXfrm>
    </dsp:sp>
    <dsp:sp modelId="{FEB0930B-C2DA-4DAA-8A50-C2725D5FDB46}">
      <dsp:nvSpPr>
        <dsp:cNvPr id="0" name=""/>
        <dsp:cNvSpPr/>
      </dsp:nvSpPr>
      <dsp:spPr>
        <a:xfrm>
          <a:off x="3937800" y="2570013"/>
          <a:ext cx="1399472" cy="39017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1.3.4 Orientation</a:t>
          </a:r>
          <a:endParaRPr lang="en-US" sz="600" kern="1200" dirty="0"/>
        </a:p>
      </dsp:txBody>
      <dsp:txXfrm>
        <a:off x="3949228" y="2581441"/>
        <a:ext cx="1376616" cy="367321"/>
      </dsp:txXfrm>
    </dsp:sp>
    <dsp:sp modelId="{AD14E80C-7873-428A-8720-68F046F158BD}">
      <dsp:nvSpPr>
        <dsp:cNvPr id="0" name=""/>
        <dsp:cNvSpPr/>
      </dsp:nvSpPr>
      <dsp:spPr>
        <a:xfrm>
          <a:off x="3937800" y="3020218"/>
          <a:ext cx="1399472" cy="39017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1.3.5 Identify Input Purpose</a:t>
          </a:r>
          <a:endParaRPr lang="en-US" sz="600" kern="1200" dirty="0"/>
        </a:p>
      </dsp:txBody>
      <dsp:txXfrm>
        <a:off x="3949228" y="3031646"/>
        <a:ext cx="1376616" cy="367321"/>
      </dsp:txXfrm>
    </dsp:sp>
    <dsp:sp modelId="{4242C7B1-92A2-479B-BE67-6D3BCBBE0E3E}">
      <dsp:nvSpPr>
        <dsp:cNvPr id="0" name=""/>
        <dsp:cNvSpPr/>
      </dsp:nvSpPr>
      <dsp:spPr>
        <a:xfrm>
          <a:off x="3937800" y="3470423"/>
          <a:ext cx="1399472" cy="39017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1.3.6 Identify Purpose</a:t>
          </a:r>
          <a:endParaRPr lang="en-US" sz="600" kern="1200" dirty="0"/>
        </a:p>
      </dsp:txBody>
      <dsp:txXfrm>
        <a:off x="3949228" y="3481851"/>
        <a:ext cx="1376616" cy="367321"/>
      </dsp:txXfrm>
    </dsp:sp>
    <dsp:sp modelId="{D9C0DA25-5F72-45D2-9122-B75BA38A8690}">
      <dsp:nvSpPr>
        <dsp:cNvPr id="0" name=""/>
        <dsp:cNvSpPr/>
      </dsp:nvSpPr>
      <dsp:spPr>
        <a:xfrm>
          <a:off x="5643408" y="0"/>
          <a:ext cx="1749341" cy="40640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1.4 Distinguishable</a:t>
          </a:r>
        </a:p>
      </dsp:txBody>
      <dsp:txXfrm>
        <a:off x="5643408" y="0"/>
        <a:ext cx="1749341" cy="1219200"/>
      </dsp:txXfrm>
    </dsp:sp>
    <dsp:sp modelId="{47C8BC9E-E882-422E-8F63-D6FED55E012A}">
      <dsp:nvSpPr>
        <dsp:cNvPr id="0" name=""/>
        <dsp:cNvSpPr/>
      </dsp:nvSpPr>
      <dsp:spPr>
        <a:xfrm>
          <a:off x="5818342" y="1221097"/>
          <a:ext cx="1399472" cy="177675"/>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1.4.1 Use of Color</a:t>
          </a:r>
        </a:p>
      </dsp:txBody>
      <dsp:txXfrm>
        <a:off x="5823546" y="1226301"/>
        <a:ext cx="1389064" cy="167267"/>
      </dsp:txXfrm>
    </dsp:sp>
    <dsp:sp modelId="{3C054414-B6A1-42AA-9E2D-071DE7BFF740}">
      <dsp:nvSpPr>
        <dsp:cNvPr id="0" name=""/>
        <dsp:cNvSpPr/>
      </dsp:nvSpPr>
      <dsp:spPr>
        <a:xfrm>
          <a:off x="5818342" y="1426108"/>
          <a:ext cx="1399472" cy="177675"/>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1.4.2 Audio Control</a:t>
          </a:r>
          <a:endParaRPr lang="en-US" sz="600" kern="1200" dirty="0"/>
        </a:p>
      </dsp:txBody>
      <dsp:txXfrm>
        <a:off x="5823546" y="1431312"/>
        <a:ext cx="1389064" cy="167267"/>
      </dsp:txXfrm>
    </dsp:sp>
    <dsp:sp modelId="{AFCD801C-42DF-44CC-BE44-DA5811FA97D5}">
      <dsp:nvSpPr>
        <dsp:cNvPr id="0" name=""/>
        <dsp:cNvSpPr/>
      </dsp:nvSpPr>
      <dsp:spPr>
        <a:xfrm>
          <a:off x="5818342" y="1631119"/>
          <a:ext cx="1399472" cy="177675"/>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1.4.3 Contrast (Minimum)</a:t>
          </a:r>
          <a:endParaRPr lang="en-US" sz="600" kern="1200" dirty="0"/>
        </a:p>
      </dsp:txBody>
      <dsp:txXfrm>
        <a:off x="5823546" y="1636323"/>
        <a:ext cx="1389064" cy="167267"/>
      </dsp:txXfrm>
    </dsp:sp>
    <dsp:sp modelId="{84874BC1-7691-48DD-895F-0F1DFA7EBC75}">
      <dsp:nvSpPr>
        <dsp:cNvPr id="0" name=""/>
        <dsp:cNvSpPr/>
      </dsp:nvSpPr>
      <dsp:spPr>
        <a:xfrm>
          <a:off x="5818342" y="1836129"/>
          <a:ext cx="1399472" cy="177675"/>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1.4.4 Resize Text</a:t>
          </a:r>
          <a:endParaRPr lang="en-US" sz="600" kern="1200" dirty="0"/>
        </a:p>
      </dsp:txBody>
      <dsp:txXfrm>
        <a:off x="5823546" y="1841333"/>
        <a:ext cx="1389064" cy="167267"/>
      </dsp:txXfrm>
    </dsp:sp>
    <dsp:sp modelId="{63397B0E-E4A1-4D9A-AE19-DBD22F2C7B5D}">
      <dsp:nvSpPr>
        <dsp:cNvPr id="0" name=""/>
        <dsp:cNvSpPr/>
      </dsp:nvSpPr>
      <dsp:spPr>
        <a:xfrm>
          <a:off x="5818342" y="2041140"/>
          <a:ext cx="1399472" cy="177675"/>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1.4.5 Images of Text</a:t>
          </a:r>
          <a:endParaRPr lang="en-US" sz="600" kern="1200" dirty="0"/>
        </a:p>
      </dsp:txBody>
      <dsp:txXfrm>
        <a:off x="5823546" y="2046344"/>
        <a:ext cx="1389064" cy="167267"/>
      </dsp:txXfrm>
    </dsp:sp>
    <dsp:sp modelId="{A8456A74-9291-46ED-96D9-81D3F5C1D8B6}">
      <dsp:nvSpPr>
        <dsp:cNvPr id="0" name=""/>
        <dsp:cNvSpPr/>
      </dsp:nvSpPr>
      <dsp:spPr>
        <a:xfrm>
          <a:off x="5818342" y="2246151"/>
          <a:ext cx="1399472" cy="177675"/>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1.4.6 Contrast (Enhanced)</a:t>
          </a:r>
        </a:p>
      </dsp:txBody>
      <dsp:txXfrm>
        <a:off x="5823546" y="2251355"/>
        <a:ext cx="1389064" cy="167267"/>
      </dsp:txXfrm>
    </dsp:sp>
    <dsp:sp modelId="{A181BFAF-BAD1-4249-8B4D-40CD015B7F9F}">
      <dsp:nvSpPr>
        <dsp:cNvPr id="0" name=""/>
        <dsp:cNvSpPr/>
      </dsp:nvSpPr>
      <dsp:spPr>
        <a:xfrm>
          <a:off x="5818342" y="2451162"/>
          <a:ext cx="1399472" cy="177675"/>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1.4.7 Low or No Background Audio</a:t>
          </a:r>
        </a:p>
      </dsp:txBody>
      <dsp:txXfrm>
        <a:off x="5823546" y="2456366"/>
        <a:ext cx="1389064" cy="167267"/>
      </dsp:txXfrm>
    </dsp:sp>
    <dsp:sp modelId="{82BA1FF1-639D-4F8E-9CD6-85A8EE254698}">
      <dsp:nvSpPr>
        <dsp:cNvPr id="0" name=""/>
        <dsp:cNvSpPr/>
      </dsp:nvSpPr>
      <dsp:spPr>
        <a:xfrm>
          <a:off x="5818342" y="2656172"/>
          <a:ext cx="1399472" cy="177675"/>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1.4.8 Visual Presentation</a:t>
          </a:r>
        </a:p>
      </dsp:txBody>
      <dsp:txXfrm>
        <a:off x="5823546" y="2661376"/>
        <a:ext cx="1389064" cy="167267"/>
      </dsp:txXfrm>
    </dsp:sp>
    <dsp:sp modelId="{664B5D45-7FD7-46C5-9A52-FDCC8FA58C21}">
      <dsp:nvSpPr>
        <dsp:cNvPr id="0" name=""/>
        <dsp:cNvSpPr/>
      </dsp:nvSpPr>
      <dsp:spPr>
        <a:xfrm>
          <a:off x="5818342" y="2861183"/>
          <a:ext cx="1399472" cy="177675"/>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1.4.9 Images of Text</a:t>
          </a:r>
        </a:p>
      </dsp:txBody>
      <dsp:txXfrm>
        <a:off x="5823546" y="2866387"/>
        <a:ext cx="1389064" cy="167267"/>
      </dsp:txXfrm>
    </dsp:sp>
    <dsp:sp modelId="{E5955251-B0B8-40A7-90D6-2668AA7F1442}">
      <dsp:nvSpPr>
        <dsp:cNvPr id="0" name=""/>
        <dsp:cNvSpPr/>
      </dsp:nvSpPr>
      <dsp:spPr>
        <a:xfrm>
          <a:off x="5818342" y="3066194"/>
          <a:ext cx="1399472" cy="177675"/>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1.4.10 Reflow</a:t>
          </a:r>
          <a:endParaRPr lang="en-US" sz="600" kern="1200" dirty="0"/>
        </a:p>
      </dsp:txBody>
      <dsp:txXfrm>
        <a:off x="5823546" y="3071398"/>
        <a:ext cx="1389064" cy="167267"/>
      </dsp:txXfrm>
    </dsp:sp>
    <dsp:sp modelId="{A10F9D8C-C584-4500-8BE5-C0CC5039E0D6}">
      <dsp:nvSpPr>
        <dsp:cNvPr id="0" name=""/>
        <dsp:cNvSpPr/>
      </dsp:nvSpPr>
      <dsp:spPr>
        <a:xfrm>
          <a:off x="5818342" y="3271204"/>
          <a:ext cx="1399472" cy="177675"/>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1.4.11 Non-text Contrast</a:t>
          </a:r>
          <a:endParaRPr lang="en-US" sz="600" kern="1200" dirty="0"/>
        </a:p>
      </dsp:txBody>
      <dsp:txXfrm>
        <a:off x="5823546" y="3276408"/>
        <a:ext cx="1389064" cy="167267"/>
      </dsp:txXfrm>
    </dsp:sp>
    <dsp:sp modelId="{C599D93A-F52B-48F5-90F4-4ED79D146F7C}">
      <dsp:nvSpPr>
        <dsp:cNvPr id="0" name=""/>
        <dsp:cNvSpPr/>
      </dsp:nvSpPr>
      <dsp:spPr>
        <a:xfrm>
          <a:off x="5818342" y="3476215"/>
          <a:ext cx="1399472" cy="177675"/>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1.4.12 Text Spacing</a:t>
          </a:r>
          <a:endParaRPr lang="en-US" sz="600" kern="1200" dirty="0"/>
        </a:p>
      </dsp:txBody>
      <dsp:txXfrm>
        <a:off x="5823546" y="3481419"/>
        <a:ext cx="1389064" cy="167267"/>
      </dsp:txXfrm>
    </dsp:sp>
    <dsp:sp modelId="{E4020131-762B-4D72-8CC7-0B58F396A4CF}">
      <dsp:nvSpPr>
        <dsp:cNvPr id="0" name=""/>
        <dsp:cNvSpPr/>
      </dsp:nvSpPr>
      <dsp:spPr>
        <a:xfrm>
          <a:off x="5818342" y="3681226"/>
          <a:ext cx="1399472" cy="177675"/>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1.4.13 Content on Hover or Focus</a:t>
          </a:r>
          <a:endParaRPr lang="en-US" sz="600" kern="1200" dirty="0"/>
        </a:p>
      </dsp:txBody>
      <dsp:txXfrm>
        <a:off x="5823546" y="3686430"/>
        <a:ext cx="1389064" cy="1672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D0901-6875-4A7B-AC7C-F27DE941BCBF}">
      <dsp:nvSpPr>
        <dsp:cNvPr id="0" name=""/>
        <dsp:cNvSpPr/>
      </dsp:nvSpPr>
      <dsp:spPr>
        <a:xfrm>
          <a:off x="1782" y="0"/>
          <a:ext cx="1749341" cy="40640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1.1 </a:t>
          </a:r>
        </a:p>
        <a:p>
          <a:pPr marL="0" lvl="0" indent="0" algn="ctr" defTabSz="800100">
            <a:lnSpc>
              <a:spcPct val="90000"/>
            </a:lnSpc>
            <a:spcBef>
              <a:spcPct val="0"/>
            </a:spcBef>
            <a:spcAft>
              <a:spcPct val="35000"/>
            </a:spcAft>
            <a:buNone/>
          </a:pPr>
          <a:r>
            <a:rPr lang="en-US" sz="1800" kern="1200" dirty="0"/>
            <a:t>Text Alternatives</a:t>
          </a:r>
        </a:p>
      </dsp:txBody>
      <dsp:txXfrm>
        <a:off x="1782" y="0"/>
        <a:ext cx="1749341" cy="1219200"/>
      </dsp:txXfrm>
    </dsp:sp>
    <dsp:sp modelId="{9AF8B1F8-597F-414E-8C76-214C7509CED6}">
      <dsp:nvSpPr>
        <dsp:cNvPr id="0" name=""/>
        <dsp:cNvSpPr/>
      </dsp:nvSpPr>
      <dsp:spPr>
        <a:xfrm>
          <a:off x="176716" y="1219200"/>
          <a:ext cx="1399472" cy="2641600"/>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US" sz="600" b="1" kern="1200" dirty="0"/>
            <a:t>1.1.1 Non-text Content</a:t>
          </a:r>
          <a:endParaRPr lang="en-US" sz="600" kern="1200" dirty="0"/>
        </a:p>
      </dsp:txBody>
      <dsp:txXfrm>
        <a:off x="217705" y="1260189"/>
        <a:ext cx="1317494" cy="2559622"/>
      </dsp:txXfrm>
    </dsp:sp>
    <dsp:sp modelId="{A0833F0E-9D0D-4C2C-AB6C-1168500F84C8}">
      <dsp:nvSpPr>
        <dsp:cNvPr id="0" name=""/>
        <dsp:cNvSpPr/>
      </dsp:nvSpPr>
      <dsp:spPr>
        <a:xfrm>
          <a:off x="1882324" y="0"/>
          <a:ext cx="1749341" cy="40640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1.2 </a:t>
          </a:r>
        </a:p>
        <a:p>
          <a:pPr marL="0" lvl="0" indent="0" algn="ctr" defTabSz="800100">
            <a:lnSpc>
              <a:spcPct val="90000"/>
            </a:lnSpc>
            <a:spcBef>
              <a:spcPct val="0"/>
            </a:spcBef>
            <a:spcAft>
              <a:spcPct val="35000"/>
            </a:spcAft>
            <a:buNone/>
          </a:pPr>
          <a:r>
            <a:rPr lang="en-US" sz="1800" kern="1200" dirty="0"/>
            <a:t>Time-based Media</a:t>
          </a:r>
        </a:p>
      </dsp:txBody>
      <dsp:txXfrm>
        <a:off x="1882324" y="0"/>
        <a:ext cx="1749341" cy="1219200"/>
      </dsp:txXfrm>
    </dsp:sp>
    <dsp:sp modelId="{8A90B3A2-1C54-46DB-A833-7D7354F036B0}">
      <dsp:nvSpPr>
        <dsp:cNvPr id="0" name=""/>
        <dsp:cNvSpPr/>
      </dsp:nvSpPr>
      <dsp:spPr>
        <a:xfrm>
          <a:off x="2057258" y="1220390"/>
          <a:ext cx="1399472" cy="257968"/>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1.2.1 Audio-only and Video-only (Prerecorded)</a:t>
          </a:r>
          <a:endParaRPr lang="en-US" sz="600" kern="1200" dirty="0"/>
        </a:p>
      </dsp:txBody>
      <dsp:txXfrm>
        <a:off x="2064814" y="1227946"/>
        <a:ext cx="1384360" cy="242856"/>
      </dsp:txXfrm>
    </dsp:sp>
    <dsp:sp modelId="{7A10E2DE-8344-4AB4-981E-38F272299782}">
      <dsp:nvSpPr>
        <dsp:cNvPr id="0" name=""/>
        <dsp:cNvSpPr/>
      </dsp:nvSpPr>
      <dsp:spPr>
        <a:xfrm>
          <a:off x="2057258" y="1518046"/>
          <a:ext cx="1399472" cy="257968"/>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1.2.2 Captions (Prerecorded)</a:t>
          </a:r>
          <a:endParaRPr lang="en-US" sz="600" kern="1200" dirty="0"/>
        </a:p>
      </dsp:txBody>
      <dsp:txXfrm>
        <a:off x="2064814" y="1525602"/>
        <a:ext cx="1384360" cy="242856"/>
      </dsp:txXfrm>
    </dsp:sp>
    <dsp:sp modelId="{F1052C66-1F19-4598-97D1-6BBD4D45CEB5}">
      <dsp:nvSpPr>
        <dsp:cNvPr id="0" name=""/>
        <dsp:cNvSpPr/>
      </dsp:nvSpPr>
      <dsp:spPr>
        <a:xfrm>
          <a:off x="2057258" y="1815703"/>
          <a:ext cx="1399472" cy="257968"/>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1.2.3 Audio Description or Media Alternative (Prerecorded)</a:t>
          </a:r>
          <a:endParaRPr lang="en-US" sz="600" kern="1200" dirty="0"/>
        </a:p>
      </dsp:txBody>
      <dsp:txXfrm>
        <a:off x="2064814" y="1823259"/>
        <a:ext cx="1384360" cy="242856"/>
      </dsp:txXfrm>
    </dsp:sp>
    <dsp:sp modelId="{0336E489-FDBA-48BD-B78E-FCCCC9568A14}">
      <dsp:nvSpPr>
        <dsp:cNvPr id="0" name=""/>
        <dsp:cNvSpPr/>
      </dsp:nvSpPr>
      <dsp:spPr>
        <a:xfrm>
          <a:off x="2057258" y="2113359"/>
          <a:ext cx="1399472" cy="257968"/>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1.2.4 Captions (Live)</a:t>
          </a:r>
          <a:endParaRPr lang="en-US" sz="600" kern="1200" dirty="0"/>
        </a:p>
      </dsp:txBody>
      <dsp:txXfrm>
        <a:off x="2064814" y="2120915"/>
        <a:ext cx="1384360" cy="242856"/>
      </dsp:txXfrm>
    </dsp:sp>
    <dsp:sp modelId="{D2FCF9CC-B3A8-4C9C-B4D3-305BABC89050}">
      <dsp:nvSpPr>
        <dsp:cNvPr id="0" name=""/>
        <dsp:cNvSpPr/>
      </dsp:nvSpPr>
      <dsp:spPr>
        <a:xfrm>
          <a:off x="2057258" y="2411015"/>
          <a:ext cx="1399472" cy="257968"/>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1.2.5 Audio Description</a:t>
          </a:r>
          <a:endParaRPr lang="en-US" sz="600" kern="1200" dirty="0"/>
        </a:p>
      </dsp:txBody>
      <dsp:txXfrm>
        <a:off x="2064814" y="2418571"/>
        <a:ext cx="1384360" cy="242856"/>
      </dsp:txXfrm>
    </dsp:sp>
    <dsp:sp modelId="{AB014CAA-E0B4-42A4-9C63-B5D202E67E16}">
      <dsp:nvSpPr>
        <dsp:cNvPr id="0" name=""/>
        <dsp:cNvSpPr/>
      </dsp:nvSpPr>
      <dsp:spPr>
        <a:xfrm>
          <a:off x="2057258" y="2708671"/>
          <a:ext cx="1399472" cy="257968"/>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1.2.6 Sign Language (Prerecorded)</a:t>
          </a:r>
          <a:endParaRPr lang="en-US" sz="600" kern="1200" dirty="0"/>
        </a:p>
      </dsp:txBody>
      <dsp:txXfrm>
        <a:off x="2064814" y="2716227"/>
        <a:ext cx="1384360" cy="242856"/>
      </dsp:txXfrm>
    </dsp:sp>
    <dsp:sp modelId="{5984D7B0-A888-4BC6-A523-CE6FB6EA24E3}">
      <dsp:nvSpPr>
        <dsp:cNvPr id="0" name=""/>
        <dsp:cNvSpPr/>
      </dsp:nvSpPr>
      <dsp:spPr>
        <a:xfrm>
          <a:off x="2057258" y="3006328"/>
          <a:ext cx="1399472" cy="257968"/>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1.2.7 Extended Audio Description (Prerecorded</a:t>
          </a:r>
          <a:endParaRPr lang="en-US" sz="600" kern="1200" dirty="0"/>
        </a:p>
      </dsp:txBody>
      <dsp:txXfrm>
        <a:off x="2064814" y="3013884"/>
        <a:ext cx="1384360" cy="242856"/>
      </dsp:txXfrm>
    </dsp:sp>
    <dsp:sp modelId="{92773596-80D1-41EE-A5CF-511E542CAF9D}">
      <dsp:nvSpPr>
        <dsp:cNvPr id="0" name=""/>
        <dsp:cNvSpPr/>
      </dsp:nvSpPr>
      <dsp:spPr>
        <a:xfrm>
          <a:off x="2057258" y="3303984"/>
          <a:ext cx="1399472" cy="257968"/>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1.2.8 Media Alternative (Prerecorded)</a:t>
          </a:r>
          <a:endParaRPr lang="en-US" sz="600" kern="1200" dirty="0"/>
        </a:p>
      </dsp:txBody>
      <dsp:txXfrm>
        <a:off x="2064814" y="3311540"/>
        <a:ext cx="1384360" cy="242856"/>
      </dsp:txXfrm>
    </dsp:sp>
    <dsp:sp modelId="{0492D83F-E0D1-460D-B6FA-6A91E1F01988}">
      <dsp:nvSpPr>
        <dsp:cNvPr id="0" name=""/>
        <dsp:cNvSpPr/>
      </dsp:nvSpPr>
      <dsp:spPr>
        <a:xfrm>
          <a:off x="2057258" y="3601640"/>
          <a:ext cx="1399472" cy="257968"/>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1.2.9 Audio-only (Live)</a:t>
          </a:r>
          <a:endParaRPr lang="en-US" sz="600" kern="1200" dirty="0"/>
        </a:p>
      </dsp:txBody>
      <dsp:txXfrm>
        <a:off x="2064814" y="3609196"/>
        <a:ext cx="1384360" cy="242856"/>
      </dsp:txXfrm>
    </dsp:sp>
    <dsp:sp modelId="{FE7C5CA2-10F2-4753-98ED-E35B1A14CED8}">
      <dsp:nvSpPr>
        <dsp:cNvPr id="0" name=""/>
        <dsp:cNvSpPr/>
      </dsp:nvSpPr>
      <dsp:spPr>
        <a:xfrm>
          <a:off x="3762866" y="0"/>
          <a:ext cx="1749341" cy="40640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1.3 </a:t>
          </a:r>
        </a:p>
        <a:p>
          <a:pPr marL="0" lvl="0" indent="0" algn="ctr" defTabSz="800100">
            <a:lnSpc>
              <a:spcPct val="90000"/>
            </a:lnSpc>
            <a:spcBef>
              <a:spcPct val="0"/>
            </a:spcBef>
            <a:spcAft>
              <a:spcPct val="35000"/>
            </a:spcAft>
            <a:buNone/>
          </a:pPr>
          <a:r>
            <a:rPr lang="en-US" sz="1800" kern="1200" dirty="0"/>
            <a:t>Adaptable</a:t>
          </a:r>
        </a:p>
      </dsp:txBody>
      <dsp:txXfrm>
        <a:off x="3762866" y="0"/>
        <a:ext cx="1749341" cy="1219200"/>
      </dsp:txXfrm>
    </dsp:sp>
    <dsp:sp modelId="{72FB3B4D-5910-4D7B-B976-D7FE34278C31}">
      <dsp:nvSpPr>
        <dsp:cNvPr id="0" name=""/>
        <dsp:cNvSpPr/>
      </dsp:nvSpPr>
      <dsp:spPr>
        <a:xfrm>
          <a:off x="3937800" y="1219398"/>
          <a:ext cx="1399472" cy="390177"/>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1.3.1 Info and Relationships</a:t>
          </a:r>
          <a:endParaRPr lang="en-US" sz="600" kern="1200" dirty="0"/>
        </a:p>
      </dsp:txBody>
      <dsp:txXfrm>
        <a:off x="3949228" y="1230826"/>
        <a:ext cx="1376616" cy="367321"/>
      </dsp:txXfrm>
    </dsp:sp>
    <dsp:sp modelId="{F65A4B5B-1A33-4852-A305-CC484EBE8DFC}">
      <dsp:nvSpPr>
        <dsp:cNvPr id="0" name=""/>
        <dsp:cNvSpPr/>
      </dsp:nvSpPr>
      <dsp:spPr>
        <a:xfrm>
          <a:off x="3937800" y="1669603"/>
          <a:ext cx="1399472" cy="390177"/>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1.3.2 Meaningful Sequence</a:t>
          </a:r>
          <a:endParaRPr lang="en-US" sz="600" kern="1200" dirty="0"/>
        </a:p>
      </dsp:txBody>
      <dsp:txXfrm>
        <a:off x="3949228" y="1681031"/>
        <a:ext cx="1376616" cy="367321"/>
      </dsp:txXfrm>
    </dsp:sp>
    <dsp:sp modelId="{2852C406-917A-4972-8D3D-0688EE426D37}">
      <dsp:nvSpPr>
        <dsp:cNvPr id="0" name=""/>
        <dsp:cNvSpPr/>
      </dsp:nvSpPr>
      <dsp:spPr>
        <a:xfrm>
          <a:off x="3937800" y="2119808"/>
          <a:ext cx="1399472" cy="390177"/>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1.3.3 Sensory Characteristics</a:t>
          </a:r>
          <a:endParaRPr lang="en-US" sz="600" kern="1200" dirty="0"/>
        </a:p>
      </dsp:txBody>
      <dsp:txXfrm>
        <a:off x="3949228" y="2131236"/>
        <a:ext cx="1376616" cy="367321"/>
      </dsp:txXfrm>
    </dsp:sp>
    <dsp:sp modelId="{FEB0930B-C2DA-4DAA-8A50-C2725D5FDB46}">
      <dsp:nvSpPr>
        <dsp:cNvPr id="0" name=""/>
        <dsp:cNvSpPr/>
      </dsp:nvSpPr>
      <dsp:spPr>
        <a:xfrm>
          <a:off x="3937800" y="2570013"/>
          <a:ext cx="1399472" cy="39017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1.3.4 Orientation</a:t>
          </a:r>
          <a:endParaRPr lang="en-US" sz="600" kern="1200" dirty="0"/>
        </a:p>
      </dsp:txBody>
      <dsp:txXfrm>
        <a:off x="3949228" y="2581441"/>
        <a:ext cx="1376616" cy="367321"/>
      </dsp:txXfrm>
    </dsp:sp>
    <dsp:sp modelId="{AD14E80C-7873-428A-8720-68F046F158BD}">
      <dsp:nvSpPr>
        <dsp:cNvPr id="0" name=""/>
        <dsp:cNvSpPr/>
      </dsp:nvSpPr>
      <dsp:spPr>
        <a:xfrm>
          <a:off x="3937800" y="3020218"/>
          <a:ext cx="1399472" cy="39017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1.3.5 Identify Input Purpose</a:t>
          </a:r>
          <a:endParaRPr lang="en-US" sz="600" kern="1200" dirty="0"/>
        </a:p>
      </dsp:txBody>
      <dsp:txXfrm>
        <a:off x="3949228" y="3031646"/>
        <a:ext cx="1376616" cy="367321"/>
      </dsp:txXfrm>
    </dsp:sp>
    <dsp:sp modelId="{4242C7B1-92A2-479B-BE67-6D3BCBBE0E3E}">
      <dsp:nvSpPr>
        <dsp:cNvPr id="0" name=""/>
        <dsp:cNvSpPr/>
      </dsp:nvSpPr>
      <dsp:spPr>
        <a:xfrm>
          <a:off x="3937800" y="3470423"/>
          <a:ext cx="1399472" cy="39017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1.3.6 Identify Purpose</a:t>
          </a:r>
          <a:endParaRPr lang="en-US" sz="600" kern="1200" dirty="0"/>
        </a:p>
      </dsp:txBody>
      <dsp:txXfrm>
        <a:off x="3949228" y="3481851"/>
        <a:ext cx="1376616" cy="367321"/>
      </dsp:txXfrm>
    </dsp:sp>
    <dsp:sp modelId="{D9C0DA25-5F72-45D2-9122-B75BA38A8690}">
      <dsp:nvSpPr>
        <dsp:cNvPr id="0" name=""/>
        <dsp:cNvSpPr/>
      </dsp:nvSpPr>
      <dsp:spPr>
        <a:xfrm>
          <a:off x="5643408" y="0"/>
          <a:ext cx="1749341" cy="40640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1.4 Distinguishable</a:t>
          </a:r>
        </a:p>
      </dsp:txBody>
      <dsp:txXfrm>
        <a:off x="5643408" y="0"/>
        <a:ext cx="1749341" cy="1219200"/>
      </dsp:txXfrm>
    </dsp:sp>
    <dsp:sp modelId="{47C8BC9E-E882-422E-8F63-D6FED55E012A}">
      <dsp:nvSpPr>
        <dsp:cNvPr id="0" name=""/>
        <dsp:cNvSpPr/>
      </dsp:nvSpPr>
      <dsp:spPr>
        <a:xfrm>
          <a:off x="5818342" y="1221097"/>
          <a:ext cx="1399472" cy="177675"/>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1.4.1 Use of Color</a:t>
          </a:r>
        </a:p>
      </dsp:txBody>
      <dsp:txXfrm>
        <a:off x="5823546" y="1226301"/>
        <a:ext cx="1389064" cy="167267"/>
      </dsp:txXfrm>
    </dsp:sp>
    <dsp:sp modelId="{3C054414-B6A1-42AA-9E2D-071DE7BFF740}">
      <dsp:nvSpPr>
        <dsp:cNvPr id="0" name=""/>
        <dsp:cNvSpPr/>
      </dsp:nvSpPr>
      <dsp:spPr>
        <a:xfrm>
          <a:off x="5818342" y="1426108"/>
          <a:ext cx="1399472" cy="177675"/>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1.4.2 Audio Control</a:t>
          </a:r>
          <a:endParaRPr lang="en-US" sz="600" kern="1200" dirty="0"/>
        </a:p>
      </dsp:txBody>
      <dsp:txXfrm>
        <a:off x="5823546" y="1431312"/>
        <a:ext cx="1389064" cy="167267"/>
      </dsp:txXfrm>
    </dsp:sp>
    <dsp:sp modelId="{AFCD801C-42DF-44CC-BE44-DA5811FA97D5}">
      <dsp:nvSpPr>
        <dsp:cNvPr id="0" name=""/>
        <dsp:cNvSpPr/>
      </dsp:nvSpPr>
      <dsp:spPr>
        <a:xfrm>
          <a:off x="5818342" y="1631119"/>
          <a:ext cx="1399472" cy="177675"/>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1.4.3 Contrast (Minimum)</a:t>
          </a:r>
          <a:endParaRPr lang="en-US" sz="600" kern="1200" dirty="0"/>
        </a:p>
      </dsp:txBody>
      <dsp:txXfrm>
        <a:off x="5823546" y="1636323"/>
        <a:ext cx="1389064" cy="167267"/>
      </dsp:txXfrm>
    </dsp:sp>
    <dsp:sp modelId="{84874BC1-7691-48DD-895F-0F1DFA7EBC75}">
      <dsp:nvSpPr>
        <dsp:cNvPr id="0" name=""/>
        <dsp:cNvSpPr/>
      </dsp:nvSpPr>
      <dsp:spPr>
        <a:xfrm>
          <a:off x="5818342" y="1836129"/>
          <a:ext cx="1399472" cy="177675"/>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1.4.4 Resize Text</a:t>
          </a:r>
          <a:endParaRPr lang="en-US" sz="600" kern="1200" dirty="0"/>
        </a:p>
      </dsp:txBody>
      <dsp:txXfrm>
        <a:off x="5823546" y="1841333"/>
        <a:ext cx="1389064" cy="167267"/>
      </dsp:txXfrm>
    </dsp:sp>
    <dsp:sp modelId="{63397B0E-E4A1-4D9A-AE19-DBD22F2C7B5D}">
      <dsp:nvSpPr>
        <dsp:cNvPr id="0" name=""/>
        <dsp:cNvSpPr/>
      </dsp:nvSpPr>
      <dsp:spPr>
        <a:xfrm>
          <a:off x="5818342" y="2041140"/>
          <a:ext cx="1399472" cy="177675"/>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1.4.5 Images of Text</a:t>
          </a:r>
          <a:endParaRPr lang="en-US" sz="600" kern="1200" dirty="0"/>
        </a:p>
      </dsp:txBody>
      <dsp:txXfrm>
        <a:off x="5823546" y="2046344"/>
        <a:ext cx="1389064" cy="167267"/>
      </dsp:txXfrm>
    </dsp:sp>
    <dsp:sp modelId="{A8456A74-9291-46ED-96D9-81D3F5C1D8B6}">
      <dsp:nvSpPr>
        <dsp:cNvPr id="0" name=""/>
        <dsp:cNvSpPr/>
      </dsp:nvSpPr>
      <dsp:spPr>
        <a:xfrm>
          <a:off x="5818342" y="2246151"/>
          <a:ext cx="1399472" cy="177675"/>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1.4.6 Contrast (Enhanced)</a:t>
          </a:r>
        </a:p>
      </dsp:txBody>
      <dsp:txXfrm>
        <a:off x="5823546" y="2251355"/>
        <a:ext cx="1389064" cy="167267"/>
      </dsp:txXfrm>
    </dsp:sp>
    <dsp:sp modelId="{A181BFAF-BAD1-4249-8B4D-40CD015B7F9F}">
      <dsp:nvSpPr>
        <dsp:cNvPr id="0" name=""/>
        <dsp:cNvSpPr/>
      </dsp:nvSpPr>
      <dsp:spPr>
        <a:xfrm>
          <a:off x="5818342" y="2451162"/>
          <a:ext cx="1399472" cy="177675"/>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1.4.7 Low or No Background Audio</a:t>
          </a:r>
        </a:p>
      </dsp:txBody>
      <dsp:txXfrm>
        <a:off x="5823546" y="2456366"/>
        <a:ext cx="1389064" cy="167267"/>
      </dsp:txXfrm>
    </dsp:sp>
    <dsp:sp modelId="{82BA1FF1-639D-4F8E-9CD6-85A8EE254698}">
      <dsp:nvSpPr>
        <dsp:cNvPr id="0" name=""/>
        <dsp:cNvSpPr/>
      </dsp:nvSpPr>
      <dsp:spPr>
        <a:xfrm>
          <a:off x="5818342" y="2656172"/>
          <a:ext cx="1399472" cy="177675"/>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1.4.8 Visual Presentation</a:t>
          </a:r>
        </a:p>
      </dsp:txBody>
      <dsp:txXfrm>
        <a:off x="5823546" y="2661376"/>
        <a:ext cx="1389064" cy="167267"/>
      </dsp:txXfrm>
    </dsp:sp>
    <dsp:sp modelId="{664B5D45-7FD7-46C5-9A52-FDCC8FA58C21}">
      <dsp:nvSpPr>
        <dsp:cNvPr id="0" name=""/>
        <dsp:cNvSpPr/>
      </dsp:nvSpPr>
      <dsp:spPr>
        <a:xfrm>
          <a:off x="5818342" y="2861183"/>
          <a:ext cx="1399472" cy="177675"/>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1.4.9 Images of Text</a:t>
          </a:r>
        </a:p>
      </dsp:txBody>
      <dsp:txXfrm>
        <a:off x="5823546" y="2866387"/>
        <a:ext cx="1389064" cy="167267"/>
      </dsp:txXfrm>
    </dsp:sp>
    <dsp:sp modelId="{E5955251-B0B8-40A7-90D6-2668AA7F1442}">
      <dsp:nvSpPr>
        <dsp:cNvPr id="0" name=""/>
        <dsp:cNvSpPr/>
      </dsp:nvSpPr>
      <dsp:spPr>
        <a:xfrm>
          <a:off x="5818342" y="3066194"/>
          <a:ext cx="1399472" cy="177675"/>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1.4.10 Reflow</a:t>
          </a:r>
          <a:endParaRPr lang="en-US" sz="600" kern="1200" dirty="0"/>
        </a:p>
      </dsp:txBody>
      <dsp:txXfrm>
        <a:off x="5823546" y="3071398"/>
        <a:ext cx="1389064" cy="167267"/>
      </dsp:txXfrm>
    </dsp:sp>
    <dsp:sp modelId="{A10F9D8C-C584-4500-8BE5-C0CC5039E0D6}">
      <dsp:nvSpPr>
        <dsp:cNvPr id="0" name=""/>
        <dsp:cNvSpPr/>
      </dsp:nvSpPr>
      <dsp:spPr>
        <a:xfrm>
          <a:off x="5818342" y="3271204"/>
          <a:ext cx="1399472" cy="177675"/>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1.4.11 Non-text Contrast</a:t>
          </a:r>
          <a:endParaRPr lang="en-US" sz="600" kern="1200" dirty="0"/>
        </a:p>
      </dsp:txBody>
      <dsp:txXfrm>
        <a:off x="5823546" y="3276408"/>
        <a:ext cx="1389064" cy="167267"/>
      </dsp:txXfrm>
    </dsp:sp>
    <dsp:sp modelId="{C599D93A-F52B-48F5-90F4-4ED79D146F7C}">
      <dsp:nvSpPr>
        <dsp:cNvPr id="0" name=""/>
        <dsp:cNvSpPr/>
      </dsp:nvSpPr>
      <dsp:spPr>
        <a:xfrm>
          <a:off x="5818342" y="3476215"/>
          <a:ext cx="1399472" cy="177675"/>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1.4.12 Text Spacing</a:t>
          </a:r>
          <a:endParaRPr lang="en-US" sz="600" kern="1200" dirty="0"/>
        </a:p>
      </dsp:txBody>
      <dsp:txXfrm>
        <a:off x="5823546" y="3481419"/>
        <a:ext cx="1389064" cy="167267"/>
      </dsp:txXfrm>
    </dsp:sp>
    <dsp:sp modelId="{E4020131-762B-4D72-8CC7-0B58F396A4CF}">
      <dsp:nvSpPr>
        <dsp:cNvPr id="0" name=""/>
        <dsp:cNvSpPr/>
      </dsp:nvSpPr>
      <dsp:spPr>
        <a:xfrm>
          <a:off x="5818342" y="3681226"/>
          <a:ext cx="1399472" cy="177675"/>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1.4.13 Content on Hover or Focus</a:t>
          </a:r>
          <a:endParaRPr lang="en-US" sz="600" kern="1200" dirty="0"/>
        </a:p>
      </dsp:txBody>
      <dsp:txXfrm>
        <a:off x="5823546" y="3686430"/>
        <a:ext cx="1389064" cy="1672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D0901-6875-4A7B-AC7C-F27DE941BCBF}">
      <dsp:nvSpPr>
        <dsp:cNvPr id="0" name=""/>
        <dsp:cNvSpPr/>
      </dsp:nvSpPr>
      <dsp:spPr>
        <a:xfrm>
          <a:off x="1782" y="0"/>
          <a:ext cx="1749341" cy="40640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1.1 </a:t>
          </a:r>
        </a:p>
        <a:p>
          <a:pPr marL="0" lvl="0" indent="0" algn="ctr" defTabSz="800100">
            <a:lnSpc>
              <a:spcPct val="90000"/>
            </a:lnSpc>
            <a:spcBef>
              <a:spcPct val="0"/>
            </a:spcBef>
            <a:spcAft>
              <a:spcPct val="35000"/>
            </a:spcAft>
            <a:buNone/>
          </a:pPr>
          <a:r>
            <a:rPr lang="en-US" sz="1800" kern="1200" dirty="0"/>
            <a:t>Text Alternatives</a:t>
          </a:r>
        </a:p>
      </dsp:txBody>
      <dsp:txXfrm>
        <a:off x="1782" y="0"/>
        <a:ext cx="1749341" cy="1219200"/>
      </dsp:txXfrm>
    </dsp:sp>
    <dsp:sp modelId="{9AF8B1F8-597F-414E-8C76-214C7509CED6}">
      <dsp:nvSpPr>
        <dsp:cNvPr id="0" name=""/>
        <dsp:cNvSpPr/>
      </dsp:nvSpPr>
      <dsp:spPr>
        <a:xfrm>
          <a:off x="176716" y="1219200"/>
          <a:ext cx="1399472" cy="2641600"/>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US" sz="600" b="1" kern="1200" dirty="0"/>
            <a:t>1.1.1 Non-text Content</a:t>
          </a:r>
          <a:endParaRPr lang="en-US" sz="600" kern="1200" dirty="0"/>
        </a:p>
      </dsp:txBody>
      <dsp:txXfrm>
        <a:off x="217705" y="1260189"/>
        <a:ext cx="1317494" cy="2559622"/>
      </dsp:txXfrm>
    </dsp:sp>
    <dsp:sp modelId="{A0833F0E-9D0D-4C2C-AB6C-1168500F84C8}">
      <dsp:nvSpPr>
        <dsp:cNvPr id="0" name=""/>
        <dsp:cNvSpPr/>
      </dsp:nvSpPr>
      <dsp:spPr>
        <a:xfrm>
          <a:off x="1882324" y="0"/>
          <a:ext cx="1749341" cy="40640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1.2 </a:t>
          </a:r>
        </a:p>
        <a:p>
          <a:pPr marL="0" lvl="0" indent="0" algn="ctr" defTabSz="800100">
            <a:lnSpc>
              <a:spcPct val="90000"/>
            </a:lnSpc>
            <a:spcBef>
              <a:spcPct val="0"/>
            </a:spcBef>
            <a:spcAft>
              <a:spcPct val="35000"/>
            </a:spcAft>
            <a:buNone/>
          </a:pPr>
          <a:r>
            <a:rPr lang="en-US" sz="1800" kern="1200" dirty="0"/>
            <a:t>Time-based Media</a:t>
          </a:r>
        </a:p>
      </dsp:txBody>
      <dsp:txXfrm>
        <a:off x="1882324" y="0"/>
        <a:ext cx="1749341" cy="1219200"/>
      </dsp:txXfrm>
    </dsp:sp>
    <dsp:sp modelId="{8A90B3A2-1C54-46DB-A833-7D7354F036B0}">
      <dsp:nvSpPr>
        <dsp:cNvPr id="0" name=""/>
        <dsp:cNvSpPr/>
      </dsp:nvSpPr>
      <dsp:spPr>
        <a:xfrm>
          <a:off x="2057258" y="1220390"/>
          <a:ext cx="1399472" cy="257968"/>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1.2.1 Audio-only and Video-only (Prerecorded)</a:t>
          </a:r>
          <a:endParaRPr lang="en-US" sz="600" kern="1200" dirty="0"/>
        </a:p>
      </dsp:txBody>
      <dsp:txXfrm>
        <a:off x="2064814" y="1227946"/>
        <a:ext cx="1384360" cy="242856"/>
      </dsp:txXfrm>
    </dsp:sp>
    <dsp:sp modelId="{7A10E2DE-8344-4AB4-981E-38F272299782}">
      <dsp:nvSpPr>
        <dsp:cNvPr id="0" name=""/>
        <dsp:cNvSpPr/>
      </dsp:nvSpPr>
      <dsp:spPr>
        <a:xfrm>
          <a:off x="2057258" y="1518046"/>
          <a:ext cx="1399472" cy="257968"/>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1.2.2 Captions (Prerecorded)</a:t>
          </a:r>
          <a:endParaRPr lang="en-US" sz="600" kern="1200" dirty="0"/>
        </a:p>
      </dsp:txBody>
      <dsp:txXfrm>
        <a:off x="2064814" y="1525602"/>
        <a:ext cx="1384360" cy="242856"/>
      </dsp:txXfrm>
    </dsp:sp>
    <dsp:sp modelId="{F1052C66-1F19-4598-97D1-6BBD4D45CEB5}">
      <dsp:nvSpPr>
        <dsp:cNvPr id="0" name=""/>
        <dsp:cNvSpPr/>
      </dsp:nvSpPr>
      <dsp:spPr>
        <a:xfrm>
          <a:off x="2057258" y="1815703"/>
          <a:ext cx="1399472" cy="257968"/>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1.2.3 Audio Description or Media Alternative (Prerecorded)</a:t>
          </a:r>
          <a:endParaRPr lang="en-US" sz="600" kern="1200" dirty="0"/>
        </a:p>
      </dsp:txBody>
      <dsp:txXfrm>
        <a:off x="2064814" y="1823259"/>
        <a:ext cx="1384360" cy="242856"/>
      </dsp:txXfrm>
    </dsp:sp>
    <dsp:sp modelId="{0336E489-FDBA-48BD-B78E-FCCCC9568A14}">
      <dsp:nvSpPr>
        <dsp:cNvPr id="0" name=""/>
        <dsp:cNvSpPr/>
      </dsp:nvSpPr>
      <dsp:spPr>
        <a:xfrm>
          <a:off x="2057258" y="2113359"/>
          <a:ext cx="1399472" cy="257968"/>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1.2.4 Captions (Live)</a:t>
          </a:r>
          <a:endParaRPr lang="en-US" sz="600" kern="1200" dirty="0"/>
        </a:p>
      </dsp:txBody>
      <dsp:txXfrm>
        <a:off x="2064814" y="2120915"/>
        <a:ext cx="1384360" cy="242856"/>
      </dsp:txXfrm>
    </dsp:sp>
    <dsp:sp modelId="{D2FCF9CC-B3A8-4C9C-B4D3-305BABC89050}">
      <dsp:nvSpPr>
        <dsp:cNvPr id="0" name=""/>
        <dsp:cNvSpPr/>
      </dsp:nvSpPr>
      <dsp:spPr>
        <a:xfrm>
          <a:off x="2057258" y="2411015"/>
          <a:ext cx="1399472" cy="257968"/>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1.2.5 Audio Description</a:t>
          </a:r>
          <a:endParaRPr lang="en-US" sz="600" kern="1200" dirty="0"/>
        </a:p>
      </dsp:txBody>
      <dsp:txXfrm>
        <a:off x="2064814" y="2418571"/>
        <a:ext cx="1384360" cy="242856"/>
      </dsp:txXfrm>
    </dsp:sp>
    <dsp:sp modelId="{AB014CAA-E0B4-42A4-9C63-B5D202E67E16}">
      <dsp:nvSpPr>
        <dsp:cNvPr id="0" name=""/>
        <dsp:cNvSpPr/>
      </dsp:nvSpPr>
      <dsp:spPr>
        <a:xfrm>
          <a:off x="2057258" y="2708671"/>
          <a:ext cx="1399472" cy="257968"/>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1.2.6 Sign Language (Prerecorded)</a:t>
          </a:r>
          <a:endParaRPr lang="en-US" sz="600" kern="1200" dirty="0"/>
        </a:p>
      </dsp:txBody>
      <dsp:txXfrm>
        <a:off x="2064814" y="2716227"/>
        <a:ext cx="1384360" cy="242856"/>
      </dsp:txXfrm>
    </dsp:sp>
    <dsp:sp modelId="{5984D7B0-A888-4BC6-A523-CE6FB6EA24E3}">
      <dsp:nvSpPr>
        <dsp:cNvPr id="0" name=""/>
        <dsp:cNvSpPr/>
      </dsp:nvSpPr>
      <dsp:spPr>
        <a:xfrm>
          <a:off x="2057258" y="3006328"/>
          <a:ext cx="1399472" cy="257968"/>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1.2.7 Extended Audio Description (Prerecorded</a:t>
          </a:r>
          <a:endParaRPr lang="en-US" sz="600" kern="1200" dirty="0"/>
        </a:p>
      </dsp:txBody>
      <dsp:txXfrm>
        <a:off x="2064814" y="3013884"/>
        <a:ext cx="1384360" cy="242856"/>
      </dsp:txXfrm>
    </dsp:sp>
    <dsp:sp modelId="{92773596-80D1-41EE-A5CF-511E542CAF9D}">
      <dsp:nvSpPr>
        <dsp:cNvPr id="0" name=""/>
        <dsp:cNvSpPr/>
      </dsp:nvSpPr>
      <dsp:spPr>
        <a:xfrm>
          <a:off x="2057258" y="3303984"/>
          <a:ext cx="1399472" cy="257968"/>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1.2.8 Media Alternative (Prerecorded)</a:t>
          </a:r>
          <a:endParaRPr lang="en-US" sz="600" kern="1200" dirty="0"/>
        </a:p>
      </dsp:txBody>
      <dsp:txXfrm>
        <a:off x="2064814" y="3311540"/>
        <a:ext cx="1384360" cy="242856"/>
      </dsp:txXfrm>
    </dsp:sp>
    <dsp:sp modelId="{0492D83F-E0D1-460D-B6FA-6A91E1F01988}">
      <dsp:nvSpPr>
        <dsp:cNvPr id="0" name=""/>
        <dsp:cNvSpPr/>
      </dsp:nvSpPr>
      <dsp:spPr>
        <a:xfrm>
          <a:off x="2057258" y="3601640"/>
          <a:ext cx="1399472" cy="257968"/>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1.2.9 Audio-only (Live)</a:t>
          </a:r>
          <a:endParaRPr lang="en-US" sz="600" kern="1200" dirty="0"/>
        </a:p>
      </dsp:txBody>
      <dsp:txXfrm>
        <a:off x="2064814" y="3609196"/>
        <a:ext cx="1384360" cy="242856"/>
      </dsp:txXfrm>
    </dsp:sp>
    <dsp:sp modelId="{FE7C5CA2-10F2-4753-98ED-E35B1A14CED8}">
      <dsp:nvSpPr>
        <dsp:cNvPr id="0" name=""/>
        <dsp:cNvSpPr/>
      </dsp:nvSpPr>
      <dsp:spPr>
        <a:xfrm>
          <a:off x="3762866" y="0"/>
          <a:ext cx="1749341" cy="40640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1.3 </a:t>
          </a:r>
        </a:p>
        <a:p>
          <a:pPr marL="0" lvl="0" indent="0" algn="ctr" defTabSz="800100">
            <a:lnSpc>
              <a:spcPct val="90000"/>
            </a:lnSpc>
            <a:spcBef>
              <a:spcPct val="0"/>
            </a:spcBef>
            <a:spcAft>
              <a:spcPct val="35000"/>
            </a:spcAft>
            <a:buNone/>
          </a:pPr>
          <a:r>
            <a:rPr lang="en-US" sz="1800" kern="1200" dirty="0"/>
            <a:t>Adaptable</a:t>
          </a:r>
        </a:p>
      </dsp:txBody>
      <dsp:txXfrm>
        <a:off x="3762866" y="0"/>
        <a:ext cx="1749341" cy="1219200"/>
      </dsp:txXfrm>
    </dsp:sp>
    <dsp:sp modelId="{72FB3B4D-5910-4D7B-B976-D7FE34278C31}">
      <dsp:nvSpPr>
        <dsp:cNvPr id="0" name=""/>
        <dsp:cNvSpPr/>
      </dsp:nvSpPr>
      <dsp:spPr>
        <a:xfrm>
          <a:off x="3937800" y="1219398"/>
          <a:ext cx="1399472" cy="390177"/>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1.3.1 Info and Relationships</a:t>
          </a:r>
          <a:endParaRPr lang="en-US" sz="600" kern="1200" dirty="0"/>
        </a:p>
      </dsp:txBody>
      <dsp:txXfrm>
        <a:off x="3949228" y="1230826"/>
        <a:ext cx="1376616" cy="367321"/>
      </dsp:txXfrm>
    </dsp:sp>
    <dsp:sp modelId="{F65A4B5B-1A33-4852-A305-CC484EBE8DFC}">
      <dsp:nvSpPr>
        <dsp:cNvPr id="0" name=""/>
        <dsp:cNvSpPr/>
      </dsp:nvSpPr>
      <dsp:spPr>
        <a:xfrm>
          <a:off x="3937800" y="1669603"/>
          <a:ext cx="1399472" cy="390177"/>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1.3.2 Meaningful Sequence</a:t>
          </a:r>
          <a:endParaRPr lang="en-US" sz="600" kern="1200" dirty="0"/>
        </a:p>
      </dsp:txBody>
      <dsp:txXfrm>
        <a:off x="3949228" y="1681031"/>
        <a:ext cx="1376616" cy="367321"/>
      </dsp:txXfrm>
    </dsp:sp>
    <dsp:sp modelId="{2852C406-917A-4972-8D3D-0688EE426D37}">
      <dsp:nvSpPr>
        <dsp:cNvPr id="0" name=""/>
        <dsp:cNvSpPr/>
      </dsp:nvSpPr>
      <dsp:spPr>
        <a:xfrm>
          <a:off x="3937800" y="2119808"/>
          <a:ext cx="1399472" cy="390177"/>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1.3.3 Sensory Characteristics</a:t>
          </a:r>
          <a:endParaRPr lang="en-US" sz="600" kern="1200" dirty="0"/>
        </a:p>
      </dsp:txBody>
      <dsp:txXfrm>
        <a:off x="3949228" y="2131236"/>
        <a:ext cx="1376616" cy="367321"/>
      </dsp:txXfrm>
    </dsp:sp>
    <dsp:sp modelId="{FEB0930B-C2DA-4DAA-8A50-C2725D5FDB46}">
      <dsp:nvSpPr>
        <dsp:cNvPr id="0" name=""/>
        <dsp:cNvSpPr/>
      </dsp:nvSpPr>
      <dsp:spPr>
        <a:xfrm>
          <a:off x="3937800" y="2570013"/>
          <a:ext cx="1399472" cy="390177"/>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1.3.4 Orientation</a:t>
          </a:r>
          <a:endParaRPr lang="en-US" sz="600" kern="1200" dirty="0"/>
        </a:p>
      </dsp:txBody>
      <dsp:txXfrm>
        <a:off x="3949228" y="2581441"/>
        <a:ext cx="1376616" cy="367321"/>
      </dsp:txXfrm>
    </dsp:sp>
    <dsp:sp modelId="{AD14E80C-7873-428A-8720-68F046F158BD}">
      <dsp:nvSpPr>
        <dsp:cNvPr id="0" name=""/>
        <dsp:cNvSpPr/>
      </dsp:nvSpPr>
      <dsp:spPr>
        <a:xfrm>
          <a:off x="3937800" y="3020218"/>
          <a:ext cx="1399472" cy="390177"/>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1.3.5 Identify Input Purpose</a:t>
          </a:r>
          <a:endParaRPr lang="en-US" sz="600" kern="1200" dirty="0"/>
        </a:p>
      </dsp:txBody>
      <dsp:txXfrm>
        <a:off x="3949228" y="3031646"/>
        <a:ext cx="1376616" cy="367321"/>
      </dsp:txXfrm>
    </dsp:sp>
    <dsp:sp modelId="{4242C7B1-92A2-479B-BE67-6D3BCBBE0E3E}">
      <dsp:nvSpPr>
        <dsp:cNvPr id="0" name=""/>
        <dsp:cNvSpPr/>
      </dsp:nvSpPr>
      <dsp:spPr>
        <a:xfrm>
          <a:off x="3937800" y="3470423"/>
          <a:ext cx="1399472" cy="390177"/>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1.3.6 Identify Purpose</a:t>
          </a:r>
          <a:endParaRPr lang="en-US" sz="600" kern="1200" dirty="0"/>
        </a:p>
      </dsp:txBody>
      <dsp:txXfrm>
        <a:off x="3949228" y="3481851"/>
        <a:ext cx="1376616" cy="367321"/>
      </dsp:txXfrm>
    </dsp:sp>
    <dsp:sp modelId="{D9C0DA25-5F72-45D2-9122-B75BA38A8690}">
      <dsp:nvSpPr>
        <dsp:cNvPr id="0" name=""/>
        <dsp:cNvSpPr/>
      </dsp:nvSpPr>
      <dsp:spPr>
        <a:xfrm>
          <a:off x="5643408" y="0"/>
          <a:ext cx="1749341" cy="40640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1.4 Distinguishable</a:t>
          </a:r>
        </a:p>
      </dsp:txBody>
      <dsp:txXfrm>
        <a:off x="5643408" y="0"/>
        <a:ext cx="1749341" cy="1219200"/>
      </dsp:txXfrm>
    </dsp:sp>
    <dsp:sp modelId="{47C8BC9E-E882-422E-8F63-D6FED55E012A}">
      <dsp:nvSpPr>
        <dsp:cNvPr id="0" name=""/>
        <dsp:cNvSpPr/>
      </dsp:nvSpPr>
      <dsp:spPr>
        <a:xfrm>
          <a:off x="5818342" y="1221097"/>
          <a:ext cx="1399472" cy="177675"/>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1.4.1 Use of Color</a:t>
          </a:r>
        </a:p>
      </dsp:txBody>
      <dsp:txXfrm>
        <a:off x="5823546" y="1226301"/>
        <a:ext cx="1389064" cy="167267"/>
      </dsp:txXfrm>
    </dsp:sp>
    <dsp:sp modelId="{3C054414-B6A1-42AA-9E2D-071DE7BFF740}">
      <dsp:nvSpPr>
        <dsp:cNvPr id="0" name=""/>
        <dsp:cNvSpPr/>
      </dsp:nvSpPr>
      <dsp:spPr>
        <a:xfrm>
          <a:off x="5818342" y="1426108"/>
          <a:ext cx="1399472" cy="177675"/>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1.4.2 Audio Control</a:t>
          </a:r>
          <a:endParaRPr lang="en-US" sz="600" kern="1200" dirty="0"/>
        </a:p>
      </dsp:txBody>
      <dsp:txXfrm>
        <a:off x="5823546" y="1431312"/>
        <a:ext cx="1389064" cy="167267"/>
      </dsp:txXfrm>
    </dsp:sp>
    <dsp:sp modelId="{AFCD801C-42DF-44CC-BE44-DA5811FA97D5}">
      <dsp:nvSpPr>
        <dsp:cNvPr id="0" name=""/>
        <dsp:cNvSpPr/>
      </dsp:nvSpPr>
      <dsp:spPr>
        <a:xfrm>
          <a:off x="5818342" y="1631119"/>
          <a:ext cx="1399472" cy="177675"/>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1.4.3 Contrast (Minimum)</a:t>
          </a:r>
          <a:endParaRPr lang="en-US" sz="600" kern="1200" dirty="0"/>
        </a:p>
      </dsp:txBody>
      <dsp:txXfrm>
        <a:off x="5823546" y="1636323"/>
        <a:ext cx="1389064" cy="167267"/>
      </dsp:txXfrm>
    </dsp:sp>
    <dsp:sp modelId="{84874BC1-7691-48DD-895F-0F1DFA7EBC75}">
      <dsp:nvSpPr>
        <dsp:cNvPr id="0" name=""/>
        <dsp:cNvSpPr/>
      </dsp:nvSpPr>
      <dsp:spPr>
        <a:xfrm>
          <a:off x="5818342" y="1836129"/>
          <a:ext cx="1399472" cy="177675"/>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1.4.4 Resize Text</a:t>
          </a:r>
          <a:endParaRPr lang="en-US" sz="600" kern="1200" dirty="0"/>
        </a:p>
      </dsp:txBody>
      <dsp:txXfrm>
        <a:off x="5823546" y="1841333"/>
        <a:ext cx="1389064" cy="167267"/>
      </dsp:txXfrm>
    </dsp:sp>
    <dsp:sp modelId="{63397B0E-E4A1-4D9A-AE19-DBD22F2C7B5D}">
      <dsp:nvSpPr>
        <dsp:cNvPr id="0" name=""/>
        <dsp:cNvSpPr/>
      </dsp:nvSpPr>
      <dsp:spPr>
        <a:xfrm>
          <a:off x="5818342" y="2041140"/>
          <a:ext cx="1399472" cy="177675"/>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1.4.5 Images of Text</a:t>
          </a:r>
          <a:endParaRPr lang="en-US" sz="600" kern="1200" dirty="0"/>
        </a:p>
      </dsp:txBody>
      <dsp:txXfrm>
        <a:off x="5823546" y="2046344"/>
        <a:ext cx="1389064" cy="167267"/>
      </dsp:txXfrm>
    </dsp:sp>
    <dsp:sp modelId="{A8456A74-9291-46ED-96D9-81D3F5C1D8B6}">
      <dsp:nvSpPr>
        <dsp:cNvPr id="0" name=""/>
        <dsp:cNvSpPr/>
      </dsp:nvSpPr>
      <dsp:spPr>
        <a:xfrm>
          <a:off x="5818342" y="2246151"/>
          <a:ext cx="1399472" cy="177675"/>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1.4.6 Contrast (Enhanced)</a:t>
          </a:r>
        </a:p>
      </dsp:txBody>
      <dsp:txXfrm>
        <a:off x="5823546" y="2251355"/>
        <a:ext cx="1389064" cy="167267"/>
      </dsp:txXfrm>
    </dsp:sp>
    <dsp:sp modelId="{A181BFAF-BAD1-4249-8B4D-40CD015B7F9F}">
      <dsp:nvSpPr>
        <dsp:cNvPr id="0" name=""/>
        <dsp:cNvSpPr/>
      </dsp:nvSpPr>
      <dsp:spPr>
        <a:xfrm>
          <a:off x="5818342" y="2451162"/>
          <a:ext cx="1399472" cy="177675"/>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1.4.7 Low or No Background Audio</a:t>
          </a:r>
        </a:p>
      </dsp:txBody>
      <dsp:txXfrm>
        <a:off x="5823546" y="2456366"/>
        <a:ext cx="1389064" cy="167267"/>
      </dsp:txXfrm>
    </dsp:sp>
    <dsp:sp modelId="{82BA1FF1-639D-4F8E-9CD6-85A8EE254698}">
      <dsp:nvSpPr>
        <dsp:cNvPr id="0" name=""/>
        <dsp:cNvSpPr/>
      </dsp:nvSpPr>
      <dsp:spPr>
        <a:xfrm>
          <a:off x="5818342" y="2656172"/>
          <a:ext cx="1399472" cy="177675"/>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1.4.8 Visual Presentation</a:t>
          </a:r>
        </a:p>
      </dsp:txBody>
      <dsp:txXfrm>
        <a:off x="5823546" y="2661376"/>
        <a:ext cx="1389064" cy="167267"/>
      </dsp:txXfrm>
    </dsp:sp>
    <dsp:sp modelId="{664B5D45-7FD7-46C5-9A52-FDCC8FA58C21}">
      <dsp:nvSpPr>
        <dsp:cNvPr id="0" name=""/>
        <dsp:cNvSpPr/>
      </dsp:nvSpPr>
      <dsp:spPr>
        <a:xfrm>
          <a:off x="5818342" y="2861183"/>
          <a:ext cx="1399472" cy="177675"/>
        </a:xfrm>
        <a:prstGeom prst="roundRect">
          <a:avLst>
            <a:gd name="adj" fmla="val 10000"/>
          </a:avLst>
        </a:prstGeom>
        <a:solidFill>
          <a:schemeClr val="l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1.4.9 Images of Text</a:t>
          </a:r>
        </a:p>
      </dsp:txBody>
      <dsp:txXfrm>
        <a:off x="5823546" y="2866387"/>
        <a:ext cx="1389064" cy="167267"/>
      </dsp:txXfrm>
    </dsp:sp>
    <dsp:sp modelId="{E5955251-B0B8-40A7-90D6-2668AA7F1442}">
      <dsp:nvSpPr>
        <dsp:cNvPr id="0" name=""/>
        <dsp:cNvSpPr/>
      </dsp:nvSpPr>
      <dsp:spPr>
        <a:xfrm>
          <a:off x="5818342" y="3066194"/>
          <a:ext cx="1399472" cy="177675"/>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1.4.10 Reflow</a:t>
          </a:r>
          <a:endParaRPr lang="en-US" sz="600" kern="1200" dirty="0"/>
        </a:p>
      </dsp:txBody>
      <dsp:txXfrm>
        <a:off x="5823546" y="3071398"/>
        <a:ext cx="1389064" cy="167267"/>
      </dsp:txXfrm>
    </dsp:sp>
    <dsp:sp modelId="{A10F9D8C-C584-4500-8BE5-C0CC5039E0D6}">
      <dsp:nvSpPr>
        <dsp:cNvPr id="0" name=""/>
        <dsp:cNvSpPr/>
      </dsp:nvSpPr>
      <dsp:spPr>
        <a:xfrm>
          <a:off x="5818342" y="3271204"/>
          <a:ext cx="1399472" cy="177675"/>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1.4.11 Non-text Contrast</a:t>
          </a:r>
          <a:endParaRPr lang="en-US" sz="600" kern="1200" dirty="0"/>
        </a:p>
      </dsp:txBody>
      <dsp:txXfrm>
        <a:off x="5823546" y="3276408"/>
        <a:ext cx="1389064" cy="167267"/>
      </dsp:txXfrm>
    </dsp:sp>
    <dsp:sp modelId="{C599D93A-F52B-48F5-90F4-4ED79D146F7C}">
      <dsp:nvSpPr>
        <dsp:cNvPr id="0" name=""/>
        <dsp:cNvSpPr/>
      </dsp:nvSpPr>
      <dsp:spPr>
        <a:xfrm>
          <a:off x="5818342" y="3476215"/>
          <a:ext cx="1399472" cy="177675"/>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1.4.12 Text Spacing</a:t>
          </a:r>
          <a:endParaRPr lang="en-US" sz="600" kern="1200" dirty="0"/>
        </a:p>
      </dsp:txBody>
      <dsp:txXfrm>
        <a:off x="5823546" y="3481419"/>
        <a:ext cx="1389064" cy="167267"/>
      </dsp:txXfrm>
    </dsp:sp>
    <dsp:sp modelId="{E4020131-762B-4D72-8CC7-0B58F396A4CF}">
      <dsp:nvSpPr>
        <dsp:cNvPr id="0" name=""/>
        <dsp:cNvSpPr/>
      </dsp:nvSpPr>
      <dsp:spPr>
        <a:xfrm>
          <a:off x="5818342" y="3681226"/>
          <a:ext cx="1399472" cy="177675"/>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1.4.13 Content on Hover or Focus</a:t>
          </a:r>
          <a:endParaRPr lang="en-US" sz="600" kern="1200" dirty="0"/>
        </a:p>
      </dsp:txBody>
      <dsp:txXfrm>
        <a:off x="5823546" y="3686430"/>
        <a:ext cx="1389064" cy="1672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D0901-6875-4A7B-AC7C-F27DE941BCBF}">
      <dsp:nvSpPr>
        <dsp:cNvPr id="0" name=""/>
        <dsp:cNvSpPr/>
      </dsp:nvSpPr>
      <dsp:spPr>
        <a:xfrm>
          <a:off x="1782" y="0"/>
          <a:ext cx="1749341" cy="40640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1.1 </a:t>
          </a:r>
        </a:p>
        <a:p>
          <a:pPr marL="0" lvl="0" indent="0" algn="ctr" defTabSz="800100">
            <a:lnSpc>
              <a:spcPct val="90000"/>
            </a:lnSpc>
            <a:spcBef>
              <a:spcPct val="0"/>
            </a:spcBef>
            <a:spcAft>
              <a:spcPct val="35000"/>
            </a:spcAft>
            <a:buNone/>
          </a:pPr>
          <a:r>
            <a:rPr lang="en-US" sz="1800" kern="1200" dirty="0"/>
            <a:t>Text Alternatives</a:t>
          </a:r>
        </a:p>
      </dsp:txBody>
      <dsp:txXfrm>
        <a:off x="1782" y="0"/>
        <a:ext cx="1749341" cy="1219200"/>
      </dsp:txXfrm>
    </dsp:sp>
    <dsp:sp modelId="{9AF8B1F8-597F-414E-8C76-214C7509CED6}">
      <dsp:nvSpPr>
        <dsp:cNvPr id="0" name=""/>
        <dsp:cNvSpPr/>
      </dsp:nvSpPr>
      <dsp:spPr>
        <a:xfrm>
          <a:off x="176716" y="1219200"/>
          <a:ext cx="1399472" cy="2641600"/>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US" sz="600" b="1" kern="1200" dirty="0"/>
            <a:t>1.1.1 Non-text Content</a:t>
          </a:r>
          <a:endParaRPr lang="en-US" sz="600" kern="1200" dirty="0"/>
        </a:p>
      </dsp:txBody>
      <dsp:txXfrm>
        <a:off x="217705" y="1260189"/>
        <a:ext cx="1317494" cy="2559622"/>
      </dsp:txXfrm>
    </dsp:sp>
    <dsp:sp modelId="{A0833F0E-9D0D-4C2C-AB6C-1168500F84C8}">
      <dsp:nvSpPr>
        <dsp:cNvPr id="0" name=""/>
        <dsp:cNvSpPr/>
      </dsp:nvSpPr>
      <dsp:spPr>
        <a:xfrm>
          <a:off x="1882324" y="0"/>
          <a:ext cx="1749341" cy="40640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1.2 </a:t>
          </a:r>
        </a:p>
        <a:p>
          <a:pPr marL="0" lvl="0" indent="0" algn="ctr" defTabSz="800100">
            <a:lnSpc>
              <a:spcPct val="90000"/>
            </a:lnSpc>
            <a:spcBef>
              <a:spcPct val="0"/>
            </a:spcBef>
            <a:spcAft>
              <a:spcPct val="35000"/>
            </a:spcAft>
            <a:buNone/>
          </a:pPr>
          <a:r>
            <a:rPr lang="en-US" sz="1800" kern="1200" dirty="0"/>
            <a:t>Time-based Media</a:t>
          </a:r>
        </a:p>
      </dsp:txBody>
      <dsp:txXfrm>
        <a:off x="1882324" y="0"/>
        <a:ext cx="1749341" cy="1219200"/>
      </dsp:txXfrm>
    </dsp:sp>
    <dsp:sp modelId="{8A90B3A2-1C54-46DB-A833-7D7354F036B0}">
      <dsp:nvSpPr>
        <dsp:cNvPr id="0" name=""/>
        <dsp:cNvSpPr/>
      </dsp:nvSpPr>
      <dsp:spPr>
        <a:xfrm>
          <a:off x="2057258" y="1220390"/>
          <a:ext cx="1399472" cy="257968"/>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1.2.1 Audio-only and Video-only (Prerecorded)</a:t>
          </a:r>
          <a:endParaRPr lang="en-US" sz="600" kern="1200" dirty="0"/>
        </a:p>
      </dsp:txBody>
      <dsp:txXfrm>
        <a:off x="2064814" y="1227946"/>
        <a:ext cx="1384360" cy="242856"/>
      </dsp:txXfrm>
    </dsp:sp>
    <dsp:sp modelId="{7A10E2DE-8344-4AB4-981E-38F272299782}">
      <dsp:nvSpPr>
        <dsp:cNvPr id="0" name=""/>
        <dsp:cNvSpPr/>
      </dsp:nvSpPr>
      <dsp:spPr>
        <a:xfrm>
          <a:off x="2057258" y="1518046"/>
          <a:ext cx="1399472" cy="257968"/>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1.2.2 Captions (Prerecorded)</a:t>
          </a:r>
          <a:endParaRPr lang="en-US" sz="600" kern="1200" dirty="0"/>
        </a:p>
      </dsp:txBody>
      <dsp:txXfrm>
        <a:off x="2064814" y="1525602"/>
        <a:ext cx="1384360" cy="242856"/>
      </dsp:txXfrm>
    </dsp:sp>
    <dsp:sp modelId="{F1052C66-1F19-4598-97D1-6BBD4D45CEB5}">
      <dsp:nvSpPr>
        <dsp:cNvPr id="0" name=""/>
        <dsp:cNvSpPr/>
      </dsp:nvSpPr>
      <dsp:spPr>
        <a:xfrm>
          <a:off x="2057258" y="1815703"/>
          <a:ext cx="1399472" cy="257968"/>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1.2.3 Audio Description or Media Alternative (Prerecorded)</a:t>
          </a:r>
          <a:endParaRPr lang="en-US" sz="600" kern="1200" dirty="0"/>
        </a:p>
      </dsp:txBody>
      <dsp:txXfrm>
        <a:off x="2064814" y="1823259"/>
        <a:ext cx="1384360" cy="242856"/>
      </dsp:txXfrm>
    </dsp:sp>
    <dsp:sp modelId="{0336E489-FDBA-48BD-B78E-FCCCC9568A14}">
      <dsp:nvSpPr>
        <dsp:cNvPr id="0" name=""/>
        <dsp:cNvSpPr/>
      </dsp:nvSpPr>
      <dsp:spPr>
        <a:xfrm>
          <a:off x="2057258" y="2113359"/>
          <a:ext cx="1399472" cy="257968"/>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1.2.4 Captions (Live)</a:t>
          </a:r>
          <a:endParaRPr lang="en-US" sz="600" kern="1200" dirty="0"/>
        </a:p>
      </dsp:txBody>
      <dsp:txXfrm>
        <a:off x="2064814" y="2120915"/>
        <a:ext cx="1384360" cy="242856"/>
      </dsp:txXfrm>
    </dsp:sp>
    <dsp:sp modelId="{D2FCF9CC-B3A8-4C9C-B4D3-305BABC89050}">
      <dsp:nvSpPr>
        <dsp:cNvPr id="0" name=""/>
        <dsp:cNvSpPr/>
      </dsp:nvSpPr>
      <dsp:spPr>
        <a:xfrm>
          <a:off x="2057258" y="2411015"/>
          <a:ext cx="1399472" cy="257968"/>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1.2.5 Audio Description</a:t>
          </a:r>
          <a:endParaRPr lang="en-US" sz="600" kern="1200" dirty="0"/>
        </a:p>
      </dsp:txBody>
      <dsp:txXfrm>
        <a:off x="2064814" y="2418571"/>
        <a:ext cx="1384360" cy="242856"/>
      </dsp:txXfrm>
    </dsp:sp>
    <dsp:sp modelId="{AB014CAA-E0B4-42A4-9C63-B5D202E67E16}">
      <dsp:nvSpPr>
        <dsp:cNvPr id="0" name=""/>
        <dsp:cNvSpPr/>
      </dsp:nvSpPr>
      <dsp:spPr>
        <a:xfrm>
          <a:off x="2057258" y="2708671"/>
          <a:ext cx="1399472" cy="257968"/>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1.2.6 Sign Language (Prerecorded)</a:t>
          </a:r>
          <a:endParaRPr lang="en-US" sz="600" kern="1200" dirty="0"/>
        </a:p>
      </dsp:txBody>
      <dsp:txXfrm>
        <a:off x="2064814" y="2716227"/>
        <a:ext cx="1384360" cy="242856"/>
      </dsp:txXfrm>
    </dsp:sp>
    <dsp:sp modelId="{5984D7B0-A888-4BC6-A523-CE6FB6EA24E3}">
      <dsp:nvSpPr>
        <dsp:cNvPr id="0" name=""/>
        <dsp:cNvSpPr/>
      </dsp:nvSpPr>
      <dsp:spPr>
        <a:xfrm>
          <a:off x="2057258" y="3006328"/>
          <a:ext cx="1399472" cy="257968"/>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1.2.7 Extended Audio Description (Prerecorded</a:t>
          </a:r>
          <a:endParaRPr lang="en-US" sz="600" kern="1200" dirty="0"/>
        </a:p>
      </dsp:txBody>
      <dsp:txXfrm>
        <a:off x="2064814" y="3013884"/>
        <a:ext cx="1384360" cy="242856"/>
      </dsp:txXfrm>
    </dsp:sp>
    <dsp:sp modelId="{92773596-80D1-41EE-A5CF-511E542CAF9D}">
      <dsp:nvSpPr>
        <dsp:cNvPr id="0" name=""/>
        <dsp:cNvSpPr/>
      </dsp:nvSpPr>
      <dsp:spPr>
        <a:xfrm>
          <a:off x="2057258" y="3303984"/>
          <a:ext cx="1399472" cy="257968"/>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1.2.8 Media Alternative (Prerecorded)</a:t>
          </a:r>
          <a:endParaRPr lang="en-US" sz="600" kern="1200" dirty="0"/>
        </a:p>
      </dsp:txBody>
      <dsp:txXfrm>
        <a:off x="2064814" y="3311540"/>
        <a:ext cx="1384360" cy="242856"/>
      </dsp:txXfrm>
    </dsp:sp>
    <dsp:sp modelId="{0492D83F-E0D1-460D-B6FA-6A91E1F01988}">
      <dsp:nvSpPr>
        <dsp:cNvPr id="0" name=""/>
        <dsp:cNvSpPr/>
      </dsp:nvSpPr>
      <dsp:spPr>
        <a:xfrm>
          <a:off x="2057258" y="3601640"/>
          <a:ext cx="1399472" cy="257968"/>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1.2.9 Audio-only (Live)</a:t>
          </a:r>
          <a:endParaRPr lang="en-US" sz="600" kern="1200" dirty="0"/>
        </a:p>
      </dsp:txBody>
      <dsp:txXfrm>
        <a:off x="2064814" y="3609196"/>
        <a:ext cx="1384360" cy="242856"/>
      </dsp:txXfrm>
    </dsp:sp>
    <dsp:sp modelId="{FE7C5CA2-10F2-4753-98ED-E35B1A14CED8}">
      <dsp:nvSpPr>
        <dsp:cNvPr id="0" name=""/>
        <dsp:cNvSpPr/>
      </dsp:nvSpPr>
      <dsp:spPr>
        <a:xfrm>
          <a:off x="3762866" y="0"/>
          <a:ext cx="1749341" cy="40640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1.3 </a:t>
          </a:r>
        </a:p>
        <a:p>
          <a:pPr marL="0" lvl="0" indent="0" algn="ctr" defTabSz="800100">
            <a:lnSpc>
              <a:spcPct val="90000"/>
            </a:lnSpc>
            <a:spcBef>
              <a:spcPct val="0"/>
            </a:spcBef>
            <a:spcAft>
              <a:spcPct val="35000"/>
            </a:spcAft>
            <a:buNone/>
          </a:pPr>
          <a:r>
            <a:rPr lang="en-US" sz="1800" kern="1200" dirty="0"/>
            <a:t>Adaptable</a:t>
          </a:r>
        </a:p>
      </dsp:txBody>
      <dsp:txXfrm>
        <a:off x="3762866" y="0"/>
        <a:ext cx="1749341" cy="1219200"/>
      </dsp:txXfrm>
    </dsp:sp>
    <dsp:sp modelId="{72FB3B4D-5910-4D7B-B976-D7FE34278C31}">
      <dsp:nvSpPr>
        <dsp:cNvPr id="0" name=""/>
        <dsp:cNvSpPr/>
      </dsp:nvSpPr>
      <dsp:spPr>
        <a:xfrm>
          <a:off x="3937800" y="1219398"/>
          <a:ext cx="1399472" cy="390177"/>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1.3.1 Info and Relationships</a:t>
          </a:r>
          <a:endParaRPr lang="en-US" sz="600" kern="1200" dirty="0"/>
        </a:p>
      </dsp:txBody>
      <dsp:txXfrm>
        <a:off x="3949228" y="1230826"/>
        <a:ext cx="1376616" cy="367321"/>
      </dsp:txXfrm>
    </dsp:sp>
    <dsp:sp modelId="{F65A4B5B-1A33-4852-A305-CC484EBE8DFC}">
      <dsp:nvSpPr>
        <dsp:cNvPr id="0" name=""/>
        <dsp:cNvSpPr/>
      </dsp:nvSpPr>
      <dsp:spPr>
        <a:xfrm>
          <a:off x="3937800" y="1669603"/>
          <a:ext cx="1399472" cy="390177"/>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1.3.2 Meaningful Sequence</a:t>
          </a:r>
          <a:endParaRPr lang="en-US" sz="600" kern="1200" dirty="0"/>
        </a:p>
      </dsp:txBody>
      <dsp:txXfrm>
        <a:off x="3949228" y="1681031"/>
        <a:ext cx="1376616" cy="367321"/>
      </dsp:txXfrm>
    </dsp:sp>
    <dsp:sp modelId="{2852C406-917A-4972-8D3D-0688EE426D37}">
      <dsp:nvSpPr>
        <dsp:cNvPr id="0" name=""/>
        <dsp:cNvSpPr/>
      </dsp:nvSpPr>
      <dsp:spPr>
        <a:xfrm>
          <a:off x="3937800" y="2119808"/>
          <a:ext cx="1399472" cy="390177"/>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1.3.3 Sensory Characteristics</a:t>
          </a:r>
          <a:endParaRPr lang="en-US" sz="600" kern="1200" dirty="0"/>
        </a:p>
      </dsp:txBody>
      <dsp:txXfrm>
        <a:off x="3949228" y="2131236"/>
        <a:ext cx="1376616" cy="367321"/>
      </dsp:txXfrm>
    </dsp:sp>
    <dsp:sp modelId="{FEB0930B-C2DA-4DAA-8A50-C2725D5FDB46}">
      <dsp:nvSpPr>
        <dsp:cNvPr id="0" name=""/>
        <dsp:cNvSpPr/>
      </dsp:nvSpPr>
      <dsp:spPr>
        <a:xfrm>
          <a:off x="3937800" y="2570013"/>
          <a:ext cx="1399472" cy="390177"/>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1.3.4 Orientation</a:t>
          </a:r>
          <a:endParaRPr lang="en-US" sz="600" kern="1200" dirty="0"/>
        </a:p>
      </dsp:txBody>
      <dsp:txXfrm>
        <a:off x="3949228" y="2581441"/>
        <a:ext cx="1376616" cy="367321"/>
      </dsp:txXfrm>
    </dsp:sp>
    <dsp:sp modelId="{AD14E80C-7873-428A-8720-68F046F158BD}">
      <dsp:nvSpPr>
        <dsp:cNvPr id="0" name=""/>
        <dsp:cNvSpPr/>
      </dsp:nvSpPr>
      <dsp:spPr>
        <a:xfrm>
          <a:off x="3937800" y="3020218"/>
          <a:ext cx="1399472" cy="390177"/>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1.3.5 Identify Input Purpose</a:t>
          </a:r>
          <a:endParaRPr lang="en-US" sz="600" kern="1200" dirty="0"/>
        </a:p>
      </dsp:txBody>
      <dsp:txXfrm>
        <a:off x="3949228" y="3031646"/>
        <a:ext cx="1376616" cy="367321"/>
      </dsp:txXfrm>
    </dsp:sp>
    <dsp:sp modelId="{4242C7B1-92A2-479B-BE67-6D3BCBBE0E3E}">
      <dsp:nvSpPr>
        <dsp:cNvPr id="0" name=""/>
        <dsp:cNvSpPr/>
      </dsp:nvSpPr>
      <dsp:spPr>
        <a:xfrm>
          <a:off x="3937800" y="3470423"/>
          <a:ext cx="1399472" cy="390177"/>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1" kern="1200" dirty="0"/>
            <a:t>1.3.6 Identify Purpose</a:t>
          </a:r>
          <a:endParaRPr lang="en-US" sz="600" kern="1200" dirty="0"/>
        </a:p>
      </dsp:txBody>
      <dsp:txXfrm>
        <a:off x="3949228" y="3481851"/>
        <a:ext cx="1376616" cy="367321"/>
      </dsp:txXfrm>
    </dsp:sp>
    <dsp:sp modelId="{D9C0DA25-5F72-45D2-9122-B75BA38A8690}">
      <dsp:nvSpPr>
        <dsp:cNvPr id="0" name=""/>
        <dsp:cNvSpPr/>
      </dsp:nvSpPr>
      <dsp:spPr>
        <a:xfrm>
          <a:off x="5643408" y="0"/>
          <a:ext cx="1749341" cy="40640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1.4 Distinguishable</a:t>
          </a:r>
        </a:p>
      </dsp:txBody>
      <dsp:txXfrm>
        <a:off x="5643408" y="0"/>
        <a:ext cx="1749341" cy="1219200"/>
      </dsp:txXfrm>
    </dsp:sp>
    <dsp:sp modelId="{47C8BC9E-E882-422E-8F63-D6FED55E012A}">
      <dsp:nvSpPr>
        <dsp:cNvPr id="0" name=""/>
        <dsp:cNvSpPr/>
      </dsp:nvSpPr>
      <dsp:spPr>
        <a:xfrm>
          <a:off x="5818342" y="1221097"/>
          <a:ext cx="1399472" cy="177675"/>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1.4.1 Use of Color</a:t>
          </a:r>
        </a:p>
      </dsp:txBody>
      <dsp:txXfrm>
        <a:off x="5823546" y="1226301"/>
        <a:ext cx="1389064" cy="167267"/>
      </dsp:txXfrm>
    </dsp:sp>
    <dsp:sp modelId="{3C054414-B6A1-42AA-9E2D-071DE7BFF740}">
      <dsp:nvSpPr>
        <dsp:cNvPr id="0" name=""/>
        <dsp:cNvSpPr/>
      </dsp:nvSpPr>
      <dsp:spPr>
        <a:xfrm>
          <a:off x="5818342" y="1426108"/>
          <a:ext cx="1399472" cy="177675"/>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1.4.2 Audio Control</a:t>
          </a:r>
          <a:endParaRPr lang="en-US" sz="600" kern="1200" dirty="0"/>
        </a:p>
      </dsp:txBody>
      <dsp:txXfrm>
        <a:off x="5823546" y="1431312"/>
        <a:ext cx="1389064" cy="167267"/>
      </dsp:txXfrm>
    </dsp:sp>
    <dsp:sp modelId="{AFCD801C-42DF-44CC-BE44-DA5811FA97D5}">
      <dsp:nvSpPr>
        <dsp:cNvPr id="0" name=""/>
        <dsp:cNvSpPr/>
      </dsp:nvSpPr>
      <dsp:spPr>
        <a:xfrm>
          <a:off x="5818342" y="1631119"/>
          <a:ext cx="1399472" cy="177675"/>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1.4.3 Contrast (Minimum)</a:t>
          </a:r>
          <a:endParaRPr lang="en-US" sz="600" kern="1200" dirty="0"/>
        </a:p>
      </dsp:txBody>
      <dsp:txXfrm>
        <a:off x="5823546" y="1636323"/>
        <a:ext cx="1389064" cy="167267"/>
      </dsp:txXfrm>
    </dsp:sp>
    <dsp:sp modelId="{84874BC1-7691-48DD-895F-0F1DFA7EBC75}">
      <dsp:nvSpPr>
        <dsp:cNvPr id="0" name=""/>
        <dsp:cNvSpPr/>
      </dsp:nvSpPr>
      <dsp:spPr>
        <a:xfrm>
          <a:off x="5818342" y="1836129"/>
          <a:ext cx="1399472" cy="177675"/>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1.4.4 Resize Text</a:t>
          </a:r>
          <a:endParaRPr lang="en-US" sz="600" kern="1200" dirty="0"/>
        </a:p>
      </dsp:txBody>
      <dsp:txXfrm>
        <a:off x="5823546" y="1841333"/>
        <a:ext cx="1389064" cy="167267"/>
      </dsp:txXfrm>
    </dsp:sp>
    <dsp:sp modelId="{63397B0E-E4A1-4D9A-AE19-DBD22F2C7B5D}">
      <dsp:nvSpPr>
        <dsp:cNvPr id="0" name=""/>
        <dsp:cNvSpPr/>
      </dsp:nvSpPr>
      <dsp:spPr>
        <a:xfrm>
          <a:off x="5818342" y="2041140"/>
          <a:ext cx="1399472" cy="177675"/>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1.4.5 Images of Text</a:t>
          </a:r>
          <a:endParaRPr lang="en-US" sz="600" kern="1200" dirty="0"/>
        </a:p>
      </dsp:txBody>
      <dsp:txXfrm>
        <a:off x="5823546" y="2046344"/>
        <a:ext cx="1389064" cy="167267"/>
      </dsp:txXfrm>
    </dsp:sp>
    <dsp:sp modelId="{A8456A74-9291-46ED-96D9-81D3F5C1D8B6}">
      <dsp:nvSpPr>
        <dsp:cNvPr id="0" name=""/>
        <dsp:cNvSpPr/>
      </dsp:nvSpPr>
      <dsp:spPr>
        <a:xfrm>
          <a:off x="5818342" y="2246151"/>
          <a:ext cx="1399472" cy="177675"/>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1.4.6 Contrast (Enhanced)</a:t>
          </a:r>
        </a:p>
      </dsp:txBody>
      <dsp:txXfrm>
        <a:off x="5823546" y="2251355"/>
        <a:ext cx="1389064" cy="167267"/>
      </dsp:txXfrm>
    </dsp:sp>
    <dsp:sp modelId="{A181BFAF-BAD1-4249-8B4D-40CD015B7F9F}">
      <dsp:nvSpPr>
        <dsp:cNvPr id="0" name=""/>
        <dsp:cNvSpPr/>
      </dsp:nvSpPr>
      <dsp:spPr>
        <a:xfrm>
          <a:off x="5818342" y="2451162"/>
          <a:ext cx="1399472" cy="177675"/>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1.4.7 Low or No Background Audio</a:t>
          </a:r>
        </a:p>
      </dsp:txBody>
      <dsp:txXfrm>
        <a:off x="5823546" y="2456366"/>
        <a:ext cx="1389064" cy="167267"/>
      </dsp:txXfrm>
    </dsp:sp>
    <dsp:sp modelId="{82BA1FF1-639D-4F8E-9CD6-85A8EE254698}">
      <dsp:nvSpPr>
        <dsp:cNvPr id="0" name=""/>
        <dsp:cNvSpPr/>
      </dsp:nvSpPr>
      <dsp:spPr>
        <a:xfrm>
          <a:off x="5818342" y="2656172"/>
          <a:ext cx="1399472" cy="177675"/>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1.4.8 Visual Presentation</a:t>
          </a:r>
        </a:p>
      </dsp:txBody>
      <dsp:txXfrm>
        <a:off x="5823546" y="2661376"/>
        <a:ext cx="1389064" cy="167267"/>
      </dsp:txXfrm>
    </dsp:sp>
    <dsp:sp modelId="{664B5D45-7FD7-46C5-9A52-FDCC8FA58C21}">
      <dsp:nvSpPr>
        <dsp:cNvPr id="0" name=""/>
        <dsp:cNvSpPr/>
      </dsp:nvSpPr>
      <dsp:spPr>
        <a:xfrm>
          <a:off x="5818342" y="2861183"/>
          <a:ext cx="1399472" cy="177675"/>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1.4.9 Images of Text</a:t>
          </a:r>
        </a:p>
      </dsp:txBody>
      <dsp:txXfrm>
        <a:off x="5823546" y="2866387"/>
        <a:ext cx="1389064" cy="167267"/>
      </dsp:txXfrm>
    </dsp:sp>
    <dsp:sp modelId="{E5955251-B0B8-40A7-90D6-2668AA7F1442}">
      <dsp:nvSpPr>
        <dsp:cNvPr id="0" name=""/>
        <dsp:cNvSpPr/>
      </dsp:nvSpPr>
      <dsp:spPr>
        <a:xfrm>
          <a:off x="5818342" y="3066194"/>
          <a:ext cx="1399472" cy="177675"/>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1.4.10 Reflow</a:t>
          </a:r>
          <a:endParaRPr lang="en-US" sz="600" kern="1200" dirty="0"/>
        </a:p>
      </dsp:txBody>
      <dsp:txXfrm>
        <a:off x="5823546" y="3071398"/>
        <a:ext cx="1389064" cy="167267"/>
      </dsp:txXfrm>
    </dsp:sp>
    <dsp:sp modelId="{A10F9D8C-C584-4500-8BE5-C0CC5039E0D6}">
      <dsp:nvSpPr>
        <dsp:cNvPr id="0" name=""/>
        <dsp:cNvSpPr/>
      </dsp:nvSpPr>
      <dsp:spPr>
        <a:xfrm>
          <a:off x="5818342" y="3271204"/>
          <a:ext cx="1399472" cy="177675"/>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1.4.11 Non-text Contrast</a:t>
          </a:r>
          <a:endParaRPr lang="en-US" sz="600" kern="1200" dirty="0"/>
        </a:p>
      </dsp:txBody>
      <dsp:txXfrm>
        <a:off x="5823546" y="3276408"/>
        <a:ext cx="1389064" cy="167267"/>
      </dsp:txXfrm>
    </dsp:sp>
    <dsp:sp modelId="{C599D93A-F52B-48F5-90F4-4ED79D146F7C}">
      <dsp:nvSpPr>
        <dsp:cNvPr id="0" name=""/>
        <dsp:cNvSpPr/>
      </dsp:nvSpPr>
      <dsp:spPr>
        <a:xfrm>
          <a:off x="5818342" y="3476215"/>
          <a:ext cx="1399472" cy="177675"/>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1.4.12 Text Spacing</a:t>
          </a:r>
          <a:endParaRPr lang="en-US" sz="600" kern="1200" dirty="0"/>
        </a:p>
      </dsp:txBody>
      <dsp:txXfrm>
        <a:off x="5823546" y="3481419"/>
        <a:ext cx="1389064" cy="167267"/>
      </dsp:txXfrm>
    </dsp:sp>
    <dsp:sp modelId="{E4020131-762B-4D72-8CC7-0B58F396A4CF}">
      <dsp:nvSpPr>
        <dsp:cNvPr id="0" name=""/>
        <dsp:cNvSpPr/>
      </dsp:nvSpPr>
      <dsp:spPr>
        <a:xfrm>
          <a:off x="5818342" y="3681226"/>
          <a:ext cx="1399472" cy="177675"/>
        </a:xfrm>
        <a:prstGeom prst="roundRect">
          <a:avLst>
            <a:gd name="adj" fmla="val 10000"/>
          </a:avLst>
        </a:prstGeom>
        <a:solidFill>
          <a:srgbClr val="FFFF00"/>
        </a:solidFill>
        <a:ln w="762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SzPts val="1000"/>
            <a:buFont typeface="Symbol" panose="05050102010706020507" pitchFamily="18" charset="2"/>
            <a:buNone/>
          </a:pPr>
          <a:r>
            <a:rPr lang="en-US" sz="600" b="1" kern="1200" dirty="0"/>
            <a:t>1.4.13 Content on Hover or Focus</a:t>
          </a:r>
          <a:endParaRPr lang="en-US" sz="600" kern="1200" dirty="0"/>
        </a:p>
      </dsp:txBody>
      <dsp:txXfrm>
        <a:off x="5823546" y="3686430"/>
        <a:ext cx="1389064" cy="16726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2" name="Google Shape;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FE326-C24E-C194-419B-E7096C4D3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0AC02E-AF3C-1017-B465-A92F4920E6F6}"/>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66F2AC7A-22AA-D748-317B-C173F92589A0}"/>
              </a:ext>
            </a:extLst>
          </p:cNvPr>
          <p:cNvSpPr>
            <a:spLocks noGrp="1"/>
          </p:cNvSpPr>
          <p:nvPr>
            <p:ph type="body" idx="1"/>
          </p:nvPr>
        </p:nvSpPr>
        <p:spPr/>
        <p:txBody>
          <a:bodyPr/>
          <a:lstStyle/>
          <a:p>
            <a:r>
              <a:rPr lang="en-US" b="1" dirty="0"/>
              <a:t>Information and the operation of the user interface must be understandable. This means that users should be able to comprehend the information being presented and the actions they need to take.</a:t>
            </a:r>
            <a:endParaRPr lang="en-US" dirty="0"/>
          </a:p>
          <a:p>
            <a:r>
              <a:rPr lang="en-US" dirty="0"/>
              <a:t>Examples:</a:t>
            </a:r>
          </a:p>
          <a:p>
            <a:r>
              <a:rPr lang="en-US" dirty="0"/>
              <a:t>Use simple,  straightforward language and provide a glossary for technical terms.</a:t>
            </a:r>
          </a:p>
          <a:p>
            <a:r>
              <a:rPr lang="en-US" dirty="0"/>
              <a:t>Keep navigation menus in the same location across different pages of a website.</a:t>
            </a:r>
          </a:p>
          <a:p>
            <a:r>
              <a:rPr lang="en-US" dirty="0"/>
              <a:t>When a user submits a form incorrectly, provide specific error messages that explain what went wrong and how to fix it.</a:t>
            </a:r>
          </a:p>
          <a:p>
            <a:endParaRPr lang="en-US" dirty="0"/>
          </a:p>
        </p:txBody>
      </p:sp>
    </p:spTree>
    <p:extLst>
      <p:ext uri="{BB962C8B-B14F-4D97-AF65-F5344CB8AC3E}">
        <p14:creationId xmlns:p14="http://schemas.microsoft.com/office/powerpoint/2010/main" val="3702158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DFFA3-1A30-D25A-62F6-38137E3645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979BAF-61DF-1DC7-AFCA-D7FB23DD0344}"/>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E9C8C6B7-A6F6-ECBC-05E4-79E3AD06FA81}"/>
              </a:ext>
            </a:extLst>
          </p:cNvPr>
          <p:cNvSpPr>
            <a:spLocks noGrp="1"/>
          </p:cNvSpPr>
          <p:nvPr>
            <p:ph type="body" idx="1"/>
          </p:nvPr>
        </p:nvSpPr>
        <p:spPr/>
        <p:txBody>
          <a:bodyPr/>
          <a:lstStyle/>
          <a:p>
            <a:r>
              <a:rPr lang="en-US" b="1" dirty="0"/>
              <a:t>Content must be robust enough to be interpreted reliably by a wide variety of user agents, including assistive technologies. This ensures that as technologies evolve, the content remains accessible.</a:t>
            </a:r>
            <a:endParaRPr lang="en-US" dirty="0"/>
          </a:p>
          <a:p>
            <a:r>
              <a:rPr lang="en-US" dirty="0"/>
              <a:t>Examples:</a:t>
            </a:r>
          </a:p>
          <a:p>
            <a:r>
              <a:rPr lang="en-US" dirty="0"/>
              <a:t>Use standard HTML and CSS to ensure screen readers and other assistive devices can read content.</a:t>
            </a:r>
          </a:p>
          <a:p>
            <a:r>
              <a:rPr lang="en-US" dirty="0"/>
              <a:t>Use HTML5 and ARIA (Accessible Rich Internet Applications) landmarks to provide additional information about the web page's structure and functionality.</a:t>
            </a:r>
          </a:p>
          <a:p>
            <a:endParaRPr lang="en-US" dirty="0"/>
          </a:p>
        </p:txBody>
      </p:sp>
    </p:spTree>
    <p:extLst>
      <p:ext uri="{BB962C8B-B14F-4D97-AF65-F5344CB8AC3E}">
        <p14:creationId xmlns:p14="http://schemas.microsoft.com/office/powerpoint/2010/main" val="2019217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r>
              <a:rPr lang="en-US" dirty="0"/>
              <a:t>78 SC</a:t>
            </a:r>
          </a:p>
        </p:txBody>
      </p:sp>
    </p:spTree>
    <p:extLst>
      <p:ext uri="{BB962C8B-B14F-4D97-AF65-F5344CB8AC3E}">
        <p14:creationId xmlns:p14="http://schemas.microsoft.com/office/powerpoint/2010/main" val="3989158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6795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6F739-73BF-9CD0-A433-18B4B137A6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840BEB-EB2A-D6C1-AA92-E6CCA21664A9}"/>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F59412A8-5D61-E397-2901-612F61D2E80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0321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8466D-E10C-73CE-044E-F9162BC26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D64DAB-EC83-DF68-42EA-44E11486A1D6}"/>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F5455C88-8FEF-E304-2EC2-3EAD59318BA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8637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98881-A663-2628-450E-BE2F43653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173F0B-0911-E4F0-B125-7B3838BE21B8}"/>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B4C831E1-4597-68DA-7969-B3CE5D904AA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3652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3442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9258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97B32-84D2-6E44-C6C2-F52876C5F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DF7ACB-0599-C73E-72B1-3FA6B2528329}"/>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B777222D-009F-F070-5AD0-701F0989FD9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2852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279F17-7BA4-49BC-BB37-7F646CF8D2F0}" type="slidenum">
              <a:rPr lang="en-US" smtClean="0"/>
              <a:t>2</a:t>
            </a:fld>
            <a:endParaRPr lang="en-US" dirty="0"/>
          </a:p>
        </p:txBody>
      </p:sp>
    </p:spTree>
    <p:extLst>
      <p:ext uri="{BB962C8B-B14F-4D97-AF65-F5344CB8AC3E}">
        <p14:creationId xmlns:p14="http://schemas.microsoft.com/office/powerpoint/2010/main" val="2423854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D31CF-3C28-F5FA-B088-4200CC212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E5B569-3EBA-A08E-2D6B-2DA1695F1647}"/>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AFD19584-EFDA-AE03-B554-FDAA27578217}"/>
              </a:ext>
            </a:extLst>
          </p:cNvPr>
          <p:cNvSpPr>
            <a:spLocks noGrp="1"/>
          </p:cNvSpPr>
          <p:nvPr>
            <p:ph type="body" idx="1"/>
          </p:nvPr>
        </p:nvSpPr>
        <p:spPr/>
        <p:txBody>
          <a:bodyPr/>
          <a:lstStyle/>
          <a:p>
            <a:r>
              <a:rPr lang="en-US" dirty="0"/>
              <a:t>https://www.shutterstock.com/search/spinning-plates</a:t>
            </a:r>
          </a:p>
        </p:txBody>
      </p:sp>
    </p:spTree>
    <p:extLst>
      <p:ext uri="{BB962C8B-B14F-4D97-AF65-F5344CB8AC3E}">
        <p14:creationId xmlns:p14="http://schemas.microsoft.com/office/powerpoint/2010/main" val="2222781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r>
              <a:rPr lang="en-US" dirty="0"/>
              <a:t>Keyboard nav </a:t>
            </a:r>
          </a:p>
          <a:p>
            <a:r>
              <a:rPr lang="en-US" dirty="0"/>
              <a:t>Language</a:t>
            </a:r>
          </a:p>
          <a:p>
            <a:r>
              <a:rPr lang="en-US" dirty="0"/>
              <a:t>Header/footer</a:t>
            </a:r>
          </a:p>
          <a:p>
            <a:r>
              <a:rPr lang="en-US" dirty="0"/>
              <a:t>Buttons, labels, forms.</a:t>
            </a:r>
          </a:p>
          <a:p>
            <a:endParaRPr lang="en-US" dirty="0"/>
          </a:p>
          <a:p>
            <a:pPr marL="158750" indent="0">
              <a:buNone/>
            </a:pPr>
            <a:r>
              <a:rPr lang="en-US" dirty="0"/>
              <a:t>These items are not normally an issue, but they can be.</a:t>
            </a:r>
          </a:p>
        </p:txBody>
      </p:sp>
    </p:spTree>
    <p:extLst>
      <p:ext uri="{BB962C8B-B14F-4D97-AF65-F5344CB8AC3E}">
        <p14:creationId xmlns:p14="http://schemas.microsoft.com/office/powerpoint/2010/main" val="3102045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68302-1C77-55D0-06A3-E4597B31EC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4B6508-961A-EC0D-7B5A-33F00959A73B}"/>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58EC7D30-4CFF-11F7-87F0-79E787E72C7A}"/>
              </a:ext>
            </a:extLst>
          </p:cNvPr>
          <p:cNvSpPr>
            <a:spLocks noGrp="1"/>
          </p:cNvSpPr>
          <p:nvPr>
            <p:ph type="body" idx="1"/>
          </p:nvPr>
        </p:nvSpPr>
        <p:spPr/>
        <p:txBody>
          <a:bodyPr/>
          <a:lstStyle/>
          <a:p>
            <a:r>
              <a:rPr lang="en-US" dirty="0"/>
              <a:t>Keyboard nav </a:t>
            </a:r>
          </a:p>
          <a:p>
            <a:r>
              <a:rPr lang="en-US" dirty="0"/>
              <a:t>Language</a:t>
            </a:r>
          </a:p>
          <a:p>
            <a:r>
              <a:rPr lang="en-US" dirty="0"/>
              <a:t>Header/footer</a:t>
            </a:r>
          </a:p>
          <a:p>
            <a:r>
              <a:rPr lang="en-US" dirty="0"/>
              <a:t>Buttons, labels, forms.</a:t>
            </a:r>
          </a:p>
          <a:p>
            <a:endParaRPr lang="en-US" dirty="0"/>
          </a:p>
          <a:p>
            <a:pPr marL="158750" indent="0">
              <a:buNone/>
            </a:pPr>
            <a:r>
              <a:rPr lang="en-US" dirty="0"/>
              <a:t>These items are not normally an issue, but they can be.</a:t>
            </a:r>
          </a:p>
        </p:txBody>
      </p:sp>
    </p:spTree>
    <p:extLst>
      <p:ext uri="{BB962C8B-B14F-4D97-AF65-F5344CB8AC3E}">
        <p14:creationId xmlns:p14="http://schemas.microsoft.com/office/powerpoint/2010/main" val="996581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D090A-C106-7AFE-1AAD-8B6EF24AF1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C8A63-5811-5D07-6E1E-6DB1238078EE}"/>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B5ABFBBD-425C-7BCD-AF6E-1967B6BFE5A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5119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r>
              <a:rPr lang="en-US" dirty="0"/>
              <a:t>And you only want ONE heading one on a page.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https://www.section508.gov/blog/accessibility-bytes/document-headings/</a:t>
            </a:r>
          </a:p>
          <a:p>
            <a:endParaRPr lang="en-US" dirty="0"/>
          </a:p>
        </p:txBody>
      </p:sp>
    </p:spTree>
    <p:extLst>
      <p:ext uri="{BB962C8B-B14F-4D97-AF65-F5344CB8AC3E}">
        <p14:creationId xmlns:p14="http://schemas.microsoft.com/office/powerpoint/2010/main" val="786937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40974-2050-102D-C755-18D9B12F8A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5874A3-A33B-25B0-E833-2C62C9A73533}"/>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5D01E498-929B-F0D7-1932-0B97F0E705B8}"/>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https://www.clemson.edu/accessibility/digital/guides/canvas/headings.html</a:t>
            </a:r>
          </a:p>
          <a:p>
            <a:endParaRPr lang="en-US" dirty="0"/>
          </a:p>
        </p:txBody>
      </p:sp>
    </p:spTree>
    <p:extLst>
      <p:ext uri="{BB962C8B-B14F-4D97-AF65-F5344CB8AC3E}">
        <p14:creationId xmlns:p14="http://schemas.microsoft.com/office/powerpoint/2010/main" val="270784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EDA29-91C3-CE83-ABD4-D64E76EF2B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6B9368-53B8-5588-6F70-7E22D325E9DB}"/>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EBF81E0F-7BC8-E587-1D2B-2CCC51C34C39}"/>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https://www.clemson.edu/accessibility/digital/guides/canvas/headings.html</a:t>
            </a:r>
          </a:p>
          <a:p>
            <a:endParaRPr lang="en-US" dirty="0"/>
          </a:p>
        </p:txBody>
      </p:sp>
    </p:spTree>
    <p:extLst>
      <p:ext uri="{BB962C8B-B14F-4D97-AF65-F5344CB8AC3E}">
        <p14:creationId xmlns:p14="http://schemas.microsoft.com/office/powerpoint/2010/main" val="4173706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2F9AC-0FD9-1042-38E3-EAB63CF64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73DAEA-C405-56A1-14D7-322DA949CE13}"/>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7E85E6D3-7435-2B28-F980-3189DDE4760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8900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B8974-218D-4BAB-2B9A-3148E39BA9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259B90-B161-765E-F3AC-02CE311D03F8}"/>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88D7FA36-732A-B0C2-8711-834806380CC1}"/>
              </a:ext>
            </a:extLst>
          </p:cNvPr>
          <p:cNvSpPr>
            <a:spLocks noGrp="1"/>
          </p:cNvSpPr>
          <p:nvPr>
            <p:ph type="body" idx="1"/>
          </p:nvPr>
        </p:nvSpPr>
        <p:spPr/>
        <p:txBody>
          <a:bodyPr/>
          <a:lstStyle/>
          <a:p>
            <a:r>
              <a:rPr lang="en-US" dirty="0"/>
              <a:t>https://openlab.sps.cuny.edu/sps-faculty-community-hub/adding-a-hyperlink-in-blackboard/</a:t>
            </a:r>
          </a:p>
        </p:txBody>
      </p:sp>
    </p:spTree>
    <p:extLst>
      <p:ext uri="{BB962C8B-B14F-4D97-AF65-F5344CB8AC3E}">
        <p14:creationId xmlns:p14="http://schemas.microsoft.com/office/powerpoint/2010/main" val="2945049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96BB8-A63E-61FE-3546-F38E4FE975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2072C4-757E-8C44-B3AB-864ED3EC0DA9}"/>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ADC85173-F5C4-E5FA-2103-081F5D2A5555}"/>
              </a:ext>
            </a:extLst>
          </p:cNvPr>
          <p:cNvSpPr>
            <a:spLocks noGrp="1"/>
          </p:cNvSpPr>
          <p:nvPr>
            <p:ph type="body" idx="1"/>
          </p:nvPr>
        </p:nvSpPr>
        <p:spPr/>
        <p:txBody>
          <a:bodyPr/>
          <a:lstStyle/>
          <a:p>
            <a:r>
              <a:rPr lang="en-US" dirty="0"/>
              <a:t>https://openlab.sps.cuny.edu/sps-faculty-community-hub/adding-a-hyperlink-in-blackboard/</a:t>
            </a:r>
          </a:p>
        </p:txBody>
      </p:sp>
    </p:spTree>
    <p:extLst>
      <p:ext uri="{BB962C8B-B14F-4D97-AF65-F5344CB8AC3E}">
        <p14:creationId xmlns:p14="http://schemas.microsoft.com/office/powerpoint/2010/main" val="18482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6134E55-0D33-D28B-6433-37260AC816B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C635A1A-905D-9DFD-B3D7-66ADF663C2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6" name="Google Shape;86;p3:notes">
            <a:extLst>
              <a:ext uri="{FF2B5EF4-FFF2-40B4-BE49-F238E27FC236}">
                <a16:creationId xmlns:a16="http://schemas.microsoft.com/office/drawing/2014/main" id="{0777B4BA-13D7-ACFD-5B30-D6C33BCBFB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971433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E6694-133B-4203-CC3C-BD09EB1815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A85D6D-7D74-3432-B85C-91718C544F18}"/>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F267239F-484A-6A64-6E4C-913396644C7C}"/>
              </a:ext>
            </a:extLst>
          </p:cNvPr>
          <p:cNvSpPr>
            <a:spLocks noGrp="1"/>
          </p:cNvSpPr>
          <p:nvPr>
            <p:ph type="body" idx="1"/>
          </p:nvPr>
        </p:nvSpPr>
        <p:spPr/>
        <p:txBody>
          <a:bodyPr/>
          <a:lstStyle/>
          <a:p>
            <a:r>
              <a:rPr lang="en-US" dirty="0"/>
              <a:t>https://www.section508.gov/create/alternative-text/</a:t>
            </a:r>
          </a:p>
        </p:txBody>
      </p:sp>
    </p:spTree>
    <p:extLst>
      <p:ext uri="{BB962C8B-B14F-4D97-AF65-F5344CB8AC3E}">
        <p14:creationId xmlns:p14="http://schemas.microsoft.com/office/powerpoint/2010/main" val="2505394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718AB-D829-0FBE-344C-27C3451A89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2D8080-CB8C-1E50-F6A8-A366F53B601A}"/>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3A6FAB5A-309B-9927-1316-0EF9A6693F71}"/>
              </a:ext>
            </a:extLst>
          </p:cNvPr>
          <p:cNvSpPr>
            <a:spLocks noGrp="1"/>
          </p:cNvSpPr>
          <p:nvPr>
            <p:ph type="body" idx="1"/>
          </p:nvPr>
        </p:nvSpPr>
        <p:spPr/>
        <p:txBody>
          <a:bodyPr/>
          <a:lstStyle/>
          <a:p>
            <a:r>
              <a:rPr lang="en-US" dirty="0"/>
              <a:t> https://www.w3schools.com/tags/tryit.asp?filename=tryhtml_image_test</a:t>
            </a:r>
          </a:p>
        </p:txBody>
      </p:sp>
    </p:spTree>
    <p:extLst>
      <p:ext uri="{BB962C8B-B14F-4D97-AF65-F5344CB8AC3E}">
        <p14:creationId xmlns:p14="http://schemas.microsoft.com/office/powerpoint/2010/main" val="1750859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A409B-C224-05B0-89D9-513D03B4FE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59B1-E268-166E-6C01-B1FCE7E9CF9D}"/>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17F0A3BB-7A9F-4A7E-2974-8DC467D578BA}"/>
              </a:ext>
            </a:extLst>
          </p:cNvPr>
          <p:cNvSpPr>
            <a:spLocks noGrp="1"/>
          </p:cNvSpPr>
          <p:nvPr>
            <p:ph type="body" idx="1"/>
          </p:nvPr>
        </p:nvSpPr>
        <p:spPr/>
        <p:txBody>
          <a:bodyPr/>
          <a:lstStyle/>
          <a:p>
            <a:r>
              <a:rPr lang="en-US" dirty="0"/>
              <a:t> https://www.w3schools.com/tags/tryit.asp?filename=tryhtml_image_test</a:t>
            </a:r>
          </a:p>
        </p:txBody>
      </p:sp>
    </p:spTree>
    <p:extLst>
      <p:ext uri="{BB962C8B-B14F-4D97-AF65-F5344CB8AC3E}">
        <p14:creationId xmlns:p14="http://schemas.microsoft.com/office/powerpoint/2010/main" val="12393111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014EB-7333-B907-F0A5-819BE4F60E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CFCC91-C4EF-B109-F1DF-7B944B206253}"/>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284A4606-C5BF-E91D-A468-B050C96D6DD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9181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CAA00-9BAD-1FFD-E70C-49907674A3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9179AE-1933-1C40-D031-75510268673E}"/>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047F9F3C-2D86-62D6-FB45-2D6E629B6B1F}"/>
              </a:ext>
            </a:extLst>
          </p:cNvPr>
          <p:cNvSpPr>
            <a:spLocks noGrp="1"/>
          </p:cNvSpPr>
          <p:nvPr>
            <p:ph type="body" idx="1"/>
          </p:nvPr>
        </p:nvSpPr>
        <p:spPr/>
        <p:txBody>
          <a:bodyPr/>
          <a:lstStyle/>
          <a:p>
            <a:r>
              <a:rPr lang="en-US" dirty="0"/>
              <a:t>https://myusf.usfca.edu/digital-accessibility/tables</a:t>
            </a:r>
          </a:p>
        </p:txBody>
      </p:sp>
    </p:spTree>
    <p:extLst>
      <p:ext uri="{BB962C8B-B14F-4D97-AF65-F5344CB8AC3E}">
        <p14:creationId xmlns:p14="http://schemas.microsoft.com/office/powerpoint/2010/main" val="23464678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ECBF0-8435-B89A-47C5-F1039829A2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0DC20C-BF0D-0DB7-89AF-45FA97CE9BF3}"/>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535E7150-39CC-05C0-9D23-019FE0BBEBE5}"/>
              </a:ext>
            </a:extLst>
          </p:cNvPr>
          <p:cNvSpPr>
            <a:spLocks noGrp="1"/>
          </p:cNvSpPr>
          <p:nvPr>
            <p:ph type="body" idx="1"/>
          </p:nvPr>
        </p:nvSpPr>
        <p:spPr/>
        <p:txBody>
          <a:bodyPr/>
          <a:lstStyle/>
          <a:p>
            <a:r>
              <a:rPr lang="en-US" dirty="0"/>
              <a:t>https://www.w3schools.com/tags/tryit.asp?filename=tryhtml_caption_test</a:t>
            </a:r>
          </a:p>
        </p:txBody>
      </p:sp>
    </p:spTree>
    <p:extLst>
      <p:ext uri="{BB962C8B-B14F-4D97-AF65-F5344CB8AC3E}">
        <p14:creationId xmlns:p14="http://schemas.microsoft.com/office/powerpoint/2010/main" val="23282616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2F1E6-FD31-90B4-FFA7-D043B0D460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EEF20-EC2D-E861-429D-B05FD9BE7319}"/>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2956952A-471A-4C70-846C-08D4841525B2}"/>
              </a:ext>
            </a:extLst>
          </p:cNvPr>
          <p:cNvSpPr>
            <a:spLocks noGrp="1"/>
          </p:cNvSpPr>
          <p:nvPr>
            <p:ph type="body" idx="1"/>
          </p:nvPr>
        </p:nvSpPr>
        <p:spPr/>
        <p:txBody>
          <a:bodyPr/>
          <a:lstStyle/>
          <a:p>
            <a:r>
              <a:rPr lang="en-US" dirty="0"/>
              <a:t>https://www.w3schools.com/tags/tryit.asp?filename=tryhtml_caption_test</a:t>
            </a:r>
          </a:p>
        </p:txBody>
      </p:sp>
    </p:spTree>
    <p:extLst>
      <p:ext uri="{BB962C8B-B14F-4D97-AF65-F5344CB8AC3E}">
        <p14:creationId xmlns:p14="http://schemas.microsoft.com/office/powerpoint/2010/main" val="2484233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88093-AF4B-C066-DFF5-03F0E40555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AD10BE-D398-5AB4-9056-C3000DD3CC81}"/>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73DF367F-CC76-3BAD-A7D8-E5A8DDE5C882}"/>
              </a:ext>
            </a:extLst>
          </p:cNvPr>
          <p:cNvSpPr>
            <a:spLocks noGrp="1"/>
          </p:cNvSpPr>
          <p:nvPr>
            <p:ph type="body" idx="1"/>
          </p:nvPr>
        </p:nvSpPr>
        <p:spPr/>
        <p:txBody>
          <a:bodyPr/>
          <a:lstStyle/>
          <a:p>
            <a:r>
              <a:rPr lang="en-US" dirty="0"/>
              <a:t>https://www.w3schools.com/tags/tryit.asp?filename=tryhtml_caption_test</a:t>
            </a:r>
          </a:p>
        </p:txBody>
      </p:sp>
    </p:spTree>
    <p:extLst>
      <p:ext uri="{BB962C8B-B14F-4D97-AF65-F5344CB8AC3E}">
        <p14:creationId xmlns:p14="http://schemas.microsoft.com/office/powerpoint/2010/main" val="15944861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7EC5B-F0CE-E0D3-92F9-2E003143FB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FC175-F43B-8E14-E7FA-0C13DEDBDFB9}"/>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F0BFE08E-BF77-C087-F7C1-501BEF721211}"/>
              </a:ext>
            </a:extLst>
          </p:cNvPr>
          <p:cNvSpPr>
            <a:spLocks noGrp="1"/>
          </p:cNvSpPr>
          <p:nvPr>
            <p:ph type="body" idx="1"/>
          </p:nvPr>
        </p:nvSpPr>
        <p:spPr/>
        <p:txBody>
          <a:bodyPr/>
          <a:lstStyle/>
          <a:p>
            <a:r>
              <a:rPr lang="en-US" dirty="0"/>
              <a:t>:50 – good</a:t>
            </a:r>
          </a:p>
          <a:p>
            <a:r>
              <a:rPr lang="en-US" dirty="0"/>
              <a:t>2:24 bad</a:t>
            </a:r>
          </a:p>
        </p:txBody>
      </p:sp>
    </p:spTree>
    <p:extLst>
      <p:ext uri="{BB962C8B-B14F-4D97-AF65-F5344CB8AC3E}">
        <p14:creationId xmlns:p14="http://schemas.microsoft.com/office/powerpoint/2010/main" val="27206175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BB811-901C-34B6-2128-7E79EBDBC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648FBF-B5DC-5244-EE12-B03172368FCE}"/>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F9DF166D-AD44-F0E0-BF70-9CE77BE8208C}"/>
              </a:ext>
            </a:extLst>
          </p:cNvPr>
          <p:cNvSpPr>
            <a:spLocks noGrp="1"/>
          </p:cNvSpPr>
          <p:nvPr>
            <p:ph type="body" idx="1"/>
          </p:nvPr>
        </p:nvSpPr>
        <p:spPr/>
        <p:txBody>
          <a:bodyPr/>
          <a:lstStyle/>
          <a:p>
            <a:r>
              <a:rPr lang="en-US" dirty="0"/>
              <a:t>https://encrypted-tbn0.gstatic.com/images?q=tbn:ANd9GcQYFcbjAm8ADUEArne8K_RaZEiIM0WGOmjBVQ&amp;s</a:t>
            </a:r>
          </a:p>
        </p:txBody>
      </p:sp>
    </p:spTree>
    <p:extLst>
      <p:ext uri="{BB962C8B-B14F-4D97-AF65-F5344CB8AC3E}">
        <p14:creationId xmlns:p14="http://schemas.microsoft.com/office/powerpoint/2010/main" val="234669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94699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C71BD-F304-EF0D-A7C0-4747E71F64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F339B2-2502-B207-CCB3-8DE9522A8F87}"/>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56AB6F42-A39F-115A-23A8-11CC5D0159A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65467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253B0-5E8B-E079-B894-B774F202DB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D2F06-17DF-61B0-F139-5D7678FA97FC}"/>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073B39C9-375F-FC80-A348-F6EBF04E963D}"/>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3x&amp;utm_name=web3xcss&amp;utm_term=1&amp;utm_content=share button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Lion king: https://youtu.be/i_GrYOruY7w</a:t>
            </a:r>
          </a:p>
          <a:p>
            <a:endParaRPr lang="en-US" dirty="0"/>
          </a:p>
        </p:txBody>
      </p:sp>
    </p:spTree>
    <p:extLst>
      <p:ext uri="{BB962C8B-B14F-4D97-AF65-F5344CB8AC3E}">
        <p14:creationId xmlns:p14="http://schemas.microsoft.com/office/powerpoint/2010/main" val="41970690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A17BC-1D41-B95B-C578-93EA9AD54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9E70C-8C10-F276-0D91-9A39BC53B575}"/>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AEE077DC-9589-716D-CEE3-80BC4CC493F0}"/>
              </a:ext>
            </a:extLst>
          </p:cNvPr>
          <p:cNvSpPr>
            <a:spLocks noGrp="1"/>
          </p:cNvSpPr>
          <p:nvPr>
            <p:ph type="body" idx="1"/>
          </p:nvPr>
        </p:nvSpPr>
        <p:spPr/>
        <p:txBody>
          <a:bodyPr/>
          <a:lstStyle/>
          <a:p>
            <a:r>
              <a:rPr lang="en-US" dirty="0"/>
              <a:t>https://247accessibledocuments.com/accessible-word-document-checklist/</a:t>
            </a:r>
          </a:p>
        </p:txBody>
      </p:sp>
    </p:spTree>
    <p:extLst>
      <p:ext uri="{BB962C8B-B14F-4D97-AF65-F5344CB8AC3E}">
        <p14:creationId xmlns:p14="http://schemas.microsoft.com/office/powerpoint/2010/main" val="189882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48E1E-BC6A-CB2D-486E-1BED72BE42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BCB129-5D51-DF19-2B59-6AA1E444A5CA}"/>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4CFAF19F-DF82-8BE2-FCDC-484E55BA275C}"/>
              </a:ext>
            </a:extLst>
          </p:cNvPr>
          <p:cNvSpPr>
            <a:spLocks noGrp="1"/>
          </p:cNvSpPr>
          <p:nvPr>
            <p:ph type="body" idx="1"/>
          </p:nvPr>
        </p:nvSpPr>
        <p:spPr/>
        <p:txBody>
          <a:bodyPr/>
          <a:lstStyle/>
          <a:p>
            <a:r>
              <a:rPr lang="en-US" dirty="0"/>
              <a:t>https://www.section508.gov/blog/accessibility-bytes/use-document-accessibility-checkers/</a:t>
            </a:r>
          </a:p>
        </p:txBody>
      </p:sp>
    </p:spTree>
    <p:extLst>
      <p:ext uri="{BB962C8B-B14F-4D97-AF65-F5344CB8AC3E}">
        <p14:creationId xmlns:p14="http://schemas.microsoft.com/office/powerpoint/2010/main" val="31398154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823D5-806A-0745-037C-C9B1E13985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72F01F-2548-D62C-A5AD-E804D8612920}"/>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CCADC3BB-9215-39DC-4995-D96C9BD50730}"/>
              </a:ext>
            </a:extLst>
          </p:cNvPr>
          <p:cNvSpPr>
            <a:spLocks noGrp="1"/>
          </p:cNvSpPr>
          <p:nvPr>
            <p:ph type="body" idx="1"/>
          </p:nvPr>
        </p:nvSpPr>
        <p:spPr/>
        <p:txBody>
          <a:bodyPr/>
          <a:lstStyle/>
          <a:p>
            <a:r>
              <a:rPr lang="en-US" dirty="0"/>
              <a:t>https://www.section508.gov/blog/accessibility-bytes/use-document-accessibility-checkers/</a:t>
            </a:r>
          </a:p>
        </p:txBody>
      </p:sp>
    </p:spTree>
    <p:extLst>
      <p:ext uri="{BB962C8B-B14F-4D97-AF65-F5344CB8AC3E}">
        <p14:creationId xmlns:p14="http://schemas.microsoft.com/office/powerpoint/2010/main" val="38903708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3AC82-5AF8-2A73-067D-5613D2AC01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DC423-0F93-9D6E-6926-C31B0E26B3CC}"/>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6C13EFB2-F611-FE69-9744-0A701970A674}"/>
              </a:ext>
            </a:extLst>
          </p:cNvPr>
          <p:cNvSpPr>
            <a:spLocks noGrp="1"/>
          </p:cNvSpPr>
          <p:nvPr>
            <p:ph type="body" idx="1"/>
          </p:nvPr>
        </p:nvSpPr>
        <p:spPr/>
        <p:txBody>
          <a:bodyPr/>
          <a:lstStyle/>
          <a:p>
            <a:r>
              <a:rPr lang="en-US" dirty="0"/>
              <a:t>https://www.section508.gov/blog/accessibility-bytes/use-document-accessibility-checkers/</a:t>
            </a:r>
          </a:p>
        </p:txBody>
      </p:sp>
    </p:spTree>
    <p:extLst>
      <p:ext uri="{BB962C8B-B14F-4D97-AF65-F5344CB8AC3E}">
        <p14:creationId xmlns:p14="http://schemas.microsoft.com/office/powerpoint/2010/main" val="22139886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2EEDA-278B-EDA9-ABFE-0C78A8BC02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89FAD0-392D-0C45-324F-C3262B27A20B}"/>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1C68182B-8283-53BE-532E-814B371433AB}"/>
              </a:ext>
            </a:extLst>
          </p:cNvPr>
          <p:cNvSpPr>
            <a:spLocks noGrp="1"/>
          </p:cNvSpPr>
          <p:nvPr>
            <p:ph type="body" idx="1"/>
          </p:nvPr>
        </p:nvSpPr>
        <p:spPr/>
        <p:txBody>
          <a:bodyPr/>
          <a:lstStyle/>
          <a:p>
            <a:r>
              <a:rPr lang="en-US" dirty="0"/>
              <a:t>https://digitalaccessibility.unc.edu/wp-content/uploads/sites/1408/2024/06/colorcontrast-1024x576.png</a:t>
            </a:r>
          </a:p>
        </p:txBody>
      </p:sp>
    </p:spTree>
    <p:extLst>
      <p:ext uri="{BB962C8B-B14F-4D97-AF65-F5344CB8AC3E}">
        <p14:creationId xmlns:p14="http://schemas.microsoft.com/office/powerpoint/2010/main" val="3872234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6B91F-75A7-CB3D-50C6-8D4B499E03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C162C-86FC-9E9A-7237-5397EB344503}"/>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A2F5BE2C-49C7-49A6-B32C-6626689C4F90}"/>
              </a:ext>
            </a:extLst>
          </p:cNvPr>
          <p:cNvSpPr>
            <a:spLocks noGrp="1"/>
          </p:cNvSpPr>
          <p:nvPr>
            <p:ph type="body" idx="1"/>
          </p:nvPr>
        </p:nvSpPr>
        <p:spPr/>
        <p:txBody>
          <a:bodyPr/>
          <a:lstStyle/>
          <a:p>
            <a:r>
              <a:rPr lang="en-US" dirty="0"/>
              <a:t>https://www.andrewhick.com/colour/</a:t>
            </a:r>
          </a:p>
        </p:txBody>
      </p:sp>
    </p:spTree>
    <p:extLst>
      <p:ext uri="{BB962C8B-B14F-4D97-AF65-F5344CB8AC3E}">
        <p14:creationId xmlns:p14="http://schemas.microsoft.com/office/powerpoint/2010/main" val="21267942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B8703-BC25-3C04-CFA6-F901DCA58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A500C6-D4CB-1D48-D071-CA5C1A113694}"/>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9C5C8157-8646-FD2A-64A4-1FD5FF08725A}"/>
              </a:ext>
            </a:extLst>
          </p:cNvPr>
          <p:cNvSpPr>
            <a:spLocks noGrp="1"/>
          </p:cNvSpPr>
          <p:nvPr>
            <p:ph type="body" idx="1"/>
          </p:nvPr>
        </p:nvSpPr>
        <p:spPr/>
        <p:txBody>
          <a:bodyPr/>
          <a:lstStyle/>
          <a:p>
            <a:r>
              <a:rPr lang="en-US" dirty="0"/>
              <a:t>https://www.andrewhick.com/colour/</a:t>
            </a:r>
          </a:p>
        </p:txBody>
      </p:sp>
    </p:spTree>
    <p:extLst>
      <p:ext uri="{BB962C8B-B14F-4D97-AF65-F5344CB8AC3E}">
        <p14:creationId xmlns:p14="http://schemas.microsoft.com/office/powerpoint/2010/main" val="18231443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AFC65-D85A-5B5F-BB9F-EC0F2BD8E6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7EE0F5-488D-4054-F52E-7205EE7369C8}"/>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1EDA9A89-D9DE-F243-674C-8DFBD14BF74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8450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81576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C474F-0C84-6D17-7789-A0F0772E93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4AAFCD-F486-137F-6D45-2EA23D3F09BB}"/>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BB87300D-7C5C-0433-8F8B-BA04023BB6C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37297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CD93E-3D23-BC85-B760-FD8756BA67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988AF-6574-4593-7E98-4BC0E97DE362}"/>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F7F576FB-9B98-0E1B-FED7-ED72C656B5AE}"/>
              </a:ext>
            </a:extLst>
          </p:cNvPr>
          <p:cNvSpPr>
            <a:spLocks noGrp="1"/>
          </p:cNvSpPr>
          <p:nvPr>
            <p:ph type="body" idx="1"/>
          </p:nvPr>
        </p:nvSpPr>
        <p:spPr/>
        <p:txBody>
          <a:bodyPr/>
          <a:lstStyle/>
          <a:p>
            <a:r>
              <a:rPr lang="en-US" dirty="0"/>
              <a:t>https://www.shutterstock.com/image-generated/realistic-photo-unfiltered-taken-on-medium-2447366383</a:t>
            </a:r>
          </a:p>
        </p:txBody>
      </p:sp>
    </p:spTree>
    <p:extLst>
      <p:ext uri="{BB962C8B-B14F-4D97-AF65-F5344CB8AC3E}">
        <p14:creationId xmlns:p14="http://schemas.microsoft.com/office/powerpoint/2010/main" val="8180020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r>
              <a:rPr lang="en-US" dirty="0"/>
              <a:t>Do it when you’re creating things. You might forget to go back. And if you do remember, you’ll kick yourself for leaving 400 images to provide alt text. It’s faster to do it right the first time.</a:t>
            </a:r>
          </a:p>
        </p:txBody>
      </p:sp>
    </p:spTree>
    <p:extLst>
      <p:ext uri="{BB962C8B-B14F-4D97-AF65-F5344CB8AC3E}">
        <p14:creationId xmlns:p14="http://schemas.microsoft.com/office/powerpoint/2010/main" val="18527087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68A8D-7142-2281-E16D-E62C3D2FB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0F10F6-2B00-5D01-8C41-1600C6C0FB38}"/>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973625C4-0850-CA5D-9992-9962E8937AD5}"/>
              </a:ext>
            </a:extLst>
          </p:cNvPr>
          <p:cNvSpPr>
            <a:spLocks noGrp="1"/>
          </p:cNvSpPr>
          <p:nvPr>
            <p:ph type="body" idx="1"/>
          </p:nvPr>
        </p:nvSpPr>
        <p:spPr/>
        <p:txBody>
          <a:bodyPr/>
          <a:lstStyle/>
          <a:p>
            <a:r>
              <a:rPr lang="en-US" dirty="0"/>
              <a:t>But they need to know how to do it right and why. It’s a lot when you first start, so you’ll need to go over it mannnnnnnny times. Plus there is always new faculty and new tools.</a:t>
            </a:r>
          </a:p>
        </p:txBody>
      </p:sp>
    </p:spTree>
    <p:extLst>
      <p:ext uri="{BB962C8B-B14F-4D97-AF65-F5344CB8AC3E}">
        <p14:creationId xmlns:p14="http://schemas.microsoft.com/office/powerpoint/2010/main" val="31807865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B1557-69C8-7E45-C15C-5D9A873716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A9326D-3FC0-FD51-F2D8-06FB893BEB96}"/>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2497A603-F0A1-19A7-6902-C36A6C71CD91}"/>
              </a:ext>
            </a:extLst>
          </p:cNvPr>
          <p:cNvSpPr>
            <a:spLocks noGrp="1"/>
          </p:cNvSpPr>
          <p:nvPr>
            <p:ph type="body" idx="1"/>
          </p:nvPr>
        </p:nvSpPr>
        <p:spPr/>
        <p:txBody>
          <a:bodyPr/>
          <a:lstStyle/>
          <a:p>
            <a:r>
              <a:rPr lang="en-US" dirty="0"/>
              <a:t>You can’t help everyone at once. Start with particular departments and then courses in that department. We tend to teach the same courses. Start with the ones that hit the most students, but don’t give a faulty member all of the courses to do in one semester…unless you’re going to provide assistance.</a:t>
            </a:r>
          </a:p>
        </p:txBody>
      </p:sp>
    </p:spTree>
    <p:extLst>
      <p:ext uri="{BB962C8B-B14F-4D97-AF65-F5344CB8AC3E}">
        <p14:creationId xmlns:p14="http://schemas.microsoft.com/office/powerpoint/2010/main" val="33915688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D0BFA-E5B9-11A8-B5DE-B39A1C8E0E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7D0163-E161-3838-C1D1-580FA68BFDB9}"/>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2764BF9D-2C64-B106-3F7F-85043CDF41FF}"/>
              </a:ext>
            </a:extLst>
          </p:cNvPr>
          <p:cNvSpPr>
            <a:spLocks noGrp="1"/>
          </p:cNvSpPr>
          <p:nvPr>
            <p:ph type="body" idx="1"/>
          </p:nvPr>
        </p:nvSpPr>
        <p:spPr/>
        <p:txBody>
          <a:bodyPr/>
          <a:lstStyle/>
          <a:p>
            <a:r>
              <a:rPr lang="en-US" dirty="0"/>
              <a:t>It takes a lot of time to go back and fix things. Identify the major things first. Headings, alt text, color…stuff you know is not there. Captions are properly there…they may not be perfect, but they’re there. Deal with those later. By that time, it may be time for new videos anyway.</a:t>
            </a:r>
          </a:p>
          <a:p>
            <a:endParaRPr lang="en-US" dirty="0"/>
          </a:p>
          <a:p>
            <a:endParaRPr lang="en-US" dirty="0"/>
          </a:p>
          <a:p>
            <a:pPr marL="158750" indent="0">
              <a:buNone/>
            </a:pPr>
            <a:r>
              <a:rPr lang="en-US" dirty="0"/>
              <a:t>Teach home to do it right the first time moving forward. Be sure to show it’s not more work. It’s different work.</a:t>
            </a:r>
          </a:p>
        </p:txBody>
      </p:sp>
    </p:spTree>
    <p:extLst>
      <p:ext uri="{BB962C8B-B14F-4D97-AF65-F5344CB8AC3E}">
        <p14:creationId xmlns:p14="http://schemas.microsoft.com/office/powerpoint/2010/main" val="18204379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422C4-201A-50AE-A0DE-D96A6C6EB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AA7D41-358A-A19D-36B0-B3F25236C7F2}"/>
              </a:ext>
            </a:extLst>
          </p:cNvPr>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a:extLst>
              <a:ext uri="{FF2B5EF4-FFF2-40B4-BE49-F238E27FC236}">
                <a16:creationId xmlns:a16="http://schemas.microsoft.com/office/drawing/2014/main" id="{2BD3FF57-7BB0-004D-1A57-7EFBAEFD608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78422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1D437-7CFC-0FA6-43D0-D4EFD10E91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8144E4-D75D-1F54-96BD-400D8B39F215}"/>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0CDBD433-1D1F-B143-2F30-17BBCF0FF5F4}"/>
              </a:ext>
            </a:extLst>
          </p:cNvPr>
          <p:cNvSpPr>
            <a:spLocks noGrp="1"/>
          </p:cNvSpPr>
          <p:nvPr>
            <p:ph type="body" idx="1"/>
          </p:nvPr>
        </p:nvSpPr>
        <p:spPr/>
        <p:txBody>
          <a:bodyPr/>
          <a:lstStyle/>
          <a:p>
            <a:r>
              <a:rPr lang="en-US" dirty="0"/>
              <a:t>shutterstock.com/image-photo/confused-frustrated-young-businesswoman-studying-online-1825842224</a:t>
            </a:r>
          </a:p>
        </p:txBody>
      </p:sp>
    </p:spTree>
    <p:extLst>
      <p:ext uri="{BB962C8B-B14F-4D97-AF65-F5344CB8AC3E}">
        <p14:creationId xmlns:p14="http://schemas.microsoft.com/office/powerpoint/2010/main" val="18456785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37099CB-3470-D758-9D12-BB966EF73F4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03ADB60-4B64-87E5-F9E6-85F8D15D9BB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To ensure that online content is accessible to learners of all abilities, the Accessibility Guidelines Working Group of the Web Accessibility Initiative (WAI) created a robust set of guidelines called the "Web Content Accessibility Guidelines" (WCAG) in 1999. The WAI is a World Wide Web Consortium (W3C) member. The W3C is an international community that works collaboratively with industry experts, academics, organizations, and governments worldwide to develop consensus-based technical specifications and guidelines that shape the future of the web.</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The WCAG provides a globally recognized standard for web accessibility, ensuring consistency in how accessibility is approached across different websites and applications. </a:t>
            </a:r>
            <a:r>
              <a:rPr lang="en-US" dirty="0"/>
              <a:t>WCAG provides specific guidelines under four principles (Perceivable, Operable, Understandable, and Robust), each addressing various aspects of web content and interaction. Each guideline has associated success criteria, which are testable statements that help determine whether the guideline has been satisfied. This helps create a uniform experience for users with disabilities.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
        <p:nvSpPr>
          <p:cNvPr id="86" name="Google Shape;86;p3:notes">
            <a:extLst>
              <a:ext uri="{FF2B5EF4-FFF2-40B4-BE49-F238E27FC236}">
                <a16:creationId xmlns:a16="http://schemas.microsoft.com/office/drawing/2014/main" id="{538453DB-81A8-9642-AE50-53DA53C77A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512543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4240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r>
              <a:rPr lang="en-US" b="1" dirty="0"/>
              <a:t>Content must be presented in ways that users can perceive, ensuring that all information is available to everyone, regardless of their sensory abilities.</a:t>
            </a:r>
            <a:endParaRPr lang="en-US" dirty="0"/>
          </a:p>
          <a:p>
            <a:r>
              <a:rPr lang="en-US" dirty="0"/>
              <a:t>Examples:</a:t>
            </a:r>
          </a:p>
          <a:p>
            <a:r>
              <a:rPr lang="en-US" dirty="0"/>
              <a:t> Add alt text to images and provide transcripts for audio files</a:t>
            </a:r>
          </a:p>
          <a:p>
            <a:r>
              <a:rPr lang="en-US" dirty="0"/>
              <a:t> A video lecture that includes both captions and a separate transcript</a:t>
            </a:r>
          </a:p>
          <a:p>
            <a:r>
              <a:rPr lang="en-US" dirty="0"/>
              <a:t>Ensuring a webpage can be resized without cutting off text or losing functionality</a:t>
            </a:r>
          </a:p>
          <a:p>
            <a:r>
              <a:rPr lang="en-US" dirty="0"/>
              <a:t>Use sufficient color contrast between the text and its background to ensure readability</a:t>
            </a:r>
          </a:p>
          <a:p>
            <a:endParaRPr lang="en-US" dirty="0"/>
          </a:p>
        </p:txBody>
      </p:sp>
    </p:spTree>
    <p:extLst>
      <p:ext uri="{BB962C8B-B14F-4D97-AF65-F5344CB8AC3E}">
        <p14:creationId xmlns:p14="http://schemas.microsoft.com/office/powerpoint/2010/main" val="2901718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609EC-059A-52C8-6AE7-1CC6C909D1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D8B8EC-86C3-12BF-422C-ED29579B4879}"/>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79980CAE-D9D4-1595-B082-37D717BDF294}"/>
              </a:ext>
            </a:extLst>
          </p:cNvPr>
          <p:cNvSpPr>
            <a:spLocks noGrp="1"/>
          </p:cNvSpPr>
          <p:nvPr>
            <p:ph type="body" idx="1"/>
          </p:nvPr>
        </p:nvSpPr>
        <p:spPr/>
        <p:txBody>
          <a:bodyPr/>
          <a:lstStyle/>
          <a:p>
            <a:r>
              <a:rPr lang="en-US" b="1" dirty="0"/>
              <a:t>User interface components and navigation must be operable, meaning that users must be able to interact with all of the interface's elements.</a:t>
            </a:r>
            <a:endParaRPr lang="en-US" dirty="0"/>
          </a:p>
          <a:p>
            <a:r>
              <a:rPr lang="en-US" dirty="0"/>
              <a:t>Examples:</a:t>
            </a:r>
          </a:p>
          <a:p>
            <a:r>
              <a:rPr lang="en-US" dirty="0"/>
              <a:t>Users can navigate through a website using the Tab key and activate buttons using the Enter key.</a:t>
            </a:r>
          </a:p>
          <a:p>
            <a:r>
              <a:rPr lang="en-US" dirty="0"/>
              <a:t>Offer options to extend quizzes' time limits or pause a scrolling ticker.</a:t>
            </a:r>
          </a:p>
          <a:p>
            <a:r>
              <a:rPr lang="en-US" dirty="0"/>
              <a:t>Ensure that no content flashes more than three times during a one-second period.</a:t>
            </a:r>
          </a:p>
          <a:p>
            <a:r>
              <a:rPr lang="en-US" dirty="0"/>
              <a:t>Use logical heading structure (H1, H2, H3) to organize content.</a:t>
            </a:r>
          </a:p>
          <a:p>
            <a:r>
              <a:rPr lang="en-US" dirty="0"/>
              <a:t>Ensure that buttons are large enough to be easily tapped on a touchscreen device.</a:t>
            </a:r>
          </a:p>
          <a:p>
            <a:endParaRPr lang="en-US" dirty="0"/>
          </a:p>
        </p:txBody>
      </p:sp>
    </p:spTree>
    <p:extLst>
      <p:ext uri="{BB962C8B-B14F-4D97-AF65-F5344CB8AC3E}">
        <p14:creationId xmlns:p14="http://schemas.microsoft.com/office/powerpoint/2010/main" val="333010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M Regional Title Slide" type="title">
  <p:cSld name="TITLE">
    <p:spTree>
      <p:nvGrpSpPr>
        <p:cNvPr id="1" name="Shape 10"/>
        <p:cNvGrpSpPr/>
        <p:nvPr/>
      </p:nvGrpSpPr>
      <p:grpSpPr>
        <a:xfrm>
          <a:off x="0" y="0"/>
          <a:ext cx="0" cy="0"/>
          <a:chOff x="0" y="0"/>
          <a:chExt cx="0" cy="0"/>
        </a:xfrm>
      </p:grpSpPr>
      <p:sp>
        <p:nvSpPr>
          <p:cNvPr id="11" name="Google Shape;11;p6"/>
          <p:cNvSpPr txBox="1">
            <a:spLocks noGrp="1"/>
          </p:cNvSpPr>
          <p:nvPr>
            <p:ph type="ctrTitle"/>
          </p:nvPr>
        </p:nvSpPr>
        <p:spPr>
          <a:xfrm>
            <a:off x="685800" y="2073846"/>
            <a:ext cx="7772400" cy="91080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accent1"/>
                </a:solidFill>
                <a:latin typeface="Trebuchet MS"/>
                <a:ea typeface="Trebuchet MS"/>
                <a:cs typeface="Trebuchet MS"/>
                <a:sym typeface="Trebuchet MS"/>
              </a:defRPr>
            </a:lvl1pPr>
            <a:lvl2pPr marR="0" lvl="1"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2pPr>
            <a:lvl3pPr marR="0" lvl="2"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3pPr>
            <a:lvl4pPr marR="0" lvl="3"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4pPr>
            <a:lvl5pPr marR="0" lvl="4"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5pPr>
            <a:lvl6pPr marR="0" lvl="5"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6pPr>
            <a:lvl7pPr marR="0" lvl="6"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7pPr>
            <a:lvl8pPr marR="0" lvl="7"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8pPr>
            <a:lvl9pPr marR="0" lvl="8"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6"/>
          <p:cNvSpPr txBox="1">
            <a:spLocks noGrp="1"/>
          </p:cNvSpPr>
          <p:nvPr>
            <p:ph type="subTitle" idx="1"/>
          </p:nvPr>
        </p:nvSpPr>
        <p:spPr>
          <a:xfrm>
            <a:off x="1371600" y="3131855"/>
            <a:ext cx="6400800" cy="631104"/>
          </a:xfrm>
          <a:prstGeom prst="rect">
            <a:avLst/>
          </a:prstGeom>
          <a:noFill/>
          <a:ln>
            <a:noFill/>
          </a:ln>
        </p:spPr>
        <p:txBody>
          <a:bodyPr spcFirstLastPara="1" wrap="square" lIns="91425" tIns="45700" rIns="91425" bIns="45700" anchor="t" anchorCtr="0">
            <a:noAutofit/>
          </a:bodyPr>
          <a:lstStyle>
            <a:lvl1pPr marR="0" lvl="0" algn="ctr" rtl="0">
              <a:spcBef>
                <a:spcPts val="600"/>
              </a:spcBef>
              <a:spcAft>
                <a:spcPts val="0"/>
              </a:spcAft>
              <a:buClr>
                <a:schemeClr val="accent5"/>
              </a:buClr>
              <a:buSzPts val="3000"/>
              <a:buFont typeface="Arial"/>
              <a:buNone/>
              <a:defRPr sz="3000" b="0" i="0" u="none" strike="noStrike" cap="none">
                <a:solidFill>
                  <a:schemeClr val="accent5"/>
                </a:solidFill>
                <a:latin typeface="Trebuchet MS"/>
                <a:ea typeface="Trebuchet MS"/>
                <a:cs typeface="Trebuchet MS"/>
                <a:sym typeface="Trebuchet MS"/>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Trebuchet MS"/>
                <a:ea typeface="Trebuchet MS"/>
                <a:cs typeface="Trebuchet MS"/>
                <a:sym typeface="Trebuchet MS"/>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Trebuchet MS"/>
                <a:ea typeface="Trebuchet MS"/>
                <a:cs typeface="Trebuchet MS"/>
                <a:sym typeface="Trebuchet MS"/>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title">
  <p:cSld name="TITLE">
    <p:spTree>
      <p:nvGrpSpPr>
        <p:cNvPr id="1" name="Shape 60"/>
        <p:cNvGrpSpPr/>
        <p:nvPr/>
      </p:nvGrpSpPr>
      <p:grpSpPr>
        <a:xfrm>
          <a:off x="0" y="0"/>
          <a:ext cx="0" cy="0"/>
          <a:chOff x="0" y="0"/>
          <a:chExt cx="0" cy="0"/>
        </a:xfrm>
      </p:grpSpPr>
      <p:sp>
        <p:nvSpPr>
          <p:cNvPr id="61" name="Google Shape;61;p11"/>
          <p:cNvSpPr txBox="1">
            <a:spLocks noGrp="1"/>
          </p:cNvSpPr>
          <p:nvPr>
            <p:ph type="ctrTitle"/>
          </p:nvPr>
        </p:nvSpPr>
        <p:spPr>
          <a:xfrm>
            <a:off x="685800" y="2065867"/>
            <a:ext cx="7772400" cy="1521391"/>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lt1"/>
                </a:solidFill>
                <a:latin typeface="Trebuchet MS"/>
                <a:ea typeface="Trebuchet MS"/>
                <a:cs typeface="Trebuchet MS"/>
                <a:sym typeface="Trebuchet MS"/>
              </a:defRPr>
            </a:lvl1pPr>
            <a:lvl2pPr marR="0" lvl="1"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2pPr>
            <a:lvl3pPr marR="0" lvl="2"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3pPr>
            <a:lvl4pPr marR="0" lvl="3"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4pPr>
            <a:lvl5pPr marR="0" lvl="4"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5pPr>
            <a:lvl6pPr marR="0" lvl="5"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6pPr>
            <a:lvl7pPr marR="0" lvl="6"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7pPr>
            <a:lvl8pPr marR="0" lvl="7"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8pPr>
            <a:lvl9pPr marR="0" lvl="8"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9pPr>
          </a:lstStyle>
          <a:p>
            <a:endParaRPr/>
          </a:p>
        </p:txBody>
      </p:sp>
      <p:sp>
        <p:nvSpPr>
          <p:cNvPr id="62" name="Google Shape;62;p11"/>
          <p:cNvSpPr txBox="1">
            <a:spLocks noGrp="1"/>
          </p:cNvSpPr>
          <p:nvPr>
            <p:ph type="subTitle" idx="1"/>
          </p:nvPr>
        </p:nvSpPr>
        <p:spPr>
          <a:xfrm>
            <a:off x="1371600" y="3734460"/>
            <a:ext cx="6400800" cy="631104"/>
          </a:xfrm>
          <a:prstGeom prst="rect">
            <a:avLst/>
          </a:prstGeom>
          <a:noFill/>
          <a:ln>
            <a:noFill/>
          </a:ln>
        </p:spPr>
        <p:txBody>
          <a:bodyPr spcFirstLastPara="1" wrap="square" lIns="91425" tIns="45700" rIns="91425" bIns="45700" anchor="t" anchorCtr="0">
            <a:noAutofit/>
          </a:bodyPr>
          <a:lstStyle>
            <a:lvl1pPr marR="0" lvl="0" algn="ctr" rtl="0">
              <a:spcBef>
                <a:spcPts val="600"/>
              </a:spcBef>
              <a:spcAft>
                <a:spcPts val="0"/>
              </a:spcAft>
              <a:buClr>
                <a:schemeClr val="lt1"/>
              </a:buClr>
              <a:buSzPts val="3000"/>
              <a:buFont typeface="Arial"/>
              <a:buNone/>
              <a:defRPr sz="3000" b="0" i="0" u="none" strike="noStrike" cap="none">
                <a:solidFill>
                  <a:schemeClr val="lt1"/>
                </a:solidFill>
                <a:latin typeface="Trebuchet MS"/>
                <a:ea typeface="Trebuchet MS"/>
                <a:cs typeface="Trebuchet MS"/>
                <a:sym typeface="Trebuchet MS"/>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Trebuchet MS"/>
                <a:ea typeface="Trebuchet MS"/>
                <a:cs typeface="Trebuchet MS"/>
                <a:sym typeface="Trebuchet MS"/>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Trebuchet MS"/>
                <a:ea typeface="Trebuchet MS"/>
                <a:cs typeface="Trebuchet MS"/>
                <a:sym typeface="Trebuchet MS"/>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M Regional Title with images">
  <p:cSld name="QM Regional Title with images">
    <p:spTree>
      <p:nvGrpSpPr>
        <p:cNvPr id="1" name="Shape 14"/>
        <p:cNvGrpSpPr/>
        <p:nvPr/>
      </p:nvGrpSpPr>
      <p:grpSpPr>
        <a:xfrm>
          <a:off x="0" y="0"/>
          <a:ext cx="0" cy="0"/>
          <a:chOff x="0" y="0"/>
          <a:chExt cx="0" cy="0"/>
        </a:xfrm>
      </p:grpSpPr>
      <p:sp>
        <p:nvSpPr>
          <p:cNvPr id="15" name="Google Shape;15;p12"/>
          <p:cNvSpPr>
            <a:spLocks noGrp="1"/>
          </p:cNvSpPr>
          <p:nvPr>
            <p:ph type="pic" idx="2"/>
          </p:nvPr>
        </p:nvSpPr>
        <p:spPr>
          <a:xfrm>
            <a:off x="3645208" y="1832578"/>
            <a:ext cx="2028763" cy="1851944"/>
          </a:xfrm>
          <a:prstGeom prst="rect">
            <a:avLst/>
          </a:prstGeom>
          <a:noFill/>
          <a:ln>
            <a:noFill/>
          </a:ln>
        </p:spPr>
        <p:txBody>
          <a:bodyPr/>
          <a:lstStyle/>
          <a:p>
            <a:endParaRPr lang="en-US"/>
          </a:p>
        </p:txBody>
      </p:sp>
      <p:sp>
        <p:nvSpPr>
          <p:cNvPr id="16" name="Google Shape;16;p12"/>
          <p:cNvSpPr>
            <a:spLocks noGrp="1"/>
          </p:cNvSpPr>
          <p:nvPr>
            <p:ph type="pic" idx="3"/>
          </p:nvPr>
        </p:nvSpPr>
        <p:spPr>
          <a:xfrm>
            <a:off x="752523" y="1832578"/>
            <a:ext cx="2028763" cy="1851944"/>
          </a:xfrm>
          <a:prstGeom prst="rect">
            <a:avLst/>
          </a:prstGeom>
          <a:noFill/>
          <a:ln>
            <a:noFill/>
          </a:ln>
        </p:spPr>
        <p:txBody>
          <a:bodyPr/>
          <a:lstStyle/>
          <a:p>
            <a:endParaRPr lang="en-US"/>
          </a:p>
        </p:txBody>
      </p:sp>
      <p:sp>
        <p:nvSpPr>
          <p:cNvPr id="17" name="Google Shape;17;p12"/>
          <p:cNvSpPr>
            <a:spLocks noGrp="1"/>
          </p:cNvSpPr>
          <p:nvPr>
            <p:ph type="pic" idx="4"/>
          </p:nvPr>
        </p:nvSpPr>
        <p:spPr>
          <a:xfrm>
            <a:off x="6455580" y="1832578"/>
            <a:ext cx="2028763" cy="1851944"/>
          </a:xfrm>
          <a:prstGeom prst="rect">
            <a:avLst/>
          </a:prstGeom>
          <a:noFill/>
          <a:ln>
            <a:noFill/>
          </a:ln>
        </p:spPr>
        <p:txBody>
          <a:bodyPr/>
          <a:lstStyle/>
          <a:p>
            <a:endParaRPr lang="en-US"/>
          </a:p>
        </p:txBody>
      </p:sp>
      <p:sp>
        <p:nvSpPr>
          <p:cNvPr id="18" name="Google Shape;18;p12"/>
          <p:cNvSpPr txBox="1">
            <a:spLocks noGrp="1"/>
          </p:cNvSpPr>
          <p:nvPr>
            <p:ph type="body" idx="1"/>
          </p:nvPr>
        </p:nvSpPr>
        <p:spPr>
          <a:xfrm>
            <a:off x="752475" y="3800475"/>
            <a:ext cx="2028825" cy="609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3pPr>
            <a:lvl4pPr marL="1828800" marR="0" lvl="3"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4pPr>
            <a:lvl5pPr marL="2286000" marR="0" lvl="4"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19" name="Google Shape;19;p12"/>
          <p:cNvSpPr txBox="1">
            <a:spLocks noGrp="1"/>
          </p:cNvSpPr>
          <p:nvPr>
            <p:ph type="body" idx="5"/>
          </p:nvPr>
        </p:nvSpPr>
        <p:spPr>
          <a:xfrm>
            <a:off x="3637915" y="3800475"/>
            <a:ext cx="2028825" cy="609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3pPr>
            <a:lvl4pPr marL="1828800" marR="0" lvl="3"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4pPr>
            <a:lvl5pPr marL="2286000" marR="0" lvl="4"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2"/>
          <p:cNvSpPr txBox="1">
            <a:spLocks noGrp="1"/>
          </p:cNvSpPr>
          <p:nvPr>
            <p:ph type="body" idx="6"/>
          </p:nvPr>
        </p:nvSpPr>
        <p:spPr>
          <a:xfrm>
            <a:off x="6462395" y="3800475"/>
            <a:ext cx="2028825" cy="609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3pPr>
            <a:lvl4pPr marL="1828800" marR="0" lvl="3"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4pPr>
            <a:lvl5pPr marL="2286000" marR="0" lvl="4"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9"/>
          <p:cNvSpPr txBox="1">
            <a:spLocks noGrp="1"/>
          </p:cNvSpPr>
          <p:nvPr>
            <p:ph type="body" idx="1"/>
          </p:nvPr>
        </p:nvSpPr>
        <p:spPr>
          <a:xfrm>
            <a:off x="457200" y="1200150"/>
            <a:ext cx="8229600" cy="308292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o"/>
              <a:defRPr/>
            </a:lvl3pPr>
            <a:lvl4pPr marL="1828800" lvl="3" indent="-331469" algn="l">
              <a:spcBef>
                <a:spcPts val="360"/>
              </a:spcBef>
              <a:spcAft>
                <a:spcPts val="0"/>
              </a:spcAft>
              <a:buClr>
                <a:schemeClr val="dk1"/>
              </a:buClr>
              <a:buSzPts val="1620"/>
              <a:buChar char="•"/>
              <a:defRPr/>
            </a:lvl4pPr>
            <a:lvl5pPr marL="2286000" lvl="4" indent="-320039" algn="l">
              <a:spcBef>
                <a:spcPts val="360"/>
              </a:spcBef>
              <a:spcAft>
                <a:spcPts val="0"/>
              </a:spcAft>
              <a:buClr>
                <a:schemeClr val="dk1"/>
              </a:buClr>
              <a:buSzPts val="144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with description">
  <p:cSld name="Image with description">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14"/>
          <p:cNvSpPr txBox="1">
            <a:spLocks noGrp="1"/>
          </p:cNvSpPr>
          <p:nvPr>
            <p:ph type="body" idx="1"/>
          </p:nvPr>
        </p:nvSpPr>
        <p:spPr>
          <a:xfrm>
            <a:off x="4539049" y="1063626"/>
            <a:ext cx="4147751" cy="3267328"/>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chemeClr val="dk1"/>
              </a:buClr>
              <a:buSzPts val="2400"/>
              <a:buNone/>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o"/>
              <a:defRPr sz="1800"/>
            </a:lvl3pPr>
            <a:lvl4pPr marL="1828800" lvl="3" indent="-320039" algn="l">
              <a:spcBef>
                <a:spcPts val="320"/>
              </a:spcBef>
              <a:spcAft>
                <a:spcPts val="0"/>
              </a:spcAft>
              <a:buClr>
                <a:schemeClr val="dk1"/>
              </a:buClr>
              <a:buSzPts val="1440"/>
              <a:buChar char="•"/>
              <a:defRPr sz="1600"/>
            </a:lvl4pPr>
            <a:lvl5pPr marL="2286000" lvl="4" indent="-309879" algn="l">
              <a:spcBef>
                <a:spcPts val="320"/>
              </a:spcBef>
              <a:spcAft>
                <a:spcPts val="0"/>
              </a:spcAft>
              <a:buClr>
                <a:schemeClr val="dk1"/>
              </a:buClr>
              <a:buSzPts val="1280"/>
              <a:buChar char="o"/>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7" name="Google Shape;37;p14"/>
          <p:cNvSpPr>
            <a:spLocks noGrp="1"/>
          </p:cNvSpPr>
          <p:nvPr>
            <p:ph type="pic" idx="2"/>
          </p:nvPr>
        </p:nvSpPr>
        <p:spPr>
          <a:xfrm>
            <a:off x="457200" y="1063625"/>
            <a:ext cx="3785286" cy="3203575"/>
          </a:xfrm>
          <a:prstGeom prst="rect">
            <a:avLst/>
          </a:prstGeom>
          <a:noFill/>
          <a:ln>
            <a:noFill/>
          </a:ln>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8"/>
        <p:cNvGrpSpPr/>
        <p:nvPr/>
      </p:nvGrpSpPr>
      <p:grpSpPr>
        <a:xfrm>
          <a:off x="0" y="0"/>
          <a:ext cx="0" cy="0"/>
          <a:chOff x="0" y="0"/>
          <a:chExt cx="0" cy="0"/>
        </a:xfrm>
      </p:grpSpPr>
      <p:sp>
        <p:nvSpPr>
          <p:cNvPr id="39" name="Google Shape;39;p15"/>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15"/>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440"/>
              <a:buNone/>
              <a:defRPr sz="1600" b="1"/>
            </a:lvl4pPr>
            <a:lvl5pPr marL="2286000" lvl="4" indent="-228600" algn="l">
              <a:spcBef>
                <a:spcPts val="320"/>
              </a:spcBef>
              <a:spcAft>
                <a:spcPts val="0"/>
              </a:spcAft>
              <a:buClr>
                <a:schemeClr val="dk1"/>
              </a:buClr>
              <a:buSzPts val="128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15"/>
          <p:cNvSpPr txBox="1">
            <a:spLocks noGrp="1"/>
          </p:cNvSpPr>
          <p:nvPr>
            <p:ph type="body" idx="2"/>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440"/>
              <a:buNone/>
              <a:defRPr sz="1600" b="1"/>
            </a:lvl4pPr>
            <a:lvl5pPr marL="2286000" lvl="4" indent="-228600" algn="l">
              <a:spcBef>
                <a:spcPts val="320"/>
              </a:spcBef>
              <a:spcAft>
                <a:spcPts val="0"/>
              </a:spcAft>
              <a:buClr>
                <a:schemeClr val="dk1"/>
              </a:buClr>
              <a:buSzPts val="128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15"/>
          <p:cNvSpPr txBox="1">
            <a:spLocks noGrp="1"/>
          </p:cNvSpPr>
          <p:nvPr>
            <p:ph type="body" idx="3"/>
          </p:nvPr>
        </p:nvSpPr>
        <p:spPr>
          <a:xfrm>
            <a:off x="455613" y="1631156"/>
            <a:ext cx="4041775" cy="2699797"/>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chemeClr val="dk1"/>
              </a:buClr>
              <a:buSzPts val="2000"/>
              <a:buNone/>
              <a:defRPr sz="20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o"/>
              <a:defRPr sz="1800"/>
            </a:lvl3pPr>
            <a:lvl4pPr marL="1828800" lvl="3" indent="-320039" algn="l">
              <a:spcBef>
                <a:spcPts val="320"/>
              </a:spcBef>
              <a:spcAft>
                <a:spcPts val="0"/>
              </a:spcAft>
              <a:buClr>
                <a:schemeClr val="dk1"/>
              </a:buClr>
              <a:buSzPts val="1440"/>
              <a:buChar char="•"/>
              <a:defRPr sz="1600"/>
            </a:lvl4pPr>
            <a:lvl5pPr marL="2286000" lvl="4" indent="-309879" algn="l">
              <a:spcBef>
                <a:spcPts val="320"/>
              </a:spcBef>
              <a:spcAft>
                <a:spcPts val="0"/>
              </a:spcAft>
              <a:buClr>
                <a:schemeClr val="dk1"/>
              </a:buClr>
              <a:buSzPts val="1280"/>
              <a:buChar char="o"/>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3" name="Google Shape;43;p15"/>
          <p:cNvSpPr txBox="1">
            <a:spLocks noGrp="1"/>
          </p:cNvSpPr>
          <p:nvPr>
            <p:ph type="body" idx="4"/>
          </p:nvPr>
        </p:nvSpPr>
        <p:spPr>
          <a:xfrm>
            <a:off x="4653145" y="1631156"/>
            <a:ext cx="4041775" cy="2699797"/>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chemeClr val="dk1"/>
              </a:buClr>
              <a:buSzPts val="2000"/>
              <a:buNone/>
              <a:defRPr sz="20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o"/>
              <a:defRPr sz="1800"/>
            </a:lvl3pPr>
            <a:lvl4pPr marL="1828800" lvl="3" indent="-320039" algn="l">
              <a:spcBef>
                <a:spcPts val="320"/>
              </a:spcBef>
              <a:spcAft>
                <a:spcPts val="0"/>
              </a:spcAft>
              <a:buClr>
                <a:schemeClr val="dk1"/>
              </a:buClr>
              <a:buSzPts val="1440"/>
              <a:buChar char="•"/>
              <a:defRPr sz="1600"/>
            </a:lvl4pPr>
            <a:lvl5pPr marL="2286000" lvl="4" indent="-309879" algn="l">
              <a:spcBef>
                <a:spcPts val="320"/>
              </a:spcBef>
              <a:spcAft>
                <a:spcPts val="0"/>
              </a:spcAft>
              <a:buClr>
                <a:schemeClr val="dk1"/>
              </a:buClr>
              <a:buSzPts val="1280"/>
              <a:buChar char="o"/>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with bulleted list">
  <p:cSld name="Image with bulleted list">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16"/>
          <p:cNvSpPr txBox="1">
            <a:spLocks noGrp="1"/>
          </p:cNvSpPr>
          <p:nvPr>
            <p:ph type="body" idx="1"/>
          </p:nvPr>
        </p:nvSpPr>
        <p:spPr>
          <a:xfrm>
            <a:off x="457200" y="1063626"/>
            <a:ext cx="4040188" cy="3267328"/>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chemeClr val="dk1"/>
              </a:buClr>
              <a:buSzPts val="2400"/>
              <a:buNone/>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o"/>
              <a:defRPr sz="1800"/>
            </a:lvl3pPr>
            <a:lvl4pPr marL="1828800" lvl="3" indent="-320039" algn="l">
              <a:spcBef>
                <a:spcPts val="320"/>
              </a:spcBef>
              <a:spcAft>
                <a:spcPts val="0"/>
              </a:spcAft>
              <a:buClr>
                <a:schemeClr val="dk1"/>
              </a:buClr>
              <a:buSzPts val="1440"/>
              <a:buChar char="•"/>
              <a:defRPr sz="1600"/>
            </a:lvl4pPr>
            <a:lvl5pPr marL="2286000" lvl="4" indent="-309879" algn="l">
              <a:spcBef>
                <a:spcPts val="320"/>
              </a:spcBef>
              <a:spcAft>
                <a:spcPts val="0"/>
              </a:spcAft>
              <a:buClr>
                <a:schemeClr val="dk1"/>
              </a:buClr>
              <a:buSzPts val="1280"/>
              <a:buChar char="o"/>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16"/>
          <p:cNvSpPr>
            <a:spLocks noGrp="1"/>
          </p:cNvSpPr>
          <p:nvPr>
            <p:ph type="pic" idx="2"/>
          </p:nvPr>
        </p:nvSpPr>
        <p:spPr>
          <a:xfrm>
            <a:off x="4605338" y="1063625"/>
            <a:ext cx="4081462" cy="3267075"/>
          </a:xfrm>
          <a:prstGeom prst="rect">
            <a:avLst/>
          </a:prstGeom>
          <a:noFill/>
          <a:ln>
            <a:noFill/>
          </a:ln>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18"/>
          <p:cNvSpPr txBox="1">
            <a:spLocks noGrp="1"/>
          </p:cNvSpPr>
          <p:nvPr>
            <p:ph type="title"/>
          </p:nvPr>
        </p:nvSpPr>
        <p:spPr>
          <a:xfrm>
            <a:off x="1792288" y="3490004"/>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18"/>
          <p:cNvSpPr>
            <a:spLocks noGrp="1"/>
          </p:cNvSpPr>
          <p:nvPr>
            <p:ph type="pic" idx="2"/>
          </p:nvPr>
        </p:nvSpPr>
        <p:spPr>
          <a:xfrm>
            <a:off x="1792288" y="349135"/>
            <a:ext cx="5486400" cy="3086100"/>
          </a:xfrm>
          <a:prstGeom prst="rect">
            <a:avLst/>
          </a:prstGeom>
          <a:noFill/>
          <a:ln>
            <a:noFill/>
          </a:ln>
        </p:spPr>
        <p:txBody>
          <a:bodyPr/>
          <a:lstStyle/>
          <a:p>
            <a:endParaRPr lang="en-US"/>
          </a:p>
        </p:txBody>
      </p:sp>
      <p:sp>
        <p:nvSpPr>
          <p:cNvPr id="55" name="Google Shape;55;p18"/>
          <p:cNvSpPr txBox="1">
            <a:spLocks noGrp="1"/>
          </p:cNvSpPr>
          <p:nvPr>
            <p:ph type="body" idx="1"/>
          </p:nvPr>
        </p:nvSpPr>
        <p:spPr>
          <a:xfrm>
            <a:off x="1792288" y="3915057"/>
            <a:ext cx="5486400" cy="32911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810"/>
              <a:buNone/>
              <a:defRPr sz="900"/>
            </a:lvl4pPr>
            <a:lvl5pPr marL="2286000" lvl="4" indent="-228600" algn="l">
              <a:spcBef>
                <a:spcPts val="180"/>
              </a:spcBef>
              <a:spcAft>
                <a:spcPts val="0"/>
              </a:spcAft>
              <a:buClr>
                <a:schemeClr val="dk1"/>
              </a:buClr>
              <a:buSzPts val="72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971551" y="1816100"/>
            <a:ext cx="26852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736600"/>
            <a:ext cx="2685285" cy="977900"/>
          </a:xfrm>
        </p:spPr>
        <p:txBody>
          <a:bodyPr/>
          <a:lstStyle>
            <a:lvl1pPr algn="l">
              <a:defRPr/>
            </a:lvl1pPr>
          </a:lstStyle>
          <a:p>
            <a:r>
              <a:rPr lang="en-US" noProof="0"/>
              <a:t>Click to edit title</a:t>
            </a:r>
          </a:p>
        </p:txBody>
      </p:sp>
      <p:sp>
        <p:nvSpPr>
          <p:cNvPr id="3" name="Content Placeholder 2"/>
          <p:cNvSpPr>
            <a:spLocks noGrp="1"/>
          </p:cNvSpPr>
          <p:nvPr>
            <p:ph sz="half" idx="1"/>
          </p:nvPr>
        </p:nvSpPr>
        <p:spPr>
          <a:xfrm>
            <a:off x="971551" y="1920240"/>
            <a:ext cx="2685286" cy="2482596"/>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846CE7D5-CF57-46EF-B807-FDD0502418D4}" type="datetimeFigureOut">
              <a:rPr lang="en-US" noProof="0" smtClean="0"/>
              <a:t>11/4/2025</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5101261" y="987733"/>
            <a:ext cx="3028008" cy="4481543"/>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4029085" y="652176"/>
            <a:ext cx="4277768" cy="3677134"/>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188023" y="808281"/>
            <a:ext cx="3959891" cy="3364924"/>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2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3687417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M Regional Title Slide" type="title">
  <p:cSld name="QM Regional Title Slide">
    <p:spTree>
      <p:nvGrpSpPr>
        <p:cNvPr id="1" name="Shape 10"/>
        <p:cNvGrpSpPr/>
        <p:nvPr/>
      </p:nvGrpSpPr>
      <p:grpSpPr>
        <a:xfrm>
          <a:off x="0" y="0"/>
          <a:ext cx="0" cy="0"/>
          <a:chOff x="0" y="0"/>
          <a:chExt cx="0" cy="0"/>
        </a:xfrm>
      </p:grpSpPr>
      <p:sp>
        <p:nvSpPr>
          <p:cNvPr id="11" name="Google Shape;11;p6"/>
          <p:cNvSpPr txBox="1">
            <a:spLocks noGrp="1"/>
          </p:cNvSpPr>
          <p:nvPr>
            <p:ph type="ctrTitle"/>
          </p:nvPr>
        </p:nvSpPr>
        <p:spPr>
          <a:xfrm>
            <a:off x="685800" y="2073846"/>
            <a:ext cx="7772400" cy="91080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accent1"/>
                </a:solidFill>
                <a:latin typeface="Trebuchet MS"/>
                <a:ea typeface="Trebuchet MS"/>
                <a:cs typeface="Trebuchet MS"/>
                <a:sym typeface="Trebuchet MS"/>
              </a:defRPr>
            </a:lvl1pPr>
            <a:lvl2pPr marR="0" lvl="1"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2pPr>
            <a:lvl3pPr marR="0" lvl="2"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3pPr>
            <a:lvl4pPr marR="0" lvl="3"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4pPr>
            <a:lvl5pPr marR="0" lvl="4"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5pPr>
            <a:lvl6pPr marR="0" lvl="5"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6pPr>
            <a:lvl7pPr marR="0" lvl="6"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7pPr>
            <a:lvl8pPr marR="0" lvl="7"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8pPr>
            <a:lvl9pPr marR="0" lvl="8"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6"/>
          <p:cNvSpPr txBox="1">
            <a:spLocks noGrp="1"/>
          </p:cNvSpPr>
          <p:nvPr>
            <p:ph type="subTitle" idx="1"/>
          </p:nvPr>
        </p:nvSpPr>
        <p:spPr>
          <a:xfrm>
            <a:off x="1371600" y="3131855"/>
            <a:ext cx="6400800" cy="631104"/>
          </a:xfrm>
          <a:prstGeom prst="rect">
            <a:avLst/>
          </a:prstGeom>
          <a:noFill/>
          <a:ln>
            <a:noFill/>
          </a:ln>
        </p:spPr>
        <p:txBody>
          <a:bodyPr spcFirstLastPara="1" wrap="square" lIns="91425" tIns="45700" rIns="91425" bIns="45700" anchor="t" anchorCtr="0">
            <a:noAutofit/>
          </a:bodyPr>
          <a:lstStyle>
            <a:lvl1pPr marR="0" lvl="0" algn="ctr" rtl="0">
              <a:spcBef>
                <a:spcPts val="600"/>
              </a:spcBef>
              <a:spcAft>
                <a:spcPts val="0"/>
              </a:spcAft>
              <a:buClr>
                <a:schemeClr val="accent5"/>
              </a:buClr>
              <a:buSzPts val="3000"/>
              <a:buFont typeface="Arial"/>
              <a:buNone/>
              <a:defRPr sz="3000" b="0" i="0" u="none" strike="noStrike" cap="none">
                <a:solidFill>
                  <a:schemeClr val="accent5"/>
                </a:solidFill>
                <a:latin typeface="Trebuchet MS"/>
                <a:ea typeface="Trebuchet MS"/>
                <a:cs typeface="Trebuchet MS"/>
                <a:sym typeface="Trebuchet MS"/>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Trebuchet MS"/>
                <a:ea typeface="Trebuchet MS"/>
                <a:cs typeface="Trebuchet MS"/>
                <a:sym typeface="Trebuchet MS"/>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Trebuchet MS"/>
                <a:ea typeface="Trebuchet MS"/>
                <a:cs typeface="Trebuchet MS"/>
                <a:sym typeface="Trebuchet MS"/>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29035159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5"/>
          <p:cNvSpPr/>
          <p:nvPr/>
        </p:nvSpPr>
        <p:spPr>
          <a:xfrm>
            <a:off x="0" y="4628628"/>
            <a:ext cx="9144000" cy="514872"/>
          </a:xfrm>
          <a:prstGeom prst="rect">
            <a:avLst/>
          </a:prstGeom>
          <a:solidFill>
            <a:schemeClr val="accent1"/>
          </a:solidFill>
          <a:ln>
            <a:noFill/>
          </a:ln>
          <a:effectLst>
            <a:outerShdw blurRad="50800" dist="38100" dir="16200000"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rebuchet MS"/>
              <a:ea typeface="Trebuchet MS"/>
              <a:cs typeface="Trebuchet MS"/>
              <a:sym typeface="Trebuchet MS"/>
            </a:endParaRPr>
          </a:p>
        </p:txBody>
      </p:sp>
      <p:pic>
        <p:nvPicPr>
          <p:cNvPr id="7" name="Google Shape;7;p5"/>
          <p:cNvPicPr preferRelativeResize="0"/>
          <p:nvPr/>
        </p:nvPicPr>
        <p:blipFill rotWithShape="1">
          <a:blip r:embed="rId4">
            <a:alphaModFix/>
          </a:blip>
          <a:srcRect/>
          <a:stretch/>
        </p:blipFill>
        <p:spPr>
          <a:xfrm>
            <a:off x="323731" y="292719"/>
            <a:ext cx="2103880" cy="1183433"/>
          </a:xfrm>
          <a:prstGeom prst="rect">
            <a:avLst/>
          </a:prstGeom>
          <a:noFill/>
          <a:ln>
            <a:noFill/>
          </a:ln>
          <a:effectLst>
            <a:outerShdw blurRad="82550" dist="76200" dir="2700000" sx="99000" sy="99000" algn="tl" rotWithShape="0">
              <a:srgbClr val="000000">
                <a:alpha val="20000"/>
              </a:srgbClr>
            </a:outerShdw>
          </a:effectLst>
        </p:spPr>
      </p:pic>
      <p:sp>
        <p:nvSpPr>
          <p:cNvPr id="8" name="Google Shape;8;p5"/>
          <p:cNvSpPr txBox="1"/>
          <p:nvPr/>
        </p:nvSpPr>
        <p:spPr>
          <a:xfrm>
            <a:off x="7596524" y="4899475"/>
            <a:ext cx="1450975" cy="215444"/>
          </a:xfrm>
          <a:prstGeom prst="rect">
            <a:avLst/>
          </a:prstGeom>
          <a:noFill/>
          <a:ln>
            <a:noFill/>
          </a:ln>
        </p:spPr>
        <p:txBody>
          <a:bodyPr spcFirstLastPara="1" wrap="square" lIns="91425" tIns="45700" rIns="0" bIns="45700" anchor="t" anchorCtr="0">
            <a:spAutoFit/>
          </a:bodyPr>
          <a:lstStyle/>
          <a:p>
            <a:pPr marL="0" marR="0" lvl="0" indent="0" algn="r" rtl="0">
              <a:spcBef>
                <a:spcPts val="0"/>
              </a:spcBef>
              <a:spcAft>
                <a:spcPts val="0"/>
              </a:spcAft>
              <a:buNone/>
            </a:pPr>
            <a:r>
              <a:rPr lang="en-US" sz="800" b="0" i="0" u="none" strike="noStrike" cap="none" dirty="0">
                <a:solidFill>
                  <a:schemeClr val="lt2"/>
                </a:solidFill>
                <a:latin typeface="Calibri"/>
                <a:ea typeface="Calibri"/>
                <a:cs typeface="Calibri"/>
                <a:sym typeface="Calibri"/>
              </a:rPr>
              <a:t>©2025 Quality Matters</a:t>
            </a:r>
            <a:endParaRPr dirty="0"/>
          </a:p>
        </p:txBody>
      </p:sp>
      <p:sp>
        <p:nvSpPr>
          <p:cNvPr id="9" name="Google Shape;9;p5"/>
          <p:cNvSpPr txBox="1"/>
          <p:nvPr/>
        </p:nvSpPr>
        <p:spPr>
          <a:xfrm>
            <a:off x="110425" y="4760975"/>
            <a:ext cx="575510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dirty="0">
                <a:solidFill>
                  <a:schemeClr val="lt1"/>
                </a:solidFill>
                <a:latin typeface="Calibri"/>
                <a:ea typeface="Calibri"/>
                <a:cs typeface="Calibri"/>
                <a:sym typeface="Calibri"/>
              </a:rPr>
              <a:t>Join the community of people that believes quality matters | </a:t>
            </a:r>
            <a:r>
              <a:rPr lang="en-US" sz="1000" b="0" i="0" u="none" strike="noStrike" cap="none" dirty="0">
                <a:solidFill>
                  <a:schemeClr val="lt1"/>
                </a:solidFill>
                <a:latin typeface="Calibri"/>
                <a:ea typeface="Calibri"/>
                <a:cs typeface="Calibri"/>
                <a:sym typeface="Calibri"/>
              </a:rPr>
              <a:t>qualitymatters.org/events</a:t>
            </a:r>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8"/>
          <p:cNvSpPr/>
          <p:nvPr/>
        </p:nvSpPr>
        <p:spPr>
          <a:xfrm>
            <a:off x="0" y="4425950"/>
            <a:ext cx="9144000" cy="717550"/>
          </a:xfrm>
          <a:prstGeom prst="rect">
            <a:avLst/>
          </a:prstGeom>
          <a:solidFill>
            <a:schemeClr val="lt2"/>
          </a:solidFill>
          <a:ln>
            <a:noFill/>
          </a:ln>
          <a:effectLst>
            <a:outerShdw blurRad="50800" dist="38100" dir="16200000"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Trebuchet MS"/>
              <a:ea typeface="Trebuchet MS"/>
              <a:cs typeface="Trebuchet MS"/>
              <a:sym typeface="Trebuchet MS"/>
            </a:endParaRPr>
          </a:p>
        </p:txBody>
      </p:sp>
      <p:sp>
        <p:nvSpPr>
          <p:cNvPr id="23" name="Google Shape;23;p8"/>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accent2"/>
                </a:solidFill>
                <a:latin typeface="Trebuchet MS"/>
                <a:ea typeface="Trebuchet MS"/>
                <a:cs typeface="Trebuchet MS"/>
                <a:sym typeface="Trebuchet MS"/>
              </a:defRPr>
            </a:lvl1pPr>
            <a:lvl2pPr marR="0" lvl="1" algn="ctr" rtl="0">
              <a:spcBef>
                <a:spcPts val="0"/>
              </a:spcBef>
              <a:spcAft>
                <a:spcPts val="0"/>
              </a:spcAft>
              <a:buSzPts val="1400"/>
              <a:buNone/>
              <a:defRPr sz="4400" b="0" i="0" u="none" strike="noStrike" cap="none">
                <a:solidFill>
                  <a:schemeClr val="accent2"/>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accent2"/>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accent2"/>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accent2"/>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accent2"/>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accent2"/>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accent2"/>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accent2"/>
                </a:solidFill>
                <a:latin typeface="Calibri"/>
                <a:ea typeface="Calibri"/>
                <a:cs typeface="Calibri"/>
                <a:sym typeface="Calibri"/>
              </a:defRPr>
            </a:lvl9pPr>
          </a:lstStyle>
          <a:p>
            <a:endParaRPr/>
          </a:p>
        </p:txBody>
      </p:sp>
      <p:sp>
        <p:nvSpPr>
          <p:cNvPr id="24" name="Google Shape;24;p8"/>
          <p:cNvSpPr txBox="1">
            <a:spLocks noGrp="1"/>
          </p:cNvSpPr>
          <p:nvPr>
            <p:ph type="body" idx="1"/>
          </p:nvPr>
        </p:nvSpPr>
        <p:spPr>
          <a:xfrm>
            <a:off x="457200" y="1200150"/>
            <a:ext cx="8229600" cy="30829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Trebuchet MS"/>
                <a:ea typeface="Trebuchet MS"/>
                <a:cs typeface="Trebuchet MS"/>
                <a:sym typeface="Trebuchet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spcBef>
                <a:spcPts val="480"/>
              </a:spcBef>
              <a:spcAft>
                <a:spcPts val="0"/>
              </a:spcAft>
              <a:buClr>
                <a:schemeClr val="dk1"/>
              </a:buClr>
              <a:buSzPts val="2400"/>
              <a:buFont typeface="Courier New"/>
              <a:buChar char="o"/>
              <a:defRPr sz="2400" b="0" i="0" u="none" strike="noStrike" cap="none">
                <a:solidFill>
                  <a:schemeClr val="dk1"/>
                </a:solidFill>
                <a:latin typeface="Trebuchet MS"/>
                <a:ea typeface="Trebuchet MS"/>
                <a:cs typeface="Trebuchet MS"/>
                <a:sym typeface="Trebuchet MS"/>
              </a:defRPr>
            </a:lvl3pPr>
            <a:lvl4pPr marL="1828800" marR="0" lvl="3" indent="-342900" algn="l" rtl="0">
              <a:spcBef>
                <a:spcPts val="40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30200" algn="l" rtl="0">
              <a:spcBef>
                <a:spcPts val="400"/>
              </a:spcBef>
              <a:spcAft>
                <a:spcPts val="0"/>
              </a:spcAft>
              <a:buClr>
                <a:schemeClr val="dk1"/>
              </a:buClr>
              <a:buSzPts val="1600"/>
              <a:buFont typeface="Courier New"/>
              <a:buChar char="o"/>
              <a:defRPr sz="20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pic>
        <p:nvPicPr>
          <p:cNvPr id="25" name="Google Shape;25;p8"/>
          <p:cNvPicPr preferRelativeResize="0"/>
          <p:nvPr/>
        </p:nvPicPr>
        <p:blipFill rotWithShape="1">
          <a:blip r:embed="rId9">
            <a:alphaModFix/>
          </a:blip>
          <a:srcRect/>
          <a:stretch/>
        </p:blipFill>
        <p:spPr>
          <a:xfrm>
            <a:off x="167149" y="4512545"/>
            <a:ext cx="1002616" cy="563972"/>
          </a:xfrm>
          <a:prstGeom prst="rect">
            <a:avLst/>
          </a:prstGeom>
          <a:noFill/>
          <a:ln>
            <a:noFill/>
          </a:ln>
          <a:effectLst>
            <a:outerShdw blurRad="63500" dist="50800" dir="2700000" sx="94000" sy="94000" algn="tl" rotWithShape="0">
              <a:srgbClr val="000000">
                <a:alpha val="29803"/>
              </a:srgbClr>
            </a:outerShdw>
          </a:effectLst>
        </p:spPr>
      </p:pic>
      <p:sp>
        <p:nvSpPr>
          <p:cNvPr id="26" name="Google Shape;26;p8"/>
          <p:cNvSpPr txBox="1"/>
          <p:nvPr/>
        </p:nvSpPr>
        <p:spPr>
          <a:xfrm>
            <a:off x="7604879" y="4899475"/>
            <a:ext cx="1450975" cy="215444"/>
          </a:xfrm>
          <a:prstGeom prst="rect">
            <a:avLst/>
          </a:prstGeom>
          <a:noFill/>
          <a:ln>
            <a:noFill/>
          </a:ln>
        </p:spPr>
        <p:txBody>
          <a:bodyPr spcFirstLastPara="1" wrap="square" lIns="91425" tIns="45700" rIns="0" bIns="45700" anchor="t" anchorCtr="0">
            <a:spAutoFit/>
          </a:bodyPr>
          <a:lstStyle/>
          <a:p>
            <a:pPr marL="0" marR="0" lvl="0" indent="0" algn="r" rtl="0">
              <a:spcBef>
                <a:spcPts val="0"/>
              </a:spcBef>
              <a:spcAft>
                <a:spcPts val="0"/>
              </a:spcAft>
              <a:buNone/>
            </a:pPr>
            <a:r>
              <a:rPr lang="en-US" sz="800" b="0" i="0" u="none" strike="noStrike" cap="none" dirty="0">
                <a:solidFill>
                  <a:schemeClr val="accent2"/>
                </a:solidFill>
                <a:latin typeface="Calibri"/>
                <a:ea typeface="Calibri"/>
                <a:cs typeface="Calibri"/>
                <a:sym typeface="Calibri"/>
              </a:rPr>
              <a:t>©2025 Quality Matters.</a:t>
            </a:r>
            <a:endParaRPr dirty="0"/>
          </a:p>
        </p:txBody>
      </p:sp>
      <p:sp>
        <p:nvSpPr>
          <p:cNvPr id="27" name="Google Shape;27;p8"/>
          <p:cNvSpPr txBox="1"/>
          <p:nvPr/>
        </p:nvSpPr>
        <p:spPr>
          <a:xfrm>
            <a:off x="1179597" y="4542041"/>
            <a:ext cx="5840461" cy="4693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1200"/>
              <a:buFont typeface="Calibri"/>
              <a:buNone/>
            </a:pPr>
            <a:r>
              <a:rPr lang="en-US" sz="1200" b="0" i="0" u="none" strike="noStrike" cap="none" dirty="0">
                <a:solidFill>
                  <a:schemeClr val="accent1"/>
                </a:solidFill>
                <a:latin typeface="Calibri"/>
                <a:ea typeface="Calibri"/>
                <a:cs typeface="Calibri"/>
                <a:sym typeface="Calibri"/>
              </a:rPr>
              <a:t>Impact Through Quality Connections</a:t>
            </a:r>
          </a:p>
          <a:p>
            <a:pPr marL="0" marR="0" lvl="0" indent="0" algn="l" rtl="0">
              <a:lnSpc>
                <a:spcPct val="100000"/>
              </a:lnSpc>
              <a:spcBef>
                <a:spcPts val="300"/>
              </a:spcBef>
              <a:spcAft>
                <a:spcPts val="0"/>
              </a:spcAft>
              <a:buClr>
                <a:schemeClr val="accent1"/>
              </a:buClr>
              <a:buSzPts val="1000"/>
              <a:buFont typeface="Calibri"/>
              <a:buNone/>
            </a:pPr>
            <a:r>
              <a:rPr lang="en-US" sz="1000" b="0" i="0" u="none" strike="noStrike" cap="none" dirty="0">
                <a:solidFill>
                  <a:schemeClr val="accent1"/>
                </a:solidFill>
                <a:latin typeface="Calibri"/>
                <a:ea typeface="Calibri"/>
                <a:cs typeface="Calibri"/>
                <a:sym typeface="Calibri"/>
              </a:rPr>
              <a:t>November 3 – 5, 2025 | Tucson, Arizona</a:t>
            </a:r>
            <a:endParaRPr dirty="0"/>
          </a:p>
        </p:txBody>
      </p:sp>
    </p:spTree>
  </p:cSld>
  <p:clrMap bg1="lt1" tx1="dk1" bg2="dk2" tx2="lt2" accent1="accent1" accent2="accent2" accent3="accent3" accent4="accent4" accent5="accent5" accent6="accent6" hlink="hlink" folHlink="folHlink"/>
  <p:sldLayoutIdLst>
    <p:sldLayoutId id="2147483653" r:id="rId1"/>
    <p:sldLayoutId id="2147483655" r:id="rId2"/>
    <p:sldLayoutId id="2147483656" r:id="rId3"/>
    <p:sldLayoutId id="2147483657" r:id="rId4"/>
    <p:sldLayoutId id="2147483659" r:id="rId5"/>
    <p:sldLayoutId id="2147483665" r:id="rId6"/>
    <p:sldLayoutId id="214748366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6"/>
        <p:cNvGrpSpPr/>
        <p:nvPr/>
      </p:nvGrpSpPr>
      <p:grpSpPr>
        <a:xfrm>
          <a:off x="0" y="0"/>
          <a:ext cx="0" cy="0"/>
          <a:chOff x="0" y="0"/>
          <a:chExt cx="0" cy="0"/>
        </a:xfrm>
      </p:grpSpPr>
      <p:sp>
        <p:nvSpPr>
          <p:cNvPr id="57" name="Google Shape;57;p10"/>
          <p:cNvSpPr/>
          <p:nvPr/>
        </p:nvSpPr>
        <p:spPr>
          <a:xfrm>
            <a:off x="0" y="0"/>
            <a:ext cx="9144000" cy="1837267"/>
          </a:xfrm>
          <a:prstGeom prst="rect">
            <a:avLst/>
          </a:prstGeom>
          <a:solidFill>
            <a:schemeClr val="lt2"/>
          </a:solidFill>
          <a:ln>
            <a:noFill/>
          </a:ln>
          <a:effectLst>
            <a:outerShdw blurRad="69850" dist="889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rebuchet MS"/>
              <a:ea typeface="Trebuchet MS"/>
              <a:cs typeface="Trebuchet MS"/>
              <a:sym typeface="Trebuchet MS"/>
            </a:endParaRPr>
          </a:p>
        </p:txBody>
      </p:sp>
      <p:sp>
        <p:nvSpPr>
          <p:cNvPr id="58" name="Google Shape;58;p10"/>
          <p:cNvSpPr txBox="1"/>
          <p:nvPr/>
        </p:nvSpPr>
        <p:spPr>
          <a:xfrm>
            <a:off x="7604879" y="4874410"/>
            <a:ext cx="1450975" cy="215444"/>
          </a:xfrm>
          <a:prstGeom prst="rect">
            <a:avLst/>
          </a:prstGeom>
          <a:noFill/>
          <a:ln>
            <a:noFill/>
          </a:ln>
        </p:spPr>
        <p:txBody>
          <a:bodyPr spcFirstLastPara="1" wrap="square" lIns="91425" tIns="45700" rIns="0" bIns="45700" anchor="t" anchorCtr="0">
            <a:spAutoFit/>
          </a:bodyPr>
          <a:lstStyle/>
          <a:p>
            <a:pPr marL="0" marR="0" lvl="0" indent="0" algn="r" rtl="0">
              <a:spcBef>
                <a:spcPts val="0"/>
              </a:spcBef>
              <a:spcAft>
                <a:spcPts val="0"/>
              </a:spcAft>
              <a:buNone/>
            </a:pPr>
            <a:r>
              <a:rPr lang="en-US" sz="800" b="0" i="0" u="none" strike="noStrike" cap="none" dirty="0">
                <a:solidFill>
                  <a:schemeClr val="lt1"/>
                </a:solidFill>
                <a:latin typeface="Calibri"/>
                <a:ea typeface="Calibri"/>
                <a:cs typeface="Calibri"/>
                <a:sym typeface="Calibri"/>
              </a:rPr>
              <a:t>©2025 Quality Matters.</a:t>
            </a:r>
            <a:endParaRPr dirty="0"/>
          </a:p>
        </p:txBody>
      </p:sp>
      <p:pic>
        <p:nvPicPr>
          <p:cNvPr id="59" name="Google Shape;59;p10"/>
          <p:cNvPicPr preferRelativeResize="0"/>
          <p:nvPr/>
        </p:nvPicPr>
        <p:blipFill rotWithShape="1">
          <a:blip r:embed="rId3">
            <a:alphaModFix/>
          </a:blip>
          <a:srcRect/>
          <a:stretch/>
        </p:blipFill>
        <p:spPr>
          <a:xfrm>
            <a:off x="3589406" y="373640"/>
            <a:ext cx="1965187" cy="1105418"/>
          </a:xfrm>
          <a:prstGeom prst="rect">
            <a:avLst/>
          </a:prstGeom>
          <a:noFill/>
          <a:ln>
            <a:noFill/>
          </a:ln>
          <a:effectLst>
            <a:outerShdw blurRad="82550" dist="76200" dir="2700000" sx="99000" sy="99000" algn="tl" rotWithShape="0">
              <a:srgbClr val="000000">
                <a:alpha val="20000"/>
              </a:srgbClr>
            </a:outerShdw>
          </a:effectLst>
        </p:spPr>
      </p:pic>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microsoft.com/office/2007/relationships/hdphoto" Target="../media/hdphoto4.wdp"/></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ideo" Target="https://www.youtube.com/embed/XPoHIrLOb7w?feature=oembed" TargetMode="External"/><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ideo" Target="https://www.youtube.com/embed/7-XOHN2BWG4?feature=oembed" TargetMode="External"/><Relationship Id="rId4" Type="http://schemas.openxmlformats.org/officeDocument/2006/relationships/image" Target="../media/image37.jpe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5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
          <p:cNvSpPr txBox="1">
            <a:spLocks noGrp="1"/>
          </p:cNvSpPr>
          <p:nvPr>
            <p:ph type="ctrTitle"/>
          </p:nvPr>
        </p:nvSpPr>
        <p:spPr>
          <a:xfrm>
            <a:off x="685800" y="2073846"/>
            <a:ext cx="7772400" cy="91080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dirty="0"/>
              <a:t>Quick Fixes &amp; Long-Term Wins</a:t>
            </a:r>
            <a:endParaRPr dirty="0"/>
          </a:p>
        </p:txBody>
      </p:sp>
      <p:sp>
        <p:nvSpPr>
          <p:cNvPr id="75" name="Google Shape;75;p1"/>
          <p:cNvSpPr txBox="1">
            <a:spLocks noGrp="1"/>
          </p:cNvSpPr>
          <p:nvPr>
            <p:ph type="subTitle" idx="1"/>
          </p:nvPr>
        </p:nvSpPr>
        <p:spPr>
          <a:xfrm>
            <a:off x="1371600" y="3131855"/>
            <a:ext cx="6400800" cy="631104"/>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accent5"/>
              </a:buClr>
              <a:buSzPts val="3000"/>
              <a:buNone/>
            </a:pPr>
            <a:r>
              <a:rPr lang="en-US" sz="2400" dirty="0"/>
              <a:t>A Guide for Creating Accessible Courses</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447CC-3551-D53B-27EB-B153DAF3A6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6D1815-4623-BCD8-2229-B74ED7F6254E}"/>
              </a:ext>
            </a:extLst>
          </p:cNvPr>
          <p:cNvSpPr>
            <a:spLocks noGrp="1"/>
          </p:cNvSpPr>
          <p:nvPr>
            <p:ph type="title"/>
          </p:nvPr>
        </p:nvSpPr>
        <p:spPr>
          <a:xfrm>
            <a:off x="461898" y="-1152525"/>
            <a:ext cx="8229600" cy="857250"/>
          </a:xfrm>
        </p:spPr>
        <p:txBody>
          <a:bodyPr/>
          <a:lstStyle/>
          <a:p>
            <a:r>
              <a:rPr lang="en-US" dirty="0"/>
              <a:t>Four Principles 2</a:t>
            </a:r>
          </a:p>
        </p:txBody>
      </p:sp>
      <p:sp>
        <p:nvSpPr>
          <p:cNvPr id="4" name="Rectangle 3">
            <a:extLst>
              <a:ext uri="{FF2B5EF4-FFF2-40B4-BE49-F238E27FC236}">
                <a16:creationId xmlns:a16="http://schemas.microsoft.com/office/drawing/2014/main" id="{7E23681F-BF64-BB2D-789E-C816C22280CB}"/>
              </a:ext>
              <a:ext uri="{C183D7F6-B498-43B3-948B-1728B52AA6E4}">
                <adec:decorative xmlns:adec="http://schemas.microsoft.com/office/drawing/2017/decorative" val="1"/>
              </a:ext>
            </a:extLst>
          </p:cNvPr>
          <p:cNvSpPr/>
          <p:nvPr/>
        </p:nvSpPr>
        <p:spPr>
          <a:xfrm>
            <a:off x="1258866" y="1200149"/>
            <a:ext cx="7647139" cy="3082926"/>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0C9D53C-CF7D-CBA0-8907-4A5E5FA26974}"/>
              </a:ext>
              <a:ext uri="{C183D7F6-B498-43B3-948B-1728B52AA6E4}">
                <adec:decorative xmlns:adec="http://schemas.microsoft.com/office/drawing/2017/decorative" val="1"/>
              </a:ext>
            </a:extLst>
          </p:cNvPr>
          <p:cNvSpPr/>
          <p:nvPr/>
        </p:nvSpPr>
        <p:spPr>
          <a:xfrm>
            <a:off x="457200" y="1200148"/>
            <a:ext cx="801666" cy="7243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A5EA3C4-CA5E-C1F2-815D-0884EC87C08A}"/>
              </a:ext>
              <a:ext uri="{C183D7F6-B498-43B3-948B-1728B52AA6E4}">
                <adec:decorative xmlns:adec="http://schemas.microsoft.com/office/drawing/2017/decorative" val="1"/>
              </a:ext>
            </a:extLst>
          </p:cNvPr>
          <p:cNvSpPr/>
          <p:nvPr/>
        </p:nvSpPr>
        <p:spPr>
          <a:xfrm>
            <a:off x="457200" y="1982699"/>
            <a:ext cx="801666" cy="72439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EB7AAE9-2714-6530-B751-959712DA91AB}"/>
              </a:ext>
              <a:ext uri="{C183D7F6-B498-43B3-948B-1728B52AA6E4}">
                <adec:decorative xmlns:adec="http://schemas.microsoft.com/office/drawing/2017/decorative" val="1"/>
              </a:ext>
            </a:extLst>
          </p:cNvPr>
          <p:cNvSpPr/>
          <p:nvPr/>
        </p:nvSpPr>
        <p:spPr>
          <a:xfrm>
            <a:off x="450937" y="2768900"/>
            <a:ext cx="801666" cy="72439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9F162B5-05C3-FF9E-115B-176108FD0B96}"/>
              </a:ext>
              <a:ext uri="{C183D7F6-B498-43B3-948B-1728B52AA6E4}">
                <adec:decorative xmlns:adec="http://schemas.microsoft.com/office/drawing/2017/decorative" val="1"/>
              </a:ext>
            </a:extLst>
          </p:cNvPr>
          <p:cNvSpPr/>
          <p:nvPr/>
        </p:nvSpPr>
        <p:spPr>
          <a:xfrm>
            <a:off x="457200" y="3559502"/>
            <a:ext cx="801666" cy="72439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085306F0-3144-7CE5-F5ED-E2F11ACC66B9}"/>
              </a:ext>
              <a:ext uri="{C183D7F6-B498-43B3-948B-1728B52AA6E4}">
                <adec:decorative xmlns:adec="http://schemas.microsoft.com/office/drawing/2017/decorative" val="1"/>
              </a:ext>
            </a:extLst>
          </p:cNvPr>
          <p:cNvSpPr txBox="1"/>
          <p:nvPr/>
        </p:nvSpPr>
        <p:spPr>
          <a:xfrm>
            <a:off x="461898" y="1200092"/>
            <a:ext cx="773482" cy="707886"/>
          </a:xfrm>
          <a:prstGeom prst="rect">
            <a:avLst/>
          </a:prstGeom>
          <a:noFill/>
        </p:spPr>
        <p:txBody>
          <a:bodyPr wrap="square" rtlCol="0">
            <a:spAutoFit/>
          </a:bodyPr>
          <a:lstStyle/>
          <a:p>
            <a:pPr algn="ctr"/>
            <a:r>
              <a:rPr lang="en-US" sz="4000" b="1" dirty="0">
                <a:ln>
                  <a:solidFill>
                    <a:schemeClr val="tx1"/>
                  </a:solidFill>
                </a:ln>
                <a:solidFill>
                  <a:schemeClr val="bg1"/>
                </a:solidFill>
              </a:rPr>
              <a:t>P</a:t>
            </a:r>
          </a:p>
        </p:txBody>
      </p:sp>
      <p:sp>
        <p:nvSpPr>
          <p:cNvPr id="18" name="TextBox 17">
            <a:extLst>
              <a:ext uri="{FF2B5EF4-FFF2-40B4-BE49-F238E27FC236}">
                <a16:creationId xmlns:a16="http://schemas.microsoft.com/office/drawing/2014/main" id="{A751049A-ED0F-D7EC-871A-57F476CD6364}"/>
              </a:ext>
              <a:ext uri="{C183D7F6-B498-43B3-948B-1728B52AA6E4}">
                <adec:decorative xmlns:adec="http://schemas.microsoft.com/office/drawing/2017/decorative" val="1"/>
              </a:ext>
            </a:extLst>
          </p:cNvPr>
          <p:cNvSpPr txBox="1"/>
          <p:nvPr/>
        </p:nvSpPr>
        <p:spPr>
          <a:xfrm>
            <a:off x="461898" y="1996148"/>
            <a:ext cx="773482" cy="707886"/>
          </a:xfrm>
          <a:prstGeom prst="rect">
            <a:avLst/>
          </a:prstGeom>
          <a:noFill/>
        </p:spPr>
        <p:txBody>
          <a:bodyPr wrap="square" rtlCol="0">
            <a:spAutoFit/>
          </a:bodyPr>
          <a:lstStyle/>
          <a:p>
            <a:pPr algn="ctr"/>
            <a:r>
              <a:rPr lang="en-US" sz="4000" b="1" dirty="0">
                <a:ln>
                  <a:solidFill>
                    <a:schemeClr val="tx1"/>
                  </a:solidFill>
                </a:ln>
                <a:solidFill>
                  <a:schemeClr val="bg1"/>
                </a:solidFill>
              </a:rPr>
              <a:t>O</a:t>
            </a:r>
          </a:p>
        </p:txBody>
      </p:sp>
      <p:sp>
        <p:nvSpPr>
          <p:cNvPr id="19" name="TextBox 18">
            <a:extLst>
              <a:ext uri="{FF2B5EF4-FFF2-40B4-BE49-F238E27FC236}">
                <a16:creationId xmlns:a16="http://schemas.microsoft.com/office/drawing/2014/main" id="{32C1AD8D-4652-9699-DC1B-29FF5314D72F}"/>
              </a:ext>
              <a:ext uri="{C183D7F6-B498-43B3-948B-1728B52AA6E4}">
                <adec:decorative xmlns:adec="http://schemas.microsoft.com/office/drawing/2017/decorative" val="1"/>
              </a:ext>
            </a:extLst>
          </p:cNvPr>
          <p:cNvSpPr txBox="1"/>
          <p:nvPr/>
        </p:nvSpPr>
        <p:spPr>
          <a:xfrm>
            <a:off x="461898" y="2792639"/>
            <a:ext cx="773482" cy="707886"/>
          </a:xfrm>
          <a:prstGeom prst="rect">
            <a:avLst/>
          </a:prstGeom>
          <a:noFill/>
        </p:spPr>
        <p:txBody>
          <a:bodyPr wrap="square" rtlCol="0">
            <a:spAutoFit/>
          </a:bodyPr>
          <a:lstStyle/>
          <a:p>
            <a:pPr algn="ctr"/>
            <a:r>
              <a:rPr lang="en-US" sz="4000" b="1" dirty="0">
                <a:ln w="10160">
                  <a:solidFill>
                    <a:schemeClr val="tx1"/>
                  </a:solidFill>
                  <a:prstDash val="solid"/>
                </a:ln>
                <a:solidFill>
                  <a:srgbClr val="FFFFFF"/>
                </a:solidFill>
                <a:effectLst>
                  <a:outerShdw blurRad="38100" dist="22860" dir="5400000" algn="tl" rotWithShape="0">
                    <a:srgbClr val="000000">
                      <a:alpha val="30000"/>
                    </a:srgbClr>
                  </a:outerShdw>
                </a:effectLst>
              </a:rPr>
              <a:t>U</a:t>
            </a:r>
            <a:endParaRPr lang="en-US" sz="4000" b="1" dirty="0">
              <a:ln>
                <a:solidFill>
                  <a:schemeClr val="tx1"/>
                </a:solidFill>
              </a:ln>
              <a:solidFill>
                <a:schemeClr val="bg1"/>
              </a:solidFill>
            </a:endParaRPr>
          </a:p>
        </p:txBody>
      </p:sp>
      <p:sp>
        <p:nvSpPr>
          <p:cNvPr id="20" name="TextBox 19">
            <a:extLst>
              <a:ext uri="{FF2B5EF4-FFF2-40B4-BE49-F238E27FC236}">
                <a16:creationId xmlns:a16="http://schemas.microsoft.com/office/drawing/2014/main" id="{EE2E673D-91F5-ACAF-F19D-0CBED63F09FC}"/>
              </a:ext>
              <a:ext uri="{C183D7F6-B498-43B3-948B-1728B52AA6E4}">
                <adec:decorative xmlns:adec="http://schemas.microsoft.com/office/drawing/2017/decorative" val="1"/>
              </a:ext>
            </a:extLst>
          </p:cNvPr>
          <p:cNvSpPr txBox="1"/>
          <p:nvPr/>
        </p:nvSpPr>
        <p:spPr>
          <a:xfrm>
            <a:off x="461898" y="3551451"/>
            <a:ext cx="773482" cy="707886"/>
          </a:xfrm>
          <a:prstGeom prst="rect">
            <a:avLst/>
          </a:prstGeom>
          <a:noFill/>
        </p:spPr>
        <p:txBody>
          <a:bodyPr wrap="square" rtlCol="0">
            <a:spAutoFit/>
          </a:bodyPr>
          <a:lstStyle/>
          <a:p>
            <a:pPr algn="ctr"/>
            <a:r>
              <a:rPr lang="en-US" sz="4000" b="1" dirty="0">
                <a:ln>
                  <a:solidFill>
                    <a:schemeClr val="tx1"/>
                  </a:solidFill>
                </a:ln>
                <a:solidFill>
                  <a:schemeClr val="bg1"/>
                </a:solidFill>
              </a:rPr>
              <a:t>R</a:t>
            </a:r>
          </a:p>
        </p:txBody>
      </p:sp>
      <p:sp>
        <p:nvSpPr>
          <p:cNvPr id="21" name="Text Placeholder 2">
            <a:extLst>
              <a:ext uri="{FF2B5EF4-FFF2-40B4-BE49-F238E27FC236}">
                <a16:creationId xmlns:a16="http://schemas.microsoft.com/office/drawing/2014/main" id="{1DAA2F49-76A7-ED33-7427-770328FCBC21}"/>
              </a:ext>
              <a:ext uri="{C183D7F6-B498-43B3-948B-1728B52AA6E4}">
                <adec:decorative xmlns:adec="http://schemas.microsoft.com/office/drawing/2017/decorative" val="0"/>
              </a:ext>
            </a:extLst>
          </p:cNvPr>
          <p:cNvSpPr txBox="1">
            <a:spLocks/>
          </p:cNvSpPr>
          <p:nvPr/>
        </p:nvSpPr>
        <p:spPr>
          <a:xfrm>
            <a:off x="1276088" y="1199323"/>
            <a:ext cx="7636179" cy="308292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chemeClr val="dk1"/>
              </a:buClr>
              <a:buSzPts val="1800"/>
              <a:buFont typeface="Arial"/>
              <a:buNone/>
              <a:defRPr sz="3200" b="0" i="0" u="none" strike="noStrike" cap="none">
                <a:solidFill>
                  <a:schemeClr val="dk1"/>
                </a:solidFill>
                <a:latin typeface="Trebuchet MS"/>
                <a:ea typeface="Trebuchet MS"/>
                <a:cs typeface="Trebuchet MS"/>
                <a:sym typeface="Trebuchet MS"/>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42900" algn="l" rtl="0">
              <a:lnSpc>
                <a:spcPct val="100000"/>
              </a:lnSpc>
              <a:spcBef>
                <a:spcPts val="360"/>
              </a:spcBef>
              <a:spcAft>
                <a:spcPts val="0"/>
              </a:spcAft>
              <a:buClr>
                <a:schemeClr val="dk1"/>
              </a:buClr>
              <a:buSzPts val="1800"/>
              <a:buFont typeface="Courier New"/>
              <a:buChar char="o"/>
              <a:defRPr sz="2400" b="0" i="0" u="none" strike="noStrike" cap="none">
                <a:solidFill>
                  <a:schemeClr val="dk1"/>
                </a:solidFill>
                <a:latin typeface="Trebuchet MS"/>
                <a:ea typeface="Trebuchet MS"/>
                <a:cs typeface="Trebuchet MS"/>
                <a:sym typeface="Trebuchet MS"/>
              </a:defRPr>
            </a:lvl3pPr>
            <a:lvl4pPr marL="1828800" marR="0" lvl="3" indent="-331469" algn="l" rtl="0">
              <a:lnSpc>
                <a:spcPct val="100000"/>
              </a:lnSpc>
              <a:spcBef>
                <a:spcPts val="360"/>
              </a:spcBef>
              <a:spcAft>
                <a:spcPts val="0"/>
              </a:spcAft>
              <a:buClr>
                <a:schemeClr val="dk1"/>
              </a:buClr>
              <a:buSzPts val="162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20039" algn="l" rtl="0">
              <a:lnSpc>
                <a:spcPct val="100000"/>
              </a:lnSpc>
              <a:spcBef>
                <a:spcPts val="360"/>
              </a:spcBef>
              <a:spcAft>
                <a:spcPts val="0"/>
              </a:spcAft>
              <a:buClr>
                <a:schemeClr val="dk1"/>
              </a:buClr>
              <a:buSzPts val="1440"/>
              <a:buFont typeface="Courier New"/>
              <a:buChar char="o"/>
              <a:defRPr sz="2000" b="0" i="0" u="none" strike="noStrike" cap="none">
                <a:solidFill>
                  <a:schemeClr val="dk1"/>
                </a:solidFill>
                <a:latin typeface="Trebuchet MS"/>
                <a:ea typeface="Trebuchet MS"/>
                <a:cs typeface="Trebuchet MS"/>
                <a:sym typeface="Trebuchet MS"/>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9pPr>
          </a:lstStyle>
          <a:p>
            <a:pPr algn="ctr"/>
            <a:r>
              <a:rPr lang="en-US" sz="3400" b="1" i="1" dirty="0">
                <a:ln>
                  <a:solidFill>
                    <a:schemeClr val="tx1"/>
                  </a:solidFill>
                </a:ln>
                <a:solidFill>
                  <a:schemeClr val="tx1"/>
                </a:solidFill>
              </a:rPr>
              <a:t>Operable</a:t>
            </a:r>
          </a:p>
          <a:p>
            <a:pPr algn="ctr"/>
            <a:endParaRPr lang="en-US" sz="2000" b="1" dirty="0">
              <a:ln>
                <a:solidFill>
                  <a:schemeClr val="tx1"/>
                </a:solidFill>
              </a:ln>
              <a:solidFill>
                <a:schemeClr val="tx1"/>
              </a:solidFill>
            </a:endParaRPr>
          </a:p>
          <a:p>
            <a:pPr marL="228600" algn="ctr"/>
            <a:r>
              <a:rPr lang="en-US" sz="3400" b="1" dirty="0">
                <a:ln>
                  <a:solidFill>
                    <a:schemeClr val="tx1"/>
                  </a:solidFill>
                </a:ln>
                <a:solidFill>
                  <a:schemeClr val="tx1"/>
                </a:solidFill>
              </a:rPr>
              <a:t>User interface components and navigation must be operable.</a:t>
            </a:r>
          </a:p>
        </p:txBody>
      </p:sp>
      <p:sp>
        <p:nvSpPr>
          <p:cNvPr id="3" name="Title 1">
            <a:extLst>
              <a:ext uri="{FF2B5EF4-FFF2-40B4-BE49-F238E27FC236}">
                <a16:creationId xmlns:a16="http://schemas.microsoft.com/office/drawing/2014/main" id="{87D56A36-7025-6AF1-70FD-F0915134EEDD}"/>
              </a:ext>
              <a:ext uri="{C183D7F6-B498-43B3-948B-1728B52AA6E4}">
                <adec:decorative xmlns:adec="http://schemas.microsoft.com/office/drawing/2017/decorative" val="1"/>
              </a:ext>
            </a:extLst>
          </p:cNvPr>
          <p:cNvSpPr txBox="1">
            <a:spLocks/>
          </p:cNvSpPr>
          <p:nvPr/>
        </p:nvSpPr>
        <p:spPr>
          <a:xfrm>
            <a:off x="461898" y="237788"/>
            <a:ext cx="8229600" cy="8572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9pPr>
          </a:lstStyle>
          <a:p>
            <a:r>
              <a:rPr lang="en-US" dirty="0"/>
              <a:t>Four Principles</a:t>
            </a:r>
          </a:p>
        </p:txBody>
      </p:sp>
    </p:spTree>
    <p:extLst>
      <p:ext uri="{BB962C8B-B14F-4D97-AF65-F5344CB8AC3E}">
        <p14:creationId xmlns:p14="http://schemas.microsoft.com/office/powerpoint/2010/main" val="4242792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513E2-5537-739D-B567-801BF19AFE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662FC5-6636-E66D-7C29-B14902D0E849}"/>
              </a:ext>
              <a:ext uri="{C183D7F6-B498-43B3-948B-1728B52AA6E4}">
                <adec:decorative xmlns:adec="http://schemas.microsoft.com/office/drawing/2017/decorative" val="1"/>
              </a:ext>
            </a:extLst>
          </p:cNvPr>
          <p:cNvSpPr>
            <a:spLocks noGrp="1"/>
          </p:cNvSpPr>
          <p:nvPr>
            <p:ph type="title"/>
          </p:nvPr>
        </p:nvSpPr>
        <p:spPr>
          <a:xfrm>
            <a:off x="555709" y="-1697126"/>
            <a:ext cx="8229600" cy="857250"/>
          </a:xfrm>
        </p:spPr>
        <p:txBody>
          <a:bodyPr/>
          <a:lstStyle/>
          <a:p>
            <a:r>
              <a:rPr lang="en-US" dirty="0"/>
              <a:t>Four Principles 3</a:t>
            </a:r>
          </a:p>
        </p:txBody>
      </p:sp>
      <p:sp>
        <p:nvSpPr>
          <p:cNvPr id="13" name="Rectangle 12">
            <a:extLst>
              <a:ext uri="{FF2B5EF4-FFF2-40B4-BE49-F238E27FC236}">
                <a16:creationId xmlns:a16="http://schemas.microsoft.com/office/drawing/2014/main" id="{5B9F7002-DFCA-B2FB-A698-6E7A7F1BC810}"/>
              </a:ext>
              <a:ext uri="{C183D7F6-B498-43B3-948B-1728B52AA6E4}">
                <adec:decorative xmlns:adec="http://schemas.microsoft.com/office/drawing/2017/decorative" val="1"/>
              </a:ext>
            </a:extLst>
          </p:cNvPr>
          <p:cNvSpPr/>
          <p:nvPr/>
        </p:nvSpPr>
        <p:spPr>
          <a:xfrm>
            <a:off x="457200" y="1200148"/>
            <a:ext cx="801666" cy="7243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E57AF89-EBF0-DC93-0913-D83745F83ABB}"/>
              </a:ext>
              <a:ext uri="{C183D7F6-B498-43B3-948B-1728B52AA6E4}">
                <adec:decorative xmlns:adec="http://schemas.microsoft.com/office/drawing/2017/decorative" val="1"/>
              </a:ext>
            </a:extLst>
          </p:cNvPr>
          <p:cNvSpPr/>
          <p:nvPr/>
        </p:nvSpPr>
        <p:spPr>
          <a:xfrm>
            <a:off x="457200" y="1982699"/>
            <a:ext cx="801666" cy="72439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265CEEC-187A-8378-B187-0DD8C80318F7}"/>
              </a:ext>
              <a:ext uri="{C183D7F6-B498-43B3-948B-1728B52AA6E4}">
                <adec:decorative xmlns:adec="http://schemas.microsoft.com/office/drawing/2017/decorative" val="1"/>
              </a:ext>
            </a:extLst>
          </p:cNvPr>
          <p:cNvSpPr/>
          <p:nvPr/>
        </p:nvSpPr>
        <p:spPr>
          <a:xfrm>
            <a:off x="1258866" y="1200149"/>
            <a:ext cx="7647139" cy="308292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2">
            <a:extLst>
              <a:ext uri="{FF2B5EF4-FFF2-40B4-BE49-F238E27FC236}">
                <a16:creationId xmlns:a16="http://schemas.microsoft.com/office/drawing/2014/main" id="{9D0AB1E4-317E-D600-4379-59107A66D9F0}"/>
              </a:ext>
              <a:ext uri="{C183D7F6-B498-43B3-948B-1728B52AA6E4}">
                <adec:decorative xmlns:adec="http://schemas.microsoft.com/office/drawing/2017/decorative" val="0"/>
              </a:ext>
            </a:extLst>
          </p:cNvPr>
          <p:cNvSpPr txBox="1">
            <a:spLocks/>
          </p:cNvSpPr>
          <p:nvPr/>
        </p:nvSpPr>
        <p:spPr>
          <a:xfrm>
            <a:off x="1276088" y="1199323"/>
            <a:ext cx="7636179" cy="308292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chemeClr val="dk1"/>
              </a:buClr>
              <a:buSzPts val="1800"/>
              <a:buFont typeface="Arial"/>
              <a:buNone/>
              <a:defRPr sz="3200" b="0" i="0" u="none" strike="noStrike" cap="none">
                <a:solidFill>
                  <a:schemeClr val="dk1"/>
                </a:solidFill>
                <a:latin typeface="Trebuchet MS"/>
                <a:ea typeface="Trebuchet MS"/>
                <a:cs typeface="Trebuchet MS"/>
                <a:sym typeface="Trebuchet MS"/>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42900" algn="l" rtl="0">
              <a:lnSpc>
                <a:spcPct val="100000"/>
              </a:lnSpc>
              <a:spcBef>
                <a:spcPts val="360"/>
              </a:spcBef>
              <a:spcAft>
                <a:spcPts val="0"/>
              </a:spcAft>
              <a:buClr>
                <a:schemeClr val="dk1"/>
              </a:buClr>
              <a:buSzPts val="1800"/>
              <a:buFont typeface="Courier New"/>
              <a:buChar char="o"/>
              <a:defRPr sz="2400" b="0" i="0" u="none" strike="noStrike" cap="none">
                <a:solidFill>
                  <a:schemeClr val="dk1"/>
                </a:solidFill>
                <a:latin typeface="Trebuchet MS"/>
                <a:ea typeface="Trebuchet MS"/>
                <a:cs typeface="Trebuchet MS"/>
                <a:sym typeface="Trebuchet MS"/>
              </a:defRPr>
            </a:lvl3pPr>
            <a:lvl4pPr marL="1828800" marR="0" lvl="3" indent="-331469" algn="l" rtl="0">
              <a:lnSpc>
                <a:spcPct val="100000"/>
              </a:lnSpc>
              <a:spcBef>
                <a:spcPts val="360"/>
              </a:spcBef>
              <a:spcAft>
                <a:spcPts val="0"/>
              </a:spcAft>
              <a:buClr>
                <a:schemeClr val="dk1"/>
              </a:buClr>
              <a:buSzPts val="162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20039" algn="l" rtl="0">
              <a:lnSpc>
                <a:spcPct val="100000"/>
              </a:lnSpc>
              <a:spcBef>
                <a:spcPts val="360"/>
              </a:spcBef>
              <a:spcAft>
                <a:spcPts val="0"/>
              </a:spcAft>
              <a:buClr>
                <a:schemeClr val="dk1"/>
              </a:buClr>
              <a:buSzPts val="1440"/>
              <a:buFont typeface="Courier New"/>
              <a:buChar char="o"/>
              <a:defRPr sz="2000" b="0" i="0" u="none" strike="noStrike" cap="none">
                <a:solidFill>
                  <a:schemeClr val="dk1"/>
                </a:solidFill>
                <a:latin typeface="Trebuchet MS"/>
                <a:ea typeface="Trebuchet MS"/>
                <a:cs typeface="Trebuchet MS"/>
                <a:sym typeface="Trebuchet MS"/>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9pPr>
          </a:lstStyle>
          <a:p>
            <a:pPr algn="ctr"/>
            <a:r>
              <a:rPr lang="en-US" sz="3400" b="1" i="1" dirty="0">
                <a:ln>
                  <a:solidFill>
                    <a:schemeClr val="tx1"/>
                  </a:solidFill>
                </a:ln>
                <a:solidFill>
                  <a:schemeClr val="tx1"/>
                </a:solidFill>
              </a:rPr>
              <a:t>Understandable</a:t>
            </a:r>
          </a:p>
          <a:p>
            <a:pPr algn="ctr"/>
            <a:endParaRPr lang="en-US" sz="2000" b="1" dirty="0">
              <a:ln>
                <a:solidFill>
                  <a:schemeClr val="tx1"/>
                </a:solidFill>
              </a:ln>
              <a:solidFill>
                <a:schemeClr val="tx1"/>
              </a:solidFill>
            </a:endParaRPr>
          </a:p>
          <a:p>
            <a:pPr marL="228600" algn="ctr"/>
            <a:r>
              <a:rPr lang="en-US" sz="3400" b="1" dirty="0">
                <a:ln>
                  <a:solidFill>
                    <a:schemeClr val="tx1"/>
                  </a:solidFill>
                </a:ln>
                <a:solidFill>
                  <a:schemeClr val="tx1"/>
                </a:solidFill>
              </a:rPr>
              <a:t>Information and the operation of the user interface must be understandable.</a:t>
            </a:r>
          </a:p>
        </p:txBody>
      </p:sp>
      <p:sp>
        <p:nvSpPr>
          <p:cNvPr id="7" name="Rectangle 6">
            <a:extLst>
              <a:ext uri="{FF2B5EF4-FFF2-40B4-BE49-F238E27FC236}">
                <a16:creationId xmlns:a16="http://schemas.microsoft.com/office/drawing/2014/main" id="{4DD4CB5D-8C0C-7B66-8EAE-A33345E45F4D}"/>
              </a:ext>
              <a:ext uri="{C183D7F6-B498-43B3-948B-1728B52AA6E4}">
                <adec:decorative xmlns:adec="http://schemas.microsoft.com/office/drawing/2017/decorative" val="1"/>
              </a:ext>
            </a:extLst>
          </p:cNvPr>
          <p:cNvSpPr/>
          <p:nvPr/>
        </p:nvSpPr>
        <p:spPr>
          <a:xfrm>
            <a:off x="450936" y="2768900"/>
            <a:ext cx="845507" cy="72439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D9676A7-288B-527E-015C-802497366D7B}"/>
              </a:ext>
              <a:ext uri="{C183D7F6-B498-43B3-948B-1728B52AA6E4}">
                <adec:decorative xmlns:adec="http://schemas.microsoft.com/office/drawing/2017/decorative" val="1"/>
              </a:ext>
            </a:extLst>
          </p:cNvPr>
          <p:cNvSpPr/>
          <p:nvPr/>
        </p:nvSpPr>
        <p:spPr>
          <a:xfrm>
            <a:off x="450937" y="2768900"/>
            <a:ext cx="801666" cy="72439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69E14C9-8818-E60E-C0B7-7D2515442F74}"/>
              </a:ext>
              <a:ext uri="{C183D7F6-B498-43B3-948B-1728B52AA6E4}">
                <adec:decorative xmlns:adec="http://schemas.microsoft.com/office/drawing/2017/decorative" val="1"/>
              </a:ext>
            </a:extLst>
          </p:cNvPr>
          <p:cNvSpPr/>
          <p:nvPr/>
        </p:nvSpPr>
        <p:spPr>
          <a:xfrm>
            <a:off x="457200" y="3559502"/>
            <a:ext cx="801666" cy="72439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24C8ED0-DF8C-3A09-0B71-105EEEAD26EC}"/>
              </a:ext>
              <a:ext uri="{C183D7F6-B498-43B3-948B-1728B52AA6E4}">
                <adec:decorative xmlns:adec="http://schemas.microsoft.com/office/drawing/2017/decorative" val="1"/>
              </a:ext>
            </a:extLst>
          </p:cNvPr>
          <p:cNvSpPr txBox="1"/>
          <p:nvPr/>
        </p:nvSpPr>
        <p:spPr>
          <a:xfrm>
            <a:off x="461898" y="1200092"/>
            <a:ext cx="773482" cy="707886"/>
          </a:xfrm>
          <a:prstGeom prst="rect">
            <a:avLst/>
          </a:prstGeom>
          <a:noFill/>
        </p:spPr>
        <p:txBody>
          <a:bodyPr wrap="square" rtlCol="0">
            <a:spAutoFit/>
          </a:bodyPr>
          <a:lstStyle/>
          <a:p>
            <a:pPr algn="ctr"/>
            <a:r>
              <a:rPr lang="en-US" sz="4000" b="1" dirty="0">
                <a:ln>
                  <a:solidFill>
                    <a:schemeClr val="tx1"/>
                  </a:solidFill>
                </a:ln>
                <a:solidFill>
                  <a:schemeClr val="bg1"/>
                </a:solidFill>
              </a:rPr>
              <a:t>P</a:t>
            </a:r>
          </a:p>
        </p:txBody>
      </p:sp>
      <p:sp>
        <p:nvSpPr>
          <p:cNvPr id="18" name="TextBox 17">
            <a:extLst>
              <a:ext uri="{FF2B5EF4-FFF2-40B4-BE49-F238E27FC236}">
                <a16:creationId xmlns:a16="http://schemas.microsoft.com/office/drawing/2014/main" id="{312A2930-AD89-7611-7EE8-B76D5D7AEBDA}"/>
              </a:ext>
              <a:ext uri="{C183D7F6-B498-43B3-948B-1728B52AA6E4}">
                <adec:decorative xmlns:adec="http://schemas.microsoft.com/office/drawing/2017/decorative" val="1"/>
              </a:ext>
            </a:extLst>
          </p:cNvPr>
          <p:cNvSpPr txBox="1"/>
          <p:nvPr/>
        </p:nvSpPr>
        <p:spPr>
          <a:xfrm>
            <a:off x="461898" y="1996148"/>
            <a:ext cx="773482" cy="707886"/>
          </a:xfrm>
          <a:prstGeom prst="rect">
            <a:avLst/>
          </a:prstGeom>
          <a:noFill/>
        </p:spPr>
        <p:txBody>
          <a:bodyPr wrap="square" rtlCol="0">
            <a:spAutoFit/>
          </a:bodyPr>
          <a:lstStyle/>
          <a:p>
            <a:pPr algn="ctr"/>
            <a:r>
              <a:rPr lang="en-US" sz="4000" b="1" dirty="0">
                <a:ln>
                  <a:solidFill>
                    <a:schemeClr val="tx1"/>
                  </a:solidFill>
                </a:ln>
                <a:solidFill>
                  <a:schemeClr val="bg1"/>
                </a:solidFill>
              </a:rPr>
              <a:t>O</a:t>
            </a:r>
          </a:p>
        </p:txBody>
      </p:sp>
      <p:sp>
        <p:nvSpPr>
          <p:cNvPr id="19" name="TextBox 18">
            <a:extLst>
              <a:ext uri="{FF2B5EF4-FFF2-40B4-BE49-F238E27FC236}">
                <a16:creationId xmlns:a16="http://schemas.microsoft.com/office/drawing/2014/main" id="{ECA06711-3E1E-1CB1-5F08-2785A42699BD}"/>
              </a:ext>
              <a:ext uri="{C183D7F6-B498-43B3-948B-1728B52AA6E4}">
                <adec:decorative xmlns:adec="http://schemas.microsoft.com/office/drawing/2017/decorative" val="1"/>
              </a:ext>
            </a:extLst>
          </p:cNvPr>
          <p:cNvSpPr txBox="1"/>
          <p:nvPr/>
        </p:nvSpPr>
        <p:spPr>
          <a:xfrm>
            <a:off x="461898" y="2792639"/>
            <a:ext cx="773482" cy="707886"/>
          </a:xfrm>
          <a:prstGeom prst="rect">
            <a:avLst/>
          </a:prstGeom>
          <a:noFill/>
        </p:spPr>
        <p:txBody>
          <a:bodyPr wrap="square" rtlCol="0">
            <a:spAutoFit/>
          </a:bodyPr>
          <a:lstStyle/>
          <a:p>
            <a:pPr algn="ctr"/>
            <a:r>
              <a:rPr lang="en-US" sz="4000" b="1" dirty="0">
                <a:ln w="10160">
                  <a:solidFill>
                    <a:schemeClr val="tx1"/>
                  </a:solidFill>
                  <a:prstDash val="solid"/>
                </a:ln>
                <a:solidFill>
                  <a:srgbClr val="FFFFFF"/>
                </a:solidFill>
                <a:effectLst>
                  <a:outerShdw blurRad="38100" dist="22860" dir="5400000" algn="tl" rotWithShape="0">
                    <a:srgbClr val="000000">
                      <a:alpha val="30000"/>
                    </a:srgbClr>
                  </a:outerShdw>
                </a:effectLst>
              </a:rPr>
              <a:t>U</a:t>
            </a:r>
            <a:endParaRPr lang="en-US" sz="4000" b="1" dirty="0">
              <a:ln>
                <a:solidFill>
                  <a:schemeClr val="tx1"/>
                </a:solidFill>
              </a:ln>
              <a:solidFill>
                <a:schemeClr val="bg1"/>
              </a:solidFill>
            </a:endParaRPr>
          </a:p>
        </p:txBody>
      </p:sp>
      <p:sp>
        <p:nvSpPr>
          <p:cNvPr id="20" name="TextBox 19">
            <a:extLst>
              <a:ext uri="{FF2B5EF4-FFF2-40B4-BE49-F238E27FC236}">
                <a16:creationId xmlns:a16="http://schemas.microsoft.com/office/drawing/2014/main" id="{F3D39765-C0B9-4568-1096-C297BC6B63A9}"/>
              </a:ext>
              <a:ext uri="{C183D7F6-B498-43B3-948B-1728B52AA6E4}">
                <adec:decorative xmlns:adec="http://schemas.microsoft.com/office/drawing/2017/decorative" val="1"/>
              </a:ext>
            </a:extLst>
          </p:cNvPr>
          <p:cNvSpPr txBox="1"/>
          <p:nvPr/>
        </p:nvSpPr>
        <p:spPr>
          <a:xfrm>
            <a:off x="461898" y="3551451"/>
            <a:ext cx="773482" cy="707886"/>
          </a:xfrm>
          <a:prstGeom prst="rect">
            <a:avLst/>
          </a:prstGeom>
          <a:noFill/>
        </p:spPr>
        <p:txBody>
          <a:bodyPr wrap="square" rtlCol="0">
            <a:spAutoFit/>
          </a:bodyPr>
          <a:lstStyle/>
          <a:p>
            <a:pPr algn="ctr"/>
            <a:r>
              <a:rPr lang="en-US" sz="4000" b="1" dirty="0">
                <a:ln>
                  <a:solidFill>
                    <a:schemeClr val="tx1"/>
                  </a:solidFill>
                </a:ln>
                <a:solidFill>
                  <a:schemeClr val="bg1"/>
                </a:solidFill>
              </a:rPr>
              <a:t>R</a:t>
            </a:r>
          </a:p>
        </p:txBody>
      </p:sp>
      <p:sp>
        <p:nvSpPr>
          <p:cNvPr id="3" name="Title 1">
            <a:extLst>
              <a:ext uri="{FF2B5EF4-FFF2-40B4-BE49-F238E27FC236}">
                <a16:creationId xmlns:a16="http://schemas.microsoft.com/office/drawing/2014/main" id="{914D1351-2D6A-E42E-126D-42116D88FDB8}"/>
              </a:ext>
              <a:ext uri="{C183D7F6-B498-43B3-948B-1728B52AA6E4}">
                <adec:decorative xmlns:adec="http://schemas.microsoft.com/office/drawing/2017/decorative" val="1"/>
              </a:ext>
            </a:extLst>
          </p:cNvPr>
          <p:cNvSpPr txBox="1">
            <a:spLocks/>
          </p:cNvSpPr>
          <p:nvPr/>
        </p:nvSpPr>
        <p:spPr>
          <a:xfrm>
            <a:off x="461898" y="237788"/>
            <a:ext cx="8229600" cy="8572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9pPr>
          </a:lstStyle>
          <a:p>
            <a:r>
              <a:rPr lang="en-US" dirty="0"/>
              <a:t>Four Principles</a:t>
            </a:r>
          </a:p>
        </p:txBody>
      </p:sp>
    </p:spTree>
    <p:extLst>
      <p:ext uri="{BB962C8B-B14F-4D97-AF65-F5344CB8AC3E}">
        <p14:creationId xmlns:p14="http://schemas.microsoft.com/office/powerpoint/2010/main" val="3868728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F6C7C-581A-4726-62B7-5A4BC909FB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98C1C2-FCF7-6FEE-0764-DCA70CC764B2}"/>
              </a:ext>
              <a:ext uri="{C183D7F6-B498-43B3-948B-1728B52AA6E4}">
                <adec:decorative xmlns:adec="http://schemas.microsoft.com/office/drawing/2017/decorative" val="1"/>
              </a:ext>
            </a:extLst>
          </p:cNvPr>
          <p:cNvSpPr>
            <a:spLocks noGrp="1"/>
          </p:cNvSpPr>
          <p:nvPr>
            <p:ph type="title"/>
          </p:nvPr>
        </p:nvSpPr>
        <p:spPr>
          <a:xfrm>
            <a:off x="461898" y="-892185"/>
            <a:ext cx="8229600" cy="857250"/>
          </a:xfrm>
        </p:spPr>
        <p:txBody>
          <a:bodyPr/>
          <a:lstStyle/>
          <a:p>
            <a:r>
              <a:rPr lang="en-US" dirty="0"/>
              <a:t>Four Principles 4</a:t>
            </a:r>
          </a:p>
        </p:txBody>
      </p:sp>
      <p:sp>
        <p:nvSpPr>
          <p:cNvPr id="4" name="Rectangle 3">
            <a:extLst>
              <a:ext uri="{FF2B5EF4-FFF2-40B4-BE49-F238E27FC236}">
                <a16:creationId xmlns:a16="http://schemas.microsoft.com/office/drawing/2014/main" id="{31306470-CA5F-5156-045F-4982CD2175B4}"/>
              </a:ext>
              <a:ext uri="{C183D7F6-B498-43B3-948B-1728B52AA6E4}">
                <adec:decorative xmlns:adec="http://schemas.microsoft.com/office/drawing/2017/decorative" val="1"/>
              </a:ext>
            </a:extLst>
          </p:cNvPr>
          <p:cNvSpPr/>
          <p:nvPr/>
        </p:nvSpPr>
        <p:spPr>
          <a:xfrm>
            <a:off x="1258866" y="1200149"/>
            <a:ext cx="7647139" cy="3082926"/>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7104738-D891-9BAD-6A7E-3CF6EB563B8E}"/>
              </a:ext>
              <a:ext uri="{C183D7F6-B498-43B3-948B-1728B52AA6E4}">
                <adec:decorative xmlns:adec="http://schemas.microsoft.com/office/drawing/2017/decorative" val="1"/>
              </a:ext>
            </a:extLst>
          </p:cNvPr>
          <p:cNvSpPr/>
          <p:nvPr/>
        </p:nvSpPr>
        <p:spPr>
          <a:xfrm>
            <a:off x="457200" y="1200148"/>
            <a:ext cx="801666" cy="7243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375F6C7-F2D2-319C-F3C8-40D35B875FAD}"/>
              </a:ext>
              <a:ext uri="{C183D7F6-B498-43B3-948B-1728B52AA6E4}">
                <adec:decorative xmlns:adec="http://schemas.microsoft.com/office/drawing/2017/decorative" val="1"/>
              </a:ext>
            </a:extLst>
          </p:cNvPr>
          <p:cNvSpPr/>
          <p:nvPr/>
        </p:nvSpPr>
        <p:spPr>
          <a:xfrm>
            <a:off x="457200" y="1982699"/>
            <a:ext cx="801666" cy="72439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29294C6-8BE5-167E-5837-03DB9D8FAF78}"/>
              </a:ext>
              <a:ext uri="{C183D7F6-B498-43B3-948B-1728B52AA6E4}">
                <adec:decorative xmlns:adec="http://schemas.microsoft.com/office/drawing/2017/decorative" val="1"/>
              </a:ext>
            </a:extLst>
          </p:cNvPr>
          <p:cNvSpPr/>
          <p:nvPr/>
        </p:nvSpPr>
        <p:spPr>
          <a:xfrm>
            <a:off x="450937" y="2768900"/>
            <a:ext cx="801666" cy="72439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F51639E-9B98-0224-59E5-83D870178851}"/>
              </a:ext>
              <a:ext uri="{C183D7F6-B498-43B3-948B-1728B52AA6E4}">
                <adec:decorative xmlns:adec="http://schemas.microsoft.com/office/drawing/2017/decorative" val="1"/>
              </a:ext>
            </a:extLst>
          </p:cNvPr>
          <p:cNvSpPr/>
          <p:nvPr/>
        </p:nvSpPr>
        <p:spPr>
          <a:xfrm>
            <a:off x="457200" y="3559502"/>
            <a:ext cx="801666" cy="72439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3423D30-866F-F1CF-10FF-AF637DAB6F6C}"/>
              </a:ext>
              <a:ext uri="{C183D7F6-B498-43B3-948B-1728B52AA6E4}">
                <adec:decorative xmlns:adec="http://schemas.microsoft.com/office/drawing/2017/decorative" val="1"/>
              </a:ext>
            </a:extLst>
          </p:cNvPr>
          <p:cNvSpPr txBox="1"/>
          <p:nvPr/>
        </p:nvSpPr>
        <p:spPr>
          <a:xfrm>
            <a:off x="461898" y="1200092"/>
            <a:ext cx="773482" cy="707886"/>
          </a:xfrm>
          <a:prstGeom prst="rect">
            <a:avLst/>
          </a:prstGeom>
          <a:noFill/>
        </p:spPr>
        <p:txBody>
          <a:bodyPr wrap="square" rtlCol="0">
            <a:spAutoFit/>
          </a:bodyPr>
          <a:lstStyle/>
          <a:p>
            <a:pPr algn="ctr"/>
            <a:r>
              <a:rPr lang="en-US" sz="4000" b="1" dirty="0">
                <a:ln>
                  <a:solidFill>
                    <a:schemeClr val="tx1"/>
                  </a:solidFill>
                </a:ln>
                <a:solidFill>
                  <a:schemeClr val="bg1"/>
                </a:solidFill>
              </a:rPr>
              <a:t>P</a:t>
            </a:r>
          </a:p>
        </p:txBody>
      </p:sp>
      <p:sp>
        <p:nvSpPr>
          <p:cNvPr id="18" name="TextBox 17">
            <a:extLst>
              <a:ext uri="{FF2B5EF4-FFF2-40B4-BE49-F238E27FC236}">
                <a16:creationId xmlns:a16="http://schemas.microsoft.com/office/drawing/2014/main" id="{DFCE1483-8A4C-4C1F-F110-2864D55222A2}"/>
              </a:ext>
              <a:ext uri="{C183D7F6-B498-43B3-948B-1728B52AA6E4}">
                <adec:decorative xmlns:adec="http://schemas.microsoft.com/office/drawing/2017/decorative" val="1"/>
              </a:ext>
            </a:extLst>
          </p:cNvPr>
          <p:cNvSpPr txBox="1"/>
          <p:nvPr/>
        </p:nvSpPr>
        <p:spPr>
          <a:xfrm>
            <a:off x="461898" y="1996148"/>
            <a:ext cx="773482" cy="707886"/>
          </a:xfrm>
          <a:prstGeom prst="rect">
            <a:avLst/>
          </a:prstGeom>
          <a:noFill/>
        </p:spPr>
        <p:txBody>
          <a:bodyPr wrap="square" rtlCol="0">
            <a:spAutoFit/>
          </a:bodyPr>
          <a:lstStyle/>
          <a:p>
            <a:pPr algn="ctr"/>
            <a:r>
              <a:rPr lang="en-US" sz="4000" b="1" dirty="0">
                <a:ln>
                  <a:solidFill>
                    <a:schemeClr val="tx1"/>
                  </a:solidFill>
                </a:ln>
                <a:solidFill>
                  <a:schemeClr val="bg1"/>
                </a:solidFill>
              </a:rPr>
              <a:t>O</a:t>
            </a:r>
          </a:p>
        </p:txBody>
      </p:sp>
      <p:sp>
        <p:nvSpPr>
          <p:cNvPr id="19" name="TextBox 18">
            <a:extLst>
              <a:ext uri="{FF2B5EF4-FFF2-40B4-BE49-F238E27FC236}">
                <a16:creationId xmlns:a16="http://schemas.microsoft.com/office/drawing/2014/main" id="{D73AFB1B-0946-A7DA-5ADF-D9B40AE2C00B}"/>
              </a:ext>
              <a:ext uri="{C183D7F6-B498-43B3-948B-1728B52AA6E4}">
                <adec:decorative xmlns:adec="http://schemas.microsoft.com/office/drawing/2017/decorative" val="1"/>
              </a:ext>
            </a:extLst>
          </p:cNvPr>
          <p:cNvSpPr txBox="1"/>
          <p:nvPr/>
        </p:nvSpPr>
        <p:spPr>
          <a:xfrm>
            <a:off x="461898" y="2792639"/>
            <a:ext cx="773482" cy="707886"/>
          </a:xfrm>
          <a:prstGeom prst="rect">
            <a:avLst/>
          </a:prstGeom>
          <a:noFill/>
        </p:spPr>
        <p:txBody>
          <a:bodyPr wrap="square" rtlCol="0">
            <a:spAutoFit/>
          </a:bodyPr>
          <a:lstStyle/>
          <a:p>
            <a:pPr algn="ctr"/>
            <a:r>
              <a:rPr lang="en-US" sz="4000" b="1" dirty="0">
                <a:ln w="10160">
                  <a:solidFill>
                    <a:schemeClr val="tx1"/>
                  </a:solidFill>
                  <a:prstDash val="solid"/>
                </a:ln>
                <a:solidFill>
                  <a:srgbClr val="FFFFFF"/>
                </a:solidFill>
                <a:effectLst>
                  <a:outerShdw blurRad="38100" dist="22860" dir="5400000" algn="tl" rotWithShape="0">
                    <a:srgbClr val="000000">
                      <a:alpha val="30000"/>
                    </a:srgbClr>
                  </a:outerShdw>
                </a:effectLst>
              </a:rPr>
              <a:t>U</a:t>
            </a:r>
            <a:endParaRPr lang="en-US" sz="4000" b="1" dirty="0">
              <a:ln>
                <a:solidFill>
                  <a:schemeClr val="tx1"/>
                </a:solidFill>
              </a:ln>
              <a:solidFill>
                <a:schemeClr val="bg1"/>
              </a:solidFill>
            </a:endParaRPr>
          </a:p>
        </p:txBody>
      </p:sp>
      <p:sp>
        <p:nvSpPr>
          <p:cNvPr id="20" name="TextBox 19">
            <a:extLst>
              <a:ext uri="{FF2B5EF4-FFF2-40B4-BE49-F238E27FC236}">
                <a16:creationId xmlns:a16="http://schemas.microsoft.com/office/drawing/2014/main" id="{00A46A9A-F34A-9AAE-2E8E-5BD6C19B2E60}"/>
              </a:ext>
              <a:ext uri="{C183D7F6-B498-43B3-948B-1728B52AA6E4}">
                <adec:decorative xmlns:adec="http://schemas.microsoft.com/office/drawing/2017/decorative" val="1"/>
              </a:ext>
            </a:extLst>
          </p:cNvPr>
          <p:cNvSpPr txBox="1"/>
          <p:nvPr/>
        </p:nvSpPr>
        <p:spPr>
          <a:xfrm>
            <a:off x="461898" y="3551451"/>
            <a:ext cx="773482" cy="707886"/>
          </a:xfrm>
          <a:prstGeom prst="rect">
            <a:avLst/>
          </a:prstGeom>
          <a:noFill/>
        </p:spPr>
        <p:txBody>
          <a:bodyPr wrap="square" rtlCol="0">
            <a:spAutoFit/>
          </a:bodyPr>
          <a:lstStyle/>
          <a:p>
            <a:pPr algn="ctr"/>
            <a:r>
              <a:rPr lang="en-US" sz="4000" b="1" dirty="0">
                <a:ln>
                  <a:solidFill>
                    <a:schemeClr val="tx1"/>
                  </a:solidFill>
                </a:ln>
                <a:solidFill>
                  <a:schemeClr val="bg1"/>
                </a:solidFill>
              </a:rPr>
              <a:t>R</a:t>
            </a:r>
          </a:p>
        </p:txBody>
      </p:sp>
      <p:sp>
        <p:nvSpPr>
          <p:cNvPr id="21" name="Text Placeholder 2">
            <a:extLst>
              <a:ext uri="{FF2B5EF4-FFF2-40B4-BE49-F238E27FC236}">
                <a16:creationId xmlns:a16="http://schemas.microsoft.com/office/drawing/2014/main" id="{1583297C-DA2F-4886-7100-2B283DA9EB73}"/>
              </a:ext>
              <a:ext uri="{C183D7F6-B498-43B3-948B-1728B52AA6E4}">
                <adec:decorative xmlns:adec="http://schemas.microsoft.com/office/drawing/2017/decorative" val="0"/>
              </a:ext>
            </a:extLst>
          </p:cNvPr>
          <p:cNvSpPr txBox="1">
            <a:spLocks/>
          </p:cNvSpPr>
          <p:nvPr/>
        </p:nvSpPr>
        <p:spPr>
          <a:xfrm>
            <a:off x="1276088" y="1161223"/>
            <a:ext cx="7636179" cy="308292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chemeClr val="dk1"/>
              </a:buClr>
              <a:buSzPts val="1800"/>
              <a:buFont typeface="Arial"/>
              <a:buNone/>
              <a:defRPr sz="3200" b="0" i="0" u="none" strike="noStrike" cap="none">
                <a:solidFill>
                  <a:schemeClr val="dk1"/>
                </a:solidFill>
                <a:latin typeface="Trebuchet MS"/>
                <a:ea typeface="Trebuchet MS"/>
                <a:cs typeface="Trebuchet MS"/>
                <a:sym typeface="Trebuchet MS"/>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42900" algn="l" rtl="0">
              <a:lnSpc>
                <a:spcPct val="100000"/>
              </a:lnSpc>
              <a:spcBef>
                <a:spcPts val="360"/>
              </a:spcBef>
              <a:spcAft>
                <a:spcPts val="0"/>
              </a:spcAft>
              <a:buClr>
                <a:schemeClr val="dk1"/>
              </a:buClr>
              <a:buSzPts val="1800"/>
              <a:buFont typeface="Courier New"/>
              <a:buChar char="o"/>
              <a:defRPr sz="2400" b="0" i="0" u="none" strike="noStrike" cap="none">
                <a:solidFill>
                  <a:schemeClr val="dk1"/>
                </a:solidFill>
                <a:latin typeface="Trebuchet MS"/>
                <a:ea typeface="Trebuchet MS"/>
                <a:cs typeface="Trebuchet MS"/>
                <a:sym typeface="Trebuchet MS"/>
              </a:defRPr>
            </a:lvl3pPr>
            <a:lvl4pPr marL="1828800" marR="0" lvl="3" indent="-331469" algn="l" rtl="0">
              <a:lnSpc>
                <a:spcPct val="100000"/>
              </a:lnSpc>
              <a:spcBef>
                <a:spcPts val="360"/>
              </a:spcBef>
              <a:spcAft>
                <a:spcPts val="0"/>
              </a:spcAft>
              <a:buClr>
                <a:schemeClr val="dk1"/>
              </a:buClr>
              <a:buSzPts val="162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20039" algn="l" rtl="0">
              <a:lnSpc>
                <a:spcPct val="100000"/>
              </a:lnSpc>
              <a:spcBef>
                <a:spcPts val="360"/>
              </a:spcBef>
              <a:spcAft>
                <a:spcPts val="0"/>
              </a:spcAft>
              <a:buClr>
                <a:schemeClr val="dk1"/>
              </a:buClr>
              <a:buSzPts val="1440"/>
              <a:buFont typeface="Courier New"/>
              <a:buChar char="o"/>
              <a:defRPr sz="2000" b="0" i="0" u="none" strike="noStrike" cap="none">
                <a:solidFill>
                  <a:schemeClr val="dk1"/>
                </a:solidFill>
                <a:latin typeface="Trebuchet MS"/>
                <a:ea typeface="Trebuchet MS"/>
                <a:cs typeface="Trebuchet MS"/>
                <a:sym typeface="Trebuchet MS"/>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9pPr>
          </a:lstStyle>
          <a:p>
            <a:pPr algn="ctr"/>
            <a:r>
              <a:rPr lang="en-US" sz="3600" b="1" i="1" dirty="0">
                <a:solidFill>
                  <a:schemeClr val="bg1"/>
                </a:solidFill>
              </a:rPr>
              <a:t>Robust</a:t>
            </a:r>
          </a:p>
          <a:p>
            <a:pPr marL="228600" algn="ctr"/>
            <a:endParaRPr lang="en-US" sz="1500" b="1" dirty="0">
              <a:solidFill>
                <a:schemeClr val="bg1"/>
              </a:solidFill>
            </a:endParaRPr>
          </a:p>
          <a:p>
            <a:pPr marL="228600" algn="ctr"/>
            <a:r>
              <a:rPr lang="en-US" sz="3400" b="1" dirty="0">
                <a:solidFill>
                  <a:schemeClr val="bg1"/>
                </a:solidFill>
              </a:rPr>
              <a:t>Content must be robust enough that it can be interpreted by a wide variety of user agents, including assistive technologies.</a:t>
            </a:r>
          </a:p>
        </p:txBody>
      </p:sp>
      <p:sp>
        <p:nvSpPr>
          <p:cNvPr id="3" name="Title 1">
            <a:extLst>
              <a:ext uri="{FF2B5EF4-FFF2-40B4-BE49-F238E27FC236}">
                <a16:creationId xmlns:a16="http://schemas.microsoft.com/office/drawing/2014/main" id="{BBBAF590-B0AD-77D8-E466-39D8D690F97A}"/>
              </a:ext>
              <a:ext uri="{C183D7F6-B498-43B3-948B-1728B52AA6E4}">
                <adec:decorative xmlns:adec="http://schemas.microsoft.com/office/drawing/2017/decorative" val="1"/>
              </a:ext>
            </a:extLst>
          </p:cNvPr>
          <p:cNvSpPr txBox="1">
            <a:spLocks/>
          </p:cNvSpPr>
          <p:nvPr/>
        </p:nvSpPr>
        <p:spPr>
          <a:xfrm>
            <a:off x="461898" y="237788"/>
            <a:ext cx="8229600" cy="8572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9pPr>
          </a:lstStyle>
          <a:p>
            <a:r>
              <a:rPr lang="en-US" dirty="0"/>
              <a:t>Four Principles</a:t>
            </a:r>
          </a:p>
        </p:txBody>
      </p:sp>
    </p:spTree>
    <p:extLst>
      <p:ext uri="{BB962C8B-B14F-4D97-AF65-F5344CB8AC3E}">
        <p14:creationId xmlns:p14="http://schemas.microsoft.com/office/powerpoint/2010/main" val="391899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36C6-F526-C716-A16C-C6F91007A75C}"/>
              </a:ext>
            </a:extLst>
          </p:cNvPr>
          <p:cNvSpPr>
            <a:spLocks noGrp="1"/>
          </p:cNvSpPr>
          <p:nvPr>
            <p:ph type="title"/>
          </p:nvPr>
        </p:nvSpPr>
        <p:spPr/>
        <p:txBody>
          <a:bodyPr/>
          <a:lstStyle/>
          <a:p>
            <a:r>
              <a:rPr lang="en-US" dirty="0"/>
              <a:t>13 Guidelines</a:t>
            </a:r>
          </a:p>
        </p:txBody>
      </p:sp>
      <p:graphicFrame>
        <p:nvGraphicFramePr>
          <p:cNvPr id="28" name="Table 27">
            <a:extLst>
              <a:ext uri="{FF2B5EF4-FFF2-40B4-BE49-F238E27FC236}">
                <a16:creationId xmlns:a16="http://schemas.microsoft.com/office/drawing/2014/main" id="{6C55DE2D-094B-1EB0-9E1B-C61D1C02DA2C}"/>
              </a:ext>
            </a:extLst>
          </p:cNvPr>
          <p:cNvGraphicFramePr>
            <a:graphicFrameLocks noGrp="1"/>
          </p:cNvGraphicFramePr>
          <p:nvPr>
            <p:extLst>
              <p:ext uri="{D42A27DB-BD31-4B8C-83A1-F6EECF244321}">
                <p14:modId xmlns:p14="http://schemas.microsoft.com/office/powerpoint/2010/main" val="2153157083"/>
              </p:ext>
            </p:extLst>
          </p:nvPr>
        </p:nvGraphicFramePr>
        <p:xfrm>
          <a:off x="302711" y="1063624"/>
          <a:ext cx="8565716" cy="3188961"/>
        </p:xfrm>
        <a:graphic>
          <a:graphicData uri="http://schemas.openxmlformats.org/drawingml/2006/table">
            <a:tbl>
              <a:tblPr firstRow="1" bandRow="1">
                <a:tableStyleId>{5C22544A-7EE6-4342-B048-85BDC9FD1C3A}</a:tableStyleId>
              </a:tblPr>
              <a:tblGrid>
                <a:gridCol w="2141429">
                  <a:extLst>
                    <a:ext uri="{9D8B030D-6E8A-4147-A177-3AD203B41FA5}">
                      <a16:colId xmlns:a16="http://schemas.microsoft.com/office/drawing/2014/main" val="3926680805"/>
                    </a:ext>
                  </a:extLst>
                </a:gridCol>
                <a:gridCol w="2141429">
                  <a:extLst>
                    <a:ext uri="{9D8B030D-6E8A-4147-A177-3AD203B41FA5}">
                      <a16:colId xmlns:a16="http://schemas.microsoft.com/office/drawing/2014/main" val="221503196"/>
                    </a:ext>
                  </a:extLst>
                </a:gridCol>
                <a:gridCol w="2141429">
                  <a:extLst>
                    <a:ext uri="{9D8B030D-6E8A-4147-A177-3AD203B41FA5}">
                      <a16:colId xmlns:a16="http://schemas.microsoft.com/office/drawing/2014/main" val="1926614252"/>
                    </a:ext>
                  </a:extLst>
                </a:gridCol>
                <a:gridCol w="2141429">
                  <a:extLst>
                    <a:ext uri="{9D8B030D-6E8A-4147-A177-3AD203B41FA5}">
                      <a16:colId xmlns:a16="http://schemas.microsoft.com/office/drawing/2014/main" val="2254928999"/>
                    </a:ext>
                  </a:extLst>
                </a:gridCol>
              </a:tblGrid>
              <a:tr h="653161">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t>Perceivable</a:t>
                      </a:r>
                    </a:p>
                  </a:txBody>
                  <a:tcPr anchor="ctr"/>
                </a:tc>
                <a:tc>
                  <a:txBody>
                    <a:bodyPr/>
                    <a:lstStyle/>
                    <a:p>
                      <a:pPr algn="ctr"/>
                      <a:r>
                        <a:rPr lang="en-US" sz="1800" dirty="0"/>
                        <a:t>Operable</a:t>
                      </a:r>
                    </a:p>
                  </a:txBody>
                  <a:tcPr anchor="ctr"/>
                </a:tc>
                <a:tc>
                  <a:txBody>
                    <a:bodyPr/>
                    <a:lstStyle/>
                    <a:p>
                      <a:pPr algn="ctr"/>
                      <a:r>
                        <a:rPr lang="en-US" sz="1800" dirty="0"/>
                        <a:t>Understandable</a:t>
                      </a:r>
                    </a:p>
                  </a:txBody>
                  <a:tcPr anchor="ctr"/>
                </a:tc>
                <a:tc>
                  <a:txBody>
                    <a:bodyPr/>
                    <a:lstStyle/>
                    <a:p>
                      <a:pPr algn="ctr"/>
                      <a:r>
                        <a:rPr lang="en-US" sz="1800" dirty="0"/>
                        <a:t>Robust</a:t>
                      </a:r>
                    </a:p>
                  </a:txBody>
                  <a:tcPr anchor="ctr"/>
                </a:tc>
                <a:extLst>
                  <a:ext uri="{0D108BD9-81ED-4DB2-BD59-A6C34878D82A}">
                    <a16:rowId xmlns:a16="http://schemas.microsoft.com/office/drawing/2014/main" val="420735677"/>
                  </a:ext>
                </a:extLst>
              </a:tr>
              <a:tr h="2535800">
                <a:tc>
                  <a:txBody>
                    <a:bodyPr/>
                    <a:lstStyle/>
                    <a:p>
                      <a:pPr marL="182880" indent="-182880">
                        <a:buFont typeface="Arial" panose="020B0604020202020204" pitchFamily="34" charset="0"/>
                        <a:buChar char="•"/>
                      </a:pPr>
                      <a:r>
                        <a:rPr lang="en-US" sz="1800" dirty="0"/>
                        <a:t>Text Alternatives</a:t>
                      </a:r>
                    </a:p>
                    <a:p>
                      <a:pPr marL="182880" indent="-182880">
                        <a:buFont typeface="Arial" panose="020B0604020202020204" pitchFamily="34" charset="0"/>
                        <a:buChar char="•"/>
                      </a:pPr>
                      <a:r>
                        <a:rPr lang="en-US" sz="1800" dirty="0"/>
                        <a:t>Time-Based Media</a:t>
                      </a:r>
                    </a:p>
                    <a:p>
                      <a:pPr marL="182880" indent="-182880">
                        <a:buFont typeface="Arial" panose="020B0604020202020204" pitchFamily="34" charset="0"/>
                        <a:buChar char="•"/>
                      </a:pPr>
                      <a:r>
                        <a:rPr lang="en-US" sz="1800" dirty="0"/>
                        <a:t>Adaptable</a:t>
                      </a:r>
                    </a:p>
                    <a:p>
                      <a:pPr marL="182880" indent="-182880">
                        <a:buFont typeface="Arial" panose="020B0604020202020204" pitchFamily="34" charset="0"/>
                        <a:buChar char="•"/>
                      </a:pPr>
                      <a:r>
                        <a:rPr lang="en-US" sz="1800" dirty="0"/>
                        <a:t>Distinguishable</a:t>
                      </a:r>
                    </a:p>
                    <a:p>
                      <a:endParaRPr lang="en-US" sz="1800" dirty="0"/>
                    </a:p>
                  </a:txBody>
                  <a:tcPr/>
                </a:tc>
                <a:tc>
                  <a:txBody>
                    <a:bodyPr/>
                    <a:lstStyle/>
                    <a:p>
                      <a:pPr marL="182880" indent="-182880">
                        <a:buFont typeface="Arial" panose="020B0604020202020204" pitchFamily="34" charset="0"/>
                        <a:buChar char="•"/>
                      </a:pPr>
                      <a:r>
                        <a:rPr lang="en-US" sz="1800" dirty="0"/>
                        <a:t>Keyboard Accessible</a:t>
                      </a:r>
                    </a:p>
                    <a:p>
                      <a:pPr marL="182880" indent="-182880">
                        <a:buFont typeface="Arial" panose="020B0604020202020204" pitchFamily="34" charset="0"/>
                        <a:buChar char="•"/>
                      </a:pPr>
                      <a:r>
                        <a:rPr lang="en-US" sz="1800" dirty="0"/>
                        <a:t>Enough Time</a:t>
                      </a:r>
                    </a:p>
                    <a:p>
                      <a:pPr marL="182880" indent="-182880">
                        <a:buFont typeface="Arial" panose="020B0604020202020204" pitchFamily="34" charset="0"/>
                        <a:buChar char="•"/>
                      </a:pPr>
                      <a:r>
                        <a:rPr lang="en-US" sz="1800" dirty="0"/>
                        <a:t>Seizure/Physical Reactions</a:t>
                      </a:r>
                    </a:p>
                    <a:p>
                      <a:pPr marL="182880" indent="-182880">
                        <a:buFont typeface="Arial" panose="020B0604020202020204" pitchFamily="34" charset="0"/>
                        <a:buChar char="•"/>
                      </a:pPr>
                      <a:r>
                        <a:rPr lang="en-US" sz="1800" dirty="0"/>
                        <a:t>Navigable</a:t>
                      </a:r>
                    </a:p>
                    <a:p>
                      <a:pPr marL="182880" indent="-182880">
                        <a:buFont typeface="Arial" panose="020B0604020202020204" pitchFamily="34" charset="0"/>
                        <a:buChar char="•"/>
                      </a:pPr>
                      <a:r>
                        <a:rPr lang="en-US" sz="1800" dirty="0"/>
                        <a:t>Input Modalities</a:t>
                      </a:r>
                    </a:p>
                    <a:p>
                      <a:endParaRPr lang="en-US" sz="1800" dirty="0"/>
                    </a:p>
                  </a:txBody>
                  <a:tcPr/>
                </a:tc>
                <a:tc>
                  <a:txBody>
                    <a:bodyPr/>
                    <a:lstStyle/>
                    <a:p>
                      <a:pPr marL="182880" indent="-182880">
                        <a:buFont typeface="Arial" panose="020B0604020202020204" pitchFamily="34" charset="0"/>
                        <a:buChar char="•"/>
                      </a:pPr>
                      <a:r>
                        <a:rPr lang="en-US" sz="1800" dirty="0"/>
                        <a:t>Readable</a:t>
                      </a:r>
                    </a:p>
                    <a:p>
                      <a:pPr marL="182880" indent="-182880">
                        <a:buFont typeface="Arial" panose="020B0604020202020204" pitchFamily="34" charset="0"/>
                        <a:buChar char="•"/>
                      </a:pPr>
                      <a:r>
                        <a:rPr lang="en-US" sz="1800" dirty="0"/>
                        <a:t>Predictable</a:t>
                      </a:r>
                    </a:p>
                    <a:p>
                      <a:pPr marL="182880" indent="-182880">
                        <a:buFont typeface="Arial" panose="020B0604020202020204" pitchFamily="34" charset="0"/>
                        <a:buChar char="•"/>
                      </a:pPr>
                      <a:r>
                        <a:rPr lang="en-US" sz="1800" dirty="0"/>
                        <a:t>Input Assistance</a:t>
                      </a:r>
                    </a:p>
                    <a:p>
                      <a:endParaRPr lang="en-US" sz="1800" dirty="0"/>
                    </a:p>
                  </a:txBody>
                  <a:tcPr/>
                </a:tc>
                <a:tc>
                  <a:txBody>
                    <a:bodyPr/>
                    <a:lstStyle/>
                    <a:p>
                      <a:pPr marL="182880" marR="0" lvl="0" indent="-18288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800" dirty="0"/>
                        <a:t>Compatible</a:t>
                      </a:r>
                    </a:p>
                    <a:p>
                      <a:endParaRPr lang="en-US" sz="1800" dirty="0"/>
                    </a:p>
                  </a:txBody>
                  <a:tcPr/>
                </a:tc>
                <a:extLst>
                  <a:ext uri="{0D108BD9-81ED-4DB2-BD59-A6C34878D82A}">
                    <a16:rowId xmlns:a16="http://schemas.microsoft.com/office/drawing/2014/main" val="1850757289"/>
                  </a:ext>
                </a:extLst>
              </a:tr>
            </a:tbl>
          </a:graphicData>
        </a:graphic>
      </p:graphicFrame>
    </p:spTree>
    <p:extLst>
      <p:ext uri="{BB962C8B-B14F-4D97-AF65-F5344CB8AC3E}">
        <p14:creationId xmlns:p14="http://schemas.microsoft.com/office/powerpoint/2010/main" val="347414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3085-7627-D772-EA21-DE3AD47311D2}"/>
              </a:ext>
            </a:extLst>
          </p:cNvPr>
          <p:cNvSpPr>
            <a:spLocks noGrp="1"/>
          </p:cNvSpPr>
          <p:nvPr>
            <p:ph type="title"/>
          </p:nvPr>
        </p:nvSpPr>
        <p:spPr>
          <a:xfrm>
            <a:off x="269309" y="311368"/>
            <a:ext cx="979117" cy="3781728"/>
          </a:xfrm>
        </p:spPr>
        <p:txBody>
          <a:bodyPr vert="vert270"/>
          <a:lstStyle/>
          <a:p>
            <a:r>
              <a:rPr lang="en-US" dirty="0"/>
              <a:t>Perceivable</a:t>
            </a:r>
          </a:p>
        </p:txBody>
      </p:sp>
      <p:graphicFrame>
        <p:nvGraphicFramePr>
          <p:cNvPr id="4" name="Diagram 3">
            <a:extLst>
              <a:ext uri="{FF2B5EF4-FFF2-40B4-BE49-F238E27FC236}">
                <a16:creationId xmlns:a16="http://schemas.microsoft.com/office/drawing/2014/main" id="{4DC9D3CB-B80E-20FD-4C90-D41190DEA2D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5403701"/>
              </p:ext>
            </p:extLst>
          </p:nvPr>
        </p:nvGraphicFramePr>
        <p:xfrm>
          <a:off x="1405003" y="170232"/>
          <a:ext cx="739453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7493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4296A-644D-7858-82C3-8A729EDAA9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886906-4214-3607-53CA-976E10EE57EB}"/>
              </a:ext>
            </a:extLst>
          </p:cNvPr>
          <p:cNvSpPr>
            <a:spLocks noGrp="1"/>
          </p:cNvSpPr>
          <p:nvPr>
            <p:ph type="title"/>
          </p:nvPr>
        </p:nvSpPr>
        <p:spPr>
          <a:xfrm>
            <a:off x="269309" y="311368"/>
            <a:ext cx="979117" cy="3781728"/>
          </a:xfrm>
        </p:spPr>
        <p:txBody>
          <a:bodyPr vert="vert270"/>
          <a:lstStyle/>
          <a:p>
            <a:r>
              <a:rPr lang="en-US" sz="4000" dirty="0"/>
              <a:t>Perceivable - A</a:t>
            </a:r>
          </a:p>
        </p:txBody>
      </p:sp>
      <p:graphicFrame>
        <p:nvGraphicFramePr>
          <p:cNvPr id="4" name="Diagram 3">
            <a:extLst>
              <a:ext uri="{FF2B5EF4-FFF2-40B4-BE49-F238E27FC236}">
                <a16:creationId xmlns:a16="http://schemas.microsoft.com/office/drawing/2014/main" id="{8A69866D-F509-5F8F-3DE7-12B33A8EAAC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1479067"/>
              </p:ext>
            </p:extLst>
          </p:nvPr>
        </p:nvGraphicFramePr>
        <p:xfrm>
          <a:off x="1405003" y="170232"/>
          <a:ext cx="739453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7400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99FFA-9E87-49FF-B6CA-C70550A0B4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4B785F-899F-A35C-67DD-57F76344CCA8}"/>
              </a:ext>
            </a:extLst>
          </p:cNvPr>
          <p:cNvSpPr>
            <a:spLocks noGrp="1"/>
          </p:cNvSpPr>
          <p:nvPr>
            <p:ph type="title"/>
          </p:nvPr>
        </p:nvSpPr>
        <p:spPr>
          <a:xfrm>
            <a:off x="269309" y="311368"/>
            <a:ext cx="979117" cy="3781728"/>
          </a:xfrm>
        </p:spPr>
        <p:txBody>
          <a:bodyPr vert="vert270"/>
          <a:lstStyle/>
          <a:p>
            <a:r>
              <a:rPr lang="en-US" sz="3600" dirty="0"/>
              <a:t>Perceivable - AA</a:t>
            </a:r>
          </a:p>
        </p:txBody>
      </p:sp>
      <p:graphicFrame>
        <p:nvGraphicFramePr>
          <p:cNvPr id="4" name="Diagram 3">
            <a:extLst>
              <a:ext uri="{FF2B5EF4-FFF2-40B4-BE49-F238E27FC236}">
                <a16:creationId xmlns:a16="http://schemas.microsoft.com/office/drawing/2014/main" id="{CE487F6E-0795-9220-5259-8610FA47A97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3095144"/>
              </p:ext>
            </p:extLst>
          </p:nvPr>
        </p:nvGraphicFramePr>
        <p:xfrm>
          <a:off x="1405003" y="170232"/>
          <a:ext cx="739453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1398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A013B-2231-E6DE-9942-8D531CA1E5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944CE2-8D69-A57D-0865-823724ED0B2D}"/>
              </a:ext>
            </a:extLst>
          </p:cNvPr>
          <p:cNvSpPr>
            <a:spLocks noGrp="1"/>
          </p:cNvSpPr>
          <p:nvPr>
            <p:ph type="title"/>
          </p:nvPr>
        </p:nvSpPr>
        <p:spPr>
          <a:xfrm>
            <a:off x="269309" y="311368"/>
            <a:ext cx="979117" cy="3781728"/>
          </a:xfrm>
        </p:spPr>
        <p:txBody>
          <a:bodyPr vert="vert270"/>
          <a:lstStyle/>
          <a:p>
            <a:r>
              <a:rPr lang="en-US" sz="3600" dirty="0"/>
              <a:t>Perceivable - AAA</a:t>
            </a:r>
          </a:p>
        </p:txBody>
      </p:sp>
      <p:graphicFrame>
        <p:nvGraphicFramePr>
          <p:cNvPr id="4" name="Diagram 3">
            <a:extLst>
              <a:ext uri="{FF2B5EF4-FFF2-40B4-BE49-F238E27FC236}">
                <a16:creationId xmlns:a16="http://schemas.microsoft.com/office/drawing/2014/main" id="{9E89B949-A62A-BD41-7E32-CB4765C76AB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2208105"/>
              </p:ext>
            </p:extLst>
          </p:nvPr>
        </p:nvGraphicFramePr>
        <p:xfrm>
          <a:off x="1405003" y="170232"/>
          <a:ext cx="739453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6931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03A47-1618-5F47-B821-9CF68B30D59F}"/>
              </a:ext>
            </a:extLst>
          </p:cNvPr>
          <p:cNvSpPr>
            <a:spLocks noGrp="1"/>
          </p:cNvSpPr>
          <p:nvPr>
            <p:ph type="title"/>
          </p:nvPr>
        </p:nvSpPr>
        <p:spPr/>
        <p:txBody>
          <a:bodyPr/>
          <a:lstStyle/>
          <a:p>
            <a:r>
              <a:rPr lang="en-US" dirty="0"/>
              <a:t>UDL Graphic Organizer</a:t>
            </a:r>
          </a:p>
        </p:txBody>
      </p:sp>
      <p:pic>
        <p:nvPicPr>
          <p:cNvPr id="5" name="Picture 4" descr="UDL Framework. A visual chart of the Universal Design for Learning (UDL) Guidelines organized into three main principles: Engagement (green), Representation (purple), and Action &amp; Expression (blue). Each principle is divided into three tiers: Access, Support, and Executive Function">
            <a:extLst>
              <a:ext uri="{FF2B5EF4-FFF2-40B4-BE49-F238E27FC236}">
                <a16:creationId xmlns:a16="http://schemas.microsoft.com/office/drawing/2014/main" id="{030F3534-734E-7919-AC6F-AC20CB5F4033}"/>
              </a:ext>
            </a:extLst>
          </p:cNvPr>
          <p:cNvPicPr>
            <a:picLocks noChangeAspect="1"/>
          </p:cNvPicPr>
          <p:nvPr/>
        </p:nvPicPr>
        <p:blipFill>
          <a:blip r:embed="rId2"/>
          <a:srcRect t="11081"/>
          <a:stretch>
            <a:fillRect/>
          </a:stretch>
        </p:blipFill>
        <p:spPr>
          <a:xfrm>
            <a:off x="1433316" y="49399"/>
            <a:ext cx="6552026" cy="4286172"/>
          </a:xfrm>
          <a:prstGeom prst="rect">
            <a:avLst/>
          </a:prstGeom>
        </p:spPr>
      </p:pic>
    </p:spTree>
    <p:extLst>
      <p:ext uri="{BB962C8B-B14F-4D97-AF65-F5344CB8AC3E}">
        <p14:creationId xmlns:p14="http://schemas.microsoft.com/office/powerpoint/2010/main" val="646192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AC78F-DE9D-C8C9-AA5B-30412625687F}"/>
              </a:ext>
            </a:extLst>
          </p:cNvPr>
          <p:cNvSpPr>
            <a:spLocks noGrp="1"/>
          </p:cNvSpPr>
          <p:nvPr>
            <p:ph type="title"/>
          </p:nvPr>
        </p:nvSpPr>
        <p:spPr/>
        <p:txBody>
          <a:bodyPr/>
          <a:lstStyle/>
          <a:p>
            <a:r>
              <a:rPr lang="en-US" dirty="0"/>
              <a:t>Same Idea, Different Lens</a:t>
            </a:r>
          </a:p>
        </p:txBody>
      </p:sp>
      <p:graphicFrame>
        <p:nvGraphicFramePr>
          <p:cNvPr id="4" name="Table 3">
            <a:extLst>
              <a:ext uri="{FF2B5EF4-FFF2-40B4-BE49-F238E27FC236}">
                <a16:creationId xmlns:a16="http://schemas.microsoft.com/office/drawing/2014/main" id="{1D2C0104-FC37-16C2-CDA1-196968EDED7C}"/>
              </a:ext>
            </a:extLst>
          </p:cNvPr>
          <p:cNvGraphicFramePr>
            <a:graphicFrameLocks noGrp="1"/>
          </p:cNvGraphicFramePr>
          <p:nvPr>
            <p:extLst>
              <p:ext uri="{D42A27DB-BD31-4B8C-83A1-F6EECF244321}">
                <p14:modId xmlns:p14="http://schemas.microsoft.com/office/powerpoint/2010/main" val="2885728148"/>
              </p:ext>
            </p:extLst>
          </p:nvPr>
        </p:nvGraphicFramePr>
        <p:xfrm>
          <a:off x="209810" y="1215025"/>
          <a:ext cx="8724380" cy="3050991"/>
        </p:xfrm>
        <a:graphic>
          <a:graphicData uri="http://schemas.openxmlformats.org/drawingml/2006/table">
            <a:tbl>
              <a:tblPr firstRow="1">
                <a:tableStyleId>{5C22544A-7EE6-4342-B048-85BDC9FD1C3A}</a:tableStyleId>
              </a:tblPr>
              <a:tblGrid>
                <a:gridCol w="1524023">
                  <a:extLst>
                    <a:ext uri="{9D8B030D-6E8A-4147-A177-3AD203B41FA5}">
                      <a16:colId xmlns:a16="http://schemas.microsoft.com/office/drawing/2014/main" val="3513769293"/>
                    </a:ext>
                  </a:extLst>
                </a:gridCol>
                <a:gridCol w="2296416">
                  <a:extLst>
                    <a:ext uri="{9D8B030D-6E8A-4147-A177-3AD203B41FA5}">
                      <a16:colId xmlns:a16="http://schemas.microsoft.com/office/drawing/2014/main" val="2778405250"/>
                    </a:ext>
                  </a:extLst>
                </a:gridCol>
                <a:gridCol w="870559">
                  <a:extLst>
                    <a:ext uri="{9D8B030D-6E8A-4147-A177-3AD203B41FA5}">
                      <a16:colId xmlns:a16="http://schemas.microsoft.com/office/drawing/2014/main" val="3335664506"/>
                    </a:ext>
                  </a:extLst>
                </a:gridCol>
                <a:gridCol w="1453019">
                  <a:extLst>
                    <a:ext uri="{9D8B030D-6E8A-4147-A177-3AD203B41FA5}">
                      <a16:colId xmlns:a16="http://schemas.microsoft.com/office/drawing/2014/main" val="3648464133"/>
                    </a:ext>
                  </a:extLst>
                </a:gridCol>
                <a:gridCol w="2580363">
                  <a:extLst>
                    <a:ext uri="{9D8B030D-6E8A-4147-A177-3AD203B41FA5}">
                      <a16:colId xmlns:a16="http://schemas.microsoft.com/office/drawing/2014/main" val="3037497642"/>
                    </a:ext>
                  </a:extLst>
                </a:gridCol>
              </a:tblGrid>
              <a:tr h="323415">
                <a:tc>
                  <a:txBody>
                    <a:bodyPr/>
                    <a:lstStyle/>
                    <a:p>
                      <a:pPr algn="ctr" fontAlgn="b">
                        <a:buNone/>
                      </a:pPr>
                      <a:r>
                        <a:rPr lang="en-US" sz="1600" b="1" u="none" strike="noStrike" dirty="0">
                          <a:solidFill>
                            <a:schemeClr val="bg1"/>
                          </a:solidFill>
                          <a:effectLst/>
                        </a:rPr>
                        <a:t>WCAG Principle</a:t>
                      </a:r>
                      <a:endParaRPr lang="en-US" sz="1600" b="1" i="0" u="none" strike="noStrike" dirty="0">
                        <a:solidFill>
                          <a:schemeClr val="bg1"/>
                        </a:solidFill>
                        <a:effectLst/>
                        <a:latin typeface="Calibri" panose="020F0502020204030204" pitchFamily="34" charset="0"/>
                      </a:endParaRPr>
                    </a:p>
                  </a:txBody>
                  <a:tcPr marL="5739" marR="5739" marT="5739" marB="0" anchor="ctr"/>
                </a:tc>
                <a:tc>
                  <a:txBody>
                    <a:bodyPr/>
                    <a:lstStyle/>
                    <a:p>
                      <a:pPr algn="ctr" fontAlgn="b">
                        <a:buNone/>
                      </a:pPr>
                      <a:r>
                        <a:rPr lang="en-US" sz="1600" b="1" u="none" strike="noStrike" dirty="0">
                          <a:solidFill>
                            <a:schemeClr val="bg1"/>
                          </a:solidFill>
                          <a:effectLst/>
                        </a:rPr>
                        <a:t>WCAG Success Criteria</a:t>
                      </a:r>
                      <a:endParaRPr lang="en-US" sz="1600" b="1" i="0" u="none" strike="noStrike" dirty="0">
                        <a:solidFill>
                          <a:schemeClr val="bg1"/>
                        </a:solidFill>
                        <a:effectLst/>
                        <a:latin typeface="Calibri" panose="020F0502020204030204" pitchFamily="34" charset="0"/>
                      </a:endParaRPr>
                    </a:p>
                  </a:txBody>
                  <a:tcPr marL="5739" marR="5739" marT="5739" marB="0" anchor="ctr"/>
                </a:tc>
                <a:tc>
                  <a:txBody>
                    <a:bodyPr/>
                    <a:lstStyle/>
                    <a:p>
                      <a:pPr algn="ctr" fontAlgn="b">
                        <a:buNone/>
                      </a:pPr>
                      <a:r>
                        <a:rPr lang="en-US" sz="1600" b="1" u="none" strike="noStrike" dirty="0">
                          <a:solidFill>
                            <a:schemeClr val="bg1"/>
                          </a:solidFill>
                          <a:effectLst/>
                        </a:rPr>
                        <a:t>QM GS</a:t>
                      </a:r>
                      <a:endParaRPr lang="en-US" sz="1600" b="1" i="0" u="none" strike="noStrike" dirty="0">
                        <a:solidFill>
                          <a:schemeClr val="bg1"/>
                        </a:solidFill>
                        <a:effectLst/>
                        <a:latin typeface="Calibri" panose="020F0502020204030204" pitchFamily="34" charset="0"/>
                      </a:endParaRPr>
                    </a:p>
                  </a:txBody>
                  <a:tcPr marL="5739" marR="5739" marT="5739" marB="0" anchor="ctr"/>
                </a:tc>
                <a:tc>
                  <a:txBody>
                    <a:bodyPr/>
                    <a:lstStyle/>
                    <a:p>
                      <a:pPr algn="ctr" fontAlgn="b">
                        <a:buNone/>
                      </a:pPr>
                      <a:r>
                        <a:rPr lang="en-US" sz="1600" b="1" u="none" strike="noStrike" dirty="0">
                          <a:solidFill>
                            <a:schemeClr val="bg1"/>
                          </a:solidFill>
                          <a:effectLst/>
                        </a:rPr>
                        <a:t>UDL Guideline</a:t>
                      </a:r>
                      <a:endParaRPr lang="en-US" sz="1600" b="1" i="0" u="none" strike="noStrike" dirty="0">
                        <a:solidFill>
                          <a:schemeClr val="bg1"/>
                        </a:solidFill>
                        <a:effectLst/>
                        <a:latin typeface="Calibri" panose="020F0502020204030204" pitchFamily="34" charset="0"/>
                      </a:endParaRPr>
                    </a:p>
                  </a:txBody>
                  <a:tcPr marL="5739" marR="5739" marT="5739" marB="0" anchor="ctr"/>
                </a:tc>
                <a:tc>
                  <a:txBody>
                    <a:bodyPr/>
                    <a:lstStyle/>
                    <a:p>
                      <a:pPr algn="ctr" fontAlgn="b">
                        <a:buNone/>
                      </a:pPr>
                      <a:r>
                        <a:rPr lang="en-US" sz="1600" b="1" u="none" strike="noStrike" dirty="0">
                          <a:solidFill>
                            <a:schemeClr val="bg1"/>
                          </a:solidFill>
                          <a:effectLst/>
                        </a:rPr>
                        <a:t>Example Course Action</a:t>
                      </a:r>
                      <a:endParaRPr lang="en-US" sz="1600" b="1" i="0" u="none" strike="noStrike" dirty="0">
                        <a:solidFill>
                          <a:schemeClr val="bg1"/>
                        </a:solidFill>
                        <a:effectLst/>
                        <a:latin typeface="Calibri" panose="020F0502020204030204" pitchFamily="34" charset="0"/>
                      </a:endParaRPr>
                    </a:p>
                  </a:txBody>
                  <a:tcPr marL="5739" marR="5739" marT="5739" marB="0" anchor="ctr"/>
                </a:tc>
                <a:extLst>
                  <a:ext uri="{0D108BD9-81ED-4DB2-BD59-A6C34878D82A}">
                    <a16:rowId xmlns:a16="http://schemas.microsoft.com/office/drawing/2014/main" val="83702334"/>
                  </a:ext>
                </a:extLst>
              </a:tr>
              <a:tr h="639393">
                <a:tc>
                  <a:txBody>
                    <a:bodyPr/>
                    <a:lstStyle/>
                    <a:p>
                      <a:pPr algn="ctr" fontAlgn="b">
                        <a:buNone/>
                      </a:pPr>
                      <a:r>
                        <a:rPr lang="en-US" sz="1600" b="0" u="none" strike="noStrike" dirty="0">
                          <a:solidFill>
                            <a:srgbClr val="000000"/>
                          </a:solidFill>
                          <a:effectLst/>
                        </a:rPr>
                        <a:t>Perceivable</a:t>
                      </a:r>
                      <a:endParaRPr lang="en-US" sz="1600" b="0" i="0" u="none" strike="noStrike" dirty="0">
                        <a:solidFill>
                          <a:srgbClr val="000000"/>
                        </a:solidFill>
                        <a:effectLst/>
                        <a:latin typeface="Calibri" panose="020F0502020204030204" pitchFamily="34" charset="0"/>
                      </a:endParaRPr>
                    </a:p>
                  </a:txBody>
                  <a:tcPr marL="5739" marR="5739" marT="5739" marB="0" anchor="ctr"/>
                </a:tc>
                <a:tc>
                  <a:txBody>
                    <a:bodyPr/>
                    <a:lstStyle/>
                    <a:p>
                      <a:pPr algn="ctr" fontAlgn="b">
                        <a:buNone/>
                      </a:pPr>
                      <a:r>
                        <a:rPr lang="en-US" sz="1600" b="0" u="none" strike="noStrike" dirty="0">
                          <a:solidFill>
                            <a:srgbClr val="000000"/>
                          </a:solidFill>
                          <a:effectLst/>
                        </a:rPr>
                        <a:t>1.1 Text Alternatives</a:t>
                      </a:r>
                      <a:endParaRPr lang="en-US" sz="1600" b="0" i="0" u="none" strike="noStrike" dirty="0">
                        <a:solidFill>
                          <a:srgbClr val="000000"/>
                        </a:solidFill>
                        <a:effectLst/>
                        <a:latin typeface="Calibri" panose="020F0502020204030204" pitchFamily="34" charset="0"/>
                      </a:endParaRPr>
                    </a:p>
                  </a:txBody>
                  <a:tcPr marL="5739" marR="5739" marT="5739" marB="0" anchor="ctr"/>
                </a:tc>
                <a:tc>
                  <a:txBody>
                    <a:bodyPr/>
                    <a:lstStyle/>
                    <a:p>
                      <a:pPr algn="ctr" fontAlgn="b">
                        <a:buNone/>
                      </a:pPr>
                      <a:r>
                        <a:rPr lang="en-US" sz="1600" b="0" u="none" strike="noStrike" dirty="0">
                          <a:solidFill>
                            <a:srgbClr val="000000"/>
                          </a:solidFill>
                          <a:effectLst/>
                        </a:rPr>
                        <a:t>QM 8.3</a:t>
                      </a:r>
                      <a:endParaRPr lang="en-US" sz="1600" b="0" i="0" u="none" strike="noStrike" dirty="0">
                        <a:solidFill>
                          <a:srgbClr val="000000"/>
                        </a:solidFill>
                        <a:effectLst/>
                        <a:latin typeface="Calibri" panose="020F0502020204030204" pitchFamily="34" charset="0"/>
                      </a:endParaRPr>
                    </a:p>
                  </a:txBody>
                  <a:tcPr marL="5739" marR="5739" marT="5739" marB="0" anchor="ctr"/>
                </a:tc>
                <a:tc>
                  <a:txBody>
                    <a:bodyPr/>
                    <a:lstStyle/>
                    <a:p>
                      <a:pPr algn="ctr" fontAlgn="b">
                        <a:buNone/>
                      </a:pPr>
                      <a:r>
                        <a:rPr lang="en-US" sz="1600" b="0" u="none" strike="noStrike" dirty="0">
                          <a:solidFill>
                            <a:srgbClr val="000000"/>
                          </a:solidFill>
                          <a:effectLst/>
                        </a:rPr>
                        <a:t>UDL 1.2</a:t>
                      </a:r>
                      <a:endParaRPr lang="en-US" sz="1600" b="0" i="0" u="none" strike="noStrike" dirty="0">
                        <a:solidFill>
                          <a:srgbClr val="000000"/>
                        </a:solidFill>
                        <a:effectLst/>
                        <a:latin typeface="Calibri" panose="020F0502020204030204" pitchFamily="34" charset="0"/>
                      </a:endParaRPr>
                    </a:p>
                  </a:txBody>
                  <a:tcPr marL="5739" marR="5739" marT="5739" marB="0" anchor="ctr"/>
                </a:tc>
                <a:tc>
                  <a:txBody>
                    <a:bodyPr/>
                    <a:lstStyle/>
                    <a:p>
                      <a:pPr algn="ctr" fontAlgn="b">
                        <a:buNone/>
                      </a:pPr>
                      <a:r>
                        <a:rPr lang="en-US" sz="1600" b="0" u="none" strike="noStrike" dirty="0">
                          <a:solidFill>
                            <a:srgbClr val="000000"/>
                          </a:solidFill>
                          <a:effectLst/>
                        </a:rPr>
                        <a:t>Provide meaningful alt text for all images</a:t>
                      </a:r>
                      <a:endParaRPr lang="en-US" sz="1600" b="0" i="0" u="none" strike="noStrike" dirty="0">
                        <a:solidFill>
                          <a:srgbClr val="000000"/>
                        </a:solidFill>
                        <a:effectLst/>
                        <a:latin typeface="Calibri" panose="020F0502020204030204" pitchFamily="34" charset="0"/>
                      </a:endParaRPr>
                    </a:p>
                  </a:txBody>
                  <a:tcPr marL="5739" marR="5739" marT="5739" marB="0" anchor="ctr"/>
                </a:tc>
                <a:extLst>
                  <a:ext uri="{0D108BD9-81ED-4DB2-BD59-A6C34878D82A}">
                    <a16:rowId xmlns:a16="http://schemas.microsoft.com/office/drawing/2014/main" val="1489976931"/>
                  </a:ext>
                </a:extLst>
              </a:tr>
              <a:tr h="639393">
                <a:tc>
                  <a:txBody>
                    <a:bodyPr/>
                    <a:lstStyle/>
                    <a:p>
                      <a:pPr algn="ctr" fontAlgn="b">
                        <a:buNone/>
                      </a:pPr>
                      <a:r>
                        <a:rPr lang="en-US" sz="1600" b="0" u="none" strike="noStrike" dirty="0">
                          <a:solidFill>
                            <a:srgbClr val="000000"/>
                          </a:solidFill>
                          <a:effectLst/>
                        </a:rPr>
                        <a:t>Operable</a:t>
                      </a:r>
                      <a:endParaRPr lang="en-US" sz="1600" b="0" i="0" u="none" strike="noStrike" dirty="0">
                        <a:solidFill>
                          <a:srgbClr val="000000"/>
                        </a:solidFill>
                        <a:effectLst/>
                        <a:latin typeface="Calibri" panose="020F0502020204030204" pitchFamily="34" charset="0"/>
                      </a:endParaRPr>
                    </a:p>
                  </a:txBody>
                  <a:tcPr marL="5739" marR="5739" marT="5739" marB="0" anchor="ctr"/>
                </a:tc>
                <a:tc>
                  <a:txBody>
                    <a:bodyPr/>
                    <a:lstStyle/>
                    <a:p>
                      <a:pPr algn="ctr" fontAlgn="b">
                        <a:buNone/>
                      </a:pPr>
                      <a:r>
                        <a:rPr lang="en-US" sz="1600" b="0" u="none" strike="noStrike" dirty="0">
                          <a:solidFill>
                            <a:srgbClr val="000000"/>
                          </a:solidFill>
                          <a:effectLst/>
                        </a:rPr>
                        <a:t>2.1 Keyboard Accessible</a:t>
                      </a:r>
                      <a:endParaRPr lang="en-US" sz="1600" b="0" i="0" u="none" strike="noStrike" dirty="0">
                        <a:solidFill>
                          <a:srgbClr val="000000"/>
                        </a:solidFill>
                        <a:effectLst/>
                        <a:latin typeface="Calibri" panose="020F0502020204030204" pitchFamily="34" charset="0"/>
                      </a:endParaRPr>
                    </a:p>
                  </a:txBody>
                  <a:tcPr marL="5739" marR="5739" marT="5739" marB="0" anchor="ctr"/>
                </a:tc>
                <a:tc>
                  <a:txBody>
                    <a:bodyPr/>
                    <a:lstStyle/>
                    <a:p>
                      <a:pPr algn="ctr" fontAlgn="b">
                        <a:buNone/>
                      </a:pPr>
                      <a:r>
                        <a:rPr lang="en-US" sz="1600" b="0" u="none" strike="noStrike" dirty="0">
                          <a:solidFill>
                            <a:srgbClr val="000000"/>
                          </a:solidFill>
                          <a:effectLst/>
                        </a:rPr>
                        <a:t>QM 8.5</a:t>
                      </a:r>
                      <a:endParaRPr lang="en-US" sz="1600" b="0" i="0" u="none" strike="noStrike" dirty="0">
                        <a:solidFill>
                          <a:srgbClr val="000000"/>
                        </a:solidFill>
                        <a:effectLst/>
                        <a:latin typeface="Calibri" panose="020F0502020204030204" pitchFamily="34" charset="0"/>
                      </a:endParaRPr>
                    </a:p>
                  </a:txBody>
                  <a:tcPr marL="5739" marR="5739" marT="5739" marB="0" anchor="ctr"/>
                </a:tc>
                <a:tc>
                  <a:txBody>
                    <a:bodyPr/>
                    <a:lstStyle/>
                    <a:p>
                      <a:pPr algn="ctr" fontAlgn="b">
                        <a:buNone/>
                      </a:pPr>
                      <a:r>
                        <a:rPr lang="en-US" sz="1600" b="0" u="none" strike="noStrike" dirty="0">
                          <a:solidFill>
                            <a:srgbClr val="000000"/>
                          </a:solidFill>
                          <a:effectLst/>
                        </a:rPr>
                        <a:t>UDL 4.2</a:t>
                      </a:r>
                      <a:endParaRPr lang="en-US" sz="1600" b="0" i="0" u="none" strike="noStrike" dirty="0">
                        <a:solidFill>
                          <a:srgbClr val="000000"/>
                        </a:solidFill>
                        <a:effectLst/>
                        <a:latin typeface="Calibri" panose="020F0502020204030204" pitchFamily="34" charset="0"/>
                      </a:endParaRPr>
                    </a:p>
                  </a:txBody>
                  <a:tcPr marL="5739" marR="5739" marT="5739" marB="0" anchor="ctr"/>
                </a:tc>
                <a:tc>
                  <a:txBody>
                    <a:bodyPr/>
                    <a:lstStyle/>
                    <a:p>
                      <a:pPr algn="ctr" fontAlgn="b">
                        <a:buNone/>
                      </a:pPr>
                      <a:r>
                        <a:rPr lang="en-US" sz="1600" b="0" u="none" strike="noStrike" dirty="0">
                          <a:solidFill>
                            <a:srgbClr val="000000"/>
                          </a:solidFill>
                          <a:effectLst/>
                        </a:rPr>
                        <a:t>Ensure all activities work without a mouse</a:t>
                      </a:r>
                      <a:endParaRPr lang="en-US" sz="1600" b="0" i="0" u="none" strike="noStrike" dirty="0">
                        <a:solidFill>
                          <a:srgbClr val="000000"/>
                        </a:solidFill>
                        <a:effectLst/>
                        <a:latin typeface="Calibri" panose="020F0502020204030204" pitchFamily="34" charset="0"/>
                      </a:endParaRPr>
                    </a:p>
                  </a:txBody>
                  <a:tcPr marL="5739" marR="5739" marT="5739" marB="0" anchor="ctr"/>
                </a:tc>
                <a:extLst>
                  <a:ext uri="{0D108BD9-81ED-4DB2-BD59-A6C34878D82A}">
                    <a16:rowId xmlns:a16="http://schemas.microsoft.com/office/drawing/2014/main" val="3606246585"/>
                  </a:ext>
                </a:extLst>
              </a:tr>
              <a:tr h="639393">
                <a:tc>
                  <a:txBody>
                    <a:bodyPr/>
                    <a:lstStyle/>
                    <a:p>
                      <a:pPr algn="ctr" fontAlgn="b">
                        <a:buNone/>
                      </a:pPr>
                      <a:r>
                        <a:rPr lang="en-US" sz="1600" b="0" u="none" strike="noStrike" dirty="0">
                          <a:solidFill>
                            <a:srgbClr val="000000"/>
                          </a:solidFill>
                          <a:effectLst/>
                        </a:rPr>
                        <a:t>Understandable</a:t>
                      </a:r>
                      <a:endParaRPr lang="en-US" sz="1600" b="0" i="0" u="none" strike="noStrike" dirty="0">
                        <a:solidFill>
                          <a:srgbClr val="000000"/>
                        </a:solidFill>
                        <a:effectLst/>
                        <a:latin typeface="Calibri" panose="020F0502020204030204" pitchFamily="34" charset="0"/>
                      </a:endParaRPr>
                    </a:p>
                  </a:txBody>
                  <a:tcPr marL="5739" marR="5739" marT="5739" marB="0" anchor="ctr"/>
                </a:tc>
                <a:tc>
                  <a:txBody>
                    <a:bodyPr/>
                    <a:lstStyle/>
                    <a:p>
                      <a:pPr algn="ctr" fontAlgn="b">
                        <a:buNone/>
                      </a:pPr>
                      <a:r>
                        <a:rPr lang="en-US" sz="1600" b="0" u="none" strike="noStrike" dirty="0">
                          <a:solidFill>
                            <a:srgbClr val="000000"/>
                          </a:solidFill>
                          <a:effectLst/>
                        </a:rPr>
                        <a:t>3.2 Predictable</a:t>
                      </a:r>
                      <a:endParaRPr lang="en-US" sz="1600" b="0" i="0" u="none" strike="noStrike" dirty="0">
                        <a:solidFill>
                          <a:srgbClr val="000000"/>
                        </a:solidFill>
                        <a:effectLst/>
                        <a:latin typeface="Calibri" panose="020F0502020204030204" pitchFamily="34" charset="0"/>
                      </a:endParaRPr>
                    </a:p>
                  </a:txBody>
                  <a:tcPr marL="5739" marR="5739" marT="5739" marB="0" anchor="ctr"/>
                </a:tc>
                <a:tc>
                  <a:txBody>
                    <a:bodyPr/>
                    <a:lstStyle/>
                    <a:p>
                      <a:pPr algn="ctr" fontAlgn="b">
                        <a:buNone/>
                      </a:pPr>
                      <a:r>
                        <a:rPr lang="en-US" sz="1600" b="0" u="none" strike="noStrike" dirty="0">
                          <a:solidFill>
                            <a:srgbClr val="000000"/>
                          </a:solidFill>
                          <a:effectLst/>
                        </a:rPr>
                        <a:t>QM 4.1</a:t>
                      </a:r>
                      <a:endParaRPr lang="en-US" sz="1600" b="0" i="0" u="none" strike="noStrike" dirty="0">
                        <a:solidFill>
                          <a:srgbClr val="000000"/>
                        </a:solidFill>
                        <a:effectLst/>
                        <a:latin typeface="Calibri" panose="020F0502020204030204" pitchFamily="34" charset="0"/>
                      </a:endParaRPr>
                    </a:p>
                  </a:txBody>
                  <a:tcPr marL="5739" marR="5739" marT="5739" marB="0" anchor="ctr"/>
                </a:tc>
                <a:tc>
                  <a:txBody>
                    <a:bodyPr/>
                    <a:lstStyle/>
                    <a:p>
                      <a:pPr algn="ctr" fontAlgn="b">
                        <a:buNone/>
                      </a:pPr>
                      <a:r>
                        <a:rPr lang="en-US" sz="1600" b="0" u="none" strike="noStrike" dirty="0">
                          <a:solidFill>
                            <a:srgbClr val="000000"/>
                          </a:solidFill>
                          <a:effectLst/>
                        </a:rPr>
                        <a:t>UDL 6.3</a:t>
                      </a:r>
                      <a:endParaRPr lang="en-US" sz="1600" b="0" i="0" u="none" strike="noStrike" dirty="0">
                        <a:solidFill>
                          <a:srgbClr val="000000"/>
                        </a:solidFill>
                        <a:effectLst/>
                        <a:latin typeface="Calibri" panose="020F0502020204030204" pitchFamily="34" charset="0"/>
                      </a:endParaRPr>
                    </a:p>
                  </a:txBody>
                  <a:tcPr marL="5739" marR="5739" marT="5739" marB="0" anchor="ctr"/>
                </a:tc>
                <a:tc>
                  <a:txBody>
                    <a:bodyPr/>
                    <a:lstStyle/>
                    <a:p>
                      <a:pPr algn="ctr" fontAlgn="b">
                        <a:buNone/>
                      </a:pPr>
                      <a:r>
                        <a:rPr lang="en-US" sz="1600" b="0" u="none" strike="noStrike" dirty="0">
                          <a:solidFill>
                            <a:srgbClr val="000000"/>
                          </a:solidFill>
                          <a:effectLst/>
                        </a:rPr>
                        <a:t>Use consistent navigation and module structure</a:t>
                      </a:r>
                      <a:endParaRPr lang="en-US" sz="1600" b="0" i="0" u="none" strike="noStrike" dirty="0">
                        <a:solidFill>
                          <a:srgbClr val="000000"/>
                        </a:solidFill>
                        <a:effectLst/>
                        <a:latin typeface="Calibri" panose="020F0502020204030204" pitchFamily="34" charset="0"/>
                      </a:endParaRPr>
                    </a:p>
                  </a:txBody>
                  <a:tcPr marL="5739" marR="5739" marT="5739" marB="0" anchor="ctr"/>
                </a:tc>
                <a:extLst>
                  <a:ext uri="{0D108BD9-81ED-4DB2-BD59-A6C34878D82A}">
                    <a16:rowId xmlns:a16="http://schemas.microsoft.com/office/drawing/2014/main" val="2351943238"/>
                  </a:ext>
                </a:extLst>
              </a:tr>
              <a:tr h="639393">
                <a:tc>
                  <a:txBody>
                    <a:bodyPr/>
                    <a:lstStyle/>
                    <a:p>
                      <a:pPr algn="ctr" fontAlgn="b">
                        <a:buNone/>
                      </a:pPr>
                      <a:r>
                        <a:rPr lang="en-US" sz="1600" b="0" u="none" strike="noStrike" dirty="0">
                          <a:solidFill>
                            <a:srgbClr val="000000"/>
                          </a:solidFill>
                          <a:effectLst/>
                        </a:rPr>
                        <a:t>Robust</a:t>
                      </a:r>
                      <a:endParaRPr lang="en-US" sz="1600" b="0" i="0" u="none" strike="noStrike" dirty="0">
                        <a:solidFill>
                          <a:srgbClr val="000000"/>
                        </a:solidFill>
                        <a:effectLst/>
                        <a:latin typeface="Calibri" panose="020F0502020204030204" pitchFamily="34" charset="0"/>
                      </a:endParaRPr>
                    </a:p>
                  </a:txBody>
                  <a:tcPr marL="5739" marR="5739" marT="5739" marB="0" anchor="ctr"/>
                </a:tc>
                <a:tc>
                  <a:txBody>
                    <a:bodyPr/>
                    <a:lstStyle/>
                    <a:p>
                      <a:pPr algn="ctr" fontAlgn="b">
                        <a:buNone/>
                      </a:pPr>
                      <a:r>
                        <a:rPr lang="en-US" sz="1600" b="0" u="none" strike="noStrike" dirty="0">
                          <a:solidFill>
                            <a:srgbClr val="000000"/>
                          </a:solidFill>
                          <a:effectLst/>
                        </a:rPr>
                        <a:t>4.1 Compatible</a:t>
                      </a:r>
                      <a:endParaRPr lang="en-US" sz="1600" b="0" i="0" u="none" strike="noStrike" dirty="0">
                        <a:solidFill>
                          <a:srgbClr val="000000"/>
                        </a:solidFill>
                        <a:effectLst/>
                        <a:latin typeface="Calibri" panose="020F0502020204030204" pitchFamily="34" charset="0"/>
                      </a:endParaRPr>
                    </a:p>
                  </a:txBody>
                  <a:tcPr marL="5739" marR="5739" marT="5739" marB="0" anchor="ctr"/>
                </a:tc>
                <a:tc>
                  <a:txBody>
                    <a:bodyPr/>
                    <a:lstStyle/>
                    <a:p>
                      <a:pPr algn="ctr" fontAlgn="b">
                        <a:buNone/>
                      </a:pPr>
                      <a:r>
                        <a:rPr lang="en-US" sz="1600" b="0" u="none" strike="noStrike" dirty="0">
                          <a:solidFill>
                            <a:srgbClr val="000000"/>
                          </a:solidFill>
                          <a:effectLst/>
                        </a:rPr>
                        <a:t>QM 8.5</a:t>
                      </a:r>
                      <a:endParaRPr lang="en-US" sz="1600" b="0" i="0" u="none" strike="noStrike" dirty="0">
                        <a:solidFill>
                          <a:srgbClr val="000000"/>
                        </a:solidFill>
                        <a:effectLst/>
                        <a:latin typeface="Calibri" panose="020F0502020204030204" pitchFamily="34" charset="0"/>
                      </a:endParaRPr>
                    </a:p>
                  </a:txBody>
                  <a:tcPr marL="5739" marR="5739" marT="5739" marB="0" anchor="ctr"/>
                </a:tc>
                <a:tc>
                  <a:txBody>
                    <a:bodyPr/>
                    <a:lstStyle/>
                    <a:p>
                      <a:pPr algn="ctr" fontAlgn="b">
                        <a:buNone/>
                      </a:pPr>
                      <a:r>
                        <a:rPr lang="en-US" sz="1600" b="0" u="none" strike="noStrike" dirty="0">
                          <a:solidFill>
                            <a:srgbClr val="000000"/>
                          </a:solidFill>
                          <a:effectLst/>
                        </a:rPr>
                        <a:t>UDL 4.1</a:t>
                      </a:r>
                      <a:endParaRPr lang="en-US" sz="1600" b="0" i="0" u="none" strike="noStrike" dirty="0">
                        <a:solidFill>
                          <a:srgbClr val="000000"/>
                        </a:solidFill>
                        <a:effectLst/>
                        <a:latin typeface="Calibri" panose="020F0502020204030204" pitchFamily="34" charset="0"/>
                      </a:endParaRPr>
                    </a:p>
                  </a:txBody>
                  <a:tcPr marL="5739" marR="5739" marT="5739" marB="0" anchor="ctr"/>
                </a:tc>
                <a:tc>
                  <a:txBody>
                    <a:bodyPr/>
                    <a:lstStyle/>
                    <a:p>
                      <a:pPr algn="ctr" fontAlgn="b">
                        <a:buNone/>
                      </a:pPr>
                      <a:r>
                        <a:rPr lang="en-US" sz="1600" b="0" u="none" strike="noStrike" dirty="0">
                          <a:solidFill>
                            <a:srgbClr val="000000"/>
                          </a:solidFill>
                          <a:effectLst/>
                        </a:rPr>
                        <a:t>Use semantic headings and accessible HTML</a:t>
                      </a:r>
                      <a:endParaRPr lang="en-US" sz="1600" b="0" i="0" u="none" strike="noStrike" dirty="0">
                        <a:solidFill>
                          <a:srgbClr val="000000"/>
                        </a:solidFill>
                        <a:effectLst/>
                        <a:latin typeface="Calibri" panose="020F0502020204030204" pitchFamily="34" charset="0"/>
                      </a:endParaRPr>
                    </a:p>
                  </a:txBody>
                  <a:tcPr marL="5739" marR="5739" marT="5739" marB="0" anchor="ctr"/>
                </a:tc>
                <a:extLst>
                  <a:ext uri="{0D108BD9-81ED-4DB2-BD59-A6C34878D82A}">
                    <a16:rowId xmlns:a16="http://schemas.microsoft.com/office/drawing/2014/main" val="816277993"/>
                  </a:ext>
                </a:extLst>
              </a:tr>
            </a:tbl>
          </a:graphicData>
        </a:graphic>
      </p:graphicFrame>
    </p:spTree>
    <p:extLst>
      <p:ext uri="{BB962C8B-B14F-4D97-AF65-F5344CB8AC3E}">
        <p14:creationId xmlns:p14="http://schemas.microsoft.com/office/powerpoint/2010/main" val="2751475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42AB3-9E22-45B7-B682-56304D5BD53D}"/>
              </a:ext>
            </a:extLst>
          </p:cNvPr>
          <p:cNvSpPr>
            <a:spLocks noGrp="1"/>
          </p:cNvSpPr>
          <p:nvPr>
            <p:ph type="title"/>
          </p:nvPr>
        </p:nvSpPr>
        <p:spPr>
          <a:xfrm>
            <a:off x="857839" y="485481"/>
            <a:ext cx="3024101" cy="1018095"/>
          </a:xfrm>
        </p:spPr>
        <p:txBody>
          <a:bodyPr anchor="ctr">
            <a:normAutofit/>
          </a:bodyPr>
          <a:lstStyle/>
          <a:p>
            <a:pPr algn="ctr">
              <a:lnSpc>
                <a:spcPct val="90000"/>
              </a:lnSpc>
            </a:pPr>
            <a:r>
              <a:rPr lang="en-US" sz="2800" dirty="0"/>
              <a:t>Toni DiMella, EdD</a:t>
            </a:r>
          </a:p>
        </p:txBody>
      </p:sp>
      <p:sp>
        <p:nvSpPr>
          <p:cNvPr id="3" name="Content Placeholder 2">
            <a:extLst>
              <a:ext uri="{FF2B5EF4-FFF2-40B4-BE49-F238E27FC236}">
                <a16:creationId xmlns:a16="http://schemas.microsoft.com/office/drawing/2014/main" id="{2EAA86A1-F801-442C-838A-F834D93A9669}"/>
              </a:ext>
            </a:extLst>
          </p:cNvPr>
          <p:cNvSpPr>
            <a:spLocks noGrp="1"/>
          </p:cNvSpPr>
          <p:nvPr>
            <p:ph sz="half" idx="1"/>
          </p:nvPr>
        </p:nvSpPr>
        <p:spPr>
          <a:xfrm>
            <a:off x="971551" y="1920240"/>
            <a:ext cx="2848610" cy="2386100"/>
          </a:xfrm>
        </p:spPr>
        <p:txBody>
          <a:bodyPr anchor="t">
            <a:normAutofit fontScale="32500" lnSpcReduction="20000"/>
          </a:bodyPr>
          <a:lstStyle/>
          <a:p>
            <a:pPr marL="182880" indent="-182880">
              <a:lnSpc>
                <a:spcPct val="120000"/>
              </a:lnSpc>
              <a:spcBef>
                <a:spcPts val="500"/>
              </a:spcBef>
              <a:buSzPct val="75000"/>
              <a:buFont typeface="Arial" panose="020B0604020202020204" pitchFamily="34" charset="0"/>
              <a:buChar char="•"/>
            </a:pPr>
            <a:r>
              <a:rPr lang="en-US" dirty="0"/>
              <a:t>Executive Director for Quality Assurance, eLearningDOC</a:t>
            </a:r>
          </a:p>
          <a:p>
            <a:pPr marL="182880" indent="-182880">
              <a:lnSpc>
                <a:spcPct val="120000"/>
              </a:lnSpc>
              <a:spcBef>
                <a:spcPts val="500"/>
              </a:spcBef>
              <a:buSzPct val="75000"/>
              <a:buFont typeface="Arial" panose="020B0604020202020204" pitchFamily="34" charset="0"/>
              <a:buChar char="•"/>
            </a:pPr>
            <a:r>
              <a:rPr lang="en-US" dirty="0"/>
              <a:t>Adjunct Stats Instructor at USC-Upstate, previously the Director for Inclusive and Transformative Pedagogy in CAIFS.</a:t>
            </a:r>
          </a:p>
          <a:p>
            <a:pPr marL="182880" indent="-182880">
              <a:lnSpc>
                <a:spcPct val="120000"/>
              </a:lnSpc>
              <a:spcBef>
                <a:spcPts val="500"/>
              </a:spcBef>
              <a:buSzPct val="75000"/>
              <a:buFont typeface="Arial" panose="020B0604020202020204" pitchFamily="34" charset="0"/>
              <a:buChar char="•"/>
            </a:pPr>
            <a:r>
              <a:rPr lang="en-US" dirty="0"/>
              <a:t>Adjunct Math Instructor at Mitchell Community College, previously a full-time faculty member.</a:t>
            </a:r>
          </a:p>
          <a:p>
            <a:pPr marL="182880" indent="-182880">
              <a:lnSpc>
                <a:spcPct val="120000"/>
              </a:lnSpc>
              <a:spcBef>
                <a:spcPts val="500"/>
              </a:spcBef>
              <a:buSzPct val="75000"/>
              <a:buFont typeface="Arial" panose="020B0604020202020204" pitchFamily="34" charset="0"/>
              <a:buChar char="•"/>
            </a:pPr>
            <a:r>
              <a:rPr lang="en-US" dirty="0"/>
              <a:t>Credit Recovery teacher and Course Developer with NCPVS (2008-2013)</a:t>
            </a:r>
          </a:p>
          <a:p>
            <a:pPr marL="182880" indent="-182880">
              <a:lnSpc>
                <a:spcPct val="120000"/>
              </a:lnSpc>
              <a:spcBef>
                <a:spcPts val="500"/>
              </a:spcBef>
              <a:buSzPct val="75000"/>
              <a:buFont typeface="Arial" panose="020B0604020202020204" pitchFamily="34" charset="0"/>
              <a:buChar char="•"/>
            </a:pPr>
            <a:r>
              <a:rPr lang="en-US" dirty="0"/>
              <a:t>Math Teacher with CCTL Early College (2005-2009)</a:t>
            </a:r>
          </a:p>
        </p:txBody>
      </p:sp>
      <p:pic>
        <p:nvPicPr>
          <p:cNvPr id="2052" name="Picture 4">
            <a:extLst>
              <a:ext uri="{FF2B5EF4-FFF2-40B4-BE49-F238E27FC236}">
                <a16:creationId xmlns:a16="http://schemas.microsoft.com/office/drawing/2014/main" id="{4FA0C4B5-B3F1-2B5E-3C73-BB4D38DC4C89}"/>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2029" b="948"/>
          <a:stretch/>
        </p:blipFill>
        <p:spPr bwMode="auto">
          <a:xfrm rot="-120000">
            <a:off x="4121511" y="905244"/>
            <a:ext cx="3959891" cy="3333012"/>
          </a:xfrm>
          <a:prstGeom prst="rect">
            <a:avLst/>
          </a:prstGeom>
          <a:solidFill>
            <a:srgbClr val="FFFFFF"/>
          </a:solidFill>
          <a:effectLst>
            <a:innerShdw blurRad="25400" dist="12700" dir="13500000">
              <a:prstClr val="black">
                <a:alpha val="16000"/>
              </a:prstClr>
            </a:innerShdw>
          </a:effectLst>
        </p:spPr>
      </p:pic>
      <p:pic>
        <p:nvPicPr>
          <p:cNvPr id="1026" name="Picture 2">
            <a:extLst>
              <a:ext uri="{FF2B5EF4-FFF2-40B4-BE49-F238E27FC236}">
                <a16:creationId xmlns:a16="http://schemas.microsoft.com/office/drawing/2014/main" id="{5197BCC5-EA5F-5F77-5297-99800DF35619}"/>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5" r="68749"/>
          <a:stretch>
            <a:fillRect/>
          </a:stretch>
        </p:blipFill>
        <p:spPr bwMode="auto">
          <a:xfrm>
            <a:off x="1493672" y="1335761"/>
            <a:ext cx="369456" cy="3629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B61455C-D794-C1B2-9365-D23A6E91993F}"/>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7217"/>
          <a:stretch>
            <a:fillRect/>
          </a:stretch>
        </p:blipFill>
        <p:spPr bwMode="auto">
          <a:xfrm>
            <a:off x="2689098" y="1338606"/>
            <a:ext cx="365885" cy="3629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D519E5A-F1C0-1F83-7395-5C303267A841}"/>
              </a:ext>
              <a:ext uri="{C183D7F6-B498-43B3-948B-1728B52AA6E4}">
                <adec:decorative xmlns:adec="http://schemas.microsoft.com/office/drawing/2017/decorative" val="1"/>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Lst>
          </a:blip>
          <a:srcRect l="28206" t="22910" r="27948" b="21283"/>
          <a:stretch>
            <a:fillRect/>
          </a:stretch>
        </p:blipFill>
        <p:spPr>
          <a:xfrm>
            <a:off x="2097886" y="1309612"/>
            <a:ext cx="356454" cy="365760"/>
          </a:xfrm>
          <a:prstGeom prst="rect">
            <a:avLst/>
          </a:prstGeom>
        </p:spPr>
      </p:pic>
      <p:pic>
        <p:nvPicPr>
          <p:cNvPr id="1030" name="Picture 6">
            <a:extLst>
              <a:ext uri="{FF2B5EF4-FFF2-40B4-BE49-F238E27FC236}">
                <a16:creationId xmlns:a16="http://schemas.microsoft.com/office/drawing/2014/main" id="{0DFFF793-2CEF-C5F5-98C2-3097A7B0F7E5}"/>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0784" y="1335760"/>
            <a:ext cx="348130" cy="3629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6DD72D6-7CC1-7F6F-E3B9-1F6BDFBF7DE3}"/>
              </a:ext>
              <a:ext uri="{C183D7F6-B498-43B3-948B-1728B52AA6E4}">
                <adec:decorative xmlns:adec="http://schemas.microsoft.com/office/drawing/2017/decorative" val="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77514"/>
          <a:stretch>
            <a:fillRect/>
          </a:stretch>
        </p:blipFill>
        <p:spPr bwMode="auto">
          <a:xfrm>
            <a:off x="3289739" y="1335760"/>
            <a:ext cx="387956"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778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AAB5-2DC7-A97B-2B4D-A9B69CEBA187}"/>
              </a:ext>
            </a:extLst>
          </p:cNvPr>
          <p:cNvSpPr>
            <a:spLocks noGrp="1"/>
          </p:cNvSpPr>
          <p:nvPr>
            <p:ph type="title"/>
          </p:nvPr>
        </p:nvSpPr>
        <p:spPr>
          <a:xfrm>
            <a:off x="0" y="1458978"/>
            <a:ext cx="2742306" cy="857250"/>
          </a:xfrm>
        </p:spPr>
        <p:txBody>
          <a:bodyPr/>
          <a:lstStyle/>
          <a:p>
            <a:r>
              <a:rPr lang="en-US" sz="4000" dirty="0"/>
              <a:t>There are a LOT of Examples!</a:t>
            </a:r>
          </a:p>
        </p:txBody>
      </p:sp>
      <p:graphicFrame>
        <p:nvGraphicFramePr>
          <p:cNvPr id="19" name="Table 18">
            <a:extLst>
              <a:ext uri="{FF2B5EF4-FFF2-40B4-BE49-F238E27FC236}">
                <a16:creationId xmlns:a16="http://schemas.microsoft.com/office/drawing/2014/main" id="{1A92774D-77E2-6DC9-F149-5B6798B0DC18}"/>
              </a:ext>
            </a:extLst>
          </p:cNvPr>
          <p:cNvGraphicFramePr>
            <a:graphicFrameLocks noGrp="1"/>
          </p:cNvGraphicFramePr>
          <p:nvPr>
            <p:extLst>
              <p:ext uri="{D42A27DB-BD31-4B8C-83A1-F6EECF244321}">
                <p14:modId xmlns:p14="http://schemas.microsoft.com/office/powerpoint/2010/main" val="2541205436"/>
              </p:ext>
            </p:extLst>
          </p:nvPr>
        </p:nvGraphicFramePr>
        <p:xfrm>
          <a:off x="2742305" y="87378"/>
          <a:ext cx="6257646" cy="4215311"/>
        </p:xfrm>
        <a:graphic>
          <a:graphicData uri="http://schemas.openxmlformats.org/drawingml/2006/table">
            <a:tbl>
              <a:tblPr firstRow="1">
                <a:tableStyleId>{5C22544A-7EE6-4342-B048-85BDC9FD1C3A}</a:tableStyleId>
              </a:tblPr>
              <a:tblGrid>
                <a:gridCol w="2085882">
                  <a:extLst>
                    <a:ext uri="{9D8B030D-6E8A-4147-A177-3AD203B41FA5}">
                      <a16:colId xmlns:a16="http://schemas.microsoft.com/office/drawing/2014/main" val="1271411272"/>
                    </a:ext>
                  </a:extLst>
                </a:gridCol>
                <a:gridCol w="2085882">
                  <a:extLst>
                    <a:ext uri="{9D8B030D-6E8A-4147-A177-3AD203B41FA5}">
                      <a16:colId xmlns:a16="http://schemas.microsoft.com/office/drawing/2014/main" val="612636332"/>
                    </a:ext>
                  </a:extLst>
                </a:gridCol>
                <a:gridCol w="2085882">
                  <a:extLst>
                    <a:ext uri="{9D8B030D-6E8A-4147-A177-3AD203B41FA5}">
                      <a16:colId xmlns:a16="http://schemas.microsoft.com/office/drawing/2014/main" val="1993399789"/>
                    </a:ext>
                  </a:extLst>
                </a:gridCol>
              </a:tblGrid>
              <a:tr h="232112">
                <a:tc>
                  <a:txBody>
                    <a:bodyPr/>
                    <a:lstStyle/>
                    <a:p>
                      <a:pPr algn="ctr">
                        <a:buNone/>
                      </a:pPr>
                      <a:r>
                        <a:rPr lang="en-US" sz="1000" dirty="0"/>
                        <a:t>QM SRS</a:t>
                      </a:r>
                    </a:p>
                  </a:txBody>
                  <a:tcPr marL="51098" marR="51098" marT="25549" marB="25549" anchor="ctr"/>
                </a:tc>
                <a:tc>
                  <a:txBody>
                    <a:bodyPr/>
                    <a:lstStyle/>
                    <a:p>
                      <a:pPr algn="ctr">
                        <a:buNone/>
                      </a:pPr>
                      <a:r>
                        <a:rPr lang="en-US" sz="1000" dirty="0"/>
                        <a:t>Related UDL Checkpoints</a:t>
                      </a:r>
                    </a:p>
                  </a:txBody>
                  <a:tcPr marL="51098" marR="51098" marT="25549" marB="25549" anchor="ctr"/>
                </a:tc>
                <a:tc>
                  <a:txBody>
                    <a:bodyPr/>
                    <a:lstStyle/>
                    <a:p>
                      <a:pPr algn="ctr">
                        <a:buNone/>
                      </a:pPr>
                      <a:r>
                        <a:rPr lang="en-US" sz="1000" dirty="0"/>
                        <a:t>WCAG SC Alignment</a:t>
                      </a:r>
                    </a:p>
                  </a:txBody>
                  <a:tcPr marL="51098" marR="51098" marT="25549" marB="25549" anchor="ctr"/>
                </a:tc>
                <a:extLst>
                  <a:ext uri="{0D108BD9-81ED-4DB2-BD59-A6C34878D82A}">
                    <a16:rowId xmlns:a16="http://schemas.microsoft.com/office/drawing/2014/main" val="437220071"/>
                  </a:ext>
                </a:extLst>
              </a:tr>
              <a:tr h="395674">
                <a:tc>
                  <a:txBody>
                    <a:bodyPr/>
                    <a:lstStyle/>
                    <a:p>
                      <a:pPr>
                        <a:buNone/>
                      </a:pPr>
                      <a:r>
                        <a:rPr lang="en-US" sz="1000" b="0" dirty="0"/>
                        <a:t>1.1 Course instructions are clear and accessible</a:t>
                      </a:r>
                    </a:p>
                  </a:txBody>
                  <a:tcPr marL="51098" marR="51098" marT="25549" marB="25549" anchor="ctr"/>
                </a:tc>
                <a:tc>
                  <a:txBody>
                    <a:bodyPr/>
                    <a:lstStyle/>
                    <a:p>
                      <a:pPr>
                        <a:buNone/>
                      </a:pPr>
                      <a:r>
                        <a:rPr lang="en-US" sz="1000" dirty="0"/>
                        <a:t>6.3 Organize info and resources, 2.4 Address bias in language</a:t>
                      </a:r>
                    </a:p>
                  </a:txBody>
                  <a:tcPr marL="51098" marR="51098" marT="25549" marB="25549" anchor="ctr"/>
                </a:tc>
                <a:tc>
                  <a:txBody>
                    <a:bodyPr/>
                    <a:lstStyle/>
                    <a:p>
                      <a:pPr>
                        <a:buNone/>
                      </a:pPr>
                      <a:r>
                        <a:rPr lang="en-US" sz="1000" dirty="0"/>
                        <a:t>3.1 readable content, 3.2 predictable instructions</a:t>
                      </a:r>
                    </a:p>
                  </a:txBody>
                  <a:tcPr marL="51098" marR="51098" marT="25549" marB="25549" anchor="ctr"/>
                </a:tc>
                <a:extLst>
                  <a:ext uri="{0D108BD9-81ED-4DB2-BD59-A6C34878D82A}">
                    <a16:rowId xmlns:a16="http://schemas.microsoft.com/office/drawing/2014/main" val="2595464989"/>
                  </a:ext>
                </a:extLst>
              </a:tr>
              <a:tr h="395674">
                <a:tc>
                  <a:txBody>
                    <a:bodyPr/>
                    <a:lstStyle/>
                    <a:p>
                      <a:pPr>
                        <a:buNone/>
                      </a:pPr>
                      <a:r>
                        <a:rPr lang="en-US" sz="1000" b="0" dirty="0"/>
                        <a:t>6.2 Tools support accessibility</a:t>
                      </a:r>
                    </a:p>
                  </a:txBody>
                  <a:tcPr marL="51098" marR="51098" marT="25549" marB="25549" anchor="ctr"/>
                </a:tc>
                <a:tc>
                  <a:txBody>
                    <a:bodyPr/>
                    <a:lstStyle/>
                    <a:p>
                      <a:pPr>
                        <a:buNone/>
                      </a:pPr>
                      <a:r>
                        <a:rPr lang="en-US" sz="1000" dirty="0"/>
                        <a:t>4.2 assistive tech access, 6.2 plan for challenges</a:t>
                      </a:r>
                    </a:p>
                  </a:txBody>
                  <a:tcPr marL="51098" marR="51098" marT="25549" marB="25549" anchor="ctr"/>
                </a:tc>
                <a:tc>
                  <a:txBody>
                    <a:bodyPr/>
                    <a:lstStyle/>
                    <a:p>
                      <a:pPr>
                        <a:buNone/>
                      </a:pPr>
                      <a:r>
                        <a:rPr lang="en-US" sz="1000" dirty="0"/>
                        <a:t>4.1 compatibility, 2.1 keyboard access</a:t>
                      </a:r>
                    </a:p>
                  </a:txBody>
                  <a:tcPr marL="51098" marR="51098" marT="25549" marB="25549" anchor="ctr"/>
                </a:tc>
                <a:extLst>
                  <a:ext uri="{0D108BD9-81ED-4DB2-BD59-A6C34878D82A}">
                    <a16:rowId xmlns:a16="http://schemas.microsoft.com/office/drawing/2014/main" val="3804301585"/>
                  </a:ext>
                </a:extLst>
              </a:tr>
              <a:tr h="722798">
                <a:tc>
                  <a:txBody>
                    <a:bodyPr/>
                    <a:lstStyle/>
                    <a:p>
                      <a:pPr>
                        <a:buNone/>
                      </a:pPr>
                      <a:r>
                        <a:rPr lang="en-US" sz="1000" b="0" dirty="0"/>
                        <a:t>8.1 Disability services access</a:t>
                      </a:r>
                    </a:p>
                  </a:txBody>
                  <a:tcPr marL="51098" marR="51098" marT="25549" marB="25549" anchor="ctr"/>
                </a:tc>
                <a:tc>
                  <a:txBody>
                    <a:bodyPr/>
                    <a:lstStyle/>
                    <a:p>
                      <a:pPr>
                        <a:buNone/>
                      </a:pPr>
                      <a:r>
                        <a:rPr lang="en-US" sz="1000" dirty="0"/>
                        <a:t>6.2 anticipate challenges, 6.3 organize info</a:t>
                      </a:r>
                    </a:p>
                  </a:txBody>
                  <a:tcPr marL="51098" marR="51098" marT="25549" marB="25549" anchor="ctr"/>
                </a:tc>
                <a:tc>
                  <a:txBody>
                    <a:bodyPr/>
                    <a:lstStyle/>
                    <a:p>
                      <a:pPr>
                        <a:buNone/>
                      </a:pPr>
                      <a:r>
                        <a:rPr lang="en-US" sz="1000" dirty="0"/>
                        <a:t>2.3 seizures etc., 3.3 input assistance (procedural connection — supports accommodation process)</a:t>
                      </a:r>
                    </a:p>
                  </a:txBody>
                  <a:tcPr marL="51098" marR="51098" marT="25549" marB="25549" anchor="ctr"/>
                </a:tc>
                <a:extLst>
                  <a:ext uri="{0D108BD9-81ED-4DB2-BD59-A6C34878D82A}">
                    <a16:rowId xmlns:a16="http://schemas.microsoft.com/office/drawing/2014/main" val="1892293102"/>
                  </a:ext>
                </a:extLst>
              </a:tr>
              <a:tr h="559235">
                <a:tc>
                  <a:txBody>
                    <a:bodyPr/>
                    <a:lstStyle/>
                    <a:p>
                      <a:pPr>
                        <a:buNone/>
                      </a:pPr>
                      <a:r>
                        <a:rPr lang="en-US" sz="1000" b="0" dirty="0"/>
                        <a:t>8.2 Accessibility tools &amp; policies shared</a:t>
                      </a:r>
                    </a:p>
                  </a:txBody>
                  <a:tcPr marL="51098" marR="51098" marT="25549" marB="25549" anchor="ctr"/>
                </a:tc>
                <a:tc>
                  <a:txBody>
                    <a:bodyPr/>
                    <a:lstStyle/>
                    <a:p>
                      <a:pPr>
                        <a:buNone/>
                      </a:pPr>
                      <a:r>
                        <a:rPr lang="en-US" sz="1000" dirty="0"/>
                        <a:t>6.2 plan ahead; 6.3 organize resources</a:t>
                      </a:r>
                    </a:p>
                  </a:txBody>
                  <a:tcPr marL="51098" marR="51098" marT="25549" marB="25549" anchor="ctr"/>
                </a:tc>
                <a:tc>
                  <a:txBody>
                    <a:bodyPr/>
                    <a:lstStyle/>
                    <a:p>
                      <a:pPr>
                        <a:buNone/>
                      </a:pPr>
                      <a:r>
                        <a:rPr lang="en-US" sz="1000" dirty="0"/>
                        <a:t>3.2 predictable, 3.3 input assistance (communication clarity)</a:t>
                      </a:r>
                    </a:p>
                  </a:txBody>
                  <a:tcPr marL="51098" marR="51098" marT="25549" marB="25549" anchor="ctr"/>
                </a:tc>
                <a:extLst>
                  <a:ext uri="{0D108BD9-81ED-4DB2-BD59-A6C34878D82A}">
                    <a16:rowId xmlns:a16="http://schemas.microsoft.com/office/drawing/2014/main" val="498216807"/>
                  </a:ext>
                </a:extLst>
              </a:tr>
              <a:tr h="559235">
                <a:tc>
                  <a:txBody>
                    <a:bodyPr/>
                    <a:lstStyle/>
                    <a:p>
                      <a:pPr>
                        <a:buNone/>
                      </a:pPr>
                      <a:r>
                        <a:rPr lang="en-US" sz="1000" b="0" dirty="0"/>
                        <a:t>8.3 Alternative access for content</a:t>
                      </a:r>
                    </a:p>
                  </a:txBody>
                  <a:tcPr marL="51098" marR="51098" marT="25549" marB="25549" anchor="ctr"/>
                </a:tc>
                <a:tc>
                  <a:txBody>
                    <a:bodyPr/>
                    <a:lstStyle/>
                    <a:p>
                      <a:pPr>
                        <a:buNone/>
                      </a:pPr>
                      <a:r>
                        <a:rPr lang="en-US" sz="1000" dirty="0"/>
                        <a:t>1.1 customize display, 1.2 multi-sensory input, 5.4 expression choice</a:t>
                      </a:r>
                    </a:p>
                  </a:txBody>
                  <a:tcPr marL="51098" marR="51098" marT="25549" marB="25549" anchor="ctr"/>
                </a:tc>
                <a:tc>
                  <a:txBody>
                    <a:bodyPr/>
                    <a:lstStyle/>
                    <a:p>
                      <a:pPr>
                        <a:buNone/>
                      </a:pPr>
                      <a:r>
                        <a:rPr lang="fr-FR" sz="1000" dirty="0"/>
                        <a:t>1.1–1.2 text alt and captions, 1.4 contrast, 1.3 adaptable content</a:t>
                      </a:r>
                    </a:p>
                  </a:txBody>
                  <a:tcPr marL="51098" marR="51098" marT="25549" marB="25549" anchor="ctr"/>
                </a:tc>
                <a:extLst>
                  <a:ext uri="{0D108BD9-81ED-4DB2-BD59-A6C34878D82A}">
                    <a16:rowId xmlns:a16="http://schemas.microsoft.com/office/drawing/2014/main" val="518681204"/>
                  </a:ext>
                </a:extLst>
              </a:tr>
              <a:tr h="559235">
                <a:tc>
                  <a:txBody>
                    <a:bodyPr/>
                    <a:lstStyle/>
                    <a:p>
                      <a:pPr>
                        <a:buNone/>
                      </a:pPr>
                      <a:r>
                        <a:rPr lang="en-US" sz="1000" b="0" dirty="0"/>
                        <a:t>8.4 Proactive accommodations</a:t>
                      </a:r>
                    </a:p>
                  </a:txBody>
                  <a:tcPr marL="51098" marR="51098" marT="25549" marB="25549" anchor="ctr"/>
                </a:tc>
                <a:tc>
                  <a:txBody>
                    <a:bodyPr/>
                    <a:lstStyle/>
                    <a:p>
                      <a:pPr>
                        <a:buNone/>
                      </a:pPr>
                      <a:r>
                        <a:rPr lang="en-US" sz="1000" dirty="0"/>
                        <a:t>1.2 multi-modal design, 4.1 varied navigation, 6.2 anticipate challenges</a:t>
                      </a:r>
                    </a:p>
                  </a:txBody>
                  <a:tcPr marL="51098" marR="51098" marT="25549" marB="25549" anchor="ctr"/>
                </a:tc>
                <a:tc>
                  <a:txBody>
                    <a:bodyPr/>
                    <a:lstStyle/>
                    <a:p>
                      <a:pPr>
                        <a:buNone/>
                      </a:pPr>
                      <a:r>
                        <a:rPr lang="en-US" sz="1000" dirty="0"/>
                        <a:t>1.2 captions/audio descriptions, 2.4 navigability, 3.3 error help</a:t>
                      </a:r>
                    </a:p>
                  </a:txBody>
                  <a:tcPr marL="51098" marR="51098" marT="25549" marB="25549" anchor="ctr"/>
                </a:tc>
                <a:extLst>
                  <a:ext uri="{0D108BD9-81ED-4DB2-BD59-A6C34878D82A}">
                    <a16:rowId xmlns:a16="http://schemas.microsoft.com/office/drawing/2014/main" val="3523200345"/>
                  </a:ext>
                </a:extLst>
              </a:tr>
              <a:tr h="395674">
                <a:tc>
                  <a:txBody>
                    <a:bodyPr/>
                    <a:lstStyle/>
                    <a:p>
                      <a:pPr>
                        <a:buNone/>
                      </a:pPr>
                      <a:r>
                        <a:rPr lang="en-US" sz="1000" b="0" dirty="0"/>
                        <a:t>8.5 Logical navigation &amp; structure</a:t>
                      </a:r>
                    </a:p>
                  </a:txBody>
                  <a:tcPr marL="51098" marR="51098" marT="25549" marB="25549" anchor="ctr"/>
                </a:tc>
                <a:tc>
                  <a:txBody>
                    <a:bodyPr/>
                    <a:lstStyle/>
                    <a:p>
                      <a:pPr>
                        <a:buNone/>
                      </a:pPr>
                      <a:r>
                        <a:rPr lang="en-US" sz="1000" dirty="0"/>
                        <a:t>4.1 variations in navigation, 6.3 organization</a:t>
                      </a:r>
                    </a:p>
                  </a:txBody>
                  <a:tcPr marL="51098" marR="51098" marT="25549" marB="25549" anchor="ctr"/>
                </a:tc>
                <a:tc>
                  <a:txBody>
                    <a:bodyPr/>
                    <a:lstStyle/>
                    <a:p>
                      <a:pPr>
                        <a:buNone/>
                      </a:pPr>
                      <a:r>
                        <a:rPr lang="en-US" sz="1000" dirty="0"/>
                        <a:t>1.3 semantic structure, 2.4 navigation, 2.5 inputs</a:t>
                      </a:r>
                    </a:p>
                  </a:txBody>
                  <a:tcPr marL="51098" marR="51098" marT="25549" marB="25549" anchor="ctr"/>
                </a:tc>
                <a:extLst>
                  <a:ext uri="{0D108BD9-81ED-4DB2-BD59-A6C34878D82A}">
                    <a16:rowId xmlns:a16="http://schemas.microsoft.com/office/drawing/2014/main" val="1266700996"/>
                  </a:ext>
                </a:extLst>
              </a:tr>
              <a:tr h="395674">
                <a:tc>
                  <a:txBody>
                    <a:bodyPr/>
                    <a:lstStyle/>
                    <a:p>
                      <a:pPr>
                        <a:buNone/>
                      </a:pPr>
                      <a:r>
                        <a:rPr lang="en-US" sz="1000" b="0" dirty="0"/>
                        <a:t>8.6 Accessibility of materials verified</a:t>
                      </a:r>
                    </a:p>
                  </a:txBody>
                  <a:tcPr marL="51098" marR="51098" marT="25549" marB="25549" anchor="ctr"/>
                </a:tc>
                <a:tc>
                  <a:txBody>
                    <a:bodyPr/>
                    <a:lstStyle/>
                    <a:p>
                      <a:pPr>
                        <a:buNone/>
                      </a:pPr>
                      <a:r>
                        <a:rPr lang="en-US" sz="1000" dirty="0"/>
                        <a:t>4.2 AT support, 5.1 multi-media content, 2.5 illustration</a:t>
                      </a:r>
                    </a:p>
                  </a:txBody>
                  <a:tcPr marL="51098" marR="51098" marT="25549" marB="25549" anchor="ctr"/>
                </a:tc>
                <a:tc>
                  <a:txBody>
                    <a:bodyPr/>
                    <a:lstStyle/>
                    <a:p>
                      <a:pPr>
                        <a:buNone/>
                      </a:pPr>
                      <a:r>
                        <a:rPr lang="en-US" sz="1000" dirty="0"/>
                        <a:t>4.1 compatibility, 1.1 alt text, 1.2 captions, 1.4 contrast</a:t>
                      </a:r>
                    </a:p>
                  </a:txBody>
                  <a:tcPr marL="51098" marR="51098" marT="25549" marB="25549" anchor="ctr"/>
                </a:tc>
                <a:extLst>
                  <a:ext uri="{0D108BD9-81ED-4DB2-BD59-A6C34878D82A}">
                    <a16:rowId xmlns:a16="http://schemas.microsoft.com/office/drawing/2014/main" val="2255430590"/>
                  </a:ext>
                </a:extLst>
              </a:tr>
            </a:tbl>
          </a:graphicData>
        </a:graphic>
      </p:graphicFrame>
    </p:spTree>
    <p:extLst>
      <p:ext uri="{BB962C8B-B14F-4D97-AF65-F5344CB8AC3E}">
        <p14:creationId xmlns:p14="http://schemas.microsoft.com/office/powerpoint/2010/main" val="3831270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637F5-3B52-4A40-B61C-0081B6E90E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FA6FCD-DC7B-784D-6CFE-4066D0CB2A3D}"/>
              </a:ext>
            </a:extLst>
          </p:cNvPr>
          <p:cNvSpPr>
            <a:spLocks noGrp="1"/>
          </p:cNvSpPr>
          <p:nvPr>
            <p:ph type="title"/>
          </p:nvPr>
        </p:nvSpPr>
        <p:spPr>
          <a:xfrm>
            <a:off x="457200" y="-1063625"/>
            <a:ext cx="8229600" cy="857250"/>
          </a:xfrm>
        </p:spPr>
        <p:txBody>
          <a:bodyPr/>
          <a:lstStyle/>
          <a:p>
            <a:r>
              <a:rPr lang="en-US" dirty="0"/>
              <a:t>Key Takeaway 1</a:t>
            </a:r>
          </a:p>
        </p:txBody>
      </p:sp>
      <p:sp>
        <p:nvSpPr>
          <p:cNvPr id="3" name="Title 1">
            <a:extLst>
              <a:ext uri="{FF2B5EF4-FFF2-40B4-BE49-F238E27FC236}">
                <a16:creationId xmlns:a16="http://schemas.microsoft.com/office/drawing/2014/main" id="{FF2D098E-BCA7-36AD-EF30-D1251895E488}"/>
              </a:ext>
            </a:extLst>
          </p:cNvPr>
          <p:cNvSpPr txBox="1">
            <a:spLocks/>
          </p:cNvSpPr>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9pPr>
          </a:lstStyle>
          <a:p>
            <a:r>
              <a:rPr lang="en-US" dirty="0"/>
              <a:t>Key Takeaway</a:t>
            </a:r>
          </a:p>
        </p:txBody>
      </p:sp>
      <p:pic>
        <p:nvPicPr>
          <p:cNvPr id="5" name="Picture 4">
            <a:extLst>
              <a:ext uri="{FF2B5EF4-FFF2-40B4-BE49-F238E27FC236}">
                <a16:creationId xmlns:a16="http://schemas.microsoft.com/office/drawing/2014/main" id="{E1C89636-B0C1-AA31-D814-C3684E408BFE}"/>
              </a:ext>
              <a:ext uri="{C183D7F6-B498-43B3-948B-1728B52AA6E4}">
                <adec:decorative xmlns:adec="http://schemas.microsoft.com/office/drawing/2017/decorative" val="1"/>
              </a:ext>
            </a:extLst>
          </p:cNvPr>
          <p:cNvPicPr>
            <a:picLocks noChangeAspect="1"/>
          </p:cNvPicPr>
          <p:nvPr/>
        </p:nvPicPr>
        <p:blipFill>
          <a:blip r:embed="rId3"/>
          <a:srcRect l="1" r="66666"/>
          <a:stretch>
            <a:fillRect/>
          </a:stretch>
        </p:blipFill>
        <p:spPr>
          <a:xfrm>
            <a:off x="-25400" y="892247"/>
            <a:ext cx="3048000" cy="3800402"/>
          </a:xfrm>
          <a:prstGeom prst="rect">
            <a:avLst/>
          </a:prstGeom>
        </p:spPr>
      </p:pic>
      <p:sp>
        <p:nvSpPr>
          <p:cNvPr id="7" name="TextBox 6">
            <a:extLst>
              <a:ext uri="{FF2B5EF4-FFF2-40B4-BE49-F238E27FC236}">
                <a16:creationId xmlns:a16="http://schemas.microsoft.com/office/drawing/2014/main" id="{E4284497-9692-B18A-623A-1667DF6DD7E4}"/>
              </a:ext>
            </a:extLst>
          </p:cNvPr>
          <p:cNvSpPr txBox="1"/>
          <p:nvPr/>
        </p:nvSpPr>
        <p:spPr>
          <a:xfrm>
            <a:off x="113442" y="2067907"/>
            <a:ext cx="2566258" cy="1938992"/>
          </a:xfrm>
          <a:prstGeom prst="rect">
            <a:avLst/>
          </a:prstGeom>
          <a:noFill/>
        </p:spPr>
        <p:txBody>
          <a:bodyPr wrap="square">
            <a:spAutoFit/>
          </a:bodyPr>
          <a:lstStyle/>
          <a:p>
            <a:pPr algn="ctr"/>
            <a:r>
              <a:rPr lang="en-US" sz="2000" b="1" dirty="0"/>
              <a:t>The frameworks don’t compete with each other. </a:t>
            </a:r>
          </a:p>
          <a:p>
            <a:pPr algn="ctr"/>
            <a:endParaRPr lang="en-US" sz="2000" b="1" dirty="0"/>
          </a:p>
          <a:p>
            <a:pPr algn="ctr"/>
            <a:r>
              <a:rPr lang="en-US" sz="2000" b="1" dirty="0"/>
              <a:t>They reinforce each other.</a:t>
            </a:r>
          </a:p>
        </p:txBody>
      </p:sp>
    </p:spTree>
    <p:extLst>
      <p:ext uri="{BB962C8B-B14F-4D97-AF65-F5344CB8AC3E}">
        <p14:creationId xmlns:p14="http://schemas.microsoft.com/office/powerpoint/2010/main" val="3157759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BE889-CDE8-2A60-F25E-7C40988018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D540DF-B6E9-ABD5-CFAC-D4F99A631BA0}"/>
              </a:ext>
            </a:extLst>
          </p:cNvPr>
          <p:cNvSpPr>
            <a:spLocks noGrp="1"/>
          </p:cNvSpPr>
          <p:nvPr>
            <p:ph type="ctrTitle"/>
          </p:nvPr>
        </p:nvSpPr>
        <p:spPr/>
        <p:txBody>
          <a:bodyPr/>
          <a:lstStyle/>
          <a:p>
            <a:r>
              <a:rPr lang="en-US" b="1" dirty="0"/>
              <a:t>Focusing on the LMS</a:t>
            </a:r>
          </a:p>
        </p:txBody>
      </p:sp>
      <p:sp>
        <p:nvSpPr>
          <p:cNvPr id="3" name="Subtitle 2">
            <a:extLst>
              <a:ext uri="{FF2B5EF4-FFF2-40B4-BE49-F238E27FC236}">
                <a16:creationId xmlns:a16="http://schemas.microsoft.com/office/drawing/2014/main" id="{41F5D27C-3EE2-82FF-93BC-D995D5864B7A}"/>
              </a:ext>
            </a:extLst>
          </p:cNvPr>
          <p:cNvSpPr>
            <a:spLocks noGrp="1"/>
          </p:cNvSpPr>
          <p:nvPr>
            <p:ph type="subTitle" idx="1"/>
          </p:nvPr>
        </p:nvSpPr>
        <p:spPr/>
        <p:txBody>
          <a:bodyPr/>
          <a:lstStyle/>
          <a:p>
            <a:r>
              <a:rPr lang="en-US" i="1" dirty="0">
                <a:ln>
                  <a:solidFill>
                    <a:schemeClr val="bg2">
                      <a:lumMod val="50000"/>
                    </a:schemeClr>
                  </a:solidFill>
                </a:ln>
              </a:rPr>
              <a:t>What to Review and How</a:t>
            </a:r>
          </a:p>
        </p:txBody>
      </p:sp>
      <p:pic>
        <p:nvPicPr>
          <p:cNvPr id="2054" name="Picture 6" descr="9+ Thousand Spinning Plate Royalty-Free Images, Stock Photos &amp; Pictures |  Shutterstock">
            <a:extLst>
              <a:ext uri="{FF2B5EF4-FFF2-40B4-BE49-F238E27FC236}">
                <a16:creationId xmlns:a16="http://schemas.microsoft.com/office/drawing/2014/main" id="{7908DE4A-3240-664B-450A-E132C595B377}"/>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b="17041"/>
          <a:stretch>
            <a:fillRect/>
          </a:stretch>
        </p:blipFill>
        <p:spPr bwMode="auto">
          <a:xfrm>
            <a:off x="0" y="1"/>
            <a:ext cx="9143999" cy="459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615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0DEED-E439-5504-7EBD-995653D7BB57}"/>
              </a:ext>
            </a:extLst>
          </p:cNvPr>
          <p:cNvSpPr>
            <a:spLocks noGrp="1"/>
          </p:cNvSpPr>
          <p:nvPr>
            <p:ph type="title"/>
          </p:nvPr>
        </p:nvSpPr>
        <p:spPr/>
        <p:txBody>
          <a:bodyPr/>
          <a:lstStyle/>
          <a:p>
            <a:r>
              <a:rPr lang="en-US" dirty="0"/>
              <a:t>Good News!</a:t>
            </a:r>
          </a:p>
        </p:txBody>
      </p:sp>
      <p:sp>
        <p:nvSpPr>
          <p:cNvPr id="3" name="Text Placeholder 2">
            <a:extLst>
              <a:ext uri="{FF2B5EF4-FFF2-40B4-BE49-F238E27FC236}">
                <a16:creationId xmlns:a16="http://schemas.microsoft.com/office/drawing/2014/main" id="{AA215C0B-94A0-4C05-98E3-7203DE65DD60}"/>
              </a:ext>
            </a:extLst>
          </p:cNvPr>
          <p:cNvSpPr>
            <a:spLocks noGrp="1"/>
          </p:cNvSpPr>
          <p:nvPr>
            <p:ph type="body" idx="1"/>
          </p:nvPr>
        </p:nvSpPr>
        <p:spPr>
          <a:xfrm>
            <a:off x="457199" y="1200151"/>
            <a:ext cx="8538519" cy="1876682"/>
          </a:xfrm>
        </p:spPr>
        <p:txBody>
          <a:bodyPr/>
          <a:lstStyle/>
          <a:p>
            <a:pPr marL="685800" indent="-457200">
              <a:buFont typeface="Arial" panose="020B0604020202020204" pitchFamily="34" charset="0"/>
              <a:buChar char="•"/>
            </a:pPr>
            <a:r>
              <a:rPr lang="en-US" dirty="0"/>
              <a:t>Graphical User Interface (GUI)</a:t>
            </a:r>
          </a:p>
          <a:p>
            <a:pPr marL="685800" indent="-457200">
              <a:buFont typeface="Arial" panose="020B0604020202020204" pitchFamily="34" charset="0"/>
              <a:buChar char="•"/>
            </a:pPr>
            <a:r>
              <a:rPr lang="en-US" dirty="0"/>
              <a:t>Focused Use</a:t>
            </a:r>
          </a:p>
          <a:p>
            <a:pPr marL="685800" indent="-457200">
              <a:buFont typeface="Arial" panose="020B0604020202020204" pitchFamily="34" charset="0"/>
              <a:buChar char="•"/>
            </a:pPr>
            <a:r>
              <a:rPr lang="en-US" dirty="0"/>
              <a:t>Built-in and LTI Tools</a:t>
            </a:r>
          </a:p>
        </p:txBody>
      </p:sp>
    </p:spTree>
    <p:extLst>
      <p:ext uri="{BB962C8B-B14F-4D97-AF65-F5344CB8AC3E}">
        <p14:creationId xmlns:p14="http://schemas.microsoft.com/office/powerpoint/2010/main" val="474591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B267B-8078-19FA-0444-FFC169578F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29F43-549E-90F3-8F18-3D096CF86FFB}"/>
              </a:ext>
            </a:extLst>
          </p:cNvPr>
          <p:cNvSpPr>
            <a:spLocks noGrp="1"/>
          </p:cNvSpPr>
          <p:nvPr>
            <p:ph type="title"/>
          </p:nvPr>
        </p:nvSpPr>
        <p:spPr>
          <a:xfrm>
            <a:off x="317715" y="-1134228"/>
            <a:ext cx="8229600" cy="857250"/>
          </a:xfrm>
        </p:spPr>
        <p:txBody>
          <a:bodyPr/>
          <a:lstStyle/>
          <a:p>
            <a:r>
              <a:rPr lang="en-US" dirty="0"/>
              <a:t>Good News! 2</a:t>
            </a:r>
          </a:p>
        </p:txBody>
      </p:sp>
      <p:sp>
        <p:nvSpPr>
          <p:cNvPr id="4" name="Title 1">
            <a:extLst>
              <a:ext uri="{FF2B5EF4-FFF2-40B4-BE49-F238E27FC236}">
                <a16:creationId xmlns:a16="http://schemas.microsoft.com/office/drawing/2014/main" id="{582ADF26-489A-D867-771C-3829037B2236}"/>
              </a:ext>
            </a:extLst>
          </p:cNvPr>
          <p:cNvSpPr txBox="1">
            <a:spLocks/>
          </p:cNvSpPr>
          <p:nvPr/>
        </p:nvSpPr>
        <p:spPr>
          <a:xfrm>
            <a:off x="457199" y="206376"/>
            <a:ext cx="8229600" cy="8572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9pPr>
          </a:lstStyle>
          <a:p>
            <a:r>
              <a:rPr lang="en-US" dirty="0"/>
              <a:t>Good News!</a:t>
            </a:r>
          </a:p>
        </p:txBody>
      </p:sp>
      <p:sp>
        <p:nvSpPr>
          <p:cNvPr id="3" name="Text Placeholder 2">
            <a:extLst>
              <a:ext uri="{FF2B5EF4-FFF2-40B4-BE49-F238E27FC236}">
                <a16:creationId xmlns:a16="http://schemas.microsoft.com/office/drawing/2014/main" id="{A55A0A3F-46F9-5F61-29DA-0B6AB4743920}"/>
              </a:ext>
            </a:extLst>
          </p:cNvPr>
          <p:cNvSpPr>
            <a:spLocks noGrp="1"/>
          </p:cNvSpPr>
          <p:nvPr>
            <p:ph type="body" idx="1"/>
          </p:nvPr>
        </p:nvSpPr>
        <p:spPr>
          <a:xfrm>
            <a:off x="457199" y="1200151"/>
            <a:ext cx="8538519" cy="1876682"/>
          </a:xfrm>
        </p:spPr>
        <p:txBody>
          <a:bodyPr/>
          <a:lstStyle/>
          <a:p>
            <a:pPr marL="685800" indent="-457200">
              <a:buFont typeface="Arial" panose="020B0604020202020204" pitchFamily="34" charset="0"/>
              <a:buChar char="•"/>
            </a:pPr>
            <a:r>
              <a:rPr lang="en-US" dirty="0"/>
              <a:t>Graphical User Interface (GUI)</a:t>
            </a:r>
          </a:p>
          <a:p>
            <a:pPr marL="685800" indent="-457200">
              <a:buFont typeface="Arial" panose="020B0604020202020204" pitchFamily="34" charset="0"/>
              <a:buChar char="•"/>
            </a:pPr>
            <a:r>
              <a:rPr lang="en-US" dirty="0"/>
              <a:t>Focused Use</a:t>
            </a:r>
          </a:p>
          <a:p>
            <a:pPr marL="685800" indent="-457200">
              <a:buFont typeface="Arial" panose="020B0604020202020204" pitchFamily="34" charset="0"/>
              <a:buChar char="•"/>
            </a:pPr>
            <a:r>
              <a:rPr lang="en-US" dirty="0"/>
              <a:t>Built-in and LTI Tools</a:t>
            </a:r>
          </a:p>
          <a:p>
            <a:endParaRPr lang="en-US" dirty="0"/>
          </a:p>
          <a:p>
            <a:r>
              <a:rPr lang="en-US" dirty="0"/>
              <a:t>Bad News: List looks short, but takes time.</a:t>
            </a:r>
          </a:p>
        </p:txBody>
      </p:sp>
    </p:spTree>
    <p:extLst>
      <p:ext uri="{BB962C8B-B14F-4D97-AF65-F5344CB8AC3E}">
        <p14:creationId xmlns:p14="http://schemas.microsoft.com/office/powerpoint/2010/main" val="3344494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65D70-A564-9B4E-C92B-67C3D0B5FEA3}"/>
              </a:ext>
            </a:extLst>
          </p:cNvPr>
          <p:cNvSpPr>
            <a:spLocks noGrp="1"/>
          </p:cNvSpPr>
          <p:nvPr>
            <p:ph type="title"/>
          </p:nvPr>
        </p:nvSpPr>
        <p:spPr/>
        <p:txBody>
          <a:bodyPr/>
          <a:lstStyle/>
          <a:p>
            <a:r>
              <a:rPr lang="en-US" dirty="0"/>
              <a:t>LMS Items to Review</a:t>
            </a:r>
          </a:p>
        </p:txBody>
      </p:sp>
      <p:sp>
        <p:nvSpPr>
          <p:cNvPr id="3" name="Text Placeholder 2">
            <a:extLst>
              <a:ext uri="{FF2B5EF4-FFF2-40B4-BE49-F238E27FC236}">
                <a16:creationId xmlns:a16="http://schemas.microsoft.com/office/drawing/2014/main" id="{4F658EB8-E03F-C125-26F9-A0AE9EC49A2B}"/>
              </a:ext>
            </a:extLst>
          </p:cNvPr>
          <p:cNvSpPr>
            <a:spLocks noGrp="1"/>
          </p:cNvSpPr>
          <p:nvPr>
            <p:ph type="body" idx="1"/>
          </p:nvPr>
        </p:nvSpPr>
        <p:spPr>
          <a:xfrm>
            <a:off x="457200" y="774327"/>
            <a:ext cx="4040188" cy="3267328"/>
          </a:xfrm>
        </p:spPr>
        <p:txBody>
          <a:bodyPr anchor="ctr">
            <a:normAutofit lnSpcReduction="10000"/>
          </a:bodyPr>
          <a:lstStyle/>
          <a:p>
            <a:pPr marL="514350" indent="-285750">
              <a:buFont typeface="Arial" panose="020B0604020202020204" pitchFamily="34" charset="0"/>
              <a:buChar char="•"/>
            </a:pPr>
            <a:endParaRPr lang="en-US" sz="3200" dirty="0"/>
          </a:p>
          <a:p>
            <a:pPr marL="514350" indent="-285750">
              <a:buFont typeface="Arial" panose="020B0604020202020204" pitchFamily="34" charset="0"/>
              <a:buChar char="•"/>
            </a:pPr>
            <a:endParaRPr lang="en-US" sz="3200" dirty="0"/>
          </a:p>
          <a:p>
            <a:pPr marL="514350" indent="-285750">
              <a:buFont typeface="Arial" panose="020B0604020202020204" pitchFamily="34" charset="0"/>
              <a:buChar char="•"/>
            </a:pPr>
            <a:r>
              <a:rPr lang="en-US" sz="3200" dirty="0"/>
              <a:t>Headings</a:t>
            </a:r>
          </a:p>
          <a:p>
            <a:pPr marL="514350" indent="-285750">
              <a:buFont typeface="Arial" panose="020B0604020202020204" pitchFamily="34" charset="0"/>
              <a:buChar char="•"/>
            </a:pPr>
            <a:r>
              <a:rPr lang="en-US" sz="3200" dirty="0"/>
              <a:t>Links</a:t>
            </a:r>
          </a:p>
          <a:p>
            <a:pPr marL="514350" indent="-285750">
              <a:buFont typeface="Arial" panose="020B0604020202020204" pitchFamily="34" charset="0"/>
              <a:buChar char="•"/>
            </a:pPr>
            <a:r>
              <a:rPr lang="en-US" sz="3200" dirty="0"/>
              <a:t>Lists and Tables</a:t>
            </a:r>
          </a:p>
          <a:p>
            <a:pPr marL="514350" indent="-285750">
              <a:buFont typeface="Arial" panose="020B0604020202020204" pitchFamily="34" charset="0"/>
              <a:buChar char="•"/>
            </a:pPr>
            <a:r>
              <a:rPr lang="en-US" sz="3200" dirty="0"/>
              <a:t>Alt Text</a:t>
            </a:r>
          </a:p>
          <a:p>
            <a:pPr marL="228600" indent="0"/>
            <a:endParaRPr lang="en-US" sz="3200" dirty="0"/>
          </a:p>
          <a:p>
            <a:pPr marL="514350" indent="-285750">
              <a:buFont typeface="Arial" panose="020B0604020202020204" pitchFamily="34" charset="0"/>
              <a:buChar char="•"/>
            </a:pPr>
            <a:endParaRPr lang="en-US" sz="3200" dirty="0"/>
          </a:p>
          <a:p>
            <a:endParaRPr lang="en-US" sz="3200" dirty="0"/>
          </a:p>
        </p:txBody>
      </p:sp>
      <p:sp>
        <p:nvSpPr>
          <p:cNvPr id="5" name="Text Placeholder 2">
            <a:extLst>
              <a:ext uri="{FF2B5EF4-FFF2-40B4-BE49-F238E27FC236}">
                <a16:creationId xmlns:a16="http://schemas.microsoft.com/office/drawing/2014/main" id="{29043EC4-AF6F-9E98-A1FB-518461924875}"/>
              </a:ext>
            </a:extLst>
          </p:cNvPr>
          <p:cNvSpPr txBox="1">
            <a:spLocks/>
          </p:cNvSpPr>
          <p:nvPr/>
        </p:nvSpPr>
        <p:spPr>
          <a:xfrm>
            <a:off x="4650384" y="1069238"/>
            <a:ext cx="4040188" cy="272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100000"/>
              </a:lnSpc>
              <a:spcBef>
                <a:spcPts val="360"/>
              </a:spcBef>
              <a:spcAft>
                <a:spcPts val="0"/>
              </a:spcAft>
              <a:buClr>
                <a:schemeClr val="dk1"/>
              </a:buClr>
              <a:buSzPts val="1800"/>
              <a:buFont typeface="Courier New"/>
              <a:buChar char="o"/>
              <a:defRPr sz="1800" b="0" i="0" u="none" strike="noStrike" cap="none">
                <a:solidFill>
                  <a:schemeClr val="dk1"/>
                </a:solidFill>
                <a:latin typeface="Trebuchet MS"/>
                <a:ea typeface="Trebuchet MS"/>
                <a:cs typeface="Trebuchet MS"/>
                <a:sym typeface="Trebuchet MS"/>
              </a:defRPr>
            </a:lvl3pPr>
            <a:lvl4pPr marL="1828800" marR="0" lvl="3" indent="-320039" algn="l" rtl="0">
              <a:lnSpc>
                <a:spcPct val="100000"/>
              </a:lnSpc>
              <a:spcBef>
                <a:spcPts val="320"/>
              </a:spcBef>
              <a:spcAft>
                <a:spcPts val="0"/>
              </a:spcAft>
              <a:buClr>
                <a:schemeClr val="dk1"/>
              </a:buClr>
              <a:buSzPts val="144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09879" algn="l" rtl="0">
              <a:lnSpc>
                <a:spcPct val="100000"/>
              </a:lnSpc>
              <a:spcBef>
                <a:spcPts val="320"/>
              </a:spcBef>
              <a:spcAft>
                <a:spcPts val="0"/>
              </a:spcAft>
              <a:buClr>
                <a:schemeClr val="dk1"/>
              </a:buClr>
              <a:buSzPts val="1280"/>
              <a:buFont typeface="Courier New"/>
              <a:buChar char="o"/>
              <a:defRPr sz="1600" b="0" i="0" u="none" strike="noStrike" cap="none">
                <a:solidFill>
                  <a:schemeClr val="dk1"/>
                </a:solidFill>
                <a:latin typeface="Trebuchet MS"/>
                <a:ea typeface="Trebuchet MS"/>
                <a:cs typeface="Trebuchet MS"/>
                <a:sym typeface="Trebuchet MS"/>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9pPr>
          </a:lstStyle>
          <a:p>
            <a:pPr marL="514350" indent="-285750">
              <a:buFont typeface="Arial" panose="020B0604020202020204" pitchFamily="34" charset="0"/>
              <a:buChar char="•"/>
            </a:pPr>
            <a:r>
              <a:rPr lang="en-US" sz="3200" dirty="0"/>
              <a:t>Captions and Transcripts</a:t>
            </a:r>
          </a:p>
          <a:p>
            <a:pPr marL="514350" indent="-285750">
              <a:buFont typeface="Arial" panose="020B0604020202020204" pitchFamily="34" charset="0"/>
              <a:buChar char="•"/>
            </a:pPr>
            <a:r>
              <a:rPr lang="en-US" sz="3200" dirty="0"/>
              <a:t>Documents</a:t>
            </a:r>
          </a:p>
          <a:p>
            <a:pPr marL="514350" indent="-285750">
              <a:buFont typeface="Arial" panose="020B0604020202020204" pitchFamily="34" charset="0"/>
              <a:buChar char="•"/>
            </a:pPr>
            <a:r>
              <a:rPr lang="en-US" sz="3200" dirty="0"/>
              <a:t>Color Contrast</a:t>
            </a:r>
          </a:p>
          <a:p>
            <a:pPr marL="514350" indent="-285750">
              <a:buFont typeface="Arial" panose="020B0604020202020204" pitchFamily="34" charset="0"/>
              <a:buChar char="•"/>
            </a:pPr>
            <a:endParaRPr lang="en-US" sz="3200" dirty="0"/>
          </a:p>
          <a:p>
            <a:endParaRPr lang="en-US" sz="3200" dirty="0"/>
          </a:p>
        </p:txBody>
      </p:sp>
    </p:spTree>
    <p:extLst>
      <p:ext uri="{BB962C8B-B14F-4D97-AF65-F5344CB8AC3E}">
        <p14:creationId xmlns:p14="http://schemas.microsoft.com/office/powerpoint/2010/main" val="562996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E6E79-D30F-E3E8-F67C-AEDE482895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5587E9-A98F-00F2-CFCD-B22F23C14B2E}"/>
              </a:ext>
            </a:extLst>
          </p:cNvPr>
          <p:cNvSpPr>
            <a:spLocks noGrp="1"/>
          </p:cNvSpPr>
          <p:nvPr>
            <p:ph type="title"/>
          </p:nvPr>
        </p:nvSpPr>
        <p:spPr/>
        <p:txBody>
          <a:bodyPr/>
          <a:lstStyle/>
          <a:p>
            <a:r>
              <a:rPr lang="en-US" dirty="0"/>
              <a:t>LMS Items to Review</a:t>
            </a:r>
          </a:p>
        </p:txBody>
      </p:sp>
      <p:sp>
        <p:nvSpPr>
          <p:cNvPr id="3" name="Text Placeholder 2">
            <a:extLst>
              <a:ext uri="{FF2B5EF4-FFF2-40B4-BE49-F238E27FC236}">
                <a16:creationId xmlns:a16="http://schemas.microsoft.com/office/drawing/2014/main" id="{9FEA0FFE-7EF3-C2A9-69C0-F5F719EF9598}"/>
              </a:ext>
            </a:extLst>
          </p:cNvPr>
          <p:cNvSpPr>
            <a:spLocks noGrp="1"/>
          </p:cNvSpPr>
          <p:nvPr>
            <p:ph type="body" idx="1"/>
          </p:nvPr>
        </p:nvSpPr>
        <p:spPr>
          <a:xfrm>
            <a:off x="457200" y="771526"/>
            <a:ext cx="4040188" cy="3267328"/>
          </a:xfrm>
        </p:spPr>
        <p:txBody>
          <a:bodyPr anchor="ctr">
            <a:normAutofit lnSpcReduction="10000"/>
          </a:bodyPr>
          <a:lstStyle/>
          <a:p>
            <a:pPr marL="514350" indent="-285750">
              <a:buFont typeface="Arial" panose="020B0604020202020204" pitchFamily="34" charset="0"/>
              <a:buChar char="•"/>
            </a:pPr>
            <a:endParaRPr lang="en-US" sz="3200" dirty="0"/>
          </a:p>
          <a:p>
            <a:pPr marL="514350" indent="-285750">
              <a:buFont typeface="Arial" panose="020B0604020202020204" pitchFamily="34" charset="0"/>
              <a:buChar char="•"/>
            </a:pPr>
            <a:endParaRPr lang="en-US" sz="3200" dirty="0"/>
          </a:p>
          <a:p>
            <a:pPr marL="514350" indent="-285750">
              <a:buFont typeface="Arial" panose="020B0604020202020204" pitchFamily="34" charset="0"/>
              <a:buChar char="•"/>
            </a:pPr>
            <a:r>
              <a:rPr lang="en-US" sz="3200" dirty="0"/>
              <a:t>Headings</a:t>
            </a:r>
          </a:p>
          <a:p>
            <a:pPr marL="514350" indent="-285750">
              <a:buFont typeface="Arial" panose="020B0604020202020204" pitchFamily="34" charset="0"/>
              <a:buChar char="•"/>
            </a:pPr>
            <a:r>
              <a:rPr lang="en-US" sz="3200" dirty="0"/>
              <a:t>Links</a:t>
            </a:r>
          </a:p>
          <a:p>
            <a:pPr marL="514350" indent="-285750">
              <a:buFont typeface="Arial" panose="020B0604020202020204" pitchFamily="34" charset="0"/>
              <a:buChar char="•"/>
            </a:pPr>
            <a:r>
              <a:rPr lang="en-US" sz="3200" dirty="0"/>
              <a:t>Lists and Tables</a:t>
            </a:r>
          </a:p>
          <a:p>
            <a:pPr marL="514350" indent="-285750">
              <a:buFont typeface="Arial" panose="020B0604020202020204" pitchFamily="34" charset="0"/>
              <a:buChar char="•"/>
            </a:pPr>
            <a:r>
              <a:rPr lang="en-US" sz="3200" dirty="0"/>
              <a:t>Alt Text</a:t>
            </a:r>
          </a:p>
          <a:p>
            <a:pPr marL="228600" indent="0"/>
            <a:endParaRPr lang="en-US" sz="3200" dirty="0"/>
          </a:p>
          <a:p>
            <a:pPr marL="514350" indent="-285750">
              <a:buFont typeface="Arial" panose="020B0604020202020204" pitchFamily="34" charset="0"/>
              <a:buChar char="•"/>
            </a:pPr>
            <a:endParaRPr lang="en-US" sz="3200" dirty="0"/>
          </a:p>
          <a:p>
            <a:endParaRPr lang="en-US" sz="3200" dirty="0"/>
          </a:p>
        </p:txBody>
      </p:sp>
      <p:sp>
        <p:nvSpPr>
          <p:cNvPr id="5" name="Text Placeholder 2">
            <a:extLst>
              <a:ext uri="{FF2B5EF4-FFF2-40B4-BE49-F238E27FC236}">
                <a16:creationId xmlns:a16="http://schemas.microsoft.com/office/drawing/2014/main" id="{D9B2C167-D116-071C-D1B7-0C74CAEF596F}"/>
              </a:ext>
            </a:extLst>
          </p:cNvPr>
          <p:cNvSpPr txBox="1">
            <a:spLocks/>
          </p:cNvSpPr>
          <p:nvPr/>
        </p:nvSpPr>
        <p:spPr>
          <a:xfrm>
            <a:off x="4650384" y="1066437"/>
            <a:ext cx="4040188" cy="272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100000"/>
              </a:lnSpc>
              <a:spcBef>
                <a:spcPts val="360"/>
              </a:spcBef>
              <a:spcAft>
                <a:spcPts val="0"/>
              </a:spcAft>
              <a:buClr>
                <a:schemeClr val="dk1"/>
              </a:buClr>
              <a:buSzPts val="1800"/>
              <a:buFont typeface="Courier New"/>
              <a:buChar char="o"/>
              <a:defRPr sz="1800" b="0" i="0" u="none" strike="noStrike" cap="none">
                <a:solidFill>
                  <a:schemeClr val="dk1"/>
                </a:solidFill>
                <a:latin typeface="Trebuchet MS"/>
                <a:ea typeface="Trebuchet MS"/>
                <a:cs typeface="Trebuchet MS"/>
                <a:sym typeface="Trebuchet MS"/>
              </a:defRPr>
            </a:lvl3pPr>
            <a:lvl4pPr marL="1828800" marR="0" lvl="3" indent="-320039" algn="l" rtl="0">
              <a:lnSpc>
                <a:spcPct val="100000"/>
              </a:lnSpc>
              <a:spcBef>
                <a:spcPts val="320"/>
              </a:spcBef>
              <a:spcAft>
                <a:spcPts val="0"/>
              </a:spcAft>
              <a:buClr>
                <a:schemeClr val="dk1"/>
              </a:buClr>
              <a:buSzPts val="144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09879" algn="l" rtl="0">
              <a:lnSpc>
                <a:spcPct val="100000"/>
              </a:lnSpc>
              <a:spcBef>
                <a:spcPts val="320"/>
              </a:spcBef>
              <a:spcAft>
                <a:spcPts val="0"/>
              </a:spcAft>
              <a:buClr>
                <a:schemeClr val="dk1"/>
              </a:buClr>
              <a:buSzPts val="1280"/>
              <a:buFont typeface="Courier New"/>
              <a:buChar char="o"/>
              <a:defRPr sz="1600" b="0" i="0" u="none" strike="noStrike" cap="none">
                <a:solidFill>
                  <a:schemeClr val="dk1"/>
                </a:solidFill>
                <a:latin typeface="Trebuchet MS"/>
                <a:ea typeface="Trebuchet MS"/>
                <a:cs typeface="Trebuchet MS"/>
                <a:sym typeface="Trebuchet MS"/>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9pPr>
          </a:lstStyle>
          <a:p>
            <a:pPr marL="514350" indent="-285750">
              <a:buFont typeface="Arial" panose="020B0604020202020204" pitchFamily="34" charset="0"/>
              <a:buChar char="•"/>
            </a:pPr>
            <a:r>
              <a:rPr lang="en-US" sz="3200" dirty="0"/>
              <a:t>Captions and Transcripts</a:t>
            </a:r>
          </a:p>
          <a:p>
            <a:pPr marL="514350" indent="-285750">
              <a:buFont typeface="Arial" panose="020B0604020202020204" pitchFamily="34" charset="0"/>
              <a:buChar char="•"/>
            </a:pPr>
            <a:r>
              <a:rPr lang="en-US" sz="3200" dirty="0"/>
              <a:t>Documents</a:t>
            </a:r>
          </a:p>
          <a:p>
            <a:pPr marL="514350" indent="-285750">
              <a:buFont typeface="Arial" panose="020B0604020202020204" pitchFamily="34" charset="0"/>
              <a:buChar char="•"/>
            </a:pPr>
            <a:r>
              <a:rPr lang="en-US" sz="3200" dirty="0"/>
              <a:t>Color Contrast</a:t>
            </a:r>
          </a:p>
          <a:p>
            <a:pPr marL="514350" indent="-285750">
              <a:buFont typeface="Arial" panose="020B0604020202020204" pitchFamily="34" charset="0"/>
              <a:buChar char="•"/>
            </a:pPr>
            <a:endParaRPr lang="en-US" sz="3200" dirty="0"/>
          </a:p>
          <a:p>
            <a:endParaRPr lang="en-US" sz="3200" dirty="0"/>
          </a:p>
        </p:txBody>
      </p:sp>
      <p:sp>
        <p:nvSpPr>
          <p:cNvPr id="4" name="TextBox 3">
            <a:extLst>
              <a:ext uri="{FF2B5EF4-FFF2-40B4-BE49-F238E27FC236}">
                <a16:creationId xmlns:a16="http://schemas.microsoft.com/office/drawing/2014/main" id="{B7BF4E9E-93D5-9756-BA27-21C2D74492D9}"/>
              </a:ext>
            </a:extLst>
          </p:cNvPr>
          <p:cNvSpPr txBox="1"/>
          <p:nvPr/>
        </p:nvSpPr>
        <p:spPr>
          <a:xfrm>
            <a:off x="1064617" y="3372276"/>
            <a:ext cx="6858000" cy="83099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2400" i="1" dirty="0"/>
              <a:t>Many other times are addressed using the LMS, like keyboard navigation and button labels.</a:t>
            </a:r>
          </a:p>
        </p:txBody>
      </p:sp>
    </p:spTree>
    <p:extLst>
      <p:ext uri="{BB962C8B-B14F-4D97-AF65-F5344CB8AC3E}">
        <p14:creationId xmlns:p14="http://schemas.microsoft.com/office/powerpoint/2010/main" val="1113800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2CF0A-D0C8-EF1B-2E43-DCB02C73B2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74EABD-2A0C-7BB0-C701-DBC846C1C4A2}"/>
              </a:ext>
            </a:extLst>
          </p:cNvPr>
          <p:cNvSpPr>
            <a:spLocks noGrp="1"/>
          </p:cNvSpPr>
          <p:nvPr>
            <p:ph type="title"/>
          </p:nvPr>
        </p:nvSpPr>
        <p:spPr/>
        <p:txBody>
          <a:bodyPr/>
          <a:lstStyle/>
          <a:p>
            <a:pPr algn="ctr"/>
            <a:r>
              <a:rPr lang="en-US" dirty="0"/>
              <a:t>Which is a Header?</a:t>
            </a:r>
          </a:p>
        </p:txBody>
      </p:sp>
      <p:sp>
        <p:nvSpPr>
          <p:cNvPr id="7" name="Text Placeholder 6">
            <a:extLst>
              <a:ext uri="{FF2B5EF4-FFF2-40B4-BE49-F238E27FC236}">
                <a16:creationId xmlns:a16="http://schemas.microsoft.com/office/drawing/2014/main" id="{00808432-D3F8-78DB-1CA5-6EBBE4BB4FCD}"/>
              </a:ext>
            </a:extLst>
          </p:cNvPr>
          <p:cNvSpPr>
            <a:spLocks noGrp="1"/>
          </p:cNvSpPr>
          <p:nvPr>
            <p:ph type="body" idx="1"/>
          </p:nvPr>
        </p:nvSpPr>
        <p:spPr/>
        <p:txBody>
          <a:bodyPr>
            <a:normAutofit fontScale="47500" lnSpcReduction="20000"/>
          </a:bodyPr>
          <a:lstStyle/>
          <a:p>
            <a:pPr marL="228600" indent="-457200">
              <a:lnSpc>
                <a:spcPct val="107000"/>
              </a:lnSpc>
              <a:spcAft>
                <a:spcPts val="800"/>
              </a:spcAft>
              <a:buFont typeface="Arial" panose="020B0604020202020204" pitchFamily="34" charset="0"/>
              <a:buChar char="•"/>
            </a:pPr>
            <a:r>
              <a:rPr lang="en-US" sz="5400" b="1" kern="100" dirty="0">
                <a:latin typeface="Aptos" panose="020B0004020202020204" pitchFamily="34" charset="0"/>
                <a:ea typeface="Aptos" panose="020B0004020202020204" pitchFamily="34" charset="0"/>
                <a:cs typeface="Times New Roman" panose="02020603050405020304" pitchFamily="18" charset="0"/>
              </a:rPr>
              <a:t>Header A</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228600" indent="-457200">
              <a:lnSpc>
                <a:spcPct val="107000"/>
              </a:lnSpc>
              <a:spcAft>
                <a:spcPts val="800"/>
              </a:spcAft>
              <a:buFont typeface="Arial" panose="020B0604020202020204" pitchFamily="34" charset="0"/>
              <a:buChar char="•"/>
            </a:pPr>
            <a:r>
              <a:rPr lang="en-US" b="1" kern="100" dirty="0">
                <a:latin typeface="Aptos" panose="020B0004020202020204" pitchFamily="34" charset="0"/>
                <a:ea typeface="Aptos" panose="020B0004020202020204" pitchFamily="34" charset="0"/>
                <a:cs typeface="Times New Roman" panose="02020603050405020304" pitchFamily="18" charset="0"/>
              </a:rPr>
              <a:t>Header B</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228600" indent="-457200">
              <a:lnSpc>
                <a:spcPct val="107000"/>
              </a:lnSpc>
              <a:spcAft>
                <a:spcPts val="800"/>
              </a:spcAft>
              <a:buFont typeface="Arial" panose="020B0604020202020204" pitchFamily="34" charset="0"/>
              <a:buChar char="•"/>
              <a:tabLst>
                <a:tab pos="111125" algn="l"/>
              </a:tabLst>
            </a:pPr>
            <a:r>
              <a:rPr lang="en-US" sz="5400" kern="100" dirty="0">
                <a:latin typeface="Aptos" panose="020B0004020202020204" pitchFamily="34" charset="0"/>
                <a:ea typeface="Aptos" panose="020B0004020202020204" pitchFamily="34" charset="0"/>
                <a:cs typeface="Times New Roman" panose="02020603050405020304" pitchFamily="18" charset="0"/>
              </a:rPr>
              <a:t>Header C</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228600" indent="-457200">
              <a:lnSpc>
                <a:spcPct val="107000"/>
              </a:lnSpc>
              <a:spcAft>
                <a:spcPts val="800"/>
              </a:spcAft>
              <a:buFont typeface="Arial" panose="020B0604020202020204" pitchFamily="34" charset="0"/>
              <a:buChar char="•"/>
            </a:pPr>
            <a:r>
              <a:rPr lang="en-US" i="1" kern="100" dirty="0">
                <a:latin typeface="Aptos" panose="020B0004020202020204" pitchFamily="34" charset="0"/>
                <a:ea typeface="Aptos" panose="020B0004020202020204" pitchFamily="34" charset="0"/>
                <a:cs typeface="Times New Roman" panose="02020603050405020304" pitchFamily="18" charset="0"/>
              </a:rPr>
              <a:t>Header D</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228600" indent="-457200">
              <a:lnSpc>
                <a:spcPct val="107000"/>
              </a:lnSpc>
              <a:spcAft>
                <a:spcPts val="800"/>
              </a:spcAft>
              <a:buFont typeface="Arial" panose="020B0604020202020204" pitchFamily="34" charset="0"/>
              <a:buChar char="•"/>
            </a:pPr>
            <a:r>
              <a:rPr lang="en-US" kern="100" dirty="0">
                <a:latin typeface="Aptos" panose="020B0004020202020204" pitchFamily="34" charset="0"/>
                <a:ea typeface="Aptos" panose="020B0004020202020204" pitchFamily="34" charset="0"/>
                <a:cs typeface="Times New Roman" panose="02020603050405020304" pitchFamily="18" charset="0"/>
              </a:rPr>
              <a:t>All of the above.</a:t>
            </a:r>
          </a:p>
          <a:p>
            <a:pPr marL="228600" indent="-457200">
              <a:lnSpc>
                <a:spcPct val="107000"/>
              </a:lnSpc>
              <a:spcAft>
                <a:spcPts val="800"/>
              </a:spcAft>
              <a:buFont typeface="Arial" panose="020B0604020202020204" pitchFamily="34" charset="0"/>
              <a:buChar char="•"/>
            </a:pPr>
            <a:r>
              <a:rPr lang="en-US" kern="100" dirty="0">
                <a:latin typeface="Aptos" panose="020B0004020202020204" pitchFamily="34" charset="0"/>
                <a:ea typeface="Aptos" panose="020B0004020202020204" pitchFamily="34" charset="0"/>
                <a:cs typeface="Times New Roman" panose="02020603050405020304" pitchFamily="18" charset="0"/>
              </a:rPr>
              <a:t>None of the above.</a:t>
            </a:r>
          </a:p>
          <a:p>
            <a:pPr marL="228600" indent="-457200">
              <a:lnSpc>
                <a:spcPct val="107000"/>
              </a:lnSpc>
              <a:spcAft>
                <a:spcPts val="800"/>
              </a:spcAft>
              <a:buFont typeface="Arial" panose="020B0604020202020204" pitchFamily="34" charset="0"/>
              <a:buChar char="•"/>
            </a:pPr>
            <a:r>
              <a:rPr lang="en-US" kern="100" dirty="0">
                <a:latin typeface="Aptos" panose="020B0004020202020204" pitchFamily="34" charset="0"/>
                <a:ea typeface="Aptos" panose="020B0004020202020204" pitchFamily="34" charset="0"/>
                <a:cs typeface="Times New Roman" panose="02020603050405020304" pitchFamily="18" charset="0"/>
              </a:rPr>
              <a:t>Unable to tell.</a:t>
            </a:r>
          </a:p>
        </p:txBody>
      </p:sp>
      <p:sp>
        <p:nvSpPr>
          <p:cNvPr id="3" name="TextBox 2">
            <a:extLst>
              <a:ext uri="{FF2B5EF4-FFF2-40B4-BE49-F238E27FC236}">
                <a16:creationId xmlns:a16="http://schemas.microsoft.com/office/drawing/2014/main" id="{6935BA1A-10AF-6937-16FE-25320561A933}"/>
              </a:ext>
            </a:extLst>
          </p:cNvPr>
          <p:cNvSpPr txBox="1"/>
          <p:nvPr/>
        </p:nvSpPr>
        <p:spPr>
          <a:xfrm>
            <a:off x="3622837" y="4629348"/>
            <a:ext cx="4248419" cy="307777"/>
          </a:xfrm>
          <a:prstGeom prst="rect">
            <a:avLst/>
          </a:prstGeom>
          <a:noFill/>
        </p:spPr>
        <p:txBody>
          <a:bodyPr wrap="square" rtlCol="0">
            <a:spAutoFit/>
          </a:bodyPr>
          <a:lstStyle/>
          <a:p>
            <a:pPr algn="r"/>
            <a:r>
              <a:rPr lang="en-US" dirty="0"/>
              <a:t>Send </a:t>
            </a:r>
            <a:r>
              <a:rPr lang="en-US" b="1" dirty="0"/>
              <a:t>tonidimella967</a:t>
            </a:r>
            <a:r>
              <a:rPr lang="en-US" dirty="0"/>
              <a:t> and your message to </a:t>
            </a:r>
            <a:r>
              <a:rPr lang="en-US" b="1" dirty="0"/>
              <a:t>37607</a:t>
            </a:r>
            <a:endParaRPr lang="en-US" dirty="0"/>
          </a:p>
        </p:txBody>
      </p:sp>
      <p:pic>
        <p:nvPicPr>
          <p:cNvPr id="8" name="Picture 7" descr="QR code for polleverywhere">
            <a:extLst>
              <a:ext uri="{FF2B5EF4-FFF2-40B4-BE49-F238E27FC236}">
                <a16:creationId xmlns:a16="http://schemas.microsoft.com/office/drawing/2014/main" id="{5B45CEE5-24AE-6857-4C72-435ED7ACBB16}"/>
              </a:ext>
            </a:extLst>
          </p:cNvPr>
          <p:cNvPicPr>
            <a:picLocks noChangeAspect="1"/>
          </p:cNvPicPr>
          <p:nvPr/>
        </p:nvPicPr>
        <p:blipFill>
          <a:blip r:embed="rId3"/>
          <a:stretch>
            <a:fillRect/>
          </a:stretch>
        </p:blipFill>
        <p:spPr>
          <a:xfrm>
            <a:off x="7871256" y="3943350"/>
            <a:ext cx="1158058" cy="1165753"/>
          </a:xfrm>
          <a:prstGeom prst="rect">
            <a:avLst/>
          </a:prstGeom>
        </p:spPr>
      </p:pic>
    </p:spTree>
    <p:extLst>
      <p:ext uri="{BB962C8B-B14F-4D97-AF65-F5344CB8AC3E}">
        <p14:creationId xmlns:p14="http://schemas.microsoft.com/office/powerpoint/2010/main" val="865672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B0E1-369D-FF39-EDF7-543C0210D9A2}"/>
              </a:ext>
            </a:extLst>
          </p:cNvPr>
          <p:cNvSpPr>
            <a:spLocks noGrp="1"/>
          </p:cNvSpPr>
          <p:nvPr>
            <p:ph type="title"/>
          </p:nvPr>
        </p:nvSpPr>
        <p:spPr/>
        <p:txBody>
          <a:bodyPr/>
          <a:lstStyle/>
          <a:p>
            <a:r>
              <a:rPr lang="en-US" dirty="0"/>
              <a:t>Headings</a:t>
            </a:r>
          </a:p>
        </p:txBody>
      </p:sp>
      <p:pic>
        <p:nvPicPr>
          <p:cNvPr id="1026" name="Picture 2" descr="A side-by-side comparison of heading hierarchy structures. The left side, marked with a green check, shows a correct heading structure. It starts with H1, followed by nested H2s under H1, H3s under H2s, and H4s under H3s, maintaining a logical, sequential order.">
            <a:extLst>
              <a:ext uri="{FF2B5EF4-FFF2-40B4-BE49-F238E27FC236}">
                <a16:creationId xmlns:a16="http://schemas.microsoft.com/office/drawing/2014/main" id="{7D44A727-C627-C10F-A482-642538EAF857}"/>
              </a:ext>
            </a:extLst>
          </p:cNvPr>
          <p:cNvPicPr>
            <a:picLocks noGrp="1" noChangeAspect="1" noChangeArrowheads="1"/>
          </p:cNvPicPr>
          <p:nvPr>
            <p:ph type="pic" idx="2"/>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481" t="-2008" r="211" b="-6335"/>
          <a:stretch>
            <a:fillRect/>
          </a:stretch>
        </p:blipFill>
        <p:spPr bwMode="auto">
          <a:xfrm>
            <a:off x="131976" y="1063625"/>
            <a:ext cx="4529536" cy="3203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7EE9F19F-2EA8-774A-75E7-BCF2F3AD5D10}"/>
              </a:ext>
            </a:extLst>
          </p:cNvPr>
          <p:cNvSpPr>
            <a:spLocks noGrp="1"/>
          </p:cNvSpPr>
          <p:nvPr>
            <p:ph type="body" idx="1"/>
          </p:nvPr>
        </p:nvSpPr>
        <p:spPr/>
        <p:txBody>
          <a:bodyPr>
            <a:normAutofit fontScale="77500" lnSpcReduction="20000"/>
          </a:bodyPr>
          <a:lstStyle/>
          <a:p>
            <a:pPr marL="514350" indent="-285750">
              <a:lnSpc>
                <a:spcPct val="110000"/>
              </a:lnSpc>
              <a:buFont typeface="Arial" panose="020B0604020202020204" pitchFamily="34" charset="0"/>
              <a:buChar char="•"/>
            </a:pPr>
            <a:r>
              <a:rPr lang="en-US" sz="2600" dirty="0"/>
              <a:t>Level numbers are meaningful</a:t>
            </a:r>
          </a:p>
          <a:p>
            <a:pPr marL="971550" lvl="4" indent="-285750">
              <a:lnSpc>
                <a:spcPct val="110000"/>
              </a:lnSpc>
              <a:spcBef>
                <a:spcPts val="480"/>
              </a:spcBef>
              <a:buSzPts val="2400"/>
              <a:buFont typeface="Arial" panose="020B0604020202020204" pitchFamily="34" charset="0"/>
              <a:buChar char="•"/>
            </a:pPr>
            <a:r>
              <a:rPr lang="en-US" sz="2600" dirty="0"/>
              <a:t>Page title is H1</a:t>
            </a:r>
          </a:p>
          <a:p>
            <a:pPr marL="971550" lvl="4" indent="-285750">
              <a:lnSpc>
                <a:spcPct val="110000"/>
              </a:lnSpc>
              <a:spcBef>
                <a:spcPts val="480"/>
              </a:spcBef>
              <a:buSzPts val="2400"/>
              <a:buFont typeface="Arial" panose="020B0604020202020204" pitchFamily="34" charset="0"/>
              <a:buChar char="•"/>
            </a:pPr>
            <a:r>
              <a:rPr lang="en-US" sz="2600" dirty="0"/>
              <a:t>On page starts with H2</a:t>
            </a:r>
          </a:p>
          <a:p>
            <a:pPr marL="514350" indent="-285750">
              <a:lnSpc>
                <a:spcPct val="110000"/>
              </a:lnSpc>
              <a:buFont typeface="Arial" panose="020B0604020202020204" pitchFamily="34" charset="0"/>
              <a:buChar char="•"/>
            </a:pPr>
            <a:r>
              <a:rPr lang="en-US" sz="2600" dirty="0"/>
              <a:t>Order matters</a:t>
            </a:r>
          </a:p>
          <a:p>
            <a:pPr marL="971550" lvl="4" indent="-285750">
              <a:lnSpc>
                <a:spcPct val="110000"/>
              </a:lnSpc>
              <a:spcBef>
                <a:spcPts val="480"/>
              </a:spcBef>
              <a:buSzPts val="2400"/>
              <a:buFont typeface="Arial" panose="020B0604020202020204" pitchFamily="34" charset="0"/>
              <a:buChar char="•"/>
            </a:pPr>
            <a:r>
              <a:rPr lang="en-US" sz="2600" dirty="0"/>
              <a:t>Provides an outline for screen readers</a:t>
            </a:r>
          </a:p>
          <a:p>
            <a:pPr marL="514350" indent="-285750">
              <a:lnSpc>
                <a:spcPct val="110000"/>
              </a:lnSpc>
              <a:buFont typeface="Arial" panose="020B0604020202020204" pitchFamily="34" charset="0"/>
              <a:buChar char="•"/>
            </a:pPr>
            <a:r>
              <a:rPr lang="en-US" sz="2600" dirty="0"/>
              <a:t>Big and Bold ≠ Headings</a:t>
            </a:r>
          </a:p>
          <a:p>
            <a:pPr marL="971550" lvl="4" indent="-285750">
              <a:lnSpc>
                <a:spcPct val="110000"/>
              </a:lnSpc>
              <a:spcBef>
                <a:spcPts val="480"/>
              </a:spcBef>
              <a:buSzPts val="2400"/>
              <a:buFont typeface="Arial" panose="020B0604020202020204" pitchFamily="34" charset="0"/>
              <a:buChar char="•"/>
            </a:pPr>
            <a:r>
              <a:rPr lang="en-US" sz="2600" dirty="0"/>
              <a:t>Must have the HTML tag</a:t>
            </a:r>
          </a:p>
          <a:p>
            <a:pPr marL="971550" lvl="4" indent="-285750">
              <a:lnSpc>
                <a:spcPct val="110000"/>
              </a:lnSpc>
              <a:spcBef>
                <a:spcPts val="480"/>
              </a:spcBef>
              <a:buSzPts val="2400"/>
              <a:buFont typeface="Arial" panose="020B0604020202020204" pitchFamily="34" charset="0"/>
              <a:buChar char="•"/>
            </a:pPr>
            <a:r>
              <a:rPr lang="en-US" sz="2600" dirty="0"/>
              <a:t>Should look different also</a:t>
            </a:r>
          </a:p>
        </p:txBody>
      </p:sp>
    </p:spTree>
    <p:extLst>
      <p:ext uri="{BB962C8B-B14F-4D97-AF65-F5344CB8AC3E}">
        <p14:creationId xmlns:p14="http://schemas.microsoft.com/office/powerpoint/2010/main" val="942577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C7322-3A7A-C435-B442-625A7AAD57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60F294-EA6C-486A-9DF8-762EBA60B54A}"/>
              </a:ext>
            </a:extLst>
          </p:cNvPr>
          <p:cNvSpPr>
            <a:spLocks noGrp="1"/>
          </p:cNvSpPr>
          <p:nvPr>
            <p:ph type="title"/>
          </p:nvPr>
        </p:nvSpPr>
        <p:spPr/>
        <p:txBody>
          <a:bodyPr/>
          <a:lstStyle/>
          <a:p>
            <a:r>
              <a:rPr lang="en-US" dirty="0"/>
              <a:t>Proper Headings</a:t>
            </a:r>
          </a:p>
        </p:txBody>
      </p:sp>
      <p:pic>
        <p:nvPicPr>
          <p:cNvPr id="2050" name="Picture 2" descr="Text editor in Canvas showing a dropdown menu with Heading 2 selected.">
            <a:extLst>
              <a:ext uri="{FF2B5EF4-FFF2-40B4-BE49-F238E27FC236}">
                <a16:creationId xmlns:a16="http://schemas.microsoft.com/office/drawing/2014/main" id="{B400E15C-407C-3BAD-67BA-41BC81699779}"/>
              </a:ext>
            </a:extLst>
          </p:cNvPr>
          <p:cNvPicPr>
            <a:picLocks noGrp="1" noChangeAspect="1" noChangeArrowheads="1"/>
          </p:cNvPicPr>
          <p:nvPr>
            <p:ph type="pic" idx="2"/>
          </p:nvPr>
        </p:nvPicPr>
        <p:blipFill>
          <a:blip r:embed="rId3">
            <a:extLst>
              <a:ext uri="{28A0092B-C50C-407E-A947-70E740481C1C}">
                <a14:useLocalDpi xmlns:a14="http://schemas.microsoft.com/office/drawing/2010/main" val="0"/>
              </a:ext>
            </a:extLst>
          </a:blip>
          <a:srcRect l="10334" r="1033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76AF6979-2240-4237-97EE-B19B93EE3F31}"/>
              </a:ext>
            </a:extLst>
          </p:cNvPr>
          <p:cNvSpPr>
            <a:spLocks noGrp="1"/>
          </p:cNvSpPr>
          <p:nvPr>
            <p:ph type="body" idx="1"/>
          </p:nvPr>
        </p:nvSpPr>
        <p:spPr/>
        <p:txBody>
          <a:bodyPr/>
          <a:lstStyle/>
          <a:p>
            <a:pPr marL="512064" indent="-283464">
              <a:lnSpc>
                <a:spcPct val="90000"/>
              </a:lnSpc>
              <a:buFont typeface="Arial" panose="020B0604020202020204" pitchFamily="34" charset="0"/>
              <a:buChar char="•"/>
            </a:pPr>
            <a:r>
              <a:rPr lang="en-US" dirty="0"/>
              <a:t>Style Format options</a:t>
            </a:r>
          </a:p>
          <a:p>
            <a:pPr marL="512064" indent="-283464">
              <a:lnSpc>
                <a:spcPct val="90000"/>
              </a:lnSpc>
              <a:buFont typeface="Arial" panose="020B0604020202020204" pitchFamily="34" charset="0"/>
              <a:buChar char="•"/>
            </a:pPr>
            <a:r>
              <a:rPr lang="en-US" dirty="0"/>
              <a:t>Code Editor</a:t>
            </a:r>
          </a:p>
          <a:p>
            <a:pPr marL="969264" lvl="3" indent="-283464">
              <a:lnSpc>
                <a:spcPct val="90000"/>
              </a:lnSpc>
              <a:spcBef>
                <a:spcPts val="480"/>
              </a:spcBef>
              <a:buSzPts val="2400"/>
              <a:buFont typeface="Arial" panose="020B0604020202020204" pitchFamily="34" charset="0"/>
              <a:buChar char="•"/>
            </a:pPr>
            <a:r>
              <a:rPr lang="en-US" sz="1800" dirty="0"/>
              <a:t>&lt;h1&gt;HEADING&lt;/h1&gt;</a:t>
            </a:r>
          </a:p>
          <a:p>
            <a:pPr marL="969264" lvl="3" indent="-283464">
              <a:lnSpc>
                <a:spcPct val="90000"/>
              </a:lnSpc>
              <a:spcBef>
                <a:spcPts val="480"/>
              </a:spcBef>
              <a:buSzPts val="2400"/>
              <a:buFont typeface="Arial" panose="020B0604020202020204" pitchFamily="34" charset="0"/>
              <a:buChar char="•"/>
            </a:pPr>
            <a:r>
              <a:rPr lang="en-US" sz="1800" dirty="0"/>
              <a:t>Change numbers for others</a:t>
            </a:r>
          </a:p>
        </p:txBody>
      </p:sp>
    </p:spTree>
    <p:extLst>
      <p:ext uri="{BB962C8B-B14F-4D97-AF65-F5344CB8AC3E}">
        <p14:creationId xmlns:p14="http://schemas.microsoft.com/office/powerpoint/2010/main" val="298799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BF0A1A6-F379-FCAA-359C-21FB9AF0023C}"/>
            </a:ext>
          </a:extLst>
        </p:cNvPr>
        <p:cNvGrpSpPr/>
        <p:nvPr/>
      </p:nvGrpSpPr>
      <p:grpSpPr>
        <a:xfrm>
          <a:off x="0" y="0"/>
          <a:ext cx="0" cy="0"/>
          <a:chOff x="0" y="0"/>
          <a:chExt cx="0" cy="0"/>
        </a:xfrm>
      </p:grpSpPr>
      <p:sp>
        <p:nvSpPr>
          <p:cNvPr id="88" name="Google Shape;88;p3">
            <a:extLst>
              <a:ext uri="{FF2B5EF4-FFF2-40B4-BE49-F238E27FC236}">
                <a16:creationId xmlns:a16="http://schemas.microsoft.com/office/drawing/2014/main" id="{10F79F12-BFDF-84CA-C188-3134FE6B784E}"/>
              </a:ext>
            </a:extLst>
          </p:cNvPr>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Learning Objectives</a:t>
            </a:r>
            <a:endParaRPr dirty="0"/>
          </a:p>
        </p:txBody>
      </p:sp>
      <p:sp>
        <p:nvSpPr>
          <p:cNvPr id="89" name="Google Shape;89;p3">
            <a:extLst>
              <a:ext uri="{FF2B5EF4-FFF2-40B4-BE49-F238E27FC236}">
                <a16:creationId xmlns:a16="http://schemas.microsoft.com/office/drawing/2014/main" id="{DA70B5D1-F633-AC43-D796-66FF29F9E318}"/>
              </a:ext>
            </a:extLst>
          </p:cNvPr>
          <p:cNvSpPr txBox="1">
            <a:spLocks noGrp="1"/>
          </p:cNvSpPr>
          <p:nvPr>
            <p:ph type="body" idx="1"/>
          </p:nvPr>
        </p:nvSpPr>
        <p:spPr>
          <a:xfrm>
            <a:off x="457200" y="1200150"/>
            <a:ext cx="8229600" cy="3082925"/>
          </a:xfrm>
          <a:prstGeom prst="rect">
            <a:avLst/>
          </a:prstGeom>
          <a:noFill/>
          <a:ln>
            <a:noFill/>
          </a:ln>
        </p:spPr>
        <p:txBody>
          <a:bodyPr spcFirstLastPara="1" wrap="square" lIns="91425" tIns="45700" rIns="91425" bIns="45700" anchor="t" anchorCtr="0">
            <a:noAutofit/>
          </a:bodyPr>
          <a:lstStyle/>
          <a:p>
            <a:pPr marL="742950" indent="-514350">
              <a:buFont typeface="+mj-lt"/>
              <a:buAutoNum type="arabicPeriod"/>
            </a:pPr>
            <a:r>
              <a:rPr lang="en-US" sz="2400" dirty="0"/>
              <a:t>Explain WCAG 2.1 standards and how they align with Quality Matters and UDL principles.  </a:t>
            </a:r>
          </a:p>
          <a:p>
            <a:pPr marL="742950" indent="-514350">
              <a:buFont typeface="+mj-lt"/>
              <a:buAutoNum type="arabicPeriod"/>
            </a:pPr>
            <a:r>
              <a:rPr lang="en-US" sz="2400" dirty="0"/>
              <a:t>Identify methods for creating LMS courses that are accessible and inclusive.  </a:t>
            </a:r>
          </a:p>
          <a:p>
            <a:pPr marL="742950" indent="-514350">
              <a:buFont typeface="+mj-lt"/>
              <a:buAutoNum type="arabicPeriod"/>
            </a:pPr>
            <a:r>
              <a:rPr lang="en-US" sz="2400" dirty="0"/>
              <a:t>Use tools that support the development and review of accessible content.</a:t>
            </a:r>
          </a:p>
        </p:txBody>
      </p:sp>
    </p:spTree>
    <p:extLst>
      <p:ext uri="{BB962C8B-B14F-4D97-AF65-F5344CB8AC3E}">
        <p14:creationId xmlns:p14="http://schemas.microsoft.com/office/powerpoint/2010/main" val="920013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216E1-B42D-FC06-64BD-A4861B1A84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AA869A-79A9-03F6-6AF1-5B5F797B4EBE}"/>
              </a:ext>
            </a:extLst>
          </p:cNvPr>
          <p:cNvSpPr>
            <a:spLocks noGrp="1"/>
          </p:cNvSpPr>
          <p:nvPr>
            <p:ph type="title"/>
          </p:nvPr>
        </p:nvSpPr>
        <p:spPr/>
        <p:txBody>
          <a:bodyPr/>
          <a:lstStyle/>
          <a:p>
            <a:r>
              <a:rPr lang="en-US" dirty="0"/>
              <a:t>Proper Headings</a:t>
            </a:r>
          </a:p>
        </p:txBody>
      </p:sp>
      <p:pic>
        <p:nvPicPr>
          <p:cNvPr id="9" name="Picture Placeholder 8" descr="A11y overlap of heading levels">
            <a:extLst>
              <a:ext uri="{FF2B5EF4-FFF2-40B4-BE49-F238E27FC236}">
                <a16:creationId xmlns:a16="http://schemas.microsoft.com/office/drawing/2014/main" id="{AF6AF49A-5CD6-CD01-A664-78D2E45AB506}"/>
              </a:ext>
            </a:extLst>
          </p:cNvPr>
          <p:cNvPicPr>
            <a:picLocks noGrp="1" noChangeAspect="1"/>
          </p:cNvPicPr>
          <p:nvPr>
            <p:ph type="pic" idx="2"/>
          </p:nvPr>
        </p:nvPicPr>
        <p:blipFill>
          <a:blip r:embed="rId3"/>
          <a:srcRect l="-185" r="13169"/>
          <a:stretch>
            <a:fillRect/>
          </a:stretch>
        </p:blipFill>
        <p:spPr>
          <a:xfrm>
            <a:off x="204952" y="1063625"/>
            <a:ext cx="4185816" cy="3203575"/>
          </a:xfrm>
          <a:prstGeom prst="rect">
            <a:avLst/>
          </a:prstGeom>
          <a:noFill/>
          <a:ln>
            <a:noFill/>
          </a:ln>
        </p:spPr>
      </p:pic>
      <p:pic>
        <p:nvPicPr>
          <p:cNvPr id="11" name="Picture 10" descr="inspect tool showing h4 html tag">
            <a:extLst>
              <a:ext uri="{FF2B5EF4-FFF2-40B4-BE49-F238E27FC236}">
                <a16:creationId xmlns:a16="http://schemas.microsoft.com/office/drawing/2014/main" id="{23140F45-67C8-A176-D71A-AC45613D8BAA}"/>
              </a:ext>
            </a:extLst>
          </p:cNvPr>
          <p:cNvPicPr>
            <a:picLocks noChangeAspect="1"/>
          </p:cNvPicPr>
          <p:nvPr/>
        </p:nvPicPr>
        <p:blipFill>
          <a:blip r:embed="rId4"/>
          <a:stretch>
            <a:fillRect/>
          </a:stretch>
        </p:blipFill>
        <p:spPr>
          <a:xfrm>
            <a:off x="56671" y="2083715"/>
            <a:ext cx="1659612" cy="1129385"/>
          </a:xfrm>
          <a:prstGeom prst="rect">
            <a:avLst/>
          </a:prstGeom>
        </p:spPr>
      </p:pic>
      <p:sp>
        <p:nvSpPr>
          <p:cNvPr id="12" name="Arrow: Bent 11">
            <a:extLst>
              <a:ext uri="{FF2B5EF4-FFF2-40B4-BE49-F238E27FC236}">
                <a16:creationId xmlns:a16="http://schemas.microsoft.com/office/drawing/2014/main" id="{508B57BE-828A-4DA4-D534-DB1EFE15A9D6}"/>
              </a:ext>
              <a:ext uri="{C183D7F6-B498-43B3-948B-1728B52AA6E4}">
                <adec:decorative xmlns:adec="http://schemas.microsoft.com/office/drawing/2017/decorative" val="1"/>
              </a:ext>
            </a:extLst>
          </p:cNvPr>
          <p:cNvSpPr/>
          <p:nvPr/>
        </p:nvSpPr>
        <p:spPr>
          <a:xfrm>
            <a:off x="1084668" y="1822494"/>
            <a:ext cx="271166" cy="170267"/>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 Placeholder 6">
            <a:extLst>
              <a:ext uri="{FF2B5EF4-FFF2-40B4-BE49-F238E27FC236}">
                <a16:creationId xmlns:a16="http://schemas.microsoft.com/office/drawing/2014/main" id="{AF471049-EE61-AF92-A4EC-A5673F05EA44}"/>
              </a:ext>
            </a:extLst>
          </p:cNvPr>
          <p:cNvSpPr>
            <a:spLocks noGrp="1"/>
          </p:cNvSpPr>
          <p:nvPr>
            <p:ph type="body" idx="1"/>
          </p:nvPr>
        </p:nvSpPr>
        <p:spPr/>
        <p:txBody>
          <a:bodyPr/>
          <a:lstStyle/>
          <a:p>
            <a:pPr marL="512064" indent="-283464">
              <a:lnSpc>
                <a:spcPct val="90000"/>
              </a:lnSpc>
              <a:buFont typeface="Arial" panose="020B0604020202020204" pitchFamily="34" charset="0"/>
              <a:buChar char="•"/>
            </a:pPr>
            <a:r>
              <a:rPr lang="en-US" dirty="0"/>
              <a:t>Style Format options</a:t>
            </a:r>
          </a:p>
          <a:p>
            <a:pPr marL="512064" indent="-283464">
              <a:lnSpc>
                <a:spcPct val="90000"/>
              </a:lnSpc>
              <a:buFont typeface="Arial" panose="020B0604020202020204" pitchFamily="34" charset="0"/>
              <a:buChar char="•"/>
            </a:pPr>
            <a:r>
              <a:rPr lang="en-US" dirty="0"/>
              <a:t>Code Editor</a:t>
            </a:r>
          </a:p>
          <a:p>
            <a:pPr marL="969264" lvl="3" indent="-283464">
              <a:lnSpc>
                <a:spcPct val="90000"/>
              </a:lnSpc>
              <a:spcBef>
                <a:spcPts val="480"/>
              </a:spcBef>
              <a:buSzPts val="2400"/>
              <a:buFont typeface="Arial" panose="020B0604020202020204" pitchFamily="34" charset="0"/>
              <a:buChar char="•"/>
            </a:pPr>
            <a:r>
              <a:rPr lang="en-US" sz="1800" dirty="0"/>
              <a:t>&lt;h1&gt;HEADING&lt;/h1&gt;</a:t>
            </a:r>
          </a:p>
          <a:p>
            <a:pPr marL="969264" lvl="3" indent="-283464">
              <a:lnSpc>
                <a:spcPct val="90000"/>
              </a:lnSpc>
              <a:spcBef>
                <a:spcPts val="480"/>
              </a:spcBef>
              <a:buSzPts val="2400"/>
              <a:buFont typeface="Arial" panose="020B0604020202020204" pitchFamily="34" charset="0"/>
              <a:buChar char="•"/>
            </a:pPr>
            <a:r>
              <a:rPr lang="en-US" sz="1800" dirty="0"/>
              <a:t>Change numbers for others</a:t>
            </a:r>
          </a:p>
        </p:txBody>
      </p:sp>
      <p:sp>
        <p:nvSpPr>
          <p:cNvPr id="5" name="Text Placeholder 2">
            <a:extLst>
              <a:ext uri="{FF2B5EF4-FFF2-40B4-BE49-F238E27FC236}">
                <a16:creationId xmlns:a16="http://schemas.microsoft.com/office/drawing/2014/main" id="{88E72CE2-F92D-F040-7FA0-85C3EED8FCDE}"/>
              </a:ext>
            </a:extLst>
          </p:cNvPr>
          <p:cNvSpPr txBox="1">
            <a:spLocks/>
          </p:cNvSpPr>
          <p:nvPr/>
        </p:nvSpPr>
        <p:spPr>
          <a:xfrm>
            <a:off x="4572000" y="3213100"/>
            <a:ext cx="4147751" cy="1009650"/>
          </a:xfrm>
          <a:prstGeom prst="rect">
            <a:avLst/>
          </a:prstGeom>
          <a:no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100000"/>
              </a:lnSpc>
              <a:spcBef>
                <a:spcPts val="360"/>
              </a:spcBef>
              <a:spcAft>
                <a:spcPts val="0"/>
              </a:spcAft>
              <a:buClr>
                <a:schemeClr val="dk1"/>
              </a:buClr>
              <a:buSzPts val="1800"/>
              <a:buFont typeface="Courier New"/>
              <a:buChar char="o"/>
              <a:defRPr sz="1800" b="0" i="0" u="none" strike="noStrike" cap="none">
                <a:solidFill>
                  <a:schemeClr val="dk1"/>
                </a:solidFill>
                <a:latin typeface="Trebuchet MS"/>
                <a:ea typeface="Trebuchet MS"/>
                <a:cs typeface="Trebuchet MS"/>
                <a:sym typeface="Trebuchet MS"/>
              </a:defRPr>
            </a:lvl3pPr>
            <a:lvl4pPr marL="1828800" marR="0" lvl="3" indent="-320039" algn="l" rtl="0">
              <a:lnSpc>
                <a:spcPct val="100000"/>
              </a:lnSpc>
              <a:spcBef>
                <a:spcPts val="320"/>
              </a:spcBef>
              <a:spcAft>
                <a:spcPts val="0"/>
              </a:spcAft>
              <a:buClr>
                <a:schemeClr val="dk1"/>
              </a:buClr>
              <a:buSzPts val="144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09879" algn="l" rtl="0">
              <a:lnSpc>
                <a:spcPct val="100000"/>
              </a:lnSpc>
              <a:spcBef>
                <a:spcPts val="320"/>
              </a:spcBef>
              <a:spcAft>
                <a:spcPts val="0"/>
              </a:spcAft>
              <a:buClr>
                <a:schemeClr val="dk1"/>
              </a:buClr>
              <a:buSzPts val="1280"/>
              <a:buFont typeface="Courier New"/>
              <a:buChar char="o"/>
              <a:defRPr sz="1600" b="0" i="0" u="none" strike="noStrike" cap="none">
                <a:solidFill>
                  <a:schemeClr val="dk1"/>
                </a:solidFill>
                <a:latin typeface="Trebuchet MS"/>
                <a:ea typeface="Trebuchet MS"/>
                <a:cs typeface="Trebuchet MS"/>
                <a:sym typeface="Trebuchet MS"/>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9pPr>
          </a:lstStyle>
          <a:p>
            <a:r>
              <a:rPr lang="en-US" dirty="0"/>
              <a:t>My Go To: A11y</a:t>
            </a:r>
          </a:p>
          <a:p>
            <a:r>
              <a:rPr lang="en-US" dirty="0"/>
              <a:t>Honorable Mention: Inspect Tool</a:t>
            </a:r>
          </a:p>
          <a:p>
            <a:endParaRPr lang="en-US" dirty="0"/>
          </a:p>
        </p:txBody>
      </p:sp>
    </p:spTree>
    <p:extLst>
      <p:ext uri="{BB962C8B-B14F-4D97-AF65-F5344CB8AC3E}">
        <p14:creationId xmlns:p14="http://schemas.microsoft.com/office/powerpoint/2010/main" val="1789334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05EFA-0FB0-6EE6-6CA3-A1E23BCEF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A06939-14FB-4C23-B3C3-A03F289E6867}"/>
              </a:ext>
            </a:extLst>
          </p:cNvPr>
          <p:cNvSpPr>
            <a:spLocks noGrp="1"/>
          </p:cNvSpPr>
          <p:nvPr>
            <p:ph type="title"/>
          </p:nvPr>
        </p:nvSpPr>
        <p:spPr/>
        <p:txBody>
          <a:bodyPr/>
          <a:lstStyle/>
          <a:p>
            <a:r>
              <a:rPr lang="en-US" dirty="0"/>
              <a:t>Links</a:t>
            </a:r>
          </a:p>
        </p:txBody>
      </p:sp>
      <p:pic>
        <p:nvPicPr>
          <p:cNvPr id="3076" name="Picture 4" descr="A user interface snippet labeled Default. Below, there is a sentence displaying an inline text link that reads &quot;Inline text link style,&quot; where the words &quot;text link&quot; are underlined and colored red to indicate a hyperlink. Below the sentence, there is a large rectangular red button with rounded corners that contains white text reading &quot;Action Button.&quot; This demonstrates standard styles for links and buttons in a user interface.">
            <a:extLst>
              <a:ext uri="{FF2B5EF4-FFF2-40B4-BE49-F238E27FC236}">
                <a16:creationId xmlns:a16="http://schemas.microsoft.com/office/drawing/2014/main" id="{3FF610DB-8C30-0C28-BA12-8B220B07A4EC}"/>
              </a:ext>
            </a:extLst>
          </p:cNvPr>
          <p:cNvPicPr>
            <a:picLocks noGrp="1" noChangeAspect="1" noChangeArrowheads="1"/>
          </p:cNvPicPr>
          <p:nvPr>
            <p:ph type="pic" idx="2"/>
          </p:nvPr>
        </p:nvPicPr>
        <p:blipFill rotWithShape="1">
          <a:blip r:embed="rId3">
            <a:extLst>
              <a:ext uri="{28A0092B-C50C-407E-A947-70E740481C1C}">
                <a14:useLocalDpi xmlns:a14="http://schemas.microsoft.com/office/drawing/2010/main" val="0"/>
              </a:ext>
            </a:extLst>
          </a:blip>
          <a:srcRect l="-5542" t="-2565" r="66221" b="-513"/>
          <a:stretch>
            <a:fillRect/>
          </a:stretch>
        </p:blipFill>
        <p:spPr bwMode="auto">
          <a:xfrm>
            <a:off x="457200" y="1063625"/>
            <a:ext cx="4147750" cy="3203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B43A685D-CEA7-FAAF-CA05-3F59662CEF2F}"/>
              </a:ext>
            </a:extLst>
          </p:cNvPr>
          <p:cNvSpPr>
            <a:spLocks noGrp="1"/>
          </p:cNvSpPr>
          <p:nvPr>
            <p:ph type="body" idx="1"/>
          </p:nvPr>
        </p:nvSpPr>
        <p:spPr/>
        <p:txBody>
          <a:bodyPr>
            <a:normAutofit/>
          </a:bodyPr>
          <a:lstStyle/>
          <a:p>
            <a:pPr marL="512064" indent="-285750">
              <a:buFont typeface="Arial" panose="020B0604020202020204" pitchFamily="34" charset="0"/>
              <a:buChar char="•"/>
            </a:pPr>
            <a:r>
              <a:rPr lang="en-US" dirty="0"/>
              <a:t>Must be meaningful</a:t>
            </a:r>
          </a:p>
          <a:p>
            <a:pPr marL="969264" lvl="2" indent="-285750">
              <a:spcBef>
                <a:spcPts val="480"/>
              </a:spcBef>
              <a:buSzPts val="2400"/>
              <a:buFont typeface="Arial" panose="020B0604020202020204" pitchFamily="34" charset="0"/>
              <a:buChar char="•"/>
            </a:pPr>
            <a:r>
              <a:rPr lang="en-US" sz="2000" dirty="0"/>
              <a:t>No “Click Here”</a:t>
            </a:r>
          </a:p>
          <a:p>
            <a:pPr marL="512064" indent="-285750">
              <a:buFont typeface="Arial" panose="020B0604020202020204" pitchFamily="34" charset="0"/>
              <a:buChar char="•"/>
            </a:pPr>
            <a:r>
              <a:rPr lang="en-US" dirty="0"/>
              <a:t>Underlined or Meets color contrast rules</a:t>
            </a:r>
          </a:p>
          <a:p>
            <a:pPr marL="969264" lvl="1" indent="-285750">
              <a:buFont typeface="Arial" panose="020B0604020202020204" pitchFamily="34" charset="0"/>
              <a:buChar char="•"/>
            </a:pPr>
            <a:r>
              <a:rPr lang="en-US" dirty="0"/>
              <a:t>More about that in color section!</a:t>
            </a:r>
          </a:p>
          <a:p>
            <a:pPr marL="512064" indent="-285750">
              <a:buFont typeface="Arial" panose="020B0604020202020204" pitchFamily="34" charset="0"/>
              <a:buChar char="•"/>
            </a:pPr>
            <a:r>
              <a:rPr lang="en-US" dirty="0"/>
              <a:t>Should work!</a:t>
            </a:r>
          </a:p>
        </p:txBody>
      </p:sp>
    </p:spTree>
    <p:extLst>
      <p:ext uri="{BB962C8B-B14F-4D97-AF65-F5344CB8AC3E}">
        <p14:creationId xmlns:p14="http://schemas.microsoft.com/office/powerpoint/2010/main" val="947086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C8AA6-D165-6DF1-26E8-2376B4067A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6C584B-0A74-3A06-475A-4BAB20785CD9}"/>
              </a:ext>
            </a:extLst>
          </p:cNvPr>
          <p:cNvSpPr>
            <a:spLocks noGrp="1"/>
          </p:cNvSpPr>
          <p:nvPr>
            <p:ph type="title"/>
          </p:nvPr>
        </p:nvSpPr>
        <p:spPr/>
        <p:txBody>
          <a:bodyPr/>
          <a:lstStyle/>
          <a:p>
            <a:r>
              <a:rPr lang="en-US" dirty="0"/>
              <a:t>Proper Links</a:t>
            </a:r>
          </a:p>
        </p:txBody>
      </p:sp>
      <p:pic>
        <p:nvPicPr>
          <p:cNvPr id="9" name="Picture Placeholder 8" descr="In the top section, text reads &quot;Please fill out the online user survey,&quot; where the phrase &quot;online user survey&quot; is highlighted in blue. This is labeled with a red arrow pointing to it and the label &quot;Highlighted text.&quot;&#10;&#10;In the bottom section, the toolbar of the editor is shown. A red arrow points to a chain link icon, labeled &quot;Hyperlink icon.&quot; The icon is used to insert a hyperlink to the selected text above. The editor toolbar also includes formatting options such as bold, italic, underline, alignment, and list tools.">
            <a:extLst>
              <a:ext uri="{FF2B5EF4-FFF2-40B4-BE49-F238E27FC236}">
                <a16:creationId xmlns:a16="http://schemas.microsoft.com/office/drawing/2014/main" id="{5D119DFC-A8EC-3A78-AE07-9A7F13E02B6F}"/>
              </a:ext>
            </a:extLst>
          </p:cNvPr>
          <p:cNvPicPr>
            <a:picLocks noGrp="1" noChangeAspect="1"/>
          </p:cNvPicPr>
          <p:nvPr>
            <p:ph type="pic" idx="2"/>
          </p:nvPr>
        </p:nvPicPr>
        <p:blipFill>
          <a:blip r:embed="rId3"/>
          <a:srcRect t="4099" b="4099"/>
          <a:stretch/>
        </p:blipFill>
        <p:spPr>
          <a:prstGeom prst="rect">
            <a:avLst/>
          </a:prstGeom>
          <a:noFill/>
          <a:ln>
            <a:noFill/>
          </a:ln>
        </p:spPr>
      </p:pic>
      <p:sp>
        <p:nvSpPr>
          <p:cNvPr id="3" name="Text Placeholder 2">
            <a:extLst>
              <a:ext uri="{FF2B5EF4-FFF2-40B4-BE49-F238E27FC236}">
                <a16:creationId xmlns:a16="http://schemas.microsoft.com/office/drawing/2014/main" id="{5D3B9205-1F35-85FF-935A-304F72CDB4CE}"/>
              </a:ext>
            </a:extLst>
          </p:cNvPr>
          <p:cNvSpPr>
            <a:spLocks noGrp="1"/>
          </p:cNvSpPr>
          <p:nvPr>
            <p:ph type="body" idx="1"/>
          </p:nvPr>
        </p:nvSpPr>
        <p:spPr>
          <a:xfrm>
            <a:off x="4539049" y="1063626"/>
            <a:ext cx="4147751" cy="2047874"/>
          </a:xfrm>
        </p:spPr>
        <p:txBody>
          <a:bodyPr>
            <a:normAutofit/>
          </a:bodyPr>
          <a:lstStyle/>
          <a:p>
            <a:pPr marL="571500" indent="-342900">
              <a:buFont typeface="Arial" panose="020B0604020202020204" pitchFamily="34" charset="0"/>
              <a:buChar char="•"/>
            </a:pPr>
            <a:r>
              <a:rPr lang="en-US" dirty="0"/>
              <a:t>Use the page name for link text</a:t>
            </a:r>
          </a:p>
          <a:p>
            <a:pPr marL="571500" indent="-342900">
              <a:buFont typeface="Arial" panose="020B0604020202020204" pitchFamily="34" charset="0"/>
              <a:buChar char="•"/>
            </a:pPr>
            <a:r>
              <a:rPr lang="en-US" dirty="0"/>
              <a:t>Underline or change color with Style Pane</a:t>
            </a:r>
          </a:p>
          <a:p>
            <a:pPr marL="1028700" lvl="1" indent="-342900">
              <a:buFont typeface="Arial" panose="020B0604020202020204" pitchFamily="34" charset="0"/>
              <a:buChar char="•"/>
            </a:pPr>
            <a:r>
              <a:rPr lang="en-US" dirty="0"/>
              <a:t>Recommend doing both</a:t>
            </a:r>
          </a:p>
        </p:txBody>
      </p:sp>
    </p:spTree>
    <p:extLst>
      <p:ext uri="{BB962C8B-B14F-4D97-AF65-F5344CB8AC3E}">
        <p14:creationId xmlns:p14="http://schemas.microsoft.com/office/powerpoint/2010/main" val="3157153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5385A-5796-E1AD-F5BE-720152A302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5DDFC1-78A8-6D21-7519-CF454CA7BABD}"/>
              </a:ext>
            </a:extLst>
          </p:cNvPr>
          <p:cNvSpPr>
            <a:spLocks noGrp="1"/>
          </p:cNvSpPr>
          <p:nvPr>
            <p:ph type="title"/>
          </p:nvPr>
        </p:nvSpPr>
        <p:spPr/>
        <p:txBody>
          <a:bodyPr/>
          <a:lstStyle/>
          <a:p>
            <a:r>
              <a:rPr lang="en-US" dirty="0"/>
              <a:t>Proper Links</a:t>
            </a:r>
          </a:p>
        </p:txBody>
      </p:sp>
      <p:pic>
        <p:nvPicPr>
          <p:cNvPr id="8" name="Picture Placeholder 7" descr="WebAIM link contrast color report of a link in Blackboard.">
            <a:extLst>
              <a:ext uri="{FF2B5EF4-FFF2-40B4-BE49-F238E27FC236}">
                <a16:creationId xmlns:a16="http://schemas.microsoft.com/office/drawing/2014/main" id="{826DFAB1-EA3C-700E-2B50-A8525A474F33}"/>
              </a:ext>
            </a:extLst>
          </p:cNvPr>
          <p:cNvPicPr>
            <a:picLocks noGrp="1" noChangeAspect="1"/>
          </p:cNvPicPr>
          <p:nvPr>
            <p:ph type="pic" idx="2"/>
          </p:nvPr>
        </p:nvPicPr>
        <p:blipFill>
          <a:blip r:embed="rId3"/>
          <a:srcRect l="6304" t="-9443" r="27039" b="-13391"/>
          <a:stretch>
            <a:fillRect/>
          </a:stretch>
        </p:blipFill>
        <p:spPr>
          <a:xfrm>
            <a:off x="194441" y="1063625"/>
            <a:ext cx="4456387" cy="3203575"/>
          </a:xfrm>
          <a:prstGeom prst="rect">
            <a:avLst/>
          </a:prstGeom>
          <a:noFill/>
          <a:ln>
            <a:noFill/>
          </a:ln>
        </p:spPr>
      </p:pic>
      <p:sp>
        <p:nvSpPr>
          <p:cNvPr id="3" name="Text Placeholder 2">
            <a:extLst>
              <a:ext uri="{FF2B5EF4-FFF2-40B4-BE49-F238E27FC236}">
                <a16:creationId xmlns:a16="http://schemas.microsoft.com/office/drawing/2014/main" id="{7BB02105-F7A3-E7BE-649C-D5454CE1C1F6}"/>
              </a:ext>
            </a:extLst>
          </p:cNvPr>
          <p:cNvSpPr>
            <a:spLocks noGrp="1"/>
          </p:cNvSpPr>
          <p:nvPr>
            <p:ph type="body" idx="1"/>
          </p:nvPr>
        </p:nvSpPr>
        <p:spPr>
          <a:xfrm>
            <a:off x="4539049" y="1063626"/>
            <a:ext cx="4147751" cy="2047874"/>
          </a:xfrm>
        </p:spPr>
        <p:txBody>
          <a:bodyPr>
            <a:normAutofit/>
          </a:bodyPr>
          <a:lstStyle/>
          <a:p>
            <a:pPr marL="571500" indent="-342900">
              <a:buFont typeface="Arial" panose="020B0604020202020204" pitchFamily="34" charset="0"/>
              <a:buChar char="•"/>
            </a:pPr>
            <a:r>
              <a:rPr lang="en-US" dirty="0"/>
              <a:t>Use the page name for link text</a:t>
            </a:r>
          </a:p>
          <a:p>
            <a:pPr marL="571500" indent="-342900">
              <a:buFont typeface="Arial" panose="020B0604020202020204" pitchFamily="34" charset="0"/>
              <a:buChar char="•"/>
            </a:pPr>
            <a:r>
              <a:rPr lang="en-US" dirty="0"/>
              <a:t>Underline or change color with Style Pane</a:t>
            </a:r>
          </a:p>
          <a:p>
            <a:pPr marL="1028700" lvl="1" indent="-342900">
              <a:buFont typeface="Arial" panose="020B0604020202020204" pitchFamily="34" charset="0"/>
              <a:buChar char="•"/>
            </a:pPr>
            <a:r>
              <a:rPr lang="en-US" dirty="0"/>
              <a:t>Recommend doing both</a:t>
            </a:r>
          </a:p>
        </p:txBody>
      </p:sp>
      <p:sp>
        <p:nvSpPr>
          <p:cNvPr id="5" name="Text Placeholder 2">
            <a:extLst>
              <a:ext uri="{FF2B5EF4-FFF2-40B4-BE49-F238E27FC236}">
                <a16:creationId xmlns:a16="http://schemas.microsoft.com/office/drawing/2014/main" id="{4D0EDCA4-456C-F54E-3EA8-22FA29647D19}"/>
              </a:ext>
            </a:extLst>
          </p:cNvPr>
          <p:cNvSpPr txBox="1">
            <a:spLocks/>
          </p:cNvSpPr>
          <p:nvPr/>
        </p:nvSpPr>
        <p:spPr>
          <a:xfrm>
            <a:off x="4572000" y="3213100"/>
            <a:ext cx="4147751" cy="100965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100000"/>
              </a:lnSpc>
              <a:spcBef>
                <a:spcPts val="360"/>
              </a:spcBef>
              <a:spcAft>
                <a:spcPts val="0"/>
              </a:spcAft>
              <a:buClr>
                <a:schemeClr val="dk1"/>
              </a:buClr>
              <a:buSzPts val="1800"/>
              <a:buFont typeface="Courier New"/>
              <a:buChar char="o"/>
              <a:defRPr sz="1800" b="0" i="0" u="none" strike="noStrike" cap="none">
                <a:solidFill>
                  <a:schemeClr val="dk1"/>
                </a:solidFill>
                <a:latin typeface="Trebuchet MS"/>
                <a:ea typeface="Trebuchet MS"/>
                <a:cs typeface="Trebuchet MS"/>
                <a:sym typeface="Trebuchet MS"/>
              </a:defRPr>
            </a:lvl3pPr>
            <a:lvl4pPr marL="1828800" marR="0" lvl="3" indent="-320039" algn="l" rtl="0">
              <a:lnSpc>
                <a:spcPct val="100000"/>
              </a:lnSpc>
              <a:spcBef>
                <a:spcPts val="320"/>
              </a:spcBef>
              <a:spcAft>
                <a:spcPts val="0"/>
              </a:spcAft>
              <a:buClr>
                <a:schemeClr val="dk1"/>
              </a:buClr>
              <a:buSzPts val="144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09879" algn="l" rtl="0">
              <a:lnSpc>
                <a:spcPct val="100000"/>
              </a:lnSpc>
              <a:spcBef>
                <a:spcPts val="320"/>
              </a:spcBef>
              <a:spcAft>
                <a:spcPts val="0"/>
              </a:spcAft>
              <a:buClr>
                <a:schemeClr val="dk1"/>
              </a:buClr>
              <a:buSzPts val="1280"/>
              <a:buFont typeface="Courier New"/>
              <a:buChar char="o"/>
              <a:defRPr sz="1600" b="0" i="0" u="none" strike="noStrike" cap="none">
                <a:solidFill>
                  <a:schemeClr val="dk1"/>
                </a:solidFill>
                <a:latin typeface="Trebuchet MS"/>
                <a:ea typeface="Trebuchet MS"/>
                <a:cs typeface="Trebuchet MS"/>
                <a:sym typeface="Trebuchet MS"/>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9pPr>
          </a:lstStyle>
          <a:p>
            <a:r>
              <a:rPr lang="en-US" dirty="0"/>
              <a:t>My Go To: WebAIM Link Color Contrast Checker</a:t>
            </a:r>
          </a:p>
          <a:p>
            <a:endParaRPr lang="en-US" dirty="0"/>
          </a:p>
        </p:txBody>
      </p:sp>
    </p:spTree>
    <p:extLst>
      <p:ext uri="{BB962C8B-B14F-4D97-AF65-F5344CB8AC3E}">
        <p14:creationId xmlns:p14="http://schemas.microsoft.com/office/powerpoint/2010/main" val="3225671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988C3-2E88-4D1F-9DF1-3715043AAA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A1B908-7109-EE63-C546-51AF6FD2C8AC}"/>
              </a:ext>
            </a:extLst>
          </p:cNvPr>
          <p:cNvSpPr>
            <a:spLocks noGrp="1"/>
          </p:cNvSpPr>
          <p:nvPr>
            <p:ph type="title"/>
          </p:nvPr>
        </p:nvSpPr>
        <p:spPr/>
        <p:txBody>
          <a:bodyPr/>
          <a:lstStyle/>
          <a:p>
            <a:r>
              <a:rPr lang="en-US" dirty="0"/>
              <a:t>Alt Text</a:t>
            </a:r>
          </a:p>
        </p:txBody>
      </p:sp>
      <p:pic>
        <p:nvPicPr>
          <p:cNvPr id="6" name="Picture Placeholder 5" descr="A promotional graphic for a training event titled &quot;Acquisition Training for the Real World.&quot; The background is blue with red and white accents. Large white text across the top reads &quot;Acquisition Training for the Real World.&quot; On the right side, event dates and time are displayed in white and light blue text: &quot;Jan 29th – Feb 9th, 1:00 PM – 2:00 PM EST.&quot; A red rectangular button with white text in the bottom right corner says &quot;Register today.&quot; On the left side of the image is a logo featuring a speech bubble and the text &quot;Acquisition Training for the Real World&quot; underneath it.">
            <a:extLst>
              <a:ext uri="{FF2B5EF4-FFF2-40B4-BE49-F238E27FC236}">
                <a16:creationId xmlns:a16="http://schemas.microsoft.com/office/drawing/2014/main" id="{4AE91D5E-5594-0ED0-70D2-71DB2645D211}"/>
              </a:ext>
            </a:extLst>
          </p:cNvPr>
          <p:cNvPicPr>
            <a:picLocks noGrp="1" noChangeAspect="1"/>
          </p:cNvPicPr>
          <p:nvPr>
            <p:ph type="pic" idx="2"/>
          </p:nvPr>
        </p:nvPicPr>
        <p:blipFill>
          <a:blip r:embed="rId3"/>
          <a:srcRect l="896" t="-4205" r="2483" b="-6471"/>
          <a:stretch>
            <a:fillRect/>
          </a:stretch>
        </p:blipFill>
        <p:spPr>
          <a:xfrm>
            <a:off x="148047" y="1063625"/>
            <a:ext cx="4624250" cy="3203575"/>
          </a:xfrm>
          <a:prstGeom prst="rect">
            <a:avLst/>
          </a:prstGeom>
          <a:noFill/>
          <a:ln>
            <a:noFill/>
          </a:ln>
        </p:spPr>
      </p:pic>
      <p:sp>
        <p:nvSpPr>
          <p:cNvPr id="3" name="Text Placeholder 2">
            <a:extLst>
              <a:ext uri="{FF2B5EF4-FFF2-40B4-BE49-F238E27FC236}">
                <a16:creationId xmlns:a16="http://schemas.microsoft.com/office/drawing/2014/main" id="{954B447E-1EF1-C1C1-7C0D-F4FC1B269464}"/>
              </a:ext>
            </a:extLst>
          </p:cNvPr>
          <p:cNvSpPr>
            <a:spLocks noGrp="1"/>
          </p:cNvSpPr>
          <p:nvPr>
            <p:ph type="body" idx="1"/>
          </p:nvPr>
        </p:nvSpPr>
        <p:spPr/>
        <p:txBody>
          <a:bodyPr>
            <a:normAutofit fontScale="85000" lnSpcReduction="20000"/>
          </a:bodyPr>
          <a:lstStyle/>
          <a:p>
            <a:pPr marL="514350" indent="-285750">
              <a:lnSpc>
                <a:spcPct val="110000"/>
              </a:lnSpc>
              <a:buFont typeface="Arial" panose="020B0604020202020204" pitchFamily="34" charset="0"/>
              <a:buChar char="•"/>
            </a:pPr>
            <a:r>
              <a:rPr lang="en-US" sz="2600" dirty="0"/>
              <a:t>Provided for meaningful images only</a:t>
            </a:r>
          </a:p>
          <a:p>
            <a:pPr marL="971550" lvl="4" indent="-285750">
              <a:lnSpc>
                <a:spcPct val="110000"/>
              </a:lnSpc>
              <a:spcBef>
                <a:spcPts val="480"/>
              </a:spcBef>
              <a:buSzPts val="2400"/>
              <a:buFont typeface="Arial" panose="020B0604020202020204" pitchFamily="34" charset="0"/>
              <a:buChar char="•"/>
            </a:pPr>
            <a:r>
              <a:rPr lang="en-US" sz="2600" dirty="0"/>
              <a:t>Others are marked decorative</a:t>
            </a:r>
          </a:p>
          <a:p>
            <a:pPr marL="514350" lvl="3" indent="-285750">
              <a:lnSpc>
                <a:spcPct val="110000"/>
              </a:lnSpc>
              <a:spcBef>
                <a:spcPts val="480"/>
              </a:spcBef>
              <a:buSzPts val="2400"/>
              <a:buFont typeface="Arial" panose="020B0604020202020204" pitchFamily="34" charset="0"/>
              <a:buChar char="•"/>
            </a:pPr>
            <a:r>
              <a:rPr lang="en-US" sz="2600" dirty="0"/>
              <a:t>Concise and accurate</a:t>
            </a:r>
          </a:p>
          <a:p>
            <a:pPr marL="514350" lvl="3" indent="-285750">
              <a:lnSpc>
                <a:spcPct val="110000"/>
              </a:lnSpc>
              <a:spcBef>
                <a:spcPts val="480"/>
              </a:spcBef>
              <a:buSzPts val="2400"/>
              <a:buFont typeface="Arial" panose="020B0604020202020204" pitchFamily="34" charset="0"/>
              <a:buChar char="•"/>
            </a:pPr>
            <a:r>
              <a:rPr lang="en-US" sz="2600" dirty="0"/>
              <a:t>Paragraph style</a:t>
            </a:r>
          </a:p>
          <a:p>
            <a:pPr marL="971550" lvl="4" indent="-285750">
              <a:lnSpc>
                <a:spcPct val="110000"/>
              </a:lnSpc>
              <a:spcBef>
                <a:spcPts val="480"/>
              </a:spcBef>
              <a:buSzPts val="2400"/>
              <a:buFont typeface="Arial" panose="020B0604020202020204" pitchFamily="34" charset="0"/>
              <a:buChar char="•"/>
            </a:pPr>
            <a:r>
              <a:rPr lang="en-US" sz="2600" dirty="0"/>
              <a:t>No “image of…”</a:t>
            </a:r>
          </a:p>
          <a:p>
            <a:pPr marL="971550" lvl="4" indent="-285750">
              <a:lnSpc>
                <a:spcPct val="110000"/>
              </a:lnSpc>
              <a:spcBef>
                <a:spcPts val="480"/>
              </a:spcBef>
              <a:buSzPts val="2400"/>
              <a:buFont typeface="Arial" panose="020B0604020202020204" pitchFamily="34" charset="0"/>
              <a:buChar char="•"/>
            </a:pPr>
            <a:r>
              <a:rPr lang="en-US" sz="2600" dirty="0"/>
              <a:t>No file names</a:t>
            </a:r>
          </a:p>
          <a:p>
            <a:pPr marL="514350" lvl="3" indent="-285750">
              <a:lnSpc>
                <a:spcPct val="110000"/>
              </a:lnSpc>
              <a:spcBef>
                <a:spcPts val="480"/>
              </a:spcBef>
              <a:buSzPts val="2400"/>
              <a:buFont typeface="Arial" panose="020B0604020202020204" pitchFamily="34" charset="0"/>
              <a:buChar char="•"/>
            </a:pPr>
            <a:r>
              <a:rPr lang="en-US" sz="2600" dirty="0"/>
              <a:t>Also applies to buttons</a:t>
            </a:r>
          </a:p>
        </p:txBody>
      </p:sp>
    </p:spTree>
    <p:extLst>
      <p:ext uri="{BB962C8B-B14F-4D97-AF65-F5344CB8AC3E}">
        <p14:creationId xmlns:p14="http://schemas.microsoft.com/office/powerpoint/2010/main" val="2531995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6CE9F-D12E-E709-4439-67E09A2AA8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8DEE59-D046-9EFB-FA0E-A3CA330332E3}"/>
              </a:ext>
            </a:extLst>
          </p:cNvPr>
          <p:cNvSpPr>
            <a:spLocks noGrp="1"/>
          </p:cNvSpPr>
          <p:nvPr>
            <p:ph type="title"/>
          </p:nvPr>
        </p:nvSpPr>
        <p:spPr/>
        <p:txBody>
          <a:bodyPr/>
          <a:lstStyle/>
          <a:p>
            <a:r>
              <a:rPr lang="en-US" dirty="0"/>
              <a:t>Proper Alt Text</a:t>
            </a:r>
          </a:p>
        </p:txBody>
      </p:sp>
      <p:pic>
        <p:nvPicPr>
          <p:cNvPr id="6" name="Picture Placeholder 5" descr="A person with long hair, wearing a brown hooded jacket and a gray knit hat, is standing with their back to the camera. The individual appears to be outdoors in a cold or overcast setting. Below the photo, a section of HTML code is displayed. The code includes an image tag with the source">
            <a:extLst>
              <a:ext uri="{FF2B5EF4-FFF2-40B4-BE49-F238E27FC236}">
                <a16:creationId xmlns:a16="http://schemas.microsoft.com/office/drawing/2014/main" id="{34590337-4792-9AEB-1997-2F0EA71FF4B7}"/>
              </a:ext>
            </a:extLst>
          </p:cNvPr>
          <p:cNvPicPr>
            <a:picLocks noGrp="1" noChangeAspect="1"/>
          </p:cNvPicPr>
          <p:nvPr>
            <p:ph type="pic" idx="2"/>
          </p:nvPr>
        </p:nvPicPr>
        <p:blipFill>
          <a:blip r:embed="rId3"/>
          <a:srcRect l="-16599" t="15128" r="-17007" b="10796"/>
          <a:stretch>
            <a:fillRect/>
          </a:stretch>
        </p:blipFill>
        <p:spPr>
          <a:xfrm>
            <a:off x="457200" y="1063625"/>
            <a:ext cx="3785286" cy="3203575"/>
          </a:xfrm>
          <a:prstGeom prst="rect">
            <a:avLst/>
          </a:prstGeom>
          <a:noFill/>
          <a:ln>
            <a:noFill/>
          </a:ln>
        </p:spPr>
      </p:pic>
      <p:sp>
        <p:nvSpPr>
          <p:cNvPr id="7" name="Text Placeholder 6">
            <a:extLst>
              <a:ext uri="{FF2B5EF4-FFF2-40B4-BE49-F238E27FC236}">
                <a16:creationId xmlns:a16="http://schemas.microsoft.com/office/drawing/2014/main" id="{B3997E28-A42A-B991-0DB0-6503B00209DB}"/>
              </a:ext>
            </a:extLst>
          </p:cNvPr>
          <p:cNvSpPr>
            <a:spLocks noGrp="1"/>
          </p:cNvSpPr>
          <p:nvPr>
            <p:ph type="body" idx="1"/>
          </p:nvPr>
        </p:nvSpPr>
        <p:spPr>
          <a:xfrm>
            <a:off x="4539049" y="1063626"/>
            <a:ext cx="4147751" cy="2149474"/>
          </a:xfrm>
        </p:spPr>
        <p:txBody>
          <a:bodyPr/>
          <a:lstStyle/>
          <a:p>
            <a:pPr marL="512064" indent="-283464">
              <a:lnSpc>
                <a:spcPct val="90000"/>
              </a:lnSpc>
              <a:buFont typeface="Arial" panose="020B0604020202020204" pitchFamily="34" charset="0"/>
              <a:buChar char="•"/>
            </a:pPr>
            <a:r>
              <a:rPr lang="en-US" dirty="0"/>
              <a:t>Image options</a:t>
            </a:r>
          </a:p>
          <a:p>
            <a:pPr marL="512064" indent="-283464">
              <a:lnSpc>
                <a:spcPct val="90000"/>
              </a:lnSpc>
              <a:buFont typeface="Arial" panose="020B0604020202020204" pitchFamily="34" charset="0"/>
              <a:buChar char="•"/>
            </a:pPr>
            <a:r>
              <a:rPr lang="en-US" dirty="0"/>
              <a:t>Code Editor</a:t>
            </a:r>
          </a:p>
          <a:p>
            <a:pPr marL="969264" lvl="3" indent="-283464">
              <a:lnSpc>
                <a:spcPct val="90000"/>
              </a:lnSpc>
              <a:spcBef>
                <a:spcPts val="480"/>
              </a:spcBef>
              <a:buSzPts val="2400"/>
              <a:buFont typeface="Arial" panose="020B0604020202020204" pitchFamily="34" charset="0"/>
              <a:buChar char="•"/>
            </a:pPr>
            <a:r>
              <a:rPr lang="en-US" sz="1800" dirty="0"/>
              <a:t>Alt=“text”</a:t>
            </a:r>
          </a:p>
          <a:p>
            <a:pPr marL="969264" lvl="3" indent="-283464">
              <a:lnSpc>
                <a:spcPct val="90000"/>
              </a:lnSpc>
              <a:spcBef>
                <a:spcPts val="480"/>
              </a:spcBef>
              <a:buSzPts val="2400"/>
              <a:buFont typeface="Arial" panose="020B0604020202020204" pitchFamily="34" charset="0"/>
              <a:buChar char="•"/>
            </a:pPr>
            <a:r>
              <a:rPr lang="en-US" sz="1800" dirty="0"/>
              <a:t>Alt=“” for decorative</a:t>
            </a:r>
          </a:p>
          <a:p>
            <a:pPr marL="512064" lvl="2" indent="-283464">
              <a:lnSpc>
                <a:spcPct val="90000"/>
              </a:lnSpc>
              <a:spcBef>
                <a:spcPts val="480"/>
              </a:spcBef>
              <a:buSzPts val="2400"/>
              <a:buFont typeface="Arial" panose="020B0604020202020204" pitchFamily="34" charset="0"/>
              <a:buChar char="•"/>
            </a:pPr>
            <a:r>
              <a:rPr lang="en-US" sz="2000" dirty="0"/>
              <a:t>Fig Caption or on-page text for long alt text.</a:t>
            </a:r>
          </a:p>
        </p:txBody>
      </p:sp>
    </p:spTree>
    <p:extLst>
      <p:ext uri="{BB962C8B-B14F-4D97-AF65-F5344CB8AC3E}">
        <p14:creationId xmlns:p14="http://schemas.microsoft.com/office/powerpoint/2010/main" val="355504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21716-2C9F-4A0F-59B6-AC9A0771DF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226C00-91C9-7BE9-AD41-583E9299E550}"/>
              </a:ext>
            </a:extLst>
          </p:cNvPr>
          <p:cNvSpPr>
            <a:spLocks noGrp="1"/>
          </p:cNvSpPr>
          <p:nvPr>
            <p:ph type="title"/>
          </p:nvPr>
        </p:nvSpPr>
        <p:spPr/>
        <p:txBody>
          <a:bodyPr/>
          <a:lstStyle/>
          <a:p>
            <a:r>
              <a:rPr lang="en-US" dirty="0"/>
              <a:t>Proper Alt Text</a:t>
            </a:r>
          </a:p>
        </p:txBody>
      </p:sp>
      <p:pic>
        <p:nvPicPr>
          <p:cNvPr id="9" name="Picture 8" descr="Alt text pop up on a image">
            <a:extLst>
              <a:ext uri="{FF2B5EF4-FFF2-40B4-BE49-F238E27FC236}">
                <a16:creationId xmlns:a16="http://schemas.microsoft.com/office/drawing/2014/main" id="{51BF6E7E-13F0-3F97-A4C8-4297D0ED85AE}"/>
              </a:ext>
            </a:extLst>
          </p:cNvPr>
          <p:cNvPicPr>
            <a:picLocks noChangeAspect="1"/>
          </p:cNvPicPr>
          <p:nvPr/>
        </p:nvPicPr>
        <p:blipFill>
          <a:blip r:embed="rId3"/>
          <a:srcRect r="34298" b="16579"/>
          <a:stretch>
            <a:fillRect/>
          </a:stretch>
        </p:blipFill>
        <p:spPr>
          <a:xfrm>
            <a:off x="99783" y="1646801"/>
            <a:ext cx="3158426" cy="2389171"/>
          </a:xfrm>
          <a:prstGeom prst="rect">
            <a:avLst/>
          </a:prstGeom>
        </p:spPr>
      </p:pic>
      <p:pic>
        <p:nvPicPr>
          <p:cNvPr id="11" name="Picture 10" descr="Inspect tool showing alt text for imaege">
            <a:extLst>
              <a:ext uri="{FF2B5EF4-FFF2-40B4-BE49-F238E27FC236}">
                <a16:creationId xmlns:a16="http://schemas.microsoft.com/office/drawing/2014/main" id="{2CD88E04-E2D1-483A-13EA-7E49CCE35CF4}"/>
              </a:ext>
            </a:extLst>
          </p:cNvPr>
          <p:cNvPicPr>
            <a:picLocks noChangeAspect="1"/>
          </p:cNvPicPr>
          <p:nvPr/>
        </p:nvPicPr>
        <p:blipFill>
          <a:blip r:embed="rId4"/>
          <a:srcRect r="8354"/>
          <a:stretch>
            <a:fillRect/>
          </a:stretch>
        </p:blipFill>
        <p:spPr>
          <a:xfrm>
            <a:off x="2298428" y="1276566"/>
            <a:ext cx="2240621" cy="1619333"/>
          </a:xfrm>
          <a:prstGeom prst="rect">
            <a:avLst/>
          </a:prstGeom>
        </p:spPr>
      </p:pic>
      <p:sp>
        <p:nvSpPr>
          <p:cNvPr id="7" name="Text Placeholder 6">
            <a:extLst>
              <a:ext uri="{FF2B5EF4-FFF2-40B4-BE49-F238E27FC236}">
                <a16:creationId xmlns:a16="http://schemas.microsoft.com/office/drawing/2014/main" id="{08B20F1A-1F47-01B7-14DC-BB9651C33A34}"/>
              </a:ext>
            </a:extLst>
          </p:cNvPr>
          <p:cNvSpPr>
            <a:spLocks noGrp="1"/>
          </p:cNvSpPr>
          <p:nvPr>
            <p:ph type="body" idx="1"/>
          </p:nvPr>
        </p:nvSpPr>
        <p:spPr>
          <a:xfrm>
            <a:off x="4539049" y="1063626"/>
            <a:ext cx="4147751" cy="2149474"/>
          </a:xfrm>
        </p:spPr>
        <p:txBody>
          <a:bodyPr/>
          <a:lstStyle/>
          <a:p>
            <a:pPr marL="512064" indent="-283464">
              <a:lnSpc>
                <a:spcPct val="90000"/>
              </a:lnSpc>
              <a:buFont typeface="Arial" panose="020B0604020202020204" pitchFamily="34" charset="0"/>
              <a:buChar char="•"/>
            </a:pPr>
            <a:r>
              <a:rPr lang="en-US" dirty="0"/>
              <a:t>Image options</a:t>
            </a:r>
          </a:p>
          <a:p>
            <a:pPr marL="512064" indent="-283464">
              <a:lnSpc>
                <a:spcPct val="90000"/>
              </a:lnSpc>
              <a:buFont typeface="Arial" panose="020B0604020202020204" pitchFamily="34" charset="0"/>
              <a:buChar char="•"/>
            </a:pPr>
            <a:r>
              <a:rPr lang="en-US" dirty="0"/>
              <a:t>Code Editor</a:t>
            </a:r>
          </a:p>
          <a:p>
            <a:pPr marL="969264" lvl="3" indent="-283464">
              <a:lnSpc>
                <a:spcPct val="90000"/>
              </a:lnSpc>
              <a:spcBef>
                <a:spcPts val="480"/>
              </a:spcBef>
              <a:buSzPts val="2400"/>
              <a:buFont typeface="Arial" panose="020B0604020202020204" pitchFamily="34" charset="0"/>
              <a:buChar char="•"/>
            </a:pPr>
            <a:r>
              <a:rPr lang="en-US" sz="1800" dirty="0"/>
              <a:t>Alt=“text”</a:t>
            </a:r>
          </a:p>
          <a:p>
            <a:pPr marL="969264" lvl="3" indent="-283464">
              <a:lnSpc>
                <a:spcPct val="90000"/>
              </a:lnSpc>
              <a:spcBef>
                <a:spcPts val="480"/>
              </a:spcBef>
              <a:buSzPts val="2400"/>
              <a:buFont typeface="Arial" panose="020B0604020202020204" pitchFamily="34" charset="0"/>
              <a:buChar char="•"/>
            </a:pPr>
            <a:r>
              <a:rPr lang="en-US" sz="1800" dirty="0"/>
              <a:t>Alt=“” for decorative</a:t>
            </a:r>
          </a:p>
          <a:p>
            <a:pPr marL="512064" lvl="2" indent="-283464">
              <a:lnSpc>
                <a:spcPct val="90000"/>
              </a:lnSpc>
              <a:spcBef>
                <a:spcPts val="480"/>
              </a:spcBef>
              <a:buSzPts val="2400"/>
              <a:buFont typeface="Arial" panose="020B0604020202020204" pitchFamily="34" charset="0"/>
              <a:buChar char="•"/>
            </a:pPr>
            <a:r>
              <a:rPr lang="en-US" sz="2000" dirty="0"/>
              <a:t>Fig Caption or on-page text for long alt text.</a:t>
            </a:r>
          </a:p>
        </p:txBody>
      </p:sp>
      <p:sp>
        <p:nvSpPr>
          <p:cNvPr id="5" name="Text Placeholder 2">
            <a:extLst>
              <a:ext uri="{FF2B5EF4-FFF2-40B4-BE49-F238E27FC236}">
                <a16:creationId xmlns:a16="http://schemas.microsoft.com/office/drawing/2014/main" id="{3D1D1C29-A6C2-22F3-0E5F-641C1E3EAC28}"/>
              </a:ext>
            </a:extLst>
          </p:cNvPr>
          <p:cNvSpPr txBox="1">
            <a:spLocks/>
          </p:cNvSpPr>
          <p:nvPr/>
        </p:nvSpPr>
        <p:spPr>
          <a:xfrm>
            <a:off x="4434840" y="3231388"/>
            <a:ext cx="4348919" cy="100965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100000"/>
              </a:lnSpc>
              <a:spcBef>
                <a:spcPts val="360"/>
              </a:spcBef>
              <a:spcAft>
                <a:spcPts val="0"/>
              </a:spcAft>
              <a:buClr>
                <a:schemeClr val="dk1"/>
              </a:buClr>
              <a:buSzPts val="1800"/>
              <a:buFont typeface="Courier New"/>
              <a:buChar char="o"/>
              <a:defRPr sz="1800" b="0" i="0" u="none" strike="noStrike" cap="none">
                <a:solidFill>
                  <a:schemeClr val="dk1"/>
                </a:solidFill>
                <a:latin typeface="Trebuchet MS"/>
                <a:ea typeface="Trebuchet MS"/>
                <a:cs typeface="Trebuchet MS"/>
                <a:sym typeface="Trebuchet MS"/>
              </a:defRPr>
            </a:lvl3pPr>
            <a:lvl4pPr marL="1828800" marR="0" lvl="3" indent="-320039" algn="l" rtl="0">
              <a:lnSpc>
                <a:spcPct val="100000"/>
              </a:lnSpc>
              <a:spcBef>
                <a:spcPts val="320"/>
              </a:spcBef>
              <a:spcAft>
                <a:spcPts val="0"/>
              </a:spcAft>
              <a:buClr>
                <a:schemeClr val="dk1"/>
              </a:buClr>
              <a:buSzPts val="144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09879" algn="l" rtl="0">
              <a:lnSpc>
                <a:spcPct val="100000"/>
              </a:lnSpc>
              <a:spcBef>
                <a:spcPts val="320"/>
              </a:spcBef>
              <a:spcAft>
                <a:spcPts val="0"/>
              </a:spcAft>
              <a:buClr>
                <a:schemeClr val="dk1"/>
              </a:buClr>
              <a:buSzPts val="1280"/>
              <a:buFont typeface="Courier New"/>
              <a:buChar char="o"/>
              <a:defRPr sz="1600" b="0" i="0" u="none" strike="noStrike" cap="none">
                <a:solidFill>
                  <a:schemeClr val="dk1"/>
                </a:solidFill>
                <a:latin typeface="Trebuchet MS"/>
                <a:ea typeface="Trebuchet MS"/>
                <a:cs typeface="Trebuchet MS"/>
                <a:sym typeface="Trebuchet MS"/>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9pPr>
          </a:lstStyle>
          <a:p>
            <a:r>
              <a:rPr lang="en-US" dirty="0"/>
              <a:t>My Go To: ImageALT</a:t>
            </a:r>
          </a:p>
          <a:p>
            <a:r>
              <a:rPr lang="en-US" dirty="0"/>
              <a:t>Honorable Mention: Inspect</a:t>
            </a:r>
          </a:p>
          <a:p>
            <a:endParaRPr lang="en-US" dirty="0"/>
          </a:p>
        </p:txBody>
      </p:sp>
    </p:spTree>
    <p:extLst>
      <p:ext uri="{BB962C8B-B14F-4D97-AF65-F5344CB8AC3E}">
        <p14:creationId xmlns:p14="http://schemas.microsoft.com/office/powerpoint/2010/main" val="4192579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9FC4D-6952-67D9-9443-B9DE7320C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77F681-44BC-086E-E057-A1A17B778DE0}"/>
              </a:ext>
            </a:extLst>
          </p:cNvPr>
          <p:cNvSpPr>
            <a:spLocks noGrp="1"/>
          </p:cNvSpPr>
          <p:nvPr>
            <p:ph type="title"/>
          </p:nvPr>
        </p:nvSpPr>
        <p:spPr/>
        <p:txBody>
          <a:bodyPr/>
          <a:lstStyle/>
          <a:p>
            <a:r>
              <a:rPr lang="en-US" sz="3200" dirty="0"/>
              <a:t>What should the alt text be for the image?</a:t>
            </a:r>
          </a:p>
        </p:txBody>
      </p:sp>
      <p:sp>
        <p:nvSpPr>
          <p:cNvPr id="7" name="Text Placeholder 6">
            <a:extLst>
              <a:ext uri="{FF2B5EF4-FFF2-40B4-BE49-F238E27FC236}">
                <a16:creationId xmlns:a16="http://schemas.microsoft.com/office/drawing/2014/main" id="{5FADC1F7-7B94-4EA7-BD98-943049B39EA5}"/>
              </a:ext>
            </a:extLst>
          </p:cNvPr>
          <p:cNvSpPr>
            <a:spLocks noGrp="1"/>
          </p:cNvSpPr>
          <p:nvPr>
            <p:ph type="body" idx="1"/>
          </p:nvPr>
        </p:nvSpPr>
        <p:spPr>
          <a:xfrm>
            <a:off x="457200" y="1200150"/>
            <a:ext cx="3978876" cy="3082925"/>
          </a:xfrm>
        </p:spPr>
        <p:txBody>
          <a:bodyPr>
            <a:normAutofit fontScale="62500" lnSpcReduction="20000"/>
          </a:bodyPr>
          <a:lstStyle/>
          <a:p>
            <a:pPr marL="685800" indent="-457200">
              <a:buFont typeface="Arial" panose="020B0604020202020204" pitchFamily="34" charset="0"/>
              <a:buChar char="•"/>
            </a:pPr>
            <a:r>
              <a:rPr lang="en-US" dirty="0"/>
              <a:t>None. This image is decorative and should be marked as decorative.</a:t>
            </a:r>
          </a:p>
          <a:p>
            <a:pPr marL="685800" indent="-457200">
              <a:buFont typeface="Arial" panose="020B0604020202020204" pitchFamily="34" charset="0"/>
              <a:buChar char="•"/>
            </a:pPr>
            <a:r>
              <a:rPr lang="en-US" dirty="0"/>
              <a:t>Person typing on a laptop computer.</a:t>
            </a:r>
          </a:p>
          <a:p>
            <a:pPr marL="685800" indent="-457200">
              <a:buFont typeface="Arial" panose="020B0604020202020204" pitchFamily="34" charset="0"/>
              <a:buChar char="•"/>
            </a:pPr>
            <a:r>
              <a:rPr lang="en-US" dirty="0"/>
              <a:t>Woman sitting at a desk completing online Section 508 training.</a:t>
            </a:r>
          </a:p>
          <a:p>
            <a:pPr marL="685800" indent="-457200">
              <a:buFont typeface="Arial" panose="020B0604020202020204" pitchFamily="34" charset="0"/>
              <a:buChar char="•"/>
            </a:pPr>
            <a:r>
              <a:rPr lang="en-US" dirty="0"/>
              <a:t>Laptop keyboard with hands and the screen visible.</a:t>
            </a:r>
          </a:p>
        </p:txBody>
      </p:sp>
      <p:pic>
        <p:nvPicPr>
          <p:cNvPr id="3" name="Picture Placeholder 5">
            <a:extLst>
              <a:ext uri="{FF2B5EF4-FFF2-40B4-BE49-F238E27FC236}">
                <a16:creationId xmlns:a16="http://schemas.microsoft.com/office/drawing/2014/main" id="{A1D5F386-AD73-D51E-91E7-8D6D3A581E13}"/>
              </a:ext>
              <a:ext uri="{C183D7F6-B498-43B3-948B-1728B52AA6E4}">
                <adec:decorative xmlns:adec="http://schemas.microsoft.com/office/drawing/2017/decorative" val="1"/>
              </a:ext>
            </a:extLst>
          </p:cNvPr>
          <p:cNvPicPr>
            <a:picLocks noChangeAspect="1"/>
          </p:cNvPicPr>
          <p:nvPr/>
        </p:nvPicPr>
        <p:blipFill>
          <a:blip r:embed="rId3"/>
          <a:srcRect l="-1" t="-19607" r="-2888" b="1"/>
          <a:stretch>
            <a:fillRect/>
          </a:stretch>
        </p:blipFill>
        <p:spPr>
          <a:xfrm>
            <a:off x="4335484" y="814272"/>
            <a:ext cx="4808516" cy="2704790"/>
          </a:xfrm>
          <a:prstGeom prst="rect">
            <a:avLst/>
          </a:prstGeom>
          <a:noFill/>
          <a:ln>
            <a:noFill/>
          </a:ln>
        </p:spPr>
      </p:pic>
      <p:sp>
        <p:nvSpPr>
          <p:cNvPr id="4" name="TextBox 3">
            <a:extLst>
              <a:ext uri="{FF2B5EF4-FFF2-40B4-BE49-F238E27FC236}">
                <a16:creationId xmlns:a16="http://schemas.microsoft.com/office/drawing/2014/main" id="{700BC108-85AC-F946-B6B2-9F6C362A14DA}"/>
              </a:ext>
            </a:extLst>
          </p:cNvPr>
          <p:cNvSpPr txBox="1"/>
          <p:nvPr/>
        </p:nvSpPr>
        <p:spPr>
          <a:xfrm>
            <a:off x="3622837" y="4629348"/>
            <a:ext cx="4248419" cy="307777"/>
          </a:xfrm>
          <a:prstGeom prst="rect">
            <a:avLst/>
          </a:prstGeom>
          <a:noFill/>
        </p:spPr>
        <p:txBody>
          <a:bodyPr wrap="square" rtlCol="0">
            <a:spAutoFit/>
          </a:bodyPr>
          <a:lstStyle/>
          <a:p>
            <a:pPr algn="r"/>
            <a:r>
              <a:rPr lang="en-US" dirty="0"/>
              <a:t>Send </a:t>
            </a:r>
            <a:r>
              <a:rPr lang="en-US" b="1" dirty="0"/>
              <a:t>tonidimella967</a:t>
            </a:r>
            <a:r>
              <a:rPr lang="en-US" dirty="0"/>
              <a:t> and your message to </a:t>
            </a:r>
            <a:r>
              <a:rPr lang="en-US" b="1" dirty="0"/>
              <a:t>37607</a:t>
            </a:r>
            <a:endParaRPr lang="en-US" dirty="0"/>
          </a:p>
        </p:txBody>
      </p:sp>
      <p:pic>
        <p:nvPicPr>
          <p:cNvPr id="8" name="Picture 7" descr="QR code for polleverywhere">
            <a:extLst>
              <a:ext uri="{FF2B5EF4-FFF2-40B4-BE49-F238E27FC236}">
                <a16:creationId xmlns:a16="http://schemas.microsoft.com/office/drawing/2014/main" id="{D93ECC48-4549-2197-6B66-26820A83585A}"/>
              </a:ext>
            </a:extLst>
          </p:cNvPr>
          <p:cNvPicPr>
            <a:picLocks noChangeAspect="1"/>
          </p:cNvPicPr>
          <p:nvPr/>
        </p:nvPicPr>
        <p:blipFill>
          <a:blip r:embed="rId4"/>
          <a:stretch>
            <a:fillRect/>
          </a:stretch>
        </p:blipFill>
        <p:spPr>
          <a:xfrm>
            <a:off x="7871256" y="3943350"/>
            <a:ext cx="1158058" cy="1165753"/>
          </a:xfrm>
          <a:prstGeom prst="rect">
            <a:avLst/>
          </a:prstGeom>
        </p:spPr>
      </p:pic>
    </p:spTree>
    <p:extLst>
      <p:ext uri="{BB962C8B-B14F-4D97-AF65-F5344CB8AC3E}">
        <p14:creationId xmlns:p14="http://schemas.microsoft.com/office/powerpoint/2010/main" val="3902081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9F4F2-02BA-1BF8-D512-B9B581ADD3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331F6D-9EEE-C5CC-15AC-22A167140152}"/>
              </a:ext>
            </a:extLst>
          </p:cNvPr>
          <p:cNvSpPr>
            <a:spLocks noGrp="1"/>
          </p:cNvSpPr>
          <p:nvPr>
            <p:ph type="title"/>
          </p:nvPr>
        </p:nvSpPr>
        <p:spPr/>
        <p:txBody>
          <a:bodyPr/>
          <a:lstStyle/>
          <a:p>
            <a:r>
              <a:rPr lang="en-US" dirty="0"/>
              <a:t>Lists and Tables</a:t>
            </a:r>
          </a:p>
        </p:txBody>
      </p:sp>
      <p:pic>
        <p:nvPicPr>
          <p:cNvPr id="7" name="Picture 6" descr="A simple HTML table titled &quot;February Events – Basic Table&quot; with labels explaining semantic elements. The table has three columns with headers: Date, Event, and Venue. Two rows of data follow:&#10;">
            <a:extLst>
              <a:ext uri="{FF2B5EF4-FFF2-40B4-BE49-F238E27FC236}">
                <a16:creationId xmlns:a16="http://schemas.microsoft.com/office/drawing/2014/main" id="{5DB36F58-3062-CB53-0E48-CD9359A90DD0}"/>
              </a:ext>
            </a:extLst>
          </p:cNvPr>
          <p:cNvPicPr>
            <a:picLocks noChangeAspect="1"/>
          </p:cNvPicPr>
          <p:nvPr/>
        </p:nvPicPr>
        <p:blipFill>
          <a:blip r:embed="rId3"/>
          <a:stretch>
            <a:fillRect/>
          </a:stretch>
        </p:blipFill>
        <p:spPr>
          <a:xfrm>
            <a:off x="104151" y="1352380"/>
            <a:ext cx="4467849" cy="2438740"/>
          </a:xfrm>
          <a:prstGeom prst="rect">
            <a:avLst/>
          </a:prstGeom>
        </p:spPr>
      </p:pic>
      <p:sp>
        <p:nvSpPr>
          <p:cNvPr id="3" name="Text Placeholder 2">
            <a:extLst>
              <a:ext uri="{FF2B5EF4-FFF2-40B4-BE49-F238E27FC236}">
                <a16:creationId xmlns:a16="http://schemas.microsoft.com/office/drawing/2014/main" id="{5A98AD56-05A3-28D4-0000-32867A5DC1A0}"/>
              </a:ext>
            </a:extLst>
          </p:cNvPr>
          <p:cNvSpPr>
            <a:spLocks noGrp="1"/>
          </p:cNvSpPr>
          <p:nvPr>
            <p:ph type="body" idx="1"/>
          </p:nvPr>
        </p:nvSpPr>
        <p:spPr>
          <a:xfrm>
            <a:off x="4539049" y="1063626"/>
            <a:ext cx="4300151" cy="3267328"/>
          </a:xfrm>
        </p:spPr>
        <p:txBody>
          <a:bodyPr>
            <a:noAutofit/>
          </a:bodyPr>
          <a:lstStyle/>
          <a:p>
            <a:pPr marL="0" indent="0">
              <a:lnSpc>
                <a:spcPct val="110000"/>
              </a:lnSpc>
            </a:pPr>
            <a:r>
              <a:rPr lang="en-US" sz="2000" dirty="0"/>
              <a:t>Lists</a:t>
            </a:r>
          </a:p>
          <a:p>
            <a:pPr marL="569214" indent="-285750">
              <a:lnSpc>
                <a:spcPct val="110000"/>
              </a:lnSpc>
              <a:buFont typeface="Arial" panose="020B0604020202020204" pitchFamily="34" charset="0"/>
              <a:buChar char="•"/>
            </a:pPr>
            <a:r>
              <a:rPr lang="en-US" sz="2000" dirty="0"/>
              <a:t>Use HTML &lt;ol&gt; or &lt;ul&gt;</a:t>
            </a:r>
          </a:p>
          <a:p>
            <a:pPr marL="1085850" lvl="1" indent="-285750">
              <a:lnSpc>
                <a:spcPct val="110000"/>
              </a:lnSpc>
              <a:spcBef>
                <a:spcPts val="480"/>
              </a:spcBef>
              <a:buSzPts val="2400"/>
              <a:buFont typeface="Arial" panose="020B0604020202020204" pitchFamily="34" charset="0"/>
              <a:buChar char="•"/>
            </a:pPr>
            <a:r>
              <a:rPr lang="en-US" dirty="0"/>
              <a:t>ol = ordered</a:t>
            </a:r>
          </a:p>
          <a:p>
            <a:pPr marL="1085850" lvl="1" indent="-285750">
              <a:lnSpc>
                <a:spcPct val="110000"/>
              </a:lnSpc>
              <a:spcBef>
                <a:spcPts val="480"/>
              </a:spcBef>
              <a:buSzPts val="2400"/>
              <a:buFont typeface="Arial" panose="020B0604020202020204" pitchFamily="34" charset="0"/>
              <a:buChar char="•"/>
            </a:pPr>
            <a:r>
              <a:rPr lang="en-US" dirty="0"/>
              <a:t>ul = unordered</a:t>
            </a:r>
          </a:p>
          <a:p>
            <a:pPr marL="342900" indent="-342900">
              <a:lnSpc>
                <a:spcPct val="110000"/>
              </a:lnSpc>
            </a:pPr>
            <a:r>
              <a:rPr lang="en-US" sz="2000" dirty="0"/>
              <a:t>Tables</a:t>
            </a:r>
          </a:p>
          <a:p>
            <a:pPr marL="571500" indent="-342900">
              <a:lnSpc>
                <a:spcPct val="110000"/>
              </a:lnSpc>
              <a:buFont typeface="Arial" panose="020B0604020202020204" pitchFamily="34" charset="0"/>
              <a:buChar char="•"/>
            </a:pPr>
            <a:r>
              <a:rPr lang="en-US" sz="2000" dirty="0"/>
              <a:t>Marked header row</a:t>
            </a:r>
          </a:p>
          <a:p>
            <a:pPr marL="571500" indent="-342900">
              <a:lnSpc>
                <a:spcPct val="110000"/>
              </a:lnSpc>
              <a:buFont typeface="Arial" panose="020B0604020202020204" pitchFamily="34" charset="0"/>
              <a:buChar char="•"/>
            </a:pPr>
            <a:r>
              <a:rPr lang="en-US" sz="2000" dirty="0"/>
              <a:t>Title/caption</a:t>
            </a:r>
          </a:p>
          <a:p>
            <a:pPr marL="571500" indent="-342900">
              <a:lnSpc>
                <a:spcPct val="110000"/>
              </a:lnSpc>
              <a:buFont typeface="Arial" panose="020B0604020202020204" pitchFamily="34" charset="0"/>
              <a:buChar char="•"/>
            </a:pPr>
            <a:r>
              <a:rPr lang="en-US" sz="2000" dirty="0"/>
              <a:t>For data only</a:t>
            </a:r>
          </a:p>
        </p:txBody>
      </p:sp>
    </p:spTree>
    <p:extLst>
      <p:ext uri="{BB962C8B-B14F-4D97-AF65-F5344CB8AC3E}">
        <p14:creationId xmlns:p14="http://schemas.microsoft.com/office/powerpoint/2010/main" val="370302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D2BC7-C527-9316-ECEC-520B22E84F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2EACAD-7A6E-0EFB-EC5C-510D82E5BBA5}"/>
              </a:ext>
            </a:extLst>
          </p:cNvPr>
          <p:cNvSpPr>
            <a:spLocks noGrp="1"/>
          </p:cNvSpPr>
          <p:nvPr>
            <p:ph type="title"/>
          </p:nvPr>
        </p:nvSpPr>
        <p:spPr/>
        <p:txBody>
          <a:bodyPr/>
          <a:lstStyle/>
          <a:p>
            <a:r>
              <a:rPr lang="en-US" dirty="0"/>
              <a:t>Proper Lists and Tables</a:t>
            </a:r>
          </a:p>
        </p:txBody>
      </p:sp>
      <p:pic>
        <p:nvPicPr>
          <p:cNvPr id="12" name="Picture Placeholder 11" descr="HTML ordered lists with and without a start value, shown with rendered output.">
            <a:extLst>
              <a:ext uri="{FF2B5EF4-FFF2-40B4-BE49-F238E27FC236}">
                <a16:creationId xmlns:a16="http://schemas.microsoft.com/office/drawing/2014/main" id="{4E7284B4-CC3C-2A3C-2368-2685A90786F1}"/>
              </a:ext>
            </a:extLst>
          </p:cNvPr>
          <p:cNvPicPr>
            <a:picLocks noGrp="1" noChangeAspect="1"/>
          </p:cNvPicPr>
          <p:nvPr>
            <p:ph type="pic" idx="2"/>
          </p:nvPr>
        </p:nvPicPr>
        <p:blipFill>
          <a:blip r:embed="rId3"/>
          <a:srcRect l="410" t="756" r="1458" b="-19316"/>
          <a:stretch>
            <a:fillRect/>
          </a:stretch>
        </p:blipFill>
        <p:spPr>
          <a:xfrm>
            <a:off x="102620" y="1494246"/>
            <a:ext cx="4436429" cy="2899954"/>
          </a:xfrm>
          <a:prstGeom prst="rect">
            <a:avLst/>
          </a:prstGeom>
          <a:noFill/>
          <a:ln>
            <a:noFill/>
          </a:ln>
        </p:spPr>
      </p:pic>
      <p:sp>
        <p:nvSpPr>
          <p:cNvPr id="3" name="Text Placeholder 2">
            <a:extLst>
              <a:ext uri="{FF2B5EF4-FFF2-40B4-BE49-F238E27FC236}">
                <a16:creationId xmlns:a16="http://schemas.microsoft.com/office/drawing/2014/main" id="{89CA92CC-0AA7-F3C5-081F-05E9ED037C82}"/>
              </a:ext>
            </a:extLst>
          </p:cNvPr>
          <p:cNvSpPr>
            <a:spLocks noGrp="1"/>
          </p:cNvSpPr>
          <p:nvPr>
            <p:ph type="body" idx="1"/>
          </p:nvPr>
        </p:nvSpPr>
        <p:spPr>
          <a:xfrm>
            <a:off x="4539049" y="1063626"/>
            <a:ext cx="4147751" cy="2320924"/>
          </a:xfrm>
        </p:spPr>
        <p:txBody>
          <a:bodyPr>
            <a:noAutofit/>
          </a:bodyPr>
          <a:lstStyle/>
          <a:p>
            <a:pPr marL="228600">
              <a:lnSpc>
                <a:spcPct val="110000"/>
              </a:lnSpc>
            </a:pPr>
            <a:r>
              <a:rPr lang="en-US" sz="2000" dirty="0"/>
              <a:t>Lists </a:t>
            </a:r>
          </a:p>
          <a:p>
            <a:pPr marL="571500" indent="-342900">
              <a:lnSpc>
                <a:spcPct val="110000"/>
              </a:lnSpc>
              <a:buFont typeface="Arial" panose="020B0604020202020204" pitchFamily="34" charset="0"/>
              <a:buChar char="•"/>
            </a:pPr>
            <a:r>
              <a:rPr lang="en-US" sz="2000" dirty="0"/>
              <a:t>Style Pane or code</a:t>
            </a:r>
          </a:p>
          <a:p>
            <a:pPr marL="571500" indent="-342900">
              <a:lnSpc>
                <a:spcPct val="110000"/>
              </a:lnSpc>
              <a:buFont typeface="Arial" panose="020B0604020202020204" pitchFamily="34" charset="0"/>
              <a:buChar char="•"/>
            </a:pPr>
            <a:r>
              <a:rPr lang="en-US" sz="2000" dirty="0"/>
              <a:t>Proper selection of ol or ul</a:t>
            </a:r>
          </a:p>
        </p:txBody>
      </p:sp>
    </p:spTree>
    <p:extLst>
      <p:ext uri="{BB962C8B-B14F-4D97-AF65-F5344CB8AC3E}">
        <p14:creationId xmlns:p14="http://schemas.microsoft.com/office/powerpoint/2010/main" val="1309233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2EE99-57E4-1F6B-FACD-8AE6148319A7}"/>
              </a:ext>
            </a:extLst>
          </p:cNvPr>
          <p:cNvSpPr>
            <a:spLocks noGrp="1"/>
          </p:cNvSpPr>
          <p:nvPr>
            <p:ph type="title"/>
          </p:nvPr>
        </p:nvSpPr>
        <p:spPr/>
        <p:txBody>
          <a:bodyPr/>
          <a:lstStyle/>
          <a:p>
            <a:pPr algn="ctr"/>
            <a:r>
              <a:rPr lang="en-US" sz="2800" dirty="0"/>
              <a:t>Where are you on your accessibility journey?</a:t>
            </a:r>
          </a:p>
        </p:txBody>
      </p:sp>
      <p:sp>
        <p:nvSpPr>
          <p:cNvPr id="4" name="Text Placeholder 3">
            <a:extLst>
              <a:ext uri="{FF2B5EF4-FFF2-40B4-BE49-F238E27FC236}">
                <a16:creationId xmlns:a16="http://schemas.microsoft.com/office/drawing/2014/main" id="{AB3EE31F-E32F-CD52-5E9C-A8C405602B0B}"/>
              </a:ext>
            </a:extLst>
          </p:cNvPr>
          <p:cNvSpPr>
            <a:spLocks noGrp="1"/>
          </p:cNvSpPr>
          <p:nvPr>
            <p:ph type="body" idx="1"/>
          </p:nvPr>
        </p:nvSpPr>
        <p:spPr>
          <a:xfrm>
            <a:off x="457200" y="1200149"/>
            <a:ext cx="8229600" cy="3618986"/>
          </a:xfrm>
        </p:spPr>
        <p:txBody>
          <a:bodyPr>
            <a:normAutofit fontScale="70000" lnSpcReduction="20000"/>
          </a:bodyPr>
          <a:lstStyle/>
          <a:p>
            <a:pPr marL="685800" indent="-457200">
              <a:buFont typeface="Arial" panose="020B0604020202020204" pitchFamily="34" charset="0"/>
              <a:buChar char="•"/>
            </a:pPr>
            <a:r>
              <a:rPr lang="en-US" b="1" dirty="0"/>
              <a:t>Just getting started! </a:t>
            </a:r>
            <a:r>
              <a:rPr lang="en-US" dirty="0"/>
              <a:t>I’m still learning the basics and exploring accessibility requirements.</a:t>
            </a:r>
          </a:p>
          <a:p>
            <a:pPr marL="685800" indent="-457200">
              <a:buFont typeface="Arial" panose="020B0604020202020204" pitchFamily="34" charset="0"/>
              <a:buChar char="•"/>
            </a:pPr>
            <a:r>
              <a:rPr lang="en-US" b="1" dirty="0"/>
              <a:t>I don't know what I don't know. </a:t>
            </a:r>
            <a:r>
              <a:rPr lang="en-US" dirty="0"/>
              <a:t>I know key principles and use some tools, but I am still learning.</a:t>
            </a:r>
          </a:p>
          <a:p>
            <a:pPr marL="685800" indent="-457200">
              <a:buFont typeface="Arial" panose="020B0604020202020204" pitchFamily="34" charset="0"/>
              <a:buChar char="•"/>
            </a:pPr>
            <a:r>
              <a:rPr lang="en-US" b="1" dirty="0"/>
              <a:t>I have the basics down, and I'm ready to grow. </a:t>
            </a:r>
            <a:r>
              <a:rPr lang="en-US" dirty="0"/>
              <a:t>I intentionally design for accessibility and apply standards consistently.</a:t>
            </a:r>
          </a:p>
          <a:p>
            <a:pPr marL="685800" indent="-457200">
              <a:buFont typeface="Arial" panose="020B0604020202020204" pitchFamily="34" charset="0"/>
              <a:buChar char="•"/>
            </a:pPr>
            <a:r>
              <a:rPr lang="en-US" b="1" dirty="0"/>
              <a:t>I'm the person everyone comes to for help. </a:t>
            </a:r>
            <a:r>
              <a:rPr lang="en-US" dirty="0"/>
              <a:t>I intentionally design for accessibility and apply standards consistently.</a:t>
            </a:r>
            <a:endParaRPr lang="en-US" b="1" dirty="0"/>
          </a:p>
        </p:txBody>
      </p:sp>
      <p:sp>
        <p:nvSpPr>
          <p:cNvPr id="3" name="TextBox 2">
            <a:extLst>
              <a:ext uri="{FF2B5EF4-FFF2-40B4-BE49-F238E27FC236}">
                <a16:creationId xmlns:a16="http://schemas.microsoft.com/office/drawing/2014/main" id="{B426FCBE-B3B7-CECB-0339-AB717BC30417}"/>
              </a:ext>
            </a:extLst>
          </p:cNvPr>
          <p:cNvSpPr txBox="1"/>
          <p:nvPr/>
        </p:nvSpPr>
        <p:spPr>
          <a:xfrm>
            <a:off x="3622837" y="4629348"/>
            <a:ext cx="4248419" cy="307777"/>
          </a:xfrm>
          <a:prstGeom prst="rect">
            <a:avLst/>
          </a:prstGeom>
          <a:noFill/>
        </p:spPr>
        <p:txBody>
          <a:bodyPr wrap="square" rtlCol="0">
            <a:spAutoFit/>
          </a:bodyPr>
          <a:lstStyle/>
          <a:p>
            <a:pPr algn="r"/>
            <a:r>
              <a:rPr lang="en-US" dirty="0"/>
              <a:t>Send </a:t>
            </a:r>
            <a:r>
              <a:rPr lang="en-US" b="1" dirty="0"/>
              <a:t>tonidimella967</a:t>
            </a:r>
            <a:r>
              <a:rPr lang="en-US" dirty="0"/>
              <a:t> and your message to </a:t>
            </a:r>
            <a:r>
              <a:rPr lang="en-US" b="1" dirty="0"/>
              <a:t>37607</a:t>
            </a:r>
            <a:endParaRPr lang="en-US" dirty="0"/>
          </a:p>
        </p:txBody>
      </p:sp>
      <p:pic>
        <p:nvPicPr>
          <p:cNvPr id="7" name="Picture 6" descr="QR code for polleverywhere">
            <a:extLst>
              <a:ext uri="{FF2B5EF4-FFF2-40B4-BE49-F238E27FC236}">
                <a16:creationId xmlns:a16="http://schemas.microsoft.com/office/drawing/2014/main" id="{58F7D737-D8CE-B516-B827-A5671B2813DB}"/>
              </a:ext>
            </a:extLst>
          </p:cNvPr>
          <p:cNvPicPr>
            <a:picLocks noChangeAspect="1"/>
          </p:cNvPicPr>
          <p:nvPr/>
        </p:nvPicPr>
        <p:blipFill>
          <a:blip r:embed="rId3"/>
          <a:stretch>
            <a:fillRect/>
          </a:stretch>
        </p:blipFill>
        <p:spPr>
          <a:xfrm>
            <a:off x="7871256" y="3943350"/>
            <a:ext cx="1158058" cy="1165753"/>
          </a:xfrm>
          <a:prstGeom prst="rect">
            <a:avLst/>
          </a:prstGeom>
        </p:spPr>
      </p:pic>
    </p:spTree>
    <p:extLst>
      <p:ext uri="{BB962C8B-B14F-4D97-AF65-F5344CB8AC3E}">
        <p14:creationId xmlns:p14="http://schemas.microsoft.com/office/powerpoint/2010/main" val="2512832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9796D-945C-9EDA-3F4E-65D9D6ECAF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AF5C6C-1243-8BB5-40C1-10D84AA60C6B}"/>
              </a:ext>
            </a:extLst>
          </p:cNvPr>
          <p:cNvSpPr>
            <a:spLocks noGrp="1"/>
          </p:cNvSpPr>
          <p:nvPr>
            <p:ph type="title"/>
          </p:nvPr>
        </p:nvSpPr>
        <p:spPr/>
        <p:txBody>
          <a:bodyPr/>
          <a:lstStyle/>
          <a:p>
            <a:r>
              <a:rPr lang="en-US" dirty="0"/>
              <a:t>Proper Lists and Tables</a:t>
            </a:r>
          </a:p>
        </p:txBody>
      </p:sp>
      <p:pic>
        <p:nvPicPr>
          <p:cNvPr id="7" name="Picture Placeholder 6" descr="HTML table code with caption and headers shown alongside rendered savings table.">
            <a:extLst>
              <a:ext uri="{FF2B5EF4-FFF2-40B4-BE49-F238E27FC236}">
                <a16:creationId xmlns:a16="http://schemas.microsoft.com/office/drawing/2014/main" id="{F100FF81-D8ED-E39E-A7E5-8C928A6197CD}"/>
              </a:ext>
            </a:extLst>
          </p:cNvPr>
          <p:cNvPicPr>
            <a:picLocks noGrp="1" noChangeAspect="1"/>
          </p:cNvPicPr>
          <p:nvPr>
            <p:ph type="pic" idx="2"/>
          </p:nvPr>
        </p:nvPicPr>
        <p:blipFill>
          <a:blip r:embed="rId3"/>
          <a:srcRect l="3124" t="-7583" r="1452" b="-14384"/>
          <a:stretch>
            <a:fillRect/>
          </a:stretch>
        </p:blipFill>
        <p:spPr>
          <a:xfrm>
            <a:off x="142875" y="1063625"/>
            <a:ext cx="4363223" cy="3203575"/>
          </a:xfrm>
          <a:prstGeom prst="rect">
            <a:avLst/>
          </a:prstGeom>
          <a:noFill/>
          <a:ln>
            <a:noFill/>
          </a:ln>
        </p:spPr>
      </p:pic>
      <p:sp>
        <p:nvSpPr>
          <p:cNvPr id="3" name="Text Placeholder 2">
            <a:extLst>
              <a:ext uri="{FF2B5EF4-FFF2-40B4-BE49-F238E27FC236}">
                <a16:creationId xmlns:a16="http://schemas.microsoft.com/office/drawing/2014/main" id="{31EFCE52-51D4-F92B-2A6B-01A1F7F076CE}"/>
              </a:ext>
            </a:extLst>
          </p:cNvPr>
          <p:cNvSpPr>
            <a:spLocks noGrp="1"/>
          </p:cNvSpPr>
          <p:nvPr>
            <p:ph type="body" idx="1"/>
          </p:nvPr>
        </p:nvSpPr>
        <p:spPr>
          <a:xfrm>
            <a:off x="4539049" y="1064765"/>
            <a:ext cx="4147751" cy="2928203"/>
          </a:xfrm>
        </p:spPr>
        <p:txBody>
          <a:bodyPr>
            <a:noAutofit/>
          </a:bodyPr>
          <a:lstStyle/>
          <a:p>
            <a:pPr marL="228600">
              <a:lnSpc>
                <a:spcPct val="110000"/>
              </a:lnSpc>
            </a:pPr>
            <a:r>
              <a:rPr lang="en-US" sz="2000" dirty="0"/>
              <a:t>Lists </a:t>
            </a:r>
          </a:p>
          <a:p>
            <a:pPr marL="571500" indent="-342900">
              <a:lnSpc>
                <a:spcPct val="110000"/>
              </a:lnSpc>
              <a:buFont typeface="Arial" panose="020B0604020202020204" pitchFamily="34" charset="0"/>
              <a:buChar char="•"/>
            </a:pPr>
            <a:r>
              <a:rPr lang="en-US" sz="2000" dirty="0"/>
              <a:t>Style Pane or code</a:t>
            </a:r>
          </a:p>
          <a:p>
            <a:pPr marL="571500" indent="-342900">
              <a:lnSpc>
                <a:spcPct val="110000"/>
              </a:lnSpc>
              <a:buFont typeface="Arial" panose="020B0604020202020204" pitchFamily="34" charset="0"/>
              <a:buChar char="•"/>
            </a:pPr>
            <a:r>
              <a:rPr lang="en-US" sz="2000" dirty="0"/>
              <a:t>Proper selection of ol or ul</a:t>
            </a:r>
          </a:p>
          <a:p>
            <a:pPr marL="228600">
              <a:lnSpc>
                <a:spcPct val="110000"/>
              </a:lnSpc>
            </a:pPr>
            <a:r>
              <a:rPr lang="en-US" sz="2000" dirty="0"/>
              <a:t>Tables</a:t>
            </a:r>
          </a:p>
          <a:p>
            <a:pPr marL="571500" indent="-342900">
              <a:lnSpc>
                <a:spcPct val="110000"/>
              </a:lnSpc>
              <a:buFont typeface="Arial" panose="020B0604020202020204" pitchFamily="34" charset="0"/>
              <a:buChar char="•"/>
            </a:pPr>
            <a:r>
              <a:rPr lang="en-US" sz="2000" dirty="0"/>
              <a:t>Style Pane or code</a:t>
            </a:r>
          </a:p>
          <a:p>
            <a:pPr marL="571500" indent="-342900">
              <a:lnSpc>
                <a:spcPct val="110000"/>
              </a:lnSpc>
              <a:buFont typeface="Arial" panose="020B0604020202020204" pitchFamily="34" charset="0"/>
              <a:buChar char="•"/>
            </a:pPr>
            <a:r>
              <a:rPr lang="en-US" sz="2000" dirty="0"/>
              <a:t>Update table properties</a:t>
            </a:r>
          </a:p>
        </p:txBody>
      </p:sp>
    </p:spTree>
    <p:extLst>
      <p:ext uri="{BB962C8B-B14F-4D97-AF65-F5344CB8AC3E}">
        <p14:creationId xmlns:p14="http://schemas.microsoft.com/office/powerpoint/2010/main" val="3071702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6D843-70EB-997F-36B3-AE0ABD391B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52522F-D8AF-5E32-F5EF-B9BE56B927B7}"/>
              </a:ext>
            </a:extLst>
          </p:cNvPr>
          <p:cNvSpPr>
            <a:spLocks noGrp="1"/>
          </p:cNvSpPr>
          <p:nvPr>
            <p:ph type="title"/>
          </p:nvPr>
        </p:nvSpPr>
        <p:spPr/>
        <p:txBody>
          <a:bodyPr/>
          <a:lstStyle/>
          <a:p>
            <a:r>
              <a:rPr lang="en-US" dirty="0"/>
              <a:t>Proper Lists and Tables</a:t>
            </a:r>
          </a:p>
        </p:txBody>
      </p:sp>
      <p:pic>
        <p:nvPicPr>
          <p:cNvPr id="9" name="Picture Placeholder 8" descr="A11y tool overlap of table heading and unordered list code on Canvas page.">
            <a:extLst>
              <a:ext uri="{FF2B5EF4-FFF2-40B4-BE49-F238E27FC236}">
                <a16:creationId xmlns:a16="http://schemas.microsoft.com/office/drawing/2014/main" id="{CE8E8C54-742A-8994-C02E-E3A21713B882}"/>
              </a:ext>
            </a:extLst>
          </p:cNvPr>
          <p:cNvPicPr>
            <a:picLocks noGrp="1" noChangeAspect="1"/>
          </p:cNvPicPr>
          <p:nvPr>
            <p:ph type="pic" idx="2"/>
          </p:nvPr>
        </p:nvPicPr>
        <p:blipFill>
          <a:blip r:embed="rId3"/>
          <a:srcRect l="2969" r="2969"/>
          <a:stretch/>
        </p:blipFill>
        <p:spPr>
          <a:prstGeom prst="rect">
            <a:avLst/>
          </a:prstGeom>
          <a:noFill/>
          <a:ln>
            <a:noFill/>
          </a:ln>
        </p:spPr>
      </p:pic>
      <p:sp>
        <p:nvSpPr>
          <p:cNvPr id="3" name="Text Placeholder 2">
            <a:extLst>
              <a:ext uri="{FF2B5EF4-FFF2-40B4-BE49-F238E27FC236}">
                <a16:creationId xmlns:a16="http://schemas.microsoft.com/office/drawing/2014/main" id="{2570BB6F-4273-101D-8AA1-344331864231}"/>
              </a:ext>
            </a:extLst>
          </p:cNvPr>
          <p:cNvSpPr>
            <a:spLocks noGrp="1"/>
          </p:cNvSpPr>
          <p:nvPr>
            <p:ph type="body" idx="1"/>
          </p:nvPr>
        </p:nvSpPr>
        <p:spPr>
          <a:xfrm>
            <a:off x="4539049" y="1063625"/>
            <a:ext cx="4147751" cy="3098471"/>
          </a:xfrm>
        </p:spPr>
        <p:txBody>
          <a:bodyPr>
            <a:noAutofit/>
          </a:bodyPr>
          <a:lstStyle/>
          <a:p>
            <a:pPr marL="228600">
              <a:lnSpc>
                <a:spcPct val="110000"/>
              </a:lnSpc>
            </a:pPr>
            <a:r>
              <a:rPr lang="en-US" sz="2000" dirty="0"/>
              <a:t>Lists </a:t>
            </a:r>
          </a:p>
          <a:p>
            <a:pPr marL="571500" indent="-342900">
              <a:lnSpc>
                <a:spcPct val="110000"/>
              </a:lnSpc>
              <a:buFont typeface="Arial" panose="020B0604020202020204" pitchFamily="34" charset="0"/>
              <a:buChar char="•"/>
            </a:pPr>
            <a:r>
              <a:rPr lang="en-US" sz="2000" dirty="0"/>
              <a:t>Style Pane or code</a:t>
            </a:r>
          </a:p>
          <a:p>
            <a:pPr marL="571500" indent="-342900">
              <a:lnSpc>
                <a:spcPct val="110000"/>
              </a:lnSpc>
              <a:buFont typeface="Arial" panose="020B0604020202020204" pitchFamily="34" charset="0"/>
              <a:buChar char="•"/>
            </a:pPr>
            <a:r>
              <a:rPr lang="en-US" sz="2000" dirty="0"/>
              <a:t>Proper selection of ol or ul</a:t>
            </a:r>
          </a:p>
          <a:p>
            <a:pPr marL="228600">
              <a:lnSpc>
                <a:spcPct val="110000"/>
              </a:lnSpc>
            </a:pPr>
            <a:r>
              <a:rPr lang="en-US" sz="2000" dirty="0"/>
              <a:t>Tables</a:t>
            </a:r>
          </a:p>
          <a:p>
            <a:pPr marL="571500" indent="-342900">
              <a:lnSpc>
                <a:spcPct val="110000"/>
              </a:lnSpc>
              <a:buFont typeface="Arial" panose="020B0604020202020204" pitchFamily="34" charset="0"/>
              <a:buChar char="•"/>
            </a:pPr>
            <a:r>
              <a:rPr lang="en-US" sz="2000" dirty="0"/>
              <a:t>Style Pane or code</a:t>
            </a:r>
          </a:p>
          <a:p>
            <a:pPr marL="571500" indent="-342900">
              <a:lnSpc>
                <a:spcPct val="110000"/>
              </a:lnSpc>
              <a:buFont typeface="Arial" panose="020B0604020202020204" pitchFamily="34" charset="0"/>
              <a:buChar char="•"/>
            </a:pPr>
            <a:r>
              <a:rPr lang="en-US" sz="2000" dirty="0"/>
              <a:t>Update table properties</a:t>
            </a:r>
          </a:p>
        </p:txBody>
      </p:sp>
      <p:sp>
        <p:nvSpPr>
          <p:cNvPr id="5" name="Text Placeholder 2">
            <a:extLst>
              <a:ext uri="{FF2B5EF4-FFF2-40B4-BE49-F238E27FC236}">
                <a16:creationId xmlns:a16="http://schemas.microsoft.com/office/drawing/2014/main" id="{CB761292-355F-4122-7810-66E38B00AF10}"/>
              </a:ext>
            </a:extLst>
          </p:cNvPr>
          <p:cNvSpPr txBox="1">
            <a:spLocks/>
          </p:cNvSpPr>
          <p:nvPr/>
        </p:nvSpPr>
        <p:spPr>
          <a:xfrm>
            <a:off x="4572000" y="3536950"/>
            <a:ext cx="4147751" cy="85725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100000"/>
              </a:lnSpc>
              <a:spcBef>
                <a:spcPts val="360"/>
              </a:spcBef>
              <a:spcAft>
                <a:spcPts val="0"/>
              </a:spcAft>
              <a:buClr>
                <a:schemeClr val="dk1"/>
              </a:buClr>
              <a:buSzPts val="1800"/>
              <a:buFont typeface="Courier New"/>
              <a:buChar char="o"/>
              <a:defRPr sz="1800" b="0" i="0" u="none" strike="noStrike" cap="none">
                <a:solidFill>
                  <a:schemeClr val="dk1"/>
                </a:solidFill>
                <a:latin typeface="Trebuchet MS"/>
                <a:ea typeface="Trebuchet MS"/>
                <a:cs typeface="Trebuchet MS"/>
                <a:sym typeface="Trebuchet MS"/>
              </a:defRPr>
            </a:lvl3pPr>
            <a:lvl4pPr marL="1828800" marR="0" lvl="3" indent="-320039" algn="l" rtl="0">
              <a:lnSpc>
                <a:spcPct val="100000"/>
              </a:lnSpc>
              <a:spcBef>
                <a:spcPts val="320"/>
              </a:spcBef>
              <a:spcAft>
                <a:spcPts val="0"/>
              </a:spcAft>
              <a:buClr>
                <a:schemeClr val="dk1"/>
              </a:buClr>
              <a:buSzPts val="144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09879" algn="l" rtl="0">
              <a:lnSpc>
                <a:spcPct val="100000"/>
              </a:lnSpc>
              <a:spcBef>
                <a:spcPts val="320"/>
              </a:spcBef>
              <a:spcAft>
                <a:spcPts val="0"/>
              </a:spcAft>
              <a:buClr>
                <a:schemeClr val="dk1"/>
              </a:buClr>
              <a:buSzPts val="1280"/>
              <a:buFont typeface="Courier New"/>
              <a:buChar char="o"/>
              <a:defRPr sz="1600" b="0" i="0" u="none" strike="noStrike" cap="none">
                <a:solidFill>
                  <a:schemeClr val="dk1"/>
                </a:solidFill>
                <a:latin typeface="Trebuchet MS"/>
                <a:ea typeface="Trebuchet MS"/>
                <a:cs typeface="Trebuchet MS"/>
                <a:sym typeface="Trebuchet MS"/>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9pPr>
          </a:lstStyle>
          <a:p>
            <a:r>
              <a:rPr lang="en-US" sz="2000" dirty="0"/>
              <a:t>My Go To: A11y</a:t>
            </a:r>
          </a:p>
          <a:p>
            <a:r>
              <a:rPr lang="en-US" sz="2000" dirty="0"/>
              <a:t>Honorable Mention: Inspect</a:t>
            </a:r>
          </a:p>
          <a:p>
            <a:endParaRPr lang="en-US" sz="2000" dirty="0"/>
          </a:p>
        </p:txBody>
      </p:sp>
    </p:spTree>
    <p:extLst>
      <p:ext uri="{BB962C8B-B14F-4D97-AF65-F5344CB8AC3E}">
        <p14:creationId xmlns:p14="http://schemas.microsoft.com/office/powerpoint/2010/main" val="1871466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C376D-96EE-0239-AD10-78BA8EA637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261899-06B4-4D23-EB23-FF038576F894}"/>
              </a:ext>
            </a:extLst>
          </p:cNvPr>
          <p:cNvSpPr>
            <a:spLocks noGrp="1"/>
          </p:cNvSpPr>
          <p:nvPr>
            <p:ph type="title"/>
          </p:nvPr>
        </p:nvSpPr>
        <p:spPr>
          <a:xfrm>
            <a:off x="1200944" y="3896404"/>
            <a:ext cx="6742112" cy="425053"/>
          </a:xfrm>
        </p:spPr>
        <p:txBody>
          <a:bodyPr/>
          <a:lstStyle/>
          <a:p>
            <a:pPr algn="ctr"/>
            <a:r>
              <a:rPr lang="en-US" dirty="0"/>
              <a:t>Example of a Screen Reader</a:t>
            </a:r>
          </a:p>
        </p:txBody>
      </p:sp>
      <p:pic>
        <p:nvPicPr>
          <p:cNvPr id="5" name="Online Media 4" title="How a screen reader user experiences an accessible and inaccessible website">
            <a:hlinkClick r:id="" action="ppaction://media"/>
            <a:extLst>
              <a:ext uri="{FF2B5EF4-FFF2-40B4-BE49-F238E27FC236}">
                <a16:creationId xmlns:a16="http://schemas.microsoft.com/office/drawing/2014/main" id="{D7A81AA9-B1EA-2CEA-F027-B1BF56334117}"/>
              </a:ext>
            </a:extLst>
          </p:cNvPr>
          <p:cNvPicPr>
            <a:picLocks noRot="1" noChangeAspect="1"/>
          </p:cNvPicPr>
          <p:nvPr>
            <a:videoFile r:link="rId1"/>
          </p:nvPr>
        </p:nvPicPr>
        <p:blipFill>
          <a:blip r:embed="rId4"/>
          <a:stretch>
            <a:fillRect/>
          </a:stretch>
        </p:blipFill>
        <p:spPr>
          <a:xfrm>
            <a:off x="1495425" y="272935"/>
            <a:ext cx="6153150" cy="3476235"/>
          </a:xfrm>
          <a:prstGeom prst="rect">
            <a:avLst/>
          </a:prstGeom>
        </p:spPr>
      </p:pic>
    </p:spTree>
    <p:extLst>
      <p:ext uri="{BB962C8B-B14F-4D97-AF65-F5344CB8AC3E}">
        <p14:creationId xmlns:p14="http://schemas.microsoft.com/office/powerpoint/2010/main" val="274788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367DA-BFC4-2A34-ECB7-56622F4857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95D729-518F-916F-B58C-181B46F8525B}"/>
              </a:ext>
            </a:extLst>
          </p:cNvPr>
          <p:cNvSpPr>
            <a:spLocks noGrp="1"/>
          </p:cNvSpPr>
          <p:nvPr>
            <p:ph type="title"/>
          </p:nvPr>
        </p:nvSpPr>
        <p:spPr/>
        <p:txBody>
          <a:bodyPr/>
          <a:lstStyle/>
          <a:p>
            <a:r>
              <a:rPr lang="en-US" dirty="0"/>
              <a:t>Caption and Transcripts</a:t>
            </a:r>
          </a:p>
        </p:txBody>
      </p:sp>
      <p:pic>
        <p:nvPicPr>
          <p:cNvPr id="9220" name="Picture 4">
            <a:extLst>
              <a:ext uri="{FF2B5EF4-FFF2-40B4-BE49-F238E27FC236}">
                <a16:creationId xmlns:a16="http://schemas.microsoft.com/office/drawing/2014/main" id="{68E9F18C-8EF1-23C0-8A5E-34BE33906926}"/>
              </a:ext>
              <a:ext uri="{C183D7F6-B498-43B3-948B-1728B52AA6E4}">
                <adec:decorative xmlns:adec="http://schemas.microsoft.com/office/drawing/2017/decorative" val="1"/>
              </a:ext>
            </a:extLst>
          </p:cNvPr>
          <p:cNvPicPr>
            <a:picLocks noGrp="1" noChangeAspect="1" noChangeArrowheads="1"/>
          </p:cNvPicPr>
          <p:nvPr>
            <p:ph type="pic" idx="2"/>
          </p:nvPr>
        </p:nvPicPr>
        <p:blipFill rotWithShape="1">
          <a:blip r:embed="rId3">
            <a:extLst>
              <a:ext uri="{28A0092B-C50C-407E-A947-70E740481C1C}">
                <a14:useLocalDpi xmlns:a14="http://schemas.microsoft.com/office/drawing/2010/main" val="0"/>
              </a:ext>
            </a:extLst>
          </a:blip>
          <a:srcRect l="-6178" r="-3742"/>
          <a:stretch>
            <a:fillRect/>
          </a:stretch>
        </p:blipFill>
        <p:spPr bwMode="auto">
          <a:xfrm>
            <a:off x="61383" y="1063625"/>
            <a:ext cx="4477666" cy="3203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1F34DB1E-0754-EB5A-1C7A-BEAD382B8098}"/>
              </a:ext>
            </a:extLst>
          </p:cNvPr>
          <p:cNvSpPr>
            <a:spLocks noGrp="1"/>
          </p:cNvSpPr>
          <p:nvPr>
            <p:ph type="body" idx="1"/>
          </p:nvPr>
        </p:nvSpPr>
        <p:spPr/>
        <p:txBody>
          <a:bodyPr>
            <a:normAutofit fontScale="77500" lnSpcReduction="20000"/>
          </a:bodyPr>
          <a:lstStyle/>
          <a:p>
            <a:pPr marL="514350" indent="-285750">
              <a:lnSpc>
                <a:spcPct val="110000"/>
              </a:lnSpc>
              <a:buFont typeface="Arial" panose="020B0604020202020204" pitchFamily="34" charset="0"/>
              <a:buChar char="•"/>
            </a:pPr>
            <a:r>
              <a:rPr lang="en-US" sz="2600" dirty="0"/>
              <a:t>Accurate for spelling, grammar, etc.</a:t>
            </a:r>
          </a:p>
          <a:p>
            <a:pPr marL="514350" indent="-285750">
              <a:lnSpc>
                <a:spcPct val="110000"/>
              </a:lnSpc>
              <a:buFont typeface="Arial" panose="020B0604020202020204" pitchFamily="34" charset="0"/>
              <a:buChar char="•"/>
            </a:pPr>
            <a:r>
              <a:rPr lang="en-US" sz="2600" dirty="0"/>
              <a:t>Add in meaningful actions and sounds, and speaker names.</a:t>
            </a:r>
          </a:p>
          <a:p>
            <a:pPr marL="514350" indent="-285750">
              <a:lnSpc>
                <a:spcPct val="110000"/>
              </a:lnSpc>
              <a:buFont typeface="Arial" panose="020B0604020202020204" pitchFamily="34" charset="0"/>
              <a:buChar char="•"/>
            </a:pPr>
            <a:r>
              <a:rPr lang="en-US" sz="2600" dirty="0"/>
              <a:t>Captions must be synchronized and meet contrast requirements</a:t>
            </a:r>
          </a:p>
          <a:p>
            <a:pPr marL="971550" lvl="1" indent="-285750">
              <a:lnSpc>
                <a:spcPct val="110000"/>
              </a:lnSpc>
              <a:buFont typeface="Arial" panose="020B0604020202020204" pitchFamily="34" charset="0"/>
              <a:buChar char="•"/>
            </a:pPr>
            <a:r>
              <a:rPr lang="en-US" sz="2200" dirty="0"/>
              <a:t>Two lines per frame, but try for logical breaking points.</a:t>
            </a:r>
          </a:p>
        </p:txBody>
      </p:sp>
    </p:spTree>
    <p:extLst>
      <p:ext uri="{BB962C8B-B14F-4D97-AF65-F5344CB8AC3E}">
        <p14:creationId xmlns:p14="http://schemas.microsoft.com/office/powerpoint/2010/main" val="4066998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46FB-48A6-6821-E4F6-E7FF2E141A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AF025D-BD9B-01E9-7ACF-2192B8A72D12}"/>
              </a:ext>
            </a:extLst>
          </p:cNvPr>
          <p:cNvSpPr>
            <a:spLocks noGrp="1"/>
          </p:cNvSpPr>
          <p:nvPr>
            <p:ph type="title"/>
          </p:nvPr>
        </p:nvSpPr>
        <p:spPr/>
        <p:txBody>
          <a:bodyPr/>
          <a:lstStyle/>
          <a:p>
            <a:r>
              <a:rPr lang="en-US" dirty="0"/>
              <a:t>Proper Captions and Transcripts</a:t>
            </a:r>
          </a:p>
        </p:txBody>
      </p:sp>
      <p:pic>
        <p:nvPicPr>
          <p:cNvPr id="10" name="Picture Placeholder 9" descr="upload and conversion options at gotranscript.com">
            <a:extLst>
              <a:ext uri="{FF2B5EF4-FFF2-40B4-BE49-F238E27FC236}">
                <a16:creationId xmlns:a16="http://schemas.microsoft.com/office/drawing/2014/main" id="{CB06D907-A611-4F9C-DCCA-77F27B7F8C0D}"/>
              </a:ext>
            </a:extLst>
          </p:cNvPr>
          <p:cNvPicPr>
            <a:picLocks noGrp="1" noChangeAspect="1"/>
          </p:cNvPicPr>
          <p:nvPr>
            <p:ph type="pic" idx="2"/>
          </p:nvPr>
        </p:nvPicPr>
        <p:blipFill>
          <a:blip r:embed="rId3"/>
          <a:srcRect l="776" r="776"/>
          <a:stretch/>
        </p:blipFill>
        <p:spPr>
          <a:prstGeom prst="rect">
            <a:avLst/>
          </a:prstGeom>
          <a:noFill/>
          <a:ln>
            <a:noFill/>
          </a:ln>
        </p:spPr>
      </p:pic>
      <p:sp>
        <p:nvSpPr>
          <p:cNvPr id="7" name="Text Placeholder 6">
            <a:extLst>
              <a:ext uri="{FF2B5EF4-FFF2-40B4-BE49-F238E27FC236}">
                <a16:creationId xmlns:a16="http://schemas.microsoft.com/office/drawing/2014/main" id="{4E2FD670-C772-1458-F085-0FE869182653}"/>
              </a:ext>
            </a:extLst>
          </p:cNvPr>
          <p:cNvSpPr>
            <a:spLocks noGrp="1"/>
          </p:cNvSpPr>
          <p:nvPr>
            <p:ph type="body" idx="1"/>
          </p:nvPr>
        </p:nvSpPr>
        <p:spPr>
          <a:xfrm>
            <a:off x="4539049" y="1063626"/>
            <a:ext cx="4147751" cy="2149474"/>
          </a:xfrm>
        </p:spPr>
        <p:txBody>
          <a:bodyPr/>
          <a:lstStyle/>
          <a:p>
            <a:pPr marL="512064" indent="-283464">
              <a:lnSpc>
                <a:spcPct val="90000"/>
              </a:lnSpc>
              <a:buFont typeface="Arial" panose="020B0604020202020204" pitchFamily="34" charset="0"/>
              <a:buChar char="•"/>
            </a:pPr>
            <a:r>
              <a:rPr lang="en-US" dirty="0"/>
              <a:t>Depends on the video editor</a:t>
            </a:r>
          </a:p>
          <a:p>
            <a:pPr marL="512064" indent="-283464">
              <a:lnSpc>
                <a:spcPct val="90000"/>
              </a:lnSpc>
              <a:buFont typeface="Arial" panose="020B0604020202020204" pitchFamily="34" charset="0"/>
              <a:buChar char="•"/>
            </a:pPr>
            <a:r>
              <a:rPr lang="en-US" dirty="0"/>
              <a:t>Manually check ALL videos and ALL of the videos</a:t>
            </a:r>
            <a:endParaRPr lang="en-US" sz="1800" dirty="0"/>
          </a:p>
        </p:txBody>
      </p:sp>
      <p:sp>
        <p:nvSpPr>
          <p:cNvPr id="5" name="Text Placeholder 2">
            <a:extLst>
              <a:ext uri="{FF2B5EF4-FFF2-40B4-BE49-F238E27FC236}">
                <a16:creationId xmlns:a16="http://schemas.microsoft.com/office/drawing/2014/main" id="{8AF34238-AB80-D13A-6BA6-B5D141561443}"/>
              </a:ext>
            </a:extLst>
          </p:cNvPr>
          <p:cNvSpPr txBox="1">
            <a:spLocks/>
          </p:cNvSpPr>
          <p:nvPr/>
        </p:nvSpPr>
        <p:spPr>
          <a:xfrm>
            <a:off x="4572000" y="3213100"/>
            <a:ext cx="4147751" cy="1009650"/>
          </a:xfrm>
          <a:prstGeom prst="rect">
            <a:avLst/>
          </a:prstGeom>
          <a:no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100000"/>
              </a:lnSpc>
              <a:spcBef>
                <a:spcPts val="360"/>
              </a:spcBef>
              <a:spcAft>
                <a:spcPts val="0"/>
              </a:spcAft>
              <a:buClr>
                <a:schemeClr val="dk1"/>
              </a:buClr>
              <a:buSzPts val="1800"/>
              <a:buFont typeface="Courier New"/>
              <a:buChar char="o"/>
              <a:defRPr sz="1800" b="0" i="0" u="none" strike="noStrike" cap="none">
                <a:solidFill>
                  <a:schemeClr val="dk1"/>
                </a:solidFill>
                <a:latin typeface="Trebuchet MS"/>
                <a:ea typeface="Trebuchet MS"/>
                <a:cs typeface="Trebuchet MS"/>
                <a:sym typeface="Trebuchet MS"/>
              </a:defRPr>
            </a:lvl3pPr>
            <a:lvl4pPr marL="1828800" marR="0" lvl="3" indent="-320039" algn="l" rtl="0">
              <a:lnSpc>
                <a:spcPct val="100000"/>
              </a:lnSpc>
              <a:spcBef>
                <a:spcPts val="320"/>
              </a:spcBef>
              <a:spcAft>
                <a:spcPts val="0"/>
              </a:spcAft>
              <a:buClr>
                <a:schemeClr val="dk1"/>
              </a:buClr>
              <a:buSzPts val="144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09879" algn="l" rtl="0">
              <a:lnSpc>
                <a:spcPct val="100000"/>
              </a:lnSpc>
              <a:spcBef>
                <a:spcPts val="320"/>
              </a:spcBef>
              <a:spcAft>
                <a:spcPts val="0"/>
              </a:spcAft>
              <a:buClr>
                <a:schemeClr val="dk1"/>
              </a:buClr>
              <a:buSzPts val="1280"/>
              <a:buFont typeface="Courier New"/>
              <a:buChar char="o"/>
              <a:defRPr sz="1600" b="0" i="0" u="none" strike="noStrike" cap="none">
                <a:solidFill>
                  <a:schemeClr val="dk1"/>
                </a:solidFill>
                <a:latin typeface="Trebuchet MS"/>
                <a:ea typeface="Trebuchet MS"/>
                <a:cs typeface="Trebuchet MS"/>
                <a:sym typeface="Trebuchet MS"/>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9pPr>
          </a:lstStyle>
          <a:p>
            <a:pPr marL="182880" indent="0"/>
            <a:r>
              <a:rPr lang="en-US" dirty="0"/>
              <a:t>My Go-Tos: Grammarly to check, GoTranscript to convert to vtt, SRT/VTT Translator by ChatGPT</a:t>
            </a:r>
          </a:p>
          <a:p>
            <a:pPr marL="182880" indent="0"/>
            <a:endParaRPr lang="en-US" dirty="0"/>
          </a:p>
        </p:txBody>
      </p:sp>
    </p:spTree>
    <p:extLst>
      <p:ext uri="{BB962C8B-B14F-4D97-AF65-F5344CB8AC3E}">
        <p14:creationId xmlns:p14="http://schemas.microsoft.com/office/powerpoint/2010/main" val="3018896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6D486-CD5C-38F6-01C0-B04AE27EBA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78697F-8C28-7E1C-FA75-469C44BE0323}"/>
              </a:ext>
            </a:extLst>
          </p:cNvPr>
          <p:cNvSpPr>
            <a:spLocks noGrp="1"/>
          </p:cNvSpPr>
          <p:nvPr>
            <p:ph type="title"/>
          </p:nvPr>
        </p:nvSpPr>
        <p:spPr>
          <a:xfrm>
            <a:off x="1200944" y="3871004"/>
            <a:ext cx="6742112" cy="425053"/>
          </a:xfrm>
        </p:spPr>
        <p:txBody>
          <a:bodyPr/>
          <a:lstStyle/>
          <a:p>
            <a:pPr algn="ctr"/>
            <a:r>
              <a:rPr lang="en-US" dirty="0"/>
              <a:t>The Importance of Audio Descriptions</a:t>
            </a:r>
          </a:p>
        </p:txBody>
      </p:sp>
      <p:pic>
        <p:nvPicPr>
          <p:cNvPr id="8" name="Online Media 7" title="Audio Description - Full Clip">
            <a:hlinkClick r:id="" action="ppaction://media"/>
            <a:extLst>
              <a:ext uri="{FF2B5EF4-FFF2-40B4-BE49-F238E27FC236}">
                <a16:creationId xmlns:a16="http://schemas.microsoft.com/office/drawing/2014/main" id="{8707880C-9EFF-A963-61D2-2213FC640D62}"/>
              </a:ext>
            </a:extLst>
          </p:cNvPr>
          <p:cNvPicPr>
            <a:picLocks noRot="1" noChangeAspect="1"/>
          </p:cNvPicPr>
          <p:nvPr>
            <a:videoFile r:link="rId1"/>
          </p:nvPr>
        </p:nvPicPr>
        <p:blipFill>
          <a:blip r:embed="rId4"/>
          <a:stretch>
            <a:fillRect/>
          </a:stretch>
        </p:blipFill>
        <p:spPr>
          <a:xfrm>
            <a:off x="1423918" y="188004"/>
            <a:ext cx="6519138" cy="3683000"/>
          </a:xfrm>
          <a:prstGeom prst="rect">
            <a:avLst/>
          </a:prstGeom>
        </p:spPr>
      </p:pic>
    </p:spTree>
    <p:extLst>
      <p:ext uri="{BB962C8B-B14F-4D97-AF65-F5344CB8AC3E}">
        <p14:creationId xmlns:p14="http://schemas.microsoft.com/office/powerpoint/2010/main" val="390955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073C5-EB85-5E38-6BB8-396115BFF1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3FA519-5DFA-7AE3-1A16-4F9FCFE9C5E4}"/>
              </a:ext>
            </a:extLst>
          </p:cNvPr>
          <p:cNvSpPr>
            <a:spLocks noGrp="1"/>
          </p:cNvSpPr>
          <p:nvPr>
            <p:ph type="title"/>
          </p:nvPr>
        </p:nvSpPr>
        <p:spPr/>
        <p:txBody>
          <a:bodyPr/>
          <a:lstStyle/>
          <a:p>
            <a:r>
              <a:rPr lang="en-US" dirty="0"/>
              <a:t>Documents</a:t>
            </a:r>
          </a:p>
        </p:txBody>
      </p:sp>
      <p:pic>
        <p:nvPicPr>
          <p:cNvPr id="9" name="Picture Placeholder 8" descr="Example document in Word with Accessibility checker open.">
            <a:extLst>
              <a:ext uri="{FF2B5EF4-FFF2-40B4-BE49-F238E27FC236}">
                <a16:creationId xmlns:a16="http://schemas.microsoft.com/office/drawing/2014/main" id="{8CE39E10-3B39-D73D-36CF-1DB2B79F5613}"/>
              </a:ext>
            </a:extLst>
          </p:cNvPr>
          <p:cNvPicPr>
            <a:picLocks noGrp="1" noChangeAspect="1"/>
          </p:cNvPicPr>
          <p:nvPr>
            <p:ph type="pic" idx="2"/>
          </p:nvPr>
        </p:nvPicPr>
        <p:blipFill>
          <a:blip r:embed="rId3"/>
          <a:srcRect l="-264" t="-4270" r="195" b="-13922"/>
          <a:stretch>
            <a:fillRect/>
          </a:stretch>
        </p:blipFill>
        <p:spPr>
          <a:xfrm>
            <a:off x="204823" y="987425"/>
            <a:ext cx="4477667" cy="3267328"/>
          </a:xfrm>
          <a:prstGeom prst="rect">
            <a:avLst/>
          </a:prstGeom>
          <a:noFill/>
          <a:ln>
            <a:noFill/>
          </a:ln>
        </p:spPr>
      </p:pic>
      <p:sp>
        <p:nvSpPr>
          <p:cNvPr id="3" name="Text Placeholder 2">
            <a:extLst>
              <a:ext uri="{FF2B5EF4-FFF2-40B4-BE49-F238E27FC236}">
                <a16:creationId xmlns:a16="http://schemas.microsoft.com/office/drawing/2014/main" id="{38467551-22EB-AA0A-D2E6-60F81C5D001C}"/>
              </a:ext>
            </a:extLst>
          </p:cNvPr>
          <p:cNvSpPr>
            <a:spLocks noGrp="1"/>
          </p:cNvSpPr>
          <p:nvPr>
            <p:ph type="body" idx="1"/>
          </p:nvPr>
        </p:nvSpPr>
        <p:spPr/>
        <p:txBody>
          <a:bodyPr>
            <a:normAutofit fontScale="92500" lnSpcReduction="20000"/>
          </a:bodyPr>
          <a:lstStyle/>
          <a:p>
            <a:pPr marL="514350" indent="-285750">
              <a:lnSpc>
                <a:spcPct val="110000"/>
              </a:lnSpc>
              <a:buFont typeface="Arial" panose="020B0604020202020204" pitchFamily="34" charset="0"/>
              <a:buChar char="•"/>
            </a:pPr>
            <a:r>
              <a:rPr lang="en-US" sz="2600" dirty="0"/>
              <a:t>Documents need to be accessible too!</a:t>
            </a:r>
          </a:p>
          <a:p>
            <a:pPr marL="514350" indent="-285750">
              <a:lnSpc>
                <a:spcPct val="110000"/>
              </a:lnSpc>
              <a:buFont typeface="Arial" panose="020B0604020202020204" pitchFamily="34" charset="0"/>
              <a:buChar char="•"/>
            </a:pPr>
            <a:r>
              <a:rPr lang="en-US" sz="2600" dirty="0"/>
              <a:t>Follow the same rules</a:t>
            </a:r>
          </a:p>
          <a:p>
            <a:pPr marL="514350" indent="-285750">
              <a:lnSpc>
                <a:spcPct val="110000"/>
              </a:lnSpc>
              <a:buFont typeface="Arial" panose="020B0604020202020204" pitchFamily="34" charset="0"/>
              <a:buChar char="•"/>
            </a:pPr>
            <a:r>
              <a:rPr lang="en-US" sz="2600" dirty="0"/>
              <a:t>Watch for metadata</a:t>
            </a:r>
          </a:p>
          <a:p>
            <a:pPr marL="514350" indent="-285750">
              <a:lnSpc>
                <a:spcPct val="110000"/>
              </a:lnSpc>
              <a:buFont typeface="Arial" panose="020B0604020202020204" pitchFamily="34" charset="0"/>
              <a:buChar char="•"/>
            </a:pPr>
            <a:r>
              <a:rPr lang="en-US" sz="2600" dirty="0"/>
              <a:t>Review the names and naming conventions</a:t>
            </a:r>
          </a:p>
          <a:p>
            <a:pPr marL="514350" indent="-285750">
              <a:lnSpc>
                <a:spcPct val="110000"/>
              </a:lnSpc>
              <a:buFont typeface="Arial" panose="020B0604020202020204" pitchFamily="34" charset="0"/>
              <a:buChar char="•"/>
            </a:pPr>
            <a:r>
              <a:rPr lang="en-US" sz="2600" dirty="0"/>
              <a:t>PPTs and PDFs will need reading order review.</a:t>
            </a:r>
            <a:endParaRPr lang="en-US" sz="2200" dirty="0"/>
          </a:p>
        </p:txBody>
      </p:sp>
    </p:spTree>
    <p:extLst>
      <p:ext uri="{BB962C8B-B14F-4D97-AF65-F5344CB8AC3E}">
        <p14:creationId xmlns:p14="http://schemas.microsoft.com/office/powerpoint/2010/main" val="3051912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47CB3-395E-B333-9710-20FE38E2A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5ACD3B-4AB0-CC5F-D4A8-413ADEBDB8BD}"/>
              </a:ext>
            </a:extLst>
          </p:cNvPr>
          <p:cNvSpPr>
            <a:spLocks noGrp="1"/>
          </p:cNvSpPr>
          <p:nvPr>
            <p:ph type="title"/>
          </p:nvPr>
        </p:nvSpPr>
        <p:spPr/>
        <p:txBody>
          <a:bodyPr/>
          <a:lstStyle/>
          <a:p>
            <a:r>
              <a:rPr lang="en-US" dirty="0"/>
              <a:t>Proper Documents</a:t>
            </a:r>
          </a:p>
        </p:txBody>
      </p:sp>
      <p:pic>
        <p:nvPicPr>
          <p:cNvPr id="8" name="Picture Placeholder 7" descr="icrosoft Word document with the Accessibility Checker pane open on the right. Three large numbered arrows highlight the steps to access the accessibility checker:&#10;&#10;Click the Review tab on the ribbon.&#10;&#10;Click the Check Accessibility button.&#10;&#10;View the results in the Accessibility pane on the right.">
            <a:extLst>
              <a:ext uri="{FF2B5EF4-FFF2-40B4-BE49-F238E27FC236}">
                <a16:creationId xmlns:a16="http://schemas.microsoft.com/office/drawing/2014/main" id="{36306B8B-B776-CE0B-3CC8-07F0D49E806C}"/>
              </a:ext>
            </a:extLst>
          </p:cNvPr>
          <p:cNvPicPr>
            <a:picLocks noGrp="1" noChangeAspect="1"/>
          </p:cNvPicPr>
          <p:nvPr>
            <p:ph type="pic" idx="2"/>
          </p:nvPr>
        </p:nvPicPr>
        <p:blipFill>
          <a:blip r:embed="rId3"/>
          <a:srcRect l="10537" r="-798"/>
          <a:stretch>
            <a:fillRect/>
          </a:stretch>
        </p:blipFill>
        <p:spPr>
          <a:xfrm>
            <a:off x="201168" y="1063625"/>
            <a:ext cx="4517136" cy="3203575"/>
          </a:xfrm>
          <a:prstGeom prst="rect">
            <a:avLst/>
          </a:prstGeom>
          <a:noFill/>
          <a:ln>
            <a:noFill/>
          </a:ln>
        </p:spPr>
      </p:pic>
      <p:sp>
        <p:nvSpPr>
          <p:cNvPr id="7" name="Text Placeholder 6" descr="Word document with dire">
            <a:extLst>
              <a:ext uri="{FF2B5EF4-FFF2-40B4-BE49-F238E27FC236}">
                <a16:creationId xmlns:a16="http://schemas.microsoft.com/office/drawing/2014/main" id="{81CE5C46-AADC-0D7F-D043-63D4AC64B749}"/>
              </a:ext>
            </a:extLst>
          </p:cNvPr>
          <p:cNvSpPr>
            <a:spLocks noGrp="1"/>
          </p:cNvSpPr>
          <p:nvPr>
            <p:ph type="body" idx="1"/>
          </p:nvPr>
        </p:nvSpPr>
        <p:spPr>
          <a:xfrm>
            <a:off x="4539049" y="1063626"/>
            <a:ext cx="4147751" cy="2149474"/>
          </a:xfrm>
        </p:spPr>
        <p:txBody>
          <a:bodyPr/>
          <a:lstStyle/>
          <a:p>
            <a:pPr marL="512064" indent="-283464">
              <a:lnSpc>
                <a:spcPct val="90000"/>
              </a:lnSpc>
              <a:buFont typeface="Arial" panose="020B0604020202020204" pitchFamily="34" charset="0"/>
              <a:buChar char="•"/>
            </a:pPr>
            <a:r>
              <a:rPr lang="en-US" dirty="0"/>
              <a:t>“Check Accessibility”</a:t>
            </a:r>
          </a:p>
        </p:txBody>
      </p:sp>
    </p:spTree>
    <p:extLst>
      <p:ext uri="{BB962C8B-B14F-4D97-AF65-F5344CB8AC3E}">
        <p14:creationId xmlns:p14="http://schemas.microsoft.com/office/powerpoint/2010/main" val="2409429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E56A1-6A74-C562-796D-C185B6C612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815AA7-8135-4571-445A-4F811BA4DD3A}"/>
              </a:ext>
            </a:extLst>
          </p:cNvPr>
          <p:cNvSpPr>
            <a:spLocks noGrp="1"/>
          </p:cNvSpPr>
          <p:nvPr>
            <p:ph type="title"/>
          </p:nvPr>
        </p:nvSpPr>
        <p:spPr/>
        <p:txBody>
          <a:bodyPr/>
          <a:lstStyle/>
          <a:p>
            <a:r>
              <a:rPr lang="en-US" dirty="0"/>
              <a:t>Proper Documents</a:t>
            </a:r>
          </a:p>
        </p:txBody>
      </p:sp>
      <p:grpSp>
        <p:nvGrpSpPr>
          <p:cNvPr id="17" name="Group 16" descr="example of incorrect alt text for a decorative image">
            <a:extLst>
              <a:ext uri="{FF2B5EF4-FFF2-40B4-BE49-F238E27FC236}">
                <a16:creationId xmlns:a16="http://schemas.microsoft.com/office/drawing/2014/main" id="{FA09C0F0-0DDC-E223-056F-230CEB8CAB50}"/>
              </a:ext>
            </a:extLst>
          </p:cNvPr>
          <p:cNvGrpSpPr/>
          <p:nvPr/>
        </p:nvGrpSpPr>
        <p:grpSpPr>
          <a:xfrm>
            <a:off x="265176" y="1063625"/>
            <a:ext cx="4411598" cy="3149388"/>
            <a:chOff x="265176" y="1063625"/>
            <a:chExt cx="4411598" cy="3149388"/>
          </a:xfrm>
        </p:grpSpPr>
        <p:pic>
          <p:nvPicPr>
            <p:cNvPr id="14" name="Picture 13">
              <a:extLst>
                <a:ext uri="{FF2B5EF4-FFF2-40B4-BE49-F238E27FC236}">
                  <a16:creationId xmlns:a16="http://schemas.microsoft.com/office/drawing/2014/main" id="{1FE0F39D-C35A-BE11-C5F3-904D9B950BF6}"/>
                </a:ext>
              </a:extLst>
            </p:cNvPr>
            <p:cNvPicPr>
              <a:picLocks noChangeAspect="1"/>
            </p:cNvPicPr>
            <p:nvPr/>
          </p:nvPicPr>
          <p:blipFill>
            <a:blip r:embed="rId3"/>
            <a:srcRect r="64156"/>
            <a:stretch>
              <a:fillRect/>
            </a:stretch>
          </p:blipFill>
          <p:spPr>
            <a:xfrm>
              <a:off x="265176" y="1063625"/>
              <a:ext cx="2423838" cy="3149388"/>
            </a:xfrm>
            <a:prstGeom prst="rect">
              <a:avLst/>
            </a:prstGeom>
          </p:spPr>
        </p:pic>
        <p:pic>
          <p:nvPicPr>
            <p:cNvPr id="16" name="Picture 15">
              <a:extLst>
                <a:ext uri="{FF2B5EF4-FFF2-40B4-BE49-F238E27FC236}">
                  <a16:creationId xmlns:a16="http://schemas.microsoft.com/office/drawing/2014/main" id="{12AD011E-E7B5-7978-1C2E-89E7206D1DD1}"/>
                </a:ext>
              </a:extLst>
            </p:cNvPr>
            <p:cNvPicPr>
              <a:picLocks noChangeAspect="1"/>
            </p:cNvPicPr>
            <p:nvPr/>
          </p:nvPicPr>
          <p:blipFill>
            <a:blip r:embed="rId3"/>
            <a:srcRect l="70605"/>
            <a:stretch>
              <a:fillRect/>
            </a:stretch>
          </p:blipFill>
          <p:spPr>
            <a:xfrm>
              <a:off x="2689014" y="1063625"/>
              <a:ext cx="1987760" cy="3149388"/>
            </a:xfrm>
            <a:prstGeom prst="rect">
              <a:avLst/>
            </a:prstGeom>
          </p:spPr>
        </p:pic>
      </p:grpSp>
      <p:sp>
        <p:nvSpPr>
          <p:cNvPr id="7" name="Text Placeholder 6" descr="Word document with dire">
            <a:extLst>
              <a:ext uri="{FF2B5EF4-FFF2-40B4-BE49-F238E27FC236}">
                <a16:creationId xmlns:a16="http://schemas.microsoft.com/office/drawing/2014/main" id="{6CCB35B6-EDDF-9702-413E-113FCAA370AD}"/>
              </a:ext>
            </a:extLst>
          </p:cNvPr>
          <p:cNvSpPr>
            <a:spLocks noGrp="1"/>
          </p:cNvSpPr>
          <p:nvPr>
            <p:ph type="body" idx="1"/>
          </p:nvPr>
        </p:nvSpPr>
        <p:spPr>
          <a:xfrm>
            <a:off x="4539049" y="1063626"/>
            <a:ext cx="4147751" cy="2149474"/>
          </a:xfrm>
        </p:spPr>
        <p:txBody>
          <a:bodyPr/>
          <a:lstStyle/>
          <a:p>
            <a:pPr marL="512064" indent="-283464">
              <a:lnSpc>
                <a:spcPct val="90000"/>
              </a:lnSpc>
              <a:buFont typeface="Arial" panose="020B0604020202020204" pitchFamily="34" charset="0"/>
              <a:buChar char="•"/>
            </a:pPr>
            <a:r>
              <a:rPr lang="en-US" dirty="0"/>
              <a:t>“Check Accessibility”</a:t>
            </a:r>
          </a:p>
          <a:p>
            <a:pPr marL="512064" indent="-283464">
              <a:lnSpc>
                <a:spcPct val="90000"/>
              </a:lnSpc>
              <a:buFont typeface="Arial" panose="020B0604020202020204" pitchFamily="34" charset="0"/>
              <a:buChar char="•"/>
            </a:pPr>
            <a:r>
              <a:rPr lang="en-US" dirty="0"/>
              <a:t>Must review manually</a:t>
            </a:r>
          </a:p>
        </p:txBody>
      </p:sp>
    </p:spTree>
    <p:extLst>
      <p:ext uri="{BB962C8B-B14F-4D97-AF65-F5344CB8AC3E}">
        <p14:creationId xmlns:p14="http://schemas.microsoft.com/office/powerpoint/2010/main" val="3694352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A0B23-A0CD-0C17-A341-67EA237852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7F81FD-2C74-F897-02D7-D81891FBA0B9}"/>
              </a:ext>
            </a:extLst>
          </p:cNvPr>
          <p:cNvSpPr>
            <a:spLocks noGrp="1"/>
          </p:cNvSpPr>
          <p:nvPr>
            <p:ph type="title"/>
          </p:nvPr>
        </p:nvSpPr>
        <p:spPr/>
        <p:txBody>
          <a:bodyPr/>
          <a:lstStyle/>
          <a:p>
            <a:r>
              <a:rPr lang="en-US" dirty="0"/>
              <a:t>Proper Documents</a:t>
            </a:r>
          </a:p>
        </p:txBody>
      </p:sp>
      <p:pic>
        <p:nvPicPr>
          <p:cNvPr id="9" name="Picture 8" descr="PAC system report of over 1500 items compared to DCs 20 items.">
            <a:extLst>
              <a:ext uri="{FF2B5EF4-FFF2-40B4-BE49-F238E27FC236}">
                <a16:creationId xmlns:a16="http://schemas.microsoft.com/office/drawing/2014/main" id="{47CB4943-B76D-8DD1-C22B-EC9237C8317B}"/>
              </a:ext>
            </a:extLst>
          </p:cNvPr>
          <p:cNvPicPr>
            <a:picLocks noChangeAspect="1"/>
          </p:cNvPicPr>
          <p:nvPr/>
        </p:nvPicPr>
        <p:blipFill>
          <a:blip r:embed="rId3"/>
          <a:stretch>
            <a:fillRect/>
          </a:stretch>
        </p:blipFill>
        <p:spPr>
          <a:xfrm>
            <a:off x="247792" y="974293"/>
            <a:ext cx="4147752" cy="3328380"/>
          </a:xfrm>
          <a:prstGeom prst="rect">
            <a:avLst/>
          </a:prstGeom>
        </p:spPr>
      </p:pic>
      <p:sp>
        <p:nvSpPr>
          <p:cNvPr id="7" name="Text Placeholder 6" descr="Word document with dire">
            <a:extLst>
              <a:ext uri="{FF2B5EF4-FFF2-40B4-BE49-F238E27FC236}">
                <a16:creationId xmlns:a16="http://schemas.microsoft.com/office/drawing/2014/main" id="{E2CFC01C-C0C1-70F9-CCD5-14B6CFA91B8D}"/>
              </a:ext>
            </a:extLst>
          </p:cNvPr>
          <p:cNvSpPr>
            <a:spLocks noGrp="1"/>
          </p:cNvSpPr>
          <p:nvPr>
            <p:ph type="body" idx="1"/>
          </p:nvPr>
        </p:nvSpPr>
        <p:spPr>
          <a:xfrm>
            <a:off x="4539049" y="1063626"/>
            <a:ext cx="4147751" cy="2149474"/>
          </a:xfrm>
        </p:spPr>
        <p:txBody>
          <a:bodyPr/>
          <a:lstStyle/>
          <a:p>
            <a:pPr marL="512064" indent="-283464">
              <a:lnSpc>
                <a:spcPct val="90000"/>
              </a:lnSpc>
              <a:buFont typeface="Arial" panose="020B0604020202020204" pitchFamily="34" charset="0"/>
              <a:buChar char="•"/>
            </a:pPr>
            <a:r>
              <a:rPr lang="en-US" dirty="0"/>
              <a:t>“Check Accessibility”</a:t>
            </a:r>
          </a:p>
          <a:p>
            <a:pPr marL="512064" indent="-283464">
              <a:lnSpc>
                <a:spcPct val="90000"/>
              </a:lnSpc>
              <a:buFont typeface="Arial" panose="020B0604020202020204" pitchFamily="34" charset="0"/>
              <a:buChar char="•"/>
            </a:pPr>
            <a:r>
              <a:rPr lang="en-US" dirty="0"/>
              <a:t>Must review manually</a:t>
            </a:r>
          </a:p>
          <a:p>
            <a:pPr marL="512064" indent="-283464">
              <a:lnSpc>
                <a:spcPct val="90000"/>
              </a:lnSpc>
              <a:buFont typeface="Arial" panose="020B0604020202020204" pitchFamily="34" charset="0"/>
              <a:buChar char="•"/>
            </a:pPr>
            <a:r>
              <a:rPr lang="en-US" dirty="0"/>
              <a:t>PDFs need DC</a:t>
            </a:r>
          </a:p>
          <a:p>
            <a:pPr marL="969264" lvl="1" indent="-283464">
              <a:lnSpc>
                <a:spcPct val="90000"/>
              </a:lnSpc>
              <a:buFont typeface="Arial" panose="020B0604020202020204" pitchFamily="34" charset="0"/>
              <a:buChar char="•"/>
            </a:pPr>
            <a:r>
              <a:rPr lang="en-US" dirty="0"/>
              <a:t>PAC.exe will do more!</a:t>
            </a:r>
          </a:p>
        </p:txBody>
      </p:sp>
      <p:sp>
        <p:nvSpPr>
          <p:cNvPr id="5" name="Text Placeholder 2">
            <a:extLst>
              <a:ext uri="{FF2B5EF4-FFF2-40B4-BE49-F238E27FC236}">
                <a16:creationId xmlns:a16="http://schemas.microsoft.com/office/drawing/2014/main" id="{9ECB52C3-B63D-0B22-77CF-34116E72FE50}"/>
              </a:ext>
            </a:extLst>
          </p:cNvPr>
          <p:cNvSpPr txBox="1">
            <a:spLocks/>
          </p:cNvSpPr>
          <p:nvPr/>
        </p:nvSpPr>
        <p:spPr>
          <a:xfrm>
            <a:off x="4572000" y="3213100"/>
            <a:ext cx="4147751" cy="100965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100000"/>
              </a:lnSpc>
              <a:spcBef>
                <a:spcPts val="360"/>
              </a:spcBef>
              <a:spcAft>
                <a:spcPts val="0"/>
              </a:spcAft>
              <a:buClr>
                <a:schemeClr val="dk1"/>
              </a:buClr>
              <a:buSzPts val="1800"/>
              <a:buFont typeface="Courier New"/>
              <a:buChar char="o"/>
              <a:defRPr sz="1800" b="0" i="0" u="none" strike="noStrike" cap="none">
                <a:solidFill>
                  <a:schemeClr val="dk1"/>
                </a:solidFill>
                <a:latin typeface="Trebuchet MS"/>
                <a:ea typeface="Trebuchet MS"/>
                <a:cs typeface="Trebuchet MS"/>
                <a:sym typeface="Trebuchet MS"/>
              </a:defRPr>
            </a:lvl3pPr>
            <a:lvl4pPr marL="1828800" marR="0" lvl="3" indent="-320039" algn="l" rtl="0">
              <a:lnSpc>
                <a:spcPct val="100000"/>
              </a:lnSpc>
              <a:spcBef>
                <a:spcPts val="320"/>
              </a:spcBef>
              <a:spcAft>
                <a:spcPts val="0"/>
              </a:spcAft>
              <a:buClr>
                <a:schemeClr val="dk1"/>
              </a:buClr>
              <a:buSzPts val="144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09879" algn="l" rtl="0">
              <a:lnSpc>
                <a:spcPct val="100000"/>
              </a:lnSpc>
              <a:spcBef>
                <a:spcPts val="320"/>
              </a:spcBef>
              <a:spcAft>
                <a:spcPts val="0"/>
              </a:spcAft>
              <a:buClr>
                <a:schemeClr val="dk1"/>
              </a:buClr>
              <a:buSzPts val="1280"/>
              <a:buFont typeface="Courier New"/>
              <a:buChar char="o"/>
              <a:defRPr sz="1600" b="0" i="0" u="none" strike="noStrike" cap="none">
                <a:solidFill>
                  <a:schemeClr val="dk1"/>
                </a:solidFill>
                <a:latin typeface="Trebuchet MS"/>
                <a:ea typeface="Trebuchet MS"/>
                <a:cs typeface="Trebuchet MS"/>
                <a:sym typeface="Trebuchet MS"/>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9pPr>
          </a:lstStyle>
          <a:p>
            <a:r>
              <a:rPr lang="en-US" dirty="0"/>
              <a:t>My Go To for PDFs: PAC</a:t>
            </a:r>
          </a:p>
          <a:p>
            <a:endParaRPr lang="en-US" dirty="0"/>
          </a:p>
        </p:txBody>
      </p:sp>
    </p:spTree>
    <p:extLst>
      <p:ext uri="{BB962C8B-B14F-4D97-AF65-F5344CB8AC3E}">
        <p14:creationId xmlns:p14="http://schemas.microsoft.com/office/powerpoint/2010/main" val="4147069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e Wizard of Oz - &quot;Lions and tigers ...">
            <a:extLst>
              <a:ext uri="{FF2B5EF4-FFF2-40B4-BE49-F238E27FC236}">
                <a16:creationId xmlns:a16="http://schemas.microsoft.com/office/drawing/2014/main" id="{5FF1D057-4CD6-11AE-932A-05C16C02ACA6}"/>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b="32555"/>
          <a:stretch>
            <a:fillRect/>
          </a:stretch>
        </p:blipFill>
        <p:spPr bwMode="auto">
          <a:xfrm>
            <a:off x="0" y="0"/>
            <a:ext cx="9125465" cy="46337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5A474FB-CDB4-3BA5-5952-E05EC6A44A32}"/>
              </a:ext>
            </a:extLst>
          </p:cNvPr>
          <p:cNvSpPr>
            <a:spLocks noGrp="1"/>
          </p:cNvSpPr>
          <p:nvPr>
            <p:ph type="ctrTitle"/>
          </p:nvPr>
        </p:nvSpPr>
        <p:spPr/>
        <p:txBody>
          <a:bodyPr/>
          <a:lstStyle/>
          <a:p>
            <a:r>
              <a:rPr lang="en-US" b="1" dirty="0"/>
              <a:t>WCAG, QM, and UDL</a:t>
            </a:r>
          </a:p>
        </p:txBody>
      </p:sp>
      <p:sp>
        <p:nvSpPr>
          <p:cNvPr id="3" name="Subtitle 2">
            <a:extLst>
              <a:ext uri="{FF2B5EF4-FFF2-40B4-BE49-F238E27FC236}">
                <a16:creationId xmlns:a16="http://schemas.microsoft.com/office/drawing/2014/main" id="{2207E870-7BBA-622F-2A55-9A67560FBDF0}"/>
              </a:ext>
            </a:extLst>
          </p:cNvPr>
          <p:cNvSpPr>
            <a:spLocks noGrp="1"/>
          </p:cNvSpPr>
          <p:nvPr>
            <p:ph type="subTitle" idx="1"/>
          </p:nvPr>
        </p:nvSpPr>
        <p:spPr/>
        <p:txBody>
          <a:bodyPr/>
          <a:lstStyle/>
          <a:p>
            <a:r>
              <a:rPr lang="en-US" i="1" dirty="0">
                <a:ln>
                  <a:solidFill>
                    <a:schemeClr val="bg2">
                      <a:lumMod val="50000"/>
                    </a:schemeClr>
                  </a:solidFill>
                </a:ln>
              </a:rPr>
              <a:t>Oh my!</a:t>
            </a:r>
          </a:p>
        </p:txBody>
      </p:sp>
    </p:spTree>
    <p:extLst>
      <p:ext uri="{BB962C8B-B14F-4D97-AF65-F5344CB8AC3E}">
        <p14:creationId xmlns:p14="http://schemas.microsoft.com/office/powerpoint/2010/main" val="1739289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81E60-BEB2-F246-8D1C-E1CF4D759C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82F15-4BAF-14C3-1B36-6C1DC774D9B1}"/>
              </a:ext>
            </a:extLst>
          </p:cNvPr>
          <p:cNvSpPr>
            <a:spLocks noGrp="1"/>
          </p:cNvSpPr>
          <p:nvPr>
            <p:ph type="title"/>
          </p:nvPr>
        </p:nvSpPr>
        <p:spPr/>
        <p:txBody>
          <a:bodyPr/>
          <a:lstStyle/>
          <a:p>
            <a:r>
              <a:rPr lang="en-US" dirty="0"/>
              <a:t>Color Contrast</a:t>
            </a:r>
          </a:p>
        </p:txBody>
      </p:sp>
      <p:pic>
        <p:nvPicPr>
          <p:cNvPr id="11266" name="Picture 2" descr="Three color contrast ratios with two passing and one failing for accessibility">
            <a:extLst>
              <a:ext uri="{FF2B5EF4-FFF2-40B4-BE49-F238E27FC236}">
                <a16:creationId xmlns:a16="http://schemas.microsoft.com/office/drawing/2014/main" id="{8B853CC6-93B1-3A75-0BA1-31EE19185994}"/>
              </a:ext>
            </a:extLst>
          </p:cNvPr>
          <p:cNvPicPr>
            <a:picLocks noGrp="1" noChangeAspect="1" noChangeArrowheads="1"/>
          </p:cNvPicPr>
          <p:nvPr>
            <p:ph type="pic" idx="2"/>
          </p:nvPr>
        </p:nvPicPr>
        <p:blipFill rotWithShape="1">
          <a:blip r:embed="rId3">
            <a:extLst>
              <a:ext uri="{28A0092B-C50C-407E-A947-70E740481C1C}">
                <a14:useLocalDpi xmlns:a14="http://schemas.microsoft.com/office/drawing/2010/main" val="0"/>
              </a:ext>
            </a:extLst>
          </a:blip>
          <a:srcRect l="11776" t="5305" r="10411" b="5847"/>
          <a:stretch>
            <a:fillRect/>
          </a:stretch>
        </p:blipFill>
        <p:spPr bwMode="auto">
          <a:xfrm>
            <a:off x="455900" y="1260745"/>
            <a:ext cx="4083149" cy="262201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30953276-A67C-CBD9-807C-266F59830997}"/>
              </a:ext>
            </a:extLst>
          </p:cNvPr>
          <p:cNvSpPr>
            <a:spLocks noGrp="1"/>
          </p:cNvSpPr>
          <p:nvPr>
            <p:ph type="body" idx="1"/>
          </p:nvPr>
        </p:nvSpPr>
        <p:spPr/>
        <p:txBody>
          <a:bodyPr>
            <a:normAutofit fontScale="92500"/>
          </a:bodyPr>
          <a:lstStyle/>
          <a:p>
            <a:pPr marL="512064" indent="-285750">
              <a:buFont typeface="Arial" panose="020B0604020202020204" pitchFamily="34" charset="0"/>
              <a:buChar char="•"/>
            </a:pPr>
            <a:r>
              <a:rPr lang="en-US" dirty="0"/>
              <a:t>Multiple measures</a:t>
            </a:r>
          </a:p>
          <a:p>
            <a:pPr marL="969264" lvl="2" indent="-285750">
              <a:spcBef>
                <a:spcPts val="480"/>
              </a:spcBef>
              <a:buSzPts val="2400"/>
              <a:buFont typeface="Arial" panose="020B0604020202020204" pitchFamily="34" charset="0"/>
              <a:buChar char="•"/>
            </a:pPr>
            <a:r>
              <a:rPr lang="en-US" sz="2000" dirty="0"/>
              <a:t>Normal Text 4:1</a:t>
            </a:r>
          </a:p>
          <a:p>
            <a:pPr marL="969264" lvl="2" indent="-285750">
              <a:spcBef>
                <a:spcPts val="480"/>
              </a:spcBef>
              <a:buSzPts val="2400"/>
              <a:buFont typeface="Arial" panose="020B0604020202020204" pitchFamily="34" charset="0"/>
              <a:buChar char="•"/>
            </a:pPr>
            <a:r>
              <a:rPr lang="en-US" sz="2000" dirty="0"/>
              <a:t>Large Text and UIs 3.5:1</a:t>
            </a:r>
          </a:p>
          <a:p>
            <a:pPr marL="512064" indent="-285750">
              <a:buFont typeface="Arial" panose="020B0604020202020204" pitchFamily="34" charset="0"/>
              <a:buChar char="•"/>
            </a:pPr>
            <a:r>
              <a:rPr lang="en-US" dirty="0"/>
              <a:t>Large text is 14 to 17.9 pt and bold, or 18pt or larger</a:t>
            </a:r>
          </a:p>
          <a:p>
            <a:pPr marL="512064" indent="-285750">
              <a:buFont typeface="Arial" panose="020B0604020202020204" pitchFamily="34" charset="0"/>
              <a:buChar char="•"/>
            </a:pPr>
            <a:r>
              <a:rPr lang="en-US" dirty="0"/>
              <a:t>Order doesn’t matter</a:t>
            </a:r>
          </a:p>
          <a:p>
            <a:pPr marL="512064" indent="-285750">
              <a:buFont typeface="Arial" panose="020B0604020202020204" pitchFamily="34" charset="0"/>
              <a:buChar char="•"/>
            </a:pPr>
            <a:r>
              <a:rPr lang="en-US" dirty="0"/>
              <a:t>Still can’t rely on color alone</a:t>
            </a:r>
          </a:p>
        </p:txBody>
      </p:sp>
    </p:spTree>
    <p:extLst>
      <p:ext uri="{BB962C8B-B14F-4D97-AF65-F5344CB8AC3E}">
        <p14:creationId xmlns:p14="http://schemas.microsoft.com/office/powerpoint/2010/main" val="28689047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2C22B-53CC-C265-E3DA-52BB5D9182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77924B-2A3B-3BEF-E9D7-5B4C045682D7}"/>
              </a:ext>
            </a:extLst>
          </p:cNvPr>
          <p:cNvSpPr>
            <a:spLocks noGrp="1"/>
          </p:cNvSpPr>
          <p:nvPr>
            <p:ph type="title"/>
          </p:nvPr>
        </p:nvSpPr>
        <p:spPr/>
        <p:txBody>
          <a:bodyPr/>
          <a:lstStyle/>
          <a:p>
            <a:r>
              <a:rPr lang="en-US" dirty="0"/>
              <a:t>Proper Color Contrast</a:t>
            </a:r>
          </a:p>
        </p:txBody>
      </p:sp>
      <p:pic>
        <p:nvPicPr>
          <p:cNvPr id="14" name="Picture Placeholder 13" descr="Example from Colour Contrast Analyser with black and white as the color choices.">
            <a:extLst>
              <a:ext uri="{FF2B5EF4-FFF2-40B4-BE49-F238E27FC236}">
                <a16:creationId xmlns:a16="http://schemas.microsoft.com/office/drawing/2014/main" id="{97CA74F1-12B8-FCC9-0CD3-B7B03065B250}"/>
              </a:ext>
            </a:extLst>
          </p:cNvPr>
          <p:cNvPicPr>
            <a:picLocks noGrp="1" noChangeAspect="1"/>
          </p:cNvPicPr>
          <p:nvPr>
            <p:ph type="pic" idx="2"/>
          </p:nvPr>
        </p:nvPicPr>
        <p:blipFill>
          <a:blip r:embed="rId3"/>
          <a:srcRect l="-784" t="-19311" r="2481" b="1"/>
          <a:stretch>
            <a:fillRect/>
          </a:stretch>
        </p:blipFill>
        <p:spPr>
          <a:xfrm>
            <a:off x="262617" y="822085"/>
            <a:ext cx="4252823" cy="3203575"/>
          </a:xfrm>
          <a:prstGeom prst="rect">
            <a:avLst/>
          </a:prstGeom>
          <a:noFill/>
          <a:ln>
            <a:noFill/>
          </a:ln>
        </p:spPr>
      </p:pic>
      <p:sp>
        <p:nvSpPr>
          <p:cNvPr id="3" name="Text Placeholder 2">
            <a:extLst>
              <a:ext uri="{FF2B5EF4-FFF2-40B4-BE49-F238E27FC236}">
                <a16:creationId xmlns:a16="http://schemas.microsoft.com/office/drawing/2014/main" id="{7FD64D1F-9363-414B-D28C-B09DBB1853E9}"/>
              </a:ext>
            </a:extLst>
          </p:cNvPr>
          <p:cNvSpPr>
            <a:spLocks noGrp="1"/>
          </p:cNvSpPr>
          <p:nvPr>
            <p:ph type="body" idx="1"/>
          </p:nvPr>
        </p:nvSpPr>
        <p:spPr>
          <a:xfrm>
            <a:off x="4539049" y="1063626"/>
            <a:ext cx="4147751" cy="2047874"/>
          </a:xfrm>
        </p:spPr>
        <p:txBody>
          <a:bodyPr>
            <a:normAutofit/>
          </a:bodyPr>
          <a:lstStyle/>
          <a:p>
            <a:pPr marL="571500" indent="-342900">
              <a:buFont typeface="Arial" panose="020B0604020202020204" pitchFamily="34" charset="0"/>
              <a:buChar char="•"/>
            </a:pPr>
            <a:r>
              <a:rPr lang="en-US" dirty="0"/>
              <a:t>There are different ways to get the same color</a:t>
            </a:r>
          </a:p>
          <a:p>
            <a:pPr marL="571500" indent="-342900">
              <a:buFont typeface="Arial" panose="020B0604020202020204" pitchFamily="34" charset="0"/>
              <a:buChar char="•"/>
            </a:pPr>
            <a:r>
              <a:rPr lang="en-US" dirty="0"/>
              <a:t>Pixelization may be a challenge</a:t>
            </a:r>
          </a:p>
        </p:txBody>
      </p:sp>
      <p:sp>
        <p:nvSpPr>
          <p:cNvPr id="5" name="Text Placeholder 2">
            <a:extLst>
              <a:ext uri="{FF2B5EF4-FFF2-40B4-BE49-F238E27FC236}">
                <a16:creationId xmlns:a16="http://schemas.microsoft.com/office/drawing/2014/main" id="{AF2E3C8D-0B39-9550-B00A-511C07B7BC30}"/>
              </a:ext>
            </a:extLst>
          </p:cNvPr>
          <p:cNvSpPr txBox="1">
            <a:spLocks/>
          </p:cNvSpPr>
          <p:nvPr/>
        </p:nvSpPr>
        <p:spPr>
          <a:xfrm>
            <a:off x="4515440" y="3178139"/>
            <a:ext cx="4544566" cy="1022350"/>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100000"/>
              </a:lnSpc>
              <a:spcBef>
                <a:spcPts val="360"/>
              </a:spcBef>
              <a:spcAft>
                <a:spcPts val="0"/>
              </a:spcAft>
              <a:buClr>
                <a:schemeClr val="dk1"/>
              </a:buClr>
              <a:buSzPts val="1800"/>
              <a:buFont typeface="Courier New"/>
              <a:buChar char="o"/>
              <a:defRPr sz="1800" b="0" i="0" u="none" strike="noStrike" cap="none">
                <a:solidFill>
                  <a:schemeClr val="dk1"/>
                </a:solidFill>
                <a:latin typeface="Trebuchet MS"/>
                <a:ea typeface="Trebuchet MS"/>
                <a:cs typeface="Trebuchet MS"/>
                <a:sym typeface="Trebuchet MS"/>
              </a:defRPr>
            </a:lvl3pPr>
            <a:lvl4pPr marL="1828800" marR="0" lvl="3" indent="-320039" algn="l" rtl="0">
              <a:lnSpc>
                <a:spcPct val="100000"/>
              </a:lnSpc>
              <a:spcBef>
                <a:spcPts val="320"/>
              </a:spcBef>
              <a:spcAft>
                <a:spcPts val="0"/>
              </a:spcAft>
              <a:buClr>
                <a:schemeClr val="dk1"/>
              </a:buClr>
              <a:buSzPts val="144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09879" algn="l" rtl="0">
              <a:lnSpc>
                <a:spcPct val="100000"/>
              </a:lnSpc>
              <a:spcBef>
                <a:spcPts val="320"/>
              </a:spcBef>
              <a:spcAft>
                <a:spcPts val="0"/>
              </a:spcAft>
              <a:buClr>
                <a:schemeClr val="dk1"/>
              </a:buClr>
              <a:buSzPts val="1280"/>
              <a:buFont typeface="Courier New"/>
              <a:buChar char="o"/>
              <a:defRPr sz="1600" b="0" i="0" u="none" strike="noStrike" cap="none">
                <a:solidFill>
                  <a:schemeClr val="dk1"/>
                </a:solidFill>
                <a:latin typeface="Trebuchet MS"/>
                <a:ea typeface="Trebuchet MS"/>
                <a:cs typeface="Trebuchet MS"/>
                <a:sym typeface="Trebuchet MS"/>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9pPr>
          </a:lstStyle>
          <a:p>
            <a:pPr marL="182880" indent="0"/>
            <a:r>
              <a:rPr lang="en-US" dirty="0"/>
              <a:t>My Go To: Colour Contrast Analyzer</a:t>
            </a:r>
          </a:p>
          <a:p>
            <a:pPr marL="182880" indent="0"/>
            <a:r>
              <a:rPr lang="en-US" dirty="0"/>
              <a:t>Honorable Mention: WebAIM Color Contrast Checker, Andrew Hick site</a:t>
            </a:r>
          </a:p>
          <a:p>
            <a:pPr marL="182880" indent="0"/>
            <a:endParaRPr lang="en-US" dirty="0"/>
          </a:p>
        </p:txBody>
      </p:sp>
    </p:spTree>
    <p:extLst>
      <p:ext uri="{BB962C8B-B14F-4D97-AF65-F5344CB8AC3E}">
        <p14:creationId xmlns:p14="http://schemas.microsoft.com/office/powerpoint/2010/main" val="8391842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9F748-7D26-BC1D-E804-0C0DD6F245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7E456B-1DCE-62B5-FBE0-E295E13B4A31}"/>
              </a:ext>
            </a:extLst>
          </p:cNvPr>
          <p:cNvSpPr>
            <a:spLocks noGrp="1"/>
          </p:cNvSpPr>
          <p:nvPr>
            <p:ph type="title"/>
          </p:nvPr>
        </p:nvSpPr>
        <p:spPr/>
        <p:txBody>
          <a:bodyPr/>
          <a:lstStyle/>
          <a:p>
            <a:r>
              <a:rPr lang="en-US" dirty="0"/>
              <a:t>Proper Color Contrast</a:t>
            </a:r>
          </a:p>
        </p:txBody>
      </p:sp>
      <p:pic>
        <p:nvPicPr>
          <p:cNvPr id="8" name="Picture Placeholder 7" descr="color contrast tools showing contrast is met for green on white.">
            <a:extLst>
              <a:ext uri="{FF2B5EF4-FFF2-40B4-BE49-F238E27FC236}">
                <a16:creationId xmlns:a16="http://schemas.microsoft.com/office/drawing/2014/main" id="{64E6A349-7781-A307-FA49-68799295BF9F}"/>
              </a:ext>
            </a:extLst>
          </p:cNvPr>
          <p:cNvPicPr>
            <a:picLocks noGrp="1" noChangeAspect="1"/>
          </p:cNvPicPr>
          <p:nvPr>
            <p:ph type="pic" idx="2"/>
          </p:nvPr>
        </p:nvPicPr>
        <p:blipFill>
          <a:blip r:embed="rId3"/>
          <a:srcRect t="8240" b="8240"/>
          <a:stretch/>
        </p:blipFill>
        <p:spPr>
          <a:prstGeom prst="rect">
            <a:avLst/>
          </a:prstGeom>
          <a:noFill/>
          <a:ln>
            <a:noFill/>
          </a:ln>
        </p:spPr>
      </p:pic>
      <p:sp>
        <p:nvSpPr>
          <p:cNvPr id="3" name="Text Placeholder 2">
            <a:extLst>
              <a:ext uri="{FF2B5EF4-FFF2-40B4-BE49-F238E27FC236}">
                <a16:creationId xmlns:a16="http://schemas.microsoft.com/office/drawing/2014/main" id="{8B63A619-CCBA-638C-439C-0A5F386A1CE1}"/>
              </a:ext>
            </a:extLst>
          </p:cNvPr>
          <p:cNvSpPr>
            <a:spLocks noGrp="1"/>
          </p:cNvSpPr>
          <p:nvPr>
            <p:ph type="body" idx="1"/>
          </p:nvPr>
        </p:nvSpPr>
        <p:spPr>
          <a:xfrm>
            <a:off x="4539049" y="1063626"/>
            <a:ext cx="4147751" cy="2047874"/>
          </a:xfrm>
        </p:spPr>
        <p:txBody>
          <a:bodyPr>
            <a:normAutofit/>
          </a:bodyPr>
          <a:lstStyle/>
          <a:p>
            <a:pPr marL="571500" indent="-342900">
              <a:buFont typeface="Arial" panose="020B0604020202020204" pitchFamily="34" charset="0"/>
              <a:buChar char="•"/>
            </a:pPr>
            <a:r>
              <a:rPr lang="en-US" dirty="0"/>
              <a:t>There are different ways to get the same color</a:t>
            </a:r>
          </a:p>
          <a:p>
            <a:pPr marL="571500" indent="-342900">
              <a:buFont typeface="Arial" panose="020B0604020202020204" pitchFamily="34" charset="0"/>
              <a:buChar char="•"/>
            </a:pPr>
            <a:r>
              <a:rPr lang="en-US" dirty="0"/>
              <a:t>Pixelization may be a challenge</a:t>
            </a:r>
          </a:p>
        </p:txBody>
      </p:sp>
      <p:sp>
        <p:nvSpPr>
          <p:cNvPr id="5" name="Text Placeholder 2">
            <a:extLst>
              <a:ext uri="{FF2B5EF4-FFF2-40B4-BE49-F238E27FC236}">
                <a16:creationId xmlns:a16="http://schemas.microsoft.com/office/drawing/2014/main" id="{AABBE164-06C9-0CD8-2E49-A0B8EE6AF38F}"/>
              </a:ext>
            </a:extLst>
          </p:cNvPr>
          <p:cNvSpPr txBox="1">
            <a:spLocks/>
          </p:cNvSpPr>
          <p:nvPr/>
        </p:nvSpPr>
        <p:spPr>
          <a:xfrm>
            <a:off x="4515440" y="3178139"/>
            <a:ext cx="4544566" cy="1022350"/>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100000"/>
              </a:lnSpc>
              <a:spcBef>
                <a:spcPts val="360"/>
              </a:spcBef>
              <a:spcAft>
                <a:spcPts val="0"/>
              </a:spcAft>
              <a:buClr>
                <a:schemeClr val="dk1"/>
              </a:buClr>
              <a:buSzPts val="1800"/>
              <a:buFont typeface="Courier New"/>
              <a:buChar char="o"/>
              <a:defRPr sz="1800" b="0" i="0" u="none" strike="noStrike" cap="none">
                <a:solidFill>
                  <a:schemeClr val="dk1"/>
                </a:solidFill>
                <a:latin typeface="Trebuchet MS"/>
                <a:ea typeface="Trebuchet MS"/>
                <a:cs typeface="Trebuchet MS"/>
                <a:sym typeface="Trebuchet MS"/>
              </a:defRPr>
            </a:lvl3pPr>
            <a:lvl4pPr marL="1828800" marR="0" lvl="3" indent="-320039" algn="l" rtl="0">
              <a:lnSpc>
                <a:spcPct val="100000"/>
              </a:lnSpc>
              <a:spcBef>
                <a:spcPts val="320"/>
              </a:spcBef>
              <a:spcAft>
                <a:spcPts val="0"/>
              </a:spcAft>
              <a:buClr>
                <a:schemeClr val="dk1"/>
              </a:buClr>
              <a:buSzPts val="144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09879" algn="l" rtl="0">
              <a:lnSpc>
                <a:spcPct val="100000"/>
              </a:lnSpc>
              <a:spcBef>
                <a:spcPts val="320"/>
              </a:spcBef>
              <a:spcAft>
                <a:spcPts val="0"/>
              </a:spcAft>
              <a:buClr>
                <a:schemeClr val="dk1"/>
              </a:buClr>
              <a:buSzPts val="1280"/>
              <a:buFont typeface="Courier New"/>
              <a:buChar char="o"/>
              <a:defRPr sz="1600" b="0" i="0" u="none" strike="noStrike" cap="none">
                <a:solidFill>
                  <a:schemeClr val="dk1"/>
                </a:solidFill>
                <a:latin typeface="Trebuchet MS"/>
                <a:ea typeface="Trebuchet MS"/>
                <a:cs typeface="Trebuchet MS"/>
                <a:sym typeface="Trebuchet MS"/>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9pPr>
          </a:lstStyle>
          <a:p>
            <a:pPr marL="182880" indent="0"/>
            <a:r>
              <a:rPr lang="en-US" dirty="0"/>
              <a:t>My Go To: Colour Contrast Analyzer</a:t>
            </a:r>
          </a:p>
          <a:p>
            <a:pPr marL="182880" indent="0"/>
            <a:r>
              <a:rPr lang="en-US" dirty="0"/>
              <a:t>Honorable Mention: WebAIM Color Contrast Checker, Andrew Hick site</a:t>
            </a:r>
          </a:p>
          <a:p>
            <a:pPr marL="182880" indent="0"/>
            <a:endParaRPr lang="en-US" dirty="0"/>
          </a:p>
        </p:txBody>
      </p:sp>
    </p:spTree>
    <p:extLst>
      <p:ext uri="{BB962C8B-B14F-4D97-AF65-F5344CB8AC3E}">
        <p14:creationId xmlns:p14="http://schemas.microsoft.com/office/powerpoint/2010/main" val="32633718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C67D5-2E2B-ACA9-1FDB-9DA3F55069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C5D11E-B14E-724F-1DB9-BCA9DD1C3805}"/>
              </a:ext>
            </a:extLst>
          </p:cNvPr>
          <p:cNvSpPr>
            <a:spLocks noGrp="1"/>
          </p:cNvSpPr>
          <p:nvPr>
            <p:ph type="title"/>
          </p:nvPr>
        </p:nvSpPr>
        <p:spPr/>
        <p:txBody>
          <a:bodyPr/>
          <a:lstStyle/>
          <a:p>
            <a:r>
              <a:rPr lang="en-US" sz="2400" dirty="0"/>
              <a:t>Decorative images must have sufficient color contrast.</a:t>
            </a:r>
          </a:p>
        </p:txBody>
      </p:sp>
      <p:sp>
        <p:nvSpPr>
          <p:cNvPr id="7" name="Text Placeholder 6">
            <a:extLst>
              <a:ext uri="{FF2B5EF4-FFF2-40B4-BE49-F238E27FC236}">
                <a16:creationId xmlns:a16="http://schemas.microsoft.com/office/drawing/2014/main" id="{B1EBA863-BA88-8693-F86F-7C9CE385144F}"/>
              </a:ext>
            </a:extLst>
          </p:cNvPr>
          <p:cNvSpPr>
            <a:spLocks noGrp="1"/>
          </p:cNvSpPr>
          <p:nvPr>
            <p:ph type="body" idx="1"/>
          </p:nvPr>
        </p:nvSpPr>
        <p:spPr>
          <a:xfrm>
            <a:off x="457199" y="1200150"/>
            <a:ext cx="8229599" cy="3082925"/>
          </a:xfrm>
        </p:spPr>
        <p:txBody>
          <a:bodyPr>
            <a:normAutofit/>
          </a:bodyPr>
          <a:lstStyle/>
          <a:p>
            <a:pPr marL="685800" indent="-457200">
              <a:buFont typeface="Arial" panose="020B0604020202020204" pitchFamily="34" charset="0"/>
              <a:buChar char="•"/>
            </a:pPr>
            <a:r>
              <a:rPr lang="en-US" dirty="0"/>
              <a:t>True. Everything needs to meet contrast.</a:t>
            </a:r>
          </a:p>
          <a:p>
            <a:pPr marL="685800" indent="-457200">
              <a:buFont typeface="Arial" panose="020B0604020202020204" pitchFamily="34" charset="0"/>
              <a:buChar char="•"/>
            </a:pPr>
            <a:r>
              <a:rPr lang="en-US" dirty="0"/>
              <a:t>False. It has no meaning, so it doesn’t matter.</a:t>
            </a:r>
          </a:p>
        </p:txBody>
      </p:sp>
      <p:sp>
        <p:nvSpPr>
          <p:cNvPr id="3" name="TextBox 2">
            <a:extLst>
              <a:ext uri="{FF2B5EF4-FFF2-40B4-BE49-F238E27FC236}">
                <a16:creationId xmlns:a16="http://schemas.microsoft.com/office/drawing/2014/main" id="{548C2EDE-C9EB-B00E-5DEB-FB0DE053E07C}"/>
              </a:ext>
            </a:extLst>
          </p:cNvPr>
          <p:cNvSpPr txBox="1"/>
          <p:nvPr/>
        </p:nvSpPr>
        <p:spPr>
          <a:xfrm>
            <a:off x="3622837" y="4629348"/>
            <a:ext cx="4248419" cy="307777"/>
          </a:xfrm>
          <a:prstGeom prst="rect">
            <a:avLst/>
          </a:prstGeom>
          <a:noFill/>
        </p:spPr>
        <p:txBody>
          <a:bodyPr wrap="square" rtlCol="0">
            <a:spAutoFit/>
          </a:bodyPr>
          <a:lstStyle/>
          <a:p>
            <a:pPr algn="r"/>
            <a:r>
              <a:rPr lang="en-US" dirty="0"/>
              <a:t>Send </a:t>
            </a:r>
            <a:r>
              <a:rPr lang="en-US" b="1" dirty="0"/>
              <a:t>tonidimella967</a:t>
            </a:r>
            <a:r>
              <a:rPr lang="en-US" dirty="0"/>
              <a:t> and your message to </a:t>
            </a:r>
            <a:r>
              <a:rPr lang="en-US" b="1" dirty="0"/>
              <a:t>37607</a:t>
            </a:r>
            <a:endParaRPr lang="en-US" dirty="0"/>
          </a:p>
        </p:txBody>
      </p:sp>
      <p:pic>
        <p:nvPicPr>
          <p:cNvPr id="8" name="Picture 7" descr="QR code for polleverywhere">
            <a:extLst>
              <a:ext uri="{FF2B5EF4-FFF2-40B4-BE49-F238E27FC236}">
                <a16:creationId xmlns:a16="http://schemas.microsoft.com/office/drawing/2014/main" id="{FF8365CB-9629-B945-41F4-10BD362DD853}"/>
              </a:ext>
            </a:extLst>
          </p:cNvPr>
          <p:cNvPicPr>
            <a:picLocks noChangeAspect="1"/>
          </p:cNvPicPr>
          <p:nvPr/>
        </p:nvPicPr>
        <p:blipFill>
          <a:blip r:embed="rId3"/>
          <a:stretch>
            <a:fillRect/>
          </a:stretch>
        </p:blipFill>
        <p:spPr>
          <a:xfrm>
            <a:off x="7871256" y="3943350"/>
            <a:ext cx="1158058" cy="1165753"/>
          </a:xfrm>
          <a:prstGeom prst="rect">
            <a:avLst/>
          </a:prstGeom>
        </p:spPr>
      </p:pic>
    </p:spTree>
    <p:extLst>
      <p:ext uri="{BB962C8B-B14F-4D97-AF65-F5344CB8AC3E}">
        <p14:creationId xmlns:p14="http://schemas.microsoft.com/office/powerpoint/2010/main" val="39772450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AF442-1AC6-62C2-9943-8A6A8C084A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2D32E2-C3F3-7BD5-A44B-69B83683BFB0}"/>
              </a:ext>
            </a:extLst>
          </p:cNvPr>
          <p:cNvSpPr>
            <a:spLocks noGrp="1"/>
          </p:cNvSpPr>
          <p:nvPr>
            <p:ph type="title"/>
          </p:nvPr>
        </p:nvSpPr>
        <p:spPr>
          <a:xfrm>
            <a:off x="457200" y="-1063625"/>
            <a:ext cx="8229600" cy="857250"/>
          </a:xfrm>
        </p:spPr>
        <p:txBody>
          <a:bodyPr/>
          <a:lstStyle/>
          <a:p>
            <a:r>
              <a:rPr lang="en-US" dirty="0"/>
              <a:t>Key Takeaway 2</a:t>
            </a:r>
          </a:p>
        </p:txBody>
      </p:sp>
      <p:sp>
        <p:nvSpPr>
          <p:cNvPr id="3" name="Title 1">
            <a:extLst>
              <a:ext uri="{FF2B5EF4-FFF2-40B4-BE49-F238E27FC236}">
                <a16:creationId xmlns:a16="http://schemas.microsoft.com/office/drawing/2014/main" id="{32229035-EBE1-AE1B-6A3C-578D3FA6D7FF}"/>
              </a:ext>
              <a:ext uri="{C183D7F6-B498-43B3-948B-1728B52AA6E4}">
                <adec:decorative xmlns:adec="http://schemas.microsoft.com/office/drawing/2017/decorative" val="1"/>
              </a:ext>
            </a:extLst>
          </p:cNvPr>
          <p:cNvSpPr txBox="1">
            <a:spLocks/>
          </p:cNvSpPr>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9pPr>
          </a:lstStyle>
          <a:p>
            <a:r>
              <a:rPr lang="en-US" dirty="0"/>
              <a:t>Key Takeaway</a:t>
            </a:r>
          </a:p>
        </p:txBody>
      </p:sp>
      <p:pic>
        <p:nvPicPr>
          <p:cNvPr id="5" name="Picture 4">
            <a:extLst>
              <a:ext uri="{FF2B5EF4-FFF2-40B4-BE49-F238E27FC236}">
                <a16:creationId xmlns:a16="http://schemas.microsoft.com/office/drawing/2014/main" id="{192C22A3-8A2C-317D-D376-D27BD08B3695}"/>
              </a:ext>
              <a:ext uri="{C183D7F6-B498-43B3-948B-1728B52AA6E4}">
                <adec:decorative xmlns:adec="http://schemas.microsoft.com/office/drawing/2017/decorative" val="1"/>
              </a:ext>
            </a:extLst>
          </p:cNvPr>
          <p:cNvPicPr>
            <a:picLocks noChangeAspect="1"/>
          </p:cNvPicPr>
          <p:nvPr/>
        </p:nvPicPr>
        <p:blipFill>
          <a:blip r:embed="rId3"/>
          <a:srcRect r="33472"/>
          <a:stretch>
            <a:fillRect/>
          </a:stretch>
        </p:blipFill>
        <p:spPr>
          <a:xfrm>
            <a:off x="-25400" y="892247"/>
            <a:ext cx="6083300" cy="3800402"/>
          </a:xfrm>
          <a:prstGeom prst="rect">
            <a:avLst/>
          </a:prstGeom>
        </p:spPr>
      </p:pic>
      <p:sp>
        <p:nvSpPr>
          <p:cNvPr id="7" name="TextBox 6">
            <a:extLst>
              <a:ext uri="{FF2B5EF4-FFF2-40B4-BE49-F238E27FC236}">
                <a16:creationId xmlns:a16="http://schemas.microsoft.com/office/drawing/2014/main" id="{4BEFB76D-2AE2-B78F-F7EA-778680FC5124}"/>
              </a:ext>
            </a:extLst>
          </p:cNvPr>
          <p:cNvSpPr txBox="1"/>
          <p:nvPr/>
        </p:nvSpPr>
        <p:spPr>
          <a:xfrm>
            <a:off x="113442" y="2067907"/>
            <a:ext cx="2566258" cy="1938992"/>
          </a:xfrm>
          <a:prstGeom prst="rect">
            <a:avLst/>
          </a:prstGeom>
          <a:noFill/>
        </p:spPr>
        <p:txBody>
          <a:bodyPr wrap="square">
            <a:spAutoFit/>
          </a:bodyPr>
          <a:lstStyle/>
          <a:p>
            <a:pPr algn="ctr"/>
            <a:r>
              <a:rPr lang="en-US" sz="2000" b="1" dirty="0"/>
              <a:t>The frameworks don’t compete with each other. </a:t>
            </a:r>
          </a:p>
          <a:p>
            <a:pPr algn="ctr"/>
            <a:endParaRPr lang="en-US" sz="2000" b="1" dirty="0"/>
          </a:p>
          <a:p>
            <a:pPr algn="ctr"/>
            <a:r>
              <a:rPr lang="en-US" sz="2000" b="1" dirty="0"/>
              <a:t>They reinforce each other.</a:t>
            </a:r>
          </a:p>
        </p:txBody>
      </p:sp>
      <p:sp>
        <p:nvSpPr>
          <p:cNvPr id="6" name="TextBox 5">
            <a:extLst>
              <a:ext uri="{FF2B5EF4-FFF2-40B4-BE49-F238E27FC236}">
                <a16:creationId xmlns:a16="http://schemas.microsoft.com/office/drawing/2014/main" id="{5EFF3D08-6032-02FB-172C-7C312635DDAB}"/>
              </a:ext>
            </a:extLst>
          </p:cNvPr>
          <p:cNvSpPr txBox="1"/>
          <p:nvPr/>
        </p:nvSpPr>
        <p:spPr>
          <a:xfrm>
            <a:off x="3300422" y="2067907"/>
            <a:ext cx="2566257" cy="1938992"/>
          </a:xfrm>
          <a:prstGeom prst="rect">
            <a:avLst/>
          </a:prstGeom>
          <a:noFill/>
        </p:spPr>
        <p:txBody>
          <a:bodyPr wrap="square">
            <a:spAutoFit/>
          </a:bodyPr>
          <a:lstStyle/>
          <a:p>
            <a:pPr algn="ctr"/>
            <a:r>
              <a:rPr lang="en-US" sz="2000" b="1" dirty="0"/>
              <a:t>It’s not a hard process.</a:t>
            </a:r>
          </a:p>
          <a:p>
            <a:pPr algn="ctr"/>
            <a:r>
              <a:rPr lang="en-US" sz="2000" b="1" dirty="0"/>
              <a:t>It’s a long process.</a:t>
            </a:r>
          </a:p>
          <a:p>
            <a:pPr algn="ctr"/>
            <a:endParaRPr lang="en-US" sz="2000" b="1" dirty="0"/>
          </a:p>
          <a:p>
            <a:pPr algn="ctr"/>
            <a:r>
              <a:rPr lang="en-US" sz="2000" b="1" dirty="0"/>
              <a:t>And you need a human.</a:t>
            </a:r>
          </a:p>
        </p:txBody>
      </p:sp>
    </p:spTree>
    <p:extLst>
      <p:ext uri="{BB962C8B-B14F-4D97-AF65-F5344CB8AC3E}">
        <p14:creationId xmlns:p14="http://schemas.microsoft.com/office/powerpoint/2010/main" val="27096013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4C98B-ECB8-501A-1E7A-2FA0EB0E71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1C1778-9C9E-6F42-8B87-01E2D5DCF36B}"/>
              </a:ext>
            </a:extLst>
          </p:cNvPr>
          <p:cNvSpPr>
            <a:spLocks noGrp="1"/>
          </p:cNvSpPr>
          <p:nvPr>
            <p:ph type="ctrTitle"/>
          </p:nvPr>
        </p:nvSpPr>
        <p:spPr/>
        <p:txBody>
          <a:bodyPr/>
          <a:lstStyle/>
          <a:p>
            <a:r>
              <a:rPr lang="en-US" b="1" dirty="0"/>
              <a:t>Managing the Process</a:t>
            </a:r>
          </a:p>
        </p:txBody>
      </p:sp>
      <p:sp>
        <p:nvSpPr>
          <p:cNvPr id="3" name="Subtitle 2">
            <a:extLst>
              <a:ext uri="{FF2B5EF4-FFF2-40B4-BE49-F238E27FC236}">
                <a16:creationId xmlns:a16="http://schemas.microsoft.com/office/drawing/2014/main" id="{863CA6A0-0F99-A790-C0B4-05A19F307CC5}"/>
              </a:ext>
            </a:extLst>
          </p:cNvPr>
          <p:cNvSpPr>
            <a:spLocks noGrp="1"/>
          </p:cNvSpPr>
          <p:nvPr>
            <p:ph type="subTitle" idx="1"/>
          </p:nvPr>
        </p:nvSpPr>
        <p:spPr/>
        <p:txBody>
          <a:bodyPr/>
          <a:lstStyle/>
          <a:p>
            <a:r>
              <a:rPr lang="en-US" i="1" dirty="0">
                <a:ln>
                  <a:solidFill>
                    <a:schemeClr val="bg2">
                      <a:lumMod val="50000"/>
                    </a:schemeClr>
                  </a:solidFill>
                </a:ln>
              </a:rPr>
              <a:t>And the People Involved!</a:t>
            </a:r>
          </a:p>
        </p:txBody>
      </p:sp>
      <p:pic>
        <p:nvPicPr>
          <p:cNvPr id="3076" name="Picture 4">
            <a:extLst>
              <a:ext uri="{FF2B5EF4-FFF2-40B4-BE49-F238E27FC236}">
                <a16:creationId xmlns:a16="http://schemas.microsoft.com/office/drawing/2014/main" id="{8978D3B3-1E23-B9EB-3F6A-E9B9D30D9568}"/>
              </a:ext>
              <a:ext uri="{C183D7F6-B498-43B3-948B-1728B52AA6E4}">
                <adec:decorative xmlns:adec="http://schemas.microsoft.com/office/drawing/2017/decorative" val="1"/>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t="34484" b="21151"/>
          <a:stretch>
            <a:fillRect/>
          </a:stretch>
        </p:blipFill>
        <p:spPr bwMode="auto">
          <a:xfrm>
            <a:off x="0" y="12700"/>
            <a:ext cx="9144000" cy="436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719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6BC6481-9D2A-8987-816E-66E857FD4AAB}"/>
              </a:ext>
            </a:extLst>
          </p:cNvPr>
          <p:cNvSpPr txBox="1">
            <a:spLocks noGrp="1"/>
          </p:cNvSpPr>
          <p:nvPr>
            <p:ph type="title" idx="4294967295"/>
          </p:nvPr>
        </p:nvSpPr>
        <p:spPr>
          <a:xfrm>
            <a:off x="2587924" y="293297"/>
            <a:ext cx="6098875" cy="7703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4400" b="0" i="0" u="none" strike="noStrike" kern="0" cap="none" spc="0" normalizeH="0" baseline="0" noProof="0" dirty="0">
                <a:ln>
                  <a:noFill/>
                </a:ln>
                <a:solidFill>
                  <a:schemeClr val="accent2"/>
                </a:solidFill>
                <a:effectLst/>
                <a:uLnTx/>
                <a:uFillTx/>
                <a:latin typeface="Trebuchet MS"/>
                <a:ea typeface="Arial"/>
                <a:cs typeface="Arial"/>
                <a:sym typeface="Trebuchet MS"/>
              </a:rPr>
              <a:t>Don’t Wait</a:t>
            </a:r>
          </a:p>
        </p:txBody>
      </p:sp>
      <p:sp>
        <p:nvSpPr>
          <p:cNvPr id="5" name="Text Placeholder 4">
            <a:extLst>
              <a:ext uri="{FF2B5EF4-FFF2-40B4-BE49-F238E27FC236}">
                <a16:creationId xmlns:a16="http://schemas.microsoft.com/office/drawing/2014/main" id="{B2CC8FFB-529A-EAC0-D1D7-90FC7DC82056}"/>
              </a:ext>
            </a:extLst>
          </p:cNvPr>
          <p:cNvSpPr>
            <a:spLocks noGrp="1"/>
          </p:cNvSpPr>
          <p:nvPr>
            <p:ph type="body" idx="1"/>
          </p:nvPr>
        </p:nvSpPr>
        <p:spPr>
          <a:xfrm>
            <a:off x="252145" y="3800475"/>
            <a:ext cx="2028825" cy="609600"/>
          </a:xfrm>
        </p:spPr>
        <p:txBody>
          <a:bodyPr/>
          <a:lstStyle/>
          <a:p>
            <a:pPr marL="182880" indent="-182880"/>
            <a:r>
              <a:rPr lang="en-US" dirty="0"/>
              <a:t>Embed in Creation Process</a:t>
            </a:r>
          </a:p>
        </p:txBody>
      </p:sp>
      <p:pic>
        <p:nvPicPr>
          <p:cNvPr id="12290" name="Picture 2">
            <a:extLst>
              <a:ext uri="{FF2B5EF4-FFF2-40B4-BE49-F238E27FC236}">
                <a16:creationId xmlns:a16="http://schemas.microsoft.com/office/drawing/2014/main" id="{70EDB06D-2AF3-1F3F-C70E-B31A3815B67B}"/>
              </a:ext>
              <a:ext uri="{C183D7F6-B498-43B3-948B-1728B52AA6E4}">
                <adec:decorative xmlns:adec="http://schemas.microsoft.com/office/drawing/2017/decorative" val="1"/>
              </a:ext>
            </a:extLst>
          </p:cNvPr>
          <p:cNvPicPr>
            <a:picLocks noGrp="1" noChangeAspect="1" noChangeArrowheads="1"/>
          </p:cNvPicPr>
          <p:nvPr>
            <p:ph type="pic" idx="3"/>
          </p:nvPr>
        </p:nvPicPr>
        <p:blipFill>
          <a:blip r:embed="rId3">
            <a:extLst>
              <a:ext uri="{28A0092B-C50C-407E-A947-70E740481C1C}">
                <a14:useLocalDpi xmlns:a14="http://schemas.microsoft.com/office/drawing/2010/main" val="0"/>
              </a:ext>
            </a:extLst>
          </a:blip>
          <a:srcRect l="19424" r="19424"/>
          <a:stretch>
            <a:fillRect/>
          </a:stretch>
        </p:blipFill>
        <p:spPr bwMode="auto">
          <a:xfrm>
            <a:off x="252193" y="1832578"/>
            <a:ext cx="2028763" cy="185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5097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4016C-67B4-3F02-AB73-9C30BE29B536}"/>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6703BCD4-A2CF-15D9-4552-269A9D889EAC}"/>
              </a:ext>
            </a:extLst>
          </p:cNvPr>
          <p:cNvSpPr txBox="1">
            <a:spLocks noGrp="1"/>
          </p:cNvSpPr>
          <p:nvPr>
            <p:ph type="title" idx="4294967295"/>
          </p:nvPr>
        </p:nvSpPr>
        <p:spPr>
          <a:xfrm>
            <a:off x="2587924" y="293297"/>
            <a:ext cx="6098875" cy="7703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4400" b="0" i="0" u="none" strike="noStrike" kern="0" cap="none" spc="0" normalizeH="0" baseline="0" noProof="0" dirty="0">
                <a:ln>
                  <a:noFill/>
                </a:ln>
                <a:solidFill>
                  <a:schemeClr val="accent2"/>
                </a:solidFill>
                <a:effectLst/>
                <a:uLnTx/>
                <a:uFillTx/>
                <a:latin typeface="Trebuchet MS"/>
                <a:ea typeface="Arial"/>
                <a:cs typeface="Arial"/>
                <a:sym typeface="Trebuchet MS"/>
              </a:rPr>
              <a:t>They Don’t Know</a:t>
            </a:r>
          </a:p>
        </p:txBody>
      </p:sp>
      <p:sp>
        <p:nvSpPr>
          <p:cNvPr id="5" name="Text Placeholder 4">
            <a:extLst>
              <a:ext uri="{FF2B5EF4-FFF2-40B4-BE49-F238E27FC236}">
                <a16:creationId xmlns:a16="http://schemas.microsoft.com/office/drawing/2014/main" id="{5E6D7A68-4639-3BB8-9897-A7ACFF91CDA1}"/>
              </a:ext>
            </a:extLst>
          </p:cNvPr>
          <p:cNvSpPr>
            <a:spLocks noGrp="1"/>
          </p:cNvSpPr>
          <p:nvPr>
            <p:ph type="body" idx="1"/>
          </p:nvPr>
        </p:nvSpPr>
        <p:spPr>
          <a:xfrm>
            <a:off x="252145" y="3800475"/>
            <a:ext cx="2028825" cy="609600"/>
          </a:xfrm>
        </p:spPr>
        <p:txBody>
          <a:bodyPr/>
          <a:lstStyle/>
          <a:p>
            <a:pPr marL="182880" indent="-182880"/>
            <a:r>
              <a:rPr lang="en-US" dirty="0"/>
              <a:t>Embed in Creation Process</a:t>
            </a:r>
          </a:p>
        </p:txBody>
      </p:sp>
      <p:sp>
        <p:nvSpPr>
          <p:cNvPr id="6" name="Text Placeholder 5">
            <a:extLst>
              <a:ext uri="{FF2B5EF4-FFF2-40B4-BE49-F238E27FC236}">
                <a16:creationId xmlns:a16="http://schemas.microsoft.com/office/drawing/2014/main" id="{65021025-1ADF-9F93-DEB5-4A5642109F6D}"/>
              </a:ext>
            </a:extLst>
          </p:cNvPr>
          <p:cNvSpPr>
            <a:spLocks noGrp="1"/>
          </p:cNvSpPr>
          <p:nvPr>
            <p:ph type="body" idx="5"/>
          </p:nvPr>
        </p:nvSpPr>
        <p:spPr>
          <a:xfrm>
            <a:off x="2438852" y="3800475"/>
            <a:ext cx="2028825" cy="609600"/>
          </a:xfrm>
        </p:spPr>
        <p:txBody>
          <a:bodyPr/>
          <a:lstStyle/>
          <a:p>
            <a:r>
              <a:rPr lang="en-US" dirty="0"/>
              <a:t>Train Multiple Times</a:t>
            </a:r>
          </a:p>
        </p:txBody>
      </p:sp>
      <p:pic>
        <p:nvPicPr>
          <p:cNvPr id="12290" name="Picture 2">
            <a:extLst>
              <a:ext uri="{FF2B5EF4-FFF2-40B4-BE49-F238E27FC236}">
                <a16:creationId xmlns:a16="http://schemas.microsoft.com/office/drawing/2014/main" id="{52CB0E95-69C6-B68E-1572-9FD1FE5453D9}"/>
              </a:ext>
              <a:ext uri="{C183D7F6-B498-43B3-948B-1728B52AA6E4}">
                <adec:decorative xmlns:adec="http://schemas.microsoft.com/office/drawing/2017/decorative" val="1"/>
              </a:ext>
            </a:extLst>
          </p:cNvPr>
          <p:cNvPicPr>
            <a:picLocks noGrp="1" noChangeAspect="1" noChangeArrowheads="1"/>
          </p:cNvPicPr>
          <p:nvPr>
            <p:ph type="pic" idx="3"/>
          </p:nvPr>
        </p:nvPicPr>
        <p:blipFill>
          <a:blip r:embed="rId3">
            <a:extLst>
              <a:ext uri="{28A0092B-C50C-407E-A947-70E740481C1C}">
                <a14:useLocalDpi xmlns:a14="http://schemas.microsoft.com/office/drawing/2010/main" val="0"/>
              </a:ext>
            </a:extLst>
          </a:blip>
          <a:srcRect l="19424" r="19424"/>
          <a:stretch>
            <a:fillRect/>
          </a:stretch>
        </p:blipFill>
        <p:spPr bwMode="auto">
          <a:xfrm>
            <a:off x="252193" y="1832578"/>
            <a:ext cx="2028763" cy="185194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21B63462-94DB-EF73-E78B-DAF309075673}"/>
              </a:ext>
              <a:ext uri="{C183D7F6-B498-43B3-948B-1728B52AA6E4}">
                <adec:decorative xmlns:adec="http://schemas.microsoft.com/office/drawing/2017/decorative" val="1"/>
              </a:ext>
            </a:extLst>
          </p:cNvPr>
          <p:cNvPicPr>
            <a:picLocks noGrp="1" noChangeAspect="1" noChangeArrowheads="1"/>
          </p:cNvPicPr>
          <p:nvPr>
            <p:ph type="pic" idx="2"/>
          </p:nvPr>
        </p:nvPicPr>
        <p:blipFill rotWithShape="1">
          <a:blip r:embed="rId4">
            <a:extLst>
              <a:ext uri="{28A0092B-C50C-407E-A947-70E740481C1C}">
                <a14:useLocalDpi xmlns:a14="http://schemas.microsoft.com/office/drawing/2010/main" val="0"/>
              </a:ext>
            </a:extLst>
          </a:blip>
          <a:srcRect l="6538" t="780" r="14867" b="47215"/>
          <a:stretch>
            <a:fillRect/>
          </a:stretch>
        </p:blipFill>
        <p:spPr bwMode="auto">
          <a:xfrm>
            <a:off x="2446145" y="1832578"/>
            <a:ext cx="2028763" cy="185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3515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8EA4E-11B9-1253-E7DE-2AA2B34DC54F}"/>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78804C47-17AF-280E-7A7D-A03BD3771516}"/>
              </a:ext>
            </a:extLst>
          </p:cNvPr>
          <p:cNvSpPr txBox="1">
            <a:spLocks noGrp="1"/>
          </p:cNvSpPr>
          <p:nvPr>
            <p:ph type="title" idx="4294967295"/>
          </p:nvPr>
        </p:nvSpPr>
        <p:spPr>
          <a:xfrm>
            <a:off x="2587924" y="293297"/>
            <a:ext cx="6098875" cy="7703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en-US" sz="4400" dirty="0">
                <a:solidFill>
                  <a:schemeClr val="accent2"/>
                </a:solidFill>
                <a:latin typeface="Trebuchet MS"/>
                <a:sym typeface="Trebuchet MS"/>
              </a:rPr>
              <a:t>Have a Schedule</a:t>
            </a:r>
            <a:endParaRPr kumimoji="0" lang="en-US" sz="4400" b="0" i="0" u="none" strike="noStrike" kern="0" cap="none" spc="0" normalizeH="0" baseline="0" noProof="0" dirty="0">
              <a:ln>
                <a:noFill/>
              </a:ln>
              <a:solidFill>
                <a:schemeClr val="accent2"/>
              </a:solidFill>
              <a:effectLst/>
              <a:uLnTx/>
              <a:uFillTx/>
              <a:latin typeface="Trebuchet MS"/>
              <a:ea typeface="Arial"/>
              <a:cs typeface="Arial"/>
              <a:sym typeface="Trebuchet MS"/>
            </a:endParaRPr>
          </a:p>
        </p:txBody>
      </p:sp>
      <p:pic>
        <p:nvPicPr>
          <p:cNvPr id="12290" name="Picture 2">
            <a:extLst>
              <a:ext uri="{FF2B5EF4-FFF2-40B4-BE49-F238E27FC236}">
                <a16:creationId xmlns:a16="http://schemas.microsoft.com/office/drawing/2014/main" id="{2CE5F313-F4DE-E354-B7D0-EAE5ECD82118}"/>
              </a:ext>
              <a:ext uri="{C183D7F6-B498-43B3-948B-1728B52AA6E4}">
                <adec:decorative xmlns:adec="http://schemas.microsoft.com/office/drawing/2017/decorative" val="1"/>
              </a:ext>
            </a:extLst>
          </p:cNvPr>
          <p:cNvPicPr>
            <a:picLocks noGrp="1" noChangeAspect="1" noChangeArrowheads="1"/>
          </p:cNvPicPr>
          <p:nvPr>
            <p:ph type="pic" idx="3"/>
          </p:nvPr>
        </p:nvPicPr>
        <p:blipFill>
          <a:blip r:embed="rId3">
            <a:extLst>
              <a:ext uri="{28A0092B-C50C-407E-A947-70E740481C1C}">
                <a14:useLocalDpi xmlns:a14="http://schemas.microsoft.com/office/drawing/2010/main" val="0"/>
              </a:ext>
            </a:extLst>
          </a:blip>
          <a:srcRect l="19424" r="19424"/>
          <a:stretch>
            <a:fillRect/>
          </a:stretch>
        </p:blipFill>
        <p:spPr bwMode="auto">
          <a:xfrm>
            <a:off x="252193" y="1832578"/>
            <a:ext cx="2028763" cy="1851944"/>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79C3CA6C-2A5B-FE5D-90BD-E10F7A706FF9}"/>
              </a:ext>
            </a:extLst>
          </p:cNvPr>
          <p:cNvSpPr>
            <a:spLocks noGrp="1"/>
          </p:cNvSpPr>
          <p:nvPr>
            <p:ph type="body" idx="1"/>
          </p:nvPr>
        </p:nvSpPr>
        <p:spPr>
          <a:xfrm>
            <a:off x="252145" y="3800475"/>
            <a:ext cx="2028825" cy="609600"/>
          </a:xfrm>
        </p:spPr>
        <p:txBody>
          <a:bodyPr/>
          <a:lstStyle/>
          <a:p>
            <a:pPr marL="182880" indent="-182880"/>
            <a:r>
              <a:rPr lang="en-US" dirty="0"/>
              <a:t>Embed in Creation Process</a:t>
            </a:r>
          </a:p>
        </p:txBody>
      </p:sp>
      <p:pic>
        <p:nvPicPr>
          <p:cNvPr id="12292" name="Picture 4">
            <a:extLst>
              <a:ext uri="{FF2B5EF4-FFF2-40B4-BE49-F238E27FC236}">
                <a16:creationId xmlns:a16="http://schemas.microsoft.com/office/drawing/2014/main" id="{0013266B-1416-F673-A86A-AF078DE13F5E}"/>
              </a:ext>
              <a:ext uri="{C183D7F6-B498-43B3-948B-1728B52AA6E4}">
                <adec:decorative xmlns:adec="http://schemas.microsoft.com/office/drawing/2017/decorative" val="1"/>
              </a:ext>
            </a:extLst>
          </p:cNvPr>
          <p:cNvPicPr>
            <a:picLocks noGrp="1" noChangeAspect="1" noChangeArrowheads="1"/>
          </p:cNvPicPr>
          <p:nvPr>
            <p:ph type="pic" idx="2"/>
          </p:nvPr>
        </p:nvPicPr>
        <p:blipFill rotWithShape="1">
          <a:blip r:embed="rId4">
            <a:extLst>
              <a:ext uri="{28A0092B-C50C-407E-A947-70E740481C1C}">
                <a14:useLocalDpi xmlns:a14="http://schemas.microsoft.com/office/drawing/2010/main" val="0"/>
              </a:ext>
            </a:extLst>
          </a:blip>
          <a:srcRect l="6538" t="780" r="14867" b="47215"/>
          <a:stretch>
            <a:fillRect/>
          </a:stretch>
        </p:blipFill>
        <p:spPr bwMode="auto">
          <a:xfrm>
            <a:off x="2446145" y="1832578"/>
            <a:ext cx="2028763" cy="1851944"/>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B80300FE-11DD-64A9-0F0E-2C58B85D8F3E}"/>
              </a:ext>
            </a:extLst>
          </p:cNvPr>
          <p:cNvSpPr>
            <a:spLocks noGrp="1"/>
          </p:cNvSpPr>
          <p:nvPr>
            <p:ph type="body" idx="5"/>
          </p:nvPr>
        </p:nvSpPr>
        <p:spPr>
          <a:xfrm>
            <a:off x="2438852" y="3800475"/>
            <a:ext cx="2028825" cy="609600"/>
          </a:xfrm>
        </p:spPr>
        <p:txBody>
          <a:bodyPr/>
          <a:lstStyle/>
          <a:p>
            <a:r>
              <a:rPr lang="en-US" dirty="0"/>
              <a:t>Train Multiple Times</a:t>
            </a:r>
          </a:p>
        </p:txBody>
      </p:sp>
      <p:pic>
        <p:nvPicPr>
          <p:cNvPr id="12294" name="Picture 6">
            <a:extLst>
              <a:ext uri="{FF2B5EF4-FFF2-40B4-BE49-F238E27FC236}">
                <a16:creationId xmlns:a16="http://schemas.microsoft.com/office/drawing/2014/main" id="{1979C690-1A15-6F38-DA77-9B4F4DC9AC9F}"/>
              </a:ext>
              <a:ext uri="{C183D7F6-B498-43B3-948B-1728B52AA6E4}">
                <adec:decorative xmlns:adec="http://schemas.microsoft.com/office/drawing/2017/decorative" val="1"/>
              </a:ext>
            </a:extLst>
          </p:cNvPr>
          <p:cNvPicPr>
            <a:picLocks noGrp="1" noChangeAspect="1" noChangeArrowheads="1"/>
          </p:cNvPicPr>
          <p:nvPr>
            <p:ph type="pic" idx="4"/>
          </p:nvPr>
        </p:nvPicPr>
        <p:blipFill rotWithShape="1">
          <a:blip r:embed="rId5">
            <a:extLst>
              <a:ext uri="{28A0092B-C50C-407E-A947-70E740481C1C}">
                <a14:useLocalDpi xmlns:a14="http://schemas.microsoft.com/office/drawing/2010/main" val="0"/>
              </a:ext>
            </a:extLst>
          </a:blip>
          <a:srcRect l="5717" t="2292" r="23134"/>
          <a:stretch>
            <a:fillRect/>
          </a:stretch>
        </p:blipFill>
        <p:spPr bwMode="auto">
          <a:xfrm>
            <a:off x="4669929" y="1832578"/>
            <a:ext cx="2028763" cy="185194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18781E8C-9BA0-E9E7-9A2E-ABCD40877D4C}"/>
              </a:ext>
            </a:extLst>
          </p:cNvPr>
          <p:cNvSpPr>
            <a:spLocks noGrp="1"/>
          </p:cNvSpPr>
          <p:nvPr>
            <p:ph type="body" idx="6"/>
          </p:nvPr>
        </p:nvSpPr>
        <p:spPr>
          <a:xfrm>
            <a:off x="4676744" y="3800475"/>
            <a:ext cx="2028825" cy="609600"/>
          </a:xfrm>
        </p:spPr>
        <p:txBody>
          <a:bodyPr/>
          <a:lstStyle/>
          <a:p>
            <a:r>
              <a:rPr lang="en-US" dirty="0"/>
              <a:t>Create a Roll-out Plan</a:t>
            </a:r>
          </a:p>
        </p:txBody>
      </p:sp>
    </p:spTree>
    <p:extLst>
      <p:ext uri="{BB962C8B-B14F-4D97-AF65-F5344CB8AC3E}">
        <p14:creationId xmlns:p14="http://schemas.microsoft.com/office/powerpoint/2010/main" val="16819039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7B6B1-3C02-903C-7479-28AE59FF78A4}"/>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7CF0E6F1-D563-64E0-B701-7E14EE434AD0}"/>
              </a:ext>
            </a:extLst>
          </p:cNvPr>
          <p:cNvSpPr txBox="1">
            <a:spLocks noGrp="1"/>
          </p:cNvSpPr>
          <p:nvPr>
            <p:ph type="title" idx="4294967295"/>
          </p:nvPr>
        </p:nvSpPr>
        <p:spPr>
          <a:xfrm>
            <a:off x="2587924" y="229797"/>
            <a:ext cx="6098875" cy="7703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en-US" sz="3600" dirty="0">
                <a:solidFill>
                  <a:schemeClr val="accent2"/>
                </a:solidFill>
                <a:latin typeface="Trebuchet MS"/>
                <a:sym typeface="Trebuchet MS"/>
              </a:rPr>
              <a:t>NOT Everything, Everywhere, All at Once</a:t>
            </a:r>
            <a:endParaRPr kumimoji="0" lang="en-US" sz="3600" b="0" i="0" u="none" strike="noStrike" kern="0" cap="none" spc="0" normalizeH="0" baseline="0" noProof="0" dirty="0">
              <a:ln>
                <a:noFill/>
              </a:ln>
              <a:solidFill>
                <a:schemeClr val="accent2"/>
              </a:solidFill>
              <a:effectLst/>
              <a:uLnTx/>
              <a:uFillTx/>
              <a:latin typeface="Trebuchet MS"/>
              <a:ea typeface="Arial"/>
              <a:cs typeface="Arial"/>
              <a:sym typeface="Trebuchet MS"/>
            </a:endParaRPr>
          </a:p>
        </p:txBody>
      </p:sp>
      <p:sp>
        <p:nvSpPr>
          <p:cNvPr id="5" name="Text Placeholder 4">
            <a:extLst>
              <a:ext uri="{FF2B5EF4-FFF2-40B4-BE49-F238E27FC236}">
                <a16:creationId xmlns:a16="http://schemas.microsoft.com/office/drawing/2014/main" id="{0ED6EC68-426D-7605-F690-84434821034D}"/>
              </a:ext>
            </a:extLst>
          </p:cNvPr>
          <p:cNvSpPr>
            <a:spLocks noGrp="1"/>
          </p:cNvSpPr>
          <p:nvPr>
            <p:ph type="body" idx="1"/>
          </p:nvPr>
        </p:nvSpPr>
        <p:spPr>
          <a:xfrm>
            <a:off x="252145" y="3800475"/>
            <a:ext cx="2028825" cy="609600"/>
          </a:xfrm>
        </p:spPr>
        <p:txBody>
          <a:bodyPr/>
          <a:lstStyle/>
          <a:p>
            <a:pPr marL="182880" indent="-182880"/>
            <a:r>
              <a:rPr lang="en-US" dirty="0"/>
              <a:t>Embed in Creation Process</a:t>
            </a:r>
          </a:p>
        </p:txBody>
      </p:sp>
      <p:sp>
        <p:nvSpPr>
          <p:cNvPr id="6" name="Text Placeholder 5">
            <a:extLst>
              <a:ext uri="{FF2B5EF4-FFF2-40B4-BE49-F238E27FC236}">
                <a16:creationId xmlns:a16="http://schemas.microsoft.com/office/drawing/2014/main" id="{3F9377F0-3F95-63FA-BFDB-D4BD4F22617E}"/>
              </a:ext>
            </a:extLst>
          </p:cNvPr>
          <p:cNvSpPr>
            <a:spLocks noGrp="1"/>
          </p:cNvSpPr>
          <p:nvPr>
            <p:ph type="body" idx="5"/>
          </p:nvPr>
        </p:nvSpPr>
        <p:spPr>
          <a:xfrm>
            <a:off x="2438852" y="3800475"/>
            <a:ext cx="2028825" cy="609600"/>
          </a:xfrm>
        </p:spPr>
        <p:txBody>
          <a:bodyPr/>
          <a:lstStyle/>
          <a:p>
            <a:r>
              <a:rPr lang="en-US" dirty="0"/>
              <a:t>Train Multiple Times</a:t>
            </a:r>
          </a:p>
        </p:txBody>
      </p:sp>
      <p:sp>
        <p:nvSpPr>
          <p:cNvPr id="7" name="Text Placeholder 6">
            <a:extLst>
              <a:ext uri="{FF2B5EF4-FFF2-40B4-BE49-F238E27FC236}">
                <a16:creationId xmlns:a16="http://schemas.microsoft.com/office/drawing/2014/main" id="{168C81A5-528D-06AE-CCCB-703D482094CC}"/>
              </a:ext>
            </a:extLst>
          </p:cNvPr>
          <p:cNvSpPr>
            <a:spLocks noGrp="1"/>
          </p:cNvSpPr>
          <p:nvPr>
            <p:ph type="body" idx="6"/>
          </p:nvPr>
        </p:nvSpPr>
        <p:spPr>
          <a:xfrm>
            <a:off x="4676744" y="3800475"/>
            <a:ext cx="2028825" cy="609600"/>
          </a:xfrm>
        </p:spPr>
        <p:txBody>
          <a:bodyPr/>
          <a:lstStyle/>
          <a:p>
            <a:r>
              <a:rPr lang="en-US" dirty="0"/>
              <a:t>Create a Roll-out Plan</a:t>
            </a:r>
          </a:p>
        </p:txBody>
      </p:sp>
      <p:pic>
        <p:nvPicPr>
          <p:cNvPr id="12290" name="Picture 2">
            <a:extLst>
              <a:ext uri="{FF2B5EF4-FFF2-40B4-BE49-F238E27FC236}">
                <a16:creationId xmlns:a16="http://schemas.microsoft.com/office/drawing/2014/main" id="{E5796C7F-ED97-8C27-3DBA-136F85426B03}"/>
              </a:ext>
              <a:ext uri="{C183D7F6-B498-43B3-948B-1728B52AA6E4}">
                <adec:decorative xmlns:adec="http://schemas.microsoft.com/office/drawing/2017/decorative" val="1"/>
              </a:ext>
            </a:extLst>
          </p:cNvPr>
          <p:cNvPicPr>
            <a:picLocks noGrp="1" noChangeAspect="1" noChangeArrowheads="1"/>
          </p:cNvPicPr>
          <p:nvPr>
            <p:ph type="pic" idx="3"/>
          </p:nvPr>
        </p:nvPicPr>
        <p:blipFill>
          <a:blip r:embed="rId3">
            <a:extLst>
              <a:ext uri="{28A0092B-C50C-407E-A947-70E740481C1C}">
                <a14:useLocalDpi xmlns:a14="http://schemas.microsoft.com/office/drawing/2010/main" val="0"/>
              </a:ext>
            </a:extLst>
          </a:blip>
          <a:srcRect l="19424" r="19424"/>
          <a:stretch>
            <a:fillRect/>
          </a:stretch>
        </p:blipFill>
        <p:spPr bwMode="auto">
          <a:xfrm>
            <a:off x="252193" y="1832578"/>
            <a:ext cx="2028763" cy="185194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9B5BAFC6-9054-1C8D-A374-30288822281D}"/>
              </a:ext>
              <a:ext uri="{C183D7F6-B498-43B3-948B-1728B52AA6E4}">
                <adec:decorative xmlns:adec="http://schemas.microsoft.com/office/drawing/2017/decorative" val="1"/>
              </a:ext>
            </a:extLst>
          </p:cNvPr>
          <p:cNvPicPr>
            <a:picLocks noGrp="1" noChangeAspect="1" noChangeArrowheads="1"/>
          </p:cNvPicPr>
          <p:nvPr>
            <p:ph type="pic" idx="2"/>
          </p:nvPr>
        </p:nvPicPr>
        <p:blipFill rotWithShape="1">
          <a:blip r:embed="rId4">
            <a:extLst>
              <a:ext uri="{28A0092B-C50C-407E-A947-70E740481C1C}">
                <a14:useLocalDpi xmlns:a14="http://schemas.microsoft.com/office/drawing/2010/main" val="0"/>
              </a:ext>
            </a:extLst>
          </a:blip>
          <a:srcRect l="6538" t="780" r="14867" b="47215"/>
          <a:stretch>
            <a:fillRect/>
          </a:stretch>
        </p:blipFill>
        <p:spPr bwMode="auto">
          <a:xfrm>
            <a:off x="2446145" y="1832578"/>
            <a:ext cx="2028763" cy="1851944"/>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D2541CB1-6094-2893-C4FE-751AEA6D39B1}"/>
              </a:ext>
              <a:ext uri="{C183D7F6-B498-43B3-948B-1728B52AA6E4}">
                <adec:decorative xmlns:adec="http://schemas.microsoft.com/office/drawing/2017/decorative" val="1"/>
              </a:ext>
            </a:extLst>
          </p:cNvPr>
          <p:cNvPicPr>
            <a:picLocks noGrp="1" noChangeAspect="1" noChangeArrowheads="1"/>
          </p:cNvPicPr>
          <p:nvPr>
            <p:ph type="pic" idx="4"/>
          </p:nvPr>
        </p:nvPicPr>
        <p:blipFill rotWithShape="1">
          <a:blip r:embed="rId5">
            <a:extLst>
              <a:ext uri="{28A0092B-C50C-407E-A947-70E740481C1C}">
                <a14:useLocalDpi xmlns:a14="http://schemas.microsoft.com/office/drawing/2010/main" val="0"/>
              </a:ext>
            </a:extLst>
          </a:blip>
          <a:srcRect l="5717" t="2292" r="23134"/>
          <a:stretch>
            <a:fillRect/>
          </a:stretch>
        </p:blipFill>
        <p:spPr bwMode="auto">
          <a:xfrm>
            <a:off x="4669929" y="1832578"/>
            <a:ext cx="2028763" cy="18519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6">
            <a:extLst>
              <a:ext uri="{FF2B5EF4-FFF2-40B4-BE49-F238E27FC236}">
                <a16:creationId xmlns:a16="http://schemas.microsoft.com/office/drawing/2014/main" id="{E9F69A7A-141F-E955-6F1A-36C57B378DAA}"/>
              </a:ext>
            </a:extLst>
          </p:cNvPr>
          <p:cNvSpPr txBox="1">
            <a:spLocks/>
          </p:cNvSpPr>
          <p:nvPr/>
        </p:nvSpPr>
        <p:spPr>
          <a:xfrm>
            <a:off x="6863030" y="3800475"/>
            <a:ext cx="2028825"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3pPr>
            <a:lvl4pPr marL="1828800" marR="0" lvl="3"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4pPr>
            <a:lvl5pPr marL="2286000" marR="0" lvl="4"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r>
              <a:rPr lang="en-US" dirty="0"/>
              <a:t>Focus on a Few Items</a:t>
            </a:r>
          </a:p>
        </p:txBody>
      </p:sp>
      <p:pic>
        <p:nvPicPr>
          <p:cNvPr id="12298" name="Picture 10">
            <a:extLst>
              <a:ext uri="{FF2B5EF4-FFF2-40B4-BE49-F238E27FC236}">
                <a16:creationId xmlns:a16="http://schemas.microsoft.com/office/drawing/2014/main" id="{C3D1AD6F-D3EB-B2D5-713E-813E5E5171E9}"/>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8408"/>
          <a:stretch>
            <a:fillRect/>
          </a:stretch>
        </p:blipFill>
        <p:spPr bwMode="auto">
          <a:xfrm>
            <a:off x="6871050" y="1832578"/>
            <a:ext cx="2021948" cy="185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831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E7C9038-B4FD-F968-C0CE-0E52711B3BE6}"/>
            </a:ext>
          </a:extLst>
        </p:cNvPr>
        <p:cNvGrpSpPr/>
        <p:nvPr/>
      </p:nvGrpSpPr>
      <p:grpSpPr>
        <a:xfrm>
          <a:off x="0" y="0"/>
          <a:ext cx="0" cy="0"/>
          <a:chOff x="0" y="0"/>
          <a:chExt cx="0" cy="0"/>
        </a:xfrm>
      </p:grpSpPr>
      <p:sp>
        <p:nvSpPr>
          <p:cNvPr id="88" name="Google Shape;88;p3">
            <a:extLst>
              <a:ext uri="{FF2B5EF4-FFF2-40B4-BE49-F238E27FC236}">
                <a16:creationId xmlns:a16="http://schemas.microsoft.com/office/drawing/2014/main" id="{ADD5BFD1-2F4B-1189-9823-C4CAF684E558}"/>
              </a:ext>
            </a:extLst>
          </p:cNvPr>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What is WCAG, Anyway?</a:t>
            </a:r>
            <a:endParaRPr dirty="0"/>
          </a:p>
        </p:txBody>
      </p:sp>
      <p:sp>
        <p:nvSpPr>
          <p:cNvPr id="89" name="Google Shape;89;p3">
            <a:extLst>
              <a:ext uri="{FF2B5EF4-FFF2-40B4-BE49-F238E27FC236}">
                <a16:creationId xmlns:a16="http://schemas.microsoft.com/office/drawing/2014/main" id="{8ED1CEE6-D410-B47C-83A9-378B346850C5}"/>
              </a:ext>
            </a:extLst>
          </p:cNvPr>
          <p:cNvSpPr txBox="1">
            <a:spLocks noGrp="1"/>
          </p:cNvSpPr>
          <p:nvPr>
            <p:ph type="body" idx="1"/>
          </p:nvPr>
        </p:nvSpPr>
        <p:spPr>
          <a:xfrm>
            <a:off x="457200" y="1200150"/>
            <a:ext cx="8229600" cy="3082925"/>
          </a:xfrm>
          <a:prstGeom prst="rect">
            <a:avLst/>
          </a:prstGeom>
          <a:noFill/>
          <a:ln>
            <a:noFill/>
          </a:ln>
        </p:spPr>
        <p:txBody>
          <a:bodyPr spcFirstLastPara="1" wrap="square" lIns="91425" tIns="45700" rIns="91425" bIns="45700" anchor="t" anchorCtr="0">
            <a:normAutofit fontScale="85000" lnSpcReduction="20000"/>
          </a:bodyPr>
          <a:lstStyle/>
          <a:p>
            <a:pPr lvl="0" indent="-457200" algn="l" rtl="0">
              <a:spcBef>
                <a:spcPts val="0"/>
              </a:spcBef>
              <a:spcAft>
                <a:spcPts val="0"/>
              </a:spcAft>
              <a:buClr>
                <a:schemeClr val="dk1"/>
              </a:buClr>
              <a:buSzPts val="3200"/>
              <a:buFont typeface="Arial" panose="020B0604020202020204" pitchFamily="34" charset="0"/>
              <a:buChar char="•"/>
            </a:pPr>
            <a:r>
              <a:rPr lang="en-US" dirty="0"/>
              <a:t>Web Content Accessibility Guidelines (WCAG)</a:t>
            </a:r>
          </a:p>
          <a:p>
            <a:pPr lvl="1" indent="-457200">
              <a:spcBef>
                <a:spcPts val="0"/>
              </a:spcBef>
              <a:buSzPts val="3200"/>
              <a:buFont typeface="Arial" panose="020B0604020202020204" pitchFamily="34" charset="0"/>
              <a:buChar char="•"/>
            </a:pPr>
            <a:r>
              <a:rPr lang="en-US" dirty="0"/>
              <a:t>Working Group of the Web Accessibility Initiative (WAI) </a:t>
            </a:r>
          </a:p>
          <a:p>
            <a:pPr lvl="1" indent="-457200">
              <a:spcBef>
                <a:spcPts val="0"/>
              </a:spcBef>
              <a:buSzPts val="3200"/>
              <a:buFont typeface="Arial" panose="020B0604020202020204" pitchFamily="34" charset="0"/>
              <a:buChar char="•"/>
            </a:pPr>
            <a:r>
              <a:rPr lang="en-US" dirty="0"/>
              <a:t>World Wide Web Consortium (W3C)</a:t>
            </a:r>
          </a:p>
          <a:p>
            <a:pPr lvl="0" indent="-457200" algn="l" rtl="0">
              <a:spcBef>
                <a:spcPts val="0"/>
              </a:spcBef>
              <a:spcAft>
                <a:spcPts val="0"/>
              </a:spcAft>
              <a:buClr>
                <a:schemeClr val="dk1"/>
              </a:buClr>
              <a:buSzPts val="3200"/>
              <a:buFont typeface="Arial" panose="020B0604020202020204" pitchFamily="34" charset="0"/>
              <a:buChar char="•"/>
            </a:pPr>
            <a:r>
              <a:rPr lang="en-US" dirty="0"/>
              <a:t>Provides Globally Recognized Standards for Web Accessibility</a:t>
            </a:r>
          </a:p>
          <a:p>
            <a:pPr lvl="0" indent="-457200" algn="l" rtl="0">
              <a:spcBef>
                <a:spcPts val="0"/>
              </a:spcBef>
              <a:spcAft>
                <a:spcPts val="0"/>
              </a:spcAft>
              <a:buClr>
                <a:schemeClr val="dk1"/>
              </a:buClr>
              <a:buSzPts val="3200"/>
              <a:buFont typeface="Arial" panose="020B0604020202020204" pitchFamily="34" charset="0"/>
              <a:buChar char="•"/>
            </a:pPr>
            <a:r>
              <a:rPr lang="en-US" dirty="0"/>
              <a:t>Started in 1999 with WCAG 1.0</a:t>
            </a:r>
          </a:p>
          <a:p>
            <a:pPr lvl="1" indent="-457200">
              <a:spcBef>
                <a:spcPts val="0"/>
              </a:spcBef>
              <a:buSzPts val="3200"/>
              <a:buFont typeface="Arial" panose="020B0604020202020204" pitchFamily="34" charset="0"/>
              <a:buChar char="•"/>
            </a:pPr>
            <a:r>
              <a:rPr lang="en-US" dirty="0"/>
              <a:t>Updated to 2.0 in 2008, 2.1 in 2018, and 2.2 in 2020.</a:t>
            </a:r>
          </a:p>
        </p:txBody>
      </p:sp>
    </p:spTree>
    <p:extLst>
      <p:ext uri="{BB962C8B-B14F-4D97-AF65-F5344CB8AC3E}">
        <p14:creationId xmlns:p14="http://schemas.microsoft.com/office/powerpoint/2010/main" val="11405040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54B29-A1F1-3854-4F2B-81BFCA4C7CE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DFE370A-495D-62BE-6F9C-15D32C5BC64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83300" y="1148412"/>
            <a:ext cx="3175000" cy="3102841"/>
          </a:xfrm>
          <a:prstGeom prst="rect">
            <a:avLst/>
          </a:prstGeom>
        </p:spPr>
      </p:pic>
      <p:sp>
        <p:nvSpPr>
          <p:cNvPr id="2" name="Title 1">
            <a:extLst>
              <a:ext uri="{FF2B5EF4-FFF2-40B4-BE49-F238E27FC236}">
                <a16:creationId xmlns:a16="http://schemas.microsoft.com/office/drawing/2014/main" id="{46551D88-FCBB-48EB-E8FC-523EC3C73EF7}"/>
              </a:ext>
            </a:extLst>
          </p:cNvPr>
          <p:cNvSpPr>
            <a:spLocks noGrp="1"/>
          </p:cNvSpPr>
          <p:nvPr>
            <p:ph type="title"/>
          </p:nvPr>
        </p:nvSpPr>
        <p:spPr>
          <a:xfrm>
            <a:off x="457200" y="-1063625"/>
            <a:ext cx="8229600" cy="857250"/>
          </a:xfrm>
        </p:spPr>
        <p:txBody>
          <a:bodyPr/>
          <a:lstStyle/>
          <a:p>
            <a:r>
              <a:rPr lang="en-US" dirty="0"/>
              <a:t>Key Takeaway 3</a:t>
            </a:r>
          </a:p>
        </p:txBody>
      </p:sp>
      <p:sp>
        <p:nvSpPr>
          <p:cNvPr id="3" name="Title 1">
            <a:extLst>
              <a:ext uri="{FF2B5EF4-FFF2-40B4-BE49-F238E27FC236}">
                <a16:creationId xmlns:a16="http://schemas.microsoft.com/office/drawing/2014/main" id="{F0947C64-81E9-7D0D-FA57-1910E0714F44}"/>
              </a:ext>
              <a:ext uri="{C183D7F6-B498-43B3-948B-1728B52AA6E4}">
                <adec:decorative xmlns:adec="http://schemas.microsoft.com/office/drawing/2017/decorative" val="1"/>
              </a:ext>
            </a:extLst>
          </p:cNvPr>
          <p:cNvSpPr txBox="1">
            <a:spLocks/>
          </p:cNvSpPr>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9pPr>
          </a:lstStyle>
          <a:p>
            <a:r>
              <a:rPr lang="en-US" dirty="0"/>
              <a:t>Key Takeaway</a:t>
            </a:r>
          </a:p>
        </p:txBody>
      </p:sp>
      <p:pic>
        <p:nvPicPr>
          <p:cNvPr id="5" name="Picture 4">
            <a:extLst>
              <a:ext uri="{FF2B5EF4-FFF2-40B4-BE49-F238E27FC236}">
                <a16:creationId xmlns:a16="http://schemas.microsoft.com/office/drawing/2014/main" id="{BE015778-BB7D-3A93-3474-A3A229E2594E}"/>
              </a:ext>
              <a:ext uri="{C183D7F6-B498-43B3-948B-1728B52AA6E4}">
                <adec:decorative xmlns:adec="http://schemas.microsoft.com/office/drawing/2017/decorative" val="1"/>
              </a:ext>
            </a:extLst>
          </p:cNvPr>
          <p:cNvPicPr>
            <a:picLocks noChangeAspect="1"/>
          </p:cNvPicPr>
          <p:nvPr/>
        </p:nvPicPr>
        <p:blipFill>
          <a:blip r:embed="rId4"/>
          <a:srcRect r="33472"/>
          <a:stretch>
            <a:fillRect/>
          </a:stretch>
        </p:blipFill>
        <p:spPr>
          <a:xfrm>
            <a:off x="-25400" y="892247"/>
            <a:ext cx="6083300" cy="3800402"/>
          </a:xfrm>
          <a:prstGeom prst="rect">
            <a:avLst/>
          </a:prstGeom>
        </p:spPr>
      </p:pic>
      <p:sp>
        <p:nvSpPr>
          <p:cNvPr id="7" name="TextBox 6">
            <a:extLst>
              <a:ext uri="{FF2B5EF4-FFF2-40B4-BE49-F238E27FC236}">
                <a16:creationId xmlns:a16="http://schemas.microsoft.com/office/drawing/2014/main" id="{088D501D-0447-77CD-A918-33593613EC6F}"/>
              </a:ext>
            </a:extLst>
          </p:cNvPr>
          <p:cNvSpPr txBox="1"/>
          <p:nvPr/>
        </p:nvSpPr>
        <p:spPr>
          <a:xfrm>
            <a:off x="113442" y="2067907"/>
            <a:ext cx="2566258" cy="1938992"/>
          </a:xfrm>
          <a:prstGeom prst="rect">
            <a:avLst/>
          </a:prstGeom>
          <a:noFill/>
        </p:spPr>
        <p:txBody>
          <a:bodyPr wrap="square">
            <a:spAutoFit/>
          </a:bodyPr>
          <a:lstStyle/>
          <a:p>
            <a:pPr algn="ctr"/>
            <a:r>
              <a:rPr lang="en-US" sz="2000" b="1" dirty="0"/>
              <a:t>The frameworks don’t compete with each other. </a:t>
            </a:r>
          </a:p>
          <a:p>
            <a:pPr algn="ctr"/>
            <a:endParaRPr lang="en-US" sz="2000" b="1" dirty="0"/>
          </a:p>
          <a:p>
            <a:pPr algn="ctr"/>
            <a:r>
              <a:rPr lang="en-US" sz="2000" b="1" dirty="0"/>
              <a:t>They reinforce each other.</a:t>
            </a:r>
          </a:p>
        </p:txBody>
      </p:sp>
      <p:sp>
        <p:nvSpPr>
          <p:cNvPr id="6" name="TextBox 5">
            <a:extLst>
              <a:ext uri="{FF2B5EF4-FFF2-40B4-BE49-F238E27FC236}">
                <a16:creationId xmlns:a16="http://schemas.microsoft.com/office/drawing/2014/main" id="{02D89622-609E-EAC9-559E-BCC41A975158}"/>
              </a:ext>
            </a:extLst>
          </p:cNvPr>
          <p:cNvSpPr txBox="1"/>
          <p:nvPr/>
        </p:nvSpPr>
        <p:spPr>
          <a:xfrm>
            <a:off x="3300422" y="2067907"/>
            <a:ext cx="2566257" cy="1938992"/>
          </a:xfrm>
          <a:prstGeom prst="rect">
            <a:avLst/>
          </a:prstGeom>
          <a:noFill/>
        </p:spPr>
        <p:txBody>
          <a:bodyPr wrap="square">
            <a:spAutoFit/>
          </a:bodyPr>
          <a:lstStyle/>
          <a:p>
            <a:pPr algn="ctr"/>
            <a:r>
              <a:rPr lang="en-US" sz="2000" b="1" dirty="0"/>
              <a:t>It’s not a hard process.</a:t>
            </a:r>
          </a:p>
          <a:p>
            <a:pPr algn="ctr"/>
            <a:r>
              <a:rPr lang="en-US" sz="2000" b="1" dirty="0"/>
              <a:t>It’s a long process.</a:t>
            </a:r>
          </a:p>
          <a:p>
            <a:pPr algn="ctr"/>
            <a:endParaRPr lang="en-US" sz="2000" b="1" dirty="0"/>
          </a:p>
          <a:p>
            <a:pPr algn="ctr"/>
            <a:r>
              <a:rPr lang="en-US" sz="2000" b="1" dirty="0"/>
              <a:t>And you need a human.</a:t>
            </a:r>
          </a:p>
        </p:txBody>
      </p:sp>
      <p:sp>
        <p:nvSpPr>
          <p:cNvPr id="8" name="TextBox 7">
            <a:extLst>
              <a:ext uri="{FF2B5EF4-FFF2-40B4-BE49-F238E27FC236}">
                <a16:creationId xmlns:a16="http://schemas.microsoft.com/office/drawing/2014/main" id="{79FAB2D4-0200-A424-E53B-95444262E8C7}"/>
              </a:ext>
            </a:extLst>
          </p:cNvPr>
          <p:cNvSpPr txBox="1"/>
          <p:nvPr/>
        </p:nvSpPr>
        <p:spPr>
          <a:xfrm>
            <a:off x="6338021" y="2067907"/>
            <a:ext cx="2566257" cy="1631216"/>
          </a:xfrm>
          <a:prstGeom prst="rect">
            <a:avLst/>
          </a:prstGeom>
          <a:noFill/>
        </p:spPr>
        <p:txBody>
          <a:bodyPr wrap="square">
            <a:spAutoFit/>
          </a:bodyPr>
          <a:lstStyle/>
          <a:p>
            <a:pPr algn="ctr"/>
            <a:r>
              <a:rPr lang="en-US" sz="2000" b="1" dirty="0"/>
              <a:t>It’s not more work.</a:t>
            </a:r>
          </a:p>
          <a:p>
            <a:pPr algn="ctr"/>
            <a:r>
              <a:rPr lang="en-US" sz="2000" b="1" dirty="0"/>
              <a:t>It’s different work.</a:t>
            </a:r>
          </a:p>
          <a:p>
            <a:pPr algn="ctr"/>
            <a:endParaRPr lang="en-US" sz="2000" b="1" dirty="0"/>
          </a:p>
          <a:p>
            <a:pPr algn="ctr"/>
            <a:r>
              <a:rPr lang="en-US" sz="2000" b="1" dirty="0"/>
              <a:t>And it’s faster to do it the right way.</a:t>
            </a:r>
          </a:p>
        </p:txBody>
      </p:sp>
    </p:spTree>
    <p:extLst>
      <p:ext uri="{BB962C8B-B14F-4D97-AF65-F5344CB8AC3E}">
        <p14:creationId xmlns:p14="http://schemas.microsoft.com/office/powerpoint/2010/main" val="42039534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BA129-30F1-F30F-738E-CC245DD4EF0C}"/>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C24F32BE-EC02-49F9-A312-369C160D117F}"/>
              </a:ext>
              <a:ext uri="{C183D7F6-B498-43B3-948B-1728B52AA6E4}">
                <adec:decorative xmlns:adec="http://schemas.microsoft.com/office/drawing/2017/decorative" val="1"/>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b="21478"/>
          <a:stretch>
            <a:fillRect/>
          </a:stretch>
        </p:blipFill>
        <p:spPr bwMode="auto">
          <a:xfrm>
            <a:off x="0" y="-768424"/>
            <a:ext cx="9144000" cy="51479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3D0A6C1-24BF-0CF2-41CF-142B1F38FFD5}"/>
              </a:ext>
            </a:extLst>
          </p:cNvPr>
          <p:cNvSpPr>
            <a:spLocks noGrp="1"/>
          </p:cNvSpPr>
          <p:nvPr>
            <p:ph type="title"/>
          </p:nvPr>
        </p:nvSpPr>
        <p:spPr>
          <a:xfrm>
            <a:off x="457200" y="2323778"/>
            <a:ext cx="8229600" cy="1397258"/>
          </a:xfrm>
        </p:spPr>
        <p:txBody>
          <a:bodyPr/>
          <a:lstStyle/>
          <a:p>
            <a:r>
              <a:rPr lang="en-US" b="1" dirty="0">
                <a:solidFill>
                  <a:schemeClr val="accent1">
                    <a:lumMod val="50000"/>
                  </a:schemeClr>
                </a:solidFill>
              </a:rPr>
              <a:t>What are your pain points? What questions do you have?</a:t>
            </a:r>
            <a:endParaRPr lang="en-US" sz="2400" dirty="0"/>
          </a:p>
        </p:txBody>
      </p:sp>
      <p:pic>
        <p:nvPicPr>
          <p:cNvPr id="8" name="Picture 7" descr="QR code for polleverywhere">
            <a:extLst>
              <a:ext uri="{FF2B5EF4-FFF2-40B4-BE49-F238E27FC236}">
                <a16:creationId xmlns:a16="http://schemas.microsoft.com/office/drawing/2014/main" id="{A44CAB5A-2C5E-94AF-9643-AE1B3F299DD3}"/>
              </a:ext>
            </a:extLst>
          </p:cNvPr>
          <p:cNvPicPr>
            <a:picLocks noChangeAspect="1"/>
          </p:cNvPicPr>
          <p:nvPr/>
        </p:nvPicPr>
        <p:blipFill>
          <a:blip r:embed="rId4"/>
          <a:stretch>
            <a:fillRect/>
          </a:stretch>
        </p:blipFill>
        <p:spPr>
          <a:xfrm>
            <a:off x="7364627" y="223966"/>
            <a:ext cx="1590546" cy="1601115"/>
          </a:xfrm>
          <a:prstGeom prst="rect">
            <a:avLst/>
          </a:prstGeom>
        </p:spPr>
      </p:pic>
      <p:sp>
        <p:nvSpPr>
          <p:cNvPr id="9" name="TextBox 8">
            <a:extLst>
              <a:ext uri="{FF2B5EF4-FFF2-40B4-BE49-F238E27FC236}">
                <a16:creationId xmlns:a16="http://schemas.microsoft.com/office/drawing/2014/main" id="{AF3B686B-A83A-29F1-241E-130EC387E88A}"/>
              </a:ext>
            </a:extLst>
          </p:cNvPr>
          <p:cNvSpPr txBox="1"/>
          <p:nvPr/>
        </p:nvSpPr>
        <p:spPr>
          <a:xfrm>
            <a:off x="4706754" y="4611757"/>
            <a:ext cx="4248419" cy="307777"/>
          </a:xfrm>
          <a:prstGeom prst="rect">
            <a:avLst/>
          </a:prstGeom>
          <a:noFill/>
        </p:spPr>
        <p:txBody>
          <a:bodyPr wrap="square" rtlCol="0">
            <a:spAutoFit/>
          </a:bodyPr>
          <a:lstStyle/>
          <a:p>
            <a:pPr algn="r"/>
            <a:r>
              <a:rPr lang="en-US" dirty="0"/>
              <a:t>Send </a:t>
            </a:r>
            <a:r>
              <a:rPr lang="en-US" b="1" dirty="0"/>
              <a:t>tonidimella967</a:t>
            </a:r>
            <a:r>
              <a:rPr lang="en-US" dirty="0"/>
              <a:t> and your message to </a:t>
            </a:r>
            <a:r>
              <a:rPr lang="en-US" b="1" dirty="0"/>
              <a:t>37607</a:t>
            </a:r>
            <a:endParaRPr lang="en-US" dirty="0"/>
          </a:p>
        </p:txBody>
      </p:sp>
    </p:spTree>
    <p:extLst>
      <p:ext uri="{BB962C8B-B14F-4D97-AF65-F5344CB8AC3E}">
        <p14:creationId xmlns:p14="http://schemas.microsoft.com/office/powerpoint/2010/main" val="9917850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4"/>
          <p:cNvSpPr txBox="1">
            <a:spLocks noGrp="1"/>
          </p:cNvSpPr>
          <p:nvPr>
            <p:ph type="ctrTitle"/>
          </p:nvPr>
        </p:nvSpPr>
        <p:spPr>
          <a:xfrm>
            <a:off x="685800" y="2065867"/>
            <a:ext cx="7772400" cy="1521391"/>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dirty="0"/>
              <a:t>Thank you!</a:t>
            </a:r>
            <a:endParaRPr dirty="0"/>
          </a:p>
        </p:txBody>
      </p:sp>
      <p:sp>
        <p:nvSpPr>
          <p:cNvPr id="95" name="Google Shape;95;p4"/>
          <p:cNvSpPr txBox="1">
            <a:spLocks noGrp="1"/>
          </p:cNvSpPr>
          <p:nvPr>
            <p:ph type="subTitle" idx="1"/>
          </p:nvPr>
        </p:nvSpPr>
        <p:spPr>
          <a:xfrm>
            <a:off x="1371600" y="3516916"/>
            <a:ext cx="6400800" cy="109154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000"/>
              <a:buNone/>
            </a:pPr>
            <a:r>
              <a:rPr lang="en-US" dirty="0"/>
              <a:t>toni@elearningdoc.com</a:t>
            </a:r>
          </a:p>
          <a:p>
            <a:pPr marL="0" lvl="0" indent="0" algn="ctr" rtl="0">
              <a:spcBef>
                <a:spcPts val="0"/>
              </a:spcBef>
              <a:spcAft>
                <a:spcPts val="0"/>
              </a:spcAft>
              <a:buClr>
                <a:schemeClr val="lt1"/>
              </a:buClr>
              <a:buSzPts val="3000"/>
              <a:buNone/>
            </a:pPr>
            <a:r>
              <a:rPr lang="en-US" dirty="0"/>
              <a:t>tdimella@uscupstate.edu</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CA074-D35F-426F-173B-48BBF5AC7D6F}"/>
              </a:ext>
            </a:extLst>
          </p:cNvPr>
          <p:cNvSpPr>
            <a:spLocks noGrp="1"/>
          </p:cNvSpPr>
          <p:nvPr>
            <p:ph type="title"/>
          </p:nvPr>
        </p:nvSpPr>
        <p:spPr>
          <a:xfrm>
            <a:off x="6363223" y="1360579"/>
            <a:ext cx="2724410" cy="1758402"/>
          </a:xfrm>
        </p:spPr>
        <p:txBody>
          <a:bodyPr/>
          <a:lstStyle/>
          <a:p>
            <a:pPr algn="ctr"/>
            <a:r>
              <a:rPr lang="en-US" sz="4400" dirty="0"/>
              <a:t>WCAG Structure</a:t>
            </a:r>
          </a:p>
        </p:txBody>
      </p:sp>
      <p:pic>
        <p:nvPicPr>
          <p:cNvPr id="2050" name="Picture 2" descr="Principles: The foundation of web accessibility has four principles.   Guidelines: Under each principle, guidelines explain what needs to be done to make content accessible.   Success Criteria: Specific, testable rules to measure if the guidelines are met.   Techniques: Practical methods and examples of how to meet the success criteria.">
            <a:extLst>
              <a:ext uri="{FF2B5EF4-FFF2-40B4-BE49-F238E27FC236}">
                <a16:creationId xmlns:a16="http://schemas.microsoft.com/office/drawing/2014/main" id="{D24136D5-05D7-4FA8-6D9E-27768CC795A7}"/>
              </a:ext>
            </a:extLst>
          </p:cNvPr>
          <p:cNvPicPr>
            <a:picLocks noGrp="1" noChangeAspect="1" noChangeArrowheads="1"/>
          </p:cNvPicPr>
          <p:nvPr>
            <p:ph type="pic" idx="2"/>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735" t="5797" r="206" b="3705"/>
          <a:stretch>
            <a:fillRect/>
          </a:stretch>
        </p:blipFill>
        <p:spPr bwMode="auto">
          <a:xfrm>
            <a:off x="56367" y="56367"/>
            <a:ext cx="6394537" cy="4317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819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B88CE-525D-53F9-6ED7-F3714688B179}"/>
              </a:ext>
            </a:extLst>
          </p:cNvPr>
          <p:cNvSpPr txBox="1">
            <a:spLocks noGrp="1"/>
          </p:cNvSpPr>
          <p:nvPr>
            <p:ph type="title" idx="4294967295"/>
          </p:nvPr>
        </p:nvSpPr>
        <p:spPr>
          <a:xfrm>
            <a:off x="2645186" y="301925"/>
            <a:ext cx="6041613" cy="7617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chemeClr val="accent2"/>
                </a:solidFill>
                <a:effectLst/>
                <a:uLnTx/>
                <a:uFillTx/>
                <a:latin typeface="Trebuchet MS"/>
                <a:ea typeface="Arial"/>
                <a:cs typeface="Arial"/>
                <a:sym typeface="Arial"/>
              </a:rPr>
              <a:t>Look </a:t>
            </a:r>
            <a:r>
              <a:rPr kumimoji="0" lang="en-US" sz="4400" b="0" i="0" u="none" strike="noStrike" kern="0" cap="none" spc="0" normalizeH="0" baseline="0" noProof="0" dirty="0">
                <a:ln>
                  <a:noFill/>
                </a:ln>
                <a:solidFill>
                  <a:schemeClr val="accent2"/>
                </a:solidFill>
                <a:effectLst/>
                <a:uLnTx/>
                <a:uFillTx/>
                <a:latin typeface="Trebuchet MS"/>
                <a:ea typeface="Arial"/>
                <a:cs typeface="Arial"/>
                <a:sym typeface="Trebuchet MS"/>
              </a:rPr>
              <a:t>Familiar</a:t>
            </a:r>
            <a:r>
              <a:rPr kumimoji="0" lang="en-US" sz="4400" b="0" i="0" u="none" strike="noStrike" kern="0" cap="none" spc="0" normalizeH="0" baseline="0" noProof="0" dirty="0">
                <a:ln>
                  <a:noFill/>
                </a:ln>
                <a:solidFill>
                  <a:schemeClr val="accent2"/>
                </a:solidFill>
                <a:effectLst/>
                <a:uLnTx/>
                <a:uFillTx/>
                <a:latin typeface="Trebuchet MS"/>
                <a:ea typeface="Arial"/>
                <a:cs typeface="Arial"/>
                <a:sym typeface="Arial"/>
              </a:rPr>
              <a:t>?</a:t>
            </a:r>
          </a:p>
        </p:txBody>
      </p:sp>
      <p:pic>
        <p:nvPicPr>
          <p:cNvPr id="35" name="Picture Placeholder 34" descr="1 principles, 2, guidelines, 3 success criteria">
            <a:extLst>
              <a:ext uri="{FF2B5EF4-FFF2-40B4-BE49-F238E27FC236}">
                <a16:creationId xmlns:a16="http://schemas.microsoft.com/office/drawing/2014/main" id="{467566ED-EA11-42A6-0BF4-3E738FB41DF1}"/>
              </a:ext>
            </a:extLst>
          </p:cNvPr>
          <p:cNvPicPr>
            <a:picLocks noGrp="1" noChangeAspect="1"/>
          </p:cNvPicPr>
          <p:nvPr>
            <p:ph type="pic" idx="3"/>
          </p:nvPr>
        </p:nvPicPr>
        <p:blipFill>
          <a:blip r:embed="rId3"/>
          <a:srcRect l="-787" t="1761" r="-8040" b="1321"/>
          <a:stretch>
            <a:fillRect/>
          </a:stretch>
        </p:blipFill>
        <p:spPr>
          <a:xfrm>
            <a:off x="244475" y="1446213"/>
            <a:ext cx="2983536" cy="2365020"/>
          </a:xfrm>
          <a:prstGeom prst="rect">
            <a:avLst/>
          </a:prstGeom>
          <a:noFill/>
          <a:ln>
            <a:noFill/>
          </a:ln>
        </p:spPr>
      </p:pic>
      <p:sp>
        <p:nvSpPr>
          <p:cNvPr id="5" name="Text Placeholder 4">
            <a:extLst>
              <a:ext uri="{FF2B5EF4-FFF2-40B4-BE49-F238E27FC236}">
                <a16:creationId xmlns:a16="http://schemas.microsoft.com/office/drawing/2014/main" id="{BBE830E4-20C0-3B23-8576-EECB4880EB2A}"/>
              </a:ext>
            </a:extLst>
          </p:cNvPr>
          <p:cNvSpPr>
            <a:spLocks noGrp="1"/>
          </p:cNvSpPr>
          <p:nvPr>
            <p:ph type="body" idx="1"/>
          </p:nvPr>
        </p:nvSpPr>
        <p:spPr>
          <a:xfrm>
            <a:off x="616362" y="3800475"/>
            <a:ext cx="2028825" cy="609600"/>
          </a:xfrm>
        </p:spPr>
        <p:txBody>
          <a:bodyPr/>
          <a:lstStyle/>
          <a:p>
            <a:pPr marL="0" algn="ctr"/>
            <a:r>
              <a:rPr lang="en-US" sz="2800" dirty="0"/>
              <a:t>WCAG</a:t>
            </a:r>
          </a:p>
        </p:txBody>
      </p:sp>
      <p:pic>
        <p:nvPicPr>
          <p:cNvPr id="37" name="Picture Placeholder 36" descr="1 General standards, 2 SRSs, 3 annotations">
            <a:extLst>
              <a:ext uri="{FF2B5EF4-FFF2-40B4-BE49-F238E27FC236}">
                <a16:creationId xmlns:a16="http://schemas.microsoft.com/office/drawing/2014/main" id="{193739A7-8E4C-A0A7-7163-01F2E41A49C3}"/>
              </a:ext>
            </a:extLst>
          </p:cNvPr>
          <p:cNvPicPr>
            <a:picLocks noGrp="1" noChangeAspect="1"/>
          </p:cNvPicPr>
          <p:nvPr>
            <p:ph type="pic" idx="2"/>
          </p:nvPr>
        </p:nvPicPr>
        <p:blipFill>
          <a:blip r:embed="rId4"/>
          <a:srcRect l="871" r="871"/>
          <a:stretch/>
        </p:blipFill>
        <p:spPr>
          <a:xfrm>
            <a:off x="3308763" y="1446213"/>
            <a:ext cx="2590826" cy="2365020"/>
          </a:xfrm>
          <a:prstGeom prst="rect">
            <a:avLst/>
          </a:prstGeom>
          <a:noFill/>
          <a:ln>
            <a:noFill/>
          </a:ln>
        </p:spPr>
      </p:pic>
      <p:sp>
        <p:nvSpPr>
          <p:cNvPr id="6" name="Text Placeholder 5">
            <a:extLst>
              <a:ext uri="{FF2B5EF4-FFF2-40B4-BE49-F238E27FC236}">
                <a16:creationId xmlns:a16="http://schemas.microsoft.com/office/drawing/2014/main" id="{60426E5B-156B-599F-1FE3-7761C14B0493}"/>
              </a:ext>
            </a:extLst>
          </p:cNvPr>
          <p:cNvSpPr>
            <a:spLocks noGrp="1"/>
          </p:cNvSpPr>
          <p:nvPr>
            <p:ph type="body" idx="5"/>
          </p:nvPr>
        </p:nvSpPr>
        <p:spPr>
          <a:xfrm>
            <a:off x="3557587" y="3800475"/>
            <a:ext cx="2028825" cy="609600"/>
          </a:xfrm>
        </p:spPr>
        <p:txBody>
          <a:bodyPr/>
          <a:lstStyle/>
          <a:p>
            <a:pPr marL="0" algn="ctr"/>
            <a:r>
              <a:rPr lang="en-US" sz="2800" dirty="0"/>
              <a:t>QM</a:t>
            </a:r>
          </a:p>
        </p:txBody>
      </p:sp>
      <p:pic>
        <p:nvPicPr>
          <p:cNvPr id="27" name="Picture Placeholder 26" descr="1 principles, 2, guidelines, 3 checkpoints">
            <a:extLst>
              <a:ext uri="{FF2B5EF4-FFF2-40B4-BE49-F238E27FC236}">
                <a16:creationId xmlns:a16="http://schemas.microsoft.com/office/drawing/2014/main" id="{13BE7BAB-0D48-60F2-94E6-3F03DDA9C4AA}"/>
              </a:ext>
            </a:extLst>
          </p:cNvPr>
          <p:cNvPicPr>
            <a:picLocks noGrp="1" noChangeAspect="1"/>
          </p:cNvPicPr>
          <p:nvPr>
            <p:ph type="pic" idx="4"/>
          </p:nvPr>
        </p:nvPicPr>
        <p:blipFill>
          <a:blip r:embed="rId5"/>
          <a:srcRect t="404" b="404"/>
          <a:stretch/>
        </p:blipFill>
        <p:spPr>
          <a:xfrm>
            <a:off x="6249988" y="1446213"/>
            <a:ext cx="2649537" cy="2354262"/>
          </a:xfrm>
          <a:prstGeom prst="rect">
            <a:avLst/>
          </a:prstGeom>
          <a:noFill/>
          <a:ln>
            <a:noFill/>
          </a:ln>
        </p:spPr>
      </p:pic>
      <p:sp>
        <p:nvSpPr>
          <p:cNvPr id="7" name="Text Placeholder 6">
            <a:extLst>
              <a:ext uri="{FF2B5EF4-FFF2-40B4-BE49-F238E27FC236}">
                <a16:creationId xmlns:a16="http://schemas.microsoft.com/office/drawing/2014/main" id="{3B76C060-CBA2-86F1-7246-9DA672245400}"/>
              </a:ext>
            </a:extLst>
          </p:cNvPr>
          <p:cNvSpPr>
            <a:spLocks noGrp="1"/>
          </p:cNvSpPr>
          <p:nvPr>
            <p:ph type="body" idx="6"/>
          </p:nvPr>
        </p:nvSpPr>
        <p:spPr>
          <a:xfrm>
            <a:off x="6659468" y="3800475"/>
            <a:ext cx="2028825" cy="609600"/>
          </a:xfrm>
        </p:spPr>
        <p:txBody>
          <a:bodyPr/>
          <a:lstStyle/>
          <a:p>
            <a:pPr marL="0" algn="ctr"/>
            <a:r>
              <a:rPr lang="en-US" sz="2800" dirty="0"/>
              <a:t>UDL</a:t>
            </a:r>
          </a:p>
        </p:txBody>
      </p:sp>
    </p:spTree>
    <p:extLst>
      <p:ext uri="{BB962C8B-B14F-4D97-AF65-F5344CB8AC3E}">
        <p14:creationId xmlns:p14="http://schemas.microsoft.com/office/powerpoint/2010/main" val="3798919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DF795-0CB1-42B7-0C6D-08C96A7B4725}"/>
              </a:ext>
              <a:ext uri="{C183D7F6-B498-43B3-948B-1728B52AA6E4}">
                <adec:decorative xmlns:adec="http://schemas.microsoft.com/office/drawing/2017/decorative" val="1"/>
              </a:ext>
            </a:extLst>
          </p:cNvPr>
          <p:cNvSpPr>
            <a:spLocks noGrp="1"/>
          </p:cNvSpPr>
          <p:nvPr>
            <p:ph type="title"/>
          </p:nvPr>
        </p:nvSpPr>
        <p:spPr/>
        <p:txBody>
          <a:bodyPr/>
          <a:lstStyle/>
          <a:p>
            <a:r>
              <a:rPr lang="en-US" dirty="0"/>
              <a:t>Four Principles</a:t>
            </a:r>
          </a:p>
        </p:txBody>
      </p:sp>
      <p:sp>
        <p:nvSpPr>
          <p:cNvPr id="11" name="Title 1">
            <a:extLst>
              <a:ext uri="{FF2B5EF4-FFF2-40B4-BE49-F238E27FC236}">
                <a16:creationId xmlns:a16="http://schemas.microsoft.com/office/drawing/2014/main" id="{A94E46D2-2DCE-6635-CB29-3BECF68A781D}"/>
              </a:ext>
            </a:extLst>
          </p:cNvPr>
          <p:cNvSpPr txBox="1">
            <a:spLocks/>
          </p:cNvSpPr>
          <p:nvPr/>
        </p:nvSpPr>
        <p:spPr>
          <a:xfrm>
            <a:off x="292100" y="-1074654"/>
            <a:ext cx="8229600" cy="8572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9pPr>
          </a:lstStyle>
          <a:p>
            <a:r>
              <a:rPr lang="en-US" dirty="0"/>
              <a:t>Four Principles 1</a:t>
            </a:r>
          </a:p>
        </p:txBody>
      </p:sp>
      <p:sp>
        <p:nvSpPr>
          <p:cNvPr id="4" name="Rectangle 3">
            <a:extLst>
              <a:ext uri="{FF2B5EF4-FFF2-40B4-BE49-F238E27FC236}">
                <a16:creationId xmlns:a16="http://schemas.microsoft.com/office/drawing/2014/main" id="{415AC41C-7756-121D-FE26-D8D9EAB0B004}"/>
              </a:ext>
              <a:ext uri="{C183D7F6-B498-43B3-948B-1728B52AA6E4}">
                <adec:decorative xmlns:adec="http://schemas.microsoft.com/office/drawing/2017/decorative" val="1"/>
              </a:ext>
            </a:extLst>
          </p:cNvPr>
          <p:cNvSpPr/>
          <p:nvPr/>
        </p:nvSpPr>
        <p:spPr>
          <a:xfrm>
            <a:off x="1258866" y="1200149"/>
            <a:ext cx="7647139" cy="308292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732939F-4F9A-4CCC-E23D-C8FA52340806}"/>
              </a:ext>
              <a:ext uri="{C183D7F6-B498-43B3-948B-1728B52AA6E4}">
                <adec:decorative xmlns:adec="http://schemas.microsoft.com/office/drawing/2017/decorative" val="0"/>
              </a:ext>
            </a:extLst>
          </p:cNvPr>
          <p:cNvSpPr>
            <a:spLocks noGrp="1"/>
          </p:cNvSpPr>
          <p:nvPr>
            <p:ph type="body" idx="1"/>
          </p:nvPr>
        </p:nvSpPr>
        <p:spPr>
          <a:xfrm>
            <a:off x="1276088" y="1199323"/>
            <a:ext cx="7636179" cy="3082926"/>
          </a:xfrm>
        </p:spPr>
        <p:txBody>
          <a:bodyPr anchor="t"/>
          <a:lstStyle/>
          <a:p>
            <a:pPr algn="ctr"/>
            <a:r>
              <a:rPr lang="en-US" sz="3600" b="1" i="1" dirty="0">
                <a:solidFill>
                  <a:schemeClr val="bg1"/>
                </a:solidFill>
              </a:rPr>
              <a:t>Perceivable</a:t>
            </a:r>
          </a:p>
          <a:p>
            <a:pPr algn="ctr"/>
            <a:endParaRPr lang="en-US" sz="2000" b="1" dirty="0">
              <a:solidFill>
                <a:schemeClr val="bg1"/>
              </a:solidFill>
            </a:endParaRPr>
          </a:p>
          <a:p>
            <a:pPr marL="228600" algn="ctr"/>
            <a:r>
              <a:rPr lang="en-US" sz="3400" b="1" dirty="0">
                <a:solidFill>
                  <a:schemeClr val="bg1"/>
                </a:solidFill>
              </a:rPr>
              <a:t>Information and user interface components must be presentable to users in ways they can perceive.</a:t>
            </a:r>
          </a:p>
        </p:txBody>
      </p:sp>
      <p:sp>
        <p:nvSpPr>
          <p:cNvPr id="5" name="Rectangle 4">
            <a:extLst>
              <a:ext uri="{FF2B5EF4-FFF2-40B4-BE49-F238E27FC236}">
                <a16:creationId xmlns:a16="http://schemas.microsoft.com/office/drawing/2014/main" id="{B36F8220-AA19-4FCE-A483-AD97C1F4D9EE}"/>
              </a:ext>
              <a:ext uri="{C183D7F6-B498-43B3-948B-1728B52AA6E4}">
                <adec:decorative xmlns:adec="http://schemas.microsoft.com/office/drawing/2017/decorative" val="1"/>
              </a:ext>
            </a:extLst>
          </p:cNvPr>
          <p:cNvSpPr/>
          <p:nvPr/>
        </p:nvSpPr>
        <p:spPr>
          <a:xfrm>
            <a:off x="457200" y="1200148"/>
            <a:ext cx="801666" cy="7243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502D5F-D729-EF8D-864B-5883AF0A122B}"/>
              </a:ext>
              <a:ext uri="{C183D7F6-B498-43B3-948B-1728B52AA6E4}">
                <adec:decorative xmlns:adec="http://schemas.microsoft.com/office/drawing/2017/decorative" val="1"/>
              </a:ext>
            </a:extLst>
          </p:cNvPr>
          <p:cNvSpPr/>
          <p:nvPr/>
        </p:nvSpPr>
        <p:spPr>
          <a:xfrm>
            <a:off x="457200" y="1982699"/>
            <a:ext cx="801666" cy="72439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B97BC02-1258-60F1-C1C6-60CA28B09D8D}"/>
              </a:ext>
              <a:ext uri="{C183D7F6-B498-43B3-948B-1728B52AA6E4}">
                <adec:decorative xmlns:adec="http://schemas.microsoft.com/office/drawing/2017/decorative" val="1"/>
              </a:ext>
            </a:extLst>
          </p:cNvPr>
          <p:cNvSpPr/>
          <p:nvPr/>
        </p:nvSpPr>
        <p:spPr>
          <a:xfrm>
            <a:off x="450937" y="2768900"/>
            <a:ext cx="801666" cy="72439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1CA470E-0709-FC5E-11D1-9E7E819E7A9F}"/>
              </a:ext>
              <a:ext uri="{C183D7F6-B498-43B3-948B-1728B52AA6E4}">
                <adec:decorative xmlns:adec="http://schemas.microsoft.com/office/drawing/2017/decorative" val="1"/>
              </a:ext>
            </a:extLst>
          </p:cNvPr>
          <p:cNvSpPr/>
          <p:nvPr/>
        </p:nvSpPr>
        <p:spPr>
          <a:xfrm>
            <a:off x="457200" y="3559502"/>
            <a:ext cx="801666" cy="72439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CB08797-C2FF-735D-BFE7-0D8A23823BB9}"/>
              </a:ext>
              <a:ext uri="{C183D7F6-B498-43B3-948B-1728B52AA6E4}">
                <adec:decorative xmlns:adec="http://schemas.microsoft.com/office/drawing/2017/decorative" val="1"/>
              </a:ext>
            </a:extLst>
          </p:cNvPr>
          <p:cNvSpPr txBox="1"/>
          <p:nvPr/>
        </p:nvSpPr>
        <p:spPr>
          <a:xfrm>
            <a:off x="461898" y="1200092"/>
            <a:ext cx="773482" cy="707886"/>
          </a:xfrm>
          <a:prstGeom prst="rect">
            <a:avLst/>
          </a:prstGeom>
          <a:noFill/>
        </p:spPr>
        <p:txBody>
          <a:bodyPr wrap="square" rtlCol="0">
            <a:spAutoFit/>
          </a:bodyPr>
          <a:lstStyle/>
          <a:p>
            <a:pPr algn="ctr"/>
            <a:r>
              <a:rPr lang="en-US" sz="4000" b="1" dirty="0">
                <a:ln>
                  <a:solidFill>
                    <a:schemeClr val="tx1"/>
                  </a:solidFill>
                </a:ln>
                <a:solidFill>
                  <a:schemeClr val="bg1"/>
                </a:solidFill>
              </a:rPr>
              <a:t>P</a:t>
            </a:r>
          </a:p>
        </p:txBody>
      </p:sp>
      <p:sp>
        <p:nvSpPr>
          <p:cNvPr id="10" name="TextBox 9">
            <a:extLst>
              <a:ext uri="{FF2B5EF4-FFF2-40B4-BE49-F238E27FC236}">
                <a16:creationId xmlns:a16="http://schemas.microsoft.com/office/drawing/2014/main" id="{7622A169-ED7E-D1DC-C2B9-B79DF665847A}"/>
              </a:ext>
              <a:ext uri="{C183D7F6-B498-43B3-948B-1728B52AA6E4}">
                <adec:decorative xmlns:adec="http://schemas.microsoft.com/office/drawing/2017/decorative" val="1"/>
              </a:ext>
            </a:extLst>
          </p:cNvPr>
          <p:cNvSpPr txBox="1"/>
          <p:nvPr/>
        </p:nvSpPr>
        <p:spPr>
          <a:xfrm>
            <a:off x="461898" y="1996148"/>
            <a:ext cx="773482" cy="707886"/>
          </a:xfrm>
          <a:prstGeom prst="rect">
            <a:avLst/>
          </a:prstGeom>
          <a:noFill/>
        </p:spPr>
        <p:txBody>
          <a:bodyPr wrap="square" rtlCol="0">
            <a:spAutoFit/>
          </a:bodyPr>
          <a:lstStyle/>
          <a:p>
            <a:pPr algn="ctr"/>
            <a:r>
              <a:rPr lang="en-US" sz="4000" b="1" dirty="0">
                <a:ln>
                  <a:solidFill>
                    <a:schemeClr val="tx1"/>
                  </a:solidFill>
                </a:ln>
                <a:solidFill>
                  <a:schemeClr val="bg1"/>
                </a:solidFill>
              </a:rPr>
              <a:t>O</a:t>
            </a:r>
          </a:p>
        </p:txBody>
      </p:sp>
      <p:sp>
        <p:nvSpPr>
          <p:cNvPr id="12" name="TextBox 11">
            <a:extLst>
              <a:ext uri="{FF2B5EF4-FFF2-40B4-BE49-F238E27FC236}">
                <a16:creationId xmlns:a16="http://schemas.microsoft.com/office/drawing/2014/main" id="{05FB8694-82F0-374A-85C9-DB2A9DEA18E3}"/>
              </a:ext>
              <a:ext uri="{C183D7F6-B498-43B3-948B-1728B52AA6E4}">
                <adec:decorative xmlns:adec="http://schemas.microsoft.com/office/drawing/2017/decorative" val="1"/>
              </a:ext>
            </a:extLst>
          </p:cNvPr>
          <p:cNvSpPr txBox="1"/>
          <p:nvPr/>
        </p:nvSpPr>
        <p:spPr>
          <a:xfrm>
            <a:off x="461898" y="2792639"/>
            <a:ext cx="773482" cy="707886"/>
          </a:xfrm>
          <a:prstGeom prst="rect">
            <a:avLst/>
          </a:prstGeom>
          <a:noFill/>
        </p:spPr>
        <p:txBody>
          <a:bodyPr wrap="square" rtlCol="0">
            <a:spAutoFit/>
          </a:bodyPr>
          <a:lstStyle/>
          <a:p>
            <a:pPr algn="ctr"/>
            <a:r>
              <a:rPr lang="en-US" sz="4000" b="1" dirty="0">
                <a:ln w="10160">
                  <a:solidFill>
                    <a:schemeClr val="tx1"/>
                  </a:solidFill>
                  <a:prstDash val="solid"/>
                </a:ln>
                <a:solidFill>
                  <a:srgbClr val="FFFFFF"/>
                </a:solidFill>
                <a:effectLst>
                  <a:outerShdw blurRad="38100" dist="22860" dir="5400000" algn="tl" rotWithShape="0">
                    <a:srgbClr val="000000">
                      <a:alpha val="30000"/>
                    </a:srgbClr>
                  </a:outerShdw>
                </a:effectLst>
              </a:rPr>
              <a:t>U</a:t>
            </a:r>
            <a:endParaRPr lang="en-US" sz="4000" b="1" dirty="0">
              <a:ln>
                <a:solidFill>
                  <a:schemeClr val="tx1"/>
                </a:solidFill>
              </a:ln>
              <a:solidFill>
                <a:schemeClr val="bg1"/>
              </a:solidFill>
            </a:endParaRPr>
          </a:p>
        </p:txBody>
      </p:sp>
      <p:sp>
        <p:nvSpPr>
          <p:cNvPr id="13" name="TextBox 12">
            <a:extLst>
              <a:ext uri="{FF2B5EF4-FFF2-40B4-BE49-F238E27FC236}">
                <a16:creationId xmlns:a16="http://schemas.microsoft.com/office/drawing/2014/main" id="{18AB0EC8-4A3E-7801-51CD-E700B2DA174A}"/>
              </a:ext>
              <a:ext uri="{C183D7F6-B498-43B3-948B-1728B52AA6E4}">
                <adec:decorative xmlns:adec="http://schemas.microsoft.com/office/drawing/2017/decorative" val="1"/>
              </a:ext>
            </a:extLst>
          </p:cNvPr>
          <p:cNvSpPr txBox="1"/>
          <p:nvPr/>
        </p:nvSpPr>
        <p:spPr>
          <a:xfrm>
            <a:off x="461898" y="3551451"/>
            <a:ext cx="773482" cy="707886"/>
          </a:xfrm>
          <a:prstGeom prst="rect">
            <a:avLst/>
          </a:prstGeom>
          <a:noFill/>
        </p:spPr>
        <p:txBody>
          <a:bodyPr wrap="square" rtlCol="0">
            <a:spAutoFit/>
          </a:bodyPr>
          <a:lstStyle/>
          <a:p>
            <a:pPr algn="ctr"/>
            <a:r>
              <a:rPr lang="en-US" sz="4000" b="1" dirty="0">
                <a:ln>
                  <a:solidFill>
                    <a:schemeClr val="tx1"/>
                  </a:solidFill>
                </a:ln>
                <a:solidFill>
                  <a:schemeClr val="bg1"/>
                </a:solidFill>
              </a:rPr>
              <a:t>R</a:t>
            </a:r>
          </a:p>
        </p:txBody>
      </p:sp>
    </p:spTree>
    <p:extLst>
      <p:ext uri="{BB962C8B-B14F-4D97-AF65-F5344CB8AC3E}">
        <p14:creationId xmlns:p14="http://schemas.microsoft.com/office/powerpoint/2010/main" val="277803506"/>
      </p:ext>
    </p:extLst>
  </p:cSld>
  <p:clrMapOvr>
    <a:masterClrMapping/>
  </p:clrMapOvr>
</p:sld>
</file>

<file path=ppt/theme/theme1.xml><?xml version="1.0" encoding="utf-8"?>
<a:theme xmlns:a="http://schemas.openxmlformats.org/drawingml/2006/main" name="QM Regional Title Master">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QM Regional Content Slides">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w Section or Closing">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F5126DB53BE64AAC73341F994710F2" ma:contentTypeVersion="10" ma:contentTypeDescription="Create a new document." ma:contentTypeScope="" ma:versionID="0d90717b5c6ce2e035d6098957f30f11">
  <xsd:schema xmlns:xsd="http://www.w3.org/2001/XMLSchema" xmlns:xs="http://www.w3.org/2001/XMLSchema" xmlns:p="http://schemas.microsoft.com/office/2006/metadata/properties" xmlns:ns2="156b3359-92b5-42b7-a569-a7ad4674a465" xmlns:ns3="a8edadc8-2168-44e4-b33d-09f35ba847d8" targetNamespace="http://schemas.microsoft.com/office/2006/metadata/properties" ma:root="true" ma:fieldsID="471366ce2b83a092734ec81cd42c40fd" ns2:_="" ns3:_="">
    <xsd:import namespace="156b3359-92b5-42b7-a569-a7ad4674a465"/>
    <xsd:import namespace="a8edadc8-2168-44e4-b33d-09f35ba847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6b3359-92b5-42b7-a569-a7ad4674a4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6930ecc-5423-478f-8a84-2d686b55749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edadc8-2168-44e4-b33d-09f35ba847d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752145-e459-4a75-a132-4498a6d6f9b5}" ma:internalName="TaxCatchAll" ma:showField="CatchAllData" ma:web="a8edadc8-2168-44e4-b33d-09f35ba847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8edadc8-2168-44e4-b33d-09f35ba847d8" xsi:nil="true"/>
    <lcf76f155ced4ddcb4097134ff3c332f xmlns="156b3359-92b5-42b7-a569-a7ad4674a46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254DDC3-746F-445E-857F-63F7D45D1F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6b3359-92b5-42b7-a569-a7ad4674a465"/>
    <ds:schemaRef ds:uri="a8edadc8-2168-44e4-b33d-09f35ba847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EC0D14-2C4C-4640-B217-C5B0A4A1B43E}">
  <ds:schemaRefs>
    <ds:schemaRef ds:uri="http://schemas.microsoft.com/sharepoint/v3/contenttype/forms"/>
  </ds:schemaRefs>
</ds:datastoreItem>
</file>

<file path=customXml/itemProps3.xml><?xml version="1.0" encoding="utf-8"?>
<ds:datastoreItem xmlns:ds="http://schemas.openxmlformats.org/officeDocument/2006/customXml" ds:itemID="{B9313BE9-C07C-4710-AC80-1693DDE3874C}">
  <ds:schemaRefs>
    <ds:schemaRef ds:uri="http://purl.org/dc/elements/1.1/"/>
    <ds:schemaRef ds:uri="http://schemas.microsoft.com/office/infopath/2007/PartnerControls"/>
    <ds:schemaRef ds:uri="a8edadc8-2168-44e4-b33d-09f35ba847d8"/>
    <ds:schemaRef ds:uri="http://www.w3.org/XML/1998/namespace"/>
    <ds:schemaRef ds:uri="156b3359-92b5-42b7-a569-a7ad4674a465"/>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936</TotalTime>
  <Words>3480</Words>
  <Application>Microsoft Office PowerPoint</Application>
  <PresentationFormat>On-screen Show (16:9)</PresentationFormat>
  <Paragraphs>598</Paragraphs>
  <Slides>62</Slides>
  <Notes>58</Notes>
  <HiddenSlides>0</HiddenSlides>
  <MMClips>2</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62</vt:i4>
      </vt:variant>
    </vt:vector>
  </HeadingPairs>
  <TitlesOfParts>
    <vt:vector size="70" baseType="lpstr">
      <vt:lpstr>Trebuchet MS</vt:lpstr>
      <vt:lpstr>Calibri</vt:lpstr>
      <vt:lpstr>Arial</vt:lpstr>
      <vt:lpstr>Aptos</vt:lpstr>
      <vt:lpstr>Symbol</vt:lpstr>
      <vt:lpstr>QM Regional Title Master</vt:lpstr>
      <vt:lpstr>QM Regional Content Slides</vt:lpstr>
      <vt:lpstr>New Section or Closing</vt:lpstr>
      <vt:lpstr>Quick Fixes &amp; Long-Term Wins</vt:lpstr>
      <vt:lpstr>Toni DiMella, EdD</vt:lpstr>
      <vt:lpstr>Learning Objectives</vt:lpstr>
      <vt:lpstr>Where are you on your accessibility journey?</vt:lpstr>
      <vt:lpstr>WCAG, QM, and UDL</vt:lpstr>
      <vt:lpstr>What is WCAG, Anyway?</vt:lpstr>
      <vt:lpstr>WCAG Structure</vt:lpstr>
      <vt:lpstr>Look Familiar?</vt:lpstr>
      <vt:lpstr>Four Principles</vt:lpstr>
      <vt:lpstr>Four Principles 2</vt:lpstr>
      <vt:lpstr>Four Principles 3</vt:lpstr>
      <vt:lpstr>Four Principles 4</vt:lpstr>
      <vt:lpstr>13 Guidelines</vt:lpstr>
      <vt:lpstr>Perceivable</vt:lpstr>
      <vt:lpstr>Perceivable - A</vt:lpstr>
      <vt:lpstr>Perceivable - AA</vt:lpstr>
      <vt:lpstr>Perceivable - AAA</vt:lpstr>
      <vt:lpstr>UDL Graphic Organizer</vt:lpstr>
      <vt:lpstr>Same Idea, Different Lens</vt:lpstr>
      <vt:lpstr>There are a LOT of Examples!</vt:lpstr>
      <vt:lpstr>Key Takeaway 1</vt:lpstr>
      <vt:lpstr>Focusing on the LMS</vt:lpstr>
      <vt:lpstr>Good News!</vt:lpstr>
      <vt:lpstr>Good News! 2</vt:lpstr>
      <vt:lpstr>LMS Items to Review</vt:lpstr>
      <vt:lpstr>LMS Items to Review</vt:lpstr>
      <vt:lpstr>Which is a Header?</vt:lpstr>
      <vt:lpstr>Headings</vt:lpstr>
      <vt:lpstr>Proper Headings</vt:lpstr>
      <vt:lpstr>Proper Headings</vt:lpstr>
      <vt:lpstr>Links</vt:lpstr>
      <vt:lpstr>Proper Links</vt:lpstr>
      <vt:lpstr>Proper Links</vt:lpstr>
      <vt:lpstr>Alt Text</vt:lpstr>
      <vt:lpstr>Proper Alt Text</vt:lpstr>
      <vt:lpstr>Proper Alt Text</vt:lpstr>
      <vt:lpstr>What should the alt text be for the image?</vt:lpstr>
      <vt:lpstr>Lists and Tables</vt:lpstr>
      <vt:lpstr>Proper Lists and Tables</vt:lpstr>
      <vt:lpstr>Proper Lists and Tables</vt:lpstr>
      <vt:lpstr>Proper Lists and Tables</vt:lpstr>
      <vt:lpstr>Example of a Screen Reader</vt:lpstr>
      <vt:lpstr>Caption and Transcripts</vt:lpstr>
      <vt:lpstr>Proper Captions and Transcripts</vt:lpstr>
      <vt:lpstr>The Importance of Audio Descriptions</vt:lpstr>
      <vt:lpstr>Documents</vt:lpstr>
      <vt:lpstr>Proper Documents</vt:lpstr>
      <vt:lpstr>Proper Documents</vt:lpstr>
      <vt:lpstr>Proper Documents</vt:lpstr>
      <vt:lpstr>Color Contrast</vt:lpstr>
      <vt:lpstr>Proper Color Contrast</vt:lpstr>
      <vt:lpstr>Proper Color Contrast</vt:lpstr>
      <vt:lpstr>Decorative images must have sufficient color contrast.</vt:lpstr>
      <vt:lpstr>Key Takeaway 2</vt:lpstr>
      <vt:lpstr>Managing the Process</vt:lpstr>
      <vt:lpstr>Don’t Wait</vt:lpstr>
      <vt:lpstr>They Don’t Know</vt:lpstr>
      <vt:lpstr>Have a Schedule</vt:lpstr>
      <vt:lpstr>NOT Everything, Everywhere, All at Once</vt:lpstr>
      <vt:lpstr>Key Takeaway 3</vt:lpstr>
      <vt:lpstr>What are your pain points? What questions do you have?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Schassen</dc:creator>
  <cp:lastModifiedBy>Toni DiMella</cp:lastModifiedBy>
  <cp:revision>26</cp:revision>
  <dcterms:created xsi:type="dcterms:W3CDTF">2024-09-24T17:59:37Z</dcterms:created>
  <dcterms:modified xsi:type="dcterms:W3CDTF">2025-11-04T15:45:28Z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0x01010047F5126DB53BE64AAC73341F994710F2</vt:lpwstr>
  </property>
</Properties>
</file>