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5" r:id="rId1"/>
    <p:sldMasterId id="2147483666" r:id="rId2"/>
  </p:sldMasterIdLst>
  <p:notesMasterIdLst>
    <p:notesMasterId r:id="rId19"/>
  </p:notesMasterIdLst>
  <p:handoutMasterIdLst>
    <p:handoutMasterId r:id="rId20"/>
  </p:handoutMasterIdLst>
  <p:sldIdLst>
    <p:sldId id="303" r:id="rId3"/>
    <p:sldId id="302" r:id="rId4"/>
    <p:sldId id="300" r:id="rId5"/>
    <p:sldId id="310" r:id="rId6"/>
    <p:sldId id="309" r:id="rId7"/>
    <p:sldId id="347" r:id="rId8"/>
    <p:sldId id="298" r:id="rId9"/>
    <p:sldId id="348" r:id="rId10"/>
    <p:sldId id="311" r:id="rId11"/>
    <p:sldId id="263" r:id="rId12"/>
    <p:sldId id="312" r:id="rId13"/>
    <p:sldId id="346" r:id="rId14"/>
    <p:sldId id="349" r:id="rId15"/>
    <p:sldId id="316" r:id="rId16"/>
    <p:sldId id="314" r:id="rId17"/>
    <p:sldId id="273" r:id="rId18"/>
  </p:sldIdLst>
  <p:sldSz cx="9144000" cy="5143500" type="screen16x9"/>
  <p:notesSz cx="6858000" cy="9144000"/>
  <p:embeddedFontLst>
    <p:embeddedFont>
      <p:font typeface="Abel" panose="02000506030000020004" pitchFamily="2" charset="0"/>
      <p:regular r:id="rId21"/>
    </p:embeddedFont>
    <p:embeddedFont>
      <p:font typeface="Anton" pitchFamily="2" charset="77"/>
      <p:regular r:id="rId22"/>
    </p:embeddedFont>
    <p:embeddedFont>
      <p:font typeface="Fjalla One" panose="02000506040000020004" pitchFamily="2" charset="0"/>
      <p:regular r:id="rId23"/>
    </p:embeddedFont>
    <p:embeddedFont>
      <p:font typeface="Glegoo" pitchFamily="2" charset="77"/>
      <p:regular r:id="rId24"/>
    </p:embeddedFont>
    <p:embeddedFont>
      <p:font typeface="Kreon Light" pitchFamily="2" charset="0"/>
      <p:regular r:id="rId25"/>
      <p:bold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669">
          <p15:clr>
            <a:srgbClr val="9AA0A6"/>
          </p15:clr>
        </p15:guide>
        <p15:guide id="2" pos="2880">
          <p15:clr>
            <a:srgbClr val="9AA0A6"/>
          </p15:clr>
        </p15:guide>
        <p15:guide id="3" pos="5213">
          <p15:clr>
            <a:srgbClr val="9AA0A6"/>
          </p15:clr>
        </p15:guide>
        <p15:guide id="4" orient="horz" pos="1620">
          <p15:clr>
            <a:srgbClr val="9AA0A6"/>
          </p15:clr>
        </p15:guide>
        <p15:guide id="5" pos="1763">
          <p15:clr>
            <a:srgbClr val="9AA0A6"/>
          </p15:clr>
        </p15:guide>
        <p15:guide id="6" pos="3910">
          <p15:clr>
            <a:srgbClr val="9AA0A6"/>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24E"/>
    <a:srgbClr val="BFBF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FECBC8C-D475-4BA7-89ED-E2D54C5F14B3}">
  <a:tblStyle styleId="{AFECBC8C-D475-4BA7-89ED-E2D54C5F14B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115"/>
    <p:restoredTop sz="76063"/>
  </p:normalViewPr>
  <p:slideViewPr>
    <p:cSldViewPr snapToGrid="0">
      <p:cViewPr varScale="1">
        <p:scale>
          <a:sx n="126" d="100"/>
          <a:sy n="126" d="100"/>
        </p:scale>
        <p:origin x="352" y="192"/>
      </p:cViewPr>
      <p:guideLst>
        <p:guide orient="horz" pos="669"/>
        <p:guide pos="2880"/>
        <p:guide pos="5213"/>
        <p:guide orient="horz" pos="1620"/>
        <p:guide pos="1763"/>
        <p:guide pos="3910"/>
      </p:guideLst>
    </p:cSldViewPr>
  </p:slideViewPr>
  <p:notesTextViewPr>
    <p:cViewPr>
      <p:scale>
        <a:sx n="1" d="1"/>
        <a:sy n="1" d="1"/>
      </p:scale>
      <p:origin x="0" y="0"/>
    </p:cViewPr>
  </p:notesTextViewPr>
  <p:sorterViewPr>
    <p:cViewPr>
      <p:scale>
        <a:sx n="84" d="100"/>
        <a:sy n="84" d="100"/>
      </p:scale>
      <p:origin x="0" y="0"/>
    </p:cViewPr>
  </p:sorterViewPr>
  <p:notesViewPr>
    <p:cSldViewPr snapToGrid="0">
      <p:cViewPr varScale="1">
        <p:scale>
          <a:sx n="117" d="100"/>
          <a:sy n="117" d="100"/>
        </p:scale>
        <p:origin x="2992" y="17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font" Target="fonts/font6.fntdata"/><Relationship Id="rId3" Type="http://schemas.openxmlformats.org/officeDocument/2006/relationships/slide" Target="slides/slide1.xml"/><Relationship Id="rId21" Type="http://schemas.openxmlformats.org/officeDocument/2006/relationships/font" Target="fonts/font1.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font" Target="fonts/font5.fntdata"/><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4.fntdata"/><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3.fntdata"/><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2.fntdata"/><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162DDF1-74BC-6A4A-A9D4-F6DA8CFB05D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369065F-9B15-6A40-8D39-480133F75B5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89595AA-7BF5-D242-BDA8-3BD666E7D16C}" type="datetimeFigureOut">
              <a:rPr lang="en-US" smtClean="0"/>
              <a:t>10/26/24</a:t>
            </a:fld>
            <a:endParaRPr lang="en-US"/>
          </a:p>
        </p:txBody>
      </p:sp>
      <p:sp>
        <p:nvSpPr>
          <p:cNvPr id="4" name="Footer Placeholder 3">
            <a:extLst>
              <a:ext uri="{FF2B5EF4-FFF2-40B4-BE49-F238E27FC236}">
                <a16:creationId xmlns:a16="http://schemas.microsoft.com/office/drawing/2014/main" id="{FFA5B74C-0A9D-3C44-BB62-D6A1EA14157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76E4739-665D-7144-8AA8-8AF964D0476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19E339-EF6E-794F-B394-364D79D28E12}" type="slidenum">
              <a:rPr lang="en-US" smtClean="0"/>
              <a:t>‹#›</a:t>
            </a:fld>
            <a:endParaRPr lang="en-US"/>
          </a:p>
        </p:txBody>
      </p:sp>
    </p:spTree>
    <p:extLst>
      <p:ext uri="{BB962C8B-B14F-4D97-AF65-F5344CB8AC3E}">
        <p14:creationId xmlns:p14="http://schemas.microsoft.com/office/powerpoint/2010/main" val="10018176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26461892"/>
      </p:ext>
    </p:extLst>
  </p:cSld>
  <p:clrMap bg1="lt1" tx1="dk1" bg2="dk2" tx2="lt2" accent1="accent1" accent2="accent2" accent3="accent3" accent4="accent4" accent5="accent5" accent6="accent6" hlink="hlink" folHlink="folHlink"/>
  <p:hf hdr="0" ftr="0" dt="0"/>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62f3e4f658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62f3e4f658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Introduction </a:t>
            </a:r>
          </a:p>
          <a:p>
            <a:pPr marL="0" lvl="0" indent="0" algn="l" rtl="0">
              <a:spcBef>
                <a:spcPts val="0"/>
              </a:spcBef>
              <a:spcAft>
                <a:spcPts val="0"/>
              </a:spcAft>
              <a:buNone/>
            </a:pPr>
            <a:r>
              <a:rPr lang="en-US" sz="1100" b="0" i="0" u="none" strike="noStrike" cap="none" dirty="0">
                <a:solidFill>
                  <a:srgbClr val="000000"/>
                </a:solidFill>
                <a:effectLst/>
                <a:latin typeface="Arial"/>
                <a:ea typeface="Arial"/>
                <a:cs typeface="Arial"/>
                <a:sym typeface="Arial"/>
              </a:rPr>
              <a:t>Today we are going to talk about my research which could be used as professional development for faculty who teach online. The intent of this research is to examine how a Digital Escape Room (DER) contributes to the potential change of faculty behavioral intentions towards developing accessible online course content.</a:t>
            </a:r>
          </a:p>
          <a:p>
            <a:pPr marL="158750" indent="0">
              <a:buNone/>
            </a:pPr>
            <a:endParaRPr lang="en-US" sz="1100" b="0" i="0"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1803326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9"/>
        <p:cNvGrpSpPr/>
        <p:nvPr/>
      </p:nvGrpSpPr>
      <p:grpSpPr>
        <a:xfrm>
          <a:off x="0" y="0"/>
          <a:ext cx="0" cy="0"/>
          <a:chOff x="0" y="0"/>
          <a:chExt cx="0" cy="0"/>
        </a:xfrm>
      </p:grpSpPr>
      <p:sp>
        <p:nvSpPr>
          <p:cNvPr id="640" name="Google Shape;640;g62f3e4f658_0_12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1" name="Google Shape;641;g62f3e4f658_0_12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100" b="0" i="0" u="none" strike="noStrike" cap="none" dirty="0">
                <a:solidFill>
                  <a:srgbClr val="000000"/>
                </a:solidFill>
                <a:effectLst/>
                <a:latin typeface="Arial"/>
                <a:ea typeface="Arial"/>
                <a:cs typeface="Arial"/>
                <a:sym typeface="Arial"/>
              </a:rPr>
              <a:t>A digital escape room (DER) is defined as “[a]n escape room [that] uses a game-based active learning approach to develop students’ critical thinking and problem-solving skills in an immersive environment”</a:t>
            </a:r>
            <a:r>
              <a:rPr lang="en-US" dirty="0">
                <a:effectLst/>
              </a:rPr>
              <a:t> </a:t>
            </a:r>
          </a:p>
          <a:p>
            <a:pPr marL="0" lvl="0" indent="0" algn="l" rtl="0">
              <a:spcBef>
                <a:spcPts val="0"/>
              </a:spcBef>
              <a:spcAft>
                <a:spcPts val="0"/>
              </a:spcAft>
              <a:buNone/>
            </a:pPr>
            <a:endParaRPr lang="en-US" dirty="0">
              <a:effectLst/>
            </a:endParaRPr>
          </a:p>
          <a:p>
            <a:pPr marL="0" lvl="0" indent="0" algn="l" rtl="0">
              <a:spcBef>
                <a:spcPts val="0"/>
              </a:spcBef>
              <a:spcAft>
                <a:spcPts val="0"/>
              </a:spcAft>
              <a:buNone/>
            </a:pPr>
            <a:r>
              <a:rPr lang="en-US" dirty="0"/>
              <a:t>In this escape room, there has been a murder and the user is the investigator who tries to find out who the murder is by visiting the suspects to gather clues. Each suspect’s clue put the user in the shoes of an online learner who may have a disability. The user must solve all the clues, determine who to arrest, and escape with their lives. </a:t>
            </a:r>
          </a:p>
        </p:txBody>
      </p:sp>
    </p:spTree>
    <p:extLst>
      <p:ext uri="{BB962C8B-B14F-4D97-AF65-F5344CB8AC3E}">
        <p14:creationId xmlns:p14="http://schemas.microsoft.com/office/powerpoint/2010/main" val="37915237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9"/>
        <p:cNvGrpSpPr/>
        <p:nvPr/>
      </p:nvGrpSpPr>
      <p:grpSpPr>
        <a:xfrm>
          <a:off x="0" y="0"/>
          <a:ext cx="0" cy="0"/>
          <a:chOff x="0" y="0"/>
          <a:chExt cx="0" cy="0"/>
        </a:xfrm>
      </p:grpSpPr>
      <p:sp>
        <p:nvSpPr>
          <p:cNvPr id="640" name="Google Shape;640;g62f3e4f658_0_12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1" name="Google Shape;641;g62f3e4f658_0_12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17181105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9"/>
        <p:cNvGrpSpPr/>
        <p:nvPr/>
      </p:nvGrpSpPr>
      <p:grpSpPr>
        <a:xfrm>
          <a:off x="0" y="0"/>
          <a:ext cx="0" cy="0"/>
          <a:chOff x="0" y="0"/>
          <a:chExt cx="0" cy="0"/>
        </a:xfrm>
      </p:grpSpPr>
      <p:sp>
        <p:nvSpPr>
          <p:cNvPr id="640" name="Google Shape;640;g62f3e4f658_0_12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1" name="Google Shape;641;g62f3e4f658_0_12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25339777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1">
          <a:extLst>
            <a:ext uri="{FF2B5EF4-FFF2-40B4-BE49-F238E27FC236}">
              <a16:creationId xmlns:a16="http://schemas.microsoft.com/office/drawing/2014/main" id="{2362E624-5901-63BC-36C6-9BB599066956}"/>
            </a:ext>
          </a:extLst>
        </p:cNvPr>
        <p:cNvGrpSpPr/>
        <p:nvPr/>
      </p:nvGrpSpPr>
      <p:grpSpPr>
        <a:xfrm>
          <a:off x="0" y="0"/>
          <a:ext cx="0" cy="0"/>
          <a:chOff x="0" y="0"/>
          <a:chExt cx="0" cy="0"/>
        </a:xfrm>
      </p:grpSpPr>
      <p:sp>
        <p:nvSpPr>
          <p:cNvPr id="1012" name="Google Shape;1012;g62f3e4f658_0_127:notes">
            <a:extLst>
              <a:ext uri="{FF2B5EF4-FFF2-40B4-BE49-F238E27FC236}">
                <a16:creationId xmlns:a16="http://schemas.microsoft.com/office/drawing/2014/main" id="{1AA1F9D3-C443-759F-6F99-22B13A0F01A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3" name="Google Shape;1013;g62f3e4f658_0_127:notes">
            <a:extLst>
              <a:ext uri="{FF2B5EF4-FFF2-40B4-BE49-F238E27FC236}">
                <a16:creationId xmlns:a16="http://schemas.microsoft.com/office/drawing/2014/main" id="{6DB8D969-918D-D323-3A73-CB5AB0B4E2F9}"/>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9583359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9"/>
        <p:cNvGrpSpPr/>
        <p:nvPr/>
      </p:nvGrpSpPr>
      <p:grpSpPr>
        <a:xfrm>
          <a:off x="0" y="0"/>
          <a:ext cx="0" cy="0"/>
          <a:chOff x="0" y="0"/>
          <a:chExt cx="0" cy="0"/>
        </a:xfrm>
      </p:grpSpPr>
      <p:sp>
        <p:nvSpPr>
          <p:cNvPr id="640" name="Google Shape;640;g62f3e4f658_0_12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1" name="Google Shape;641;g62f3e4f658_0_12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25240525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9"/>
        <p:cNvGrpSpPr/>
        <p:nvPr/>
      </p:nvGrpSpPr>
      <p:grpSpPr>
        <a:xfrm>
          <a:off x="0" y="0"/>
          <a:ext cx="0" cy="0"/>
          <a:chOff x="0" y="0"/>
          <a:chExt cx="0" cy="0"/>
        </a:xfrm>
      </p:grpSpPr>
      <p:sp>
        <p:nvSpPr>
          <p:cNvPr id="640" name="Google Shape;640;g62f3e4f658_0_12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1" name="Google Shape;641;g62f3e4f658_0_12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39112007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2"/>
        <p:cNvGrpSpPr/>
        <p:nvPr/>
      </p:nvGrpSpPr>
      <p:grpSpPr>
        <a:xfrm>
          <a:off x="0" y="0"/>
          <a:ext cx="0" cy="0"/>
          <a:chOff x="0" y="0"/>
          <a:chExt cx="0" cy="0"/>
        </a:xfrm>
      </p:grpSpPr>
      <p:sp>
        <p:nvSpPr>
          <p:cNvPr id="1063" name="Google Shape;1063;g62f3e4f658_0_1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4" name="Google Shape;1064;g62f3e4f658_0_1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82471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3"/>
        <p:cNvGrpSpPr/>
        <p:nvPr/>
      </p:nvGrpSpPr>
      <p:grpSpPr>
        <a:xfrm>
          <a:off x="0" y="0"/>
          <a:ext cx="0" cy="0"/>
          <a:chOff x="0" y="0"/>
          <a:chExt cx="0" cy="0"/>
        </a:xfrm>
      </p:grpSpPr>
      <p:sp>
        <p:nvSpPr>
          <p:cNvPr id="584" name="Google Shape;584;g62f3e4f658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5" name="Google Shape;585;g62f3e4f658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155775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9"/>
        <p:cNvGrpSpPr/>
        <p:nvPr/>
      </p:nvGrpSpPr>
      <p:grpSpPr>
        <a:xfrm>
          <a:off x="0" y="0"/>
          <a:ext cx="0" cy="0"/>
          <a:chOff x="0" y="0"/>
          <a:chExt cx="0" cy="0"/>
        </a:xfrm>
      </p:grpSpPr>
      <p:sp>
        <p:nvSpPr>
          <p:cNvPr id="640" name="Google Shape;640;g62f3e4f658_0_12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1" name="Google Shape;641;g62f3e4f658_0_12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1955994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3"/>
        <p:cNvGrpSpPr/>
        <p:nvPr/>
      </p:nvGrpSpPr>
      <p:grpSpPr>
        <a:xfrm>
          <a:off x="0" y="0"/>
          <a:ext cx="0" cy="0"/>
          <a:chOff x="0" y="0"/>
          <a:chExt cx="0" cy="0"/>
        </a:xfrm>
      </p:grpSpPr>
      <p:sp>
        <p:nvSpPr>
          <p:cNvPr id="1084" name="Google Shape;1084;g62f3e4f658_0_85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5" name="Google Shape;1085;g62f3e4f658_0_85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sz="1100" dirty="0">
              <a:solidFill>
                <a:srgbClr val="242323"/>
              </a:solidFill>
              <a:uFill>
                <a:noFill/>
              </a:uFill>
            </a:endParaRPr>
          </a:p>
        </p:txBody>
      </p:sp>
    </p:spTree>
    <p:extLst>
      <p:ext uri="{BB962C8B-B14F-4D97-AF65-F5344CB8AC3E}">
        <p14:creationId xmlns:p14="http://schemas.microsoft.com/office/powerpoint/2010/main" val="965998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3"/>
        <p:cNvGrpSpPr/>
        <p:nvPr/>
      </p:nvGrpSpPr>
      <p:grpSpPr>
        <a:xfrm>
          <a:off x="0" y="0"/>
          <a:ext cx="0" cy="0"/>
          <a:chOff x="0" y="0"/>
          <a:chExt cx="0" cy="0"/>
        </a:xfrm>
      </p:grpSpPr>
      <p:sp>
        <p:nvSpPr>
          <p:cNvPr id="1084" name="Google Shape;1084;g62f3e4f658_0_85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5" name="Google Shape;1085;g62f3e4f658_0_85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sz="1100" dirty="0">
              <a:solidFill>
                <a:srgbClr val="242323"/>
              </a:solidFill>
              <a:uFill>
                <a:noFill/>
              </a:uFill>
            </a:endParaRPr>
          </a:p>
          <a:p>
            <a:pPr marL="0" lvl="0" indent="0" algn="l" rtl="0">
              <a:spcBef>
                <a:spcPts val="0"/>
              </a:spcBef>
              <a:spcAft>
                <a:spcPts val="0"/>
              </a:spcAft>
              <a:buNone/>
            </a:pPr>
            <a:r>
              <a:rPr lang="en-US" sz="1100" b="0" i="0" u="none" strike="noStrike" cap="none" dirty="0">
                <a:solidFill>
                  <a:srgbClr val="000000"/>
                </a:solidFill>
                <a:effectLst/>
                <a:latin typeface="Arial"/>
                <a:cs typeface="Arial"/>
                <a:sym typeface="Arial"/>
              </a:rPr>
              <a:t>For creating accessible content you need to have : (screen) </a:t>
            </a:r>
          </a:p>
          <a:p>
            <a:pPr marL="0" lvl="0" indent="0" algn="l" rtl="0">
              <a:spcBef>
                <a:spcPts val="0"/>
              </a:spcBef>
              <a:spcAft>
                <a:spcPts val="0"/>
              </a:spcAft>
              <a:buNone/>
            </a:pPr>
            <a:r>
              <a:rPr lang="en-US" sz="1100" b="0" i="0" u="none" strike="noStrike" cap="none" dirty="0">
                <a:solidFill>
                  <a:srgbClr val="000000"/>
                </a:solidFill>
                <a:effectLst/>
                <a:latin typeface="Arial"/>
                <a:cs typeface="Arial"/>
                <a:sym typeface="Arial"/>
              </a:rPr>
              <a:t>Currently institutions are focus on addressing performance and knowledge gaps, (screen)  and they address these gaps with providing resources, training, webinars, workshops</a:t>
            </a:r>
          </a:p>
          <a:p>
            <a:pPr marL="0" lvl="0" indent="0" algn="l" rtl="0">
              <a:spcBef>
                <a:spcPts val="0"/>
              </a:spcBef>
              <a:spcAft>
                <a:spcPts val="0"/>
              </a:spcAft>
              <a:buNone/>
            </a:pPr>
            <a:endParaRPr lang="en-US" dirty="0"/>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dirty="0">
                <a:solidFill>
                  <a:srgbClr val="242323"/>
                </a:solidFill>
                <a:uFill>
                  <a:noFill/>
                </a:uFill>
              </a:rPr>
              <a:t>However, according to the Integrated Behavior Model (IBM), addressing the individual’s knowledge and skills is only part of the process for getting them to change their behaviors towards developing accessible course content </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i="0" u="none" strike="noStrike" cap="none" dirty="0">
                <a:solidFill>
                  <a:srgbClr val="000000"/>
                </a:solidFill>
                <a:effectLst/>
                <a:latin typeface="Arial"/>
                <a:ea typeface="Arial"/>
                <a:cs typeface="Arial"/>
                <a:sym typeface="Arial"/>
              </a:rPr>
              <a:t>The individual’s intentions to perform the behavior (developing accessible materials) are the most critical determinant of the behavior. </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i="0" u="none" strike="noStrike" cap="none" dirty="0">
                <a:solidFill>
                  <a:srgbClr val="000000"/>
                </a:solidFill>
                <a:effectLst/>
                <a:latin typeface="Arial"/>
                <a:cs typeface="Arial"/>
                <a:sym typeface="Arial"/>
              </a:rPr>
              <a:t>And that was the focus of our research .</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i="0" u="none" strike="noStrike" cap="none" dirty="0">
                <a:solidFill>
                  <a:srgbClr val="000000"/>
                </a:solidFill>
                <a:effectLst/>
                <a:latin typeface="Arial"/>
                <a:cs typeface="Arial"/>
                <a:sym typeface="Arial"/>
              </a:rPr>
              <a:t>The IBM is</a:t>
            </a:r>
            <a:r>
              <a:rPr lang="en-US" sz="1100" b="0" i="0" u="none" strike="noStrike" cap="none" baseline="0" dirty="0">
                <a:solidFill>
                  <a:srgbClr val="000000"/>
                </a:solidFill>
                <a:effectLst/>
                <a:latin typeface="Arial"/>
                <a:cs typeface="Arial"/>
                <a:sym typeface="Arial"/>
              </a:rPr>
              <a:t> commonly used for  predicting behaviors. In this study, it serves as an overarching umbrella to examine barriers for developing accessible content and faculty intention to develop it. </a:t>
            </a:r>
            <a:endParaRPr dirty="0"/>
          </a:p>
        </p:txBody>
      </p:sp>
    </p:spTree>
    <p:extLst>
      <p:ext uri="{BB962C8B-B14F-4D97-AF65-F5344CB8AC3E}">
        <p14:creationId xmlns:p14="http://schemas.microsoft.com/office/powerpoint/2010/main" val="813191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3">
          <a:extLst>
            <a:ext uri="{FF2B5EF4-FFF2-40B4-BE49-F238E27FC236}">
              <a16:creationId xmlns:a16="http://schemas.microsoft.com/office/drawing/2014/main" id="{5054CD16-D762-6B1D-B263-88D75D7B0C31}"/>
            </a:ext>
          </a:extLst>
        </p:cNvPr>
        <p:cNvGrpSpPr/>
        <p:nvPr/>
      </p:nvGrpSpPr>
      <p:grpSpPr>
        <a:xfrm>
          <a:off x="0" y="0"/>
          <a:ext cx="0" cy="0"/>
          <a:chOff x="0" y="0"/>
          <a:chExt cx="0" cy="0"/>
        </a:xfrm>
      </p:grpSpPr>
      <p:sp>
        <p:nvSpPr>
          <p:cNvPr id="1084" name="Google Shape;1084;g62f3e4f658_0_8515:notes">
            <a:extLst>
              <a:ext uri="{FF2B5EF4-FFF2-40B4-BE49-F238E27FC236}">
                <a16:creationId xmlns:a16="http://schemas.microsoft.com/office/drawing/2014/main" id="{3236DDA6-578A-C6BC-F80B-11EE448E31E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5" name="Google Shape;1085;g62f3e4f658_0_8515:notes">
            <a:extLst>
              <a:ext uri="{FF2B5EF4-FFF2-40B4-BE49-F238E27FC236}">
                <a16:creationId xmlns:a16="http://schemas.microsoft.com/office/drawing/2014/main" id="{FB465C5E-67A2-4437-5054-4B1A4F673A8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dirty="0"/>
          </a:p>
        </p:txBody>
      </p:sp>
    </p:spTree>
    <p:extLst>
      <p:ext uri="{BB962C8B-B14F-4D97-AF65-F5344CB8AC3E}">
        <p14:creationId xmlns:p14="http://schemas.microsoft.com/office/powerpoint/2010/main" val="33188408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0"/>
        <p:cNvGrpSpPr/>
        <p:nvPr/>
      </p:nvGrpSpPr>
      <p:grpSpPr>
        <a:xfrm>
          <a:off x="0" y="0"/>
          <a:ext cx="0" cy="0"/>
          <a:chOff x="0" y="0"/>
          <a:chExt cx="0" cy="0"/>
        </a:xfrm>
      </p:grpSpPr>
      <p:sp>
        <p:nvSpPr>
          <p:cNvPr id="471" name="Google Shape;471;g62f3e4f658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2" name="Google Shape;472;g62f3e4f658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i="0" u="none" strike="noStrike" cap="none" baseline="0" dirty="0">
                <a:solidFill>
                  <a:srgbClr val="000000"/>
                </a:solidFill>
                <a:effectLst/>
                <a:latin typeface="Arial"/>
                <a:cs typeface="Arial"/>
                <a:sym typeface="Arial"/>
              </a:rPr>
              <a:t>This study aimed to pilot a Digital Escape room designed to influence faculty intentions to develop accessible content and affect saliency of the behavior</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i="0" u="none" strike="noStrike" cap="none" baseline="0" dirty="0">
                <a:solidFill>
                  <a:srgbClr val="000000"/>
                </a:solidFill>
                <a:effectLst/>
                <a:latin typeface="Arial"/>
                <a:cs typeface="Arial"/>
                <a:sym typeface="Arial"/>
              </a:rPr>
              <a:t>The study encouraged participants to reflect on </a:t>
            </a:r>
            <a:r>
              <a:rPr lang="en-US" baseline="0" dirty="0"/>
              <a:t>some of the constructs of the IBM (knowledge and skills, environmental constraints and habits) and consider solutions to their identified barriers for development of accessible content. </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i="0" u="none" strike="noStrike" cap="none" dirty="0">
                <a:solidFill>
                  <a:srgbClr val="000000"/>
                </a:solidFill>
                <a:effectLst/>
                <a:latin typeface="Arial"/>
                <a:ea typeface="Arial"/>
                <a:cs typeface="Arial"/>
                <a:sym typeface="Arial"/>
              </a:rPr>
              <a:t>The research exposed to gaps. 1. There is little to no literature on influencing the behavioral intentions of content developers to create accessible online content. 2. There is no other digital escape room that targets content developers' intentions to create accessible content. This study aims to close both identified gaps by using digital game-based learning.</a:t>
            </a:r>
            <a:r>
              <a:rPr lang="en-US" dirty="0">
                <a:effectLst/>
              </a:rPr>
              <a:t> </a:t>
            </a:r>
            <a:endParaRPr lang="en-US" dirty="0"/>
          </a:p>
        </p:txBody>
      </p:sp>
    </p:spTree>
    <p:extLst>
      <p:ext uri="{BB962C8B-B14F-4D97-AF65-F5344CB8AC3E}">
        <p14:creationId xmlns:p14="http://schemas.microsoft.com/office/powerpoint/2010/main" val="12462616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3">
          <a:extLst>
            <a:ext uri="{FF2B5EF4-FFF2-40B4-BE49-F238E27FC236}">
              <a16:creationId xmlns:a16="http://schemas.microsoft.com/office/drawing/2014/main" id="{B5147773-19CC-EA36-22DF-42D4FC5EDB34}"/>
            </a:ext>
          </a:extLst>
        </p:cNvPr>
        <p:cNvGrpSpPr/>
        <p:nvPr/>
      </p:nvGrpSpPr>
      <p:grpSpPr>
        <a:xfrm>
          <a:off x="0" y="0"/>
          <a:ext cx="0" cy="0"/>
          <a:chOff x="0" y="0"/>
          <a:chExt cx="0" cy="0"/>
        </a:xfrm>
      </p:grpSpPr>
      <p:sp>
        <p:nvSpPr>
          <p:cNvPr id="1084" name="Google Shape;1084;g62f3e4f658_0_8515:notes">
            <a:extLst>
              <a:ext uri="{FF2B5EF4-FFF2-40B4-BE49-F238E27FC236}">
                <a16:creationId xmlns:a16="http://schemas.microsoft.com/office/drawing/2014/main" id="{64E69BBA-6C24-5F0F-6181-F0699C682A8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5" name="Google Shape;1085;g62f3e4f658_0_8515:notes">
            <a:extLst>
              <a:ext uri="{FF2B5EF4-FFF2-40B4-BE49-F238E27FC236}">
                <a16:creationId xmlns:a16="http://schemas.microsoft.com/office/drawing/2014/main" id="{71C486BD-B8E5-4BE4-A9CB-014231BE667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dirty="0"/>
          </a:p>
        </p:txBody>
      </p:sp>
    </p:spTree>
    <p:extLst>
      <p:ext uri="{BB962C8B-B14F-4D97-AF65-F5344CB8AC3E}">
        <p14:creationId xmlns:p14="http://schemas.microsoft.com/office/powerpoint/2010/main" val="10860323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9"/>
        <p:cNvGrpSpPr/>
        <p:nvPr/>
      </p:nvGrpSpPr>
      <p:grpSpPr>
        <a:xfrm>
          <a:off x="0" y="0"/>
          <a:ext cx="0" cy="0"/>
          <a:chOff x="0" y="0"/>
          <a:chExt cx="0" cy="0"/>
        </a:xfrm>
      </p:grpSpPr>
      <p:sp>
        <p:nvSpPr>
          <p:cNvPr id="640" name="Google Shape;640;g62f3e4f658_0_12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1" name="Google Shape;641;g62f3e4f658_0_12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451417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FFB24F"/>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311700" y="1286120"/>
            <a:ext cx="8520600" cy="12009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6000" b="1">
                <a:solidFill>
                  <a:srgbClr val="242323"/>
                </a:solidFill>
                <a:latin typeface="Fjalla One"/>
                <a:ea typeface="Fjalla One"/>
                <a:cs typeface="Fjalla One"/>
                <a:sym typeface="Fjalla One"/>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2325325" y="2421075"/>
            <a:ext cx="4493400" cy="59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1200">
                <a:solidFill>
                  <a:srgbClr val="242323"/>
                </a:solidFill>
                <a:latin typeface="Glegoo"/>
                <a:ea typeface="Glegoo"/>
                <a:cs typeface="Glegoo"/>
                <a:sym typeface="Glegoo"/>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grpSp>
        <p:nvGrpSpPr>
          <p:cNvPr id="12" name="Google Shape;12;p2"/>
          <p:cNvGrpSpPr/>
          <p:nvPr/>
        </p:nvGrpSpPr>
        <p:grpSpPr>
          <a:xfrm>
            <a:off x="520275" y="572755"/>
            <a:ext cx="281610" cy="83991"/>
            <a:chOff x="2979400" y="3139200"/>
            <a:chExt cx="281610" cy="89409"/>
          </a:xfrm>
        </p:grpSpPr>
        <p:sp>
          <p:nvSpPr>
            <p:cNvPr id="13" name="Google Shape;13;p2"/>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 name="Google Shape;17;p2"/>
          <p:cNvSpPr/>
          <p:nvPr/>
        </p:nvSpPr>
        <p:spPr>
          <a:xfrm>
            <a:off x="6105700" y="612246"/>
            <a:ext cx="362700" cy="36073"/>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 name="Google Shape;18;p2"/>
          <p:cNvGrpSpPr/>
          <p:nvPr/>
        </p:nvGrpSpPr>
        <p:grpSpPr>
          <a:xfrm>
            <a:off x="8558725" y="189321"/>
            <a:ext cx="281610" cy="83991"/>
            <a:chOff x="2979400" y="3139200"/>
            <a:chExt cx="281610" cy="89409"/>
          </a:xfrm>
        </p:grpSpPr>
        <p:sp>
          <p:nvSpPr>
            <p:cNvPr id="19" name="Google Shape;19;p2"/>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 name="Google Shape;23;p2"/>
          <p:cNvSpPr/>
          <p:nvPr/>
        </p:nvSpPr>
        <p:spPr>
          <a:xfrm>
            <a:off x="7997400" y="1215247"/>
            <a:ext cx="89400" cy="83982"/>
          </a:xfrm>
          <a:prstGeom prst="ellipse">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5537750" y="1407284"/>
            <a:ext cx="89400" cy="83982"/>
          </a:xfrm>
          <a:prstGeom prst="ellipse">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2"/>
          <p:cNvGrpSpPr/>
          <p:nvPr/>
        </p:nvGrpSpPr>
        <p:grpSpPr>
          <a:xfrm>
            <a:off x="1466426" y="1731589"/>
            <a:ext cx="433199" cy="83982"/>
            <a:chOff x="1466426" y="1540126"/>
            <a:chExt cx="433199" cy="89400"/>
          </a:xfrm>
        </p:grpSpPr>
        <p:sp>
          <p:nvSpPr>
            <p:cNvPr id="26" name="Google Shape;26;p2"/>
            <p:cNvSpPr/>
            <p:nvPr/>
          </p:nvSpPr>
          <p:spPr>
            <a:xfrm>
              <a:off x="1466426" y="1540126"/>
              <a:ext cx="433199" cy="21791"/>
            </a:xfrm>
            <a:custGeom>
              <a:avLst/>
              <a:gdLst/>
              <a:ahLst/>
              <a:cxnLst/>
              <a:rect l="l" t="t" r="r" b="b"/>
              <a:pathLst>
                <a:path w="15506" h="780" extrusionOk="0">
                  <a:moveTo>
                    <a:pt x="0" y="0"/>
                  </a:moveTo>
                  <a:lnTo>
                    <a:pt x="0" y="300"/>
                  </a:lnTo>
                  <a:cubicBezTo>
                    <a:pt x="523" y="300"/>
                    <a:pt x="780" y="411"/>
                    <a:pt x="1046" y="527"/>
                  </a:cubicBezTo>
                  <a:cubicBezTo>
                    <a:pt x="1332" y="653"/>
                    <a:pt x="1633" y="780"/>
                    <a:pt x="2214" y="780"/>
                  </a:cubicBezTo>
                  <a:cubicBezTo>
                    <a:pt x="2799" y="780"/>
                    <a:pt x="3099" y="653"/>
                    <a:pt x="3385" y="527"/>
                  </a:cubicBezTo>
                  <a:cubicBezTo>
                    <a:pt x="3651" y="411"/>
                    <a:pt x="3908" y="300"/>
                    <a:pt x="4430" y="300"/>
                  </a:cubicBezTo>
                  <a:cubicBezTo>
                    <a:pt x="4953" y="300"/>
                    <a:pt x="5210" y="411"/>
                    <a:pt x="5476" y="527"/>
                  </a:cubicBezTo>
                  <a:cubicBezTo>
                    <a:pt x="5762" y="653"/>
                    <a:pt x="6061" y="780"/>
                    <a:pt x="6642" y="780"/>
                  </a:cubicBezTo>
                  <a:cubicBezTo>
                    <a:pt x="7228" y="780"/>
                    <a:pt x="7523" y="653"/>
                    <a:pt x="7813" y="527"/>
                  </a:cubicBezTo>
                  <a:cubicBezTo>
                    <a:pt x="8081" y="411"/>
                    <a:pt x="8336" y="300"/>
                    <a:pt x="8859" y="300"/>
                  </a:cubicBezTo>
                  <a:cubicBezTo>
                    <a:pt x="9382" y="300"/>
                    <a:pt x="9639" y="411"/>
                    <a:pt x="9905" y="527"/>
                  </a:cubicBezTo>
                  <a:cubicBezTo>
                    <a:pt x="10190" y="653"/>
                    <a:pt x="10491" y="780"/>
                    <a:pt x="11072" y="780"/>
                  </a:cubicBezTo>
                  <a:cubicBezTo>
                    <a:pt x="11658" y="780"/>
                    <a:pt x="11958" y="653"/>
                    <a:pt x="12243" y="527"/>
                  </a:cubicBezTo>
                  <a:cubicBezTo>
                    <a:pt x="12509" y="411"/>
                    <a:pt x="12766" y="300"/>
                    <a:pt x="13289" y="300"/>
                  </a:cubicBezTo>
                  <a:cubicBezTo>
                    <a:pt x="13812" y="300"/>
                    <a:pt x="14068" y="411"/>
                    <a:pt x="14339" y="527"/>
                  </a:cubicBezTo>
                  <a:cubicBezTo>
                    <a:pt x="14625" y="653"/>
                    <a:pt x="14920" y="780"/>
                    <a:pt x="15506" y="780"/>
                  </a:cubicBezTo>
                  <a:lnTo>
                    <a:pt x="15506" y="479"/>
                  </a:lnTo>
                  <a:cubicBezTo>
                    <a:pt x="14983" y="479"/>
                    <a:pt x="14726" y="367"/>
                    <a:pt x="14455" y="251"/>
                  </a:cubicBezTo>
                  <a:cubicBezTo>
                    <a:pt x="14170" y="125"/>
                    <a:pt x="13874" y="0"/>
                    <a:pt x="13289" y="0"/>
                  </a:cubicBezTo>
                  <a:cubicBezTo>
                    <a:pt x="12703" y="0"/>
                    <a:pt x="12408" y="125"/>
                    <a:pt x="12122" y="251"/>
                  </a:cubicBezTo>
                  <a:cubicBezTo>
                    <a:pt x="11851" y="367"/>
                    <a:pt x="11595" y="479"/>
                    <a:pt x="11072" y="479"/>
                  </a:cubicBezTo>
                  <a:cubicBezTo>
                    <a:pt x="10554" y="479"/>
                    <a:pt x="10297" y="367"/>
                    <a:pt x="10027" y="251"/>
                  </a:cubicBezTo>
                  <a:cubicBezTo>
                    <a:pt x="9741" y="125"/>
                    <a:pt x="9446" y="0"/>
                    <a:pt x="8859" y="0"/>
                  </a:cubicBezTo>
                  <a:cubicBezTo>
                    <a:pt x="8273" y="0"/>
                    <a:pt x="7978" y="125"/>
                    <a:pt x="7693" y="251"/>
                  </a:cubicBezTo>
                  <a:cubicBezTo>
                    <a:pt x="7422" y="367"/>
                    <a:pt x="7165" y="479"/>
                    <a:pt x="6642" y="479"/>
                  </a:cubicBezTo>
                  <a:cubicBezTo>
                    <a:pt x="6124" y="479"/>
                    <a:pt x="5867" y="367"/>
                    <a:pt x="5597" y="251"/>
                  </a:cubicBezTo>
                  <a:cubicBezTo>
                    <a:pt x="5311" y="125"/>
                    <a:pt x="5016" y="0"/>
                    <a:pt x="4430" y="0"/>
                  </a:cubicBezTo>
                  <a:cubicBezTo>
                    <a:pt x="3845" y="0"/>
                    <a:pt x="3550" y="125"/>
                    <a:pt x="3264" y="251"/>
                  </a:cubicBezTo>
                  <a:cubicBezTo>
                    <a:pt x="2992" y="367"/>
                    <a:pt x="2736" y="479"/>
                    <a:pt x="2214" y="479"/>
                  </a:cubicBezTo>
                  <a:cubicBezTo>
                    <a:pt x="1695" y="479"/>
                    <a:pt x="1439" y="367"/>
                    <a:pt x="1168" y="251"/>
                  </a:cubicBezTo>
                  <a:cubicBezTo>
                    <a:pt x="882" y="125"/>
                    <a:pt x="587" y="0"/>
                    <a:pt x="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1466426" y="1607595"/>
              <a:ext cx="433199" cy="21931"/>
            </a:xfrm>
            <a:custGeom>
              <a:avLst/>
              <a:gdLst/>
              <a:ahLst/>
              <a:cxnLst/>
              <a:rect l="l" t="t" r="r" b="b"/>
              <a:pathLst>
                <a:path w="15506" h="785" extrusionOk="0">
                  <a:moveTo>
                    <a:pt x="0" y="0"/>
                  </a:moveTo>
                  <a:lnTo>
                    <a:pt x="0" y="300"/>
                  </a:lnTo>
                  <a:cubicBezTo>
                    <a:pt x="523" y="300"/>
                    <a:pt x="780" y="412"/>
                    <a:pt x="1046" y="528"/>
                  </a:cubicBezTo>
                  <a:cubicBezTo>
                    <a:pt x="1332" y="653"/>
                    <a:pt x="1633" y="785"/>
                    <a:pt x="2214" y="785"/>
                  </a:cubicBezTo>
                  <a:cubicBezTo>
                    <a:pt x="2799" y="785"/>
                    <a:pt x="3099" y="653"/>
                    <a:pt x="3385" y="528"/>
                  </a:cubicBezTo>
                  <a:cubicBezTo>
                    <a:pt x="3651" y="412"/>
                    <a:pt x="3908" y="300"/>
                    <a:pt x="4430" y="300"/>
                  </a:cubicBezTo>
                  <a:cubicBezTo>
                    <a:pt x="4953" y="300"/>
                    <a:pt x="5210" y="412"/>
                    <a:pt x="5476" y="528"/>
                  </a:cubicBezTo>
                  <a:cubicBezTo>
                    <a:pt x="5762" y="653"/>
                    <a:pt x="6061" y="785"/>
                    <a:pt x="6642" y="785"/>
                  </a:cubicBezTo>
                  <a:cubicBezTo>
                    <a:pt x="7228" y="785"/>
                    <a:pt x="7523" y="653"/>
                    <a:pt x="7813" y="528"/>
                  </a:cubicBezTo>
                  <a:cubicBezTo>
                    <a:pt x="8081" y="412"/>
                    <a:pt x="8336" y="300"/>
                    <a:pt x="8859" y="300"/>
                  </a:cubicBezTo>
                  <a:cubicBezTo>
                    <a:pt x="9382" y="300"/>
                    <a:pt x="9639" y="412"/>
                    <a:pt x="9905" y="528"/>
                  </a:cubicBezTo>
                  <a:cubicBezTo>
                    <a:pt x="10190" y="653"/>
                    <a:pt x="10491" y="785"/>
                    <a:pt x="11072" y="785"/>
                  </a:cubicBezTo>
                  <a:cubicBezTo>
                    <a:pt x="11658" y="785"/>
                    <a:pt x="11958" y="653"/>
                    <a:pt x="12243" y="528"/>
                  </a:cubicBezTo>
                  <a:cubicBezTo>
                    <a:pt x="12509" y="412"/>
                    <a:pt x="12766" y="300"/>
                    <a:pt x="13289" y="300"/>
                  </a:cubicBezTo>
                  <a:cubicBezTo>
                    <a:pt x="13812" y="300"/>
                    <a:pt x="14068" y="412"/>
                    <a:pt x="14339" y="528"/>
                  </a:cubicBezTo>
                  <a:cubicBezTo>
                    <a:pt x="14625" y="653"/>
                    <a:pt x="14920" y="785"/>
                    <a:pt x="15506" y="785"/>
                  </a:cubicBezTo>
                  <a:lnTo>
                    <a:pt x="15506" y="485"/>
                  </a:lnTo>
                  <a:cubicBezTo>
                    <a:pt x="14983" y="485"/>
                    <a:pt x="14726" y="373"/>
                    <a:pt x="14455" y="252"/>
                  </a:cubicBezTo>
                  <a:cubicBezTo>
                    <a:pt x="14170" y="130"/>
                    <a:pt x="13874" y="0"/>
                    <a:pt x="13289" y="0"/>
                  </a:cubicBezTo>
                  <a:cubicBezTo>
                    <a:pt x="12703" y="0"/>
                    <a:pt x="12408" y="130"/>
                    <a:pt x="12122" y="252"/>
                  </a:cubicBezTo>
                  <a:cubicBezTo>
                    <a:pt x="11851" y="373"/>
                    <a:pt x="11595" y="485"/>
                    <a:pt x="11072" y="485"/>
                  </a:cubicBezTo>
                  <a:cubicBezTo>
                    <a:pt x="10554" y="485"/>
                    <a:pt x="10297" y="373"/>
                    <a:pt x="10027" y="252"/>
                  </a:cubicBezTo>
                  <a:cubicBezTo>
                    <a:pt x="9741" y="130"/>
                    <a:pt x="9446" y="0"/>
                    <a:pt x="8859" y="0"/>
                  </a:cubicBezTo>
                  <a:cubicBezTo>
                    <a:pt x="8273" y="0"/>
                    <a:pt x="7978" y="130"/>
                    <a:pt x="7693" y="252"/>
                  </a:cubicBezTo>
                  <a:cubicBezTo>
                    <a:pt x="7422" y="373"/>
                    <a:pt x="7165" y="485"/>
                    <a:pt x="6642" y="485"/>
                  </a:cubicBezTo>
                  <a:cubicBezTo>
                    <a:pt x="6124" y="485"/>
                    <a:pt x="5867" y="373"/>
                    <a:pt x="5597" y="252"/>
                  </a:cubicBezTo>
                  <a:cubicBezTo>
                    <a:pt x="5311" y="130"/>
                    <a:pt x="5016" y="0"/>
                    <a:pt x="4430" y="0"/>
                  </a:cubicBezTo>
                  <a:cubicBezTo>
                    <a:pt x="3845" y="0"/>
                    <a:pt x="3550" y="130"/>
                    <a:pt x="3264" y="252"/>
                  </a:cubicBezTo>
                  <a:cubicBezTo>
                    <a:pt x="2992" y="373"/>
                    <a:pt x="2736" y="485"/>
                    <a:pt x="2214" y="485"/>
                  </a:cubicBezTo>
                  <a:cubicBezTo>
                    <a:pt x="1695" y="485"/>
                    <a:pt x="1439" y="373"/>
                    <a:pt x="1168" y="252"/>
                  </a:cubicBezTo>
                  <a:cubicBezTo>
                    <a:pt x="882" y="130"/>
                    <a:pt x="587" y="0"/>
                    <a:pt x="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2"/>
          <p:cNvSpPr/>
          <p:nvPr/>
        </p:nvSpPr>
        <p:spPr>
          <a:xfrm>
            <a:off x="614500" y="2441023"/>
            <a:ext cx="38400" cy="36073"/>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 name="Google Shape;29;p2"/>
          <p:cNvGrpSpPr/>
          <p:nvPr/>
        </p:nvGrpSpPr>
        <p:grpSpPr>
          <a:xfrm>
            <a:off x="2003975" y="3394128"/>
            <a:ext cx="281610" cy="83991"/>
            <a:chOff x="2979400" y="3139200"/>
            <a:chExt cx="281610" cy="89409"/>
          </a:xfrm>
        </p:grpSpPr>
        <p:sp>
          <p:nvSpPr>
            <p:cNvPr id="30" name="Google Shape;30;p2"/>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Google Shape;34;p2"/>
          <p:cNvSpPr/>
          <p:nvPr/>
        </p:nvSpPr>
        <p:spPr>
          <a:xfrm>
            <a:off x="1050300" y="4046036"/>
            <a:ext cx="89400" cy="83982"/>
          </a:xfrm>
          <a:prstGeom prst="mathPlus">
            <a:avLst>
              <a:gd name="adj1" fmla="val 2352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5802925" y="4130018"/>
            <a:ext cx="38400" cy="36073"/>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6903050" y="4512636"/>
            <a:ext cx="362700" cy="36073"/>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8539525" y="4512636"/>
            <a:ext cx="38400" cy="36073"/>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546750" y="4663527"/>
            <a:ext cx="362700" cy="36073"/>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body" type="tx">
  <p:cSld name="Title and body">
    <p:bg>
      <p:bgPr>
        <a:solidFill>
          <a:srgbClr val="FFB24F"/>
        </a:solidFill>
        <a:effectLst/>
      </p:bgPr>
    </p:bg>
    <p:spTree>
      <p:nvGrpSpPr>
        <p:cNvPr id="1" name="Shape 69"/>
        <p:cNvGrpSpPr/>
        <p:nvPr/>
      </p:nvGrpSpPr>
      <p:grpSpPr>
        <a:xfrm>
          <a:off x="0" y="0"/>
          <a:ext cx="0" cy="0"/>
          <a:chOff x="0" y="0"/>
          <a:chExt cx="0" cy="0"/>
        </a:xfrm>
      </p:grpSpPr>
      <p:sp>
        <p:nvSpPr>
          <p:cNvPr id="70" name="Google Shape;70;p4"/>
          <p:cNvSpPr txBox="1">
            <a:spLocks noGrp="1"/>
          </p:cNvSpPr>
          <p:nvPr>
            <p:ph type="body" idx="1"/>
          </p:nvPr>
        </p:nvSpPr>
        <p:spPr>
          <a:xfrm>
            <a:off x="796200" y="1152475"/>
            <a:ext cx="7565400" cy="3416400"/>
          </a:xfrm>
          <a:prstGeom prst="rect">
            <a:avLst/>
          </a:prstGeom>
        </p:spPr>
        <p:txBody>
          <a:bodyPr spcFirstLastPara="1" wrap="square" lIns="91425" tIns="91425" rIns="91425" bIns="91425" anchor="t" anchorCtr="0">
            <a:noAutofit/>
          </a:bodyPr>
          <a:lstStyle>
            <a:lvl1pPr marL="457200" lvl="0" indent="-298450">
              <a:lnSpc>
                <a:spcPct val="100000"/>
              </a:lnSpc>
              <a:spcBef>
                <a:spcPts val="0"/>
              </a:spcBef>
              <a:spcAft>
                <a:spcPts val="0"/>
              </a:spcAft>
              <a:buClr>
                <a:srgbClr val="FFFFFF"/>
              </a:buClr>
              <a:buSzPts val="1100"/>
              <a:buAutoNum type="arabicPeriod"/>
              <a:defRPr sz="1100">
                <a:solidFill>
                  <a:srgbClr val="FFFFFF"/>
                </a:solidFill>
              </a:defRPr>
            </a:lvl1pPr>
            <a:lvl2pPr marL="914400" lvl="1" indent="-304800">
              <a:spcBef>
                <a:spcPts val="0"/>
              </a:spcBef>
              <a:spcAft>
                <a:spcPts val="0"/>
              </a:spcAft>
              <a:buClr>
                <a:srgbClr val="FFFFFF"/>
              </a:buClr>
              <a:buSzPts val="1200"/>
              <a:buAutoNum type="alphaLcPeriod"/>
              <a:defRPr>
                <a:solidFill>
                  <a:srgbClr val="FFFFFF"/>
                </a:solidFill>
              </a:defRPr>
            </a:lvl2pPr>
            <a:lvl3pPr marL="1371600" lvl="2" indent="-304800">
              <a:spcBef>
                <a:spcPts val="1600"/>
              </a:spcBef>
              <a:spcAft>
                <a:spcPts val="0"/>
              </a:spcAft>
              <a:buClr>
                <a:srgbClr val="FFFFFF"/>
              </a:buClr>
              <a:buSzPts val="1200"/>
              <a:buAutoNum type="romanLcPeriod"/>
              <a:defRPr>
                <a:solidFill>
                  <a:srgbClr val="FFFFFF"/>
                </a:solidFill>
              </a:defRPr>
            </a:lvl3pPr>
            <a:lvl4pPr marL="1828800" lvl="3" indent="-304800">
              <a:spcBef>
                <a:spcPts val="1600"/>
              </a:spcBef>
              <a:spcAft>
                <a:spcPts val="0"/>
              </a:spcAft>
              <a:buClr>
                <a:srgbClr val="FFFFFF"/>
              </a:buClr>
              <a:buSzPts val="1200"/>
              <a:buAutoNum type="arabicPeriod"/>
              <a:defRPr>
                <a:solidFill>
                  <a:srgbClr val="FFFFFF"/>
                </a:solidFill>
              </a:defRPr>
            </a:lvl4pPr>
            <a:lvl5pPr marL="2286000" lvl="4" indent="-304800">
              <a:spcBef>
                <a:spcPts val="1600"/>
              </a:spcBef>
              <a:spcAft>
                <a:spcPts val="0"/>
              </a:spcAft>
              <a:buClr>
                <a:srgbClr val="FFFFFF"/>
              </a:buClr>
              <a:buSzPts val="1200"/>
              <a:buAutoNum type="alphaLcPeriod"/>
              <a:defRPr>
                <a:solidFill>
                  <a:srgbClr val="FFFFFF"/>
                </a:solidFill>
              </a:defRPr>
            </a:lvl5pPr>
            <a:lvl6pPr marL="2743200" lvl="5" indent="-304800">
              <a:spcBef>
                <a:spcPts val="1600"/>
              </a:spcBef>
              <a:spcAft>
                <a:spcPts val="0"/>
              </a:spcAft>
              <a:buClr>
                <a:srgbClr val="FFFFFF"/>
              </a:buClr>
              <a:buSzPts val="1200"/>
              <a:buAutoNum type="romanLcPeriod"/>
              <a:defRPr>
                <a:solidFill>
                  <a:srgbClr val="FFFFFF"/>
                </a:solidFill>
              </a:defRPr>
            </a:lvl6pPr>
            <a:lvl7pPr marL="3200400" lvl="6" indent="-304800">
              <a:spcBef>
                <a:spcPts val="1600"/>
              </a:spcBef>
              <a:spcAft>
                <a:spcPts val="0"/>
              </a:spcAft>
              <a:buClr>
                <a:srgbClr val="FFFFFF"/>
              </a:buClr>
              <a:buSzPts val="1200"/>
              <a:buAutoNum type="arabicPeriod"/>
              <a:defRPr>
                <a:solidFill>
                  <a:srgbClr val="FFFFFF"/>
                </a:solidFill>
              </a:defRPr>
            </a:lvl7pPr>
            <a:lvl8pPr marL="3657600" lvl="7" indent="-304800">
              <a:spcBef>
                <a:spcPts val="1600"/>
              </a:spcBef>
              <a:spcAft>
                <a:spcPts val="0"/>
              </a:spcAft>
              <a:buClr>
                <a:srgbClr val="FFFFFF"/>
              </a:buClr>
              <a:buSzPts val="1200"/>
              <a:buAutoNum type="alphaLcPeriod"/>
              <a:defRPr>
                <a:solidFill>
                  <a:srgbClr val="FFFFFF"/>
                </a:solidFill>
              </a:defRPr>
            </a:lvl8pPr>
            <a:lvl9pPr marL="4114800" lvl="8" indent="-304800">
              <a:spcBef>
                <a:spcPts val="1600"/>
              </a:spcBef>
              <a:spcAft>
                <a:spcPts val="1600"/>
              </a:spcAft>
              <a:buClr>
                <a:srgbClr val="FFFFFF"/>
              </a:buClr>
              <a:buSzPts val="1200"/>
              <a:buAutoNum type="romanLcPeriod"/>
              <a:defRPr>
                <a:solidFill>
                  <a:srgbClr val="FFFFFF"/>
                </a:solidFill>
              </a:defRPr>
            </a:lvl9pPr>
          </a:lstStyle>
          <a:p>
            <a:endParaRPr/>
          </a:p>
        </p:txBody>
      </p:sp>
      <p:grpSp>
        <p:nvGrpSpPr>
          <p:cNvPr id="71" name="Google Shape;71;p4"/>
          <p:cNvGrpSpPr/>
          <p:nvPr/>
        </p:nvGrpSpPr>
        <p:grpSpPr>
          <a:xfrm>
            <a:off x="520275" y="306538"/>
            <a:ext cx="8057650" cy="4393063"/>
            <a:chOff x="520275" y="306538"/>
            <a:chExt cx="8057650" cy="4393063"/>
          </a:xfrm>
        </p:grpSpPr>
        <p:sp>
          <p:nvSpPr>
            <p:cNvPr id="72" name="Google Shape;72;p4"/>
            <p:cNvSpPr/>
            <p:nvPr/>
          </p:nvSpPr>
          <p:spPr>
            <a:xfrm>
              <a:off x="7997400" y="990475"/>
              <a:ext cx="89400" cy="89400"/>
            </a:xfrm>
            <a:prstGeom prst="ellipse">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4"/>
            <p:cNvSpPr/>
            <p:nvPr/>
          </p:nvSpPr>
          <p:spPr>
            <a:xfrm>
              <a:off x="614500" y="2295325"/>
              <a:ext cx="38400" cy="38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4"/>
            <p:cNvSpPr/>
            <p:nvPr/>
          </p:nvSpPr>
          <p:spPr>
            <a:xfrm>
              <a:off x="5802925" y="4093275"/>
              <a:ext cx="38400" cy="38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5" name="Google Shape;75;p4"/>
            <p:cNvGrpSpPr/>
            <p:nvPr/>
          </p:nvGrpSpPr>
          <p:grpSpPr>
            <a:xfrm>
              <a:off x="1466426" y="1540126"/>
              <a:ext cx="433199" cy="89400"/>
              <a:chOff x="1466426" y="1540126"/>
              <a:chExt cx="433199" cy="89400"/>
            </a:xfrm>
          </p:grpSpPr>
          <p:sp>
            <p:nvSpPr>
              <p:cNvPr id="76" name="Google Shape;76;p4"/>
              <p:cNvSpPr/>
              <p:nvPr/>
            </p:nvSpPr>
            <p:spPr>
              <a:xfrm>
                <a:off x="1466426" y="1540126"/>
                <a:ext cx="433199" cy="21791"/>
              </a:xfrm>
              <a:custGeom>
                <a:avLst/>
                <a:gdLst/>
                <a:ahLst/>
                <a:cxnLst/>
                <a:rect l="l" t="t" r="r" b="b"/>
                <a:pathLst>
                  <a:path w="15506" h="780" extrusionOk="0">
                    <a:moveTo>
                      <a:pt x="0" y="0"/>
                    </a:moveTo>
                    <a:lnTo>
                      <a:pt x="0" y="300"/>
                    </a:lnTo>
                    <a:cubicBezTo>
                      <a:pt x="523" y="300"/>
                      <a:pt x="780" y="411"/>
                      <a:pt x="1046" y="527"/>
                    </a:cubicBezTo>
                    <a:cubicBezTo>
                      <a:pt x="1332" y="653"/>
                      <a:pt x="1633" y="780"/>
                      <a:pt x="2214" y="780"/>
                    </a:cubicBezTo>
                    <a:cubicBezTo>
                      <a:pt x="2799" y="780"/>
                      <a:pt x="3099" y="653"/>
                      <a:pt x="3385" y="527"/>
                    </a:cubicBezTo>
                    <a:cubicBezTo>
                      <a:pt x="3651" y="411"/>
                      <a:pt x="3908" y="300"/>
                      <a:pt x="4430" y="300"/>
                    </a:cubicBezTo>
                    <a:cubicBezTo>
                      <a:pt x="4953" y="300"/>
                      <a:pt x="5210" y="411"/>
                      <a:pt x="5476" y="527"/>
                    </a:cubicBezTo>
                    <a:cubicBezTo>
                      <a:pt x="5762" y="653"/>
                      <a:pt x="6061" y="780"/>
                      <a:pt x="6642" y="780"/>
                    </a:cubicBezTo>
                    <a:cubicBezTo>
                      <a:pt x="7228" y="780"/>
                      <a:pt x="7523" y="653"/>
                      <a:pt x="7813" y="527"/>
                    </a:cubicBezTo>
                    <a:cubicBezTo>
                      <a:pt x="8081" y="411"/>
                      <a:pt x="8336" y="300"/>
                      <a:pt x="8859" y="300"/>
                    </a:cubicBezTo>
                    <a:cubicBezTo>
                      <a:pt x="9382" y="300"/>
                      <a:pt x="9639" y="411"/>
                      <a:pt x="9905" y="527"/>
                    </a:cubicBezTo>
                    <a:cubicBezTo>
                      <a:pt x="10190" y="653"/>
                      <a:pt x="10491" y="780"/>
                      <a:pt x="11072" y="780"/>
                    </a:cubicBezTo>
                    <a:cubicBezTo>
                      <a:pt x="11658" y="780"/>
                      <a:pt x="11958" y="653"/>
                      <a:pt x="12243" y="527"/>
                    </a:cubicBezTo>
                    <a:cubicBezTo>
                      <a:pt x="12509" y="411"/>
                      <a:pt x="12766" y="300"/>
                      <a:pt x="13289" y="300"/>
                    </a:cubicBezTo>
                    <a:cubicBezTo>
                      <a:pt x="13812" y="300"/>
                      <a:pt x="14068" y="411"/>
                      <a:pt x="14339" y="527"/>
                    </a:cubicBezTo>
                    <a:cubicBezTo>
                      <a:pt x="14625" y="653"/>
                      <a:pt x="14920" y="780"/>
                      <a:pt x="15506" y="780"/>
                    </a:cubicBezTo>
                    <a:lnTo>
                      <a:pt x="15506" y="479"/>
                    </a:lnTo>
                    <a:cubicBezTo>
                      <a:pt x="14983" y="479"/>
                      <a:pt x="14726" y="367"/>
                      <a:pt x="14455" y="251"/>
                    </a:cubicBezTo>
                    <a:cubicBezTo>
                      <a:pt x="14170" y="125"/>
                      <a:pt x="13874" y="0"/>
                      <a:pt x="13289" y="0"/>
                    </a:cubicBezTo>
                    <a:cubicBezTo>
                      <a:pt x="12703" y="0"/>
                      <a:pt x="12408" y="125"/>
                      <a:pt x="12122" y="251"/>
                    </a:cubicBezTo>
                    <a:cubicBezTo>
                      <a:pt x="11851" y="367"/>
                      <a:pt x="11595" y="479"/>
                      <a:pt x="11072" y="479"/>
                    </a:cubicBezTo>
                    <a:cubicBezTo>
                      <a:pt x="10554" y="479"/>
                      <a:pt x="10297" y="367"/>
                      <a:pt x="10027" y="251"/>
                    </a:cubicBezTo>
                    <a:cubicBezTo>
                      <a:pt x="9741" y="125"/>
                      <a:pt x="9446" y="0"/>
                      <a:pt x="8859" y="0"/>
                    </a:cubicBezTo>
                    <a:cubicBezTo>
                      <a:pt x="8273" y="0"/>
                      <a:pt x="7978" y="125"/>
                      <a:pt x="7693" y="251"/>
                    </a:cubicBezTo>
                    <a:cubicBezTo>
                      <a:pt x="7422" y="367"/>
                      <a:pt x="7165" y="479"/>
                      <a:pt x="6642" y="479"/>
                    </a:cubicBezTo>
                    <a:cubicBezTo>
                      <a:pt x="6124" y="479"/>
                      <a:pt x="5867" y="367"/>
                      <a:pt x="5597" y="251"/>
                    </a:cubicBezTo>
                    <a:cubicBezTo>
                      <a:pt x="5311" y="125"/>
                      <a:pt x="5016" y="0"/>
                      <a:pt x="4430" y="0"/>
                    </a:cubicBezTo>
                    <a:cubicBezTo>
                      <a:pt x="3845" y="0"/>
                      <a:pt x="3550" y="125"/>
                      <a:pt x="3264" y="251"/>
                    </a:cubicBezTo>
                    <a:cubicBezTo>
                      <a:pt x="2992" y="367"/>
                      <a:pt x="2736" y="479"/>
                      <a:pt x="2214" y="479"/>
                    </a:cubicBezTo>
                    <a:cubicBezTo>
                      <a:pt x="1695" y="479"/>
                      <a:pt x="1439" y="367"/>
                      <a:pt x="1168" y="251"/>
                    </a:cubicBezTo>
                    <a:cubicBezTo>
                      <a:pt x="882" y="125"/>
                      <a:pt x="587" y="0"/>
                      <a:pt x="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4"/>
              <p:cNvSpPr/>
              <p:nvPr/>
            </p:nvSpPr>
            <p:spPr>
              <a:xfrm>
                <a:off x="1466426" y="1607595"/>
                <a:ext cx="433199" cy="21931"/>
              </a:xfrm>
              <a:custGeom>
                <a:avLst/>
                <a:gdLst/>
                <a:ahLst/>
                <a:cxnLst/>
                <a:rect l="l" t="t" r="r" b="b"/>
                <a:pathLst>
                  <a:path w="15506" h="785" extrusionOk="0">
                    <a:moveTo>
                      <a:pt x="0" y="0"/>
                    </a:moveTo>
                    <a:lnTo>
                      <a:pt x="0" y="300"/>
                    </a:lnTo>
                    <a:cubicBezTo>
                      <a:pt x="523" y="300"/>
                      <a:pt x="780" y="412"/>
                      <a:pt x="1046" y="528"/>
                    </a:cubicBezTo>
                    <a:cubicBezTo>
                      <a:pt x="1332" y="653"/>
                      <a:pt x="1633" y="785"/>
                      <a:pt x="2214" y="785"/>
                    </a:cubicBezTo>
                    <a:cubicBezTo>
                      <a:pt x="2799" y="785"/>
                      <a:pt x="3099" y="653"/>
                      <a:pt x="3385" y="528"/>
                    </a:cubicBezTo>
                    <a:cubicBezTo>
                      <a:pt x="3651" y="412"/>
                      <a:pt x="3908" y="300"/>
                      <a:pt x="4430" y="300"/>
                    </a:cubicBezTo>
                    <a:cubicBezTo>
                      <a:pt x="4953" y="300"/>
                      <a:pt x="5210" y="412"/>
                      <a:pt x="5476" y="528"/>
                    </a:cubicBezTo>
                    <a:cubicBezTo>
                      <a:pt x="5762" y="653"/>
                      <a:pt x="6061" y="785"/>
                      <a:pt x="6642" y="785"/>
                    </a:cubicBezTo>
                    <a:cubicBezTo>
                      <a:pt x="7228" y="785"/>
                      <a:pt x="7523" y="653"/>
                      <a:pt x="7813" y="528"/>
                    </a:cubicBezTo>
                    <a:cubicBezTo>
                      <a:pt x="8081" y="412"/>
                      <a:pt x="8336" y="300"/>
                      <a:pt x="8859" y="300"/>
                    </a:cubicBezTo>
                    <a:cubicBezTo>
                      <a:pt x="9382" y="300"/>
                      <a:pt x="9639" y="412"/>
                      <a:pt x="9905" y="528"/>
                    </a:cubicBezTo>
                    <a:cubicBezTo>
                      <a:pt x="10190" y="653"/>
                      <a:pt x="10491" y="785"/>
                      <a:pt x="11072" y="785"/>
                    </a:cubicBezTo>
                    <a:cubicBezTo>
                      <a:pt x="11658" y="785"/>
                      <a:pt x="11958" y="653"/>
                      <a:pt x="12243" y="528"/>
                    </a:cubicBezTo>
                    <a:cubicBezTo>
                      <a:pt x="12509" y="412"/>
                      <a:pt x="12766" y="300"/>
                      <a:pt x="13289" y="300"/>
                    </a:cubicBezTo>
                    <a:cubicBezTo>
                      <a:pt x="13812" y="300"/>
                      <a:pt x="14068" y="412"/>
                      <a:pt x="14339" y="528"/>
                    </a:cubicBezTo>
                    <a:cubicBezTo>
                      <a:pt x="14625" y="653"/>
                      <a:pt x="14920" y="785"/>
                      <a:pt x="15506" y="785"/>
                    </a:cubicBezTo>
                    <a:lnTo>
                      <a:pt x="15506" y="485"/>
                    </a:lnTo>
                    <a:cubicBezTo>
                      <a:pt x="14983" y="485"/>
                      <a:pt x="14726" y="373"/>
                      <a:pt x="14455" y="252"/>
                    </a:cubicBezTo>
                    <a:cubicBezTo>
                      <a:pt x="14170" y="130"/>
                      <a:pt x="13874" y="0"/>
                      <a:pt x="13289" y="0"/>
                    </a:cubicBezTo>
                    <a:cubicBezTo>
                      <a:pt x="12703" y="0"/>
                      <a:pt x="12408" y="130"/>
                      <a:pt x="12122" y="252"/>
                    </a:cubicBezTo>
                    <a:cubicBezTo>
                      <a:pt x="11851" y="373"/>
                      <a:pt x="11595" y="485"/>
                      <a:pt x="11072" y="485"/>
                    </a:cubicBezTo>
                    <a:cubicBezTo>
                      <a:pt x="10554" y="485"/>
                      <a:pt x="10297" y="373"/>
                      <a:pt x="10027" y="252"/>
                    </a:cubicBezTo>
                    <a:cubicBezTo>
                      <a:pt x="9741" y="130"/>
                      <a:pt x="9446" y="0"/>
                      <a:pt x="8859" y="0"/>
                    </a:cubicBezTo>
                    <a:cubicBezTo>
                      <a:pt x="8273" y="0"/>
                      <a:pt x="7978" y="130"/>
                      <a:pt x="7693" y="252"/>
                    </a:cubicBezTo>
                    <a:cubicBezTo>
                      <a:pt x="7422" y="373"/>
                      <a:pt x="7165" y="485"/>
                      <a:pt x="6642" y="485"/>
                    </a:cubicBezTo>
                    <a:cubicBezTo>
                      <a:pt x="6124" y="485"/>
                      <a:pt x="5867" y="373"/>
                      <a:pt x="5597" y="252"/>
                    </a:cubicBezTo>
                    <a:cubicBezTo>
                      <a:pt x="5311" y="130"/>
                      <a:pt x="5016" y="0"/>
                      <a:pt x="4430" y="0"/>
                    </a:cubicBezTo>
                    <a:cubicBezTo>
                      <a:pt x="3845" y="0"/>
                      <a:pt x="3550" y="130"/>
                      <a:pt x="3264" y="252"/>
                    </a:cubicBezTo>
                    <a:cubicBezTo>
                      <a:pt x="2992" y="373"/>
                      <a:pt x="2736" y="485"/>
                      <a:pt x="2214" y="485"/>
                    </a:cubicBezTo>
                    <a:cubicBezTo>
                      <a:pt x="1695" y="485"/>
                      <a:pt x="1439" y="373"/>
                      <a:pt x="1168" y="252"/>
                    </a:cubicBezTo>
                    <a:cubicBezTo>
                      <a:pt x="882" y="130"/>
                      <a:pt x="587" y="0"/>
                      <a:pt x="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 name="Google Shape;78;p4"/>
            <p:cNvSpPr/>
            <p:nvPr/>
          </p:nvSpPr>
          <p:spPr>
            <a:xfrm>
              <a:off x="1050300" y="4003875"/>
              <a:ext cx="89400" cy="89400"/>
            </a:xfrm>
            <a:prstGeom prst="mathPlus">
              <a:avLst>
                <a:gd name="adj1" fmla="val 2352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9" name="Google Shape;79;p4"/>
            <p:cNvGrpSpPr/>
            <p:nvPr/>
          </p:nvGrpSpPr>
          <p:grpSpPr>
            <a:xfrm>
              <a:off x="520275" y="306537"/>
              <a:ext cx="281610" cy="89409"/>
              <a:chOff x="2979400" y="3139200"/>
              <a:chExt cx="281610" cy="89409"/>
            </a:xfrm>
          </p:grpSpPr>
          <p:sp>
            <p:nvSpPr>
              <p:cNvPr id="80" name="Google Shape;80;p4"/>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4"/>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4"/>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4"/>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 name="Google Shape;84;p4"/>
            <p:cNvSpPr/>
            <p:nvPr/>
          </p:nvSpPr>
          <p:spPr>
            <a:xfrm>
              <a:off x="8539525" y="4500575"/>
              <a:ext cx="38400" cy="38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4"/>
            <p:cNvSpPr/>
            <p:nvPr/>
          </p:nvSpPr>
          <p:spPr>
            <a:xfrm>
              <a:off x="5537750" y="1194900"/>
              <a:ext cx="89400" cy="89400"/>
            </a:xfrm>
            <a:prstGeom prst="ellipse">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4"/>
            <p:cNvSpPr/>
            <p:nvPr/>
          </p:nvSpPr>
          <p:spPr>
            <a:xfrm>
              <a:off x="6105700" y="348575"/>
              <a:ext cx="362700" cy="384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a:off x="546750" y="4661200"/>
              <a:ext cx="362700" cy="384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4"/>
            <p:cNvSpPr/>
            <p:nvPr/>
          </p:nvSpPr>
          <p:spPr>
            <a:xfrm>
              <a:off x="6903050" y="4500575"/>
              <a:ext cx="362700" cy="384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9" name="Google Shape;89;p4"/>
          <p:cNvSpPr txBox="1">
            <a:spLocks noGrp="1"/>
          </p:cNvSpPr>
          <p:nvPr>
            <p:ph type="title"/>
          </p:nvPr>
        </p:nvSpPr>
        <p:spPr>
          <a:xfrm>
            <a:off x="708750" y="623075"/>
            <a:ext cx="7726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atin typeface="Fjalla One"/>
                <a:ea typeface="Fjalla One"/>
                <a:cs typeface="Fjalla One"/>
                <a:sym typeface="Fjalla 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22" name="Google Shape;18;p2">
            <a:extLst>
              <a:ext uri="{FF2B5EF4-FFF2-40B4-BE49-F238E27FC236}">
                <a16:creationId xmlns:a16="http://schemas.microsoft.com/office/drawing/2014/main" id="{2C002343-3083-6A4E-B737-2FA9D007E0C9}"/>
              </a:ext>
            </a:extLst>
          </p:cNvPr>
          <p:cNvGrpSpPr/>
          <p:nvPr userDrawn="1"/>
        </p:nvGrpSpPr>
        <p:grpSpPr>
          <a:xfrm>
            <a:off x="8558725" y="189321"/>
            <a:ext cx="281610" cy="83991"/>
            <a:chOff x="2979400" y="3139200"/>
            <a:chExt cx="281610" cy="89409"/>
          </a:xfrm>
        </p:grpSpPr>
        <p:sp>
          <p:nvSpPr>
            <p:cNvPr id="23" name="Google Shape;19;p2">
              <a:extLst>
                <a:ext uri="{FF2B5EF4-FFF2-40B4-BE49-F238E27FC236}">
                  <a16:creationId xmlns:a16="http://schemas.microsoft.com/office/drawing/2014/main" id="{3B30EC2B-8518-1946-827A-EEF3E5C65823}"/>
                </a:ext>
              </a:extLst>
            </p:cNvPr>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0;p2">
              <a:extLst>
                <a:ext uri="{FF2B5EF4-FFF2-40B4-BE49-F238E27FC236}">
                  <a16:creationId xmlns:a16="http://schemas.microsoft.com/office/drawing/2014/main" id="{85B9A2B1-C821-6045-87EC-AAC6863BFAE3}"/>
                </a:ext>
              </a:extLst>
            </p:cNvPr>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1;p2">
              <a:extLst>
                <a:ext uri="{FF2B5EF4-FFF2-40B4-BE49-F238E27FC236}">
                  <a16:creationId xmlns:a16="http://schemas.microsoft.com/office/drawing/2014/main" id="{F391A600-E382-EF45-8FC4-33A73B397939}"/>
                </a:ext>
              </a:extLst>
            </p:cNvPr>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2;p2">
              <a:extLst>
                <a:ext uri="{FF2B5EF4-FFF2-40B4-BE49-F238E27FC236}">
                  <a16:creationId xmlns:a16="http://schemas.microsoft.com/office/drawing/2014/main" id="{ADF0FE0C-6E09-8A4E-A5A6-1677D02A0C9B}"/>
                </a:ext>
              </a:extLst>
            </p:cNvPr>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14516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68116-46D0-564B-9112-5FE1A6DCB6EB}"/>
              </a:ext>
            </a:extLst>
          </p:cNvPr>
          <p:cNvSpPr>
            <a:spLocks noGrp="1"/>
          </p:cNvSpPr>
          <p:nvPr>
            <p:ph type="ctrTitle"/>
          </p:nvPr>
        </p:nvSpPr>
        <p:spPr>
          <a:xfrm>
            <a:off x="1143000" y="841375"/>
            <a:ext cx="6858000" cy="17907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602999-930E-174C-8262-17F8CD489B41}"/>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C1D4384-D83B-4F47-83B8-30D598719B14}"/>
              </a:ext>
            </a:extLst>
          </p:cNvPr>
          <p:cNvSpPr>
            <a:spLocks noGrp="1"/>
          </p:cNvSpPr>
          <p:nvPr>
            <p:ph type="dt" sz="half" idx="10"/>
          </p:nvPr>
        </p:nvSpPr>
        <p:spPr/>
        <p:txBody>
          <a:bodyPr/>
          <a:lstStyle/>
          <a:p>
            <a:fld id="{5360E4A3-F484-2244-8B3A-BD795DCDF2BC}" type="datetimeFigureOut">
              <a:rPr lang="en-US" smtClean="0"/>
              <a:t>10/26/24</a:t>
            </a:fld>
            <a:endParaRPr lang="en-US"/>
          </a:p>
        </p:txBody>
      </p:sp>
      <p:sp>
        <p:nvSpPr>
          <p:cNvPr id="5" name="Footer Placeholder 4">
            <a:extLst>
              <a:ext uri="{FF2B5EF4-FFF2-40B4-BE49-F238E27FC236}">
                <a16:creationId xmlns:a16="http://schemas.microsoft.com/office/drawing/2014/main" id="{2612C7D2-644D-C14C-A5B2-7ED8694115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638574-D4BB-2945-9E65-59BF043A36A1}"/>
              </a:ext>
            </a:extLst>
          </p:cNvPr>
          <p:cNvSpPr>
            <a:spLocks noGrp="1"/>
          </p:cNvSpPr>
          <p:nvPr>
            <p:ph type="sldNum" sz="quarter" idx="12"/>
          </p:nvPr>
        </p:nvSpPr>
        <p:spPr/>
        <p:txBody>
          <a:bodyPr/>
          <a:lstStyle/>
          <a:p>
            <a:fld id="{2739C0F2-9E3A-DB40-804C-756C1BA42CFA}" type="slidenum">
              <a:rPr lang="en-US" smtClean="0"/>
              <a:t>‹#›</a:t>
            </a:fld>
            <a:endParaRPr lang="en-US"/>
          </a:p>
        </p:txBody>
      </p:sp>
    </p:spTree>
    <p:extLst>
      <p:ext uri="{BB962C8B-B14F-4D97-AF65-F5344CB8AC3E}">
        <p14:creationId xmlns:p14="http://schemas.microsoft.com/office/powerpoint/2010/main" val="867622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CAE47-2AAF-144C-9E10-B67FA66E71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EB4D0B-1ED8-B645-91CE-D3EA5BF0D4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FE7B36-CBC3-8C4C-8172-3FEF2E6C7030}"/>
              </a:ext>
            </a:extLst>
          </p:cNvPr>
          <p:cNvSpPr>
            <a:spLocks noGrp="1"/>
          </p:cNvSpPr>
          <p:nvPr>
            <p:ph type="dt" sz="half" idx="10"/>
          </p:nvPr>
        </p:nvSpPr>
        <p:spPr/>
        <p:txBody>
          <a:bodyPr/>
          <a:lstStyle/>
          <a:p>
            <a:fld id="{5360E4A3-F484-2244-8B3A-BD795DCDF2BC}" type="datetimeFigureOut">
              <a:rPr lang="en-US" smtClean="0"/>
              <a:t>10/26/24</a:t>
            </a:fld>
            <a:endParaRPr lang="en-US"/>
          </a:p>
        </p:txBody>
      </p:sp>
      <p:sp>
        <p:nvSpPr>
          <p:cNvPr id="5" name="Footer Placeholder 4">
            <a:extLst>
              <a:ext uri="{FF2B5EF4-FFF2-40B4-BE49-F238E27FC236}">
                <a16:creationId xmlns:a16="http://schemas.microsoft.com/office/drawing/2014/main" id="{82E3288D-A505-A24D-84C4-A658CE6C5D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319E7D-01BD-2143-99DA-0A55276D4EE9}"/>
              </a:ext>
            </a:extLst>
          </p:cNvPr>
          <p:cNvSpPr>
            <a:spLocks noGrp="1"/>
          </p:cNvSpPr>
          <p:nvPr>
            <p:ph type="sldNum" sz="quarter" idx="12"/>
          </p:nvPr>
        </p:nvSpPr>
        <p:spPr/>
        <p:txBody>
          <a:bodyPr/>
          <a:lstStyle/>
          <a:p>
            <a:fld id="{2739C0F2-9E3A-DB40-804C-756C1BA42CFA}" type="slidenum">
              <a:rPr lang="en-US" smtClean="0"/>
              <a:t>‹#›</a:t>
            </a:fld>
            <a:endParaRPr lang="en-US"/>
          </a:p>
        </p:txBody>
      </p:sp>
    </p:spTree>
    <p:extLst>
      <p:ext uri="{BB962C8B-B14F-4D97-AF65-F5344CB8AC3E}">
        <p14:creationId xmlns:p14="http://schemas.microsoft.com/office/powerpoint/2010/main" val="3765710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7BBCC-35DD-A044-8D6B-E03B4F680B23}"/>
              </a:ext>
            </a:extLst>
          </p:cNvPr>
          <p:cNvSpPr>
            <a:spLocks noGrp="1"/>
          </p:cNvSpPr>
          <p:nvPr>
            <p:ph type="title"/>
          </p:nvPr>
        </p:nvSpPr>
        <p:spPr>
          <a:xfrm>
            <a:off x="623888" y="1282700"/>
            <a:ext cx="7886700" cy="2139950"/>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1E8348A-A3E6-AE41-9426-85E4DFD4EAE0}"/>
              </a:ext>
            </a:extLst>
          </p:cNvPr>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49E0BB-9769-1949-AF32-CFCE6290A5FF}"/>
              </a:ext>
            </a:extLst>
          </p:cNvPr>
          <p:cNvSpPr>
            <a:spLocks noGrp="1"/>
          </p:cNvSpPr>
          <p:nvPr>
            <p:ph type="dt" sz="half" idx="10"/>
          </p:nvPr>
        </p:nvSpPr>
        <p:spPr/>
        <p:txBody>
          <a:bodyPr/>
          <a:lstStyle/>
          <a:p>
            <a:fld id="{5360E4A3-F484-2244-8B3A-BD795DCDF2BC}" type="datetimeFigureOut">
              <a:rPr lang="en-US" smtClean="0"/>
              <a:t>10/26/24</a:t>
            </a:fld>
            <a:endParaRPr lang="en-US"/>
          </a:p>
        </p:txBody>
      </p:sp>
      <p:sp>
        <p:nvSpPr>
          <p:cNvPr id="5" name="Footer Placeholder 4">
            <a:extLst>
              <a:ext uri="{FF2B5EF4-FFF2-40B4-BE49-F238E27FC236}">
                <a16:creationId xmlns:a16="http://schemas.microsoft.com/office/drawing/2014/main" id="{A928B7DC-89D3-204B-8031-132C41999B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46DBAB-15E1-1943-ACF9-193F61600D4B}"/>
              </a:ext>
            </a:extLst>
          </p:cNvPr>
          <p:cNvSpPr>
            <a:spLocks noGrp="1"/>
          </p:cNvSpPr>
          <p:nvPr>
            <p:ph type="sldNum" sz="quarter" idx="12"/>
          </p:nvPr>
        </p:nvSpPr>
        <p:spPr/>
        <p:txBody>
          <a:bodyPr/>
          <a:lstStyle/>
          <a:p>
            <a:fld id="{2739C0F2-9E3A-DB40-804C-756C1BA42CFA}" type="slidenum">
              <a:rPr lang="en-US" smtClean="0"/>
              <a:t>‹#›</a:t>
            </a:fld>
            <a:endParaRPr lang="en-US"/>
          </a:p>
        </p:txBody>
      </p:sp>
    </p:spTree>
    <p:extLst>
      <p:ext uri="{BB962C8B-B14F-4D97-AF65-F5344CB8AC3E}">
        <p14:creationId xmlns:p14="http://schemas.microsoft.com/office/powerpoint/2010/main" val="28362465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421C0-8961-6A4B-A160-34519E7595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379331-86E6-494F-87E1-2734082CB211}"/>
              </a:ext>
            </a:extLst>
          </p:cNvPr>
          <p:cNvSpPr>
            <a:spLocks noGrp="1"/>
          </p:cNvSpPr>
          <p:nvPr>
            <p:ph sz="half" idx="1"/>
          </p:nvPr>
        </p:nvSpPr>
        <p:spPr>
          <a:xfrm>
            <a:off x="628650" y="1370013"/>
            <a:ext cx="3867150" cy="3262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D69E5A4-7C9F-7348-B035-EDE8ADD07820}"/>
              </a:ext>
            </a:extLst>
          </p:cNvPr>
          <p:cNvSpPr>
            <a:spLocks noGrp="1"/>
          </p:cNvSpPr>
          <p:nvPr>
            <p:ph sz="half" idx="2"/>
          </p:nvPr>
        </p:nvSpPr>
        <p:spPr>
          <a:xfrm>
            <a:off x="4648200" y="1370013"/>
            <a:ext cx="3867150" cy="3262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7477CD7-EFFA-0448-8A31-BEF346D81898}"/>
              </a:ext>
            </a:extLst>
          </p:cNvPr>
          <p:cNvSpPr>
            <a:spLocks noGrp="1"/>
          </p:cNvSpPr>
          <p:nvPr>
            <p:ph type="dt" sz="half" idx="10"/>
          </p:nvPr>
        </p:nvSpPr>
        <p:spPr/>
        <p:txBody>
          <a:bodyPr/>
          <a:lstStyle/>
          <a:p>
            <a:fld id="{5360E4A3-F484-2244-8B3A-BD795DCDF2BC}" type="datetimeFigureOut">
              <a:rPr lang="en-US" smtClean="0"/>
              <a:t>10/26/24</a:t>
            </a:fld>
            <a:endParaRPr lang="en-US"/>
          </a:p>
        </p:txBody>
      </p:sp>
      <p:sp>
        <p:nvSpPr>
          <p:cNvPr id="6" name="Footer Placeholder 5">
            <a:extLst>
              <a:ext uri="{FF2B5EF4-FFF2-40B4-BE49-F238E27FC236}">
                <a16:creationId xmlns:a16="http://schemas.microsoft.com/office/drawing/2014/main" id="{5D6D572F-F1EF-7248-8CF0-39EA6114F8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F48C60-B665-F142-9E84-FFAC43CD134A}"/>
              </a:ext>
            </a:extLst>
          </p:cNvPr>
          <p:cNvSpPr>
            <a:spLocks noGrp="1"/>
          </p:cNvSpPr>
          <p:nvPr>
            <p:ph type="sldNum" sz="quarter" idx="12"/>
          </p:nvPr>
        </p:nvSpPr>
        <p:spPr/>
        <p:txBody>
          <a:bodyPr/>
          <a:lstStyle/>
          <a:p>
            <a:fld id="{2739C0F2-9E3A-DB40-804C-756C1BA42CFA}" type="slidenum">
              <a:rPr lang="en-US" smtClean="0"/>
              <a:t>‹#›</a:t>
            </a:fld>
            <a:endParaRPr lang="en-US"/>
          </a:p>
        </p:txBody>
      </p:sp>
    </p:spTree>
    <p:extLst>
      <p:ext uri="{BB962C8B-B14F-4D97-AF65-F5344CB8AC3E}">
        <p14:creationId xmlns:p14="http://schemas.microsoft.com/office/powerpoint/2010/main" val="30221443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D7EC7-5B06-7A44-B58C-29FBBB6BB724}"/>
              </a:ext>
            </a:extLst>
          </p:cNvPr>
          <p:cNvSpPr>
            <a:spLocks noGrp="1"/>
          </p:cNvSpPr>
          <p:nvPr>
            <p:ph type="title"/>
          </p:nvPr>
        </p:nvSpPr>
        <p:spPr>
          <a:xfrm>
            <a:off x="630238" y="274638"/>
            <a:ext cx="7886700" cy="993775"/>
          </a:xfrm>
        </p:spPr>
        <p:txBody>
          <a:bodyPr/>
          <a:lstStyle/>
          <a:p>
            <a:r>
              <a:rPr lang="en-US"/>
              <a:t>Click to edit Master title style</a:t>
            </a:r>
          </a:p>
        </p:txBody>
      </p:sp>
      <p:sp>
        <p:nvSpPr>
          <p:cNvPr id="3" name="Text Placeholder 2">
            <a:extLst>
              <a:ext uri="{FF2B5EF4-FFF2-40B4-BE49-F238E27FC236}">
                <a16:creationId xmlns:a16="http://schemas.microsoft.com/office/drawing/2014/main" id="{9B1877F3-E5E9-5745-B4E4-4873E0175F28}"/>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C26E2F-E590-D041-A2AD-14012F2A5918}"/>
              </a:ext>
            </a:extLst>
          </p:cNvPr>
          <p:cNvSpPr>
            <a:spLocks noGrp="1"/>
          </p:cNvSpPr>
          <p:nvPr>
            <p:ph sz="half" idx="2"/>
          </p:nvPr>
        </p:nvSpPr>
        <p:spPr>
          <a:xfrm>
            <a:off x="630238" y="1879600"/>
            <a:ext cx="3868737" cy="2762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C3CFE1-039D-804D-9125-09CFFF92375E}"/>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EC9A21-70C3-B145-A97E-C821BE615D2A}"/>
              </a:ext>
            </a:extLst>
          </p:cNvPr>
          <p:cNvSpPr>
            <a:spLocks noGrp="1"/>
          </p:cNvSpPr>
          <p:nvPr>
            <p:ph sz="quarter" idx="4"/>
          </p:nvPr>
        </p:nvSpPr>
        <p:spPr>
          <a:xfrm>
            <a:off x="4629150" y="1879600"/>
            <a:ext cx="3887788" cy="2762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DA0138-6A78-6C4E-BA29-FB8824714C96}"/>
              </a:ext>
            </a:extLst>
          </p:cNvPr>
          <p:cNvSpPr>
            <a:spLocks noGrp="1"/>
          </p:cNvSpPr>
          <p:nvPr>
            <p:ph type="dt" sz="half" idx="10"/>
          </p:nvPr>
        </p:nvSpPr>
        <p:spPr/>
        <p:txBody>
          <a:bodyPr/>
          <a:lstStyle/>
          <a:p>
            <a:fld id="{5360E4A3-F484-2244-8B3A-BD795DCDF2BC}" type="datetimeFigureOut">
              <a:rPr lang="en-US" smtClean="0"/>
              <a:t>10/26/24</a:t>
            </a:fld>
            <a:endParaRPr lang="en-US"/>
          </a:p>
        </p:txBody>
      </p:sp>
      <p:sp>
        <p:nvSpPr>
          <p:cNvPr id="8" name="Footer Placeholder 7">
            <a:extLst>
              <a:ext uri="{FF2B5EF4-FFF2-40B4-BE49-F238E27FC236}">
                <a16:creationId xmlns:a16="http://schemas.microsoft.com/office/drawing/2014/main" id="{5CD25FB5-0115-1046-9E99-7E2CE7D81C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65FFB99-D0A8-6D4C-A9A8-F943D6D52597}"/>
              </a:ext>
            </a:extLst>
          </p:cNvPr>
          <p:cNvSpPr>
            <a:spLocks noGrp="1"/>
          </p:cNvSpPr>
          <p:nvPr>
            <p:ph type="sldNum" sz="quarter" idx="12"/>
          </p:nvPr>
        </p:nvSpPr>
        <p:spPr/>
        <p:txBody>
          <a:bodyPr/>
          <a:lstStyle/>
          <a:p>
            <a:fld id="{2739C0F2-9E3A-DB40-804C-756C1BA42CFA}" type="slidenum">
              <a:rPr lang="en-US" smtClean="0"/>
              <a:t>‹#›</a:t>
            </a:fld>
            <a:endParaRPr lang="en-US"/>
          </a:p>
        </p:txBody>
      </p:sp>
    </p:spTree>
    <p:extLst>
      <p:ext uri="{BB962C8B-B14F-4D97-AF65-F5344CB8AC3E}">
        <p14:creationId xmlns:p14="http://schemas.microsoft.com/office/powerpoint/2010/main" val="23086938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76D62-4516-6643-B9A2-30F6DFDAC1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DED7AC-C1A9-C84B-A1BC-57D670AE9950}"/>
              </a:ext>
            </a:extLst>
          </p:cNvPr>
          <p:cNvSpPr>
            <a:spLocks noGrp="1"/>
          </p:cNvSpPr>
          <p:nvPr>
            <p:ph type="dt" sz="half" idx="10"/>
          </p:nvPr>
        </p:nvSpPr>
        <p:spPr/>
        <p:txBody>
          <a:bodyPr/>
          <a:lstStyle/>
          <a:p>
            <a:fld id="{5360E4A3-F484-2244-8B3A-BD795DCDF2BC}" type="datetimeFigureOut">
              <a:rPr lang="en-US" smtClean="0"/>
              <a:t>10/26/24</a:t>
            </a:fld>
            <a:endParaRPr lang="en-US"/>
          </a:p>
        </p:txBody>
      </p:sp>
      <p:sp>
        <p:nvSpPr>
          <p:cNvPr id="4" name="Footer Placeholder 3">
            <a:extLst>
              <a:ext uri="{FF2B5EF4-FFF2-40B4-BE49-F238E27FC236}">
                <a16:creationId xmlns:a16="http://schemas.microsoft.com/office/drawing/2014/main" id="{4BDE91A8-52F7-9049-9A34-2E596F30CA6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ED9BB2F-C9BF-6548-826D-45F55A2C053F}"/>
              </a:ext>
            </a:extLst>
          </p:cNvPr>
          <p:cNvSpPr>
            <a:spLocks noGrp="1"/>
          </p:cNvSpPr>
          <p:nvPr>
            <p:ph type="sldNum" sz="quarter" idx="12"/>
          </p:nvPr>
        </p:nvSpPr>
        <p:spPr/>
        <p:txBody>
          <a:bodyPr/>
          <a:lstStyle/>
          <a:p>
            <a:fld id="{2739C0F2-9E3A-DB40-804C-756C1BA42CFA}" type="slidenum">
              <a:rPr lang="en-US" smtClean="0"/>
              <a:t>‹#›</a:t>
            </a:fld>
            <a:endParaRPr lang="en-US"/>
          </a:p>
        </p:txBody>
      </p:sp>
    </p:spTree>
    <p:extLst>
      <p:ext uri="{BB962C8B-B14F-4D97-AF65-F5344CB8AC3E}">
        <p14:creationId xmlns:p14="http://schemas.microsoft.com/office/powerpoint/2010/main" val="23991318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75E8CB-B3DE-1F44-AA03-2977BF441C8E}"/>
              </a:ext>
            </a:extLst>
          </p:cNvPr>
          <p:cNvSpPr>
            <a:spLocks noGrp="1"/>
          </p:cNvSpPr>
          <p:nvPr>
            <p:ph type="dt" sz="half" idx="10"/>
          </p:nvPr>
        </p:nvSpPr>
        <p:spPr/>
        <p:txBody>
          <a:bodyPr/>
          <a:lstStyle/>
          <a:p>
            <a:fld id="{5360E4A3-F484-2244-8B3A-BD795DCDF2BC}" type="datetimeFigureOut">
              <a:rPr lang="en-US" smtClean="0"/>
              <a:t>10/26/24</a:t>
            </a:fld>
            <a:endParaRPr lang="en-US"/>
          </a:p>
        </p:txBody>
      </p:sp>
      <p:sp>
        <p:nvSpPr>
          <p:cNvPr id="3" name="Footer Placeholder 2">
            <a:extLst>
              <a:ext uri="{FF2B5EF4-FFF2-40B4-BE49-F238E27FC236}">
                <a16:creationId xmlns:a16="http://schemas.microsoft.com/office/drawing/2014/main" id="{5A7E1452-61B7-3348-9FEF-D976EBFA224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F920C9E-9DAE-1249-A0C2-E6A5FDC0757C}"/>
              </a:ext>
            </a:extLst>
          </p:cNvPr>
          <p:cNvSpPr>
            <a:spLocks noGrp="1"/>
          </p:cNvSpPr>
          <p:nvPr>
            <p:ph type="sldNum" sz="quarter" idx="12"/>
          </p:nvPr>
        </p:nvSpPr>
        <p:spPr/>
        <p:txBody>
          <a:bodyPr/>
          <a:lstStyle/>
          <a:p>
            <a:fld id="{2739C0F2-9E3A-DB40-804C-756C1BA42CFA}" type="slidenum">
              <a:rPr lang="en-US" smtClean="0"/>
              <a:t>‹#›</a:t>
            </a:fld>
            <a:endParaRPr lang="en-US"/>
          </a:p>
        </p:txBody>
      </p:sp>
    </p:spTree>
    <p:extLst>
      <p:ext uri="{BB962C8B-B14F-4D97-AF65-F5344CB8AC3E}">
        <p14:creationId xmlns:p14="http://schemas.microsoft.com/office/powerpoint/2010/main" val="25911652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06852-834F-ED45-8D91-9CD0E53BCE57}"/>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D2F0439-8BA7-E345-93CE-02E727E4B442}"/>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60EE492-1E52-C841-9D37-26E244454518}"/>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CDD7F3-036E-2348-A623-C4994FFD3302}"/>
              </a:ext>
            </a:extLst>
          </p:cNvPr>
          <p:cNvSpPr>
            <a:spLocks noGrp="1"/>
          </p:cNvSpPr>
          <p:nvPr>
            <p:ph type="dt" sz="half" idx="10"/>
          </p:nvPr>
        </p:nvSpPr>
        <p:spPr/>
        <p:txBody>
          <a:bodyPr/>
          <a:lstStyle/>
          <a:p>
            <a:fld id="{5360E4A3-F484-2244-8B3A-BD795DCDF2BC}" type="datetimeFigureOut">
              <a:rPr lang="en-US" smtClean="0"/>
              <a:t>10/26/24</a:t>
            </a:fld>
            <a:endParaRPr lang="en-US"/>
          </a:p>
        </p:txBody>
      </p:sp>
      <p:sp>
        <p:nvSpPr>
          <p:cNvPr id="6" name="Footer Placeholder 5">
            <a:extLst>
              <a:ext uri="{FF2B5EF4-FFF2-40B4-BE49-F238E27FC236}">
                <a16:creationId xmlns:a16="http://schemas.microsoft.com/office/drawing/2014/main" id="{7CD84DD3-DADC-7542-91E6-0E40503705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5A3377-7D89-0848-9AE8-1E7DCCA8CACC}"/>
              </a:ext>
            </a:extLst>
          </p:cNvPr>
          <p:cNvSpPr>
            <a:spLocks noGrp="1"/>
          </p:cNvSpPr>
          <p:nvPr>
            <p:ph type="sldNum" sz="quarter" idx="12"/>
          </p:nvPr>
        </p:nvSpPr>
        <p:spPr/>
        <p:txBody>
          <a:bodyPr/>
          <a:lstStyle/>
          <a:p>
            <a:fld id="{2739C0F2-9E3A-DB40-804C-756C1BA42CFA}" type="slidenum">
              <a:rPr lang="en-US" smtClean="0"/>
              <a:t>‹#›</a:t>
            </a:fld>
            <a:endParaRPr lang="en-US"/>
          </a:p>
        </p:txBody>
      </p:sp>
    </p:spTree>
    <p:extLst>
      <p:ext uri="{BB962C8B-B14F-4D97-AF65-F5344CB8AC3E}">
        <p14:creationId xmlns:p14="http://schemas.microsoft.com/office/powerpoint/2010/main" val="28706546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6BEF-0E96-804F-9B9A-DF851A80FF28}"/>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3C2063-0B2F-5E4B-83E6-AC9041D05447}"/>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5C1326F-DA76-CF49-A79E-3611AE14FD25}"/>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52C3BB-2A66-004B-AF87-6F2F2EADD18A}"/>
              </a:ext>
            </a:extLst>
          </p:cNvPr>
          <p:cNvSpPr>
            <a:spLocks noGrp="1"/>
          </p:cNvSpPr>
          <p:nvPr>
            <p:ph type="dt" sz="half" idx="10"/>
          </p:nvPr>
        </p:nvSpPr>
        <p:spPr/>
        <p:txBody>
          <a:bodyPr/>
          <a:lstStyle/>
          <a:p>
            <a:fld id="{5360E4A3-F484-2244-8B3A-BD795DCDF2BC}" type="datetimeFigureOut">
              <a:rPr lang="en-US" smtClean="0"/>
              <a:t>10/26/24</a:t>
            </a:fld>
            <a:endParaRPr lang="en-US"/>
          </a:p>
        </p:txBody>
      </p:sp>
      <p:sp>
        <p:nvSpPr>
          <p:cNvPr id="6" name="Footer Placeholder 5">
            <a:extLst>
              <a:ext uri="{FF2B5EF4-FFF2-40B4-BE49-F238E27FC236}">
                <a16:creationId xmlns:a16="http://schemas.microsoft.com/office/drawing/2014/main" id="{F151C1B8-8540-8D43-96F7-388BBE0083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B41FDB-AEDA-1743-8684-C890727C0CAF}"/>
              </a:ext>
            </a:extLst>
          </p:cNvPr>
          <p:cNvSpPr>
            <a:spLocks noGrp="1"/>
          </p:cNvSpPr>
          <p:nvPr>
            <p:ph type="sldNum" sz="quarter" idx="12"/>
          </p:nvPr>
        </p:nvSpPr>
        <p:spPr/>
        <p:txBody>
          <a:bodyPr/>
          <a:lstStyle/>
          <a:p>
            <a:fld id="{2739C0F2-9E3A-DB40-804C-756C1BA42CFA}" type="slidenum">
              <a:rPr lang="en-US" smtClean="0"/>
              <a:t>‹#›</a:t>
            </a:fld>
            <a:endParaRPr lang="en-US"/>
          </a:p>
        </p:txBody>
      </p:sp>
    </p:spTree>
    <p:extLst>
      <p:ext uri="{BB962C8B-B14F-4D97-AF65-F5344CB8AC3E}">
        <p14:creationId xmlns:p14="http://schemas.microsoft.com/office/powerpoint/2010/main" val="2443683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four columns">
  <p:cSld name="TITLE_AND_TWO_COLUMNS_1_1">
    <p:bg>
      <p:bgPr>
        <a:solidFill>
          <a:srgbClr val="FFB24F"/>
        </a:solidFill>
        <a:effectLst/>
      </p:bgPr>
    </p:bg>
    <p:spTree>
      <p:nvGrpSpPr>
        <p:cNvPr id="1" name="Shape 149"/>
        <p:cNvGrpSpPr/>
        <p:nvPr/>
      </p:nvGrpSpPr>
      <p:grpSpPr>
        <a:xfrm>
          <a:off x="0" y="0"/>
          <a:ext cx="0" cy="0"/>
          <a:chOff x="0" y="0"/>
          <a:chExt cx="0" cy="0"/>
        </a:xfrm>
      </p:grpSpPr>
      <p:sp>
        <p:nvSpPr>
          <p:cNvPr id="150" name="Google Shape;150;p7"/>
          <p:cNvSpPr txBox="1">
            <a:spLocks noGrp="1"/>
          </p:cNvSpPr>
          <p:nvPr>
            <p:ph type="ctrTitle"/>
          </p:nvPr>
        </p:nvSpPr>
        <p:spPr>
          <a:xfrm>
            <a:off x="1509375" y="1721636"/>
            <a:ext cx="2642400" cy="384900"/>
          </a:xfrm>
          <a:prstGeom prst="rect">
            <a:avLst/>
          </a:prstGeom>
          <a:ln>
            <a:noFill/>
          </a:ln>
        </p:spPr>
        <p:txBody>
          <a:bodyPr spcFirstLastPara="1" wrap="square" lIns="91425" tIns="91425" rIns="91425" bIns="91425" anchor="b" anchorCtr="0">
            <a:noAutofit/>
          </a:bodyPr>
          <a:lstStyle>
            <a:lvl1pPr lvl="0" rtl="0">
              <a:spcBef>
                <a:spcPts val="0"/>
              </a:spcBef>
              <a:spcAft>
                <a:spcPts val="0"/>
              </a:spcAft>
              <a:buClr>
                <a:srgbClr val="242323"/>
              </a:buClr>
              <a:buSzPts val="1600"/>
              <a:buNone/>
              <a:defRPr sz="1800" b="0">
                <a:solidFill>
                  <a:srgbClr val="242323"/>
                </a:solidFill>
              </a:defRPr>
            </a:lvl1pPr>
            <a:lvl2pPr lvl="1"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2pPr>
            <a:lvl3pPr lvl="2"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3pPr>
            <a:lvl4pPr lvl="3"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4pPr>
            <a:lvl5pPr lvl="4"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5pPr>
            <a:lvl6pPr lvl="5"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6pPr>
            <a:lvl7pPr lvl="6"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7pPr>
            <a:lvl8pPr lvl="7"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8pPr>
            <a:lvl9pPr lvl="8"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9pPr>
          </a:lstStyle>
          <a:p>
            <a:endParaRPr/>
          </a:p>
        </p:txBody>
      </p:sp>
      <p:sp>
        <p:nvSpPr>
          <p:cNvPr id="151" name="Google Shape;151;p7"/>
          <p:cNvSpPr txBox="1">
            <a:spLocks noGrp="1"/>
          </p:cNvSpPr>
          <p:nvPr>
            <p:ph type="subTitle" idx="1"/>
          </p:nvPr>
        </p:nvSpPr>
        <p:spPr>
          <a:xfrm>
            <a:off x="1509375" y="1974875"/>
            <a:ext cx="2911200" cy="568500"/>
          </a:xfrm>
          <a:prstGeom prst="rect">
            <a:avLst/>
          </a:prstGeom>
          <a:noFill/>
        </p:spPr>
        <p:txBody>
          <a:bodyPr spcFirstLastPara="1" wrap="square" lIns="91425" tIns="91425" rIns="91425" bIns="91425" anchor="t" anchorCtr="0">
            <a:noAutofit/>
          </a:bodyPr>
          <a:lstStyle>
            <a:lvl1pPr marR="72000" lvl="0" rtl="0">
              <a:lnSpc>
                <a:spcPct val="100000"/>
              </a:lnSpc>
              <a:spcBef>
                <a:spcPts val="0"/>
              </a:spcBef>
              <a:spcAft>
                <a:spcPts val="0"/>
              </a:spcAft>
              <a:buSzPts val="1200"/>
              <a:buFont typeface="Abel"/>
              <a:buNone/>
              <a:defRPr sz="1200"/>
            </a:lvl1pPr>
            <a:lvl2pPr lvl="1" rtl="0">
              <a:lnSpc>
                <a:spcPct val="100000"/>
              </a:lnSpc>
              <a:spcBef>
                <a:spcPts val="0"/>
              </a:spcBef>
              <a:spcAft>
                <a:spcPts val="0"/>
              </a:spcAft>
              <a:buSzPts val="1200"/>
              <a:buFont typeface="Abel"/>
              <a:buNone/>
              <a:defRPr sz="1200">
                <a:latin typeface="Abel"/>
                <a:ea typeface="Abel"/>
                <a:cs typeface="Abel"/>
                <a:sym typeface="Abel"/>
              </a:defRPr>
            </a:lvl2pPr>
            <a:lvl3pPr lvl="2" rtl="0">
              <a:lnSpc>
                <a:spcPct val="100000"/>
              </a:lnSpc>
              <a:spcBef>
                <a:spcPts val="0"/>
              </a:spcBef>
              <a:spcAft>
                <a:spcPts val="0"/>
              </a:spcAft>
              <a:buSzPts val="1200"/>
              <a:buFont typeface="Abel"/>
              <a:buNone/>
              <a:defRPr sz="1200">
                <a:latin typeface="Abel"/>
                <a:ea typeface="Abel"/>
                <a:cs typeface="Abel"/>
                <a:sym typeface="Abel"/>
              </a:defRPr>
            </a:lvl3pPr>
            <a:lvl4pPr lvl="3" rtl="0">
              <a:lnSpc>
                <a:spcPct val="100000"/>
              </a:lnSpc>
              <a:spcBef>
                <a:spcPts val="0"/>
              </a:spcBef>
              <a:spcAft>
                <a:spcPts val="0"/>
              </a:spcAft>
              <a:buSzPts val="1200"/>
              <a:buFont typeface="Abel"/>
              <a:buNone/>
              <a:defRPr sz="1200">
                <a:latin typeface="Abel"/>
                <a:ea typeface="Abel"/>
                <a:cs typeface="Abel"/>
                <a:sym typeface="Abel"/>
              </a:defRPr>
            </a:lvl4pPr>
            <a:lvl5pPr lvl="4" rtl="0">
              <a:lnSpc>
                <a:spcPct val="100000"/>
              </a:lnSpc>
              <a:spcBef>
                <a:spcPts val="0"/>
              </a:spcBef>
              <a:spcAft>
                <a:spcPts val="0"/>
              </a:spcAft>
              <a:buSzPts val="1200"/>
              <a:buFont typeface="Abel"/>
              <a:buNone/>
              <a:defRPr sz="1200">
                <a:latin typeface="Abel"/>
                <a:ea typeface="Abel"/>
                <a:cs typeface="Abel"/>
                <a:sym typeface="Abel"/>
              </a:defRPr>
            </a:lvl5pPr>
            <a:lvl6pPr lvl="5" rtl="0">
              <a:lnSpc>
                <a:spcPct val="100000"/>
              </a:lnSpc>
              <a:spcBef>
                <a:spcPts val="0"/>
              </a:spcBef>
              <a:spcAft>
                <a:spcPts val="0"/>
              </a:spcAft>
              <a:buSzPts val="1200"/>
              <a:buFont typeface="Abel"/>
              <a:buNone/>
              <a:defRPr sz="1200">
                <a:latin typeface="Abel"/>
                <a:ea typeface="Abel"/>
                <a:cs typeface="Abel"/>
                <a:sym typeface="Abel"/>
              </a:defRPr>
            </a:lvl6pPr>
            <a:lvl7pPr lvl="6" rtl="0">
              <a:lnSpc>
                <a:spcPct val="100000"/>
              </a:lnSpc>
              <a:spcBef>
                <a:spcPts val="0"/>
              </a:spcBef>
              <a:spcAft>
                <a:spcPts val="0"/>
              </a:spcAft>
              <a:buSzPts val="1200"/>
              <a:buFont typeface="Abel"/>
              <a:buNone/>
              <a:defRPr sz="1200">
                <a:latin typeface="Abel"/>
                <a:ea typeface="Abel"/>
                <a:cs typeface="Abel"/>
                <a:sym typeface="Abel"/>
              </a:defRPr>
            </a:lvl7pPr>
            <a:lvl8pPr lvl="7" rtl="0">
              <a:lnSpc>
                <a:spcPct val="100000"/>
              </a:lnSpc>
              <a:spcBef>
                <a:spcPts val="0"/>
              </a:spcBef>
              <a:spcAft>
                <a:spcPts val="0"/>
              </a:spcAft>
              <a:buSzPts val="1200"/>
              <a:buFont typeface="Abel"/>
              <a:buNone/>
              <a:defRPr sz="1200">
                <a:latin typeface="Abel"/>
                <a:ea typeface="Abel"/>
                <a:cs typeface="Abel"/>
                <a:sym typeface="Abel"/>
              </a:defRPr>
            </a:lvl8pPr>
            <a:lvl9pPr lvl="8" rtl="0">
              <a:lnSpc>
                <a:spcPct val="100000"/>
              </a:lnSpc>
              <a:spcBef>
                <a:spcPts val="0"/>
              </a:spcBef>
              <a:spcAft>
                <a:spcPts val="0"/>
              </a:spcAft>
              <a:buSzPts val="1200"/>
              <a:buFont typeface="Abel"/>
              <a:buNone/>
              <a:defRPr sz="1200">
                <a:latin typeface="Abel"/>
                <a:ea typeface="Abel"/>
                <a:cs typeface="Abel"/>
                <a:sym typeface="Abel"/>
              </a:defRPr>
            </a:lvl9pPr>
          </a:lstStyle>
          <a:p>
            <a:endParaRPr/>
          </a:p>
        </p:txBody>
      </p:sp>
      <p:sp>
        <p:nvSpPr>
          <p:cNvPr id="158" name="Google Shape;158;p7"/>
          <p:cNvSpPr/>
          <p:nvPr/>
        </p:nvSpPr>
        <p:spPr>
          <a:xfrm>
            <a:off x="7997400" y="990475"/>
            <a:ext cx="89400" cy="89400"/>
          </a:xfrm>
          <a:prstGeom prst="ellipse">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7"/>
          <p:cNvSpPr/>
          <p:nvPr/>
        </p:nvSpPr>
        <p:spPr>
          <a:xfrm>
            <a:off x="614500" y="2295325"/>
            <a:ext cx="38400" cy="38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7"/>
          <p:cNvSpPr/>
          <p:nvPr/>
        </p:nvSpPr>
        <p:spPr>
          <a:xfrm>
            <a:off x="5802925" y="4093275"/>
            <a:ext cx="38400" cy="38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1" name="Google Shape;161;p7"/>
          <p:cNvGrpSpPr/>
          <p:nvPr/>
        </p:nvGrpSpPr>
        <p:grpSpPr>
          <a:xfrm>
            <a:off x="1466426" y="1540126"/>
            <a:ext cx="433199" cy="89400"/>
            <a:chOff x="1466426" y="1540126"/>
            <a:chExt cx="433199" cy="89400"/>
          </a:xfrm>
        </p:grpSpPr>
        <p:sp>
          <p:nvSpPr>
            <p:cNvPr id="162" name="Google Shape;162;p7"/>
            <p:cNvSpPr/>
            <p:nvPr/>
          </p:nvSpPr>
          <p:spPr>
            <a:xfrm>
              <a:off x="1466426" y="1540126"/>
              <a:ext cx="433199" cy="21791"/>
            </a:xfrm>
            <a:custGeom>
              <a:avLst/>
              <a:gdLst/>
              <a:ahLst/>
              <a:cxnLst/>
              <a:rect l="l" t="t" r="r" b="b"/>
              <a:pathLst>
                <a:path w="15506" h="780" extrusionOk="0">
                  <a:moveTo>
                    <a:pt x="0" y="0"/>
                  </a:moveTo>
                  <a:lnTo>
                    <a:pt x="0" y="300"/>
                  </a:lnTo>
                  <a:cubicBezTo>
                    <a:pt x="523" y="300"/>
                    <a:pt x="780" y="411"/>
                    <a:pt x="1046" y="527"/>
                  </a:cubicBezTo>
                  <a:cubicBezTo>
                    <a:pt x="1332" y="653"/>
                    <a:pt x="1633" y="780"/>
                    <a:pt x="2214" y="780"/>
                  </a:cubicBezTo>
                  <a:cubicBezTo>
                    <a:pt x="2799" y="780"/>
                    <a:pt x="3099" y="653"/>
                    <a:pt x="3385" y="527"/>
                  </a:cubicBezTo>
                  <a:cubicBezTo>
                    <a:pt x="3651" y="411"/>
                    <a:pt x="3908" y="300"/>
                    <a:pt x="4430" y="300"/>
                  </a:cubicBezTo>
                  <a:cubicBezTo>
                    <a:pt x="4953" y="300"/>
                    <a:pt x="5210" y="411"/>
                    <a:pt x="5476" y="527"/>
                  </a:cubicBezTo>
                  <a:cubicBezTo>
                    <a:pt x="5762" y="653"/>
                    <a:pt x="6061" y="780"/>
                    <a:pt x="6642" y="780"/>
                  </a:cubicBezTo>
                  <a:cubicBezTo>
                    <a:pt x="7228" y="780"/>
                    <a:pt x="7523" y="653"/>
                    <a:pt x="7813" y="527"/>
                  </a:cubicBezTo>
                  <a:cubicBezTo>
                    <a:pt x="8081" y="411"/>
                    <a:pt x="8336" y="300"/>
                    <a:pt x="8859" y="300"/>
                  </a:cubicBezTo>
                  <a:cubicBezTo>
                    <a:pt x="9382" y="300"/>
                    <a:pt x="9639" y="411"/>
                    <a:pt x="9905" y="527"/>
                  </a:cubicBezTo>
                  <a:cubicBezTo>
                    <a:pt x="10190" y="653"/>
                    <a:pt x="10491" y="780"/>
                    <a:pt x="11072" y="780"/>
                  </a:cubicBezTo>
                  <a:cubicBezTo>
                    <a:pt x="11658" y="780"/>
                    <a:pt x="11958" y="653"/>
                    <a:pt x="12243" y="527"/>
                  </a:cubicBezTo>
                  <a:cubicBezTo>
                    <a:pt x="12509" y="411"/>
                    <a:pt x="12766" y="300"/>
                    <a:pt x="13289" y="300"/>
                  </a:cubicBezTo>
                  <a:cubicBezTo>
                    <a:pt x="13812" y="300"/>
                    <a:pt x="14068" y="411"/>
                    <a:pt x="14339" y="527"/>
                  </a:cubicBezTo>
                  <a:cubicBezTo>
                    <a:pt x="14625" y="653"/>
                    <a:pt x="14920" y="780"/>
                    <a:pt x="15506" y="780"/>
                  </a:cubicBezTo>
                  <a:lnTo>
                    <a:pt x="15506" y="479"/>
                  </a:lnTo>
                  <a:cubicBezTo>
                    <a:pt x="14983" y="479"/>
                    <a:pt x="14726" y="367"/>
                    <a:pt x="14455" y="251"/>
                  </a:cubicBezTo>
                  <a:cubicBezTo>
                    <a:pt x="14170" y="125"/>
                    <a:pt x="13874" y="0"/>
                    <a:pt x="13289" y="0"/>
                  </a:cubicBezTo>
                  <a:cubicBezTo>
                    <a:pt x="12703" y="0"/>
                    <a:pt x="12408" y="125"/>
                    <a:pt x="12122" y="251"/>
                  </a:cubicBezTo>
                  <a:cubicBezTo>
                    <a:pt x="11851" y="367"/>
                    <a:pt x="11595" y="479"/>
                    <a:pt x="11072" y="479"/>
                  </a:cubicBezTo>
                  <a:cubicBezTo>
                    <a:pt x="10554" y="479"/>
                    <a:pt x="10297" y="367"/>
                    <a:pt x="10027" y="251"/>
                  </a:cubicBezTo>
                  <a:cubicBezTo>
                    <a:pt x="9741" y="125"/>
                    <a:pt x="9446" y="0"/>
                    <a:pt x="8859" y="0"/>
                  </a:cubicBezTo>
                  <a:cubicBezTo>
                    <a:pt x="8273" y="0"/>
                    <a:pt x="7978" y="125"/>
                    <a:pt x="7693" y="251"/>
                  </a:cubicBezTo>
                  <a:cubicBezTo>
                    <a:pt x="7422" y="367"/>
                    <a:pt x="7165" y="479"/>
                    <a:pt x="6642" y="479"/>
                  </a:cubicBezTo>
                  <a:cubicBezTo>
                    <a:pt x="6124" y="479"/>
                    <a:pt x="5867" y="367"/>
                    <a:pt x="5597" y="251"/>
                  </a:cubicBezTo>
                  <a:cubicBezTo>
                    <a:pt x="5311" y="125"/>
                    <a:pt x="5016" y="0"/>
                    <a:pt x="4430" y="0"/>
                  </a:cubicBezTo>
                  <a:cubicBezTo>
                    <a:pt x="3845" y="0"/>
                    <a:pt x="3550" y="125"/>
                    <a:pt x="3264" y="251"/>
                  </a:cubicBezTo>
                  <a:cubicBezTo>
                    <a:pt x="2992" y="367"/>
                    <a:pt x="2736" y="479"/>
                    <a:pt x="2214" y="479"/>
                  </a:cubicBezTo>
                  <a:cubicBezTo>
                    <a:pt x="1695" y="479"/>
                    <a:pt x="1439" y="367"/>
                    <a:pt x="1168" y="251"/>
                  </a:cubicBezTo>
                  <a:cubicBezTo>
                    <a:pt x="882" y="125"/>
                    <a:pt x="587" y="0"/>
                    <a:pt x="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7"/>
            <p:cNvSpPr/>
            <p:nvPr/>
          </p:nvSpPr>
          <p:spPr>
            <a:xfrm>
              <a:off x="1466426" y="1607595"/>
              <a:ext cx="433199" cy="21931"/>
            </a:xfrm>
            <a:custGeom>
              <a:avLst/>
              <a:gdLst/>
              <a:ahLst/>
              <a:cxnLst/>
              <a:rect l="l" t="t" r="r" b="b"/>
              <a:pathLst>
                <a:path w="15506" h="785" extrusionOk="0">
                  <a:moveTo>
                    <a:pt x="0" y="0"/>
                  </a:moveTo>
                  <a:lnTo>
                    <a:pt x="0" y="300"/>
                  </a:lnTo>
                  <a:cubicBezTo>
                    <a:pt x="523" y="300"/>
                    <a:pt x="780" y="412"/>
                    <a:pt x="1046" y="528"/>
                  </a:cubicBezTo>
                  <a:cubicBezTo>
                    <a:pt x="1332" y="653"/>
                    <a:pt x="1633" y="785"/>
                    <a:pt x="2214" y="785"/>
                  </a:cubicBezTo>
                  <a:cubicBezTo>
                    <a:pt x="2799" y="785"/>
                    <a:pt x="3099" y="653"/>
                    <a:pt x="3385" y="528"/>
                  </a:cubicBezTo>
                  <a:cubicBezTo>
                    <a:pt x="3651" y="412"/>
                    <a:pt x="3908" y="300"/>
                    <a:pt x="4430" y="300"/>
                  </a:cubicBezTo>
                  <a:cubicBezTo>
                    <a:pt x="4953" y="300"/>
                    <a:pt x="5210" y="412"/>
                    <a:pt x="5476" y="528"/>
                  </a:cubicBezTo>
                  <a:cubicBezTo>
                    <a:pt x="5762" y="653"/>
                    <a:pt x="6061" y="785"/>
                    <a:pt x="6642" y="785"/>
                  </a:cubicBezTo>
                  <a:cubicBezTo>
                    <a:pt x="7228" y="785"/>
                    <a:pt x="7523" y="653"/>
                    <a:pt x="7813" y="528"/>
                  </a:cubicBezTo>
                  <a:cubicBezTo>
                    <a:pt x="8081" y="412"/>
                    <a:pt x="8336" y="300"/>
                    <a:pt x="8859" y="300"/>
                  </a:cubicBezTo>
                  <a:cubicBezTo>
                    <a:pt x="9382" y="300"/>
                    <a:pt x="9639" y="412"/>
                    <a:pt x="9905" y="528"/>
                  </a:cubicBezTo>
                  <a:cubicBezTo>
                    <a:pt x="10190" y="653"/>
                    <a:pt x="10491" y="785"/>
                    <a:pt x="11072" y="785"/>
                  </a:cubicBezTo>
                  <a:cubicBezTo>
                    <a:pt x="11658" y="785"/>
                    <a:pt x="11958" y="653"/>
                    <a:pt x="12243" y="528"/>
                  </a:cubicBezTo>
                  <a:cubicBezTo>
                    <a:pt x="12509" y="412"/>
                    <a:pt x="12766" y="300"/>
                    <a:pt x="13289" y="300"/>
                  </a:cubicBezTo>
                  <a:cubicBezTo>
                    <a:pt x="13812" y="300"/>
                    <a:pt x="14068" y="412"/>
                    <a:pt x="14339" y="528"/>
                  </a:cubicBezTo>
                  <a:cubicBezTo>
                    <a:pt x="14625" y="653"/>
                    <a:pt x="14920" y="785"/>
                    <a:pt x="15506" y="785"/>
                  </a:cubicBezTo>
                  <a:lnTo>
                    <a:pt x="15506" y="485"/>
                  </a:lnTo>
                  <a:cubicBezTo>
                    <a:pt x="14983" y="485"/>
                    <a:pt x="14726" y="373"/>
                    <a:pt x="14455" y="252"/>
                  </a:cubicBezTo>
                  <a:cubicBezTo>
                    <a:pt x="14170" y="130"/>
                    <a:pt x="13874" y="0"/>
                    <a:pt x="13289" y="0"/>
                  </a:cubicBezTo>
                  <a:cubicBezTo>
                    <a:pt x="12703" y="0"/>
                    <a:pt x="12408" y="130"/>
                    <a:pt x="12122" y="252"/>
                  </a:cubicBezTo>
                  <a:cubicBezTo>
                    <a:pt x="11851" y="373"/>
                    <a:pt x="11595" y="485"/>
                    <a:pt x="11072" y="485"/>
                  </a:cubicBezTo>
                  <a:cubicBezTo>
                    <a:pt x="10554" y="485"/>
                    <a:pt x="10297" y="373"/>
                    <a:pt x="10027" y="252"/>
                  </a:cubicBezTo>
                  <a:cubicBezTo>
                    <a:pt x="9741" y="130"/>
                    <a:pt x="9446" y="0"/>
                    <a:pt x="8859" y="0"/>
                  </a:cubicBezTo>
                  <a:cubicBezTo>
                    <a:pt x="8273" y="0"/>
                    <a:pt x="7978" y="130"/>
                    <a:pt x="7693" y="252"/>
                  </a:cubicBezTo>
                  <a:cubicBezTo>
                    <a:pt x="7422" y="373"/>
                    <a:pt x="7165" y="485"/>
                    <a:pt x="6642" y="485"/>
                  </a:cubicBezTo>
                  <a:cubicBezTo>
                    <a:pt x="6124" y="485"/>
                    <a:pt x="5867" y="373"/>
                    <a:pt x="5597" y="252"/>
                  </a:cubicBezTo>
                  <a:cubicBezTo>
                    <a:pt x="5311" y="130"/>
                    <a:pt x="5016" y="0"/>
                    <a:pt x="4430" y="0"/>
                  </a:cubicBezTo>
                  <a:cubicBezTo>
                    <a:pt x="3845" y="0"/>
                    <a:pt x="3550" y="130"/>
                    <a:pt x="3264" y="252"/>
                  </a:cubicBezTo>
                  <a:cubicBezTo>
                    <a:pt x="2992" y="373"/>
                    <a:pt x="2736" y="485"/>
                    <a:pt x="2214" y="485"/>
                  </a:cubicBezTo>
                  <a:cubicBezTo>
                    <a:pt x="1695" y="485"/>
                    <a:pt x="1439" y="373"/>
                    <a:pt x="1168" y="252"/>
                  </a:cubicBezTo>
                  <a:cubicBezTo>
                    <a:pt x="882" y="130"/>
                    <a:pt x="587" y="0"/>
                    <a:pt x="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4" name="Google Shape;164;p7"/>
          <p:cNvGrpSpPr/>
          <p:nvPr/>
        </p:nvGrpSpPr>
        <p:grpSpPr>
          <a:xfrm>
            <a:off x="520275" y="306537"/>
            <a:ext cx="281610" cy="89409"/>
            <a:chOff x="2979400" y="3139200"/>
            <a:chExt cx="281610" cy="89409"/>
          </a:xfrm>
        </p:grpSpPr>
        <p:sp>
          <p:nvSpPr>
            <p:cNvPr id="165" name="Google Shape;165;p7"/>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7"/>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7"/>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7"/>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9" name="Google Shape;169;p7"/>
          <p:cNvSpPr/>
          <p:nvPr/>
        </p:nvSpPr>
        <p:spPr>
          <a:xfrm>
            <a:off x="8539525" y="4500575"/>
            <a:ext cx="38400" cy="38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7"/>
          <p:cNvSpPr/>
          <p:nvPr/>
        </p:nvSpPr>
        <p:spPr>
          <a:xfrm>
            <a:off x="5537750" y="1194900"/>
            <a:ext cx="89400" cy="89400"/>
          </a:xfrm>
          <a:prstGeom prst="ellipse">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71" name="Google Shape;171;p7"/>
          <p:cNvSpPr/>
          <p:nvPr/>
        </p:nvSpPr>
        <p:spPr>
          <a:xfrm>
            <a:off x="6105700" y="348575"/>
            <a:ext cx="362700" cy="384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7"/>
          <p:cNvSpPr/>
          <p:nvPr/>
        </p:nvSpPr>
        <p:spPr>
          <a:xfrm>
            <a:off x="546750" y="4661200"/>
            <a:ext cx="362700" cy="384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7"/>
          <p:cNvSpPr txBox="1">
            <a:spLocks noGrp="1"/>
          </p:cNvSpPr>
          <p:nvPr>
            <p:ph type="ctrTitle" idx="2"/>
          </p:nvPr>
        </p:nvSpPr>
        <p:spPr>
          <a:xfrm>
            <a:off x="5552575" y="1721636"/>
            <a:ext cx="2642400" cy="384900"/>
          </a:xfrm>
          <a:prstGeom prst="rect">
            <a:avLst/>
          </a:prstGeom>
          <a:ln>
            <a:noFill/>
          </a:ln>
        </p:spPr>
        <p:txBody>
          <a:bodyPr spcFirstLastPara="1" wrap="square" lIns="91425" tIns="91425" rIns="91425" bIns="91425" anchor="b" anchorCtr="0">
            <a:noAutofit/>
          </a:bodyPr>
          <a:lstStyle>
            <a:lvl1pPr lvl="0" rtl="0">
              <a:spcBef>
                <a:spcPts val="0"/>
              </a:spcBef>
              <a:spcAft>
                <a:spcPts val="0"/>
              </a:spcAft>
              <a:buClr>
                <a:srgbClr val="242323"/>
              </a:buClr>
              <a:buSzPts val="1600"/>
              <a:buNone/>
              <a:defRPr sz="1800" b="0">
                <a:solidFill>
                  <a:srgbClr val="242323"/>
                </a:solidFill>
              </a:defRPr>
            </a:lvl1pPr>
            <a:lvl2pPr lvl="1"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2pPr>
            <a:lvl3pPr lvl="2"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3pPr>
            <a:lvl4pPr lvl="3"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4pPr>
            <a:lvl5pPr lvl="4"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5pPr>
            <a:lvl6pPr lvl="5"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6pPr>
            <a:lvl7pPr lvl="6"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7pPr>
            <a:lvl8pPr lvl="7"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8pPr>
            <a:lvl9pPr lvl="8"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9pPr>
          </a:lstStyle>
          <a:p>
            <a:endParaRPr/>
          </a:p>
        </p:txBody>
      </p:sp>
      <p:sp>
        <p:nvSpPr>
          <p:cNvPr id="174" name="Google Shape;174;p7"/>
          <p:cNvSpPr txBox="1">
            <a:spLocks noGrp="1"/>
          </p:cNvSpPr>
          <p:nvPr>
            <p:ph type="subTitle" idx="3"/>
          </p:nvPr>
        </p:nvSpPr>
        <p:spPr>
          <a:xfrm>
            <a:off x="5552575" y="1974875"/>
            <a:ext cx="2871300" cy="568500"/>
          </a:xfrm>
          <a:prstGeom prst="rect">
            <a:avLst/>
          </a:prstGeom>
          <a:noFill/>
        </p:spPr>
        <p:txBody>
          <a:bodyPr spcFirstLastPara="1" wrap="square" lIns="91425" tIns="91425" rIns="91425" bIns="91425" anchor="t" anchorCtr="0">
            <a:noAutofit/>
          </a:bodyPr>
          <a:lstStyle>
            <a:lvl1pPr marR="72000" lvl="0" rtl="0">
              <a:lnSpc>
                <a:spcPct val="100000"/>
              </a:lnSpc>
              <a:spcBef>
                <a:spcPts val="0"/>
              </a:spcBef>
              <a:spcAft>
                <a:spcPts val="0"/>
              </a:spcAft>
              <a:buSzPts val="1200"/>
              <a:buFont typeface="Abel"/>
              <a:buNone/>
              <a:defRPr sz="1200"/>
            </a:lvl1pPr>
            <a:lvl2pPr lvl="1" rtl="0">
              <a:lnSpc>
                <a:spcPct val="100000"/>
              </a:lnSpc>
              <a:spcBef>
                <a:spcPts val="0"/>
              </a:spcBef>
              <a:spcAft>
                <a:spcPts val="0"/>
              </a:spcAft>
              <a:buSzPts val="1200"/>
              <a:buFont typeface="Abel"/>
              <a:buNone/>
              <a:defRPr sz="1200">
                <a:latin typeface="Abel"/>
                <a:ea typeface="Abel"/>
                <a:cs typeface="Abel"/>
                <a:sym typeface="Abel"/>
              </a:defRPr>
            </a:lvl2pPr>
            <a:lvl3pPr lvl="2" rtl="0">
              <a:lnSpc>
                <a:spcPct val="100000"/>
              </a:lnSpc>
              <a:spcBef>
                <a:spcPts val="0"/>
              </a:spcBef>
              <a:spcAft>
                <a:spcPts val="0"/>
              </a:spcAft>
              <a:buSzPts val="1200"/>
              <a:buFont typeface="Abel"/>
              <a:buNone/>
              <a:defRPr sz="1200">
                <a:latin typeface="Abel"/>
                <a:ea typeface="Abel"/>
                <a:cs typeface="Abel"/>
                <a:sym typeface="Abel"/>
              </a:defRPr>
            </a:lvl3pPr>
            <a:lvl4pPr lvl="3" rtl="0">
              <a:lnSpc>
                <a:spcPct val="100000"/>
              </a:lnSpc>
              <a:spcBef>
                <a:spcPts val="0"/>
              </a:spcBef>
              <a:spcAft>
                <a:spcPts val="0"/>
              </a:spcAft>
              <a:buSzPts val="1200"/>
              <a:buFont typeface="Abel"/>
              <a:buNone/>
              <a:defRPr sz="1200">
                <a:latin typeface="Abel"/>
                <a:ea typeface="Abel"/>
                <a:cs typeface="Abel"/>
                <a:sym typeface="Abel"/>
              </a:defRPr>
            </a:lvl4pPr>
            <a:lvl5pPr lvl="4" rtl="0">
              <a:lnSpc>
                <a:spcPct val="100000"/>
              </a:lnSpc>
              <a:spcBef>
                <a:spcPts val="0"/>
              </a:spcBef>
              <a:spcAft>
                <a:spcPts val="0"/>
              </a:spcAft>
              <a:buSzPts val="1200"/>
              <a:buFont typeface="Abel"/>
              <a:buNone/>
              <a:defRPr sz="1200">
                <a:latin typeface="Abel"/>
                <a:ea typeface="Abel"/>
                <a:cs typeface="Abel"/>
                <a:sym typeface="Abel"/>
              </a:defRPr>
            </a:lvl5pPr>
            <a:lvl6pPr lvl="5" rtl="0">
              <a:lnSpc>
                <a:spcPct val="100000"/>
              </a:lnSpc>
              <a:spcBef>
                <a:spcPts val="0"/>
              </a:spcBef>
              <a:spcAft>
                <a:spcPts val="0"/>
              </a:spcAft>
              <a:buSzPts val="1200"/>
              <a:buFont typeface="Abel"/>
              <a:buNone/>
              <a:defRPr sz="1200">
                <a:latin typeface="Abel"/>
                <a:ea typeface="Abel"/>
                <a:cs typeface="Abel"/>
                <a:sym typeface="Abel"/>
              </a:defRPr>
            </a:lvl6pPr>
            <a:lvl7pPr lvl="6" rtl="0">
              <a:lnSpc>
                <a:spcPct val="100000"/>
              </a:lnSpc>
              <a:spcBef>
                <a:spcPts val="0"/>
              </a:spcBef>
              <a:spcAft>
                <a:spcPts val="0"/>
              </a:spcAft>
              <a:buSzPts val="1200"/>
              <a:buFont typeface="Abel"/>
              <a:buNone/>
              <a:defRPr sz="1200">
                <a:latin typeface="Abel"/>
                <a:ea typeface="Abel"/>
                <a:cs typeface="Abel"/>
                <a:sym typeface="Abel"/>
              </a:defRPr>
            </a:lvl7pPr>
            <a:lvl8pPr lvl="7" rtl="0">
              <a:lnSpc>
                <a:spcPct val="100000"/>
              </a:lnSpc>
              <a:spcBef>
                <a:spcPts val="0"/>
              </a:spcBef>
              <a:spcAft>
                <a:spcPts val="0"/>
              </a:spcAft>
              <a:buSzPts val="1200"/>
              <a:buFont typeface="Abel"/>
              <a:buNone/>
              <a:defRPr sz="1200">
                <a:latin typeface="Abel"/>
                <a:ea typeface="Abel"/>
                <a:cs typeface="Abel"/>
                <a:sym typeface="Abel"/>
              </a:defRPr>
            </a:lvl8pPr>
            <a:lvl9pPr lvl="8" rtl="0">
              <a:lnSpc>
                <a:spcPct val="100000"/>
              </a:lnSpc>
              <a:spcBef>
                <a:spcPts val="0"/>
              </a:spcBef>
              <a:spcAft>
                <a:spcPts val="0"/>
              </a:spcAft>
              <a:buSzPts val="1200"/>
              <a:buFont typeface="Abel"/>
              <a:buNone/>
              <a:defRPr sz="1200">
                <a:latin typeface="Abel"/>
                <a:ea typeface="Abel"/>
                <a:cs typeface="Abel"/>
                <a:sym typeface="Abel"/>
              </a:defRPr>
            </a:lvl9pPr>
          </a:lstStyle>
          <a:p>
            <a:endParaRPr/>
          </a:p>
        </p:txBody>
      </p:sp>
      <p:sp>
        <p:nvSpPr>
          <p:cNvPr id="175" name="Google Shape;175;p7"/>
          <p:cNvSpPr txBox="1">
            <a:spLocks noGrp="1"/>
          </p:cNvSpPr>
          <p:nvPr>
            <p:ph type="ctrTitle" idx="4"/>
          </p:nvPr>
        </p:nvSpPr>
        <p:spPr>
          <a:xfrm>
            <a:off x="1509375" y="3399111"/>
            <a:ext cx="2642400" cy="384900"/>
          </a:xfrm>
          <a:prstGeom prst="rect">
            <a:avLst/>
          </a:prstGeom>
          <a:ln>
            <a:noFill/>
          </a:ln>
        </p:spPr>
        <p:txBody>
          <a:bodyPr spcFirstLastPara="1" wrap="square" lIns="91425" tIns="91425" rIns="91425" bIns="91425" anchor="b" anchorCtr="0">
            <a:noAutofit/>
          </a:bodyPr>
          <a:lstStyle>
            <a:lvl1pPr lvl="0" rtl="0">
              <a:spcBef>
                <a:spcPts val="0"/>
              </a:spcBef>
              <a:spcAft>
                <a:spcPts val="0"/>
              </a:spcAft>
              <a:buClr>
                <a:srgbClr val="242323"/>
              </a:buClr>
              <a:buSzPts val="1600"/>
              <a:buNone/>
              <a:defRPr sz="1800" b="0">
                <a:solidFill>
                  <a:srgbClr val="242323"/>
                </a:solidFill>
              </a:defRPr>
            </a:lvl1pPr>
            <a:lvl2pPr lvl="1"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2pPr>
            <a:lvl3pPr lvl="2"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3pPr>
            <a:lvl4pPr lvl="3"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4pPr>
            <a:lvl5pPr lvl="4"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5pPr>
            <a:lvl6pPr lvl="5"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6pPr>
            <a:lvl7pPr lvl="6"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7pPr>
            <a:lvl8pPr lvl="7"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8pPr>
            <a:lvl9pPr lvl="8"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9pPr>
          </a:lstStyle>
          <a:p>
            <a:endParaRPr/>
          </a:p>
        </p:txBody>
      </p:sp>
      <p:sp>
        <p:nvSpPr>
          <p:cNvPr id="176" name="Google Shape;176;p7"/>
          <p:cNvSpPr txBox="1">
            <a:spLocks noGrp="1"/>
          </p:cNvSpPr>
          <p:nvPr>
            <p:ph type="subTitle" idx="5"/>
          </p:nvPr>
        </p:nvSpPr>
        <p:spPr>
          <a:xfrm>
            <a:off x="1509375" y="3652350"/>
            <a:ext cx="2911200" cy="568500"/>
          </a:xfrm>
          <a:prstGeom prst="rect">
            <a:avLst/>
          </a:prstGeom>
          <a:noFill/>
        </p:spPr>
        <p:txBody>
          <a:bodyPr spcFirstLastPara="1" wrap="square" lIns="91425" tIns="91425" rIns="91425" bIns="91425" anchor="t" anchorCtr="0">
            <a:noAutofit/>
          </a:bodyPr>
          <a:lstStyle>
            <a:lvl1pPr marR="72000" lvl="0" rtl="0">
              <a:lnSpc>
                <a:spcPct val="100000"/>
              </a:lnSpc>
              <a:spcBef>
                <a:spcPts val="0"/>
              </a:spcBef>
              <a:spcAft>
                <a:spcPts val="0"/>
              </a:spcAft>
              <a:buSzPts val="1200"/>
              <a:buFont typeface="Abel"/>
              <a:buNone/>
              <a:defRPr sz="1200"/>
            </a:lvl1pPr>
            <a:lvl2pPr lvl="1" rtl="0">
              <a:lnSpc>
                <a:spcPct val="100000"/>
              </a:lnSpc>
              <a:spcBef>
                <a:spcPts val="0"/>
              </a:spcBef>
              <a:spcAft>
                <a:spcPts val="0"/>
              </a:spcAft>
              <a:buSzPts val="1200"/>
              <a:buFont typeface="Abel"/>
              <a:buNone/>
              <a:defRPr sz="1200">
                <a:latin typeface="Abel"/>
                <a:ea typeface="Abel"/>
                <a:cs typeface="Abel"/>
                <a:sym typeface="Abel"/>
              </a:defRPr>
            </a:lvl2pPr>
            <a:lvl3pPr lvl="2" rtl="0">
              <a:lnSpc>
                <a:spcPct val="100000"/>
              </a:lnSpc>
              <a:spcBef>
                <a:spcPts val="0"/>
              </a:spcBef>
              <a:spcAft>
                <a:spcPts val="0"/>
              </a:spcAft>
              <a:buSzPts val="1200"/>
              <a:buFont typeface="Abel"/>
              <a:buNone/>
              <a:defRPr sz="1200">
                <a:latin typeface="Abel"/>
                <a:ea typeface="Abel"/>
                <a:cs typeface="Abel"/>
                <a:sym typeface="Abel"/>
              </a:defRPr>
            </a:lvl3pPr>
            <a:lvl4pPr lvl="3" rtl="0">
              <a:lnSpc>
                <a:spcPct val="100000"/>
              </a:lnSpc>
              <a:spcBef>
                <a:spcPts val="0"/>
              </a:spcBef>
              <a:spcAft>
                <a:spcPts val="0"/>
              </a:spcAft>
              <a:buSzPts val="1200"/>
              <a:buFont typeface="Abel"/>
              <a:buNone/>
              <a:defRPr sz="1200">
                <a:latin typeface="Abel"/>
                <a:ea typeface="Abel"/>
                <a:cs typeface="Abel"/>
                <a:sym typeface="Abel"/>
              </a:defRPr>
            </a:lvl4pPr>
            <a:lvl5pPr lvl="4" rtl="0">
              <a:lnSpc>
                <a:spcPct val="100000"/>
              </a:lnSpc>
              <a:spcBef>
                <a:spcPts val="0"/>
              </a:spcBef>
              <a:spcAft>
                <a:spcPts val="0"/>
              </a:spcAft>
              <a:buSzPts val="1200"/>
              <a:buFont typeface="Abel"/>
              <a:buNone/>
              <a:defRPr sz="1200">
                <a:latin typeface="Abel"/>
                <a:ea typeface="Abel"/>
                <a:cs typeface="Abel"/>
                <a:sym typeface="Abel"/>
              </a:defRPr>
            </a:lvl5pPr>
            <a:lvl6pPr lvl="5" rtl="0">
              <a:lnSpc>
                <a:spcPct val="100000"/>
              </a:lnSpc>
              <a:spcBef>
                <a:spcPts val="0"/>
              </a:spcBef>
              <a:spcAft>
                <a:spcPts val="0"/>
              </a:spcAft>
              <a:buSzPts val="1200"/>
              <a:buFont typeface="Abel"/>
              <a:buNone/>
              <a:defRPr sz="1200">
                <a:latin typeface="Abel"/>
                <a:ea typeface="Abel"/>
                <a:cs typeface="Abel"/>
                <a:sym typeface="Abel"/>
              </a:defRPr>
            </a:lvl6pPr>
            <a:lvl7pPr lvl="6" rtl="0">
              <a:lnSpc>
                <a:spcPct val="100000"/>
              </a:lnSpc>
              <a:spcBef>
                <a:spcPts val="0"/>
              </a:spcBef>
              <a:spcAft>
                <a:spcPts val="0"/>
              </a:spcAft>
              <a:buSzPts val="1200"/>
              <a:buFont typeface="Abel"/>
              <a:buNone/>
              <a:defRPr sz="1200">
                <a:latin typeface="Abel"/>
                <a:ea typeface="Abel"/>
                <a:cs typeface="Abel"/>
                <a:sym typeface="Abel"/>
              </a:defRPr>
            </a:lvl7pPr>
            <a:lvl8pPr lvl="7" rtl="0">
              <a:lnSpc>
                <a:spcPct val="100000"/>
              </a:lnSpc>
              <a:spcBef>
                <a:spcPts val="0"/>
              </a:spcBef>
              <a:spcAft>
                <a:spcPts val="0"/>
              </a:spcAft>
              <a:buSzPts val="1200"/>
              <a:buFont typeface="Abel"/>
              <a:buNone/>
              <a:defRPr sz="1200">
                <a:latin typeface="Abel"/>
                <a:ea typeface="Abel"/>
                <a:cs typeface="Abel"/>
                <a:sym typeface="Abel"/>
              </a:defRPr>
            </a:lvl8pPr>
            <a:lvl9pPr lvl="8" rtl="0">
              <a:lnSpc>
                <a:spcPct val="100000"/>
              </a:lnSpc>
              <a:spcBef>
                <a:spcPts val="0"/>
              </a:spcBef>
              <a:spcAft>
                <a:spcPts val="0"/>
              </a:spcAft>
              <a:buSzPts val="1200"/>
              <a:buFont typeface="Abel"/>
              <a:buNone/>
              <a:defRPr sz="1200">
                <a:latin typeface="Abel"/>
                <a:ea typeface="Abel"/>
                <a:cs typeface="Abel"/>
                <a:sym typeface="Abel"/>
              </a:defRPr>
            </a:lvl9pPr>
          </a:lstStyle>
          <a:p>
            <a:endParaRPr/>
          </a:p>
        </p:txBody>
      </p:sp>
      <p:sp>
        <p:nvSpPr>
          <p:cNvPr id="177" name="Google Shape;177;p7"/>
          <p:cNvSpPr txBox="1">
            <a:spLocks noGrp="1"/>
          </p:cNvSpPr>
          <p:nvPr>
            <p:ph type="ctrTitle" idx="6"/>
          </p:nvPr>
        </p:nvSpPr>
        <p:spPr>
          <a:xfrm>
            <a:off x="5552575" y="3399111"/>
            <a:ext cx="2642400" cy="384900"/>
          </a:xfrm>
          <a:prstGeom prst="rect">
            <a:avLst/>
          </a:prstGeom>
          <a:ln>
            <a:noFill/>
          </a:ln>
        </p:spPr>
        <p:txBody>
          <a:bodyPr spcFirstLastPara="1" wrap="square" lIns="91425" tIns="91425" rIns="91425" bIns="91425" anchor="b" anchorCtr="0">
            <a:noAutofit/>
          </a:bodyPr>
          <a:lstStyle>
            <a:lvl1pPr lvl="0" rtl="0">
              <a:spcBef>
                <a:spcPts val="0"/>
              </a:spcBef>
              <a:spcAft>
                <a:spcPts val="0"/>
              </a:spcAft>
              <a:buClr>
                <a:srgbClr val="242323"/>
              </a:buClr>
              <a:buSzPts val="1600"/>
              <a:buNone/>
              <a:defRPr sz="1800" b="0">
                <a:solidFill>
                  <a:srgbClr val="242323"/>
                </a:solidFill>
              </a:defRPr>
            </a:lvl1pPr>
            <a:lvl2pPr lvl="1"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2pPr>
            <a:lvl3pPr lvl="2"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3pPr>
            <a:lvl4pPr lvl="3"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4pPr>
            <a:lvl5pPr lvl="4"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5pPr>
            <a:lvl6pPr lvl="5"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6pPr>
            <a:lvl7pPr lvl="6"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7pPr>
            <a:lvl8pPr lvl="7"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8pPr>
            <a:lvl9pPr lvl="8" rtl="0">
              <a:spcBef>
                <a:spcPts val="0"/>
              </a:spcBef>
              <a:spcAft>
                <a:spcPts val="0"/>
              </a:spcAft>
              <a:buClr>
                <a:srgbClr val="242323"/>
              </a:buClr>
              <a:buSzPts val="1600"/>
              <a:buFont typeface="Anton"/>
              <a:buNone/>
              <a:defRPr sz="1600" b="0">
                <a:solidFill>
                  <a:srgbClr val="242323"/>
                </a:solidFill>
                <a:latin typeface="Anton"/>
                <a:ea typeface="Anton"/>
                <a:cs typeface="Anton"/>
                <a:sym typeface="Anton"/>
              </a:defRPr>
            </a:lvl9pPr>
          </a:lstStyle>
          <a:p>
            <a:endParaRPr/>
          </a:p>
        </p:txBody>
      </p:sp>
      <p:sp>
        <p:nvSpPr>
          <p:cNvPr id="178" name="Google Shape;178;p7"/>
          <p:cNvSpPr txBox="1">
            <a:spLocks noGrp="1"/>
          </p:cNvSpPr>
          <p:nvPr>
            <p:ph type="subTitle" idx="7"/>
          </p:nvPr>
        </p:nvSpPr>
        <p:spPr>
          <a:xfrm>
            <a:off x="5552575" y="3652350"/>
            <a:ext cx="2871300" cy="568500"/>
          </a:xfrm>
          <a:prstGeom prst="rect">
            <a:avLst/>
          </a:prstGeom>
          <a:noFill/>
        </p:spPr>
        <p:txBody>
          <a:bodyPr spcFirstLastPara="1" wrap="square" lIns="91425" tIns="91425" rIns="91425" bIns="91425" anchor="t" anchorCtr="0">
            <a:noAutofit/>
          </a:bodyPr>
          <a:lstStyle>
            <a:lvl1pPr marR="72000" lvl="0" rtl="0">
              <a:lnSpc>
                <a:spcPct val="100000"/>
              </a:lnSpc>
              <a:spcBef>
                <a:spcPts val="0"/>
              </a:spcBef>
              <a:spcAft>
                <a:spcPts val="0"/>
              </a:spcAft>
              <a:buSzPts val="1200"/>
              <a:buFont typeface="Abel"/>
              <a:buNone/>
              <a:defRPr sz="1200"/>
            </a:lvl1pPr>
            <a:lvl2pPr lvl="1" rtl="0">
              <a:lnSpc>
                <a:spcPct val="100000"/>
              </a:lnSpc>
              <a:spcBef>
                <a:spcPts val="0"/>
              </a:spcBef>
              <a:spcAft>
                <a:spcPts val="0"/>
              </a:spcAft>
              <a:buSzPts val="1200"/>
              <a:buFont typeface="Abel"/>
              <a:buNone/>
              <a:defRPr sz="1200">
                <a:latin typeface="Abel"/>
                <a:ea typeface="Abel"/>
                <a:cs typeface="Abel"/>
                <a:sym typeface="Abel"/>
              </a:defRPr>
            </a:lvl2pPr>
            <a:lvl3pPr lvl="2" rtl="0">
              <a:lnSpc>
                <a:spcPct val="100000"/>
              </a:lnSpc>
              <a:spcBef>
                <a:spcPts val="0"/>
              </a:spcBef>
              <a:spcAft>
                <a:spcPts val="0"/>
              </a:spcAft>
              <a:buSzPts val="1200"/>
              <a:buFont typeface="Abel"/>
              <a:buNone/>
              <a:defRPr sz="1200">
                <a:latin typeface="Abel"/>
                <a:ea typeface="Abel"/>
                <a:cs typeface="Abel"/>
                <a:sym typeface="Abel"/>
              </a:defRPr>
            </a:lvl3pPr>
            <a:lvl4pPr lvl="3" rtl="0">
              <a:lnSpc>
                <a:spcPct val="100000"/>
              </a:lnSpc>
              <a:spcBef>
                <a:spcPts val="0"/>
              </a:spcBef>
              <a:spcAft>
                <a:spcPts val="0"/>
              </a:spcAft>
              <a:buSzPts val="1200"/>
              <a:buFont typeface="Abel"/>
              <a:buNone/>
              <a:defRPr sz="1200">
                <a:latin typeface="Abel"/>
                <a:ea typeface="Abel"/>
                <a:cs typeface="Abel"/>
                <a:sym typeface="Abel"/>
              </a:defRPr>
            </a:lvl4pPr>
            <a:lvl5pPr lvl="4" rtl="0">
              <a:lnSpc>
                <a:spcPct val="100000"/>
              </a:lnSpc>
              <a:spcBef>
                <a:spcPts val="0"/>
              </a:spcBef>
              <a:spcAft>
                <a:spcPts val="0"/>
              </a:spcAft>
              <a:buSzPts val="1200"/>
              <a:buFont typeface="Abel"/>
              <a:buNone/>
              <a:defRPr sz="1200">
                <a:latin typeface="Abel"/>
                <a:ea typeface="Abel"/>
                <a:cs typeface="Abel"/>
                <a:sym typeface="Abel"/>
              </a:defRPr>
            </a:lvl5pPr>
            <a:lvl6pPr lvl="5" rtl="0">
              <a:lnSpc>
                <a:spcPct val="100000"/>
              </a:lnSpc>
              <a:spcBef>
                <a:spcPts val="0"/>
              </a:spcBef>
              <a:spcAft>
                <a:spcPts val="0"/>
              </a:spcAft>
              <a:buSzPts val="1200"/>
              <a:buFont typeface="Abel"/>
              <a:buNone/>
              <a:defRPr sz="1200">
                <a:latin typeface="Abel"/>
                <a:ea typeface="Abel"/>
                <a:cs typeface="Abel"/>
                <a:sym typeface="Abel"/>
              </a:defRPr>
            </a:lvl6pPr>
            <a:lvl7pPr lvl="6" rtl="0">
              <a:lnSpc>
                <a:spcPct val="100000"/>
              </a:lnSpc>
              <a:spcBef>
                <a:spcPts val="0"/>
              </a:spcBef>
              <a:spcAft>
                <a:spcPts val="0"/>
              </a:spcAft>
              <a:buSzPts val="1200"/>
              <a:buFont typeface="Abel"/>
              <a:buNone/>
              <a:defRPr sz="1200">
                <a:latin typeface="Abel"/>
                <a:ea typeface="Abel"/>
                <a:cs typeface="Abel"/>
                <a:sym typeface="Abel"/>
              </a:defRPr>
            </a:lvl7pPr>
            <a:lvl8pPr lvl="7" rtl="0">
              <a:lnSpc>
                <a:spcPct val="100000"/>
              </a:lnSpc>
              <a:spcBef>
                <a:spcPts val="0"/>
              </a:spcBef>
              <a:spcAft>
                <a:spcPts val="0"/>
              </a:spcAft>
              <a:buSzPts val="1200"/>
              <a:buFont typeface="Abel"/>
              <a:buNone/>
              <a:defRPr sz="1200">
                <a:latin typeface="Abel"/>
                <a:ea typeface="Abel"/>
                <a:cs typeface="Abel"/>
                <a:sym typeface="Abel"/>
              </a:defRPr>
            </a:lvl8pPr>
            <a:lvl9pPr lvl="8" rtl="0">
              <a:lnSpc>
                <a:spcPct val="100000"/>
              </a:lnSpc>
              <a:spcBef>
                <a:spcPts val="0"/>
              </a:spcBef>
              <a:spcAft>
                <a:spcPts val="0"/>
              </a:spcAft>
              <a:buSzPts val="1200"/>
              <a:buFont typeface="Abel"/>
              <a:buNone/>
              <a:defRPr sz="1200">
                <a:latin typeface="Abel"/>
                <a:ea typeface="Abel"/>
                <a:cs typeface="Abel"/>
                <a:sym typeface="Abel"/>
              </a:defRPr>
            </a:lvl9pPr>
          </a:lstStyle>
          <a:p>
            <a:endParaRPr/>
          </a:p>
        </p:txBody>
      </p:sp>
      <p:sp>
        <p:nvSpPr>
          <p:cNvPr id="179" name="Google Shape;179;p7"/>
          <p:cNvSpPr txBox="1">
            <a:spLocks noGrp="1"/>
          </p:cNvSpPr>
          <p:nvPr>
            <p:ph type="title" idx="8"/>
          </p:nvPr>
        </p:nvSpPr>
        <p:spPr>
          <a:xfrm>
            <a:off x="708750" y="621792"/>
            <a:ext cx="7726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atin typeface="Fjalla One"/>
                <a:ea typeface="Fjalla One"/>
                <a:cs typeface="Fjalla One"/>
                <a:sym typeface="Fjalla 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grpSp>
        <p:nvGrpSpPr>
          <p:cNvPr id="32" name="Google Shape;18;p2">
            <a:extLst>
              <a:ext uri="{FF2B5EF4-FFF2-40B4-BE49-F238E27FC236}">
                <a16:creationId xmlns:a16="http://schemas.microsoft.com/office/drawing/2014/main" id="{4B47D026-FC89-0F47-A8C0-D56E05F283A8}"/>
              </a:ext>
            </a:extLst>
          </p:cNvPr>
          <p:cNvGrpSpPr/>
          <p:nvPr/>
        </p:nvGrpSpPr>
        <p:grpSpPr>
          <a:xfrm>
            <a:off x="8558725" y="189321"/>
            <a:ext cx="281610" cy="83991"/>
            <a:chOff x="2979400" y="3139200"/>
            <a:chExt cx="281610" cy="89409"/>
          </a:xfrm>
        </p:grpSpPr>
        <p:sp>
          <p:nvSpPr>
            <p:cNvPr id="33" name="Google Shape;19;p2">
              <a:extLst>
                <a:ext uri="{FF2B5EF4-FFF2-40B4-BE49-F238E27FC236}">
                  <a16:creationId xmlns:a16="http://schemas.microsoft.com/office/drawing/2014/main" id="{471A0804-20F1-C447-AAB9-40B9FD86178E}"/>
                </a:ext>
              </a:extLst>
            </p:cNvPr>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20;p2">
              <a:extLst>
                <a:ext uri="{FF2B5EF4-FFF2-40B4-BE49-F238E27FC236}">
                  <a16:creationId xmlns:a16="http://schemas.microsoft.com/office/drawing/2014/main" id="{016C95D3-A378-8547-9FA7-72933D3C2C94}"/>
                </a:ext>
              </a:extLst>
            </p:cNvPr>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21;p2">
              <a:extLst>
                <a:ext uri="{FF2B5EF4-FFF2-40B4-BE49-F238E27FC236}">
                  <a16:creationId xmlns:a16="http://schemas.microsoft.com/office/drawing/2014/main" id="{D995495C-7183-FB47-A1F0-B9F2604F03D1}"/>
                </a:ext>
              </a:extLst>
            </p:cNvPr>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22;p2">
              <a:extLst>
                <a:ext uri="{FF2B5EF4-FFF2-40B4-BE49-F238E27FC236}">
                  <a16:creationId xmlns:a16="http://schemas.microsoft.com/office/drawing/2014/main" id="{56550AAB-5853-FA4A-A3DE-8B38DEF0797F}"/>
                </a:ext>
              </a:extLst>
            </p:cNvPr>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98B6F-5B17-B045-BCAA-2400DF40AE9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7E90CA0-28F7-214B-A688-BFBDD63D7BF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2602CB-D8CE-3348-B156-683C4102F629}"/>
              </a:ext>
            </a:extLst>
          </p:cNvPr>
          <p:cNvSpPr>
            <a:spLocks noGrp="1"/>
          </p:cNvSpPr>
          <p:nvPr>
            <p:ph type="dt" sz="half" idx="10"/>
          </p:nvPr>
        </p:nvSpPr>
        <p:spPr/>
        <p:txBody>
          <a:bodyPr/>
          <a:lstStyle/>
          <a:p>
            <a:fld id="{5360E4A3-F484-2244-8B3A-BD795DCDF2BC}" type="datetimeFigureOut">
              <a:rPr lang="en-US" smtClean="0"/>
              <a:t>10/26/24</a:t>
            </a:fld>
            <a:endParaRPr lang="en-US"/>
          </a:p>
        </p:txBody>
      </p:sp>
      <p:sp>
        <p:nvSpPr>
          <p:cNvPr id="5" name="Footer Placeholder 4">
            <a:extLst>
              <a:ext uri="{FF2B5EF4-FFF2-40B4-BE49-F238E27FC236}">
                <a16:creationId xmlns:a16="http://schemas.microsoft.com/office/drawing/2014/main" id="{6CF03C33-A64E-084D-8E3F-A84899A6C7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6EE6AB-FF0E-A146-BA45-7F4FFE8BA9E6}"/>
              </a:ext>
            </a:extLst>
          </p:cNvPr>
          <p:cNvSpPr>
            <a:spLocks noGrp="1"/>
          </p:cNvSpPr>
          <p:nvPr>
            <p:ph type="sldNum" sz="quarter" idx="12"/>
          </p:nvPr>
        </p:nvSpPr>
        <p:spPr/>
        <p:txBody>
          <a:bodyPr/>
          <a:lstStyle/>
          <a:p>
            <a:fld id="{2739C0F2-9E3A-DB40-804C-756C1BA42CFA}" type="slidenum">
              <a:rPr lang="en-US" smtClean="0"/>
              <a:t>‹#›</a:t>
            </a:fld>
            <a:endParaRPr lang="en-US"/>
          </a:p>
        </p:txBody>
      </p:sp>
    </p:spTree>
    <p:extLst>
      <p:ext uri="{BB962C8B-B14F-4D97-AF65-F5344CB8AC3E}">
        <p14:creationId xmlns:p14="http://schemas.microsoft.com/office/powerpoint/2010/main" val="37992303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943AF8-83C6-B849-B2F8-B920A93D57F1}"/>
              </a:ext>
            </a:extLst>
          </p:cNvPr>
          <p:cNvSpPr>
            <a:spLocks noGrp="1"/>
          </p:cNvSpPr>
          <p:nvPr>
            <p:ph type="title" orient="vert"/>
          </p:nvPr>
        </p:nvSpPr>
        <p:spPr>
          <a:xfrm>
            <a:off x="6543675" y="274638"/>
            <a:ext cx="1971675" cy="43576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40763B8-04BB-DB40-AE10-A8EC541AAEF1}"/>
              </a:ext>
            </a:extLst>
          </p:cNvPr>
          <p:cNvSpPr>
            <a:spLocks noGrp="1"/>
          </p:cNvSpPr>
          <p:nvPr>
            <p:ph type="body" orient="vert" idx="1"/>
          </p:nvPr>
        </p:nvSpPr>
        <p:spPr>
          <a:xfrm>
            <a:off x="628650" y="274638"/>
            <a:ext cx="5762625" cy="4357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9DFC21-A0EB-9242-A4E6-70FFCCF2DA71}"/>
              </a:ext>
            </a:extLst>
          </p:cNvPr>
          <p:cNvSpPr>
            <a:spLocks noGrp="1"/>
          </p:cNvSpPr>
          <p:nvPr>
            <p:ph type="dt" sz="half" idx="10"/>
          </p:nvPr>
        </p:nvSpPr>
        <p:spPr/>
        <p:txBody>
          <a:bodyPr/>
          <a:lstStyle/>
          <a:p>
            <a:fld id="{5360E4A3-F484-2244-8B3A-BD795DCDF2BC}" type="datetimeFigureOut">
              <a:rPr lang="en-US" smtClean="0"/>
              <a:t>10/26/24</a:t>
            </a:fld>
            <a:endParaRPr lang="en-US"/>
          </a:p>
        </p:txBody>
      </p:sp>
      <p:sp>
        <p:nvSpPr>
          <p:cNvPr id="5" name="Footer Placeholder 4">
            <a:extLst>
              <a:ext uri="{FF2B5EF4-FFF2-40B4-BE49-F238E27FC236}">
                <a16:creationId xmlns:a16="http://schemas.microsoft.com/office/drawing/2014/main" id="{56131B68-B069-4F49-8BF3-868C1B6202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A977D4-3475-F54D-A518-02F1AFC67008}"/>
              </a:ext>
            </a:extLst>
          </p:cNvPr>
          <p:cNvSpPr>
            <a:spLocks noGrp="1"/>
          </p:cNvSpPr>
          <p:nvPr>
            <p:ph type="sldNum" sz="quarter" idx="12"/>
          </p:nvPr>
        </p:nvSpPr>
        <p:spPr/>
        <p:txBody>
          <a:bodyPr/>
          <a:lstStyle/>
          <a:p>
            <a:fld id="{2739C0F2-9E3A-DB40-804C-756C1BA42CFA}" type="slidenum">
              <a:rPr lang="en-US" smtClean="0"/>
              <a:t>‹#›</a:t>
            </a:fld>
            <a:endParaRPr lang="en-US"/>
          </a:p>
        </p:txBody>
      </p:sp>
    </p:spTree>
    <p:extLst>
      <p:ext uri="{BB962C8B-B14F-4D97-AF65-F5344CB8AC3E}">
        <p14:creationId xmlns:p14="http://schemas.microsoft.com/office/powerpoint/2010/main" val="2173493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solidFill>
          <a:srgbClr val="FFB24F"/>
        </a:solidFill>
        <a:effectLst/>
      </p:bgPr>
    </p:bg>
    <p:spTree>
      <p:nvGrpSpPr>
        <p:cNvPr id="1" name="Shape 215"/>
        <p:cNvGrpSpPr/>
        <p:nvPr/>
      </p:nvGrpSpPr>
      <p:grpSpPr>
        <a:xfrm>
          <a:off x="0" y="0"/>
          <a:ext cx="0" cy="0"/>
          <a:chOff x="0" y="0"/>
          <a:chExt cx="0" cy="0"/>
        </a:xfrm>
      </p:grpSpPr>
      <p:grpSp>
        <p:nvGrpSpPr>
          <p:cNvPr id="217" name="Google Shape;217;p9"/>
          <p:cNvGrpSpPr/>
          <p:nvPr/>
        </p:nvGrpSpPr>
        <p:grpSpPr>
          <a:xfrm>
            <a:off x="520275" y="306537"/>
            <a:ext cx="281610" cy="89409"/>
            <a:chOff x="2979400" y="3139200"/>
            <a:chExt cx="281610" cy="89409"/>
          </a:xfrm>
        </p:grpSpPr>
        <p:sp>
          <p:nvSpPr>
            <p:cNvPr id="218" name="Google Shape;218;p9"/>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9"/>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9"/>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9"/>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2" name="Google Shape;222;p9"/>
          <p:cNvSpPr/>
          <p:nvPr/>
        </p:nvSpPr>
        <p:spPr>
          <a:xfrm>
            <a:off x="6105700" y="348575"/>
            <a:ext cx="362700" cy="384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9"/>
          <p:cNvSpPr/>
          <p:nvPr/>
        </p:nvSpPr>
        <p:spPr>
          <a:xfrm>
            <a:off x="7997400" y="990475"/>
            <a:ext cx="89400" cy="89400"/>
          </a:xfrm>
          <a:prstGeom prst="ellipse">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9"/>
          <p:cNvSpPr/>
          <p:nvPr/>
        </p:nvSpPr>
        <p:spPr>
          <a:xfrm>
            <a:off x="5537750" y="1194900"/>
            <a:ext cx="89400" cy="89400"/>
          </a:xfrm>
          <a:prstGeom prst="ellipse">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0" name="Google Shape;230;p9"/>
          <p:cNvGrpSpPr/>
          <p:nvPr/>
        </p:nvGrpSpPr>
        <p:grpSpPr>
          <a:xfrm>
            <a:off x="1466426" y="1540126"/>
            <a:ext cx="433199" cy="89400"/>
            <a:chOff x="1466426" y="1540126"/>
            <a:chExt cx="433199" cy="89400"/>
          </a:xfrm>
        </p:grpSpPr>
        <p:sp>
          <p:nvSpPr>
            <p:cNvPr id="231" name="Google Shape;231;p9"/>
            <p:cNvSpPr/>
            <p:nvPr/>
          </p:nvSpPr>
          <p:spPr>
            <a:xfrm>
              <a:off x="1466426" y="1540126"/>
              <a:ext cx="433199" cy="21791"/>
            </a:xfrm>
            <a:custGeom>
              <a:avLst/>
              <a:gdLst/>
              <a:ahLst/>
              <a:cxnLst/>
              <a:rect l="l" t="t" r="r" b="b"/>
              <a:pathLst>
                <a:path w="15506" h="780" extrusionOk="0">
                  <a:moveTo>
                    <a:pt x="0" y="0"/>
                  </a:moveTo>
                  <a:lnTo>
                    <a:pt x="0" y="300"/>
                  </a:lnTo>
                  <a:cubicBezTo>
                    <a:pt x="523" y="300"/>
                    <a:pt x="780" y="411"/>
                    <a:pt x="1046" y="527"/>
                  </a:cubicBezTo>
                  <a:cubicBezTo>
                    <a:pt x="1332" y="653"/>
                    <a:pt x="1633" y="780"/>
                    <a:pt x="2214" y="780"/>
                  </a:cubicBezTo>
                  <a:cubicBezTo>
                    <a:pt x="2799" y="780"/>
                    <a:pt x="3099" y="653"/>
                    <a:pt x="3385" y="527"/>
                  </a:cubicBezTo>
                  <a:cubicBezTo>
                    <a:pt x="3651" y="411"/>
                    <a:pt x="3908" y="300"/>
                    <a:pt x="4430" y="300"/>
                  </a:cubicBezTo>
                  <a:cubicBezTo>
                    <a:pt x="4953" y="300"/>
                    <a:pt x="5210" y="411"/>
                    <a:pt x="5476" y="527"/>
                  </a:cubicBezTo>
                  <a:cubicBezTo>
                    <a:pt x="5762" y="653"/>
                    <a:pt x="6061" y="780"/>
                    <a:pt x="6642" y="780"/>
                  </a:cubicBezTo>
                  <a:cubicBezTo>
                    <a:pt x="7228" y="780"/>
                    <a:pt x="7523" y="653"/>
                    <a:pt x="7813" y="527"/>
                  </a:cubicBezTo>
                  <a:cubicBezTo>
                    <a:pt x="8081" y="411"/>
                    <a:pt x="8336" y="300"/>
                    <a:pt x="8859" y="300"/>
                  </a:cubicBezTo>
                  <a:cubicBezTo>
                    <a:pt x="9382" y="300"/>
                    <a:pt x="9639" y="411"/>
                    <a:pt x="9905" y="527"/>
                  </a:cubicBezTo>
                  <a:cubicBezTo>
                    <a:pt x="10190" y="653"/>
                    <a:pt x="10491" y="780"/>
                    <a:pt x="11072" y="780"/>
                  </a:cubicBezTo>
                  <a:cubicBezTo>
                    <a:pt x="11658" y="780"/>
                    <a:pt x="11958" y="653"/>
                    <a:pt x="12243" y="527"/>
                  </a:cubicBezTo>
                  <a:cubicBezTo>
                    <a:pt x="12509" y="411"/>
                    <a:pt x="12766" y="300"/>
                    <a:pt x="13289" y="300"/>
                  </a:cubicBezTo>
                  <a:cubicBezTo>
                    <a:pt x="13812" y="300"/>
                    <a:pt x="14068" y="411"/>
                    <a:pt x="14339" y="527"/>
                  </a:cubicBezTo>
                  <a:cubicBezTo>
                    <a:pt x="14625" y="653"/>
                    <a:pt x="14920" y="780"/>
                    <a:pt x="15506" y="780"/>
                  </a:cubicBezTo>
                  <a:lnTo>
                    <a:pt x="15506" y="479"/>
                  </a:lnTo>
                  <a:cubicBezTo>
                    <a:pt x="14983" y="479"/>
                    <a:pt x="14726" y="367"/>
                    <a:pt x="14455" y="251"/>
                  </a:cubicBezTo>
                  <a:cubicBezTo>
                    <a:pt x="14170" y="125"/>
                    <a:pt x="13874" y="0"/>
                    <a:pt x="13289" y="0"/>
                  </a:cubicBezTo>
                  <a:cubicBezTo>
                    <a:pt x="12703" y="0"/>
                    <a:pt x="12408" y="125"/>
                    <a:pt x="12122" y="251"/>
                  </a:cubicBezTo>
                  <a:cubicBezTo>
                    <a:pt x="11851" y="367"/>
                    <a:pt x="11595" y="479"/>
                    <a:pt x="11072" y="479"/>
                  </a:cubicBezTo>
                  <a:cubicBezTo>
                    <a:pt x="10554" y="479"/>
                    <a:pt x="10297" y="367"/>
                    <a:pt x="10027" y="251"/>
                  </a:cubicBezTo>
                  <a:cubicBezTo>
                    <a:pt x="9741" y="125"/>
                    <a:pt x="9446" y="0"/>
                    <a:pt x="8859" y="0"/>
                  </a:cubicBezTo>
                  <a:cubicBezTo>
                    <a:pt x="8273" y="0"/>
                    <a:pt x="7978" y="125"/>
                    <a:pt x="7693" y="251"/>
                  </a:cubicBezTo>
                  <a:cubicBezTo>
                    <a:pt x="7422" y="367"/>
                    <a:pt x="7165" y="479"/>
                    <a:pt x="6642" y="479"/>
                  </a:cubicBezTo>
                  <a:cubicBezTo>
                    <a:pt x="6124" y="479"/>
                    <a:pt x="5867" y="367"/>
                    <a:pt x="5597" y="251"/>
                  </a:cubicBezTo>
                  <a:cubicBezTo>
                    <a:pt x="5311" y="125"/>
                    <a:pt x="5016" y="0"/>
                    <a:pt x="4430" y="0"/>
                  </a:cubicBezTo>
                  <a:cubicBezTo>
                    <a:pt x="3845" y="0"/>
                    <a:pt x="3550" y="125"/>
                    <a:pt x="3264" y="251"/>
                  </a:cubicBezTo>
                  <a:cubicBezTo>
                    <a:pt x="2992" y="367"/>
                    <a:pt x="2736" y="479"/>
                    <a:pt x="2214" y="479"/>
                  </a:cubicBezTo>
                  <a:cubicBezTo>
                    <a:pt x="1695" y="479"/>
                    <a:pt x="1439" y="367"/>
                    <a:pt x="1168" y="251"/>
                  </a:cubicBezTo>
                  <a:cubicBezTo>
                    <a:pt x="882" y="125"/>
                    <a:pt x="587" y="0"/>
                    <a:pt x="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9"/>
            <p:cNvSpPr/>
            <p:nvPr/>
          </p:nvSpPr>
          <p:spPr>
            <a:xfrm>
              <a:off x="1466426" y="1607595"/>
              <a:ext cx="433199" cy="21931"/>
            </a:xfrm>
            <a:custGeom>
              <a:avLst/>
              <a:gdLst/>
              <a:ahLst/>
              <a:cxnLst/>
              <a:rect l="l" t="t" r="r" b="b"/>
              <a:pathLst>
                <a:path w="15506" h="785" extrusionOk="0">
                  <a:moveTo>
                    <a:pt x="0" y="0"/>
                  </a:moveTo>
                  <a:lnTo>
                    <a:pt x="0" y="300"/>
                  </a:lnTo>
                  <a:cubicBezTo>
                    <a:pt x="523" y="300"/>
                    <a:pt x="780" y="412"/>
                    <a:pt x="1046" y="528"/>
                  </a:cubicBezTo>
                  <a:cubicBezTo>
                    <a:pt x="1332" y="653"/>
                    <a:pt x="1633" y="785"/>
                    <a:pt x="2214" y="785"/>
                  </a:cubicBezTo>
                  <a:cubicBezTo>
                    <a:pt x="2799" y="785"/>
                    <a:pt x="3099" y="653"/>
                    <a:pt x="3385" y="528"/>
                  </a:cubicBezTo>
                  <a:cubicBezTo>
                    <a:pt x="3651" y="412"/>
                    <a:pt x="3908" y="300"/>
                    <a:pt x="4430" y="300"/>
                  </a:cubicBezTo>
                  <a:cubicBezTo>
                    <a:pt x="4953" y="300"/>
                    <a:pt x="5210" y="412"/>
                    <a:pt x="5476" y="528"/>
                  </a:cubicBezTo>
                  <a:cubicBezTo>
                    <a:pt x="5762" y="653"/>
                    <a:pt x="6061" y="785"/>
                    <a:pt x="6642" y="785"/>
                  </a:cubicBezTo>
                  <a:cubicBezTo>
                    <a:pt x="7228" y="785"/>
                    <a:pt x="7523" y="653"/>
                    <a:pt x="7813" y="528"/>
                  </a:cubicBezTo>
                  <a:cubicBezTo>
                    <a:pt x="8081" y="412"/>
                    <a:pt x="8336" y="300"/>
                    <a:pt x="8859" y="300"/>
                  </a:cubicBezTo>
                  <a:cubicBezTo>
                    <a:pt x="9382" y="300"/>
                    <a:pt x="9639" y="412"/>
                    <a:pt x="9905" y="528"/>
                  </a:cubicBezTo>
                  <a:cubicBezTo>
                    <a:pt x="10190" y="653"/>
                    <a:pt x="10491" y="785"/>
                    <a:pt x="11072" y="785"/>
                  </a:cubicBezTo>
                  <a:cubicBezTo>
                    <a:pt x="11658" y="785"/>
                    <a:pt x="11958" y="653"/>
                    <a:pt x="12243" y="528"/>
                  </a:cubicBezTo>
                  <a:cubicBezTo>
                    <a:pt x="12509" y="412"/>
                    <a:pt x="12766" y="300"/>
                    <a:pt x="13289" y="300"/>
                  </a:cubicBezTo>
                  <a:cubicBezTo>
                    <a:pt x="13812" y="300"/>
                    <a:pt x="14068" y="412"/>
                    <a:pt x="14339" y="528"/>
                  </a:cubicBezTo>
                  <a:cubicBezTo>
                    <a:pt x="14625" y="653"/>
                    <a:pt x="14920" y="785"/>
                    <a:pt x="15506" y="785"/>
                  </a:cubicBezTo>
                  <a:lnTo>
                    <a:pt x="15506" y="485"/>
                  </a:lnTo>
                  <a:cubicBezTo>
                    <a:pt x="14983" y="485"/>
                    <a:pt x="14726" y="373"/>
                    <a:pt x="14455" y="252"/>
                  </a:cubicBezTo>
                  <a:cubicBezTo>
                    <a:pt x="14170" y="130"/>
                    <a:pt x="13874" y="0"/>
                    <a:pt x="13289" y="0"/>
                  </a:cubicBezTo>
                  <a:cubicBezTo>
                    <a:pt x="12703" y="0"/>
                    <a:pt x="12408" y="130"/>
                    <a:pt x="12122" y="252"/>
                  </a:cubicBezTo>
                  <a:cubicBezTo>
                    <a:pt x="11851" y="373"/>
                    <a:pt x="11595" y="485"/>
                    <a:pt x="11072" y="485"/>
                  </a:cubicBezTo>
                  <a:cubicBezTo>
                    <a:pt x="10554" y="485"/>
                    <a:pt x="10297" y="373"/>
                    <a:pt x="10027" y="252"/>
                  </a:cubicBezTo>
                  <a:cubicBezTo>
                    <a:pt x="9741" y="130"/>
                    <a:pt x="9446" y="0"/>
                    <a:pt x="8859" y="0"/>
                  </a:cubicBezTo>
                  <a:cubicBezTo>
                    <a:pt x="8273" y="0"/>
                    <a:pt x="7978" y="130"/>
                    <a:pt x="7693" y="252"/>
                  </a:cubicBezTo>
                  <a:cubicBezTo>
                    <a:pt x="7422" y="373"/>
                    <a:pt x="7165" y="485"/>
                    <a:pt x="6642" y="485"/>
                  </a:cubicBezTo>
                  <a:cubicBezTo>
                    <a:pt x="6124" y="485"/>
                    <a:pt x="5867" y="373"/>
                    <a:pt x="5597" y="252"/>
                  </a:cubicBezTo>
                  <a:cubicBezTo>
                    <a:pt x="5311" y="130"/>
                    <a:pt x="5016" y="0"/>
                    <a:pt x="4430" y="0"/>
                  </a:cubicBezTo>
                  <a:cubicBezTo>
                    <a:pt x="3845" y="0"/>
                    <a:pt x="3550" y="130"/>
                    <a:pt x="3264" y="252"/>
                  </a:cubicBezTo>
                  <a:cubicBezTo>
                    <a:pt x="2992" y="373"/>
                    <a:pt x="2736" y="485"/>
                    <a:pt x="2214" y="485"/>
                  </a:cubicBezTo>
                  <a:cubicBezTo>
                    <a:pt x="1695" y="485"/>
                    <a:pt x="1439" y="373"/>
                    <a:pt x="1168" y="252"/>
                  </a:cubicBezTo>
                  <a:cubicBezTo>
                    <a:pt x="882" y="130"/>
                    <a:pt x="587" y="0"/>
                    <a:pt x="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3" name="Google Shape;233;p9"/>
          <p:cNvSpPr/>
          <p:nvPr/>
        </p:nvSpPr>
        <p:spPr>
          <a:xfrm>
            <a:off x="614500" y="2295325"/>
            <a:ext cx="38400" cy="38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4" name="Google Shape;234;p9"/>
          <p:cNvGrpSpPr/>
          <p:nvPr/>
        </p:nvGrpSpPr>
        <p:grpSpPr>
          <a:xfrm>
            <a:off x="2003975" y="3309913"/>
            <a:ext cx="281610" cy="89409"/>
            <a:chOff x="2979400" y="3139200"/>
            <a:chExt cx="281610" cy="89409"/>
          </a:xfrm>
        </p:grpSpPr>
        <p:sp>
          <p:nvSpPr>
            <p:cNvPr id="235" name="Google Shape;235;p9"/>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9"/>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9"/>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9"/>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9" name="Google Shape;239;p9"/>
          <p:cNvSpPr/>
          <p:nvPr/>
        </p:nvSpPr>
        <p:spPr>
          <a:xfrm>
            <a:off x="1050300" y="4003875"/>
            <a:ext cx="89400" cy="89400"/>
          </a:xfrm>
          <a:prstGeom prst="mathPlus">
            <a:avLst>
              <a:gd name="adj1" fmla="val 2352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9"/>
          <p:cNvSpPr/>
          <p:nvPr/>
        </p:nvSpPr>
        <p:spPr>
          <a:xfrm>
            <a:off x="5802925" y="4093275"/>
            <a:ext cx="38400" cy="38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9"/>
          <p:cNvSpPr/>
          <p:nvPr/>
        </p:nvSpPr>
        <p:spPr>
          <a:xfrm>
            <a:off x="6903050" y="4500575"/>
            <a:ext cx="362700" cy="384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9"/>
          <p:cNvSpPr/>
          <p:nvPr/>
        </p:nvSpPr>
        <p:spPr>
          <a:xfrm>
            <a:off x="8539525" y="4500575"/>
            <a:ext cx="38400" cy="38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9"/>
          <p:cNvSpPr/>
          <p:nvPr/>
        </p:nvSpPr>
        <p:spPr>
          <a:xfrm>
            <a:off x="546750" y="4661200"/>
            <a:ext cx="362700" cy="384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9"/>
          <p:cNvSpPr txBox="1">
            <a:spLocks noGrp="1"/>
          </p:cNvSpPr>
          <p:nvPr>
            <p:ph type="title"/>
          </p:nvPr>
        </p:nvSpPr>
        <p:spPr>
          <a:xfrm>
            <a:off x="713232" y="621792"/>
            <a:ext cx="7726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atin typeface="Fjalla One"/>
                <a:ea typeface="Fjalla One"/>
                <a:cs typeface="Fjalla One"/>
                <a:sym typeface="Fjalla 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grpSp>
        <p:nvGrpSpPr>
          <p:cNvPr id="31" name="Google Shape;18;p2">
            <a:extLst>
              <a:ext uri="{FF2B5EF4-FFF2-40B4-BE49-F238E27FC236}">
                <a16:creationId xmlns:a16="http://schemas.microsoft.com/office/drawing/2014/main" id="{4E449B75-EC0D-AE49-945A-D917A6155CCD}"/>
              </a:ext>
            </a:extLst>
          </p:cNvPr>
          <p:cNvGrpSpPr/>
          <p:nvPr/>
        </p:nvGrpSpPr>
        <p:grpSpPr>
          <a:xfrm>
            <a:off x="8558725" y="189321"/>
            <a:ext cx="281610" cy="83991"/>
            <a:chOff x="2979400" y="3139200"/>
            <a:chExt cx="281610" cy="89409"/>
          </a:xfrm>
        </p:grpSpPr>
        <p:sp>
          <p:nvSpPr>
            <p:cNvPr id="32" name="Google Shape;19;p2">
              <a:extLst>
                <a:ext uri="{FF2B5EF4-FFF2-40B4-BE49-F238E27FC236}">
                  <a16:creationId xmlns:a16="http://schemas.microsoft.com/office/drawing/2014/main" id="{10C352CB-00A9-EE4E-9E8D-E4FE5F650E23}"/>
                </a:ext>
              </a:extLst>
            </p:cNvPr>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20;p2">
              <a:extLst>
                <a:ext uri="{FF2B5EF4-FFF2-40B4-BE49-F238E27FC236}">
                  <a16:creationId xmlns:a16="http://schemas.microsoft.com/office/drawing/2014/main" id="{53A67D9D-A634-C246-A36F-A189E0E33C4A}"/>
                </a:ext>
              </a:extLst>
            </p:cNvPr>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21;p2">
              <a:extLst>
                <a:ext uri="{FF2B5EF4-FFF2-40B4-BE49-F238E27FC236}">
                  <a16:creationId xmlns:a16="http://schemas.microsoft.com/office/drawing/2014/main" id="{952B0B8A-8A00-7B40-A59B-CEA757F2D7C4}"/>
                </a:ext>
              </a:extLst>
            </p:cNvPr>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22;p2">
              <a:extLst>
                <a:ext uri="{FF2B5EF4-FFF2-40B4-BE49-F238E27FC236}">
                  <a16:creationId xmlns:a16="http://schemas.microsoft.com/office/drawing/2014/main" id="{CC40C208-D9FF-4A4D-B116-2B34B9B04D04}"/>
                </a:ext>
              </a:extLst>
            </p:cNvPr>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bg>
      <p:bgPr>
        <a:solidFill>
          <a:srgbClr val="FFB24F"/>
        </a:solidFill>
        <a:effectLst/>
      </p:bgPr>
    </p:bg>
    <p:spTree>
      <p:nvGrpSpPr>
        <p:cNvPr id="1" name="Shape 245"/>
        <p:cNvGrpSpPr/>
        <p:nvPr/>
      </p:nvGrpSpPr>
      <p:grpSpPr>
        <a:xfrm>
          <a:off x="0" y="0"/>
          <a:ext cx="0" cy="0"/>
          <a:chOff x="0" y="0"/>
          <a:chExt cx="0" cy="0"/>
        </a:xfrm>
      </p:grpSpPr>
      <p:sp>
        <p:nvSpPr>
          <p:cNvPr id="246" name="Google Shape;246;p10"/>
          <p:cNvSpPr txBox="1">
            <a:spLocks noGrp="1"/>
          </p:cNvSpPr>
          <p:nvPr>
            <p:ph type="title"/>
          </p:nvPr>
        </p:nvSpPr>
        <p:spPr>
          <a:xfrm>
            <a:off x="4748100" y="1439225"/>
            <a:ext cx="3613800" cy="755700"/>
          </a:xfrm>
          <a:prstGeom prst="rect">
            <a:avLst/>
          </a:prstGeom>
        </p:spPr>
        <p:txBody>
          <a:bodyPr spcFirstLastPara="1" wrap="square" lIns="91425" tIns="91425" rIns="91425" bIns="91425" anchor="b" anchorCtr="0">
            <a:noAutofit/>
          </a:bodyPr>
          <a:lstStyle>
            <a:lvl1pPr lvl="0" algn="r">
              <a:spcBef>
                <a:spcPts val="0"/>
              </a:spcBef>
              <a:spcAft>
                <a:spcPts val="0"/>
              </a:spcAft>
              <a:buClr>
                <a:srgbClr val="434343"/>
              </a:buClr>
              <a:buSzPts val="2400"/>
              <a:buFont typeface="Fjalla One"/>
              <a:buNone/>
              <a:defRPr sz="4800">
                <a:solidFill>
                  <a:srgbClr val="242323"/>
                </a:solidFill>
                <a:latin typeface="Fjalla One"/>
                <a:ea typeface="Fjalla One"/>
                <a:cs typeface="Fjalla One"/>
                <a:sym typeface="Fjalla One"/>
              </a:defRPr>
            </a:lvl1pPr>
            <a:lvl2pPr lvl="1">
              <a:spcBef>
                <a:spcPts val="0"/>
              </a:spcBef>
              <a:spcAft>
                <a:spcPts val="0"/>
              </a:spcAft>
              <a:buClr>
                <a:srgbClr val="434343"/>
              </a:buClr>
              <a:buSzPts val="2400"/>
              <a:buFont typeface="Fjalla One"/>
              <a:buNone/>
              <a:defRPr sz="2400">
                <a:solidFill>
                  <a:srgbClr val="434343"/>
                </a:solidFill>
                <a:latin typeface="Fjalla One"/>
                <a:ea typeface="Fjalla One"/>
                <a:cs typeface="Fjalla One"/>
                <a:sym typeface="Fjalla One"/>
              </a:defRPr>
            </a:lvl2pPr>
            <a:lvl3pPr lvl="2">
              <a:spcBef>
                <a:spcPts val="0"/>
              </a:spcBef>
              <a:spcAft>
                <a:spcPts val="0"/>
              </a:spcAft>
              <a:buClr>
                <a:srgbClr val="434343"/>
              </a:buClr>
              <a:buSzPts val="2400"/>
              <a:buFont typeface="Fjalla One"/>
              <a:buNone/>
              <a:defRPr sz="2400">
                <a:solidFill>
                  <a:srgbClr val="434343"/>
                </a:solidFill>
                <a:latin typeface="Fjalla One"/>
                <a:ea typeface="Fjalla One"/>
                <a:cs typeface="Fjalla One"/>
                <a:sym typeface="Fjalla One"/>
              </a:defRPr>
            </a:lvl3pPr>
            <a:lvl4pPr lvl="3">
              <a:spcBef>
                <a:spcPts val="0"/>
              </a:spcBef>
              <a:spcAft>
                <a:spcPts val="0"/>
              </a:spcAft>
              <a:buClr>
                <a:srgbClr val="434343"/>
              </a:buClr>
              <a:buSzPts val="2400"/>
              <a:buFont typeface="Fjalla One"/>
              <a:buNone/>
              <a:defRPr sz="2400">
                <a:solidFill>
                  <a:srgbClr val="434343"/>
                </a:solidFill>
                <a:latin typeface="Fjalla One"/>
                <a:ea typeface="Fjalla One"/>
                <a:cs typeface="Fjalla One"/>
                <a:sym typeface="Fjalla One"/>
              </a:defRPr>
            </a:lvl4pPr>
            <a:lvl5pPr lvl="4">
              <a:spcBef>
                <a:spcPts val="0"/>
              </a:spcBef>
              <a:spcAft>
                <a:spcPts val="0"/>
              </a:spcAft>
              <a:buClr>
                <a:srgbClr val="434343"/>
              </a:buClr>
              <a:buSzPts val="2400"/>
              <a:buFont typeface="Fjalla One"/>
              <a:buNone/>
              <a:defRPr sz="2400">
                <a:solidFill>
                  <a:srgbClr val="434343"/>
                </a:solidFill>
                <a:latin typeface="Fjalla One"/>
                <a:ea typeface="Fjalla One"/>
                <a:cs typeface="Fjalla One"/>
                <a:sym typeface="Fjalla One"/>
              </a:defRPr>
            </a:lvl5pPr>
            <a:lvl6pPr lvl="5">
              <a:spcBef>
                <a:spcPts val="0"/>
              </a:spcBef>
              <a:spcAft>
                <a:spcPts val="0"/>
              </a:spcAft>
              <a:buClr>
                <a:srgbClr val="434343"/>
              </a:buClr>
              <a:buSzPts val="2400"/>
              <a:buFont typeface="Fjalla One"/>
              <a:buNone/>
              <a:defRPr sz="2400">
                <a:solidFill>
                  <a:srgbClr val="434343"/>
                </a:solidFill>
                <a:latin typeface="Fjalla One"/>
                <a:ea typeface="Fjalla One"/>
                <a:cs typeface="Fjalla One"/>
                <a:sym typeface="Fjalla One"/>
              </a:defRPr>
            </a:lvl6pPr>
            <a:lvl7pPr lvl="6">
              <a:spcBef>
                <a:spcPts val="0"/>
              </a:spcBef>
              <a:spcAft>
                <a:spcPts val="0"/>
              </a:spcAft>
              <a:buClr>
                <a:srgbClr val="434343"/>
              </a:buClr>
              <a:buSzPts val="2400"/>
              <a:buFont typeface="Fjalla One"/>
              <a:buNone/>
              <a:defRPr sz="2400">
                <a:solidFill>
                  <a:srgbClr val="434343"/>
                </a:solidFill>
                <a:latin typeface="Fjalla One"/>
                <a:ea typeface="Fjalla One"/>
                <a:cs typeface="Fjalla One"/>
                <a:sym typeface="Fjalla One"/>
              </a:defRPr>
            </a:lvl7pPr>
            <a:lvl8pPr lvl="7">
              <a:spcBef>
                <a:spcPts val="0"/>
              </a:spcBef>
              <a:spcAft>
                <a:spcPts val="0"/>
              </a:spcAft>
              <a:buClr>
                <a:srgbClr val="434343"/>
              </a:buClr>
              <a:buSzPts val="2400"/>
              <a:buFont typeface="Fjalla One"/>
              <a:buNone/>
              <a:defRPr sz="2400">
                <a:solidFill>
                  <a:srgbClr val="434343"/>
                </a:solidFill>
                <a:latin typeface="Fjalla One"/>
                <a:ea typeface="Fjalla One"/>
                <a:cs typeface="Fjalla One"/>
                <a:sym typeface="Fjalla One"/>
              </a:defRPr>
            </a:lvl8pPr>
            <a:lvl9pPr lvl="8">
              <a:spcBef>
                <a:spcPts val="0"/>
              </a:spcBef>
              <a:spcAft>
                <a:spcPts val="0"/>
              </a:spcAft>
              <a:buClr>
                <a:srgbClr val="434343"/>
              </a:buClr>
              <a:buSzPts val="2400"/>
              <a:buFont typeface="Fjalla One"/>
              <a:buNone/>
              <a:defRPr sz="2400">
                <a:solidFill>
                  <a:srgbClr val="434343"/>
                </a:solidFill>
                <a:latin typeface="Fjalla One"/>
                <a:ea typeface="Fjalla One"/>
                <a:cs typeface="Fjalla One"/>
                <a:sym typeface="Fjalla One"/>
              </a:defRPr>
            </a:lvl9pPr>
          </a:lstStyle>
          <a:p>
            <a:endParaRPr/>
          </a:p>
        </p:txBody>
      </p:sp>
      <p:sp>
        <p:nvSpPr>
          <p:cNvPr id="247" name="Google Shape;247;p10"/>
          <p:cNvSpPr txBox="1">
            <a:spLocks noGrp="1"/>
          </p:cNvSpPr>
          <p:nvPr>
            <p:ph type="body" idx="1"/>
          </p:nvPr>
        </p:nvSpPr>
        <p:spPr>
          <a:xfrm>
            <a:off x="5262450" y="2273225"/>
            <a:ext cx="3099600" cy="1545300"/>
          </a:xfrm>
          <a:prstGeom prst="rect">
            <a:avLst/>
          </a:prstGeom>
        </p:spPr>
        <p:txBody>
          <a:bodyPr spcFirstLastPara="1" wrap="square" lIns="91425" tIns="91425" rIns="91425" bIns="91425" anchor="t" anchorCtr="0">
            <a:noAutofit/>
          </a:bodyPr>
          <a:lstStyle>
            <a:lvl1pPr marL="457200" lvl="0" indent="-304800" algn="r">
              <a:spcBef>
                <a:spcPts val="0"/>
              </a:spcBef>
              <a:spcAft>
                <a:spcPts val="0"/>
              </a:spcAft>
              <a:buClr>
                <a:srgbClr val="434343"/>
              </a:buClr>
              <a:buSzPts val="1200"/>
              <a:buChar char="●"/>
              <a:defRPr sz="1200">
                <a:solidFill>
                  <a:srgbClr val="242323"/>
                </a:solidFill>
              </a:defRPr>
            </a:lvl1pPr>
            <a:lvl2pPr marL="914400" lvl="1" indent="-304800">
              <a:spcBef>
                <a:spcPts val="1600"/>
              </a:spcBef>
              <a:spcAft>
                <a:spcPts val="0"/>
              </a:spcAft>
              <a:buClr>
                <a:srgbClr val="434343"/>
              </a:buClr>
              <a:buSzPts val="1200"/>
              <a:buChar char="○"/>
              <a:defRPr sz="1200">
                <a:solidFill>
                  <a:srgbClr val="434343"/>
                </a:solidFill>
              </a:defRPr>
            </a:lvl2pPr>
            <a:lvl3pPr marL="1371600" lvl="2" indent="-304800">
              <a:spcBef>
                <a:spcPts val="1600"/>
              </a:spcBef>
              <a:spcAft>
                <a:spcPts val="0"/>
              </a:spcAft>
              <a:buClr>
                <a:srgbClr val="434343"/>
              </a:buClr>
              <a:buSzPts val="1200"/>
              <a:buChar char="■"/>
              <a:defRPr sz="1200">
                <a:solidFill>
                  <a:srgbClr val="434343"/>
                </a:solidFill>
              </a:defRPr>
            </a:lvl3pPr>
            <a:lvl4pPr marL="1828800" lvl="3" indent="-304800">
              <a:spcBef>
                <a:spcPts val="1600"/>
              </a:spcBef>
              <a:spcAft>
                <a:spcPts val="0"/>
              </a:spcAft>
              <a:buClr>
                <a:srgbClr val="434343"/>
              </a:buClr>
              <a:buSzPts val="1200"/>
              <a:buChar char="●"/>
              <a:defRPr sz="1200">
                <a:solidFill>
                  <a:srgbClr val="434343"/>
                </a:solidFill>
              </a:defRPr>
            </a:lvl4pPr>
            <a:lvl5pPr marL="2286000" lvl="4" indent="-304800">
              <a:spcBef>
                <a:spcPts val="1600"/>
              </a:spcBef>
              <a:spcAft>
                <a:spcPts val="0"/>
              </a:spcAft>
              <a:buClr>
                <a:srgbClr val="434343"/>
              </a:buClr>
              <a:buSzPts val="1200"/>
              <a:buChar char="○"/>
              <a:defRPr sz="1200">
                <a:solidFill>
                  <a:srgbClr val="434343"/>
                </a:solidFill>
              </a:defRPr>
            </a:lvl5pPr>
            <a:lvl6pPr marL="2743200" lvl="5" indent="-304800">
              <a:spcBef>
                <a:spcPts val="1600"/>
              </a:spcBef>
              <a:spcAft>
                <a:spcPts val="0"/>
              </a:spcAft>
              <a:buClr>
                <a:srgbClr val="434343"/>
              </a:buClr>
              <a:buSzPts val="1200"/>
              <a:buChar char="■"/>
              <a:defRPr sz="1200">
                <a:solidFill>
                  <a:srgbClr val="434343"/>
                </a:solidFill>
              </a:defRPr>
            </a:lvl6pPr>
            <a:lvl7pPr marL="3200400" lvl="6" indent="-304800">
              <a:spcBef>
                <a:spcPts val="1600"/>
              </a:spcBef>
              <a:spcAft>
                <a:spcPts val="0"/>
              </a:spcAft>
              <a:buClr>
                <a:srgbClr val="434343"/>
              </a:buClr>
              <a:buSzPts val="1200"/>
              <a:buChar char="●"/>
              <a:defRPr sz="1200">
                <a:solidFill>
                  <a:srgbClr val="434343"/>
                </a:solidFill>
              </a:defRPr>
            </a:lvl7pPr>
            <a:lvl8pPr marL="3657600" lvl="7" indent="-304800">
              <a:spcBef>
                <a:spcPts val="1600"/>
              </a:spcBef>
              <a:spcAft>
                <a:spcPts val="0"/>
              </a:spcAft>
              <a:buClr>
                <a:srgbClr val="434343"/>
              </a:buClr>
              <a:buSzPts val="1200"/>
              <a:buChar char="○"/>
              <a:defRPr sz="1200">
                <a:solidFill>
                  <a:srgbClr val="434343"/>
                </a:solidFill>
              </a:defRPr>
            </a:lvl8pPr>
            <a:lvl9pPr marL="4114800" lvl="8" indent="-304800">
              <a:spcBef>
                <a:spcPts val="1600"/>
              </a:spcBef>
              <a:spcAft>
                <a:spcPts val="1600"/>
              </a:spcAft>
              <a:buClr>
                <a:srgbClr val="434343"/>
              </a:buClr>
              <a:buSzPts val="1200"/>
              <a:buChar char="■"/>
              <a:defRPr sz="1200">
                <a:solidFill>
                  <a:srgbClr val="434343"/>
                </a:solidFill>
              </a:defRPr>
            </a:lvl9pPr>
          </a:lstStyle>
          <a:p>
            <a:endParaRPr/>
          </a:p>
        </p:txBody>
      </p:sp>
      <p:sp>
        <p:nvSpPr>
          <p:cNvPr id="254" name="Google Shape;254;p10"/>
          <p:cNvSpPr/>
          <p:nvPr/>
        </p:nvSpPr>
        <p:spPr>
          <a:xfrm>
            <a:off x="7997400" y="990475"/>
            <a:ext cx="89400" cy="89400"/>
          </a:xfrm>
          <a:prstGeom prst="ellipse">
            <a:avLst/>
          </a:prstGeom>
          <a:noFill/>
          <a:ln w="19050" cap="flat" cmpd="sng">
            <a:solidFill>
              <a:srgbClr val="24232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10"/>
          <p:cNvSpPr/>
          <p:nvPr/>
        </p:nvSpPr>
        <p:spPr>
          <a:xfrm>
            <a:off x="614500" y="2295325"/>
            <a:ext cx="38400" cy="38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0"/>
          <p:cNvSpPr/>
          <p:nvPr/>
        </p:nvSpPr>
        <p:spPr>
          <a:xfrm>
            <a:off x="5802925" y="4093275"/>
            <a:ext cx="38400" cy="38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7" name="Google Shape;257;p10"/>
          <p:cNvGrpSpPr/>
          <p:nvPr/>
        </p:nvGrpSpPr>
        <p:grpSpPr>
          <a:xfrm>
            <a:off x="1466426" y="1540126"/>
            <a:ext cx="433199" cy="89400"/>
            <a:chOff x="1466426" y="1540126"/>
            <a:chExt cx="433199" cy="89400"/>
          </a:xfrm>
        </p:grpSpPr>
        <p:sp>
          <p:nvSpPr>
            <p:cNvPr id="258" name="Google Shape;258;p10"/>
            <p:cNvSpPr/>
            <p:nvPr/>
          </p:nvSpPr>
          <p:spPr>
            <a:xfrm>
              <a:off x="1466426" y="1540126"/>
              <a:ext cx="433199" cy="21791"/>
            </a:xfrm>
            <a:custGeom>
              <a:avLst/>
              <a:gdLst/>
              <a:ahLst/>
              <a:cxnLst/>
              <a:rect l="l" t="t" r="r" b="b"/>
              <a:pathLst>
                <a:path w="15506" h="780" extrusionOk="0">
                  <a:moveTo>
                    <a:pt x="0" y="0"/>
                  </a:moveTo>
                  <a:lnTo>
                    <a:pt x="0" y="300"/>
                  </a:lnTo>
                  <a:cubicBezTo>
                    <a:pt x="523" y="300"/>
                    <a:pt x="780" y="411"/>
                    <a:pt x="1046" y="527"/>
                  </a:cubicBezTo>
                  <a:cubicBezTo>
                    <a:pt x="1332" y="653"/>
                    <a:pt x="1633" y="780"/>
                    <a:pt x="2214" y="780"/>
                  </a:cubicBezTo>
                  <a:cubicBezTo>
                    <a:pt x="2799" y="780"/>
                    <a:pt x="3099" y="653"/>
                    <a:pt x="3385" y="527"/>
                  </a:cubicBezTo>
                  <a:cubicBezTo>
                    <a:pt x="3651" y="411"/>
                    <a:pt x="3908" y="300"/>
                    <a:pt x="4430" y="300"/>
                  </a:cubicBezTo>
                  <a:cubicBezTo>
                    <a:pt x="4953" y="300"/>
                    <a:pt x="5210" y="411"/>
                    <a:pt x="5476" y="527"/>
                  </a:cubicBezTo>
                  <a:cubicBezTo>
                    <a:pt x="5762" y="653"/>
                    <a:pt x="6061" y="780"/>
                    <a:pt x="6642" y="780"/>
                  </a:cubicBezTo>
                  <a:cubicBezTo>
                    <a:pt x="7228" y="780"/>
                    <a:pt x="7523" y="653"/>
                    <a:pt x="7813" y="527"/>
                  </a:cubicBezTo>
                  <a:cubicBezTo>
                    <a:pt x="8081" y="411"/>
                    <a:pt x="8336" y="300"/>
                    <a:pt x="8859" y="300"/>
                  </a:cubicBezTo>
                  <a:cubicBezTo>
                    <a:pt x="9382" y="300"/>
                    <a:pt x="9639" y="411"/>
                    <a:pt x="9905" y="527"/>
                  </a:cubicBezTo>
                  <a:cubicBezTo>
                    <a:pt x="10190" y="653"/>
                    <a:pt x="10491" y="780"/>
                    <a:pt x="11072" y="780"/>
                  </a:cubicBezTo>
                  <a:cubicBezTo>
                    <a:pt x="11658" y="780"/>
                    <a:pt x="11958" y="653"/>
                    <a:pt x="12243" y="527"/>
                  </a:cubicBezTo>
                  <a:cubicBezTo>
                    <a:pt x="12509" y="411"/>
                    <a:pt x="12766" y="300"/>
                    <a:pt x="13289" y="300"/>
                  </a:cubicBezTo>
                  <a:cubicBezTo>
                    <a:pt x="13812" y="300"/>
                    <a:pt x="14068" y="411"/>
                    <a:pt x="14339" y="527"/>
                  </a:cubicBezTo>
                  <a:cubicBezTo>
                    <a:pt x="14625" y="653"/>
                    <a:pt x="14920" y="780"/>
                    <a:pt x="15506" y="780"/>
                  </a:cubicBezTo>
                  <a:lnTo>
                    <a:pt x="15506" y="479"/>
                  </a:lnTo>
                  <a:cubicBezTo>
                    <a:pt x="14983" y="479"/>
                    <a:pt x="14726" y="367"/>
                    <a:pt x="14455" y="251"/>
                  </a:cubicBezTo>
                  <a:cubicBezTo>
                    <a:pt x="14170" y="125"/>
                    <a:pt x="13874" y="0"/>
                    <a:pt x="13289" y="0"/>
                  </a:cubicBezTo>
                  <a:cubicBezTo>
                    <a:pt x="12703" y="0"/>
                    <a:pt x="12408" y="125"/>
                    <a:pt x="12122" y="251"/>
                  </a:cubicBezTo>
                  <a:cubicBezTo>
                    <a:pt x="11851" y="367"/>
                    <a:pt x="11595" y="479"/>
                    <a:pt x="11072" y="479"/>
                  </a:cubicBezTo>
                  <a:cubicBezTo>
                    <a:pt x="10554" y="479"/>
                    <a:pt x="10297" y="367"/>
                    <a:pt x="10027" y="251"/>
                  </a:cubicBezTo>
                  <a:cubicBezTo>
                    <a:pt x="9741" y="125"/>
                    <a:pt x="9446" y="0"/>
                    <a:pt x="8859" y="0"/>
                  </a:cubicBezTo>
                  <a:cubicBezTo>
                    <a:pt x="8273" y="0"/>
                    <a:pt x="7978" y="125"/>
                    <a:pt x="7693" y="251"/>
                  </a:cubicBezTo>
                  <a:cubicBezTo>
                    <a:pt x="7422" y="367"/>
                    <a:pt x="7165" y="479"/>
                    <a:pt x="6642" y="479"/>
                  </a:cubicBezTo>
                  <a:cubicBezTo>
                    <a:pt x="6124" y="479"/>
                    <a:pt x="5867" y="367"/>
                    <a:pt x="5597" y="251"/>
                  </a:cubicBezTo>
                  <a:cubicBezTo>
                    <a:pt x="5311" y="125"/>
                    <a:pt x="5016" y="0"/>
                    <a:pt x="4430" y="0"/>
                  </a:cubicBezTo>
                  <a:cubicBezTo>
                    <a:pt x="3845" y="0"/>
                    <a:pt x="3550" y="125"/>
                    <a:pt x="3264" y="251"/>
                  </a:cubicBezTo>
                  <a:cubicBezTo>
                    <a:pt x="2992" y="367"/>
                    <a:pt x="2736" y="479"/>
                    <a:pt x="2214" y="479"/>
                  </a:cubicBezTo>
                  <a:cubicBezTo>
                    <a:pt x="1695" y="479"/>
                    <a:pt x="1439" y="367"/>
                    <a:pt x="1168" y="251"/>
                  </a:cubicBezTo>
                  <a:cubicBezTo>
                    <a:pt x="882" y="125"/>
                    <a:pt x="587" y="0"/>
                    <a:pt x="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10"/>
            <p:cNvSpPr/>
            <p:nvPr/>
          </p:nvSpPr>
          <p:spPr>
            <a:xfrm>
              <a:off x="1466426" y="1607595"/>
              <a:ext cx="433199" cy="21931"/>
            </a:xfrm>
            <a:custGeom>
              <a:avLst/>
              <a:gdLst/>
              <a:ahLst/>
              <a:cxnLst/>
              <a:rect l="l" t="t" r="r" b="b"/>
              <a:pathLst>
                <a:path w="15506" h="785" extrusionOk="0">
                  <a:moveTo>
                    <a:pt x="0" y="0"/>
                  </a:moveTo>
                  <a:lnTo>
                    <a:pt x="0" y="300"/>
                  </a:lnTo>
                  <a:cubicBezTo>
                    <a:pt x="523" y="300"/>
                    <a:pt x="780" y="412"/>
                    <a:pt x="1046" y="528"/>
                  </a:cubicBezTo>
                  <a:cubicBezTo>
                    <a:pt x="1332" y="653"/>
                    <a:pt x="1633" y="785"/>
                    <a:pt x="2214" y="785"/>
                  </a:cubicBezTo>
                  <a:cubicBezTo>
                    <a:pt x="2799" y="785"/>
                    <a:pt x="3099" y="653"/>
                    <a:pt x="3385" y="528"/>
                  </a:cubicBezTo>
                  <a:cubicBezTo>
                    <a:pt x="3651" y="412"/>
                    <a:pt x="3908" y="300"/>
                    <a:pt x="4430" y="300"/>
                  </a:cubicBezTo>
                  <a:cubicBezTo>
                    <a:pt x="4953" y="300"/>
                    <a:pt x="5210" y="412"/>
                    <a:pt x="5476" y="528"/>
                  </a:cubicBezTo>
                  <a:cubicBezTo>
                    <a:pt x="5762" y="653"/>
                    <a:pt x="6061" y="785"/>
                    <a:pt x="6642" y="785"/>
                  </a:cubicBezTo>
                  <a:cubicBezTo>
                    <a:pt x="7228" y="785"/>
                    <a:pt x="7523" y="653"/>
                    <a:pt x="7813" y="528"/>
                  </a:cubicBezTo>
                  <a:cubicBezTo>
                    <a:pt x="8081" y="412"/>
                    <a:pt x="8336" y="300"/>
                    <a:pt x="8859" y="300"/>
                  </a:cubicBezTo>
                  <a:cubicBezTo>
                    <a:pt x="9382" y="300"/>
                    <a:pt x="9639" y="412"/>
                    <a:pt x="9905" y="528"/>
                  </a:cubicBezTo>
                  <a:cubicBezTo>
                    <a:pt x="10190" y="653"/>
                    <a:pt x="10491" y="785"/>
                    <a:pt x="11072" y="785"/>
                  </a:cubicBezTo>
                  <a:cubicBezTo>
                    <a:pt x="11658" y="785"/>
                    <a:pt x="11958" y="653"/>
                    <a:pt x="12243" y="528"/>
                  </a:cubicBezTo>
                  <a:cubicBezTo>
                    <a:pt x="12509" y="412"/>
                    <a:pt x="12766" y="300"/>
                    <a:pt x="13289" y="300"/>
                  </a:cubicBezTo>
                  <a:cubicBezTo>
                    <a:pt x="13812" y="300"/>
                    <a:pt x="14068" y="412"/>
                    <a:pt x="14339" y="528"/>
                  </a:cubicBezTo>
                  <a:cubicBezTo>
                    <a:pt x="14625" y="653"/>
                    <a:pt x="14920" y="785"/>
                    <a:pt x="15506" y="785"/>
                  </a:cubicBezTo>
                  <a:lnTo>
                    <a:pt x="15506" y="485"/>
                  </a:lnTo>
                  <a:cubicBezTo>
                    <a:pt x="14983" y="485"/>
                    <a:pt x="14726" y="373"/>
                    <a:pt x="14455" y="252"/>
                  </a:cubicBezTo>
                  <a:cubicBezTo>
                    <a:pt x="14170" y="130"/>
                    <a:pt x="13874" y="0"/>
                    <a:pt x="13289" y="0"/>
                  </a:cubicBezTo>
                  <a:cubicBezTo>
                    <a:pt x="12703" y="0"/>
                    <a:pt x="12408" y="130"/>
                    <a:pt x="12122" y="252"/>
                  </a:cubicBezTo>
                  <a:cubicBezTo>
                    <a:pt x="11851" y="373"/>
                    <a:pt x="11595" y="485"/>
                    <a:pt x="11072" y="485"/>
                  </a:cubicBezTo>
                  <a:cubicBezTo>
                    <a:pt x="10554" y="485"/>
                    <a:pt x="10297" y="373"/>
                    <a:pt x="10027" y="252"/>
                  </a:cubicBezTo>
                  <a:cubicBezTo>
                    <a:pt x="9741" y="130"/>
                    <a:pt x="9446" y="0"/>
                    <a:pt x="8859" y="0"/>
                  </a:cubicBezTo>
                  <a:cubicBezTo>
                    <a:pt x="8273" y="0"/>
                    <a:pt x="7978" y="130"/>
                    <a:pt x="7693" y="252"/>
                  </a:cubicBezTo>
                  <a:cubicBezTo>
                    <a:pt x="7422" y="373"/>
                    <a:pt x="7165" y="485"/>
                    <a:pt x="6642" y="485"/>
                  </a:cubicBezTo>
                  <a:cubicBezTo>
                    <a:pt x="6124" y="485"/>
                    <a:pt x="5867" y="373"/>
                    <a:pt x="5597" y="252"/>
                  </a:cubicBezTo>
                  <a:cubicBezTo>
                    <a:pt x="5311" y="130"/>
                    <a:pt x="5016" y="0"/>
                    <a:pt x="4430" y="0"/>
                  </a:cubicBezTo>
                  <a:cubicBezTo>
                    <a:pt x="3845" y="0"/>
                    <a:pt x="3550" y="130"/>
                    <a:pt x="3264" y="252"/>
                  </a:cubicBezTo>
                  <a:cubicBezTo>
                    <a:pt x="2992" y="373"/>
                    <a:pt x="2736" y="485"/>
                    <a:pt x="2214" y="485"/>
                  </a:cubicBezTo>
                  <a:cubicBezTo>
                    <a:pt x="1695" y="485"/>
                    <a:pt x="1439" y="373"/>
                    <a:pt x="1168" y="252"/>
                  </a:cubicBezTo>
                  <a:cubicBezTo>
                    <a:pt x="882" y="130"/>
                    <a:pt x="587" y="0"/>
                    <a:pt x="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0" name="Google Shape;260;p10"/>
          <p:cNvSpPr/>
          <p:nvPr/>
        </p:nvSpPr>
        <p:spPr>
          <a:xfrm>
            <a:off x="1050300" y="4003875"/>
            <a:ext cx="89400" cy="89400"/>
          </a:xfrm>
          <a:prstGeom prst="mathPlus">
            <a:avLst>
              <a:gd name="adj1" fmla="val 2352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1" name="Google Shape;261;p10"/>
          <p:cNvGrpSpPr/>
          <p:nvPr/>
        </p:nvGrpSpPr>
        <p:grpSpPr>
          <a:xfrm>
            <a:off x="520275" y="306537"/>
            <a:ext cx="281610" cy="89409"/>
            <a:chOff x="2979400" y="3139200"/>
            <a:chExt cx="281610" cy="89409"/>
          </a:xfrm>
        </p:grpSpPr>
        <p:sp>
          <p:nvSpPr>
            <p:cNvPr id="262" name="Google Shape;262;p10"/>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10"/>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10"/>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0"/>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6" name="Google Shape;266;p10"/>
          <p:cNvSpPr/>
          <p:nvPr/>
        </p:nvSpPr>
        <p:spPr>
          <a:xfrm>
            <a:off x="8539525" y="4500575"/>
            <a:ext cx="38400" cy="38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0"/>
          <p:cNvSpPr/>
          <p:nvPr/>
        </p:nvSpPr>
        <p:spPr>
          <a:xfrm>
            <a:off x="5537750" y="1194900"/>
            <a:ext cx="89400" cy="89400"/>
          </a:xfrm>
          <a:prstGeom prst="ellipse">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8" name="Google Shape;268;p10"/>
          <p:cNvGrpSpPr/>
          <p:nvPr/>
        </p:nvGrpSpPr>
        <p:grpSpPr>
          <a:xfrm>
            <a:off x="2003975" y="3309913"/>
            <a:ext cx="281610" cy="89409"/>
            <a:chOff x="2979400" y="3139200"/>
            <a:chExt cx="281610" cy="89409"/>
          </a:xfrm>
        </p:grpSpPr>
        <p:sp>
          <p:nvSpPr>
            <p:cNvPr id="269" name="Google Shape;269;p10"/>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10"/>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10"/>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10"/>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3" name="Google Shape;273;p10"/>
          <p:cNvSpPr/>
          <p:nvPr/>
        </p:nvSpPr>
        <p:spPr>
          <a:xfrm>
            <a:off x="6105700" y="348575"/>
            <a:ext cx="362700" cy="38400"/>
          </a:xfrm>
          <a:prstGeom prst="roundRect">
            <a:avLst>
              <a:gd name="adj" fmla="val 16667"/>
            </a:avLst>
          </a:prstGeom>
          <a:solidFill>
            <a:srgbClr val="24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10"/>
          <p:cNvSpPr/>
          <p:nvPr/>
        </p:nvSpPr>
        <p:spPr>
          <a:xfrm>
            <a:off x="546750" y="4661200"/>
            <a:ext cx="362700" cy="384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10"/>
          <p:cNvSpPr/>
          <p:nvPr/>
        </p:nvSpPr>
        <p:spPr>
          <a:xfrm>
            <a:off x="6903050" y="4500575"/>
            <a:ext cx="362700" cy="384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10"/>
          <p:cNvSpPr/>
          <p:nvPr/>
        </p:nvSpPr>
        <p:spPr>
          <a:xfrm>
            <a:off x="6813650" y="3874125"/>
            <a:ext cx="89400" cy="89400"/>
          </a:xfrm>
          <a:prstGeom prst="mathPlus">
            <a:avLst>
              <a:gd name="adj1" fmla="val 2352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18;p2">
            <a:extLst>
              <a:ext uri="{FF2B5EF4-FFF2-40B4-BE49-F238E27FC236}">
                <a16:creationId xmlns:a16="http://schemas.microsoft.com/office/drawing/2014/main" id="{483A60C4-E5A6-8C4D-B19D-CAA09E49CCF3}"/>
              </a:ext>
            </a:extLst>
          </p:cNvPr>
          <p:cNvGrpSpPr/>
          <p:nvPr/>
        </p:nvGrpSpPr>
        <p:grpSpPr>
          <a:xfrm>
            <a:off x="8558725" y="189321"/>
            <a:ext cx="281610" cy="83991"/>
            <a:chOff x="2979400" y="3139200"/>
            <a:chExt cx="281610" cy="89409"/>
          </a:xfrm>
        </p:grpSpPr>
        <p:sp>
          <p:nvSpPr>
            <p:cNvPr id="34" name="Google Shape;19;p2">
              <a:extLst>
                <a:ext uri="{FF2B5EF4-FFF2-40B4-BE49-F238E27FC236}">
                  <a16:creationId xmlns:a16="http://schemas.microsoft.com/office/drawing/2014/main" id="{8C881EBB-185D-A04C-A803-CA0103D131E7}"/>
                </a:ext>
              </a:extLst>
            </p:cNvPr>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20;p2">
              <a:extLst>
                <a:ext uri="{FF2B5EF4-FFF2-40B4-BE49-F238E27FC236}">
                  <a16:creationId xmlns:a16="http://schemas.microsoft.com/office/drawing/2014/main" id="{B7A857B7-A8B0-AD45-A190-3C580F91FCCB}"/>
                </a:ext>
              </a:extLst>
            </p:cNvPr>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21;p2">
              <a:extLst>
                <a:ext uri="{FF2B5EF4-FFF2-40B4-BE49-F238E27FC236}">
                  <a16:creationId xmlns:a16="http://schemas.microsoft.com/office/drawing/2014/main" id="{974DFCB7-2DF2-6944-9198-DEE23F9D3A48}"/>
                </a:ext>
              </a:extLst>
            </p:cNvPr>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22;p2">
              <a:extLst>
                <a:ext uri="{FF2B5EF4-FFF2-40B4-BE49-F238E27FC236}">
                  <a16:creationId xmlns:a16="http://schemas.microsoft.com/office/drawing/2014/main" id="{239AAE00-EA3D-8F43-A4FB-75B7B2930684}"/>
                </a:ext>
              </a:extLst>
            </p:cNvPr>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rgbClr val="FFB24F"/>
        </a:solidFill>
        <a:effectLst/>
      </p:bgPr>
    </p:bg>
    <p:spTree>
      <p:nvGrpSpPr>
        <p:cNvPr id="1" name="Shape 277"/>
        <p:cNvGrpSpPr/>
        <p:nvPr/>
      </p:nvGrpSpPr>
      <p:grpSpPr>
        <a:xfrm>
          <a:off x="0" y="0"/>
          <a:ext cx="0" cy="0"/>
          <a:chOff x="0" y="0"/>
          <a:chExt cx="0" cy="0"/>
        </a:xfrm>
      </p:grpSpPr>
      <p:sp>
        <p:nvSpPr>
          <p:cNvPr id="284" name="Google Shape;284;p11"/>
          <p:cNvSpPr/>
          <p:nvPr/>
        </p:nvSpPr>
        <p:spPr>
          <a:xfrm>
            <a:off x="7997400" y="990475"/>
            <a:ext cx="89400" cy="89400"/>
          </a:xfrm>
          <a:prstGeom prst="ellipse">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11"/>
          <p:cNvSpPr/>
          <p:nvPr/>
        </p:nvSpPr>
        <p:spPr>
          <a:xfrm>
            <a:off x="614500" y="2295325"/>
            <a:ext cx="38400" cy="38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11"/>
          <p:cNvSpPr/>
          <p:nvPr/>
        </p:nvSpPr>
        <p:spPr>
          <a:xfrm>
            <a:off x="5802925" y="4093275"/>
            <a:ext cx="38400" cy="38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11"/>
          <p:cNvSpPr/>
          <p:nvPr/>
        </p:nvSpPr>
        <p:spPr>
          <a:xfrm>
            <a:off x="1050300" y="4003875"/>
            <a:ext cx="89400" cy="89400"/>
          </a:xfrm>
          <a:prstGeom prst="mathPlus">
            <a:avLst>
              <a:gd name="adj1" fmla="val 2352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8" name="Google Shape;288;p11"/>
          <p:cNvGrpSpPr/>
          <p:nvPr/>
        </p:nvGrpSpPr>
        <p:grpSpPr>
          <a:xfrm>
            <a:off x="520275" y="306537"/>
            <a:ext cx="281610" cy="89409"/>
            <a:chOff x="2979400" y="3139200"/>
            <a:chExt cx="281610" cy="89409"/>
          </a:xfrm>
        </p:grpSpPr>
        <p:sp>
          <p:nvSpPr>
            <p:cNvPr id="289" name="Google Shape;289;p11"/>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11"/>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11"/>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11"/>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3" name="Google Shape;293;p11"/>
          <p:cNvSpPr/>
          <p:nvPr/>
        </p:nvSpPr>
        <p:spPr>
          <a:xfrm>
            <a:off x="8539525" y="4500575"/>
            <a:ext cx="38400" cy="38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11"/>
          <p:cNvSpPr/>
          <p:nvPr/>
        </p:nvSpPr>
        <p:spPr>
          <a:xfrm>
            <a:off x="5537750" y="1194900"/>
            <a:ext cx="89400" cy="89400"/>
          </a:xfrm>
          <a:prstGeom prst="ellipse">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5" name="Google Shape;295;p11"/>
          <p:cNvGrpSpPr/>
          <p:nvPr/>
        </p:nvGrpSpPr>
        <p:grpSpPr>
          <a:xfrm>
            <a:off x="2003975" y="3309913"/>
            <a:ext cx="281610" cy="89409"/>
            <a:chOff x="2979400" y="3139200"/>
            <a:chExt cx="281610" cy="89409"/>
          </a:xfrm>
        </p:grpSpPr>
        <p:sp>
          <p:nvSpPr>
            <p:cNvPr id="296" name="Google Shape;296;p11"/>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11"/>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11"/>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11"/>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0" name="Google Shape;300;p11"/>
          <p:cNvSpPr/>
          <p:nvPr/>
        </p:nvSpPr>
        <p:spPr>
          <a:xfrm>
            <a:off x="6105700" y="348575"/>
            <a:ext cx="362700" cy="384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301" name="Google Shape;301;p11"/>
          <p:cNvSpPr/>
          <p:nvPr/>
        </p:nvSpPr>
        <p:spPr>
          <a:xfrm>
            <a:off x="546750" y="4661200"/>
            <a:ext cx="362700" cy="384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11"/>
          <p:cNvSpPr/>
          <p:nvPr/>
        </p:nvSpPr>
        <p:spPr>
          <a:xfrm>
            <a:off x="6903050" y="4500575"/>
            <a:ext cx="362700" cy="384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11"/>
          <p:cNvSpPr txBox="1">
            <a:spLocks noGrp="1"/>
          </p:cNvSpPr>
          <p:nvPr>
            <p:ph type="title"/>
          </p:nvPr>
        </p:nvSpPr>
        <p:spPr>
          <a:xfrm>
            <a:off x="490250" y="940958"/>
            <a:ext cx="6367800" cy="3599992"/>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dirty="0"/>
          </a:p>
        </p:txBody>
      </p:sp>
      <p:grpSp>
        <p:nvGrpSpPr>
          <p:cNvPr id="28" name="Google Shape;18;p2">
            <a:extLst>
              <a:ext uri="{FF2B5EF4-FFF2-40B4-BE49-F238E27FC236}">
                <a16:creationId xmlns:a16="http://schemas.microsoft.com/office/drawing/2014/main" id="{6997176D-0B9C-4943-BDE8-8CE660468DD6}"/>
              </a:ext>
            </a:extLst>
          </p:cNvPr>
          <p:cNvGrpSpPr/>
          <p:nvPr/>
        </p:nvGrpSpPr>
        <p:grpSpPr>
          <a:xfrm>
            <a:off x="8558725" y="189321"/>
            <a:ext cx="281610" cy="83991"/>
            <a:chOff x="2979400" y="3139200"/>
            <a:chExt cx="281610" cy="89409"/>
          </a:xfrm>
        </p:grpSpPr>
        <p:sp>
          <p:nvSpPr>
            <p:cNvPr id="29" name="Google Shape;19;p2">
              <a:extLst>
                <a:ext uri="{FF2B5EF4-FFF2-40B4-BE49-F238E27FC236}">
                  <a16:creationId xmlns:a16="http://schemas.microsoft.com/office/drawing/2014/main" id="{B16A91D7-6A50-4D40-AA12-E53B13153A38}"/>
                </a:ext>
              </a:extLst>
            </p:cNvPr>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20;p2">
              <a:extLst>
                <a:ext uri="{FF2B5EF4-FFF2-40B4-BE49-F238E27FC236}">
                  <a16:creationId xmlns:a16="http://schemas.microsoft.com/office/drawing/2014/main" id="{176B04E4-7B0C-334C-832B-F56202837958}"/>
                </a:ext>
              </a:extLst>
            </p:cNvPr>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21;p2">
              <a:extLst>
                <a:ext uri="{FF2B5EF4-FFF2-40B4-BE49-F238E27FC236}">
                  <a16:creationId xmlns:a16="http://schemas.microsoft.com/office/drawing/2014/main" id="{BDA5D39A-93D3-FC4B-B8F5-675D7BC1BC1A}"/>
                </a:ext>
              </a:extLst>
            </p:cNvPr>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22;p2">
              <a:extLst>
                <a:ext uri="{FF2B5EF4-FFF2-40B4-BE49-F238E27FC236}">
                  <a16:creationId xmlns:a16="http://schemas.microsoft.com/office/drawing/2014/main" id="{35261C9D-385D-8F42-B56F-4BD293FD96F0}"/>
                </a:ext>
              </a:extLst>
            </p:cNvPr>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hanks">
  <p:cSld name="TITLE_1">
    <p:bg>
      <p:bgPr>
        <a:solidFill>
          <a:srgbClr val="FFB24F"/>
        </a:solidFill>
        <a:effectLst/>
      </p:bgPr>
    </p:bg>
    <p:spTree>
      <p:nvGrpSpPr>
        <p:cNvPr id="1" name="Shape 391"/>
        <p:cNvGrpSpPr/>
        <p:nvPr/>
      </p:nvGrpSpPr>
      <p:grpSpPr>
        <a:xfrm>
          <a:off x="0" y="0"/>
          <a:ext cx="0" cy="0"/>
          <a:chOff x="0" y="0"/>
          <a:chExt cx="0" cy="0"/>
        </a:xfrm>
      </p:grpSpPr>
      <p:grpSp>
        <p:nvGrpSpPr>
          <p:cNvPr id="393" name="Google Shape;393;p15"/>
          <p:cNvGrpSpPr/>
          <p:nvPr/>
        </p:nvGrpSpPr>
        <p:grpSpPr>
          <a:xfrm>
            <a:off x="520275" y="306537"/>
            <a:ext cx="281610" cy="89409"/>
            <a:chOff x="2979400" y="3139200"/>
            <a:chExt cx="281610" cy="89409"/>
          </a:xfrm>
        </p:grpSpPr>
        <p:sp>
          <p:nvSpPr>
            <p:cNvPr id="394" name="Google Shape;394;p15"/>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15"/>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15"/>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15"/>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8" name="Google Shape;398;p15"/>
          <p:cNvSpPr/>
          <p:nvPr/>
        </p:nvSpPr>
        <p:spPr>
          <a:xfrm>
            <a:off x="6105700" y="348575"/>
            <a:ext cx="362700" cy="384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15"/>
          <p:cNvSpPr/>
          <p:nvPr/>
        </p:nvSpPr>
        <p:spPr>
          <a:xfrm>
            <a:off x="7997400" y="990475"/>
            <a:ext cx="89400" cy="89400"/>
          </a:xfrm>
          <a:prstGeom prst="ellipse">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15"/>
          <p:cNvSpPr/>
          <p:nvPr/>
        </p:nvSpPr>
        <p:spPr>
          <a:xfrm>
            <a:off x="5537750" y="1194900"/>
            <a:ext cx="89400" cy="89400"/>
          </a:xfrm>
          <a:prstGeom prst="ellipse">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06" name="Google Shape;406;p15"/>
          <p:cNvGrpSpPr/>
          <p:nvPr/>
        </p:nvGrpSpPr>
        <p:grpSpPr>
          <a:xfrm>
            <a:off x="1466426" y="1540126"/>
            <a:ext cx="433199" cy="89400"/>
            <a:chOff x="1466426" y="1540126"/>
            <a:chExt cx="433199" cy="89400"/>
          </a:xfrm>
        </p:grpSpPr>
        <p:sp>
          <p:nvSpPr>
            <p:cNvPr id="407" name="Google Shape;407;p15"/>
            <p:cNvSpPr/>
            <p:nvPr/>
          </p:nvSpPr>
          <p:spPr>
            <a:xfrm>
              <a:off x="1466426" y="1540126"/>
              <a:ext cx="433199" cy="21791"/>
            </a:xfrm>
            <a:custGeom>
              <a:avLst/>
              <a:gdLst/>
              <a:ahLst/>
              <a:cxnLst/>
              <a:rect l="l" t="t" r="r" b="b"/>
              <a:pathLst>
                <a:path w="15506" h="780" extrusionOk="0">
                  <a:moveTo>
                    <a:pt x="0" y="0"/>
                  </a:moveTo>
                  <a:lnTo>
                    <a:pt x="0" y="300"/>
                  </a:lnTo>
                  <a:cubicBezTo>
                    <a:pt x="523" y="300"/>
                    <a:pt x="780" y="411"/>
                    <a:pt x="1046" y="527"/>
                  </a:cubicBezTo>
                  <a:cubicBezTo>
                    <a:pt x="1332" y="653"/>
                    <a:pt x="1633" y="780"/>
                    <a:pt x="2214" y="780"/>
                  </a:cubicBezTo>
                  <a:cubicBezTo>
                    <a:pt x="2799" y="780"/>
                    <a:pt x="3099" y="653"/>
                    <a:pt x="3385" y="527"/>
                  </a:cubicBezTo>
                  <a:cubicBezTo>
                    <a:pt x="3651" y="411"/>
                    <a:pt x="3908" y="300"/>
                    <a:pt x="4430" y="300"/>
                  </a:cubicBezTo>
                  <a:cubicBezTo>
                    <a:pt x="4953" y="300"/>
                    <a:pt x="5210" y="411"/>
                    <a:pt x="5476" y="527"/>
                  </a:cubicBezTo>
                  <a:cubicBezTo>
                    <a:pt x="5762" y="653"/>
                    <a:pt x="6061" y="780"/>
                    <a:pt x="6642" y="780"/>
                  </a:cubicBezTo>
                  <a:cubicBezTo>
                    <a:pt x="7228" y="780"/>
                    <a:pt x="7523" y="653"/>
                    <a:pt x="7813" y="527"/>
                  </a:cubicBezTo>
                  <a:cubicBezTo>
                    <a:pt x="8081" y="411"/>
                    <a:pt x="8336" y="300"/>
                    <a:pt x="8859" y="300"/>
                  </a:cubicBezTo>
                  <a:cubicBezTo>
                    <a:pt x="9382" y="300"/>
                    <a:pt x="9639" y="411"/>
                    <a:pt x="9905" y="527"/>
                  </a:cubicBezTo>
                  <a:cubicBezTo>
                    <a:pt x="10190" y="653"/>
                    <a:pt x="10491" y="780"/>
                    <a:pt x="11072" y="780"/>
                  </a:cubicBezTo>
                  <a:cubicBezTo>
                    <a:pt x="11658" y="780"/>
                    <a:pt x="11958" y="653"/>
                    <a:pt x="12243" y="527"/>
                  </a:cubicBezTo>
                  <a:cubicBezTo>
                    <a:pt x="12509" y="411"/>
                    <a:pt x="12766" y="300"/>
                    <a:pt x="13289" y="300"/>
                  </a:cubicBezTo>
                  <a:cubicBezTo>
                    <a:pt x="13812" y="300"/>
                    <a:pt x="14068" y="411"/>
                    <a:pt x="14339" y="527"/>
                  </a:cubicBezTo>
                  <a:cubicBezTo>
                    <a:pt x="14625" y="653"/>
                    <a:pt x="14920" y="780"/>
                    <a:pt x="15506" y="780"/>
                  </a:cubicBezTo>
                  <a:lnTo>
                    <a:pt x="15506" y="479"/>
                  </a:lnTo>
                  <a:cubicBezTo>
                    <a:pt x="14983" y="479"/>
                    <a:pt x="14726" y="367"/>
                    <a:pt x="14455" y="251"/>
                  </a:cubicBezTo>
                  <a:cubicBezTo>
                    <a:pt x="14170" y="125"/>
                    <a:pt x="13874" y="0"/>
                    <a:pt x="13289" y="0"/>
                  </a:cubicBezTo>
                  <a:cubicBezTo>
                    <a:pt x="12703" y="0"/>
                    <a:pt x="12408" y="125"/>
                    <a:pt x="12122" y="251"/>
                  </a:cubicBezTo>
                  <a:cubicBezTo>
                    <a:pt x="11851" y="367"/>
                    <a:pt x="11595" y="479"/>
                    <a:pt x="11072" y="479"/>
                  </a:cubicBezTo>
                  <a:cubicBezTo>
                    <a:pt x="10554" y="479"/>
                    <a:pt x="10297" y="367"/>
                    <a:pt x="10027" y="251"/>
                  </a:cubicBezTo>
                  <a:cubicBezTo>
                    <a:pt x="9741" y="125"/>
                    <a:pt x="9446" y="0"/>
                    <a:pt x="8859" y="0"/>
                  </a:cubicBezTo>
                  <a:cubicBezTo>
                    <a:pt x="8273" y="0"/>
                    <a:pt x="7978" y="125"/>
                    <a:pt x="7693" y="251"/>
                  </a:cubicBezTo>
                  <a:cubicBezTo>
                    <a:pt x="7422" y="367"/>
                    <a:pt x="7165" y="479"/>
                    <a:pt x="6642" y="479"/>
                  </a:cubicBezTo>
                  <a:cubicBezTo>
                    <a:pt x="6124" y="479"/>
                    <a:pt x="5867" y="367"/>
                    <a:pt x="5597" y="251"/>
                  </a:cubicBezTo>
                  <a:cubicBezTo>
                    <a:pt x="5311" y="125"/>
                    <a:pt x="5016" y="0"/>
                    <a:pt x="4430" y="0"/>
                  </a:cubicBezTo>
                  <a:cubicBezTo>
                    <a:pt x="3845" y="0"/>
                    <a:pt x="3550" y="125"/>
                    <a:pt x="3264" y="251"/>
                  </a:cubicBezTo>
                  <a:cubicBezTo>
                    <a:pt x="2992" y="367"/>
                    <a:pt x="2736" y="479"/>
                    <a:pt x="2214" y="479"/>
                  </a:cubicBezTo>
                  <a:cubicBezTo>
                    <a:pt x="1695" y="479"/>
                    <a:pt x="1439" y="367"/>
                    <a:pt x="1168" y="251"/>
                  </a:cubicBezTo>
                  <a:cubicBezTo>
                    <a:pt x="882" y="125"/>
                    <a:pt x="587" y="0"/>
                    <a:pt x="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15"/>
            <p:cNvSpPr/>
            <p:nvPr/>
          </p:nvSpPr>
          <p:spPr>
            <a:xfrm>
              <a:off x="1466426" y="1607595"/>
              <a:ext cx="433199" cy="21931"/>
            </a:xfrm>
            <a:custGeom>
              <a:avLst/>
              <a:gdLst/>
              <a:ahLst/>
              <a:cxnLst/>
              <a:rect l="l" t="t" r="r" b="b"/>
              <a:pathLst>
                <a:path w="15506" h="785" extrusionOk="0">
                  <a:moveTo>
                    <a:pt x="0" y="0"/>
                  </a:moveTo>
                  <a:lnTo>
                    <a:pt x="0" y="300"/>
                  </a:lnTo>
                  <a:cubicBezTo>
                    <a:pt x="523" y="300"/>
                    <a:pt x="780" y="412"/>
                    <a:pt x="1046" y="528"/>
                  </a:cubicBezTo>
                  <a:cubicBezTo>
                    <a:pt x="1332" y="653"/>
                    <a:pt x="1633" y="785"/>
                    <a:pt x="2214" y="785"/>
                  </a:cubicBezTo>
                  <a:cubicBezTo>
                    <a:pt x="2799" y="785"/>
                    <a:pt x="3099" y="653"/>
                    <a:pt x="3385" y="528"/>
                  </a:cubicBezTo>
                  <a:cubicBezTo>
                    <a:pt x="3651" y="412"/>
                    <a:pt x="3908" y="300"/>
                    <a:pt x="4430" y="300"/>
                  </a:cubicBezTo>
                  <a:cubicBezTo>
                    <a:pt x="4953" y="300"/>
                    <a:pt x="5210" y="412"/>
                    <a:pt x="5476" y="528"/>
                  </a:cubicBezTo>
                  <a:cubicBezTo>
                    <a:pt x="5762" y="653"/>
                    <a:pt x="6061" y="785"/>
                    <a:pt x="6642" y="785"/>
                  </a:cubicBezTo>
                  <a:cubicBezTo>
                    <a:pt x="7228" y="785"/>
                    <a:pt x="7523" y="653"/>
                    <a:pt x="7813" y="528"/>
                  </a:cubicBezTo>
                  <a:cubicBezTo>
                    <a:pt x="8081" y="412"/>
                    <a:pt x="8336" y="300"/>
                    <a:pt x="8859" y="300"/>
                  </a:cubicBezTo>
                  <a:cubicBezTo>
                    <a:pt x="9382" y="300"/>
                    <a:pt x="9639" y="412"/>
                    <a:pt x="9905" y="528"/>
                  </a:cubicBezTo>
                  <a:cubicBezTo>
                    <a:pt x="10190" y="653"/>
                    <a:pt x="10491" y="785"/>
                    <a:pt x="11072" y="785"/>
                  </a:cubicBezTo>
                  <a:cubicBezTo>
                    <a:pt x="11658" y="785"/>
                    <a:pt x="11958" y="653"/>
                    <a:pt x="12243" y="528"/>
                  </a:cubicBezTo>
                  <a:cubicBezTo>
                    <a:pt x="12509" y="412"/>
                    <a:pt x="12766" y="300"/>
                    <a:pt x="13289" y="300"/>
                  </a:cubicBezTo>
                  <a:cubicBezTo>
                    <a:pt x="13812" y="300"/>
                    <a:pt x="14068" y="412"/>
                    <a:pt x="14339" y="528"/>
                  </a:cubicBezTo>
                  <a:cubicBezTo>
                    <a:pt x="14625" y="653"/>
                    <a:pt x="14920" y="785"/>
                    <a:pt x="15506" y="785"/>
                  </a:cubicBezTo>
                  <a:lnTo>
                    <a:pt x="15506" y="485"/>
                  </a:lnTo>
                  <a:cubicBezTo>
                    <a:pt x="14983" y="485"/>
                    <a:pt x="14726" y="373"/>
                    <a:pt x="14455" y="252"/>
                  </a:cubicBezTo>
                  <a:cubicBezTo>
                    <a:pt x="14170" y="130"/>
                    <a:pt x="13874" y="0"/>
                    <a:pt x="13289" y="0"/>
                  </a:cubicBezTo>
                  <a:cubicBezTo>
                    <a:pt x="12703" y="0"/>
                    <a:pt x="12408" y="130"/>
                    <a:pt x="12122" y="252"/>
                  </a:cubicBezTo>
                  <a:cubicBezTo>
                    <a:pt x="11851" y="373"/>
                    <a:pt x="11595" y="485"/>
                    <a:pt x="11072" y="485"/>
                  </a:cubicBezTo>
                  <a:cubicBezTo>
                    <a:pt x="10554" y="485"/>
                    <a:pt x="10297" y="373"/>
                    <a:pt x="10027" y="252"/>
                  </a:cubicBezTo>
                  <a:cubicBezTo>
                    <a:pt x="9741" y="130"/>
                    <a:pt x="9446" y="0"/>
                    <a:pt x="8859" y="0"/>
                  </a:cubicBezTo>
                  <a:cubicBezTo>
                    <a:pt x="8273" y="0"/>
                    <a:pt x="7978" y="130"/>
                    <a:pt x="7693" y="252"/>
                  </a:cubicBezTo>
                  <a:cubicBezTo>
                    <a:pt x="7422" y="373"/>
                    <a:pt x="7165" y="485"/>
                    <a:pt x="6642" y="485"/>
                  </a:cubicBezTo>
                  <a:cubicBezTo>
                    <a:pt x="6124" y="485"/>
                    <a:pt x="5867" y="373"/>
                    <a:pt x="5597" y="252"/>
                  </a:cubicBezTo>
                  <a:cubicBezTo>
                    <a:pt x="5311" y="130"/>
                    <a:pt x="5016" y="0"/>
                    <a:pt x="4430" y="0"/>
                  </a:cubicBezTo>
                  <a:cubicBezTo>
                    <a:pt x="3845" y="0"/>
                    <a:pt x="3550" y="130"/>
                    <a:pt x="3264" y="252"/>
                  </a:cubicBezTo>
                  <a:cubicBezTo>
                    <a:pt x="2992" y="373"/>
                    <a:pt x="2736" y="485"/>
                    <a:pt x="2214" y="485"/>
                  </a:cubicBezTo>
                  <a:cubicBezTo>
                    <a:pt x="1695" y="485"/>
                    <a:pt x="1439" y="373"/>
                    <a:pt x="1168" y="252"/>
                  </a:cubicBezTo>
                  <a:cubicBezTo>
                    <a:pt x="882" y="130"/>
                    <a:pt x="587" y="0"/>
                    <a:pt x="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9" name="Google Shape;409;p15"/>
          <p:cNvSpPr/>
          <p:nvPr/>
        </p:nvSpPr>
        <p:spPr>
          <a:xfrm>
            <a:off x="614500" y="2295325"/>
            <a:ext cx="38400" cy="38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0" name="Google Shape;410;p15"/>
          <p:cNvGrpSpPr/>
          <p:nvPr/>
        </p:nvGrpSpPr>
        <p:grpSpPr>
          <a:xfrm>
            <a:off x="2003975" y="3309913"/>
            <a:ext cx="281610" cy="89409"/>
            <a:chOff x="2979400" y="3139200"/>
            <a:chExt cx="281610" cy="89409"/>
          </a:xfrm>
        </p:grpSpPr>
        <p:sp>
          <p:nvSpPr>
            <p:cNvPr id="411" name="Google Shape;411;p15"/>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15"/>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15"/>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15"/>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5" name="Google Shape;415;p15"/>
          <p:cNvSpPr/>
          <p:nvPr/>
        </p:nvSpPr>
        <p:spPr>
          <a:xfrm>
            <a:off x="1050300" y="4003875"/>
            <a:ext cx="89400" cy="89400"/>
          </a:xfrm>
          <a:prstGeom prst="mathPlus">
            <a:avLst>
              <a:gd name="adj1" fmla="val 2352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15"/>
          <p:cNvSpPr/>
          <p:nvPr/>
        </p:nvSpPr>
        <p:spPr>
          <a:xfrm>
            <a:off x="5802925" y="4093275"/>
            <a:ext cx="38400" cy="38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15"/>
          <p:cNvSpPr/>
          <p:nvPr/>
        </p:nvSpPr>
        <p:spPr>
          <a:xfrm>
            <a:off x="6903050" y="4500575"/>
            <a:ext cx="362700" cy="384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15"/>
          <p:cNvSpPr/>
          <p:nvPr/>
        </p:nvSpPr>
        <p:spPr>
          <a:xfrm>
            <a:off x="8539525" y="4500575"/>
            <a:ext cx="38400" cy="38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15"/>
          <p:cNvSpPr/>
          <p:nvPr/>
        </p:nvSpPr>
        <p:spPr>
          <a:xfrm>
            <a:off x="546750" y="4661200"/>
            <a:ext cx="362700" cy="384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15"/>
          <p:cNvSpPr txBox="1">
            <a:spLocks noGrp="1"/>
          </p:cNvSpPr>
          <p:nvPr>
            <p:ph type="ctrTitle"/>
          </p:nvPr>
        </p:nvSpPr>
        <p:spPr>
          <a:xfrm>
            <a:off x="311700" y="1286120"/>
            <a:ext cx="8520600" cy="12009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6000" b="1">
                <a:solidFill>
                  <a:srgbClr val="242323"/>
                </a:solidFill>
                <a:latin typeface="Fjalla One"/>
                <a:ea typeface="Fjalla One"/>
                <a:cs typeface="Fjalla One"/>
                <a:sym typeface="Fjalla One"/>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421" name="Google Shape;421;p15"/>
          <p:cNvSpPr txBox="1">
            <a:spLocks noGrp="1"/>
          </p:cNvSpPr>
          <p:nvPr>
            <p:ph type="subTitle" idx="1"/>
          </p:nvPr>
        </p:nvSpPr>
        <p:spPr>
          <a:xfrm>
            <a:off x="2325325" y="2421075"/>
            <a:ext cx="4493400" cy="595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200">
                <a:solidFill>
                  <a:srgbClr val="242323"/>
                </a:solidFill>
                <a:latin typeface="Glegoo"/>
                <a:ea typeface="Glegoo"/>
                <a:cs typeface="Glegoo"/>
                <a:sym typeface="Glegoo"/>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422" name="Google Shape;422;p15"/>
          <p:cNvSpPr txBox="1"/>
          <p:nvPr/>
        </p:nvSpPr>
        <p:spPr>
          <a:xfrm>
            <a:off x="2915700" y="3893750"/>
            <a:ext cx="3312900" cy="474900"/>
          </a:xfrm>
          <a:prstGeom prst="rect">
            <a:avLst/>
          </a:prstGeom>
          <a:noFill/>
          <a:ln>
            <a:noFill/>
          </a:ln>
        </p:spPr>
        <p:txBody>
          <a:bodyPr spcFirstLastPara="1" wrap="square" lIns="91425" tIns="91425" rIns="91425" bIns="91425" anchor="ctr" anchorCtr="0">
            <a:noAutofit/>
          </a:bodyPr>
          <a:lstStyle/>
          <a:p>
            <a:pPr marL="0" lvl="0" indent="0" algn="ctr" rtl="0">
              <a:lnSpc>
                <a:spcPct val="115000"/>
              </a:lnSpc>
              <a:spcBef>
                <a:spcPts val="300"/>
              </a:spcBef>
              <a:spcAft>
                <a:spcPts val="0"/>
              </a:spcAft>
              <a:buNone/>
            </a:pPr>
            <a:r>
              <a:rPr lang="en" sz="900">
                <a:solidFill>
                  <a:srgbClr val="242323"/>
                </a:solidFill>
                <a:latin typeface="Kreon Light"/>
                <a:ea typeface="Kreon Light"/>
                <a:cs typeface="Kreon Light"/>
                <a:sym typeface="Kreon Light"/>
              </a:rPr>
              <a:t>CREDITS: This presentation template was created by </a:t>
            </a:r>
            <a:r>
              <a:rPr lang="en" sz="900">
                <a:solidFill>
                  <a:srgbClr val="242323"/>
                </a:solidFill>
                <a:uFill>
                  <a:noFill/>
                </a:uFill>
                <a:latin typeface="Kreon Light"/>
                <a:ea typeface="Kreon Light"/>
                <a:cs typeface="Kreon Light"/>
                <a:sym typeface="Kreon Light"/>
                <a:hlinkClick r:id="rId2"/>
              </a:rPr>
              <a:t>Slidesgo</a:t>
            </a:r>
            <a:r>
              <a:rPr lang="en" sz="900">
                <a:solidFill>
                  <a:srgbClr val="242323"/>
                </a:solidFill>
                <a:latin typeface="Kreon Light"/>
                <a:ea typeface="Kreon Light"/>
                <a:cs typeface="Kreon Light"/>
                <a:sym typeface="Kreon Light"/>
              </a:rPr>
              <a:t>, including icons by </a:t>
            </a:r>
            <a:r>
              <a:rPr lang="en" sz="900">
                <a:solidFill>
                  <a:srgbClr val="242323"/>
                </a:solidFill>
                <a:uFill>
                  <a:noFill/>
                </a:uFill>
                <a:latin typeface="Kreon Light"/>
                <a:ea typeface="Kreon Light"/>
                <a:cs typeface="Kreon Light"/>
                <a:sym typeface="Kreon Light"/>
                <a:hlinkClick r:id="rId3"/>
              </a:rPr>
              <a:t>Flaticon</a:t>
            </a:r>
            <a:r>
              <a:rPr lang="en" sz="900">
                <a:solidFill>
                  <a:srgbClr val="242323"/>
                </a:solidFill>
                <a:latin typeface="Kreon Light"/>
                <a:ea typeface="Kreon Light"/>
                <a:cs typeface="Kreon Light"/>
                <a:sym typeface="Kreon Light"/>
              </a:rPr>
              <a:t>, and infographics &amp; images by </a:t>
            </a:r>
            <a:r>
              <a:rPr lang="en" sz="900">
                <a:solidFill>
                  <a:srgbClr val="242323"/>
                </a:solidFill>
                <a:uFill>
                  <a:noFill/>
                </a:uFill>
                <a:latin typeface="Kreon Light"/>
                <a:ea typeface="Kreon Light"/>
                <a:cs typeface="Kreon Light"/>
                <a:sym typeface="Kreon Light"/>
                <a:hlinkClick r:id="rId4"/>
              </a:rPr>
              <a:t>Freepik</a:t>
            </a:r>
            <a:r>
              <a:rPr lang="en" sz="900">
                <a:solidFill>
                  <a:srgbClr val="242323"/>
                </a:solidFill>
                <a:latin typeface="Kreon Light"/>
                <a:ea typeface="Kreon Light"/>
                <a:cs typeface="Kreon Light"/>
                <a:sym typeface="Kreon Light"/>
              </a:rPr>
              <a:t>. </a:t>
            </a:r>
            <a:endParaRPr sz="900">
              <a:solidFill>
                <a:srgbClr val="242323"/>
              </a:solidFill>
              <a:latin typeface="Kreon Light"/>
              <a:ea typeface="Kreon Light"/>
              <a:cs typeface="Kreon Light"/>
              <a:sym typeface="Kreon Light"/>
            </a:endParaRPr>
          </a:p>
          <a:p>
            <a:pPr marL="0" lvl="0" indent="0" algn="ctr" rtl="0">
              <a:spcBef>
                <a:spcPts val="0"/>
              </a:spcBef>
              <a:spcAft>
                <a:spcPts val="0"/>
              </a:spcAft>
              <a:buNone/>
            </a:pPr>
            <a:endParaRPr sz="900">
              <a:solidFill>
                <a:srgbClr val="242323"/>
              </a:solidFill>
              <a:latin typeface="Kreon Light"/>
              <a:ea typeface="Kreon Light"/>
              <a:cs typeface="Kreon Light"/>
              <a:sym typeface="Kreon Light"/>
            </a:endParaRPr>
          </a:p>
        </p:txBody>
      </p:sp>
      <p:grpSp>
        <p:nvGrpSpPr>
          <p:cNvPr id="33" name="Google Shape;18;p2">
            <a:extLst>
              <a:ext uri="{FF2B5EF4-FFF2-40B4-BE49-F238E27FC236}">
                <a16:creationId xmlns:a16="http://schemas.microsoft.com/office/drawing/2014/main" id="{FBF592CF-8FA2-964A-8D4B-7A675113662A}"/>
              </a:ext>
            </a:extLst>
          </p:cNvPr>
          <p:cNvGrpSpPr/>
          <p:nvPr/>
        </p:nvGrpSpPr>
        <p:grpSpPr>
          <a:xfrm>
            <a:off x="8558725" y="189321"/>
            <a:ext cx="281610" cy="83991"/>
            <a:chOff x="2979400" y="3139200"/>
            <a:chExt cx="281610" cy="89409"/>
          </a:xfrm>
        </p:grpSpPr>
        <p:sp>
          <p:nvSpPr>
            <p:cNvPr id="34" name="Google Shape;19;p2">
              <a:extLst>
                <a:ext uri="{FF2B5EF4-FFF2-40B4-BE49-F238E27FC236}">
                  <a16:creationId xmlns:a16="http://schemas.microsoft.com/office/drawing/2014/main" id="{6D50EC4F-5D5F-5D49-8BC0-D3FF2D2E63FE}"/>
                </a:ext>
              </a:extLst>
            </p:cNvPr>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20;p2">
              <a:extLst>
                <a:ext uri="{FF2B5EF4-FFF2-40B4-BE49-F238E27FC236}">
                  <a16:creationId xmlns:a16="http://schemas.microsoft.com/office/drawing/2014/main" id="{4ADF44F4-51E3-A840-ABCE-14C316531947}"/>
                </a:ext>
              </a:extLst>
            </p:cNvPr>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21;p2">
              <a:extLst>
                <a:ext uri="{FF2B5EF4-FFF2-40B4-BE49-F238E27FC236}">
                  <a16:creationId xmlns:a16="http://schemas.microsoft.com/office/drawing/2014/main" id="{C9167011-3D62-FF43-A394-F55F17CDDD21}"/>
                </a:ext>
              </a:extLst>
            </p:cNvPr>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22;p2">
              <a:extLst>
                <a:ext uri="{FF2B5EF4-FFF2-40B4-BE49-F238E27FC236}">
                  <a16:creationId xmlns:a16="http://schemas.microsoft.com/office/drawing/2014/main" id="{A28B6D10-D222-EF49-832F-72218CBA5057}"/>
                </a:ext>
              </a:extLst>
            </p:cNvPr>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423"/>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BLANK_1">
    <p:bg>
      <p:bgPr>
        <a:solidFill>
          <a:srgbClr val="FFB24F"/>
        </a:solidFill>
        <a:effectLst/>
      </p:bgPr>
    </p:bg>
    <p:spTree>
      <p:nvGrpSpPr>
        <p:cNvPr id="1" name="Shape 424"/>
        <p:cNvGrpSpPr/>
        <p:nvPr/>
      </p:nvGrpSpPr>
      <p:grpSpPr>
        <a:xfrm>
          <a:off x="0" y="0"/>
          <a:ext cx="0" cy="0"/>
          <a:chOff x="0" y="0"/>
          <a:chExt cx="0" cy="0"/>
        </a:xfrm>
      </p:grpSpPr>
      <p:sp>
        <p:nvSpPr>
          <p:cNvPr id="431" name="Google Shape;431;p17"/>
          <p:cNvSpPr/>
          <p:nvPr/>
        </p:nvSpPr>
        <p:spPr>
          <a:xfrm>
            <a:off x="7997400" y="990475"/>
            <a:ext cx="89400" cy="89400"/>
          </a:xfrm>
          <a:prstGeom prst="ellipse">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17"/>
          <p:cNvSpPr/>
          <p:nvPr/>
        </p:nvSpPr>
        <p:spPr>
          <a:xfrm>
            <a:off x="614500" y="2295325"/>
            <a:ext cx="38400" cy="38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17"/>
          <p:cNvSpPr/>
          <p:nvPr/>
        </p:nvSpPr>
        <p:spPr>
          <a:xfrm>
            <a:off x="5802925" y="4093275"/>
            <a:ext cx="38400" cy="38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17"/>
          <p:cNvSpPr/>
          <p:nvPr/>
        </p:nvSpPr>
        <p:spPr>
          <a:xfrm>
            <a:off x="1050300" y="4003875"/>
            <a:ext cx="89400" cy="89400"/>
          </a:xfrm>
          <a:prstGeom prst="mathPlus">
            <a:avLst>
              <a:gd name="adj1" fmla="val 2352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35" name="Google Shape;435;p17"/>
          <p:cNvGrpSpPr/>
          <p:nvPr/>
        </p:nvGrpSpPr>
        <p:grpSpPr>
          <a:xfrm>
            <a:off x="520275" y="306537"/>
            <a:ext cx="281610" cy="89409"/>
            <a:chOff x="2979400" y="3139200"/>
            <a:chExt cx="281610" cy="89409"/>
          </a:xfrm>
        </p:grpSpPr>
        <p:sp>
          <p:nvSpPr>
            <p:cNvPr id="436" name="Google Shape;436;p17"/>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17"/>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17"/>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17"/>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40" name="Google Shape;440;p17"/>
          <p:cNvSpPr/>
          <p:nvPr/>
        </p:nvSpPr>
        <p:spPr>
          <a:xfrm>
            <a:off x="8539525" y="4500575"/>
            <a:ext cx="38400" cy="38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17"/>
          <p:cNvSpPr/>
          <p:nvPr/>
        </p:nvSpPr>
        <p:spPr>
          <a:xfrm>
            <a:off x="5537750" y="1194900"/>
            <a:ext cx="89400" cy="89400"/>
          </a:xfrm>
          <a:prstGeom prst="ellipse">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2" name="Google Shape;442;p17"/>
          <p:cNvGrpSpPr/>
          <p:nvPr/>
        </p:nvGrpSpPr>
        <p:grpSpPr>
          <a:xfrm>
            <a:off x="2003975" y="3309913"/>
            <a:ext cx="281610" cy="89409"/>
            <a:chOff x="2979400" y="3139200"/>
            <a:chExt cx="281610" cy="89409"/>
          </a:xfrm>
        </p:grpSpPr>
        <p:sp>
          <p:nvSpPr>
            <p:cNvPr id="443" name="Google Shape;443;p17"/>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17"/>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17"/>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17"/>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47" name="Google Shape;447;p17"/>
          <p:cNvSpPr/>
          <p:nvPr/>
        </p:nvSpPr>
        <p:spPr>
          <a:xfrm>
            <a:off x="6105700" y="348575"/>
            <a:ext cx="362700" cy="384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448" name="Google Shape;448;p17"/>
          <p:cNvSpPr/>
          <p:nvPr/>
        </p:nvSpPr>
        <p:spPr>
          <a:xfrm>
            <a:off x="546750" y="4661200"/>
            <a:ext cx="362700" cy="384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17"/>
          <p:cNvSpPr/>
          <p:nvPr/>
        </p:nvSpPr>
        <p:spPr>
          <a:xfrm>
            <a:off x="6903050" y="4500575"/>
            <a:ext cx="362700" cy="384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7" name="Google Shape;18;p2">
            <a:extLst>
              <a:ext uri="{FF2B5EF4-FFF2-40B4-BE49-F238E27FC236}">
                <a16:creationId xmlns:a16="http://schemas.microsoft.com/office/drawing/2014/main" id="{E55924C9-07BB-8347-A9DC-59B56E8A2382}"/>
              </a:ext>
            </a:extLst>
          </p:cNvPr>
          <p:cNvGrpSpPr/>
          <p:nvPr/>
        </p:nvGrpSpPr>
        <p:grpSpPr>
          <a:xfrm>
            <a:off x="8558725" y="189321"/>
            <a:ext cx="281610" cy="83991"/>
            <a:chOff x="2979400" y="3139200"/>
            <a:chExt cx="281610" cy="89409"/>
          </a:xfrm>
        </p:grpSpPr>
        <p:sp>
          <p:nvSpPr>
            <p:cNvPr id="28" name="Google Shape;19;p2">
              <a:extLst>
                <a:ext uri="{FF2B5EF4-FFF2-40B4-BE49-F238E27FC236}">
                  <a16:creationId xmlns:a16="http://schemas.microsoft.com/office/drawing/2014/main" id="{C240A2BB-018E-9A4C-9534-27FA05227832}"/>
                </a:ext>
              </a:extLst>
            </p:cNvPr>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0;p2">
              <a:extLst>
                <a:ext uri="{FF2B5EF4-FFF2-40B4-BE49-F238E27FC236}">
                  <a16:creationId xmlns:a16="http://schemas.microsoft.com/office/drawing/2014/main" id="{95DEC48A-8A70-B94A-A1D1-7EF4975EF225}"/>
                </a:ext>
              </a:extLst>
            </p:cNvPr>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21;p2">
              <a:extLst>
                <a:ext uri="{FF2B5EF4-FFF2-40B4-BE49-F238E27FC236}">
                  <a16:creationId xmlns:a16="http://schemas.microsoft.com/office/drawing/2014/main" id="{9DBB0810-AB97-2A43-8910-7D5B3886346E}"/>
                </a:ext>
              </a:extLst>
            </p:cNvPr>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22;p2">
              <a:extLst>
                <a:ext uri="{FF2B5EF4-FFF2-40B4-BE49-F238E27FC236}">
                  <a16:creationId xmlns:a16="http://schemas.microsoft.com/office/drawing/2014/main" id="{12E7990C-7651-AB4B-A061-EF971265108A}"/>
                </a:ext>
              </a:extLst>
            </p:cNvPr>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bg>
      <p:bgPr>
        <a:solidFill>
          <a:srgbClr val="FFB24F"/>
        </a:solidFill>
        <a:effectLst/>
      </p:bgPr>
    </p:bg>
    <p:spTree>
      <p:nvGrpSpPr>
        <p:cNvPr id="1" name="Shape 39"/>
        <p:cNvGrpSpPr/>
        <p:nvPr/>
      </p:nvGrpSpPr>
      <p:grpSpPr>
        <a:xfrm>
          <a:off x="0" y="0"/>
          <a:ext cx="0" cy="0"/>
          <a:chOff x="0" y="0"/>
          <a:chExt cx="0" cy="0"/>
        </a:xfrm>
      </p:grpSpPr>
      <p:grpSp>
        <p:nvGrpSpPr>
          <p:cNvPr id="41" name="Google Shape;41;p3"/>
          <p:cNvGrpSpPr/>
          <p:nvPr/>
        </p:nvGrpSpPr>
        <p:grpSpPr>
          <a:xfrm>
            <a:off x="520275" y="306537"/>
            <a:ext cx="281610" cy="89409"/>
            <a:chOff x="2979400" y="3139200"/>
            <a:chExt cx="281610" cy="89409"/>
          </a:xfrm>
        </p:grpSpPr>
        <p:sp>
          <p:nvSpPr>
            <p:cNvPr id="42" name="Google Shape;42;p3"/>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3"/>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3"/>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3"/>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46;p3"/>
          <p:cNvSpPr/>
          <p:nvPr/>
        </p:nvSpPr>
        <p:spPr>
          <a:xfrm>
            <a:off x="6105700" y="348575"/>
            <a:ext cx="362700" cy="384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3"/>
          <p:cNvSpPr/>
          <p:nvPr/>
        </p:nvSpPr>
        <p:spPr>
          <a:xfrm>
            <a:off x="7997400" y="990475"/>
            <a:ext cx="89400" cy="89400"/>
          </a:xfrm>
          <a:prstGeom prst="ellipse">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a:off x="5537750" y="1194900"/>
            <a:ext cx="89400" cy="89400"/>
          </a:xfrm>
          <a:prstGeom prst="ellipse">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4" name="Google Shape;54;p3"/>
          <p:cNvGrpSpPr/>
          <p:nvPr/>
        </p:nvGrpSpPr>
        <p:grpSpPr>
          <a:xfrm>
            <a:off x="1466426" y="1540126"/>
            <a:ext cx="433199" cy="89400"/>
            <a:chOff x="1466426" y="1540126"/>
            <a:chExt cx="433199" cy="89400"/>
          </a:xfrm>
        </p:grpSpPr>
        <p:sp>
          <p:nvSpPr>
            <p:cNvPr id="55" name="Google Shape;55;p3"/>
            <p:cNvSpPr/>
            <p:nvPr/>
          </p:nvSpPr>
          <p:spPr>
            <a:xfrm>
              <a:off x="1466426" y="1540126"/>
              <a:ext cx="433199" cy="21791"/>
            </a:xfrm>
            <a:custGeom>
              <a:avLst/>
              <a:gdLst/>
              <a:ahLst/>
              <a:cxnLst/>
              <a:rect l="l" t="t" r="r" b="b"/>
              <a:pathLst>
                <a:path w="15506" h="780" extrusionOk="0">
                  <a:moveTo>
                    <a:pt x="0" y="0"/>
                  </a:moveTo>
                  <a:lnTo>
                    <a:pt x="0" y="300"/>
                  </a:lnTo>
                  <a:cubicBezTo>
                    <a:pt x="523" y="300"/>
                    <a:pt x="780" y="411"/>
                    <a:pt x="1046" y="527"/>
                  </a:cubicBezTo>
                  <a:cubicBezTo>
                    <a:pt x="1332" y="653"/>
                    <a:pt x="1633" y="780"/>
                    <a:pt x="2214" y="780"/>
                  </a:cubicBezTo>
                  <a:cubicBezTo>
                    <a:pt x="2799" y="780"/>
                    <a:pt x="3099" y="653"/>
                    <a:pt x="3385" y="527"/>
                  </a:cubicBezTo>
                  <a:cubicBezTo>
                    <a:pt x="3651" y="411"/>
                    <a:pt x="3908" y="300"/>
                    <a:pt x="4430" y="300"/>
                  </a:cubicBezTo>
                  <a:cubicBezTo>
                    <a:pt x="4953" y="300"/>
                    <a:pt x="5210" y="411"/>
                    <a:pt x="5476" y="527"/>
                  </a:cubicBezTo>
                  <a:cubicBezTo>
                    <a:pt x="5762" y="653"/>
                    <a:pt x="6061" y="780"/>
                    <a:pt x="6642" y="780"/>
                  </a:cubicBezTo>
                  <a:cubicBezTo>
                    <a:pt x="7228" y="780"/>
                    <a:pt x="7523" y="653"/>
                    <a:pt x="7813" y="527"/>
                  </a:cubicBezTo>
                  <a:cubicBezTo>
                    <a:pt x="8081" y="411"/>
                    <a:pt x="8336" y="300"/>
                    <a:pt x="8859" y="300"/>
                  </a:cubicBezTo>
                  <a:cubicBezTo>
                    <a:pt x="9382" y="300"/>
                    <a:pt x="9639" y="411"/>
                    <a:pt x="9905" y="527"/>
                  </a:cubicBezTo>
                  <a:cubicBezTo>
                    <a:pt x="10190" y="653"/>
                    <a:pt x="10491" y="780"/>
                    <a:pt x="11072" y="780"/>
                  </a:cubicBezTo>
                  <a:cubicBezTo>
                    <a:pt x="11658" y="780"/>
                    <a:pt x="11958" y="653"/>
                    <a:pt x="12243" y="527"/>
                  </a:cubicBezTo>
                  <a:cubicBezTo>
                    <a:pt x="12509" y="411"/>
                    <a:pt x="12766" y="300"/>
                    <a:pt x="13289" y="300"/>
                  </a:cubicBezTo>
                  <a:cubicBezTo>
                    <a:pt x="13812" y="300"/>
                    <a:pt x="14068" y="411"/>
                    <a:pt x="14339" y="527"/>
                  </a:cubicBezTo>
                  <a:cubicBezTo>
                    <a:pt x="14625" y="653"/>
                    <a:pt x="14920" y="780"/>
                    <a:pt x="15506" y="780"/>
                  </a:cubicBezTo>
                  <a:lnTo>
                    <a:pt x="15506" y="479"/>
                  </a:lnTo>
                  <a:cubicBezTo>
                    <a:pt x="14983" y="479"/>
                    <a:pt x="14726" y="367"/>
                    <a:pt x="14455" y="251"/>
                  </a:cubicBezTo>
                  <a:cubicBezTo>
                    <a:pt x="14170" y="125"/>
                    <a:pt x="13874" y="0"/>
                    <a:pt x="13289" y="0"/>
                  </a:cubicBezTo>
                  <a:cubicBezTo>
                    <a:pt x="12703" y="0"/>
                    <a:pt x="12408" y="125"/>
                    <a:pt x="12122" y="251"/>
                  </a:cubicBezTo>
                  <a:cubicBezTo>
                    <a:pt x="11851" y="367"/>
                    <a:pt x="11595" y="479"/>
                    <a:pt x="11072" y="479"/>
                  </a:cubicBezTo>
                  <a:cubicBezTo>
                    <a:pt x="10554" y="479"/>
                    <a:pt x="10297" y="367"/>
                    <a:pt x="10027" y="251"/>
                  </a:cubicBezTo>
                  <a:cubicBezTo>
                    <a:pt x="9741" y="125"/>
                    <a:pt x="9446" y="0"/>
                    <a:pt x="8859" y="0"/>
                  </a:cubicBezTo>
                  <a:cubicBezTo>
                    <a:pt x="8273" y="0"/>
                    <a:pt x="7978" y="125"/>
                    <a:pt x="7693" y="251"/>
                  </a:cubicBezTo>
                  <a:cubicBezTo>
                    <a:pt x="7422" y="367"/>
                    <a:pt x="7165" y="479"/>
                    <a:pt x="6642" y="479"/>
                  </a:cubicBezTo>
                  <a:cubicBezTo>
                    <a:pt x="6124" y="479"/>
                    <a:pt x="5867" y="367"/>
                    <a:pt x="5597" y="251"/>
                  </a:cubicBezTo>
                  <a:cubicBezTo>
                    <a:pt x="5311" y="125"/>
                    <a:pt x="5016" y="0"/>
                    <a:pt x="4430" y="0"/>
                  </a:cubicBezTo>
                  <a:cubicBezTo>
                    <a:pt x="3845" y="0"/>
                    <a:pt x="3550" y="125"/>
                    <a:pt x="3264" y="251"/>
                  </a:cubicBezTo>
                  <a:cubicBezTo>
                    <a:pt x="2992" y="367"/>
                    <a:pt x="2736" y="479"/>
                    <a:pt x="2214" y="479"/>
                  </a:cubicBezTo>
                  <a:cubicBezTo>
                    <a:pt x="1695" y="479"/>
                    <a:pt x="1439" y="367"/>
                    <a:pt x="1168" y="251"/>
                  </a:cubicBezTo>
                  <a:cubicBezTo>
                    <a:pt x="882" y="125"/>
                    <a:pt x="587" y="0"/>
                    <a:pt x="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a:off x="1466426" y="1607595"/>
              <a:ext cx="433199" cy="21931"/>
            </a:xfrm>
            <a:custGeom>
              <a:avLst/>
              <a:gdLst/>
              <a:ahLst/>
              <a:cxnLst/>
              <a:rect l="l" t="t" r="r" b="b"/>
              <a:pathLst>
                <a:path w="15506" h="785" extrusionOk="0">
                  <a:moveTo>
                    <a:pt x="0" y="0"/>
                  </a:moveTo>
                  <a:lnTo>
                    <a:pt x="0" y="300"/>
                  </a:lnTo>
                  <a:cubicBezTo>
                    <a:pt x="523" y="300"/>
                    <a:pt x="780" y="412"/>
                    <a:pt x="1046" y="528"/>
                  </a:cubicBezTo>
                  <a:cubicBezTo>
                    <a:pt x="1332" y="653"/>
                    <a:pt x="1633" y="785"/>
                    <a:pt x="2214" y="785"/>
                  </a:cubicBezTo>
                  <a:cubicBezTo>
                    <a:pt x="2799" y="785"/>
                    <a:pt x="3099" y="653"/>
                    <a:pt x="3385" y="528"/>
                  </a:cubicBezTo>
                  <a:cubicBezTo>
                    <a:pt x="3651" y="412"/>
                    <a:pt x="3908" y="300"/>
                    <a:pt x="4430" y="300"/>
                  </a:cubicBezTo>
                  <a:cubicBezTo>
                    <a:pt x="4953" y="300"/>
                    <a:pt x="5210" y="412"/>
                    <a:pt x="5476" y="528"/>
                  </a:cubicBezTo>
                  <a:cubicBezTo>
                    <a:pt x="5762" y="653"/>
                    <a:pt x="6061" y="785"/>
                    <a:pt x="6642" y="785"/>
                  </a:cubicBezTo>
                  <a:cubicBezTo>
                    <a:pt x="7228" y="785"/>
                    <a:pt x="7523" y="653"/>
                    <a:pt x="7813" y="528"/>
                  </a:cubicBezTo>
                  <a:cubicBezTo>
                    <a:pt x="8081" y="412"/>
                    <a:pt x="8336" y="300"/>
                    <a:pt x="8859" y="300"/>
                  </a:cubicBezTo>
                  <a:cubicBezTo>
                    <a:pt x="9382" y="300"/>
                    <a:pt x="9639" y="412"/>
                    <a:pt x="9905" y="528"/>
                  </a:cubicBezTo>
                  <a:cubicBezTo>
                    <a:pt x="10190" y="653"/>
                    <a:pt x="10491" y="785"/>
                    <a:pt x="11072" y="785"/>
                  </a:cubicBezTo>
                  <a:cubicBezTo>
                    <a:pt x="11658" y="785"/>
                    <a:pt x="11958" y="653"/>
                    <a:pt x="12243" y="528"/>
                  </a:cubicBezTo>
                  <a:cubicBezTo>
                    <a:pt x="12509" y="412"/>
                    <a:pt x="12766" y="300"/>
                    <a:pt x="13289" y="300"/>
                  </a:cubicBezTo>
                  <a:cubicBezTo>
                    <a:pt x="13812" y="300"/>
                    <a:pt x="14068" y="412"/>
                    <a:pt x="14339" y="528"/>
                  </a:cubicBezTo>
                  <a:cubicBezTo>
                    <a:pt x="14625" y="653"/>
                    <a:pt x="14920" y="785"/>
                    <a:pt x="15506" y="785"/>
                  </a:cubicBezTo>
                  <a:lnTo>
                    <a:pt x="15506" y="485"/>
                  </a:lnTo>
                  <a:cubicBezTo>
                    <a:pt x="14983" y="485"/>
                    <a:pt x="14726" y="373"/>
                    <a:pt x="14455" y="252"/>
                  </a:cubicBezTo>
                  <a:cubicBezTo>
                    <a:pt x="14170" y="130"/>
                    <a:pt x="13874" y="0"/>
                    <a:pt x="13289" y="0"/>
                  </a:cubicBezTo>
                  <a:cubicBezTo>
                    <a:pt x="12703" y="0"/>
                    <a:pt x="12408" y="130"/>
                    <a:pt x="12122" y="252"/>
                  </a:cubicBezTo>
                  <a:cubicBezTo>
                    <a:pt x="11851" y="373"/>
                    <a:pt x="11595" y="485"/>
                    <a:pt x="11072" y="485"/>
                  </a:cubicBezTo>
                  <a:cubicBezTo>
                    <a:pt x="10554" y="485"/>
                    <a:pt x="10297" y="373"/>
                    <a:pt x="10027" y="252"/>
                  </a:cubicBezTo>
                  <a:cubicBezTo>
                    <a:pt x="9741" y="130"/>
                    <a:pt x="9446" y="0"/>
                    <a:pt x="8859" y="0"/>
                  </a:cubicBezTo>
                  <a:cubicBezTo>
                    <a:pt x="8273" y="0"/>
                    <a:pt x="7978" y="130"/>
                    <a:pt x="7693" y="252"/>
                  </a:cubicBezTo>
                  <a:cubicBezTo>
                    <a:pt x="7422" y="373"/>
                    <a:pt x="7165" y="485"/>
                    <a:pt x="6642" y="485"/>
                  </a:cubicBezTo>
                  <a:cubicBezTo>
                    <a:pt x="6124" y="485"/>
                    <a:pt x="5867" y="373"/>
                    <a:pt x="5597" y="252"/>
                  </a:cubicBezTo>
                  <a:cubicBezTo>
                    <a:pt x="5311" y="130"/>
                    <a:pt x="5016" y="0"/>
                    <a:pt x="4430" y="0"/>
                  </a:cubicBezTo>
                  <a:cubicBezTo>
                    <a:pt x="3845" y="0"/>
                    <a:pt x="3550" y="130"/>
                    <a:pt x="3264" y="252"/>
                  </a:cubicBezTo>
                  <a:cubicBezTo>
                    <a:pt x="2992" y="373"/>
                    <a:pt x="2736" y="485"/>
                    <a:pt x="2214" y="485"/>
                  </a:cubicBezTo>
                  <a:cubicBezTo>
                    <a:pt x="1695" y="485"/>
                    <a:pt x="1439" y="373"/>
                    <a:pt x="1168" y="252"/>
                  </a:cubicBezTo>
                  <a:cubicBezTo>
                    <a:pt x="882" y="130"/>
                    <a:pt x="587" y="0"/>
                    <a:pt x="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 name="Google Shape;57;p3"/>
          <p:cNvSpPr/>
          <p:nvPr/>
        </p:nvSpPr>
        <p:spPr>
          <a:xfrm>
            <a:off x="614500" y="2295325"/>
            <a:ext cx="38400" cy="38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8" name="Google Shape;58;p3"/>
          <p:cNvGrpSpPr/>
          <p:nvPr/>
        </p:nvGrpSpPr>
        <p:grpSpPr>
          <a:xfrm>
            <a:off x="2003975" y="3309913"/>
            <a:ext cx="281610" cy="89409"/>
            <a:chOff x="2979400" y="3139200"/>
            <a:chExt cx="281610" cy="89409"/>
          </a:xfrm>
        </p:grpSpPr>
        <p:sp>
          <p:nvSpPr>
            <p:cNvPr id="59" name="Google Shape;59;p3"/>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3" name="Google Shape;63;p3"/>
          <p:cNvSpPr/>
          <p:nvPr/>
        </p:nvSpPr>
        <p:spPr>
          <a:xfrm>
            <a:off x="1050300" y="4003875"/>
            <a:ext cx="89400" cy="89400"/>
          </a:xfrm>
          <a:prstGeom prst="mathPlus">
            <a:avLst>
              <a:gd name="adj1" fmla="val 2352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3"/>
          <p:cNvSpPr/>
          <p:nvPr/>
        </p:nvSpPr>
        <p:spPr>
          <a:xfrm>
            <a:off x="5802925" y="4093275"/>
            <a:ext cx="38400" cy="38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3"/>
          <p:cNvSpPr/>
          <p:nvPr/>
        </p:nvSpPr>
        <p:spPr>
          <a:xfrm>
            <a:off x="6903050" y="4500575"/>
            <a:ext cx="362700" cy="384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8539525" y="4500575"/>
            <a:ext cx="38400" cy="38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3"/>
          <p:cNvSpPr/>
          <p:nvPr/>
        </p:nvSpPr>
        <p:spPr>
          <a:xfrm>
            <a:off x="546750" y="4661200"/>
            <a:ext cx="362700" cy="384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3"/>
          <p:cNvSpPr txBox="1">
            <a:spLocks noGrp="1"/>
          </p:cNvSpPr>
          <p:nvPr>
            <p:ph type="title"/>
          </p:nvPr>
        </p:nvSpPr>
        <p:spPr>
          <a:xfrm>
            <a:off x="2226400" y="1338050"/>
            <a:ext cx="4691100" cy="17685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6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grpSp>
        <p:nvGrpSpPr>
          <p:cNvPr id="31" name="Google Shape;18;p2">
            <a:extLst>
              <a:ext uri="{FF2B5EF4-FFF2-40B4-BE49-F238E27FC236}">
                <a16:creationId xmlns:a16="http://schemas.microsoft.com/office/drawing/2014/main" id="{FADBB400-86A4-7B45-9C68-B45D9F2668C5}"/>
              </a:ext>
            </a:extLst>
          </p:cNvPr>
          <p:cNvGrpSpPr/>
          <p:nvPr/>
        </p:nvGrpSpPr>
        <p:grpSpPr>
          <a:xfrm>
            <a:off x="8558725" y="189321"/>
            <a:ext cx="281610" cy="83991"/>
            <a:chOff x="2979400" y="3139200"/>
            <a:chExt cx="281610" cy="89409"/>
          </a:xfrm>
        </p:grpSpPr>
        <p:sp>
          <p:nvSpPr>
            <p:cNvPr id="32" name="Google Shape;19;p2">
              <a:extLst>
                <a:ext uri="{FF2B5EF4-FFF2-40B4-BE49-F238E27FC236}">
                  <a16:creationId xmlns:a16="http://schemas.microsoft.com/office/drawing/2014/main" id="{72727029-F611-2745-93F4-3EC8ED956F46}"/>
                </a:ext>
              </a:extLst>
            </p:cNvPr>
            <p:cNvSpPr/>
            <p:nvPr/>
          </p:nvSpPr>
          <p:spPr>
            <a:xfrm>
              <a:off x="2979400"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5" y="6811"/>
                  </a:lnTo>
                  <a:lnTo>
                    <a:pt x="505" y="10684"/>
                  </a:lnTo>
                  <a:cubicBezTo>
                    <a:pt x="95" y="10982"/>
                    <a:pt x="0" y="11553"/>
                    <a:pt x="298" y="11966"/>
                  </a:cubicBezTo>
                  <a:cubicBezTo>
                    <a:pt x="477" y="12211"/>
                    <a:pt x="760" y="12344"/>
                    <a:pt x="1044" y="12344"/>
                  </a:cubicBezTo>
                  <a:cubicBezTo>
                    <a:pt x="1230" y="12344"/>
                    <a:pt x="1415" y="12288"/>
                    <a:pt x="1579" y="12172"/>
                  </a:cubicBezTo>
                  <a:lnTo>
                    <a:pt x="7813" y="7669"/>
                  </a:lnTo>
                  <a:cubicBezTo>
                    <a:pt x="8029" y="7512"/>
                    <a:pt x="8170" y="7267"/>
                    <a:pt x="8187" y="7000"/>
                  </a:cubicBezTo>
                  <a:cubicBezTo>
                    <a:pt x="8212" y="6730"/>
                    <a:pt x="8113" y="6468"/>
                    <a:pt x="7924" y="6276"/>
                  </a:cubicBezTo>
                  <a:lnTo>
                    <a:pt x="1916" y="270"/>
                  </a:lnTo>
                  <a:cubicBezTo>
                    <a:pt x="1737"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20;p2">
              <a:extLst>
                <a:ext uri="{FF2B5EF4-FFF2-40B4-BE49-F238E27FC236}">
                  <a16:creationId xmlns:a16="http://schemas.microsoft.com/office/drawing/2014/main" id="{62E36E28-0E18-0747-AA49-532BEE33851A}"/>
                </a:ext>
              </a:extLst>
            </p:cNvPr>
            <p:cNvSpPr/>
            <p:nvPr/>
          </p:nvSpPr>
          <p:spPr>
            <a:xfrm>
              <a:off x="3053469" y="3139200"/>
              <a:ext cx="59454" cy="89409"/>
            </a:xfrm>
            <a:custGeom>
              <a:avLst/>
              <a:gdLst/>
              <a:ahLst/>
              <a:cxnLst/>
              <a:rect l="l" t="t" r="r" b="b"/>
              <a:pathLst>
                <a:path w="8209" h="12345" extrusionOk="0">
                  <a:moveTo>
                    <a:pt x="1266" y="0"/>
                  </a:moveTo>
                  <a:cubicBezTo>
                    <a:pt x="1031" y="0"/>
                    <a:pt x="795" y="90"/>
                    <a:pt x="617" y="270"/>
                  </a:cubicBezTo>
                  <a:cubicBezTo>
                    <a:pt x="260" y="628"/>
                    <a:pt x="260" y="1209"/>
                    <a:pt x="617" y="1566"/>
                  </a:cubicBezTo>
                  <a:lnTo>
                    <a:pt x="5862" y="6811"/>
                  </a:lnTo>
                  <a:lnTo>
                    <a:pt x="502" y="10684"/>
                  </a:lnTo>
                  <a:cubicBezTo>
                    <a:pt x="91" y="10982"/>
                    <a:pt x="1" y="11553"/>
                    <a:pt x="298" y="11966"/>
                  </a:cubicBezTo>
                  <a:cubicBezTo>
                    <a:pt x="477" y="12211"/>
                    <a:pt x="757" y="12344"/>
                    <a:pt x="1040" y="12344"/>
                  </a:cubicBezTo>
                  <a:cubicBezTo>
                    <a:pt x="1226" y="12344"/>
                    <a:pt x="1415" y="12288"/>
                    <a:pt x="1576" y="12172"/>
                  </a:cubicBezTo>
                  <a:lnTo>
                    <a:pt x="7809" y="7669"/>
                  </a:lnTo>
                  <a:cubicBezTo>
                    <a:pt x="8026" y="7512"/>
                    <a:pt x="8167" y="7267"/>
                    <a:pt x="8188" y="7000"/>
                  </a:cubicBezTo>
                  <a:cubicBezTo>
                    <a:pt x="8209" y="6730"/>
                    <a:pt x="8110" y="6468"/>
                    <a:pt x="7921" y="6276"/>
                  </a:cubicBezTo>
                  <a:lnTo>
                    <a:pt x="1913" y="270"/>
                  </a:lnTo>
                  <a:cubicBezTo>
                    <a:pt x="1736" y="90"/>
                    <a:pt x="1501" y="0"/>
                    <a:pt x="126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21;p2">
              <a:extLst>
                <a:ext uri="{FF2B5EF4-FFF2-40B4-BE49-F238E27FC236}">
                  <a16:creationId xmlns:a16="http://schemas.microsoft.com/office/drawing/2014/main" id="{1F707D6F-DDF3-B445-842F-26B7826CE33B}"/>
                </a:ext>
              </a:extLst>
            </p:cNvPr>
            <p:cNvSpPr/>
            <p:nvPr/>
          </p:nvSpPr>
          <p:spPr>
            <a:xfrm>
              <a:off x="3127488" y="3139200"/>
              <a:ext cx="59475" cy="89409"/>
            </a:xfrm>
            <a:custGeom>
              <a:avLst/>
              <a:gdLst/>
              <a:ahLst/>
              <a:cxnLst/>
              <a:rect l="l" t="t" r="r" b="b"/>
              <a:pathLst>
                <a:path w="8212" h="12345" extrusionOk="0">
                  <a:moveTo>
                    <a:pt x="1267" y="0"/>
                  </a:moveTo>
                  <a:cubicBezTo>
                    <a:pt x="1032" y="0"/>
                    <a:pt x="797" y="90"/>
                    <a:pt x="621" y="270"/>
                  </a:cubicBezTo>
                  <a:cubicBezTo>
                    <a:pt x="263" y="628"/>
                    <a:pt x="263" y="1209"/>
                    <a:pt x="621" y="1566"/>
                  </a:cubicBezTo>
                  <a:lnTo>
                    <a:pt x="5866" y="6811"/>
                  </a:lnTo>
                  <a:lnTo>
                    <a:pt x="505" y="10684"/>
                  </a:lnTo>
                  <a:cubicBezTo>
                    <a:pt x="95" y="10982"/>
                    <a:pt x="0" y="11553"/>
                    <a:pt x="302" y="11966"/>
                  </a:cubicBezTo>
                  <a:cubicBezTo>
                    <a:pt x="477" y="12211"/>
                    <a:pt x="761" y="12344"/>
                    <a:pt x="1044" y="12344"/>
                  </a:cubicBezTo>
                  <a:cubicBezTo>
                    <a:pt x="1230" y="12344"/>
                    <a:pt x="1416" y="12288"/>
                    <a:pt x="1580" y="12172"/>
                  </a:cubicBezTo>
                  <a:lnTo>
                    <a:pt x="7813" y="7669"/>
                  </a:lnTo>
                  <a:cubicBezTo>
                    <a:pt x="8030" y="7512"/>
                    <a:pt x="8170" y="7267"/>
                    <a:pt x="8187" y="7000"/>
                  </a:cubicBezTo>
                  <a:cubicBezTo>
                    <a:pt x="8212" y="6730"/>
                    <a:pt x="8114" y="6468"/>
                    <a:pt x="7925" y="6276"/>
                  </a:cubicBezTo>
                  <a:lnTo>
                    <a:pt x="1916" y="270"/>
                  </a:lnTo>
                  <a:cubicBezTo>
                    <a:pt x="1738" y="90"/>
                    <a:pt x="1502" y="0"/>
                    <a:pt x="1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22;p2">
              <a:extLst>
                <a:ext uri="{FF2B5EF4-FFF2-40B4-BE49-F238E27FC236}">
                  <a16:creationId xmlns:a16="http://schemas.microsoft.com/office/drawing/2014/main" id="{8F70FFFB-4BE3-484A-8231-061C5C1FF59A}"/>
                </a:ext>
              </a:extLst>
            </p:cNvPr>
            <p:cNvSpPr/>
            <p:nvPr/>
          </p:nvSpPr>
          <p:spPr>
            <a:xfrm>
              <a:off x="3201535" y="3139200"/>
              <a:ext cx="59475" cy="89409"/>
            </a:xfrm>
            <a:custGeom>
              <a:avLst/>
              <a:gdLst/>
              <a:ahLst/>
              <a:cxnLst/>
              <a:rect l="l" t="t" r="r" b="b"/>
              <a:pathLst>
                <a:path w="8212" h="12345" extrusionOk="0">
                  <a:moveTo>
                    <a:pt x="1269" y="0"/>
                  </a:moveTo>
                  <a:cubicBezTo>
                    <a:pt x="1034" y="0"/>
                    <a:pt x="799" y="90"/>
                    <a:pt x="620" y="270"/>
                  </a:cubicBezTo>
                  <a:cubicBezTo>
                    <a:pt x="263" y="628"/>
                    <a:pt x="263" y="1209"/>
                    <a:pt x="620" y="1566"/>
                  </a:cubicBezTo>
                  <a:lnTo>
                    <a:pt x="5865" y="6811"/>
                  </a:lnTo>
                  <a:lnTo>
                    <a:pt x="505" y="10684"/>
                  </a:lnTo>
                  <a:cubicBezTo>
                    <a:pt x="95" y="10982"/>
                    <a:pt x="0" y="11553"/>
                    <a:pt x="298" y="11962"/>
                  </a:cubicBezTo>
                  <a:cubicBezTo>
                    <a:pt x="477" y="12211"/>
                    <a:pt x="757" y="12344"/>
                    <a:pt x="1041" y="12344"/>
                  </a:cubicBezTo>
                  <a:cubicBezTo>
                    <a:pt x="1230" y="12344"/>
                    <a:pt x="1415" y="12288"/>
                    <a:pt x="1579" y="12172"/>
                  </a:cubicBezTo>
                  <a:lnTo>
                    <a:pt x="7812" y="7669"/>
                  </a:lnTo>
                  <a:cubicBezTo>
                    <a:pt x="8029" y="7512"/>
                    <a:pt x="8170" y="7267"/>
                    <a:pt x="8191" y="7000"/>
                  </a:cubicBezTo>
                  <a:cubicBezTo>
                    <a:pt x="8212" y="6730"/>
                    <a:pt x="8113" y="6468"/>
                    <a:pt x="7924" y="6276"/>
                  </a:cubicBezTo>
                  <a:lnTo>
                    <a:pt x="1916" y="270"/>
                  </a:lnTo>
                  <a:cubicBezTo>
                    <a:pt x="1739" y="90"/>
                    <a:pt x="1504" y="0"/>
                    <a:pt x="12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660641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242323"/>
              </a:buClr>
              <a:buSzPts val="2800"/>
              <a:buFont typeface="Fjalla One"/>
              <a:buNone/>
              <a:defRPr sz="2800">
                <a:solidFill>
                  <a:srgbClr val="242323"/>
                </a:solidFill>
                <a:latin typeface="Fjalla One"/>
                <a:ea typeface="Fjalla One"/>
                <a:cs typeface="Fjalla One"/>
                <a:sym typeface="Fjalla One"/>
              </a:defRPr>
            </a:lvl1pPr>
            <a:lvl2pPr lvl="1">
              <a:spcBef>
                <a:spcPts val="0"/>
              </a:spcBef>
              <a:spcAft>
                <a:spcPts val="0"/>
              </a:spcAft>
              <a:buClr>
                <a:srgbClr val="242323"/>
              </a:buClr>
              <a:buSzPts val="2800"/>
              <a:buFont typeface="Fjalla One"/>
              <a:buNone/>
              <a:defRPr sz="2800">
                <a:solidFill>
                  <a:srgbClr val="242323"/>
                </a:solidFill>
                <a:latin typeface="Fjalla One"/>
                <a:ea typeface="Fjalla One"/>
                <a:cs typeface="Fjalla One"/>
                <a:sym typeface="Fjalla One"/>
              </a:defRPr>
            </a:lvl2pPr>
            <a:lvl3pPr lvl="2">
              <a:spcBef>
                <a:spcPts val="0"/>
              </a:spcBef>
              <a:spcAft>
                <a:spcPts val="0"/>
              </a:spcAft>
              <a:buClr>
                <a:srgbClr val="242323"/>
              </a:buClr>
              <a:buSzPts val="2800"/>
              <a:buFont typeface="Fjalla One"/>
              <a:buNone/>
              <a:defRPr sz="2800">
                <a:solidFill>
                  <a:srgbClr val="242323"/>
                </a:solidFill>
                <a:latin typeface="Fjalla One"/>
                <a:ea typeface="Fjalla One"/>
                <a:cs typeface="Fjalla One"/>
                <a:sym typeface="Fjalla One"/>
              </a:defRPr>
            </a:lvl3pPr>
            <a:lvl4pPr lvl="3">
              <a:spcBef>
                <a:spcPts val="0"/>
              </a:spcBef>
              <a:spcAft>
                <a:spcPts val="0"/>
              </a:spcAft>
              <a:buClr>
                <a:srgbClr val="242323"/>
              </a:buClr>
              <a:buSzPts val="2800"/>
              <a:buFont typeface="Fjalla One"/>
              <a:buNone/>
              <a:defRPr sz="2800">
                <a:solidFill>
                  <a:srgbClr val="242323"/>
                </a:solidFill>
                <a:latin typeface="Fjalla One"/>
                <a:ea typeface="Fjalla One"/>
                <a:cs typeface="Fjalla One"/>
                <a:sym typeface="Fjalla One"/>
              </a:defRPr>
            </a:lvl4pPr>
            <a:lvl5pPr lvl="4">
              <a:spcBef>
                <a:spcPts val="0"/>
              </a:spcBef>
              <a:spcAft>
                <a:spcPts val="0"/>
              </a:spcAft>
              <a:buClr>
                <a:srgbClr val="242323"/>
              </a:buClr>
              <a:buSzPts val="2800"/>
              <a:buFont typeface="Fjalla One"/>
              <a:buNone/>
              <a:defRPr sz="2800">
                <a:solidFill>
                  <a:srgbClr val="242323"/>
                </a:solidFill>
                <a:latin typeface="Fjalla One"/>
                <a:ea typeface="Fjalla One"/>
                <a:cs typeface="Fjalla One"/>
                <a:sym typeface="Fjalla One"/>
              </a:defRPr>
            </a:lvl5pPr>
            <a:lvl6pPr lvl="5">
              <a:spcBef>
                <a:spcPts val="0"/>
              </a:spcBef>
              <a:spcAft>
                <a:spcPts val="0"/>
              </a:spcAft>
              <a:buClr>
                <a:srgbClr val="242323"/>
              </a:buClr>
              <a:buSzPts val="2800"/>
              <a:buFont typeface="Fjalla One"/>
              <a:buNone/>
              <a:defRPr sz="2800">
                <a:solidFill>
                  <a:srgbClr val="242323"/>
                </a:solidFill>
                <a:latin typeface="Fjalla One"/>
                <a:ea typeface="Fjalla One"/>
                <a:cs typeface="Fjalla One"/>
                <a:sym typeface="Fjalla One"/>
              </a:defRPr>
            </a:lvl6pPr>
            <a:lvl7pPr lvl="6">
              <a:spcBef>
                <a:spcPts val="0"/>
              </a:spcBef>
              <a:spcAft>
                <a:spcPts val="0"/>
              </a:spcAft>
              <a:buClr>
                <a:srgbClr val="242323"/>
              </a:buClr>
              <a:buSzPts val="2800"/>
              <a:buFont typeface="Fjalla One"/>
              <a:buNone/>
              <a:defRPr sz="2800">
                <a:solidFill>
                  <a:srgbClr val="242323"/>
                </a:solidFill>
                <a:latin typeface="Fjalla One"/>
                <a:ea typeface="Fjalla One"/>
                <a:cs typeface="Fjalla One"/>
                <a:sym typeface="Fjalla One"/>
              </a:defRPr>
            </a:lvl7pPr>
            <a:lvl8pPr lvl="7">
              <a:spcBef>
                <a:spcPts val="0"/>
              </a:spcBef>
              <a:spcAft>
                <a:spcPts val="0"/>
              </a:spcAft>
              <a:buClr>
                <a:srgbClr val="242323"/>
              </a:buClr>
              <a:buSzPts val="2800"/>
              <a:buFont typeface="Fjalla One"/>
              <a:buNone/>
              <a:defRPr sz="2800">
                <a:solidFill>
                  <a:srgbClr val="242323"/>
                </a:solidFill>
                <a:latin typeface="Fjalla One"/>
                <a:ea typeface="Fjalla One"/>
                <a:cs typeface="Fjalla One"/>
                <a:sym typeface="Fjalla One"/>
              </a:defRPr>
            </a:lvl8pPr>
            <a:lvl9pPr lvl="8">
              <a:spcBef>
                <a:spcPts val="0"/>
              </a:spcBef>
              <a:spcAft>
                <a:spcPts val="0"/>
              </a:spcAft>
              <a:buClr>
                <a:srgbClr val="242323"/>
              </a:buClr>
              <a:buSzPts val="2800"/>
              <a:buFont typeface="Fjalla One"/>
              <a:buNone/>
              <a:defRPr sz="2800">
                <a:solidFill>
                  <a:srgbClr val="242323"/>
                </a:solidFill>
                <a:latin typeface="Fjalla One"/>
                <a:ea typeface="Fjalla One"/>
                <a:cs typeface="Fjalla One"/>
                <a:sym typeface="Fjalla O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04800" rtl="0">
              <a:lnSpc>
                <a:spcPct val="115000"/>
              </a:lnSpc>
              <a:spcBef>
                <a:spcPts val="0"/>
              </a:spcBef>
              <a:spcAft>
                <a:spcPts val="0"/>
              </a:spcAft>
              <a:buClr>
                <a:srgbClr val="242323"/>
              </a:buClr>
              <a:buSzPts val="1200"/>
              <a:buFont typeface="Kreon Light"/>
              <a:buChar char="●"/>
              <a:defRPr sz="1200">
                <a:solidFill>
                  <a:srgbClr val="242323"/>
                </a:solidFill>
                <a:latin typeface="Kreon Light"/>
                <a:ea typeface="Kreon Light"/>
                <a:cs typeface="Kreon Light"/>
                <a:sym typeface="Kreon Light"/>
              </a:defRPr>
            </a:lvl1pPr>
            <a:lvl2pPr marL="914400" lvl="1" indent="-304800" rtl="0">
              <a:lnSpc>
                <a:spcPct val="115000"/>
              </a:lnSpc>
              <a:spcBef>
                <a:spcPts val="1600"/>
              </a:spcBef>
              <a:spcAft>
                <a:spcPts val="0"/>
              </a:spcAft>
              <a:buClr>
                <a:srgbClr val="242323"/>
              </a:buClr>
              <a:buSzPts val="1200"/>
              <a:buFont typeface="Kreon Light"/>
              <a:buChar char="○"/>
              <a:defRPr sz="1200">
                <a:solidFill>
                  <a:srgbClr val="242323"/>
                </a:solidFill>
                <a:latin typeface="Kreon Light"/>
                <a:ea typeface="Kreon Light"/>
                <a:cs typeface="Kreon Light"/>
                <a:sym typeface="Kreon Light"/>
              </a:defRPr>
            </a:lvl2pPr>
            <a:lvl3pPr marL="1371600" lvl="2" indent="-304800" rtl="0">
              <a:lnSpc>
                <a:spcPct val="115000"/>
              </a:lnSpc>
              <a:spcBef>
                <a:spcPts val="1600"/>
              </a:spcBef>
              <a:spcAft>
                <a:spcPts val="0"/>
              </a:spcAft>
              <a:buClr>
                <a:srgbClr val="242323"/>
              </a:buClr>
              <a:buSzPts val="1200"/>
              <a:buFont typeface="Kreon Light"/>
              <a:buChar char="■"/>
              <a:defRPr sz="1200">
                <a:solidFill>
                  <a:srgbClr val="242323"/>
                </a:solidFill>
                <a:latin typeface="Kreon Light"/>
                <a:ea typeface="Kreon Light"/>
                <a:cs typeface="Kreon Light"/>
                <a:sym typeface="Kreon Light"/>
              </a:defRPr>
            </a:lvl3pPr>
            <a:lvl4pPr marL="1828800" lvl="3" indent="-304800" rtl="0">
              <a:lnSpc>
                <a:spcPct val="115000"/>
              </a:lnSpc>
              <a:spcBef>
                <a:spcPts val="1600"/>
              </a:spcBef>
              <a:spcAft>
                <a:spcPts val="0"/>
              </a:spcAft>
              <a:buClr>
                <a:srgbClr val="242323"/>
              </a:buClr>
              <a:buSzPts val="1200"/>
              <a:buFont typeface="Kreon Light"/>
              <a:buChar char="●"/>
              <a:defRPr sz="1200">
                <a:solidFill>
                  <a:srgbClr val="242323"/>
                </a:solidFill>
                <a:latin typeface="Kreon Light"/>
                <a:ea typeface="Kreon Light"/>
                <a:cs typeface="Kreon Light"/>
                <a:sym typeface="Kreon Light"/>
              </a:defRPr>
            </a:lvl4pPr>
            <a:lvl5pPr marL="2286000" lvl="4" indent="-304800" rtl="0">
              <a:lnSpc>
                <a:spcPct val="115000"/>
              </a:lnSpc>
              <a:spcBef>
                <a:spcPts val="1600"/>
              </a:spcBef>
              <a:spcAft>
                <a:spcPts val="0"/>
              </a:spcAft>
              <a:buClr>
                <a:srgbClr val="242323"/>
              </a:buClr>
              <a:buSzPts val="1200"/>
              <a:buFont typeface="Kreon Light"/>
              <a:buChar char="○"/>
              <a:defRPr sz="1200">
                <a:solidFill>
                  <a:srgbClr val="242323"/>
                </a:solidFill>
                <a:latin typeface="Kreon Light"/>
                <a:ea typeface="Kreon Light"/>
                <a:cs typeface="Kreon Light"/>
                <a:sym typeface="Kreon Light"/>
              </a:defRPr>
            </a:lvl5pPr>
            <a:lvl6pPr marL="2743200" lvl="5" indent="-304800" rtl="0">
              <a:lnSpc>
                <a:spcPct val="115000"/>
              </a:lnSpc>
              <a:spcBef>
                <a:spcPts val="1600"/>
              </a:spcBef>
              <a:spcAft>
                <a:spcPts val="0"/>
              </a:spcAft>
              <a:buClr>
                <a:srgbClr val="242323"/>
              </a:buClr>
              <a:buSzPts val="1200"/>
              <a:buFont typeface="Kreon Light"/>
              <a:buChar char="■"/>
              <a:defRPr sz="1200">
                <a:solidFill>
                  <a:srgbClr val="242323"/>
                </a:solidFill>
                <a:latin typeface="Kreon Light"/>
                <a:ea typeface="Kreon Light"/>
                <a:cs typeface="Kreon Light"/>
                <a:sym typeface="Kreon Light"/>
              </a:defRPr>
            </a:lvl6pPr>
            <a:lvl7pPr marL="3200400" lvl="6" indent="-304800" rtl="0">
              <a:lnSpc>
                <a:spcPct val="115000"/>
              </a:lnSpc>
              <a:spcBef>
                <a:spcPts val="1600"/>
              </a:spcBef>
              <a:spcAft>
                <a:spcPts val="0"/>
              </a:spcAft>
              <a:buClr>
                <a:srgbClr val="242323"/>
              </a:buClr>
              <a:buSzPts val="1200"/>
              <a:buFont typeface="Kreon Light"/>
              <a:buChar char="●"/>
              <a:defRPr sz="1200">
                <a:solidFill>
                  <a:srgbClr val="242323"/>
                </a:solidFill>
                <a:latin typeface="Kreon Light"/>
                <a:ea typeface="Kreon Light"/>
                <a:cs typeface="Kreon Light"/>
                <a:sym typeface="Kreon Light"/>
              </a:defRPr>
            </a:lvl7pPr>
            <a:lvl8pPr marL="3657600" lvl="7" indent="-304800" rtl="0">
              <a:lnSpc>
                <a:spcPct val="115000"/>
              </a:lnSpc>
              <a:spcBef>
                <a:spcPts val="1600"/>
              </a:spcBef>
              <a:spcAft>
                <a:spcPts val="0"/>
              </a:spcAft>
              <a:buClr>
                <a:srgbClr val="242323"/>
              </a:buClr>
              <a:buSzPts val="1200"/>
              <a:buFont typeface="Kreon Light"/>
              <a:buChar char="○"/>
              <a:defRPr sz="1200">
                <a:solidFill>
                  <a:srgbClr val="242323"/>
                </a:solidFill>
                <a:latin typeface="Kreon Light"/>
                <a:ea typeface="Kreon Light"/>
                <a:cs typeface="Kreon Light"/>
                <a:sym typeface="Kreon Light"/>
              </a:defRPr>
            </a:lvl8pPr>
            <a:lvl9pPr marL="4114800" lvl="8" indent="-304800" rtl="0">
              <a:lnSpc>
                <a:spcPct val="115000"/>
              </a:lnSpc>
              <a:spcBef>
                <a:spcPts val="1600"/>
              </a:spcBef>
              <a:spcAft>
                <a:spcPts val="1600"/>
              </a:spcAft>
              <a:buClr>
                <a:srgbClr val="242323"/>
              </a:buClr>
              <a:buSzPts val="1200"/>
              <a:buFont typeface="Kreon Light"/>
              <a:buChar char="■"/>
              <a:defRPr sz="1200">
                <a:solidFill>
                  <a:srgbClr val="242323"/>
                </a:solidFill>
                <a:latin typeface="Kreon Light"/>
                <a:ea typeface="Kreon Light"/>
                <a:cs typeface="Kreon Light"/>
                <a:sym typeface="Kreon Ligh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3" r:id="rId2"/>
    <p:sldLayoutId id="2147483655" r:id="rId3"/>
    <p:sldLayoutId id="2147483656" r:id="rId4"/>
    <p:sldLayoutId id="2147483657" r:id="rId5"/>
    <p:sldLayoutId id="2147483661" r:id="rId6"/>
    <p:sldLayoutId id="2147483662" r:id="rId7"/>
    <p:sldLayoutId id="2147483663" r:id="rId8"/>
    <p:sldLayoutId id="2147483678" r:id="rId9"/>
    <p:sldLayoutId id="214748367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578584-2849-9740-BB78-FEAFA4770DD1}"/>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4597D08-4749-D645-BAD1-B7F54A674482}"/>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6C45E6-F899-D542-9FB5-FDA1CA218A0B}"/>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5360E4A3-F484-2244-8B3A-BD795DCDF2BC}" type="datetimeFigureOut">
              <a:rPr lang="en-US" smtClean="0"/>
              <a:t>10/26/24</a:t>
            </a:fld>
            <a:endParaRPr lang="en-US"/>
          </a:p>
        </p:txBody>
      </p:sp>
      <p:sp>
        <p:nvSpPr>
          <p:cNvPr id="5" name="Footer Placeholder 4">
            <a:extLst>
              <a:ext uri="{FF2B5EF4-FFF2-40B4-BE49-F238E27FC236}">
                <a16:creationId xmlns:a16="http://schemas.microsoft.com/office/drawing/2014/main" id="{557C5AD7-26F2-EA4F-9EE9-87C69204F4F9}"/>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534AA2-64EA-ED48-8AD7-A62EA5767A77}"/>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2739C0F2-9E3A-DB40-804C-756C1BA42CFA}" type="slidenum">
              <a:rPr lang="en-US" smtClean="0"/>
              <a:t>‹#›</a:t>
            </a:fld>
            <a:endParaRPr lang="en-US"/>
          </a:p>
        </p:txBody>
      </p:sp>
    </p:spTree>
    <p:extLst>
      <p:ext uri="{BB962C8B-B14F-4D97-AF65-F5344CB8AC3E}">
        <p14:creationId xmlns:p14="http://schemas.microsoft.com/office/powerpoint/2010/main" val="337449000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0.xml"/><Relationship Id="rId4" Type="http://schemas.openxmlformats.org/officeDocument/2006/relationships/hyperlink" Target="https://www.med.upenn.edu/hbhe4/part2-ch4-integrated-behavior-model.shtml"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57"/>
        <p:cNvGrpSpPr/>
        <p:nvPr/>
      </p:nvGrpSpPr>
      <p:grpSpPr>
        <a:xfrm>
          <a:off x="0" y="0"/>
          <a:ext cx="0" cy="0"/>
          <a:chOff x="0" y="0"/>
          <a:chExt cx="0" cy="0"/>
        </a:xfrm>
      </p:grpSpPr>
      <p:sp>
        <p:nvSpPr>
          <p:cNvPr id="458" name="Google Shape;458;p20"/>
          <p:cNvSpPr/>
          <p:nvPr/>
        </p:nvSpPr>
        <p:spPr>
          <a:xfrm>
            <a:off x="-314700" y="-372284"/>
            <a:ext cx="1252800" cy="1252800"/>
          </a:xfrm>
          <a:prstGeom prst="ellipse">
            <a:avLst/>
          </a:prstGeom>
          <a:noFill/>
          <a:ln w="50800">
            <a:solidFill>
              <a:schemeClr val="bg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20"/>
          <p:cNvSpPr/>
          <p:nvPr/>
        </p:nvSpPr>
        <p:spPr>
          <a:xfrm>
            <a:off x="1477350" y="4149025"/>
            <a:ext cx="595500" cy="595500"/>
          </a:xfrm>
          <a:prstGeom prst="ellipse">
            <a:avLst/>
          </a:prstGeom>
          <a:noFill/>
          <a:ln w="381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20"/>
          <p:cNvSpPr/>
          <p:nvPr/>
        </p:nvSpPr>
        <p:spPr>
          <a:xfrm rot="-5400000">
            <a:off x="8270150" y="3168975"/>
            <a:ext cx="1956000" cy="1956000"/>
          </a:xfrm>
          <a:prstGeom prst="blockArc">
            <a:avLst>
              <a:gd name="adj1" fmla="val 10800000"/>
              <a:gd name="adj2" fmla="val 216678"/>
              <a:gd name="adj3" fmla="val 3491"/>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Rectangle 3">
            <a:extLst>
              <a:ext uri="{FF2B5EF4-FFF2-40B4-BE49-F238E27FC236}">
                <a16:creationId xmlns:a16="http://schemas.microsoft.com/office/drawing/2014/main" id="{1846D5C7-6AD3-164A-8C3D-18486966DE6E}"/>
              </a:ext>
            </a:extLst>
          </p:cNvPr>
          <p:cNvSpPr/>
          <p:nvPr/>
        </p:nvSpPr>
        <p:spPr>
          <a:xfrm>
            <a:off x="-135472" y="-59820"/>
            <a:ext cx="9423400" cy="5368668"/>
          </a:xfrm>
          <a:prstGeom prst="rect">
            <a:avLst/>
          </a:prstGeom>
          <a:solidFill>
            <a:schemeClr val="accent1">
              <a:alpha val="75782"/>
            </a:schemeClr>
          </a:solidFill>
          <a:ln>
            <a:solidFill>
              <a:schemeClr val="bg1">
                <a:alpha val="7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Google Shape;459;p20">
            <a:extLst>
              <a:ext uri="{FF2B5EF4-FFF2-40B4-BE49-F238E27FC236}">
                <a16:creationId xmlns:a16="http://schemas.microsoft.com/office/drawing/2014/main" id="{CCB5DF63-8B90-0742-8A22-5DF884FCFF49}"/>
              </a:ext>
            </a:extLst>
          </p:cNvPr>
          <p:cNvSpPr txBox="1">
            <a:spLocks noGrp="1"/>
          </p:cNvSpPr>
          <p:nvPr>
            <p:ph type="ctrTitle"/>
          </p:nvPr>
        </p:nvSpPr>
        <p:spPr>
          <a:xfrm>
            <a:off x="223024" y="486042"/>
            <a:ext cx="8609276" cy="2624874"/>
          </a:xfrm>
          <a:prstGeom prst="rect">
            <a:avLst/>
          </a:prstGeom>
        </p:spPr>
        <p:txBody>
          <a:bodyPr spcFirstLastPara="1" wrap="square" lIns="91425" tIns="91425" rIns="91425" bIns="91425" anchor="b" anchorCtr="0">
            <a:noAutofit/>
          </a:bodyPr>
          <a:lstStyle/>
          <a:p>
            <a:r>
              <a:rPr lang="en-US" sz="5400" dirty="0"/>
              <a:t>ESCAPE THE INACCESSIBLE: THE DIGITAL ESCAPE ROOM ABOUT INCLUSIVE DESIGN</a:t>
            </a:r>
          </a:p>
        </p:txBody>
      </p:sp>
      <p:sp>
        <p:nvSpPr>
          <p:cNvPr id="11" name="Google Shape;707;p30">
            <a:extLst>
              <a:ext uri="{FF2B5EF4-FFF2-40B4-BE49-F238E27FC236}">
                <a16:creationId xmlns:a16="http://schemas.microsoft.com/office/drawing/2014/main" id="{2C3742E0-1FB7-3C4C-9D84-91B68985CDE7}"/>
              </a:ext>
            </a:extLst>
          </p:cNvPr>
          <p:cNvSpPr txBox="1">
            <a:spLocks/>
          </p:cNvSpPr>
          <p:nvPr/>
        </p:nvSpPr>
        <p:spPr>
          <a:xfrm>
            <a:off x="1629926" y="3422558"/>
            <a:ext cx="5884148" cy="982219"/>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242323"/>
              </a:buClr>
              <a:buSzPts val="2800"/>
              <a:buFont typeface="Fjalla One"/>
              <a:buNone/>
              <a:defRPr sz="2800" b="0" i="0" u="none" strike="noStrike" cap="none">
                <a:solidFill>
                  <a:srgbClr val="242323"/>
                </a:solidFill>
                <a:latin typeface="Fjalla One"/>
                <a:ea typeface="Fjalla One"/>
                <a:cs typeface="Fjalla One"/>
                <a:sym typeface="Fjalla One"/>
              </a:defRPr>
            </a:lvl1pPr>
            <a:lvl2pPr marR="0" lvl="1" algn="l" rtl="0">
              <a:lnSpc>
                <a:spcPct val="100000"/>
              </a:lnSpc>
              <a:spcBef>
                <a:spcPts val="0"/>
              </a:spcBef>
              <a:spcAft>
                <a:spcPts val="0"/>
              </a:spcAft>
              <a:buClr>
                <a:srgbClr val="242323"/>
              </a:buClr>
              <a:buSzPts val="2800"/>
              <a:buFont typeface="Fjalla One"/>
              <a:buNone/>
              <a:defRPr sz="2800" b="0" i="0" u="none" strike="noStrike" cap="none">
                <a:solidFill>
                  <a:srgbClr val="242323"/>
                </a:solidFill>
                <a:latin typeface="Fjalla One"/>
                <a:ea typeface="Fjalla One"/>
                <a:cs typeface="Fjalla One"/>
                <a:sym typeface="Fjalla One"/>
              </a:defRPr>
            </a:lvl2pPr>
            <a:lvl3pPr marR="0" lvl="2" algn="l" rtl="0">
              <a:lnSpc>
                <a:spcPct val="100000"/>
              </a:lnSpc>
              <a:spcBef>
                <a:spcPts val="0"/>
              </a:spcBef>
              <a:spcAft>
                <a:spcPts val="0"/>
              </a:spcAft>
              <a:buClr>
                <a:srgbClr val="242323"/>
              </a:buClr>
              <a:buSzPts val="2800"/>
              <a:buFont typeface="Fjalla One"/>
              <a:buNone/>
              <a:defRPr sz="2800" b="0" i="0" u="none" strike="noStrike" cap="none">
                <a:solidFill>
                  <a:srgbClr val="242323"/>
                </a:solidFill>
                <a:latin typeface="Fjalla One"/>
                <a:ea typeface="Fjalla One"/>
                <a:cs typeface="Fjalla One"/>
                <a:sym typeface="Fjalla One"/>
              </a:defRPr>
            </a:lvl3pPr>
            <a:lvl4pPr marR="0" lvl="3" algn="l" rtl="0">
              <a:lnSpc>
                <a:spcPct val="100000"/>
              </a:lnSpc>
              <a:spcBef>
                <a:spcPts val="0"/>
              </a:spcBef>
              <a:spcAft>
                <a:spcPts val="0"/>
              </a:spcAft>
              <a:buClr>
                <a:srgbClr val="242323"/>
              </a:buClr>
              <a:buSzPts val="2800"/>
              <a:buFont typeface="Fjalla One"/>
              <a:buNone/>
              <a:defRPr sz="2800" b="0" i="0" u="none" strike="noStrike" cap="none">
                <a:solidFill>
                  <a:srgbClr val="242323"/>
                </a:solidFill>
                <a:latin typeface="Fjalla One"/>
                <a:ea typeface="Fjalla One"/>
                <a:cs typeface="Fjalla One"/>
                <a:sym typeface="Fjalla One"/>
              </a:defRPr>
            </a:lvl4pPr>
            <a:lvl5pPr marR="0" lvl="4" algn="l" rtl="0">
              <a:lnSpc>
                <a:spcPct val="100000"/>
              </a:lnSpc>
              <a:spcBef>
                <a:spcPts val="0"/>
              </a:spcBef>
              <a:spcAft>
                <a:spcPts val="0"/>
              </a:spcAft>
              <a:buClr>
                <a:srgbClr val="242323"/>
              </a:buClr>
              <a:buSzPts val="2800"/>
              <a:buFont typeface="Fjalla One"/>
              <a:buNone/>
              <a:defRPr sz="2800" b="0" i="0" u="none" strike="noStrike" cap="none">
                <a:solidFill>
                  <a:srgbClr val="242323"/>
                </a:solidFill>
                <a:latin typeface="Fjalla One"/>
                <a:ea typeface="Fjalla One"/>
                <a:cs typeface="Fjalla One"/>
                <a:sym typeface="Fjalla One"/>
              </a:defRPr>
            </a:lvl5pPr>
            <a:lvl6pPr marR="0" lvl="5" algn="l" rtl="0">
              <a:lnSpc>
                <a:spcPct val="100000"/>
              </a:lnSpc>
              <a:spcBef>
                <a:spcPts val="0"/>
              </a:spcBef>
              <a:spcAft>
                <a:spcPts val="0"/>
              </a:spcAft>
              <a:buClr>
                <a:srgbClr val="242323"/>
              </a:buClr>
              <a:buSzPts val="2800"/>
              <a:buFont typeface="Fjalla One"/>
              <a:buNone/>
              <a:defRPr sz="2800" b="0" i="0" u="none" strike="noStrike" cap="none">
                <a:solidFill>
                  <a:srgbClr val="242323"/>
                </a:solidFill>
                <a:latin typeface="Fjalla One"/>
                <a:ea typeface="Fjalla One"/>
                <a:cs typeface="Fjalla One"/>
                <a:sym typeface="Fjalla One"/>
              </a:defRPr>
            </a:lvl6pPr>
            <a:lvl7pPr marR="0" lvl="6" algn="l" rtl="0">
              <a:lnSpc>
                <a:spcPct val="100000"/>
              </a:lnSpc>
              <a:spcBef>
                <a:spcPts val="0"/>
              </a:spcBef>
              <a:spcAft>
                <a:spcPts val="0"/>
              </a:spcAft>
              <a:buClr>
                <a:srgbClr val="242323"/>
              </a:buClr>
              <a:buSzPts val="2800"/>
              <a:buFont typeface="Fjalla One"/>
              <a:buNone/>
              <a:defRPr sz="2800" b="0" i="0" u="none" strike="noStrike" cap="none">
                <a:solidFill>
                  <a:srgbClr val="242323"/>
                </a:solidFill>
                <a:latin typeface="Fjalla One"/>
                <a:ea typeface="Fjalla One"/>
                <a:cs typeface="Fjalla One"/>
                <a:sym typeface="Fjalla One"/>
              </a:defRPr>
            </a:lvl7pPr>
            <a:lvl8pPr marR="0" lvl="7" algn="l" rtl="0">
              <a:lnSpc>
                <a:spcPct val="100000"/>
              </a:lnSpc>
              <a:spcBef>
                <a:spcPts val="0"/>
              </a:spcBef>
              <a:spcAft>
                <a:spcPts val="0"/>
              </a:spcAft>
              <a:buClr>
                <a:srgbClr val="242323"/>
              </a:buClr>
              <a:buSzPts val="2800"/>
              <a:buFont typeface="Fjalla One"/>
              <a:buNone/>
              <a:defRPr sz="2800" b="0" i="0" u="none" strike="noStrike" cap="none">
                <a:solidFill>
                  <a:srgbClr val="242323"/>
                </a:solidFill>
                <a:latin typeface="Fjalla One"/>
                <a:ea typeface="Fjalla One"/>
                <a:cs typeface="Fjalla One"/>
                <a:sym typeface="Fjalla One"/>
              </a:defRPr>
            </a:lvl8pPr>
            <a:lvl9pPr marR="0" lvl="8" algn="l" rtl="0">
              <a:lnSpc>
                <a:spcPct val="100000"/>
              </a:lnSpc>
              <a:spcBef>
                <a:spcPts val="0"/>
              </a:spcBef>
              <a:spcAft>
                <a:spcPts val="0"/>
              </a:spcAft>
              <a:buClr>
                <a:srgbClr val="242323"/>
              </a:buClr>
              <a:buSzPts val="2800"/>
              <a:buFont typeface="Fjalla One"/>
              <a:buNone/>
              <a:defRPr sz="2800" b="0" i="0" u="none" strike="noStrike" cap="none">
                <a:solidFill>
                  <a:srgbClr val="242323"/>
                </a:solidFill>
                <a:latin typeface="Fjalla One"/>
                <a:ea typeface="Fjalla One"/>
                <a:cs typeface="Fjalla One"/>
                <a:sym typeface="Fjalla One"/>
              </a:defRPr>
            </a:lvl9pPr>
          </a:lstStyle>
          <a:p>
            <a:r>
              <a:rPr lang="en-US" dirty="0"/>
              <a:t>Dr. Heather Wire, </a:t>
            </a:r>
          </a:p>
          <a:p>
            <a:r>
              <a:rPr lang="en-US" dirty="0"/>
              <a:t>Adjunct Instructor and </a:t>
            </a:r>
          </a:p>
          <a:p>
            <a:r>
              <a:rPr lang="en-US" dirty="0"/>
              <a:t>Technical Learning Experience Designer</a:t>
            </a:r>
          </a:p>
        </p:txBody>
      </p:sp>
    </p:spTree>
    <p:extLst>
      <p:ext uri="{BB962C8B-B14F-4D97-AF65-F5344CB8AC3E}">
        <p14:creationId xmlns:p14="http://schemas.microsoft.com/office/powerpoint/2010/main" val="3350566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42"/>
        <p:cNvGrpSpPr/>
        <p:nvPr/>
      </p:nvGrpSpPr>
      <p:grpSpPr>
        <a:xfrm>
          <a:off x="0" y="0"/>
          <a:ext cx="0" cy="0"/>
          <a:chOff x="0" y="0"/>
          <a:chExt cx="0" cy="0"/>
        </a:xfrm>
      </p:grpSpPr>
      <p:sp>
        <p:nvSpPr>
          <p:cNvPr id="643" name="Google Shape;643;p27"/>
          <p:cNvSpPr txBox="1">
            <a:spLocks noGrp="1"/>
          </p:cNvSpPr>
          <p:nvPr>
            <p:ph type="title"/>
          </p:nvPr>
        </p:nvSpPr>
        <p:spPr>
          <a:xfrm>
            <a:off x="708750" y="400050"/>
            <a:ext cx="77265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800" dirty="0">
                <a:solidFill>
                  <a:srgbClr val="242323"/>
                </a:solidFill>
              </a:rPr>
              <a:t>DIGITAL ESCAPE ROOM</a:t>
            </a:r>
            <a:endParaRPr sz="2800" dirty="0">
              <a:solidFill>
                <a:srgbClr val="242323"/>
              </a:solidFill>
            </a:endParaRPr>
          </a:p>
        </p:txBody>
      </p:sp>
      <p:sp>
        <p:nvSpPr>
          <p:cNvPr id="645" name="Google Shape;645;p27"/>
          <p:cNvSpPr/>
          <p:nvPr/>
        </p:nvSpPr>
        <p:spPr>
          <a:xfrm>
            <a:off x="7972625" y="3152600"/>
            <a:ext cx="666000" cy="666000"/>
          </a:xfrm>
          <a:prstGeom prst="ellipse">
            <a:avLst/>
          </a:prstGeom>
          <a:noFill/>
          <a:ln w="381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679;p29">
            <a:extLst>
              <a:ext uri="{FF2B5EF4-FFF2-40B4-BE49-F238E27FC236}">
                <a16:creationId xmlns:a16="http://schemas.microsoft.com/office/drawing/2014/main" id="{5DD4B6B3-D0F4-184B-B2BF-53C44F76B157}"/>
              </a:ext>
            </a:extLst>
          </p:cNvPr>
          <p:cNvSpPr txBox="1">
            <a:spLocks/>
          </p:cNvSpPr>
          <p:nvPr/>
        </p:nvSpPr>
        <p:spPr>
          <a:xfrm>
            <a:off x="986971" y="900431"/>
            <a:ext cx="7176431" cy="3207112"/>
          </a:xfrm>
          <a:prstGeom prst="rect">
            <a:avLst/>
          </a:prstGeom>
          <a:noFill/>
          <a:ln>
            <a:noFill/>
          </a:ln>
        </p:spPr>
        <p:txBody>
          <a:bodyPr spcFirstLastPara="1" wrap="square" lIns="91425" tIns="457200" rIns="91425" bIns="0" anchor="b" anchorCtr="0">
            <a:noAutofit/>
          </a:bodyPr>
          <a:lstStyle>
            <a:defPPr marR="0" lvl="0" algn="l" rtl="0">
              <a:lnSpc>
                <a:spcPct val="100000"/>
              </a:lnSpc>
              <a:spcBef>
                <a:spcPts val="0"/>
              </a:spcBef>
              <a:spcAft>
                <a:spcPts val="0"/>
              </a:spcAft>
            </a:defPPr>
            <a:lvl1pPr marL="457200" marR="0" lvl="0" indent="-304800" algn="l" rtl="0">
              <a:lnSpc>
                <a:spcPct val="115000"/>
              </a:lnSpc>
              <a:spcBef>
                <a:spcPts val="0"/>
              </a:spcBef>
              <a:spcAft>
                <a:spcPts val="0"/>
              </a:spcAft>
              <a:buClr>
                <a:srgbClr val="242323"/>
              </a:buClr>
              <a:buSzPts val="1200"/>
              <a:buFont typeface="Kreon Light"/>
              <a:buChar char="●"/>
              <a:defRPr sz="1200" b="0" i="0" u="none" strike="noStrike" cap="none">
                <a:solidFill>
                  <a:srgbClr val="242323"/>
                </a:solidFill>
                <a:latin typeface="Kreon Light"/>
                <a:ea typeface="Kreon Light"/>
                <a:cs typeface="Kreon Light"/>
                <a:sym typeface="Kreon Light"/>
              </a:defRPr>
            </a:lvl1pPr>
            <a:lvl2pPr marL="914400" marR="0" lvl="1" indent="-304800" algn="l" rtl="0">
              <a:lnSpc>
                <a:spcPct val="115000"/>
              </a:lnSpc>
              <a:spcBef>
                <a:spcPts val="1600"/>
              </a:spcBef>
              <a:spcAft>
                <a:spcPts val="0"/>
              </a:spcAft>
              <a:buClr>
                <a:srgbClr val="242323"/>
              </a:buClr>
              <a:buSzPts val="1200"/>
              <a:buFont typeface="Kreon Light"/>
              <a:buChar char="○"/>
              <a:defRPr sz="1200" b="0" i="0" u="none" strike="noStrike" cap="none">
                <a:solidFill>
                  <a:srgbClr val="242323"/>
                </a:solidFill>
                <a:latin typeface="Kreon Light"/>
                <a:ea typeface="Kreon Light"/>
                <a:cs typeface="Kreon Light"/>
                <a:sym typeface="Kreon Light"/>
              </a:defRPr>
            </a:lvl2pPr>
            <a:lvl3pPr marL="1371600" marR="0" lvl="2" indent="-304800" algn="l" rtl="0">
              <a:lnSpc>
                <a:spcPct val="115000"/>
              </a:lnSpc>
              <a:spcBef>
                <a:spcPts val="1600"/>
              </a:spcBef>
              <a:spcAft>
                <a:spcPts val="0"/>
              </a:spcAft>
              <a:buClr>
                <a:srgbClr val="242323"/>
              </a:buClr>
              <a:buSzPts val="1200"/>
              <a:buFont typeface="Kreon Light"/>
              <a:buChar char="■"/>
              <a:defRPr sz="1200" b="0" i="0" u="none" strike="noStrike" cap="none">
                <a:solidFill>
                  <a:srgbClr val="242323"/>
                </a:solidFill>
                <a:latin typeface="Kreon Light"/>
                <a:ea typeface="Kreon Light"/>
                <a:cs typeface="Kreon Light"/>
                <a:sym typeface="Kreon Light"/>
              </a:defRPr>
            </a:lvl3pPr>
            <a:lvl4pPr marL="1828800" marR="0" lvl="3" indent="-304800" algn="l" rtl="0">
              <a:lnSpc>
                <a:spcPct val="115000"/>
              </a:lnSpc>
              <a:spcBef>
                <a:spcPts val="1600"/>
              </a:spcBef>
              <a:spcAft>
                <a:spcPts val="0"/>
              </a:spcAft>
              <a:buClr>
                <a:srgbClr val="242323"/>
              </a:buClr>
              <a:buSzPts val="1200"/>
              <a:buFont typeface="Kreon Light"/>
              <a:buChar char="●"/>
              <a:defRPr sz="1200" b="0" i="0" u="none" strike="noStrike" cap="none">
                <a:solidFill>
                  <a:srgbClr val="242323"/>
                </a:solidFill>
                <a:latin typeface="Kreon Light"/>
                <a:ea typeface="Kreon Light"/>
                <a:cs typeface="Kreon Light"/>
                <a:sym typeface="Kreon Light"/>
              </a:defRPr>
            </a:lvl4pPr>
            <a:lvl5pPr marL="2286000" marR="0" lvl="4" indent="-304800" algn="l" rtl="0">
              <a:lnSpc>
                <a:spcPct val="115000"/>
              </a:lnSpc>
              <a:spcBef>
                <a:spcPts val="1600"/>
              </a:spcBef>
              <a:spcAft>
                <a:spcPts val="0"/>
              </a:spcAft>
              <a:buClr>
                <a:srgbClr val="242323"/>
              </a:buClr>
              <a:buSzPts val="1200"/>
              <a:buFont typeface="Kreon Light"/>
              <a:buChar char="○"/>
              <a:defRPr sz="1200" b="0" i="0" u="none" strike="noStrike" cap="none">
                <a:solidFill>
                  <a:srgbClr val="242323"/>
                </a:solidFill>
                <a:latin typeface="Kreon Light"/>
                <a:ea typeface="Kreon Light"/>
                <a:cs typeface="Kreon Light"/>
                <a:sym typeface="Kreon Light"/>
              </a:defRPr>
            </a:lvl5pPr>
            <a:lvl6pPr marL="2743200" marR="0" lvl="5" indent="-304800" algn="l" rtl="0">
              <a:lnSpc>
                <a:spcPct val="115000"/>
              </a:lnSpc>
              <a:spcBef>
                <a:spcPts val="1600"/>
              </a:spcBef>
              <a:spcAft>
                <a:spcPts val="0"/>
              </a:spcAft>
              <a:buClr>
                <a:srgbClr val="242323"/>
              </a:buClr>
              <a:buSzPts val="1200"/>
              <a:buFont typeface="Kreon Light"/>
              <a:buChar char="■"/>
              <a:defRPr sz="1200" b="0" i="0" u="none" strike="noStrike" cap="none">
                <a:solidFill>
                  <a:srgbClr val="242323"/>
                </a:solidFill>
                <a:latin typeface="Kreon Light"/>
                <a:ea typeface="Kreon Light"/>
                <a:cs typeface="Kreon Light"/>
                <a:sym typeface="Kreon Light"/>
              </a:defRPr>
            </a:lvl6pPr>
            <a:lvl7pPr marL="3200400" marR="0" lvl="6" indent="-304800" algn="l" rtl="0">
              <a:lnSpc>
                <a:spcPct val="115000"/>
              </a:lnSpc>
              <a:spcBef>
                <a:spcPts val="1600"/>
              </a:spcBef>
              <a:spcAft>
                <a:spcPts val="0"/>
              </a:spcAft>
              <a:buClr>
                <a:srgbClr val="242323"/>
              </a:buClr>
              <a:buSzPts val="1200"/>
              <a:buFont typeface="Kreon Light"/>
              <a:buChar char="●"/>
              <a:defRPr sz="1200" b="0" i="0" u="none" strike="noStrike" cap="none">
                <a:solidFill>
                  <a:srgbClr val="242323"/>
                </a:solidFill>
                <a:latin typeface="Kreon Light"/>
                <a:ea typeface="Kreon Light"/>
                <a:cs typeface="Kreon Light"/>
                <a:sym typeface="Kreon Light"/>
              </a:defRPr>
            </a:lvl7pPr>
            <a:lvl8pPr marL="3657600" marR="0" lvl="7" indent="-304800" algn="l" rtl="0">
              <a:lnSpc>
                <a:spcPct val="115000"/>
              </a:lnSpc>
              <a:spcBef>
                <a:spcPts val="1600"/>
              </a:spcBef>
              <a:spcAft>
                <a:spcPts val="0"/>
              </a:spcAft>
              <a:buClr>
                <a:srgbClr val="242323"/>
              </a:buClr>
              <a:buSzPts val="1200"/>
              <a:buFont typeface="Kreon Light"/>
              <a:buChar char="○"/>
              <a:defRPr sz="1200" b="0" i="0" u="none" strike="noStrike" cap="none">
                <a:solidFill>
                  <a:srgbClr val="242323"/>
                </a:solidFill>
                <a:latin typeface="Kreon Light"/>
                <a:ea typeface="Kreon Light"/>
                <a:cs typeface="Kreon Light"/>
                <a:sym typeface="Kreon Light"/>
              </a:defRPr>
            </a:lvl8pPr>
            <a:lvl9pPr marL="4114800" marR="0" lvl="8" indent="-304800" algn="l" rtl="0">
              <a:lnSpc>
                <a:spcPct val="115000"/>
              </a:lnSpc>
              <a:spcBef>
                <a:spcPts val="1600"/>
              </a:spcBef>
              <a:spcAft>
                <a:spcPts val="1600"/>
              </a:spcAft>
              <a:buClr>
                <a:srgbClr val="242323"/>
              </a:buClr>
              <a:buSzPts val="1200"/>
              <a:buFont typeface="Kreon Light"/>
              <a:buChar char="■"/>
              <a:defRPr sz="1200" b="0" i="0" u="none" strike="noStrike" cap="none">
                <a:solidFill>
                  <a:srgbClr val="242323"/>
                </a:solidFill>
                <a:latin typeface="Kreon Light"/>
                <a:ea typeface="Kreon Light"/>
                <a:cs typeface="Kreon Light"/>
                <a:sym typeface="Kreon Light"/>
              </a:defRPr>
            </a:lvl9pPr>
          </a:lstStyle>
          <a:p>
            <a:pPr marL="0" indent="0">
              <a:buNone/>
            </a:pPr>
            <a:r>
              <a:rPr lang="en-US" sz="2000" b="1" dirty="0"/>
              <a:t>What is a digital escape room?</a:t>
            </a:r>
            <a:endParaRPr lang="en-US" sz="2000" dirty="0"/>
          </a:p>
          <a:p>
            <a:pPr marL="0" indent="0">
              <a:buNone/>
            </a:pPr>
            <a:endParaRPr lang="en-US" sz="2000" dirty="0"/>
          </a:p>
          <a:p>
            <a:pPr marL="0" indent="0">
              <a:buNone/>
            </a:pPr>
            <a:r>
              <a:rPr lang="en-US" sz="2000" b="1" dirty="0"/>
              <a:t>Intervention description:</a:t>
            </a:r>
          </a:p>
          <a:p>
            <a:pPr marL="285750" indent="-285750"/>
            <a:r>
              <a:rPr lang="en-US" sz="2000" dirty="0"/>
              <a:t>The user is the investigator </a:t>
            </a:r>
          </a:p>
          <a:p>
            <a:pPr marL="285750" indent="-285750"/>
            <a:r>
              <a:rPr lang="en-US" sz="2000" dirty="0"/>
              <a:t>Investigating a murder</a:t>
            </a:r>
          </a:p>
          <a:p>
            <a:pPr marL="285750" indent="-285750"/>
            <a:r>
              <a:rPr lang="en-US" sz="2000" dirty="0"/>
              <a:t>Visit each member/suspect </a:t>
            </a:r>
          </a:p>
          <a:p>
            <a:pPr marL="285750" indent="-285750"/>
            <a:r>
              <a:rPr lang="en-US" sz="2000" dirty="0"/>
              <a:t>The witness statements/clues highlight online learning obstacles</a:t>
            </a:r>
          </a:p>
          <a:p>
            <a:pPr marL="285750" indent="-285750"/>
            <a:r>
              <a:rPr lang="en-US" sz="2000" dirty="0"/>
              <a:t>The puzzles are inaccessible, but clues are provided </a:t>
            </a:r>
          </a:p>
          <a:p>
            <a:pPr marL="285750" indent="-285750"/>
            <a:r>
              <a:rPr lang="en-US" sz="2000" dirty="0"/>
              <a:t>Solve all the clues to determine the murderer and make an arrest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Shape 642"/>
        <p:cNvGrpSpPr/>
        <p:nvPr/>
      </p:nvGrpSpPr>
      <p:grpSpPr>
        <a:xfrm>
          <a:off x="0" y="0"/>
          <a:ext cx="0" cy="0"/>
          <a:chOff x="0" y="0"/>
          <a:chExt cx="0" cy="0"/>
        </a:xfrm>
      </p:grpSpPr>
      <p:sp>
        <p:nvSpPr>
          <p:cNvPr id="643" name="Google Shape;643;p27"/>
          <p:cNvSpPr txBox="1">
            <a:spLocks noGrp="1"/>
          </p:cNvSpPr>
          <p:nvPr>
            <p:ph type="title"/>
          </p:nvPr>
        </p:nvSpPr>
        <p:spPr>
          <a:xfrm>
            <a:off x="2011550" y="1421075"/>
            <a:ext cx="5243346" cy="1768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bg2"/>
                </a:solidFill>
              </a:rPr>
              <a:t>DEMONSTRATION</a:t>
            </a:r>
            <a:endParaRPr dirty="0">
              <a:solidFill>
                <a:schemeClr val="bg2"/>
              </a:solidFill>
            </a:endParaRPr>
          </a:p>
        </p:txBody>
      </p:sp>
      <p:sp>
        <p:nvSpPr>
          <p:cNvPr id="645" name="Google Shape;645;p27"/>
          <p:cNvSpPr/>
          <p:nvPr/>
        </p:nvSpPr>
        <p:spPr>
          <a:xfrm>
            <a:off x="7972625" y="3152600"/>
            <a:ext cx="666000" cy="666000"/>
          </a:xfrm>
          <a:prstGeom prst="ellipse">
            <a:avLst/>
          </a:prstGeom>
          <a:noFill/>
          <a:ln w="381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644;p27">
            <a:extLst>
              <a:ext uri="{FF2B5EF4-FFF2-40B4-BE49-F238E27FC236}">
                <a16:creationId xmlns:a16="http://schemas.microsoft.com/office/drawing/2014/main" id="{F5652636-F6ED-B24E-A547-CDA87FB07BE0}"/>
              </a:ext>
            </a:extLst>
          </p:cNvPr>
          <p:cNvSpPr/>
          <p:nvPr/>
        </p:nvSpPr>
        <p:spPr>
          <a:xfrm>
            <a:off x="415450" y="694475"/>
            <a:ext cx="1088100" cy="10881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26804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Shape 642"/>
        <p:cNvGrpSpPr/>
        <p:nvPr/>
      </p:nvGrpSpPr>
      <p:grpSpPr>
        <a:xfrm>
          <a:off x="0" y="0"/>
          <a:ext cx="0" cy="0"/>
          <a:chOff x="0" y="0"/>
          <a:chExt cx="0" cy="0"/>
        </a:xfrm>
      </p:grpSpPr>
      <p:sp>
        <p:nvSpPr>
          <p:cNvPr id="643" name="Google Shape;643;p27"/>
          <p:cNvSpPr txBox="1">
            <a:spLocks noGrp="1"/>
          </p:cNvSpPr>
          <p:nvPr>
            <p:ph type="title"/>
          </p:nvPr>
        </p:nvSpPr>
        <p:spPr>
          <a:xfrm>
            <a:off x="596899" y="1421075"/>
            <a:ext cx="7874001" cy="1768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bg2"/>
                </a:solidFill>
              </a:rPr>
              <a:t>GROUP DISCUSSION </a:t>
            </a:r>
            <a:br>
              <a:rPr lang="en" dirty="0">
                <a:solidFill>
                  <a:schemeClr val="bg2"/>
                </a:solidFill>
              </a:rPr>
            </a:br>
            <a:r>
              <a:rPr lang="en" dirty="0">
                <a:solidFill>
                  <a:schemeClr val="bg2"/>
                </a:solidFill>
              </a:rPr>
              <a:t>AND Q&amp;A</a:t>
            </a:r>
            <a:endParaRPr dirty="0">
              <a:solidFill>
                <a:schemeClr val="bg2"/>
              </a:solidFill>
            </a:endParaRPr>
          </a:p>
        </p:txBody>
      </p:sp>
      <p:sp>
        <p:nvSpPr>
          <p:cNvPr id="645" name="Google Shape;645;p27"/>
          <p:cNvSpPr/>
          <p:nvPr/>
        </p:nvSpPr>
        <p:spPr>
          <a:xfrm>
            <a:off x="7972625" y="3152600"/>
            <a:ext cx="666000" cy="666000"/>
          </a:xfrm>
          <a:prstGeom prst="ellipse">
            <a:avLst/>
          </a:prstGeom>
          <a:noFill/>
          <a:ln w="381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644;p27">
            <a:extLst>
              <a:ext uri="{FF2B5EF4-FFF2-40B4-BE49-F238E27FC236}">
                <a16:creationId xmlns:a16="http://schemas.microsoft.com/office/drawing/2014/main" id="{FFAE2C9E-B08F-FD41-A2E5-99A4E13D4AE4}"/>
              </a:ext>
            </a:extLst>
          </p:cNvPr>
          <p:cNvSpPr/>
          <p:nvPr/>
        </p:nvSpPr>
        <p:spPr>
          <a:xfrm>
            <a:off x="415450" y="694475"/>
            <a:ext cx="1088100" cy="10881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54015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14">
          <a:extLst>
            <a:ext uri="{FF2B5EF4-FFF2-40B4-BE49-F238E27FC236}">
              <a16:creationId xmlns:a16="http://schemas.microsoft.com/office/drawing/2014/main" id="{8AE8F62C-4D95-A157-F1BC-AE2F8ED66A5F}"/>
            </a:ext>
          </a:extLst>
        </p:cNvPr>
        <p:cNvGrpSpPr/>
        <p:nvPr/>
      </p:nvGrpSpPr>
      <p:grpSpPr>
        <a:xfrm>
          <a:off x="0" y="0"/>
          <a:ext cx="0" cy="0"/>
          <a:chOff x="0" y="0"/>
          <a:chExt cx="0" cy="0"/>
        </a:xfrm>
      </p:grpSpPr>
      <p:sp>
        <p:nvSpPr>
          <p:cNvPr id="1015" name="Google Shape;1015;p34">
            <a:extLst>
              <a:ext uri="{FF2B5EF4-FFF2-40B4-BE49-F238E27FC236}">
                <a16:creationId xmlns:a16="http://schemas.microsoft.com/office/drawing/2014/main" id="{7B5BF752-D521-904E-F7E8-067C2A3A83A5}"/>
              </a:ext>
            </a:extLst>
          </p:cNvPr>
          <p:cNvSpPr/>
          <p:nvPr/>
        </p:nvSpPr>
        <p:spPr>
          <a:xfrm rot="10800000" flipH="1">
            <a:off x="-2835262" y="2351200"/>
            <a:ext cx="5631300" cy="5631300"/>
          </a:xfrm>
          <a:prstGeom prst="pie">
            <a:avLst>
              <a:gd name="adj1" fmla="val 0"/>
              <a:gd name="adj2" fmla="val 5446772"/>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34">
            <a:extLst>
              <a:ext uri="{FF2B5EF4-FFF2-40B4-BE49-F238E27FC236}">
                <a16:creationId xmlns:a16="http://schemas.microsoft.com/office/drawing/2014/main" id="{EE83EC6E-8AB3-8B40-F4B7-22F6785134FD}"/>
              </a:ext>
            </a:extLst>
          </p:cNvPr>
          <p:cNvSpPr/>
          <p:nvPr/>
        </p:nvSpPr>
        <p:spPr>
          <a:xfrm>
            <a:off x="461473" y="1048680"/>
            <a:ext cx="8169779" cy="3692484"/>
          </a:xfrm>
          <a:prstGeom prst="roundRect">
            <a:avLst>
              <a:gd name="adj" fmla="val 16667"/>
            </a:avLst>
          </a:prstGeom>
          <a:solidFill>
            <a:srgbClr val="FFFFFF"/>
          </a:solidFill>
          <a:ln w="38100"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34">
            <a:extLst>
              <a:ext uri="{FF2B5EF4-FFF2-40B4-BE49-F238E27FC236}">
                <a16:creationId xmlns:a16="http://schemas.microsoft.com/office/drawing/2014/main" id="{DAAED806-1447-B1D8-FE27-045DFE9B8F02}"/>
              </a:ext>
            </a:extLst>
          </p:cNvPr>
          <p:cNvSpPr txBox="1">
            <a:spLocks noGrp="1"/>
          </p:cNvSpPr>
          <p:nvPr>
            <p:ph type="title"/>
          </p:nvPr>
        </p:nvSpPr>
        <p:spPr>
          <a:xfrm>
            <a:off x="713232" y="402336"/>
            <a:ext cx="7726500" cy="572700"/>
          </a:xfrm>
          <a:prstGeom prst="rect">
            <a:avLst/>
          </a:prstGeom>
        </p:spPr>
        <p:txBody>
          <a:bodyPr spcFirstLastPara="1" wrap="square" lIns="91425" tIns="91425" rIns="91425" bIns="91425" anchor="t" anchorCtr="0">
            <a:noAutofit/>
          </a:bodyPr>
          <a:lstStyle/>
          <a:p>
            <a:pPr lvl="0"/>
            <a:r>
              <a:rPr lang="en-US" dirty="0"/>
              <a:t>SUSPECTS AND WCAG GUIDELINES </a:t>
            </a:r>
            <a:endParaRPr dirty="0"/>
          </a:p>
        </p:txBody>
      </p:sp>
      <p:graphicFrame>
        <p:nvGraphicFramePr>
          <p:cNvPr id="1018" name="Google Shape;1018;p34">
            <a:extLst>
              <a:ext uri="{FF2B5EF4-FFF2-40B4-BE49-F238E27FC236}">
                <a16:creationId xmlns:a16="http://schemas.microsoft.com/office/drawing/2014/main" id="{96D89992-9033-675E-DA63-DCFAA1B6D8F0}"/>
              </a:ext>
            </a:extLst>
          </p:cNvPr>
          <p:cNvGraphicFramePr/>
          <p:nvPr/>
        </p:nvGraphicFramePr>
        <p:xfrm>
          <a:off x="512748" y="1110951"/>
          <a:ext cx="8050137" cy="3562990"/>
        </p:xfrm>
        <a:graphic>
          <a:graphicData uri="http://schemas.openxmlformats.org/drawingml/2006/table">
            <a:tbl>
              <a:tblPr>
                <a:noFill/>
                <a:tableStyleId>{AFECBC8C-D475-4BA7-89ED-E2D54C5F14B3}</a:tableStyleId>
              </a:tblPr>
              <a:tblGrid>
                <a:gridCol w="1704309">
                  <a:extLst>
                    <a:ext uri="{9D8B030D-6E8A-4147-A177-3AD203B41FA5}">
                      <a16:colId xmlns:a16="http://schemas.microsoft.com/office/drawing/2014/main" val="20000"/>
                    </a:ext>
                  </a:extLst>
                </a:gridCol>
                <a:gridCol w="6345828">
                  <a:extLst>
                    <a:ext uri="{9D8B030D-6E8A-4147-A177-3AD203B41FA5}">
                      <a16:colId xmlns:a16="http://schemas.microsoft.com/office/drawing/2014/main" val="20002"/>
                    </a:ext>
                  </a:extLst>
                </a:gridCol>
              </a:tblGrid>
              <a:tr h="478533">
                <a:tc>
                  <a:txBody>
                    <a:bodyPr/>
                    <a:lstStyle/>
                    <a:p>
                      <a:pPr marL="0" lvl="0" indent="0" algn="r" rtl="0">
                        <a:spcBef>
                          <a:spcPts val="0"/>
                        </a:spcBef>
                        <a:spcAft>
                          <a:spcPts val="0"/>
                        </a:spcAft>
                        <a:buClr>
                          <a:srgbClr val="EFEFEF"/>
                        </a:buClr>
                        <a:buSzPts val="1100"/>
                        <a:buFont typeface="Arial"/>
                        <a:buNone/>
                      </a:pPr>
                      <a:r>
                        <a:rPr lang="en" sz="2000" b="1" dirty="0">
                          <a:solidFill>
                            <a:srgbClr val="242323"/>
                          </a:solidFill>
                          <a:latin typeface="Fjalla One"/>
                          <a:ea typeface="Fjalla One"/>
                          <a:cs typeface="Fjalla One"/>
                          <a:sym typeface="Fjalla One"/>
                        </a:rPr>
                        <a:t>Suspect</a:t>
                      </a:r>
                      <a:endParaRPr sz="2000" b="1" dirty="0">
                        <a:solidFill>
                          <a:srgbClr val="242323"/>
                        </a:solidFill>
                        <a:latin typeface="Fjalla One"/>
                        <a:ea typeface="Fjalla One"/>
                        <a:cs typeface="Fjalla One"/>
                        <a:sym typeface="Fjalla One"/>
                      </a:endParaRPr>
                    </a:p>
                  </a:txBody>
                  <a:tcPr marL="91425" marR="91425" marT="91425" marB="91425" anchor="ctr">
                    <a:lnL w="9525" cap="flat" cmpd="sng">
                      <a:solidFill>
                        <a:srgbClr val="434343">
                          <a:alpha val="0"/>
                        </a:srgbClr>
                      </a:solidFill>
                      <a:prstDash val="solid"/>
                      <a:round/>
                      <a:headEnd type="none" w="sm" len="sm"/>
                      <a:tailEnd type="none" w="sm" len="sm"/>
                    </a:lnL>
                    <a:lnR w="19050" cap="flat" cmpd="sng">
                      <a:solidFill>
                        <a:srgbClr val="F3F3F3"/>
                      </a:solidFill>
                      <a:prstDash val="solid"/>
                      <a:round/>
                      <a:headEnd type="none" w="sm" len="sm"/>
                      <a:tailEnd type="none" w="sm" len="sm"/>
                    </a:lnR>
                    <a:lnT w="9525" cap="flat" cmpd="sng">
                      <a:solidFill>
                        <a:srgbClr val="434343">
                          <a:alpha val="0"/>
                        </a:srgbClr>
                      </a:solidFill>
                      <a:prstDash val="solid"/>
                      <a:round/>
                      <a:headEnd type="none" w="sm" len="sm"/>
                      <a:tailEnd type="none" w="sm" len="sm"/>
                    </a:lnT>
                    <a:lnB w="19050" cap="flat" cmpd="sng">
                      <a:solidFill>
                        <a:srgbClr val="F3F3F3"/>
                      </a:solidFill>
                      <a:prstDash val="solid"/>
                      <a:round/>
                      <a:headEnd type="none" w="sm" len="sm"/>
                      <a:tailEnd type="none" w="sm" len="sm"/>
                    </a:lnB>
                  </a:tcPr>
                </a:tc>
                <a:tc>
                  <a:txBody>
                    <a:bodyPr/>
                    <a:lstStyle/>
                    <a:p>
                      <a:pPr marL="0" lvl="0" indent="0" algn="l" rtl="0">
                        <a:spcBef>
                          <a:spcPts val="0"/>
                        </a:spcBef>
                        <a:spcAft>
                          <a:spcPts val="0"/>
                        </a:spcAft>
                        <a:buNone/>
                      </a:pPr>
                      <a:r>
                        <a:rPr lang="en" sz="2000" b="1" dirty="0">
                          <a:solidFill>
                            <a:srgbClr val="242323"/>
                          </a:solidFill>
                          <a:latin typeface="Kreon Light"/>
                          <a:ea typeface="Kreon Light"/>
                          <a:cs typeface="Kreon Light"/>
                          <a:sym typeface="Kreon Light"/>
                        </a:rPr>
                        <a:t>Guidelines (Success Criterion)</a:t>
                      </a:r>
                      <a:endParaRPr sz="2000" b="1" dirty="0">
                        <a:solidFill>
                          <a:srgbClr val="242323"/>
                        </a:solidFill>
                        <a:latin typeface="Kreon Light"/>
                        <a:ea typeface="Kreon Light"/>
                        <a:cs typeface="Kreon Light"/>
                        <a:sym typeface="Kreon Light"/>
                      </a:endParaRPr>
                    </a:p>
                  </a:txBody>
                  <a:tcPr marL="91425" marR="91425" marT="91425" marB="91425" anchor="ctr">
                    <a:lnL w="19050" cap="flat" cmpd="sng" algn="ctr">
                      <a:solidFill>
                        <a:srgbClr val="F3F3F3"/>
                      </a:solidFill>
                      <a:prstDash val="solid"/>
                      <a:round/>
                      <a:headEnd type="none" w="sm" len="sm"/>
                      <a:tailEnd type="none" w="sm" len="sm"/>
                    </a:lnL>
                    <a:lnR w="9525" cap="flat" cmpd="sng">
                      <a:solidFill>
                        <a:srgbClr val="434343">
                          <a:alpha val="0"/>
                        </a:srgbClr>
                      </a:solidFill>
                      <a:prstDash val="solid"/>
                      <a:round/>
                      <a:headEnd type="none" w="sm" len="sm"/>
                      <a:tailEnd type="none" w="sm" len="sm"/>
                    </a:lnR>
                    <a:lnT w="9525" cap="flat" cmpd="sng">
                      <a:solidFill>
                        <a:srgbClr val="434343">
                          <a:alpha val="0"/>
                        </a:srgbClr>
                      </a:solidFill>
                      <a:prstDash val="solid"/>
                      <a:round/>
                      <a:headEnd type="none" w="sm" len="sm"/>
                      <a:tailEnd type="none" w="sm" len="sm"/>
                    </a:lnT>
                    <a:lnB w="19050" cap="flat" cmpd="sng" algn="ctr">
                      <a:solidFill>
                        <a:srgbClr val="F3F3F3"/>
                      </a:solidFill>
                      <a:prstDash val="solid"/>
                      <a:round/>
                      <a:headEnd type="none" w="sm" len="sm"/>
                      <a:tailEnd type="none" w="sm" len="sm"/>
                    </a:lnB>
                  </a:tcPr>
                </a:tc>
                <a:extLst>
                  <a:ext uri="{0D108BD9-81ED-4DB2-BD59-A6C34878D82A}">
                    <a16:rowId xmlns:a16="http://schemas.microsoft.com/office/drawing/2014/main" val="10000"/>
                  </a:ext>
                </a:extLst>
              </a:tr>
              <a:tr h="478533">
                <a:tc>
                  <a:txBody>
                    <a:bodyPr/>
                    <a:lstStyle/>
                    <a:p>
                      <a:pPr marL="0" lvl="0" indent="0" algn="r" rtl="0">
                        <a:spcBef>
                          <a:spcPts val="0"/>
                        </a:spcBef>
                        <a:spcAft>
                          <a:spcPts val="0"/>
                        </a:spcAft>
                        <a:buNone/>
                      </a:pPr>
                      <a:r>
                        <a:rPr lang="en" sz="2000" b="0" dirty="0">
                          <a:solidFill>
                            <a:srgbClr val="242323"/>
                          </a:solidFill>
                          <a:latin typeface="Fjalla One"/>
                          <a:ea typeface="Fjalla One"/>
                          <a:cs typeface="Fjalla One"/>
                          <a:sym typeface="Fjalla One"/>
                        </a:rPr>
                        <a:t>Capt. Closed</a:t>
                      </a:r>
                      <a:endParaRPr sz="2000" b="0" dirty="0">
                        <a:solidFill>
                          <a:srgbClr val="242323"/>
                        </a:solidFill>
                        <a:latin typeface="Fjalla One"/>
                        <a:ea typeface="Fjalla One"/>
                        <a:cs typeface="Fjalla One"/>
                        <a:sym typeface="Fjalla One"/>
                      </a:endParaRPr>
                    </a:p>
                  </a:txBody>
                  <a:tcPr marL="91425" marR="91425" marT="91425" marB="91425" anchor="ctr">
                    <a:lnL w="9525" cap="flat" cmpd="sng">
                      <a:solidFill>
                        <a:srgbClr val="434343">
                          <a:alpha val="0"/>
                        </a:srgbClr>
                      </a:solidFill>
                      <a:prstDash val="solid"/>
                      <a:round/>
                      <a:headEnd type="none" w="sm" len="sm"/>
                      <a:tailEnd type="none" w="sm" len="sm"/>
                    </a:lnL>
                    <a:lnR w="19050" cap="flat" cmpd="sng">
                      <a:solidFill>
                        <a:srgbClr val="F3F3F3"/>
                      </a:solidFill>
                      <a:prstDash val="solid"/>
                      <a:round/>
                      <a:headEnd type="none" w="sm" len="sm"/>
                      <a:tailEnd type="none" w="sm" len="sm"/>
                    </a:lnR>
                    <a:lnT w="19050" cap="flat" cmpd="sng">
                      <a:solidFill>
                        <a:srgbClr val="F3F3F3"/>
                      </a:solidFill>
                      <a:prstDash val="solid"/>
                      <a:round/>
                      <a:headEnd type="none" w="sm" len="sm"/>
                      <a:tailEnd type="none" w="sm" len="sm"/>
                    </a:lnT>
                    <a:lnB w="19050" cap="flat" cmpd="sng">
                      <a:solidFill>
                        <a:srgbClr val="F3F3F3"/>
                      </a:solidFill>
                      <a:prstDash val="solid"/>
                      <a:round/>
                      <a:headEnd type="none" w="sm" len="sm"/>
                      <a:tailEnd type="none" w="sm" len="sm"/>
                    </a:lnB>
                  </a:tcPr>
                </a:tc>
                <a:tc>
                  <a:txBody>
                    <a:bodyPr/>
                    <a:lstStyle/>
                    <a:p>
                      <a:pPr marL="0" lvl="0" indent="0" algn="l" rtl="0">
                        <a:spcBef>
                          <a:spcPts val="0"/>
                        </a:spcBef>
                        <a:spcAft>
                          <a:spcPts val="0"/>
                        </a:spcAft>
                        <a:buNone/>
                      </a:pPr>
                      <a:r>
                        <a:rPr lang="en-US" sz="2000" dirty="0">
                          <a:solidFill>
                            <a:srgbClr val="242323"/>
                          </a:solidFill>
                          <a:latin typeface="Kreon Light"/>
                          <a:ea typeface="Kreon Light"/>
                          <a:cs typeface="Kreon Light"/>
                          <a:sym typeface="Kreon Light"/>
                        </a:rPr>
                        <a:t>1.2 Time-based Media (1.2.2 Captions)</a:t>
                      </a:r>
                    </a:p>
                  </a:txBody>
                  <a:tcPr marL="91425" marR="91425" marT="91425" marB="91425" anchor="ctr">
                    <a:lnL w="19050" cap="flat" cmpd="sng" algn="ctr">
                      <a:solidFill>
                        <a:srgbClr val="F3F3F3"/>
                      </a:solidFill>
                      <a:prstDash val="solid"/>
                      <a:round/>
                      <a:headEnd type="none" w="sm" len="sm"/>
                      <a:tailEnd type="none" w="sm" len="sm"/>
                    </a:lnL>
                    <a:lnR w="9525" cap="flat" cmpd="sng">
                      <a:solidFill>
                        <a:srgbClr val="434343">
                          <a:alpha val="0"/>
                        </a:srgbClr>
                      </a:solidFill>
                      <a:prstDash val="solid"/>
                      <a:round/>
                      <a:headEnd type="none" w="sm" len="sm"/>
                      <a:tailEnd type="none" w="sm" len="sm"/>
                    </a:lnR>
                    <a:lnT w="19050" cap="flat" cmpd="sng" algn="ctr">
                      <a:solidFill>
                        <a:srgbClr val="F3F3F3"/>
                      </a:solidFill>
                      <a:prstDash val="solid"/>
                      <a:round/>
                      <a:headEnd type="none" w="sm" len="sm"/>
                      <a:tailEnd type="none" w="sm" len="sm"/>
                    </a:lnT>
                    <a:lnB w="19050" cap="flat" cmpd="sng" algn="ctr">
                      <a:solidFill>
                        <a:srgbClr val="F3F3F3"/>
                      </a:solidFill>
                      <a:prstDash val="solid"/>
                      <a:round/>
                      <a:headEnd type="none" w="sm" len="sm"/>
                      <a:tailEnd type="none" w="sm" len="sm"/>
                    </a:lnB>
                  </a:tcPr>
                </a:tc>
                <a:extLst>
                  <a:ext uri="{0D108BD9-81ED-4DB2-BD59-A6C34878D82A}">
                    <a16:rowId xmlns:a16="http://schemas.microsoft.com/office/drawing/2014/main" val="10001"/>
                  </a:ext>
                </a:extLst>
              </a:tr>
              <a:tr h="517538">
                <a:tc>
                  <a:txBody>
                    <a:bodyPr/>
                    <a:lstStyle/>
                    <a:p>
                      <a:pPr marL="0" lvl="0" indent="0" algn="r" rtl="0">
                        <a:spcBef>
                          <a:spcPts val="0"/>
                        </a:spcBef>
                        <a:spcAft>
                          <a:spcPts val="0"/>
                        </a:spcAft>
                        <a:buNone/>
                      </a:pPr>
                      <a:r>
                        <a:rPr lang="en" sz="2000" b="0" dirty="0">
                          <a:solidFill>
                            <a:srgbClr val="242323"/>
                          </a:solidFill>
                          <a:latin typeface="Fjalla One"/>
                          <a:ea typeface="Fjalla One"/>
                          <a:cs typeface="Fjalla One"/>
                          <a:sym typeface="Fjalla One"/>
                        </a:rPr>
                        <a:t>Bea </a:t>
                      </a:r>
                      <a:r>
                        <a:rPr lang="en" sz="2000" b="0" dirty="0" err="1">
                          <a:solidFill>
                            <a:srgbClr val="242323"/>
                          </a:solidFill>
                          <a:latin typeface="Fjalla One"/>
                          <a:ea typeface="Fjalla One"/>
                          <a:cs typeface="Fjalla One"/>
                          <a:sym typeface="Fjalla One"/>
                        </a:rPr>
                        <a:t>Raille</a:t>
                      </a:r>
                      <a:endParaRPr sz="2000" b="0" dirty="0">
                        <a:solidFill>
                          <a:srgbClr val="242323"/>
                        </a:solidFill>
                        <a:latin typeface="Fjalla One"/>
                        <a:ea typeface="Fjalla One"/>
                        <a:cs typeface="Fjalla One"/>
                        <a:sym typeface="Fjalla One"/>
                      </a:endParaRPr>
                    </a:p>
                  </a:txBody>
                  <a:tcPr marL="91425" marR="91425" marT="91425" marB="91425" anchor="ctr">
                    <a:lnL w="9525" cap="flat" cmpd="sng">
                      <a:solidFill>
                        <a:srgbClr val="434343">
                          <a:alpha val="0"/>
                        </a:srgbClr>
                      </a:solidFill>
                      <a:prstDash val="solid"/>
                      <a:round/>
                      <a:headEnd type="none" w="sm" len="sm"/>
                      <a:tailEnd type="none" w="sm" len="sm"/>
                    </a:lnL>
                    <a:lnR w="19050" cap="flat" cmpd="sng">
                      <a:solidFill>
                        <a:srgbClr val="F3F3F3"/>
                      </a:solidFill>
                      <a:prstDash val="solid"/>
                      <a:round/>
                      <a:headEnd type="none" w="sm" len="sm"/>
                      <a:tailEnd type="none" w="sm" len="sm"/>
                    </a:lnR>
                    <a:lnT w="19050" cap="flat" cmpd="sng">
                      <a:solidFill>
                        <a:srgbClr val="F3F3F3"/>
                      </a:solidFill>
                      <a:prstDash val="solid"/>
                      <a:round/>
                      <a:headEnd type="none" w="sm" len="sm"/>
                      <a:tailEnd type="none" w="sm" len="sm"/>
                    </a:lnT>
                    <a:lnB w="19050" cap="flat" cmpd="sng">
                      <a:solidFill>
                        <a:srgbClr val="F3F3F3"/>
                      </a:solidFill>
                      <a:prstDash val="solid"/>
                      <a:round/>
                      <a:headEnd type="none" w="sm" len="sm"/>
                      <a:tailEnd type="none" w="sm" len="sm"/>
                    </a:lnB>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sz="2000" dirty="0">
                          <a:solidFill>
                            <a:srgbClr val="242323"/>
                          </a:solidFill>
                          <a:latin typeface="Kreon Light"/>
                          <a:ea typeface="Kreon Light"/>
                          <a:cs typeface="Kreon Light"/>
                          <a:sym typeface="Kreon Light"/>
                        </a:rPr>
                        <a:t>1.2 Time-based Media (1.2.5 Audio description (Prerecorded)) </a:t>
                      </a:r>
                    </a:p>
                  </a:txBody>
                  <a:tcPr marL="91425" marR="91425" marT="91425" marB="91425" anchor="ctr">
                    <a:lnL w="19050" cap="flat" cmpd="sng" algn="ctr">
                      <a:solidFill>
                        <a:srgbClr val="F3F3F3"/>
                      </a:solidFill>
                      <a:prstDash val="solid"/>
                      <a:round/>
                      <a:headEnd type="none" w="sm" len="sm"/>
                      <a:tailEnd type="none" w="sm" len="sm"/>
                    </a:lnL>
                    <a:lnR w="9525" cap="flat" cmpd="sng">
                      <a:solidFill>
                        <a:srgbClr val="434343">
                          <a:alpha val="0"/>
                        </a:srgbClr>
                      </a:solidFill>
                      <a:prstDash val="solid"/>
                      <a:round/>
                      <a:headEnd type="none" w="sm" len="sm"/>
                      <a:tailEnd type="none" w="sm" len="sm"/>
                    </a:lnR>
                    <a:lnT w="19050" cap="flat" cmpd="sng" algn="ctr">
                      <a:solidFill>
                        <a:srgbClr val="F3F3F3"/>
                      </a:solidFill>
                      <a:prstDash val="solid"/>
                      <a:round/>
                      <a:headEnd type="none" w="sm" len="sm"/>
                      <a:tailEnd type="none" w="sm" len="sm"/>
                    </a:lnT>
                    <a:lnB w="19050" cap="flat" cmpd="sng" algn="ctr">
                      <a:solidFill>
                        <a:srgbClr val="F3F3F3"/>
                      </a:solidFill>
                      <a:prstDash val="solid"/>
                      <a:round/>
                      <a:headEnd type="none" w="sm" len="sm"/>
                      <a:tailEnd type="none" w="sm" len="sm"/>
                    </a:lnB>
                  </a:tcPr>
                </a:tc>
                <a:extLst>
                  <a:ext uri="{0D108BD9-81ED-4DB2-BD59-A6C34878D82A}">
                    <a16:rowId xmlns:a16="http://schemas.microsoft.com/office/drawing/2014/main" val="10002"/>
                  </a:ext>
                </a:extLst>
              </a:tr>
              <a:tr h="517538">
                <a:tc>
                  <a:txBody>
                    <a:bodyPr/>
                    <a:lstStyle/>
                    <a:p>
                      <a:pPr marL="0" lvl="0" indent="0" algn="r" rtl="0">
                        <a:spcBef>
                          <a:spcPts val="0"/>
                        </a:spcBef>
                        <a:spcAft>
                          <a:spcPts val="0"/>
                        </a:spcAft>
                        <a:buNone/>
                      </a:pPr>
                      <a:r>
                        <a:rPr lang="en" sz="2000" b="0" dirty="0">
                          <a:solidFill>
                            <a:srgbClr val="242323"/>
                          </a:solidFill>
                          <a:latin typeface="Fjalla One"/>
                          <a:ea typeface="Fjalla One"/>
                          <a:cs typeface="Fjalla One"/>
                          <a:sym typeface="Fjalla One"/>
                        </a:rPr>
                        <a:t>Hugh Hunter</a:t>
                      </a:r>
                      <a:endParaRPr sz="2000" b="0" dirty="0">
                        <a:solidFill>
                          <a:srgbClr val="242323"/>
                        </a:solidFill>
                        <a:latin typeface="Fjalla One"/>
                        <a:ea typeface="Fjalla One"/>
                        <a:cs typeface="Fjalla One"/>
                        <a:sym typeface="Fjalla One"/>
                      </a:endParaRPr>
                    </a:p>
                  </a:txBody>
                  <a:tcPr marL="91425" marR="91425" marT="91425" marB="91425" anchor="ctr">
                    <a:lnL w="9525" cap="flat" cmpd="sng">
                      <a:solidFill>
                        <a:srgbClr val="434343">
                          <a:alpha val="0"/>
                        </a:srgbClr>
                      </a:solidFill>
                      <a:prstDash val="solid"/>
                      <a:round/>
                      <a:headEnd type="none" w="sm" len="sm"/>
                      <a:tailEnd type="none" w="sm" len="sm"/>
                    </a:lnL>
                    <a:lnR w="19050" cap="flat" cmpd="sng">
                      <a:solidFill>
                        <a:srgbClr val="F3F3F3"/>
                      </a:solidFill>
                      <a:prstDash val="solid"/>
                      <a:round/>
                      <a:headEnd type="none" w="sm" len="sm"/>
                      <a:tailEnd type="none" w="sm" len="sm"/>
                    </a:lnR>
                    <a:lnT w="19050" cap="flat" cmpd="sng">
                      <a:solidFill>
                        <a:srgbClr val="F3F3F3"/>
                      </a:solidFill>
                      <a:prstDash val="solid"/>
                      <a:round/>
                      <a:headEnd type="none" w="sm" len="sm"/>
                      <a:tailEnd type="none" w="sm" len="sm"/>
                    </a:lnT>
                    <a:lnB w="19050" cap="flat" cmpd="sng">
                      <a:solidFill>
                        <a:srgbClr val="F3F3F3"/>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en" sz="2000" dirty="0">
                          <a:solidFill>
                            <a:srgbClr val="242323"/>
                          </a:solidFill>
                          <a:latin typeface="Kreon Light"/>
                          <a:ea typeface="Kreon Light"/>
                          <a:cs typeface="Kreon Light"/>
                          <a:sym typeface="Kreon Light"/>
                        </a:rPr>
                        <a:t>1.4 Distinguishable (1.4.1 Use of color)</a:t>
                      </a:r>
                      <a:endParaRPr sz="2000" dirty="0">
                        <a:solidFill>
                          <a:srgbClr val="242323"/>
                        </a:solidFill>
                        <a:latin typeface="Kreon Light"/>
                        <a:ea typeface="Kreon Light"/>
                        <a:cs typeface="Kreon Light"/>
                        <a:sym typeface="Kreon Light"/>
                      </a:endParaRPr>
                    </a:p>
                  </a:txBody>
                  <a:tcPr marL="91425" marR="91425" marT="91425" marB="91425" anchor="ctr">
                    <a:lnL w="19050" cap="flat" cmpd="sng" algn="ctr">
                      <a:solidFill>
                        <a:srgbClr val="F3F3F3"/>
                      </a:solidFill>
                      <a:prstDash val="solid"/>
                      <a:round/>
                      <a:headEnd type="none" w="sm" len="sm"/>
                      <a:tailEnd type="none" w="sm" len="sm"/>
                    </a:lnL>
                    <a:lnR w="9525" cap="flat" cmpd="sng">
                      <a:solidFill>
                        <a:srgbClr val="434343">
                          <a:alpha val="0"/>
                        </a:srgbClr>
                      </a:solidFill>
                      <a:prstDash val="solid"/>
                      <a:round/>
                      <a:headEnd type="none" w="sm" len="sm"/>
                      <a:tailEnd type="none" w="sm" len="sm"/>
                    </a:lnR>
                    <a:lnT w="19050" cap="flat" cmpd="sng" algn="ctr">
                      <a:solidFill>
                        <a:srgbClr val="F3F3F3"/>
                      </a:solidFill>
                      <a:prstDash val="solid"/>
                      <a:round/>
                      <a:headEnd type="none" w="sm" len="sm"/>
                      <a:tailEnd type="none" w="sm" len="sm"/>
                    </a:lnT>
                    <a:lnB w="19050" cap="flat" cmpd="sng" algn="ctr">
                      <a:solidFill>
                        <a:srgbClr val="F3F3F3"/>
                      </a:solidFill>
                      <a:prstDash val="solid"/>
                      <a:round/>
                      <a:headEnd type="none" w="sm" len="sm"/>
                      <a:tailEnd type="none" w="sm" len="sm"/>
                    </a:lnB>
                  </a:tcPr>
                </a:tc>
                <a:extLst>
                  <a:ext uri="{0D108BD9-81ED-4DB2-BD59-A6C34878D82A}">
                    <a16:rowId xmlns:a16="http://schemas.microsoft.com/office/drawing/2014/main" val="10003"/>
                  </a:ext>
                </a:extLst>
              </a:tr>
              <a:tr h="517538">
                <a:tc>
                  <a:txBody>
                    <a:bodyPr/>
                    <a:lstStyle/>
                    <a:p>
                      <a:pPr marL="0" lvl="0" indent="0" algn="r" rtl="0">
                        <a:spcBef>
                          <a:spcPts val="0"/>
                        </a:spcBef>
                        <a:spcAft>
                          <a:spcPts val="0"/>
                        </a:spcAft>
                        <a:buNone/>
                      </a:pPr>
                      <a:r>
                        <a:rPr lang="en" sz="2000" b="0" dirty="0">
                          <a:solidFill>
                            <a:srgbClr val="242323"/>
                          </a:solidFill>
                          <a:latin typeface="Fjalla One"/>
                          <a:ea typeface="Fjalla One"/>
                          <a:cs typeface="Fjalla One"/>
                          <a:sym typeface="Fjalla One"/>
                        </a:rPr>
                        <a:t>Al </a:t>
                      </a:r>
                      <a:r>
                        <a:rPr lang="en" sz="2000" b="0" dirty="0" err="1">
                          <a:solidFill>
                            <a:srgbClr val="242323"/>
                          </a:solidFill>
                          <a:latin typeface="Fjalla One"/>
                          <a:ea typeface="Fjalla One"/>
                          <a:cs typeface="Fjalla One"/>
                          <a:sym typeface="Fjalla One"/>
                        </a:rPr>
                        <a:t>Tex</a:t>
                      </a:r>
                      <a:endParaRPr sz="2000" b="0" dirty="0">
                        <a:solidFill>
                          <a:srgbClr val="242323"/>
                        </a:solidFill>
                        <a:latin typeface="Fjalla One"/>
                        <a:ea typeface="Fjalla One"/>
                        <a:cs typeface="Fjalla One"/>
                        <a:sym typeface="Fjalla One"/>
                      </a:endParaRPr>
                    </a:p>
                  </a:txBody>
                  <a:tcPr marL="91425" marR="91425" marT="91425" marB="91425" anchor="ctr">
                    <a:lnL w="9525" cap="flat" cmpd="sng">
                      <a:solidFill>
                        <a:srgbClr val="434343">
                          <a:alpha val="0"/>
                        </a:srgbClr>
                      </a:solidFill>
                      <a:prstDash val="solid"/>
                      <a:round/>
                      <a:headEnd type="none" w="sm" len="sm"/>
                      <a:tailEnd type="none" w="sm" len="sm"/>
                    </a:lnL>
                    <a:lnR w="19050" cap="flat" cmpd="sng">
                      <a:solidFill>
                        <a:srgbClr val="F3F3F3"/>
                      </a:solidFill>
                      <a:prstDash val="solid"/>
                      <a:round/>
                      <a:headEnd type="none" w="sm" len="sm"/>
                      <a:tailEnd type="none" w="sm" len="sm"/>
                    </a:lnR>
                    <a:lnT w="19050" cap="flat" cmpd="sng">
                      <a:solidFill>
                        <a:srgbClr val="F3F3F3"/>
                      </a:solidFill>
                      <a:prstDash val="solid"/>
                      <a:round/>
                      <a:headEnd type="none" w="sm" len="sm"/>
                      <a:tailEnd type="none" w="sm" len="sm"/>
                    </a:lnT>
                    <a:lnB w="19050" cap="flat" cmpd="sng" algn="ctr">
                      <a:solidFill>
                        <a:srgbClr val="F3F3F3"/>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en" sz="2000" dirty="0">
                          <a:solidFill>
                            <a:srgbClr val="242323"/>
                          </a:solidFill>
                          <a:latin typeface="Kreon Light"/>
                          <a:ea typeface="Kreon Light"/>
                          <a:cs typeface="Kreon Light"/>
                          <a:sym typeface="Kreon Light"/>
                        </a:rPr>
                        <a:t>1.1 Text Alternatives (1.1.1 Non-text content)</a:t>
                      </a:r>
                      <a:endParaRPr sz="2000" dirty="0">
                        <a:solidFill>
                          <a:srgbClr val="242323"/>
                        </a:solidFill>
                        <a:latin typeface="Kreon Light"/>
                        <a:ea typeface="Kreon Light"/>
                        <a:cs typeface="Kreon Light"/>
                        <a:sym typeface="Kreon Light"/>
                      </a:endParaRPr>
                    </a:p>
                  </a:txBody>
                  <a:tcPr marL="91425" marR="91425" marT="91425" marB="91425" anchor="ctr">
                    <a:lnL w="19050" cap="flat" cmpd="sng" algn="ctr">
                      <a:solidFill>
                        <a:srgbClr val="F3F3F3"/>
                      </a:solidFill>
                      <a:prstDash val="solid"/>
                      <a:round/>
                      <a:headEnd type="none" w="sm" len="sm"/>
                      <a:tailEnd type="none" w="sm" len="sm"/>
                    </a:lnL>
                    <a:lnR w="9525" cap="flat" cmpd="sng">
                      <a:solidFill>
                        <a:srgbClr val="434343">
                          <a:alpha val="0"/>
                        </a:srgbClr>
                      </a:solidFill>
                      <a:prstDash val="solid"/>
                      <a:round/>
                      <a:headEnd type="none" w="sm" len="sm"/>
                      <a:tailEnd type="none" w="sm" len="sm"/>
                    </a:lnR>
                    <a:lnT w="19050" cap="flat" cmpd="sng" algn="ctr">
                      <a:solidFill>
                        <a:srgbClr val="F3F3F3"/>
                      </a:solidFill>
                      <a:prstDash val="solid"/>
                      <a:round/>
                      <a:headEnd type="none" w="sm" len="sm"/>
                      <a:tailEnd type="none" w="sm" len="sm"/>
                    </a:lnT>
                    <a:lnB w="19050" cap="flat" cmpd="sng" algn="ctr">
                      <a:solidFill>
                        <a:srgbClr val="F3F3F3"/>
                      </a:solidFill>
                      <a:prstDash val="solid"/>
                      <a:round/>
                      <a:headEnd type="none" w="sm" len="sm"/>
                      <a:tailEnd type="none" w="sm" len="sm"/>
                    </a:lnB>
                  </a:tcPr>
                </a:tc>
                <a:extLst>
                  <a:ext uri="{0D108BD9-81ED-4DB2-BD59-A6C34878D82A}">
                    <a16:rowId xmlns:a16="http://schemas.microsoft.com/office/drawing/2014/main" val="10004"/>
                  </a:ext>
                </a:extLst>
              </a:tr>
              <a:tr h="517538">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2000" b="0" dirty="0">
                          <a:solidFill>
                            <a:srgbClr val="242323"/>
                          </a:solidFill>
                          <a:latin typeface="Fjalla One"/>
                          <a:ea typeface="Fjalla One"/>
                          <a:cs typeface="Fjalla One"/>
                          <a:sym typeface="Fjalla One"/>
                        </a:rPr>
                        <a:t>Tabitha Order</a:t>
                      </a:r>
                    </a:p>
                  </a:txBody>
                  <a:tcPr marL="91425" marR="91425" marT="91425" marB="91425" anchor="ctr">
                    <a:lnL w="9525" cap="flat" cmpd="sng">
                      <a:solidFill>
                        <a:srgbClr val="434343">
                          <a:alpha val="0"/>
                        </a:srgbClr>
                      </a:solidFill>
                      <a:prstDash val="solid"/>
                      <a:round/>
                      <a:headEnd type="none" w="sm" len="sm"/>
                      <a:tailEnd type="none" w="sm" len="sm"/>
                    </a:lnL>
                    <a:lnR w="19050" cap="flat" cmpd="sng" algn="ctr">
                      <a:solidFill>
                        <a:srgbClr val="F3F3F3"/>
                      </a:solidFill>
                      <a:prstDash val="solid"/>
                      <a:round/>
                      <a:headEnd type="none" w="sm" len="sm"/>
                      <a:tailEnd type="none" w="sm" len="sm"/>
                    </a:lnR>
                    <a:lnT w="19050" cap="flat" cmpd="sng">
                      <a:solidFill>
                        <a:srgbClr val="F3F3F3"/>
                      </a:solidFill>
                      <a:prstDash val="solid"/>
                      <a:round/>
                      <a:headEnd type="none" w="sm" len="sm"/>
                      <a:tailEnd type="none" w="sm" len="sm"/>
                    </a:lnT>
                    <a:lnB w="19050" cap="flat" cmpd="sng" algn="ctr">
                      <a:solidFill>
                        <a:srgbClr val="F3F3F3"/>
                      </a:solidFill>
                      <a:prstDash val="solid"/>
                      <a:round/>
                      <a:headEnd type="none" w="sm" len="sm"/>
                      <a:tailEnd type="none" w="sm" len="sm"/>
                    </a:lnB>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sz="2000" dirty="0">
                          <a:solidFill>
                            <a:srgbClr val="242323"/>
                          </a:solidFill>
                          <a:latin typeface="Kreon Light"/>
                          <a:ea typeface="Kreon Light"/>
                          <a:cs typeface="Kreon Light"/>
                          <a:sym typeface="Kreon Light"/>
                        </a:rPr>
                        <a:t>2.1 Keyboard accessible (2.1.1 Keyboard)</a:t>
                      </a:r>
                    </a:p>
                  </a:txBody>
                  <a:tcPr marL="91425" marR="91425" marT="91425" marB="91425" anchor="ctr">
                    <a:lnL w="19050" cap="flat" cmpd="sng" algn="ctr">
                      <a:solidFill>
                        <a:srgbClr val="F3F3F3"/>
                      </a:solidFill>
                      <a:prstDash val="solid"/>
                      <a:round/>
                      <a:headEnd type="none" w="sm" len="sm"/>
                      <a:tailEnd type="none" w="sm" len="sm"/>
                    </a:lnL>
                    <a:lnR w="9525" cap="flat" cmpd="sng">
                      <a:solidFill>
                        <a:srgbClr val="434343">
                          <a:alpha val="0"/>
                        </a:srgbClr>
                      </a:solidFill>
                      <a:prstDash val="solid"/>
                      <a:round/>
                      <a:headEnd type="none" w="sm" len="sm"/>
                      <a:tailEnd type="none" w="sm" len="sm"/>
                    </a:lnR>
                    <a:lnT w="19050" cap="flat" cmpd="sng" algn="ctr">
                      <a:solidFill>
                        <a:srgbClr val="F3F3F3"/>
                      </a:solidFill>
                      <a:prstDash val="solid"/>
                      <a:round/>
                      <a:headEnd type="none" w="sm" len="sm"/>
                      <a:tailEnd type="none" w="sm" len="sm"/>
                    </a:lnT>
                    <a:lnB w="19050" cap="flat" cmpd="sng" algn="ctr">
                      <a:solidFill>
                        <a:srgbClr val="F3F3F3"/>
                      </a:solidFill>
                      <a:prstDash val="solid"/>
                      <a:round/>
                      <a:headEnd type="none" w="sm" len="sm"/>
                      <a:tailEnd type="none" w="sm" len="sm"/>
                    </a:lnB>
                  </a:tcPr>
                </a:tc>
                <a:extLst>
                  <a:ext uri="{0D108BD9-81ED-4DB2-BD59-A6C34878D82A}">
                    <a16:rowId xmlns:a16="http://schemas.microsoft.com/office/drawing/2014/main" val="1117137103"/>
                  </a:ext>
                </a:extLst>
              </a:tr>
              <a:tr h="517538">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2000" b="0" dirty="0" err="1">
                          <a:solidFill>
                            <a:srgbClr val="242323"/>
                          </a:solidFill>
                          <a:latin typeface="Fjalla One"/>
                          <a:ea typeface="Fjalla One"/>
                          <a:cs typeface="Fjalla One"/>
                          <a:sym typeface="Fjalla One"/>
                        </a:rPr>
                        <a:t>Linkon</a:t>
                      </a:r>
                      <a:r>
                        <a:rPr lang="en-US" sz="2000" b="0" dirty="0">
                          <a:solidFill>
                            <a:srgbClr val="242323"/>
                          </a:solidFill>
                          <a:latin typeface="Fjalla One"/>
                          <a:ea typeface="Fjalla One"/>
                          <a:cs typeface="Fjalla One"/>
                          <a:sym typeface="Fjalla One"/>
                        </a:rPr>
                        <a:t> Clear</a:t>
                      </a:r>
                    </a:p>
                  </a:txBody>
                  <a:tcPr marL="91425" marR="91425" marT="91425" marB="91425" anchor="ctr">
                    <a:lnL w="9525" cap="flat" cmpd="sng">
                      <a:solidFill>
                        <a:srgbClr val="434343">
                          <a:alpha val="0"/>
                        </a:srgbClr>
                      </a:solidFill>
                      <a:prstDash val="solid"/>
                      <a:round/>
                      <a:headEnd type="none" w="sm" len="sm"/>
                      <a:tailEnd type="none" w="sm" len="sm"/>
                    </a:lnL>
                    <a:lnR w="19050" cap="flat" cmpd="sng" algn="ctr">
                      <a:solidFill>
                        <a:srgbClr val="F3F3F3"/>
                      </a:solidFill>
                      <a:prstDash val="solid"/>
                      <a:round/>
                      <a:headEnd type="none" w="sm" len="sm"/>
                      <a:tailEnd type="none" w="sm" len="sm"/>
                    </a:lnR>
                    <a:lnT w="19050" cap="flat" cmpd="sng">
                      <a:solidFill>
                        <a:srgbClr val="F3F3F3"/>
                      </a:solidFill>
                      <a:prstDash val="solid"/>
                      <a:round/>
                      <a:headEnd type="none" w="sm" len="sm"/>
                      <a:tailEnd type="none" w="sm" len="sm"/>
                    </a:lnT>
                    <a:lnB w="9525" cap="flat" cmpd="sng">
                      <a:solidFill>
                        <a:srgbClr val="434343">
                          <a:alpha val="0"/>
                        </a:srgbClr>
                      </a:solidFill>
                      <a:prstDash val="solid"/>
                      <a:round/>
                      <a:headEnd type="none" w="sm" len="sm"/>
                      <a:tailEnd type="none" w="sm" len="sm"/>
                    </a:lnB>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sz="2000" dirty="0">
                          <a:solidFill>
                            <a:srgbClr val="242323"/>
                          </a:solidFill>
                          <a:latin typeface="Kreon Light"/>
                          <a:ea typeface="Kreon Light"/>
                          <a:cs typeface="Kreon Light"/>
                          <a:sym typeface="Kreon Light"/>
                        </a:rPr>
                        <a:t>2.4 Navigable (2.4.4 Link purpose (In context))</a:t>
                      </a:r>
                    </a:p>
                  </a:txBody>
                  <a:tcPr marL="91425" marR="91425" marT="91425" marB="91425" anchor="ctr">
                    <a:lnL w="19050" cap="flat" cmpd="sng" algn="ctr">
                      <a:solidFill>
                        <a:srgbClr val="F3F3F3"/>
                      </a:solidFill>
                      <a:prstDash val="solid"/>
                      <a:round/>
                      <a:headEnd type="none" w="sm" len="sm"/>
                      <a:tailEnd type="none" w="sm" len="sm"/>
                    </a:lnL>
                    <a:lnR w="9525" cap="flat" cmpd="sng">
                      <a:solidFill>
                        <a:srgbClr val="434343">
                          <a:alpha val="0"/>
                        </a:srgbClr>
                      </a:solidFill>
                      <a:prstDash val="solid"/>
                      <a:round/>
                      <a:headEnd type="none" w="sm" len="sm"/>
                      <a:tailEnd type="none" w="sm" len="sm"/>
                    </a:lnR>
                    <a:lnT w="19050" cap="flat" cmpd="sng" algn="ctr">
                      <a:solidFill>
                        <a:srgbClr val="F3F3F3"/>
                      </a:solidFill>
                      <a:prstDash val="solid"/>
                      <a:round/>
                      <a:headEnd type="none" w="sm" len="sm"/>
                      <a:tailEnd type="none" w="sm" len="sm"/>
                    </a:lnT>
                    <a:lnB w="9525" cap="flat" cmpd="sng">
                      <a:solidFill>
                        <a:srgbClr val="434343">
                          <a:alpha val="0"/>
                        </a:srgbClr>
                      </a:solidFill>
                      <a:prstDash val="solid"/>
                      <a:round/>
                      <a:headEnd type="none" w="sm" len="sm"/>
                      <a:tailEnd type="none" w="sm" len="sm"/>
                    </a:lnB>
                  </a:tcPr>
                </a:tc>
                <a:extLst>
                  <a:ext uri="{0D108BD9-81ED-4DB2-BD59-A6C34878D82A}">
                    <a16:rowId xmlns:a16="http://schemas.microsoft.com/office/drawing/2014/main" val="1344258390"/>
                  </a:ext>
                </a:extLst>
              </a:tr>
            </a:tbl>
          </a:graphicData>
        </a:graphic>
      </p:graphicFrame>
    </p:spTree>
    <p:extLst>
      <p:ext uri="{BB962C8B-B14F-4D97-AF65-F5344CB8AC3E}">
        <p14:creationId xmlns:p14="http://schemas.microsoft.com/office/powerpoint/2010/main" val="3117724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42"/>
        <p:cNvGrpSpPr/>
        <p:nvPr/>
      </p:nvGrpSpPr>
      <p:grpSpPr>
        <a:xfrm>
          <a:off x="0" y="0"/>
          <a:ext cx="0" cy="0"/>
          <a:chOff x="0" y="0"/>
          <a:chExt cx="0" cy="0"/>
        </a:xfrm>
      </p:grpSpPr>
      <p:sp>
        <p:nvSpPr>
          <p:cNvPr id="8" name="Rectangle 7">
            <a:extLst>
              <a:ext uri="{FF2B5EF4-FFF2-40B4-BE49-F238E27FC236}">
                <a16:creationId xmlns:a16="http://schemas.microsoft.com/office/drawing/2014/main" id="{01A157A0-AD35-D04D-AA68-8762122CECBB}"/>
              </a:ext>
            </a:extLst>
          </p:cNvPr>
          <p:cNvSpPr/>
          <p:nvPr/>
        </p:nvSpPr>
        <p:spPr>
          <a:xfrm>
            <a:off x="0" y="1332930"/>
            <a:ext cx="9144000" cy="3810570"/>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3" name="Google Shape;643;p27"/>
          <p:cNvSpPr txBox="1">
            <a:spLocks noGrp="1"/>
          </p:cNvSpPr>
          <p:nvPr>
            <p:ph type="title"/>
          </p:nvPr>
        </p:nvSpPr>
        <p:spPr>
          <a:xfrm>
            <a:off x="317500" y="1332930"/>
            <a:ext cx="8411050" cy="3518469"/>
          </a:xfrm>
          <a:prstGeom prst="rect">
            <a:avLst/>
          </a:prstGeom>
        </p:spPr>
        <p:txBody>
          <a:bodyPr spcFirstLastPara="1" wrap="square" lIns="91425" tIns="91425" rIns="91425" bIns="91425" anchor="ctr" anchorCtr="0">
            <a:noAutofit/>
          </a:bodyPr>
          <a:lstStyle/>
          <a:p>
            <a:r>
              <a:rPr lang="en-US" sz="2400" dirty="0"/>
              <a:t>How does inaccessible content hinder learning experiences?</a:t>
            </a:r>
            <a:br>
              <a:rPr lang="en-US" sz="2400" dirty="0"/>
            </a:br>
            <a:br>
              <a:rPr lang="en-US" sz="2400" dirty="0"/>
            </a:br>
            <a:r>
              <a:rPr lang="en-US" sz="2400" dirty="0"/>
              <a:t>Name any barriers that you may face that impacts your ability to develop accessible content. </a:t>
            </a:r>
            <a:endParaRPr sz="2400" dirty="0">
              <a:solidFill>
                <a:srgbClr val="242323"/>
              </a:solidFill>
            </a:endParaRPr>
          </a:p>
        </p:txBody>
      </p:sp>
      <p:sp>
        <p:nvSpPr>
          <p:cNvPr id="6" name="Google Shape;723;p31">
            <a:extLst>
              <a:ext uri="{FF2B5EF4-FFF2-40B4-BE49-F238E27FC236}">
                <a16:creationId xmlns:a16="http://schemas.microsoft.com/office/drawing/2014/main" id="{7919C8AD-A362-2B4B-A756-6119A4BDCAB6}"/>
              </a:ext>
            </a:extLst>
          </p:cNvPr>
          <p:cNvSpPr txBox="1">
            <a:spLocks/>
          </p:cNvSpPr>
          <p:nvPr/>
        </p:nvSpPr>
        <p:spPr>
          <a:xfrm>
            <a:off x="73152" y="402336"/>
            <a:ext cx="8998225" cy="638455"/>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242323"/>
              </a:buClr>
              <a:buSzPts val="3600"/>
              <a:buFont typeface="Fjalla One"/>
              <a:buNone/>
              <a:defRPr sz="6000" b="0" i="0" u="none" strike="noStrike" cap="none">
                <a:solidFill>
                  <a:srgbClr val="242323"/>
                </a:solidFill>
                <a:latin typeface="Fjalla One"/>
                <a:ea typeface="Fjalla One"/>
                <a:cs typeface="Fjalla One"/>
                <a:sym typeface="Fjalla One"/>
              </a:defRPr>
            </a:lvl1pPr>
            <a:lvl2pPr marR="0" lvl="1" algn="ctr" rtl="0">
              <a:lnSpc>
                <a:spcPct val="100000"/>
              </a:lnSpc>
              <a:spcBef>
                <a:spcPts val="0"/>
              </a:spcBef>
              <a:spcAft>
                <a:spcPts val="0"/>
              </a:spcAft>
              <a:buClr>
                <a:srgbClr val="242323"/>
              </a:buClr>
              <a:buSzPts val="3600"/>
              <a:buFont typeface="Fjalla One"/>
              <a:buNone/>
              <a:defRPr sz="3600" b="0" i="0" u="none" strike="noStrike" cap="none">
                <a:solidFill>
                  <a:srgbClr val="242323"/>
                </a:solidFill>
                <a:latin typeface="Fjalla One"/>
                <a:ea typeface="Fjalla One"/>
                <a:cs typeface="Fjalla One"/>
                <a:sym typeface="Fjalla One"/>
              </a:defRPr>
            </a:lvl2pPr>
            <a:lvl3pPr marR="0" lvl="2" algn="ctr" rtl="0">
              <a:lnSpc>
                <a:spcPct val="100000"/>
              </a:lnSpc>
              <a:spcBef>
                <a:spcPts val="0"/>
              </a:spcBef>
              <a:spcAft>
                <a:spcPts val="0"/>
              </a:spcAft>
              <a:buClr>
                <a:srgbClr val="242323"/>
              </a:buClr>
              <a:buSzPts val="3600"/>
              <a:buFont typeface="Fjalla One"/>
              <a:buNone/>
              <a:defRPr sz="3600" b="0" i="0" u="none" strike="noStrike" cap="none">
                <a:solidFill>
                  <a:srgbClr val="242323"/>
                </a:solidFill>
                <a:latin typeface="Fjalla One"/>
                <a:ea typeface="Fjalla One"/>
                <a:cs typeface="Fjalla One"/>
                <a:sym typeface="Fjalla One"/>
              </a:defRPr>
            </a:lvl3pPr>
            <a:lvl4pPr marR="0" lvl="3" algn="ctr" rtl="0">
              <a:lnSpc>
                <a:spcPct val="100000"/>
              </a:lnSpc>
              <a:spcBef>
                <a:spcPts val="0"/>
              </a:spcBef>
              <a:spcAft>
                <a:spcPts val="0"/>
              </a:spcAft>
              <a:buClr>
                <a:srgbClr val="242323"/>
              </a:buClr>
              <a:buSzPts val="3600"/>
              <a:buFont typeface="Fjalla One"/>
              <a:buNone/>
              <a:defRPr sz="3600" b="0" i="0" u="none" strike="noStrike" cap="none">
                <a:solidFill>
                  <a:srgbClr val="242323"/>
                </a:solidFill>
                <a:latin typeface="Fjalla One"/>
                <a:ea typeface="Fjalla One"/>
                <a:cs typeface="Fjalla One"/>
                <a:sym typeface="Fjalla One"/>
              </a:defRPr>
            </a:lvl4pPr>
            <a:lvl5pPr marR="0" lvl="4" algn="ctr" rtl="0">
              <a:lnSpc>
                <a:spcPct val="100000"/>
              </a:lnSpc>
              <a:spcBef>
                <a:spcPts val="0"/>
              </a:spcBef>
              <a:spcAft>
                <a:spcPts val="0"/>
              </a:spcAft>
              <a:buClr>
                <a:srgbClr val="242323"/>
              </a:buClr>
              <a:buSzPts val="3600"/>
              <a:buFont typeface="Fjalla One"/>
              <a:buNone/>
              <a:defRPr sz="3600" b="0" i="0" u="none" strike="noStrike" cap="none">
                <a:solidFill>
                  <a:srgbClr val="242323"/>
                </a:solidFill>
                <a:latin typeface="Fjalla One"/>
                <a:ea typeface="Fjalla One"/>
                <a:cs typeface="Fjalla One"/>
                <a:sym typeface="Fjalla One"/>
              </a:defRPr>
            </a:lvl5pPr>
            <a:lvl6pPr marR="0" lvl="5" algn="ctr" rtl="0">
              <a:lnSpc>
                <a:spcPct val="100000"/>
              </a:lnSpc>
              <a:spcBef>
                <a:spcPts val="0"/>
              </a:spcBef>
              <a:spcAft>
                <a:spcPts val="0"/>
              </a:spcAft>
              <a:buClr>
                <a:srgbClr val="242323"/>
              </a:buClr>
              <a:buSzPts val="3600"/>
              <a:buFont typeface="Fjalla One"/>
              <a:buNone/>
              <a:defRPr sz="3600" b="0" i="0" u="none" strike="noStrike" cap="none">
                <a:solidFill>
                  <a:srgbClr val="242323"/>
                </a:solidFill>
                <a:latin typeface="Fjalla One"/>
                <a:ea typeface="Fjalla One"/>
                <a:cs typeface="Fjalla One"/>
                <a:sym typeface="Fjalla One"/>
              </a:defRPr>
            </a:lvl6pPr>
            <a:lvl7pPr marR="0" lvl="6" algn="ctr" rtl="0">
              <a:lnSpc>
                <a:spcPct val="100000"/>
              </a:lnSpc>
              <a:spcBef>
                <a:spcPts val="0"/>
              </a:spcBef>
              <a:spcAft>
                <a:spcPts val="0"/>
              </a:spcAft>
              <a:buClr>
                <a:srgbClr val="242323"/>
              </a:buClr>
              <a:buSzPts val="3600"/>
              <a:buFont typeface="Fjalla One"/>
              <a:buNone/>
              <a:defRPr sz="3600" b="0" i="0" u="none" strike="noStrike" cap="none">
                <a:solidFill>
                  <a:srgbClr val="242323"/>
                </a:solidFill>
                <a:latin typeface="Fjalla One"/>
                <a:ea typeface="Fjalla One"/>
                <a:cs typeface="Fjalla One"/>
                <a:sym typeface="Fjalla One"/>
              </a:defRPr>
            </a:lvl7pPr>
            <a:lvl8pPr marR="0" lvl="7" algn="ctr" rtl="0">
              <a:lnSpc>
                <a:spcPct val="100000"/>
              </a:lnSpc>
              <a:spcBef>
                <a:spcPts val="0"/>
              </a:spcBef>
              <a:spcAft>
                <a:spcPts val="0"/>
              </a:spcAft>
              <a:buClr>
                <a:srgbClr val="242323"/>
              </a:buClr>
              <a:buSzPts val="3600"/>
              <a:buFont typeface="Fjalla One"/>
              <a:buNone/>
              <a:defRPr sz="3600" b="0" i="0" u="none" strike="noStrike" cap="none">
                <a:solidFill>
                  <a:srgbClr val="242323"/>
                </a:solidFill>
                <a:latin typeface="Fjalla One"/>
                <a:ea typeface="Fjalla One"/>
                <a:cs typeface="Fjalla One"/>
                <a:sym typeface="Fjalla One"/>
              </a:defRPr>
            </a:lvl8pPr>
            <a:lvl9pPr marR="0" lvl="8" algn="ctr" rtl="0">
              <a:lnSpc>
                <a:spcPct val="100000"/>
              </a:lnSpc>
              <a:spcBef>
                <a:spcPts val="0"/>
              </a:spcBef>
              <a:spcAft>
                <a:spcPts val="0"/>
              </a:spcAft>
              <a:buClr>
                <a:srgbClr val="242323"/>
              </a:buClr>
              <a:buSzPts val="3600"/>
              <a:buFont typeface="Fjalla One"/>
              <a:buNone/>
              <a:defRPr sz="3600" b="0" i="0" u="none" strike="noStrike" cap="none">
                <a:solidFill>
                  <a:srgbClr val="242323"/>
                </a:solidFill>
                <a:latin typeface="Fjalla One"/>
                <a:ea typeface="Fjalla One"/>
                <a:cs typeface="Fjalla One"/>
                <a:sym typeface="Fjalla One"/>
              </a:defRPr>
            </a:lvl9pPr>
          </a:lstStyle>
          <a:p>
            <a:r>
              <a:rPr lang="en-US" sz="2800" b="1" dirty="0"/>
              <a:t>GROUP DISCUSSION</a:t>
            </a:r>
          </a:p>
        </p:txBody>
      </p:sp>
    </p:spTree>
    <p:extLst>
      <p:ext uri="{BB962C8B-B14F-4D97-AF65-F5344CB8AC3E}">
        <p14:creationId xmlns:p14="http://schemas.microsoft.com/office/powerpoint/2010/main" val="816800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42"/>
        <p:cNvGrpSpPr/>
        <p:nvPr/>
      </p:nvGrpSpPr>
      <p:grpSpPr>
        <a:xfrm>
          <a:off x="0" y="0"/>
          <a:ext cx="0" cy="0"/>
          <a:chOff x="0" y="0"/>
          <a:chExt cx="0" cy="0"/>
        </a:xfrm>
      </p:grpSpPr>
      <p:sp>
        <p:nvSpPr>
          <p:cNvPr id="8" name="Rectangle 7">
            <a:extLst>
              <a:ext uri="{FF2B5EF4-FFF2-40B4-BE49-F238E27FC236}">
                <a16:creationId xmlns:a16="http://schemas.microsoft.com/office/drawing/2014/main" id="{01A157A0-AD35-D04D-AA68-8762122CECBB}"/>
              </a:ext>
            </a:extLst>
          </p:cNvPr>
          <p:cNvSpPr/>
          <p:nvPr/>
        </p:nvSpPr>
        <p:spPr>
          <a:xfrm>
            <a:off x="0" y="1332930"/>
            <a:ext cx="9144000" cy="3810570"/>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3" name="Google Shape;643;p27"/>
          <p:cNvSpPr txBox="1">
            <a:spLocks noGrp="1"/>
          </p:cNvSpPr>
          <p:nvPr>
            <p:ph type="title"/>
          </p:nvPr>
        </p:nvSpPr>
        <p:spPr>
          <a:xfrm>
            <a:off x="317500" y="1332930"/>
            <a:ext cx="8411050" cy="3518469"/>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400" dirty="0">
                <a:solidFill>
                  <a:srgbClr val="242323"/>
                </a:solidFill>
              </a:rPr>
              <a:t>Anyone want to share their thoughts on this brief activity?</a:t>
            </a:r>
            <a:br>
              <a:rPr lang="en" sz="2400" dirty="0">
                <a:solidFill>
                  <a:srgbClr val="242323"/>
                </a:solidFill>
              </a:rPr>
            </a:br>
            <a:br>
              <a:rPr lang="en" sz="2400" dirty="0">
                <a:solidFill>
                  <a:srgbClr val="242323"/>
                </a:solidFill>
              </a:rPr>
            </a:br>
            <a:r>
              <a:rPr lang="en" sz="2400" dirty="0">
                <a:solidFill>
                  <a:srgbClr val="242323"/>
                </a:solidFill>
              </a:rPr>
              <a:t>How would you connect the activity to what an online learner with a disability may </a:t>
            </a:r>
            <a:r>
              <a:rPr lang="en" sz="2400" dirty="0"/>
              <a:t>experience in an online environment? </a:t>
            </a:r>
            <a:endParaRPr sz="2400" dirty="0">
              <a:solidFill>
                <a:srgbClr val="242323"/>
              </a:solidFill>
            </a:endParaRPr>
          </a:p>
        </p:txBody>
      </p:sp>
      <p:sp>
        <p:nvSpPr>
          <p:cNvPr id="6" name="Google Shape;723;p31">
            <a:extLst>
              <a:ext uri="{FF2B5EF4-FFF2-40B4-BE49-F238E27FC236}">
                <a16:creationId xmlns:a16="http://schemas.microsoft.com/office/drawing/2014/main" id="{7919C8AD-A362-2B4B-A756-6119A4BDCAB6}"/>
              </a:ext>
            </a:extLst>
          </p:cNvPr>
          <p:cNvSpPr txBox="1">
            <a:spLocks/>
          </p:cNvSpPr>
          <p:nvPr/>
        </p:nvSpPr>
        <p:spPr>
          <a:xfrm>
            <a:off x="73152" y="402336"/>
            <a:ext cx="8998225" cy="638455"/>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242323"/>
              </a:buClr>
              <a:buSzPts val="3600"/>
              <a:buFont typeface="Fjalla One"/>
              <a:buNone/>
              <a:defRPr sz="6000" b="0" i="0" u="none" strike="noStrike" cap="none">
                <a:solidFill>
                  <a:srgbClr val="242323"/>
                </a:solidFill>
                <a:latin typeface="Fjalla One"/>
                <a:ea typeface="Fjalla One"/>
                <a:cs typeface="Fjalla One"/>
                <a:sym typeface="Fjalla One"/>
              </a:defRPr>
            </a:lvl1pPr>
            <a:lvl2pPr marR="0" lvl="1" algn="ctr" rtl="0">
              <a:lnSpc>
                <a:spcPct val="100000"/>
              </a:lnSpc>
              <a:spcBef>
                <a:spcPts val="0"/>
              </a:spcBef>
              <a:spcAft>
                <a:spcPts val="0"/>
              </a:spcAft>
              <a:buClr>
                <a:srgbClr val="242323"/>
              </a:buClr>
              <a:buSzPts val="3600"/>
              <a:buFont typeface="Fjalla One"/>
              <a:buNone/>
              <a:defRPr sz="3600" b="0" i="0" u="none" strike="noStrike" cap="none">
                <a:solidFill>
                  <a:srgbClr val="242323"/>
                </a:solidFill>
                <a:latin typeface="Fjalla One"/>
                <a:ea typeface="Fjalla One"/>
                <a:cs typeface="Fjalla One"/>
                <a:sym typeface="Fjalla One"/>
              </a:defRPr>
            </a:lvl2pPr>
            <a:lvl3pPr marR="0" lvl="2" algn="ctr" rtl="0">
              <a:lnSpc>
                <a:spcPct val="100000"/>
              </a:lnSpc>
              <a:spcBef>
                <a:spcPts val="0"/>
              </a:spcBef>
              <a:spcAft>
                <a:spcPts val="0"/>
              </a:spcAft>
              <a:buClr>
                <a:srgbClr val="242323"/>
              </a:buClr>
              <a:buSzPts val="3600"/>
              <a:buFont typeface="Fjalla One"/>
              <a:buNone/>
              <a:defRPr sz="3600" b="0" i="0" u="none" strike="noStrike" cap="none">
                <a:solidFill>
                  <a:srgbClr val="242323"/>
                </a:solidFill>
                <a:latin typeface="Fjalla One"/>
                <a:ea typeface="Fjalla One"/>
                <a:cs typeface="Fjalla One"/>
                <a:sym typeface="Fjalla One"/>
              </a:defRPr>
            </a:lvl3pPr>
            <a:lvl4pPr marR="0" lvl="3" algn="ctr" rtl="0">
              <a:lnSpc>
                <a:spcPct val="100000"/>
              </a:lnSpc>
              <a:spcBef>
                <a:spcPts val="0"/>
              </a:spcBef>
              <a:spcAft>
                <a:spcPts val="0"/>
              </a:spcAft>
              <a:buClr>
                <a:srgbClr val="242323"/>
              </a:buClr>
              <a:buSzPts val="3600"/>
              <a:buFont typeface="Fjalla One"/>
              <a:buNone/>
              <a:defRPr sz="3600" b="0" i="0" u="none" strike="noStrike" cap="none">
                <a:solidFill>
                  <a:srgbClr val="242323"/>
                </a:solidFill>
                <a:latin typeface="Fjalla One"/>
                <a:ea typeface="Fjalla One"/>
                <a:cs typeface="Fjalla One"/>
                <a:sym typeface="Fjalla One"/>
              </a:defRPr>
            </a:lvl4pPr>
            <a:lvl5pPr marR="0" lvl="4" algn="ctr" rtl="0">
              <a:lnSpc>
                <a:spcPct val="100000"/>
              </a:lnSpc>
              <a:spcBef>
                <a:spcPts val="0"/>
              </a:spcBef>
              <a:spcAft>
                <a:spcPts val="0"/>
              </a:spcAft>
              <a:buClr>
                <a:srgbClr val="242323"/>
              </a:buClr>
              <a:buSzPts val="3600"/>
              <a:buFont typeface="Fjalla One"/>
              <a:buNone/>
              <a:defRPr sz="3600" b="0" i="0" u="none" strike="noStrike" cap="none">
                <a:solidFill>
                  <a:srgbClr val="242323"/>
                </a:solidFill>
                <a:latin typeface="Fjalla One"/>
                <a:ea typeface="Fjalla One"/>
                <a:cs typeface="Fjalla One"/>
                <a:sym typeface="Fjalla One"/>
              </a:defRPr>
            </a:lvl5pPr>
            <a:lvl6pPr marR="0" lvl="5" algn="ctr" rtl="0">
              <a:lnSpc>
                <a:spcPct val="100000"/>
              </a:lnSpc>
              <a:spcBef>
                <a:spcPts val="0"/>
              </a:spcBef>
              <a:spcAft>
                <a:spcPts val="0"/>
              </a:spcAft>
              <a:buClr>
                <a:srgbClr val="242323"/>
              </a:buClr>
              <a:buSzPts val="3600"/>
              <a:buFont typeface="Fjalla One"/>
              <a:buNone/>
              <a:defRPr sz="3600" b="0" i="0" u="none" strike="noStrike" cap="none">
                <a:solidFill>
                  <a:srgbClr val="242323"/>
                </a:solidFill>
                <a:latin typeface="Fjalla One"/>
                <a:ea typeface="Fjalla One"/>
                <a:cs typeface="Fjalla One"/>
                <a:sym typeface="Fjalla One"/>
              </a:defRPr>
            </a:lvl6pPr>
            <a:lvl7pPr marR="0" lvl="6" algn="ctr" rtl="0">
              <a:lnSpc>
                <a:spcPct val="100000"/>
              </a:lnSpc>
              <a:spcBef>
                <a:spcPts val="0"/>
              </a:spcBef>
              <a:spcAft>
                <a:spcPts val="0"/>
              </a:spcAft>
              <a:buClr>
                <a:srgbClr val="242323"/>
              </a:buClr>
              <a:buSzPts val="3600"/>
              <a:buFont typeface="Fjalla One"/>
              <a:buNone/>
              <a:defRPr sz="3600" b="0" i="0" u="none" strike="noStrike" cap="none">
                <a:solidFill>
                  <a:srgbClr val="242323"/>
                </a:solidFill>
                <a:latin typeface="Fjalla One"/>
                <a:ea typeface="Fjalla One"/>
                <a:cs typeface="Fjalla One"/>
                <a:sym typeface="Fjalla One"/>
              </a:defRPr>
            </a:lvl7pPr>
            <a:lvl8pPr marR="0" lvl="7" algn="ctr" rtl="0">
              <a:lnSpc>
                <a:spcPct val="100000"/>
              </a:lnSpc>
              <a:spcBef>
                <a:spcPts val="0"/>
              </a:spcBef>
              <a:spcAft>
                <a:spcPts val="0"/>
              </a:spcAft>
              <a:buClr>
                <a:srgbClr val="242323"/>
              </a:buClr>
              <a:buSzPts val="3600"/>
              <a:buFont typeface="Fjalla One"/>
              <a:buNone/>
              <a:defRPr sz="3600" b="0" i="0" u="none" strike="noStrike" cap="none">
                <a:solidFill>
                  <a:srgbClr val="242323"/>
                </a:solidFill>
                <a:latin typeface="Fjalla One"/>
                <a:ea typeface="Fjalla One"/>
                <a:cs typeface="Fjalla One"/>
                <a:sym typeface="Fjalla One"/>
              </a:defRPr>
            </a:lvl8pPr>
            <a:lvl9pPr marR="0" lvl="8" algn="ctr" rtl="0">
              <a:lnSpc>
                <a:spcPct val="100000"/>
              </a:lnSpc>
              <a:spcBef>
                <a:spcPts val="0"/>
              </a:spcBef>
              <a:spcAft>
                <a:spcPts val="0"/>
              </a:spcAft>
              <a:buClr>
                <a:srgbClr val="242323"/>
              </a:buClr>
              <a:buSzPts val="3600"/>
              <a:buFont typeface="Fjalla One"/>
              <a:buNone/>
              <a:defRPr sz="3600" b="0" i="0" u="none" strike="noStrike" cap="none">
                <a:solidFill>
                  <a:srgbClr val="242323"/>
                </a:solidFill>
                <a:latin typeface="Fjalla One"/>
                <a:ea typeface="Fjalla One"/>
                <a:cs typeface="Fjalla One"/>
                <a:sym typeface="Fjalla One"/>
              </a:defRPr>
            </a:lvl9pPr>
          </a:lstStyle>
          <a:p>
            <a:r>
              <a:rPr lang="en-US" sz="2800" b="1" dirty="0"/>
              <a:t>THOUGHTS?</a:t>
            </a:r>
          </a:p>
        </p:txBody>
      </p:sp>
    </p:spTree>
    <p:extLst>
      <p:ext uri="{BB962C8B-B14F-4D97-AF65-F5344CB8AC3E}">
        <p14:creationId xmlns:p14="http://schemas.microsoft.com/office/powerpoint/2010/main" val="2705160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B24F"/>
        </a:solidFill>
        <a:effectLst/>
      </p:bgPr>
    </p:bg>
    <p:spTree>
      <p:nvGrpSpPr>
        <p:cNvPr id="1" name="Shape 1065"/>
        <p:cNvGrpSpPr/>
        <p:nvPr/>
      </p:nvGrpSpPr>
      <p:grpSpPr>
        <a:xfrm>
          <a:off x="0" y="0"/>
          <a:ext cx="0" cy="0"/>
          <a:chOff x="0" y="0"/>
          <a:chExt cx="0" cy="0"/>
        </a:xfrm>
      </p:grpSpPr>
      <p:sp>
        <p:nvSpPr>
          <p:cNvPr id="9" name="Rectangle 8">
            <a:extLst>
              <a:ext uri="{FF2B5EF4-FFF2-40B4-BE49-F238E27FC236}">
                <a16:creationId xmlns:a16="http://schemas.microsoft.com/office/drawing/2014/main" id="{11570A37-681A-6D41-BF37-224934D03536}"/>
              </a:ext>
            </a:extLst>
          </p:cNvPr>
          <p:cNvSpPr/>
          <p:nvPr/>
        </p:nvSpPr>
        <p:spPr>
          <a:xfrm>
            <a:off x="0" y="1335024"/>
            <a:ext cx="9144000" cy="2019299"/>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9E14501-1943-1C4A-A4F3-9BD092DA33CE}"/>
              </a:ext>
            </a:extLst>
          </p:cNvPr>
          <p:cNvSpPr/>
          <p:nvPr/>
        </p:nvSpPr>
        <p:spPr>
          <a:xfrm>
            <a:off x="6070600" y="228600"/>
            <a:ext cx="393700" cy="54553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Google Shape;643;p27">
            <a:extLst>
              <a:ext uri="{FF2B5EF4-FFF2-40B4-BE49-F238E27FC236}">
                <a16:creationId xmlns:a16="http://schemas.microsoft.com/office/drawing/2014/main" id="{FEAA83F3-08A7-5541-848B-CD84C2795519}"/>
              </a:ext>
            </a:extLst>
          </p:cNvPr>
          <p:cNvSpPr txBox="1">
            <a:spLocks/>
          </p:cNvSpPr>
          <p:nvPr/>
        </p:nvSpPr>
        <p:spPr>
          <a:xfrm>
            <a:off x="366475" y="1335024"/>
            <a:ext cx="8411050" cy="2019299"/>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242323"/>
              </a:buClr>
              <a:buSzPts val="5200"/>
              <a:buFont typeface="Fjalla One"/>
              <a:buNone/>
              <a:defRPr sz="6000" b="1" i="0" u="none" strike="noStrike" cap="none">
                <a:solidFill>
                  <a:srgbClr val="242323"/>
                </a:solidFill>
                <a:latin typeface="Fjalla One"/>
                <a:ea typeface="Fjalla One"/>
                <a:cs typeface="Fjalla One"/>
                <a:sym typeface="Fjalla One"/>
              </a:defRPr>
            </a:lvl1pPr>
            <a:lvl2pPr marR="0" lvl="1" algn="ctr" rtl="0">
              <a:lnSpc>
                <a:spcPct val="100000"/>
              </a:lnSpc>
              <a:spcBef>
                <a:spcPts val="0"/>
              </a:spcBef>
              <a:spcAft>
                <a:spcPts val="0"/>
              </a:spcAft>
              <a:buClr>
                <a:srgbClr val="242323"/>
              </a:buClr>
              <a:buSzPts val="5200"/>
              <a:buFont typeface="Fjalla One"/>
              <a:buNone/>
              <a:defRPr sz="5200" b="0" i="0" u="none" strike="noStrike" cap="none">
                <a:solidFill>
                  <a:srgbClr val="242323"/>
                </a:solidFill>
                <a:latin typeface="Fjalla One"/>
                <a:ea typeface="Fjalla One"/>
                <a:cs typeface="Fjalla One"/>
                <a:sym typeface="Fjalla One"/>
              </a:defRPr>
            </a:lvl2pPr>
            <a:lvl3pPr marR="0" lvl="2" algn="ctr" rtl="0">
              <a:lnSpc>
                <a:spcPct val="100000"/>
              </a:lnSpc>
              <a:spcBef>
                <a:spcPts val="0"/>
              </a:spcBef>
              <a:spcAft>
                <a:spcPts val="0"/>
              </a:spcAft>
              <a:buClr>
                <a:srgbClr val="242323"/>
              </a:buClr>
              <a:buSzPts val="5200"/>
              <a:buFont typeface="Fjalla One"/>
              <a:buNone/>
              <a:defRPr sz="5200" b="0" i="0" u="none" strike="noStrike" cap="none">
                <a:solidFill>
                  <a:srgbClr val="242323"/>
                </a:solidFill>
                <a:latin typeface="Fjalla One"/>
                <a:ea typeface="Fjalla One"/>
                <a:cs typeface="Fjalla One"/>
                <a:sym typeface="Fjalla One"/>
              </a:defRPr>
            </a:lvl3pPr>
            <a:lvl4pPr marR="0" lvl="3" algn="ctr" rtl="0">
              <a:lnSpc>
                <a:spcPct val="100000"/>
              </a:lnSpc>
              <a:spcBef>
                <a:spcPts val="0"/>
              </a:spcBef>
              <a:spcAft>
                <a:spcPts val="0"/>
              </a:spcAft>
              <a:buClr>
                <a:srgbClr val="242323"/>
              </a:buClr>
              <a:buSzPts val="5200"/>
              <a:buFont typeface="Fjalla One"/>
              <a:buNone/>
              <a:defRPr sz="5200" b="0" i="0" u="none" strike="noStrike" cap="none">
                <a:solidFill>
                  <a:srgbClr val="242323"/>
                </a:solidFill>
                <a:latin typeface="Fjalla One"/>
                <a:ea typeface="Fjalla One"/>
                <a:cs typeface="Fjalla One"/>
                <a:sym typeface="Fjalla One"/>
              </a:defRPr>
            </a:lvl4pPr>
            <a:lvl5pPr marR="0" lvl="4" algn="ctr" rtl="0">
              <a:lnSpc>
                <a:spcPct val="100000"/>
              </a:lnSpc>
              <a:spcBef>
                <a:spcPts val="0"/>
              </a:spcBef>
              <a:spcAft>
                <a:spcPts val="0"/>
              </a:spcAft>
              <a:buClr>
                <a:srgbClr val="242323"/>
              </a:buClr>
              <a:buSzPts val="5200"/>
              <a:buFont typeface="Fjalla One"/>
              <a:buNone/>
              <a:defRPr sz="5200" b="0" i="0" u="none" strike="noStrike" cap="none">
                <a:solidFill>
                  <a:srgbClr val="242323"/>
                </a:solidFill>
                <a:latin typeface="Fjalla One"/>
                <a:ea typeface="Fjalla One"/>
                <a:cs typeface="Fjalla One"/>
                <a:sym typeface="Fjalla One"/>
              </a:defRPr>
            </a:lvl5pPr>
            <a:lvl6pPr marR="0" lvl="5" algn="ctr" rtl="0">
              <a:lnSpc>
                <a:spcPct val="100000"/>
              </a:lnSpc>
              <a:spcBef>
                <a:spcPts val="0"/>
              </a:spcBef>
              <a:spcAft>
                <a:spcPts val="0"/>
              </a:spcAft>
              <a:buClr>
                <a:srgbClr val="242323"/>
              </a:buClr>
              <a:buSzPts val="5200"/>
              <a:buFont typeface="Fjalla One"/>
              <a:buNone/>
              <a:defRPr sz="5200" b="0" i="0" u="none" strike="noStrike" cap="none">
                <a:solidFill>
                  <a:srgbClr val="242323"/>
                </a:solidFill>
                <a:latin typeface="Fjalla One"/>
                <a:ea typeface="Fjalla One"/>
                <a:cs typeface="Fjalla One"/>
                <a:sym typeface="Fjalla One"/>
              </a:defRPr>
            </a:lvl6pPr>
            <a:lvl7pPr marR="0" lvl="6" algn="ctr" rtl="0">
              <a:lnSpc>
                <a:spcPct val="100000"/>
              </a:lnSpc>
              <a:spcBef>
                <a:spcPts val="0"/>
              </a:spcBef>
              <a:spcAft>
                <a:spcPts val="0"/>
              </a:spcAft>
              <a:buClr>
                <a:srgbClr val="242323"/>
              </a:buClr>
              <a:buSzPts val="5200"/>
              <a:buFont typeface="Fjalla One"/>
              <a:buNone/>
              <a:defRPr sz="5200" b="0" i="0" u="none" strike="noStrike" cap="none">
                <a:solidFill>
                  <a:srgbClr val="242323"/>
                </a:solidFill>
                <a:latin typeface="Fjalla One"/>
                <a:ea typeface="Fjalla One"/>
                <a:cs typeface="Fjalla One"/>
                <a:sym typeface="Fjalla One"/>
              </a:defRPr>
            </a:lvl7pPr>
            <a:lvl8pPr marR="0" lvl="7" algn="ctr" rtl="0">
              <a:lnSpc>
                <a:spcPct val="100000"/>
              </a:lnSpc>
              <a:spcBef>
                <a:spcPts val="0"/>
              </a:spcBef>
              <a:spcAft>
                <a:spcPts val="0"/>
              </a:spcAft>
              <a:buClr>
                <a:srgbClr val="242323"/>
              </a:buClr>
              <a:buSzPts val="5200"/>
              <a:buFont typeface="Fjalla One"/>
              <a:buNone/>
              <a:defRPr sz="5200" b="0" i="0" u="none" strike="noStrike" cap="none">
                <a:solidFill>
                  <a:srgbClr val="242323"/>
                </a:solidFill>
                <a:latin typeface="Fjalla One"/>
                <a:ea typeface="Fjalla One"/>
                <a:cs typeface="Fjalla One"/>
                <a:sym typeface="Fjalla One"/>
              </a:defRPr>
            </a:lvl8pPr>
            <a:lvl9pPr marR="0" lvl="8" algn="ctr" rtl="0">
              <a:lnSpc>
                <a:spcPct val="100000"/>
              </a:lnSpc>
              <a:spcBef>
                <a:spcPts val="0"/>
              </a:spcBef>
              <a:spcAft>
                <a:spcPts val="0"/>
              </a:spcAft>
              <a:buClr>
                <a:srgbClr val="242323"/>
              </a:buClr>
              <a:buSzPts val="5200"/>
              <a:buFont typeface="Fjalla One"/>
              <a:buNone/>
              <a:defRPr sz="5200" b="0" i="0" u="none" strike="noStrike" cap="none">
                <a:solidFill>
                  <a:srgbClr val="242323"/>
                </a:solidFill>
                <a:latin typeface="Fjalla One"/>
                <a:ea typeface="Fjalla One"/>
                <a:cs typeface="Fjalla One"/>
                <a:sym typeface="Fjalla One"/>
              </a:defRPr>
            </a:lvl9pPr>
          </a:lstStyle>
          <a:p>
            <a:r>
              <a:rPr lang="en" sz="2400" dirty="0"/>
              <a:t>Dr. Heather Wire</a:t>
            </a:r>
            <a:br>
              <a:rPr lang="en" sz="2400" dirty="0"/>
            </a:br>
            <a:br>
              <a:rPr lang="en" sz="2400" dirty="0"/>
            </a:br>
            <a:r>
              <a:rPr lang="en" sz="2400" dirty="0" err="1"/>
              <a:t>hwire@westga.edu</a:t>
            </a:r>
            <a:endParaRPr lang="en-US" sz="2400" dirty="0"/>
          </a:p>
        </p:txBody>
      </p:sp>
      <p:sp>
        <p:nvSpPr>
          <p:cNvPr id="13" name="Google Shape;723;p31">
            <a:extLst>
              <a:ext uri="{FF2B5EF4-FFF2-40B4-BE49-F238E27FC236}">
                <a16:creationId xmlns:a16="http://schemas.microsoft.com/office/drawing/2014/main" id="{EA3CCC57-EFE4-E34C-A919-881720564BB6}"/>
              </a:ext>
            </a:extLst>
          </p:cNvPr>
          <p:cNvSpPr txBox="1">
            <a:spLocks/>
          </p:cNvSpPr>
          <p:nvPr/>
        </p:nvSpPr>
        <p:spPr>
          <a:xfrm>
            <a:off x="73152" y="402336"/>
            <a:ext cx="8998225" cy="638455"/>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242323"/>
              </a:buClr>
              <a:buSzPts val="3600"/>
              <a:buFont typeface="Fjalla One"/>
              <a:buNone/>
              <a:defRPr sz="6000" b="0" i="0" u="none" strike="noStrike" cap="none">
                <a:solidFill>
                  <a:srgbClr val="242323"/>
                </a:solidFill>
                <a:latin typeface="Fjalla One"/>
                <a:ea typeface="Fjalla One"/>
                <a:cs typeface="Fjalla One"/>
                <a:sym typeface="Fjalla One"/>
              </a:defRPr>
            </a:lvl1pPr>
            <a:lvl2pPr marR="0" lvl="1" algn="ctr" rtl="0">
              <a:lnSpc>
                <a:spcPct val="100000"/>
              </a:lnSpc>
              <a:spcBef>
                <a:spcPts val="0"/>
              </a:spcBef>
              <a:spcAft>
                <a:spcPts val="0"/>
              </a:spcAft>
              <a:buClr>
                <a:srgbClr val="242323"/>
              </a:buClr>
              <a:buSzPts val="3600"/>
              <a:buFont typeface="Fjalla One"/>
              <a:buNone/>
              <a:defRPr sz="3600" b="0" i="0" u="none" strike="noStrike" cap="none">
                <a:solidFill>
                  <a:srgbClr val="242323"/>
                </a:solidFill>
                <a:latin typeface="Fjalla One"/>
                <a:ea typeface="Fjalla One"/>
                <a:cs typeface="Fjalla One"/>
                <a:sym typeface="Fjalla One"/>
              </a:defRPr>
            </a:lvl2pPr>
            <a:lvl3pPr marR="0" lvl="2" algn="ctr" rtl="0">
              <a:lnSpc>
                <a:spcPct val="100000"/>
              </a:lnSpc>
              <a:spcBef>
                <a:spcPts val="0"/>
              </a:spcBef>
              <a:spcAft>
                <a:spcPts val="0"/>
              </a:spcAft>
              <a:buClr>
                <a:srgbClr val="242323"/>
              </a:buClr>
              <a:buSzPts val="3600"/>
              <a:buFont typeface="Fjalla One"/>
              <a:buNone/>
              <a:defRPr sz="3600" b="0" i="0" u="none" strike="noStrike" cap="none">
                <a:solidFill>
                  <a:srgbClr val="242323"/>
                </a:solidFill>
                <a:latin typeface="Fjalla One"/>
                <a:ea typeface="Fjalla One"/>
                <a:cs typeface="Fjalla One"/>
                <a:sym typeface="Fjalla One"/>
              </a:defRPr>
            </a:lvl3pPr>
            <a:lvl4pPr marR="0" lvl="3" algn="ctr" rtl="0">
              <a:lnSpc>
                <a:spcPct val="100000"/>
              </a:lnSpc>
              <a:spcBef>
                <a:spcPts val="0"/>
              </a:spcBef>
              <a:spcAft>
                <a:spcPts val="0"/>
              </a:spcAft>
              <a:buClr>
                <a:srgbClr val="242323"/>
              </a:buClr>
              <a:buSzPts val="3600"/>
              <a:buFont typeface="Fjalla One"/>
              <a:buNone/>
              <a:defRPr sz="3600" b="0" i="0" u="none" strike="noStrike" cap="none">
                <a:solidFill>
                  <a:srgbClr val="242323"/>
                </a:solidFill>
                <a:latin typeface="Fjalla One"/>
                <a:ea typeface="Fjalla One"/>
                <a:cs typeface="Fjalla One"/>
                <a:sym typeface="Fjalla One"/>
              </a:defRPr>
            </a:lvl4pPr>
            <a:lvl5pPr marR="0" lvl="4" algn="ctr" rtl="0">
              <a:lnSpc>
                <a:spcPct val="100000"/>
              </a:lnSpc>
              <a:spcBef>
                <a:spcPts val="0"/>
              </a:spcBef>
              <a:spcAft>
                <a:spcPts val="0"/>
              </a:spcAft>
              <a:buClr>
                <a:srgbClr val="242323"/>
              </a:buClr>
              <a:buSzPts val="3600"/>
              <a:buFont typeface="Fjalla One"/>
              <a:buNone/>
              <a:defRPr sz="3600" b="0" i="0" u="none" strike="noStrike" cap="none">
                <a:solidFill>
                  <a:srgbClr val="242323"/>
                </a:solidFill>
                <a:latin typeface="Fjalla One"/>
                <a:ea typeface="Fjalla One"/>
                <a:cs typeface="Fjalla One"/>
                <a:sym typeface="Fjalla One"/>
              </a:defRPr>
            </a:lvl5pPr>
            <a:lvl6pPr marR="0" lvl="5" algn="ctr" rtl="0">
              <a:lnSpc>
                <a:spcPct val="100000"/>
              </a:lnSpc>
              <a:spcBef>
                <a:spcPts val="0"/>
              </a:spcBef>
              <a:spcAft>
                <a:spcPts val="0"/>
              </a:spcAft>
              <a:buClr>
                <a:srgbClr val="242323"/>
              </a:buClr>
              <a:buSzPts val="3600"/>
              <a:buFont typeface="Fjalla One"/>
              <a:buNone/>
              <a:defRPr sz="3600" b="0" i="0" u="none" strike="noStrike" cap="none">
                <a:solidFill>
                  <a:srgbClr val="242323"/>
                </a:solidFill>
                <a:latin typeface="Fjalla One"/>
                <a:ea typeface="Fjalla One"/>
                <a:cs typeface="Fjalla One"/>
                <a:sym typeface="Fjalla One"/>
              </a:defRPr>
            </a:lvl6pPr>
            <a:lvl7pPr marR="0" lvl="6" algn="ctr" rtl="0">
              <a:lnSpc>
                <a:spcPct val="100000"/>
              </a:lnSpc>
              <a:spcBef>
                <a:spcPts val="0"/>
              </a:spcBef>
              <a:spcAft>
                <a:spcPts val="0"/>
              </a:spcAft>
              <a:buClr>
                <a:srgbClr val="242323"/>
              </a:buClr>
              <a:buSzPts val="3600"/>
              <a:buFont typeface="Fjalla One"/>
              <a:buNone/>
              <a:defRPr sz="3600" b="0" i="0" u="none" strike="noStrike" cap="none">
                <a:solidFill>
                  <a:srgbClr val="242323"/>
                </a:solidFill>
                <a:latin typeface="Fjalla One"/>
                <a:ea typeface="Fjalla One"/>
                <a:cs typeface="Fjalla One"/>
                <a:sym typeface="Fjalla One"/>
              </a:defRPr>
            </a:lvl7pPr>
            <a:lvl8pPr marR="0" lvl="7" algn="ctr" rtl="0">
              <a:lnSpc>
                <a:spcPct val="100000"/>
              </a:lnSpc>
              <a:spcBef>
                <a:spcPts val="0"/>
              </a:spcBef>
              <a:spcAft>
                <a:spcPts val="0"/>
              </a:spcAft>
              <a:buClr>
                <a:srgbClr val="242323"/>
              </a:buClr>
              <a:buSzPts val="3600"/>
              <a:buFont typeface="Fjalla One"/>
              <a:buNone/>
              <a:defRPr sz="3600" b="0" i="0" u="none" strike="noStrike" cap="none">
                <a:solidFill>
                  <a:srgbClr val="242323"/>
                </a:solidFill>
                <a:latin typeface="Fjalla One"/>
                <a:ea typeface="Fjalla One"/>
                <a:cs typeface="Fjalla One"/>
                <a:sym typeface="Fjalla One"/>
              </a:defRPr>
            </a:lvl8pPr>
            <a:lvl9pPr marR="0" lvl="8" algn="ctr" rtl="0">
              <a:lnSpc>
                <a:spcPct val="100000"/>
              </a:lnSpc>
              <a:spcBef>
                <a:spcPts val="0"/>
              </a:spcBef>
              <a:spcAft>
                <a:spcPts val="0"/>
              </a:spcAft>
              <a:buClr>
                <a:srgbClr val="242323"/>
              </a:buClr>
              <a:buSzPts val="3600"/>
              <a:buFont typeface="Fjalla One"/>
              <a:buNone/>
              <a:defRPr sz="3600" b="0" i="0" u="none" strike="noStrike" cap="none">
                <a:solidFill>
                  <a:srgbClr val="242323"/>
                </a:solidFill>
                <a:latin typeface="Fjalla One"/>
                <a:ea typeface="Fjalla One"/>
                <a:cs typeface="Fjalla One"/>
                <a:sym typeface="Fjalla One"/>
              </a:defRPr>
            </a:lvl9pPr>
          </a:lstStyle>
          <a:p>
            <a:r>
              <a:rPr lang="en-US" sz="2800" b="1" dirty="0"/>
              <a:t>CONTACT INFORMATION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B24F"/>
        </a:solidFill>
        <a:effectLst/>
      </p:bgPr>
    </p:bg>
    <p:spTree>
      <p:nvGrpSpPr>
        <p:cNvPr id="1" name="Shape 586"/>
        <p:cNvGrpSpPr/>
        <p:nvPr/>
      </p:nvGrpSpPr>
      <p:grpSpPr>
        <a:xfrm>
          <a:off x="0" y="0"/>
          <a:ext cx="0" cy="0"/>
          <a:chOff x="0" y="0"/>
          <a:chExt cx="0" cy="0"/>
        </a:xfrm>
      </p:grpSpPr>
      <p:sp>
        <p:nvSpPr>
          <p:cNvPr id="50" name="Rectangle 49">
            <a:extLst>
              <a:ext uri="{FF2B5EF4-FFF2-40B4-BE49-F238E27FC236}">
                <a16:creationId xmlns:a16="http://schemas.microsoft.com/office/drawing/2014/main" id="{EF1CA3A2-AFD5-7A44-973C-7486866997FE}"/>
              </a:ext>
            </a:extLst>
          </p:cNvPr>
          <p:cNvSpPr/>
          <p:nvPr/>
        </p:nvSpPr>
        <p:spPr>
          <a:xfrm>
            <a:off x="1100113" y="1381952"/>
            <a:ext cx="943897" cy="4755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7" name="Google Shape;587;p26"/>
          <p:cNvSpPr txBox="1">
            <a:spLocks noGrp="1"/>
          </p:cNvSpPr>
          <p:nvPr>
            <p:ph type="title" idx="8"/>
          </p:nvPr>
        </p:nvSpPr>
        <p:spPr>
          <a:xfrm>
            <a:off x="708750" y="402336"/>
            <a:ext cx="7726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OUTLINE</a:t>
            </a:r>
            <a:endParaRPr dirty="0"/>
          </a:p>
        </p:txBody>
      </p:sp>
      <p:sp>
        <p:nvSpPr>
          <p:cNvPr id="588" name="Google Shape;588;p26"/>
          <p:cNvSpPr txBox="1">
            <a:spLocks noGrp="1"/>
          </p:cNvSpPr>
          <p:nvPr>
            <p:ph type="ctrTitle"/>
          </p:nvPr>
        </p:nvSpPr>
        <p:spPr>
          <a:xfrm>
            <a:off x="1488556" y="1570926"/>
            <a:ext cx="2987654" cy="704400"/>
          </a:xfrm>
          <a:prstGeom prst="rect">
            <a:avLst/>
          </a:prstGeom>
        </p:spPr>
        <p:txBody>
          <a:bodyPr spcFirstLastPara="1" wrap="square" lIns="91425" tIns="91425" rIns="91425" bIns="91425" anchor="ctr" anchorCtr="0">
            <a:noAutofit/>
          </a:bodyPr>
          <a:lstStyle/>
          <a:p>
            <a:pPr lvl="0"/>
            <a:r>
              <a:rPr lang="en-US" sz="2400" dirty="0"/>
              <a:t>Research Overview</a:t>
            </a:r>
          </a:p>
        </p:txBody>
      </p:sp>
      <p:sp>
        <p:nvSpPr>
          <p:cNvPr id="590" name="Google Shape;590;p26"/>
          <p:cNvSpPr txBox="1">
            <a:spLocks noGrp="1"/>
          </p:cNvSpPr>
          <p:nvPr>
            <p:ph type="ctrTitle" idx="2"/>
          </p:nvPr>
        </p:nvSpPr>
        <p:spPr>
          <a:xfrm>
            <a:off x="5552574" y="1570926"/>
            <a:ext cx="2992711" cy="704399"/>
          </a:xfrm>
          <a:prstGeom prst="rect">
            <a:avLst/>
          </a:prstGeom>
        </p:spPr>
        <p:txBody>
          <a:bodyPr spcFirstLastPara="1" wrap="square" lIns="91425" tIns="91425" rIns="91425" bIns="91425" anchor="ctr" anchorCtr="0">
            <a:noAutofit/>
          </a:bodyPr>
          <a:lstStyle/>
          <a:p>
            <a:pPr lvl="0"/>
            <a:r>
              <a:rPr lang="en-US" sz="2400" dirty="0"/>
              <a:t>Digital Escape Room</a:t>
            </a:r>
          </a:p>
        </p:txBody>
      </p:sp>
      <p:sp>
        <p:nvSpPr>
          <p:cNvPr id="593" name="Google Shape;593;p26"/>
          <p:cNvSpPr txBox="1">
            <a:spLocks noGrp="1"/>
          </p:cNvSpPr>
          <p:nvPr>
            <p:ph type="ctrTitle" idx="4"/>
          </p:nvPr>
        </p:nvSpPr>
        <p:spPr>
          <a:xfrm>
            <a:off x="1509374" y="3104469"/>
            <a:ext cx="2867831" cy="704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400" dirty="0"/>
              <a:t>Demonstration</a:t>
            </a:r>
            <a:endParaRPr sz="2400" dirty="0"/>
          </a:p>
        </p:txBody>
      </p:sp>
      <p:sp>
        <p:nvSpPr>
          <p:cNvPr id="594" name="Google Shape;594;p26"/>
          <p:cNvSpPr txBox="1">
            <a:spLocks noGrp="1"/>
          </p:cNvSpPr>
          <p:nvPr>
            <p:ph type="ctrTitle" idx="6"/>
          </p:nvPr>
        </p:nvSpPr>
        <p:spPr>
          <a:xfrm>
            <a:off x="5552574" y="3104469"/>
            <a:ext cx="3253825" cy="704399"/>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400" dirty="0"/>
              <a:t>Group Discussion / Q&amp;A</a:t>
            </a:r>
            <a:endParaRPr sz="2400" dirty="0"/>
          </a:p>
        </p:txBody>
      </p:sp>
      <p:sp>
        <p:nvSpPr>
          <p:cNvPr id="596" name="Google Shape;596;p26"/>
          <p:cNvSpPr/>
          <p:nvPr/>
        </p:nvSpPr>
        <p:spPr>
          <a:xfrm>
            <a:off x="720000" y="1570926"/>
            <a:ext cx="704400" cy="704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26"/>
          <p:cNvSpPr/>
          <p:nvPr/>
        </p:nvSpPr>
        <p:spPr>
          <a:xfrm>
            <a:off x="720000" y="3104469"/>
            <a:ext cx="704400" cy="704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26"/>
          <p:cNvSpPr/>
          <p:nvPr/>
        </p:nvSpPr>
        <p:spPr>
          <a:xfrm>
            <a:off x="4763200" y="1570926"/>
            <a:ext cx="704400" cy="704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26"/>
          <p:cNvSpPr/>
          <p:nvPr/>
        </p:nvSpPr>
        <p:spPr>
          <a:xfrm>
            <a:off x="4763200" y="3104469"/>
            <a:ext cx="704400" cy="704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00" name="Google Shape;600;p26"/>
          <p:cNvGrpSpPr/>
          <p:nvPr/>
        </p:nvGrpSpPr>
        <p:grpSpPr>
          <a:xfrm>
            <a:off x="935259" y="1686082"/>
            <a:ext cx="273891" cy="474083"/>
            <a:chOff x="-1752350" y="2065450"/>
            <a:chExt cx="468350" cy="810675"/>
          </a:xfrm>
        </p:grpSpPr>
        <p:sp>
          <p:nvSpPr>
            <p:cNvPr id="601" name="Google Shape;601;p26"/>
            <p:cNvSpPr/>
            <p:nvPr/>
          </p:nvSpPr>
          <p:spPr>
            <a:xfrm>
              <a:off x="-1742675" y="2074700"/>
              <a:ext cx="449400" cy="610975"/>
            </a:xfrm>
            <a:custGeom>
              <a:avLst/>
              <a:gdLst/>
              <a:ahLst/>
              <a:cxnLst/>
              <a:rect l="l" t="t" r="r" b="b"/>
              <a:pathLst>
                <a:path w="17976" h="24439" extrusionOk="0">
                  <a:moveTo>
                    <a:pt x="4585" y="0"/>
                  </a:moveTo>
                  <a:cubicBezTo>
                    <a:pt x="3508" y="0"/>
                    <a:pt x="2632" y="873"/>
                    <a:pt x="2632" y="1950"/>
                  </a:cubicBezTo>
                  <a:lnTo>
                    <a:pt x="2632" y="11877"/>
                  </a:lnTo>
                  <a:cubicBezTo>
                    <a:pt x="1885" y="11877"/>
                    <a:pt x="1222" y="12369"/>
                    <a:pt x="1006" y="13083"/>
                  </a:cubicBezTo>
                  <a:lnTo>
                    <a:pt x="389" y="15136"/>
                  </a:lnTo>
                  <a:cubicBezTo>
                    <a:pt x="1" y="16422"/>
                    <a:pt x="245" y="17818"/>
                    <a:pt x="1045" y="18899"/>
                  </a:cubicBezTo>
                  <a:lnTo>
                    <a:pt x="3419" y="22213"/>
                  </a:lnTo>
                  <a:cubicBezTo>
                    <a:pt x="3497" y="22337"/>
                    <a:pt x="3583" y="22456"/>
                    <a:pt x="3677" y="22574"/>
                  </a:cubicBezTo>
                  <a:lnTo>
                    <a:pt x="3691" y="22596"/>
                  </a:lnTo>
                  <a:cubicBezTo>
                    <a:pt x="3695" y="22600"/>
                    <a:pt x="3695" y="22600"/>
                    <a:pt x="3699" y="22604"/>
                  </a:cubicBezTo>
                  <a:cubicBezTo>
                    <a:pt x="4592" y="23720"/>
                    <a:pt x="5967" y="24438"/>
                    <a:pt x="7511" y="24438"/>
                  </a:cubicBezTo>
                  <a:lnTo>
                    <a:pt x="13097" y="24438"/>
                  </a:lnTo>
                  <a:cubicBezTo>
                    <a:pt x="15790" y="24438"/>
                    <a:pt x="17976" y="22256"/>
                    <a:pt x="17976" y="19563"/>
                  </a:cubicBezTo>
                  <a:lnTo>
                    <a:pt x="17976" y="9176"/>
                  </a:lnTo>
                  <a:cubicBezTo>
                    <a:pt x="17976" y="8369"/>
                    <a:pt x="17319" y="7712"/>
                    <a:pt x="16511" y="7712"/>
                  </a:cubicBezTo>
                  <a:cubicBezTo>
                    <a:pt x="15707" y="7712"/>
                    <a:pt x="15050" y="8369"/>
                    <a:pt x="15050" y="9176"/>
                  </a:cubicBezTo>
                  <a:lnTo>
                    <a:pt x="15050" y="11403"/>
                  </a:lnTo>
                  <a:lnTo>
                    <a:pt x="14863" y="11403"/>
                  </a:lnTo>
                  <a:lnTo>
                    <a:pt x="14863" y="8610"/>
                  </a:lnTo>
                  <a:cubicBezTo>
                    <a:pt x="14863" y="7529"/>
                    <a:pt x="13991" y="6656"/>
                    <a:pt x="12914" y="6656"/>
                  </a:cubicBezTo>
                  <a:cubicBezTo>
                    <a:pt x="11833" y="6656"/>
                    <a:pt x="10961" y="7529"/>
                    <a:pt x="10961" y="8610"/>
                  </a:cubicBezTo>
                  <a:lnTo>
                    <a:pt x="10961" y="11403"/>
                  </a:lnTo>
                  <a:lnTo>
                    <a:pt x="10703" y="11403"/>
                  </a:lnTo>
                  <a:lnTo>
                    <a:pt x="10703" y="7902"/>
                  </a:lnTo>
                  <a:cubicBezTo>
                    <a:pt x="10703" y="6825"/>
                    <a:pt x="9827" y="5950"/>
                    <a:pt x="8750" y="5950"/>
                  </a:cubicBezTo>
                  <a:cubicBezTo>
                    <a:pt x="7673" y="5950"/>
                    <a:pt x="6796" y="6825"/>
                    <a:pt x="6796" y="7902"/>
                  </a:cubicBezTo>
                  <a:lnTo>
                    <a:pt x="6796" y="11403"/>
                  </a:lnTo>
                  <a:lnTo>
                    <a:pt x="6538" y="11403"/>
                  </a:lnTo>
                  <a:lnTo>
                    <a:pt x="6538" y="1950"/>
                  </a:lnTo>
                  <a:cubicBezTo>
                    <a:pt x="6538" y="873"/>
                    <a:pt x="5662" y="0"/>
                    <a:pt x="4585" y="0"/>
                  </a:cubicBezTo>
                  <a:close/>
                </a:path>
              </a:pathLst>
            </a:custGeom>
            <a:solidFill>
              <a:srgbClr val="F0C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26"/>
            <p:cNvSpPr/>
            <p:nvPr/>
          </p:nvSpPr>
          <p:spPr>
            <a:xfrm>
              <a:off x="-1572775" y="2223425"/>
              <a:ext cx="97675" cy="85825"/>
            </a:xfrm>
            <a:custGeom>
              <a:avLst/>
              <a:gdLst/>
              <a:ahLst/>
              <a:cxnLst/>
              <a:rect l="l" t="t" r="r" b="b"/>
              <a:pathLst>
                <a:path w="3907" h="3433" extrusionOk="0">
                  <a:moveTo>
                    <a:pt x="1954" y="1"/>
                  </a:moveTo>
                  <a:cubicBezTo>
                    <a:pt x="877" y="1"/>
                    <a:pt x="0" y="876"/>
                    <a:pt x="0" y="1953"/>
                  </a:cubicBezTo>
                  <a:lnTo>
                    <a:pt x="0" y="3433"/>
                  </a:lnTo>
                  <a:cubicBezTo>
                    <a:pt x="0" y="2352"/>
                    <a:pt x="877" y="1479"/>
                    <a:pt x="1954" y="1479"/>
                  </a:cubicBezTo>
                  <a:cubicBezTo>
                    <a:pt x="3031" y="1479"/>
                    <a:pt x="3907" y="2352"/>
                    <a:pt x="3907" y="3433"/>
                  </a:cubicBezTo>
                  <a:lnTo>
                    <a:pt x="3907" y="1953"/>
                  </a:lnTo>
                  <a:cubicBezTo>
                    <a:pt x="3907" y="876"/>
                    <a:pt x="3031" y="1"/>
                    <a:pt x="1954" y="1"/>
                  </a:cubicBezTo>
                  <a:close/>
                </a:path>
              </a:pathLst>
            </a:custGeom>
            <a:solidFill>
              <a:srgbClr val="F2E1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26"/>
            <p:cNvSpPr/>
            <p:nvPr/>
          </p:nvSpPr>
          <p:spPr>
            <a:xfrm>
              <a:off x="-1468650" y="2241100"/>
              <a:ext cx="97575" cy="85750"/>
            </a:xfrm>
            <a:custGeom>
              <a:avLst/>
              <a:gdLst/>
              <a:ahLst/>
              <a:cxnLst/>
              <a:rect l="l" t="t" r="r" b="b"/>
              <a:pathLst>
                <a:path w="3903" h="3430" extrusionOk="0">
                  <a:moveTo>
                    <a:pt x="1953" y="0"/>
                  </a:moveTo>
                  <a:cubicBezTo>
                    <a:pt x="872" y="0"/>
                    <a:pt x="0" y="873"/>
                    <a:pt x="0" y="1954"/>
                  </a:cubicBezTo>
                  <a:lnTo>
                    <a:pt x="0" y="3429"/>
                  </a:lnTo>
                  <a:cubicBezTo>
                    <a:pt x="0" y="2352"/>
                    <a:pt x="872" y="1480"/>
                    <a:pt x="1953" y="1480"/>
                  </a:cubicBezTo>
                  <a:cubicBezTo>
                    <a:pt x="3030" y="1480"/>
                    <a:pt x="3902" y="2352"/>
                    <a:pt x="3902" y="3429"/>
                  </a:cubicBezTo>
                  <a:lnTo>
                    <a:pt x="3902" y="1954"/>
                  </a:lnTo>
                  <a:cubicBezTo>
                    <a:pt x="3902" y="873"/>
                    <a:pt x="3030" y="0"/>
                    <a:pt x="1953" y="0"/>
                  </a:cubicBezTo>
                  <a:close/>
                </a:path>
              </a:pathLst>
            </a:custGeom>
            <a:solidFill>
              <a:srgbClr val="F2E1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26"/>
            <p:cNvSpPr/>
            <p:nvPr/>
          </p:nvSpPr>
          <p:spPr>
            <a:xfrm>
              <a:off x="-1610650" y="2501400"/>
              <a:ext cx="129100" cy="107700"/>
            </a:xfrm>
            <a:custGeom>
              <a:avLst/>
              <a:gdLst/>
              <a:ahLst/>
              <a:cxnLst/>
              <a:rect l="l" t="t" r="r" b="b"/>
              <a:pathLst>
                <a:path w="5164" h="4308" extrusionOk="0">
                  <a:moveTo>
                    <a:pt x="1458" y="1"/>
                  </a:moveTo>
                  <a:cubicBezTo>
                    <a:pt x="1176" y="1"/>
                    <a:pt x="894" y="34"/>
                    <a:pt x="618" y="100"/>
                  </a:cubicBezTo>
                  <a:cubicBezTo>
                    <a:pt x="464" y="139"/>
                    <a:pt x="324" y="183"/>
                    <a:pt x="198" y="226"/>
                  </a:cubicBezTo>
                  <a:cubicBezTo>
                    <a:pt x="130" y="251"/>
                    <a:pt x="65" y="276"/>
                    <a:pt x="1" y="305"/>
                  </a:cubicBezTo>
                  <a:lnTo>
                    <a:pt x="1" y="1784"/>
                  </a:lnTo>
                  <a:cubicBezTo>
                    <a:pt x="462" y="1579"/>
                    <a:pt x="958" y="1477"/>
                    <a:pt x="1454" y="1477"/>
                  </a:cubicBezTo>
                  <a:cubicBezTo>
                    <a:pt x="2460" y="1477"/>
                    <a:pt x="3467" y="1899"/>
                    <a:pt x="4183" y="2742"/>
                  </a:cubicBezTo>
                  <a:cubicBezTo>
                    <a:pt x="4574" y="3206"/>
                    <a:pt x="4826" y="3744"/>
                    <a:pt x="4944" y="4308"/>
                  </a:cubicBezTo>
                  <a:cubicBezTo>
                    <a:pt x="5163" y="3259"/>
                    <a:pt x="4912" y="2125"/>
                    <a:pt x="4183" y="1263"/>
                  </a:cubicBezTo>
                  <a:cubicBezTo>
                    <a:pt x="3466" y="420"/>
                    <a:pt x="2462" y="1"/>
                    <a:pt x="1458" y="1"/>
                  </a:cubicBezTo>
                  <a:close/>
                </a:path>
              </a:pathLst>
            </a:custGeom>
            <a:solidFill>
              <a:srgbClr val="F2E1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26"/>
            <p:cNvSpPr/>
            <p:nvPr/>
          </p:nvSpPr>
          <p:spPr>
            <a:xfrm>
              <a:off x="-1738725" y="2371600"/>
              <a:ext cx="273575" cy="130700"/>
            </a:xfrm>
            <a:custGeom>
              <a:avLst/>
              <a:gdLst/>
              <a:ahLst/>
              <a:cxnLst/>
              <a:rect l="l" t="t" r="r" b="b"/>
              <a:pathLst>
                <a:path w="10943" h="5228" extrusionOk="0">
                  <a:moveTo>
                    <a:pt x="2474" y="1"/>
                  </a:moveTo>
                  <a:cubicBezTo>
                    <a:pt x="1727" y="1"/>
                    <a:pt x="1064" y="493"/>
                    <a:pt x="848" y="1207"/>
                  </a:cubicBezTo>
                  <a:lnTo>
                    <a:pt x="231" y="3260"/>
                  </a:lnTo>
                  <a:cubicBezTo>
                    <a:pt x="37" y="3906"/>
                    <a:pt x="1" y="4578"/>
                    <a:pt x="116" y="5227"/>
                  </a:cubicBezTo>
                  <a:cubicBezTo>
                    <a:pt x="144" y="5063"/>
                    <a:pt x="181" y="4901"/>
                    <a:pt x="231" y="4740"/>
                  </a:cubicBezTo>
                  <a:lnTo>
                    <a:pt x="848" y="2686"/>
                  </a:lnTo>
                  <a:cubicBezTo>
                    <a:pt x="1064" y="1968"/>
                    <a:pt x="1727" y="1476"/>
                    <a:pt x="2474" y="1476"/>
                  </a:cubicBezTo>
                  <a:lnTo>
                    <a:pt x="9453" y="1476"/>
                  </a:lnTo>
                  <a:cubicBezTo>
                    <a:pt x="10067" y="1476"/>
                    <a:pt x="10595" y="1850"/>
                    <a:pt x="10825" y="2380"/>
                  </a:cubicBezTo>
                  <a:cubicBezTo>
                    <a:pt x="10903" y="2097"/>
                    <a:pt x="10943" y="1799"/>
                    <a:pt x="10943" y="1490"/>
                  </a:cubicBezTo>
                  <a:cubicBezTo>
                    <a:pt x="10943" y="668"/>
                    <a:pt x="10275" y="1"/>
                    <a:pt x="9453" y="1"/>
                  </a:cubicBezTo>
                  <a:close/>
                </a:path>
              </a:pathLst>
            </a:custGeom>
            <a:solidFill>
              <a:srgbClr val="F2E1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26"/>
            <p:cNvSpPr/>
            <p:nvPr/>
          </p:nvSpPr>
          <p:spPr>
            <a:xfrm>
              <a:off x="-1658400" y="2609175"/>
              <a:ext cx="301500" cy="257800"/>
            </a:xfrm>
            <a:custGeom>
              <a:avLst/>
              <a:gdLst/>
              <a:ahLst/>
              <a:cxnLst/>
              <a:rect l="l" t="t" r="r" b="b"/>
              <a:pathLst>
                <a:path w="12060" h="10312" extrusionOk="0">
                  <a:moveTo>
                    <a:pt x="6854" y="0"/>
                  </a:moveTo>
                  <a:lnTo>
                    <a:pt x="6854" y="0"/>
                  </a:lnTo>
                  <a:cubicBezTo>
                    <a:pt x="6732" y="578"/>
                    <a:pt x="6470" y="1131"/>
                    <a:pt x="6064" y="1598"/>
                  </a:cubicBezTo>
                  <a:cubicBezTo>
                    <a:pt x="5475" y="2275"/>
                    <a:pt x="4602" y="2569"/>
                    <a:pt x="3684" y="2569"/>
                  </a:cubicBezTo>
                  <a:cubicBezTo>
                    <a:pt x="2460" y="2569"/>
                    <a:pt x="1153" y="2048"/>
                    <a:pt x="320" y="1217"/>
                  </a:cubicBezTo>
                  <a:lnTo>
                    <a:pt x="0" y="772"/>
                  </a:lnTo>
                  <a:lnTo>
                    <a:pt x="0" y="772"/>
                  </a:lnTo>
                  <a:cubicBezTo>
                    <a:pt x="446" y="1483"/>
                    <a:pt x="1071" y="2068"/>
                    <a:pt x="1806" y="2471"/>
                  </a:cubicBezTo>
                  <a:lnTo>
                    <a:pt x="1806" y="10311"/>
                  </a:lnTo>
                  <a:lnTo>
                    <a:pt x="12059" y="10311"/>
                  </a:lnTo>
                  <a:lnTo>
                    <a:pt x="12059" y="2466"/>
                  </a:lnTo>
                  <a:cubicBezTo>
                    <a:pt x="11367" y="2844"/>
                    <a:pt x="10570" y="3059"/>
                    <a:pt x="9726" y="3059"/>
                  </a:cubicBezTo>
                  <a:lnTo>
                    <a:pt x="6082" y="3059"/>
                  </a:lnTo>
                  <a:cubicBezTo>
                    <a:pt x="6818" y="2201"/>
                    <a:pt x="7073" y="1059"/>
                    <a:pt x="6854" y="0"/>
                  </a:cubicBezTo>
                  <a:close/>
                </a:path>
              </a:pathLst>
            </a:custGeom>
            <a:solidFill>
              <a:srgbClr val="E99F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26"/>
            <p:cNvSpPr/>
            <p:nvPr/>
          </p:nvSpPr>
          <p:spPr>
            <a:xfrm>
              <a:off x="-1468650" y="2361725"/>
              <a:ext cx="97575" cy="87150"/>
            </a:xfrm>
            <a:custGeom>
              <a:avLst/>
              <a:gdLst/>
              <a:ahLst/>
              <a:cxnLst/>
              <a:rect l="l" t="t" r="r" b="b"/>
              <a:pathLst>
                <a:path w="3903" h="3486" extrusionOk="0">
                  <a:moveTo>
                    <a:pt x="0" y="0"/>
                  </a:moveTo>
                  <a:lnTo>
                    <a:pt x="0" y="1480"/>
                  </a:lnTo>
                  <a:cubicBezTo>
                    <a:pt x="0" y="2532"/>
                    <a:pt x="808" y="3436"/>
                    <a:pt x="1856" y="3483"/>
                  </a:cubicBezTo>
                  <a:cubicBezTo>
                    <a:pt x="1889" y="3484"/>
                    <a:pt x="1921" y="3485"/>
                    <a:pt x="1953" y="3485"/>
                  </a:cubicBezTo>
                  <a:cubicBezTo>
                    <a:pt x="3032" y="3485"/>
                    <a:pt x="3902" y="2611"/>
                    <a:pt x="3902" y="1534"/>
                  </a:cubicBezTo>
                  <a:lnTo>
                    <a:pt x="3902" y="58"/>
                  </a:lnTo>
                  <a:cubicBezTo>
                    <a:pt x="3902" y="1138"/>
                    <a:pt x="3029" y="2010"/>
                    <a:pt x="1946" y="2010"/>
                  </a:cubicBezTo>
                  <a:cubicBezTo>
                    <a:pt x="1916" y="2010"/>
                    <a:pt x="1886" y="2009"/>
                    <a:pt x="1856" y="2008"/>
                  </a:cubicBezTo>
                  <a:cubicBezTo>
                    <a:pt x="808" y="1957"/>
                    <a:pt x="0" y="1052"/>
                    <a:pt x="0" y="0"/>
                  </a:cubicBezTo>
                  <a:close/>
                </a:path>
              </a:pathLst>
            </a:custGeom>
            <a:solidFill>
              <a:srgbClr val="E99F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26"/>
            <p:cNvSpPr/>
            <p:nvPr/>
          </p:nvSpPr>
          <p:spPr>
            <a:xfrm>
              <a:off x="-1669075" y="2431300"/>
              <a:ext cx="203925" cy="91900"/>
            </a:xfrm>
            <a:custGeom>
              <a:avLst/>
              <a:gdLst/>
              <a:ahLst/>
              <a:cxnLst/>
              <a:rect l="l" t="t" r="r" b="b"/>
              <a:pathLst>
                <a:path w="8157" h="3676" extrusionOk="0">
                  <a:moveTo>
                    <a:pt x="8035" y="0"/>
                  </a:moveTo>
                  <a:cubicBezTo>
                    <a:pt x="7643" y="1422"/>
                    <a:pt x="6344" y="2466"/>
                    <a:pt x="4797" y="2466"/>
                  </a:cubicBezTo>
                  <a:lnTo>
                    <a:pt x="1" y="2466"/>
                  </a:lnTo>
                  <a:lnTo>
                    <a:pt x="449" y="3109"/>
                  </a:lnTo>
                  <a:lnTo>
                    <a:pt x="2338" y="3109"/>
                  </a:lnTo>
                  <a:cubicBezTo>
                    <a:pt x="2798" y="2905"/>
                    <a:pt x="3293" y="2802"/>
                    <a:pt x="3788" y="2802"/>
                  </a:cubicBezTo>
                  <a:cubicBezTo>
                    <a:pt x="4624" y="2802"/>
                    <a:pt x="5459" y="3094"/>
                    <a:pt x="6129" y="3676"/>
                  </a:cubicBezTo>
                  <a:cubicBezTo>
                    <a:pt x="7325" y="3159"/>
                    <a:pt x="8157" y="1971"/>
                    <a:pt x="8157" y="589"/>
                  </a:cubicBezTo>
                  <a:cubicBezTo>
                    <a:pt x="8157" y="377"/>
                    <a:pt x="8114" y="179"/>
                    <a:pt x="8035" y="0"/>
                  </a:cubicBezTo>
                  <a:close/>
                </a:path>
              </a:pathLst>
            </a:custGeom>
            <a:solidFill>
              <a:srgbClr val="E99F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26"/>
            <p:cNvSpPr/>
            <p:nvPr/>
          </p:nvSpPr>
          <p:spPr>
            <a:xfrm>
              <a:off x="-1366425" y="2374100"/>
              <a:ext cx="73150" cy="74775"/>
            </a:xfrm>
            <a:custGeom>
              <a:avLst/>
              <a:gdLst/>
              <a:ahLst/>
              <a:cxnLst/>
              <a:rect l="l" t="t" r="r" b="b"/>
              <a:pathLst>
                <a:path w="2926" h="2991" extrusionOk="0">
                  <a:moveTo>
                    <a:pt x="0" y="1"/>
                  </a:moveTo>
                  <a:lnTo>
                    <a:pt x="0" y="1480"/>
                  </a:lnTo>
                  <a:cubicBezTo>
                    <a:pt x="0" y="2259"/>
                    <a:pt x="589" y="2938"/>
                    <a:pt x="1364" y="2988"/>
                  </a:cubicBezTo>
                  <a:cubicBezTo>
                    <a:pt x="1397" y="2990"/>
                    <a:pt x="1429" y="2991"/>
                    <a:pt x="1460" y="2991"/>
                  </a:cubicBezTo>
                  <a:cubicBezTo>
                    <a:pt x="2268" y="2991"/>
                    <a:pt x="2926" y="2338"/>
                    <a:pt x="2926" y="1530"/>
                  </a:cubicBezTo>
                  <a:lnTo>
                    <a:pt x="2926" y="52"/>
                  </a:lnTo>
                  <a:cubicBezTo>
                    <a:pt x="2926" y="858"/>
                    <a:pt x="2270" y="1512"/>
                    <a:pt x="1466" y="1512"/>
                  </a:cubicBezTo>
                  <a:cubicBezTo>
                    <a:pt x="1432" y="1512"/>
                    <a:pt x="1398" y="1511"/>
                    <a:pt x="1364" y="1509"/>
                  </a:cubicBezTo>
                  <a:cubicBezTo>
                    <a:pt x="589" y="1459"/>
                    <a:pt x="0" y="780"/>
                    <a:pt x="0" y="1"/>
                  </a:cubicBezTo>
                  <a:close/>
                </a:path>
              </a:pathLst>
            </a:custGeom>
            <a:solidFill>
              <a:srgbClr val="E99F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26"/>
            <p:cNvSpPr/>
            <p:nvPr/>
          </p:nvSpPr>
          <p:spPr>
            <a:xfrm>
              <a:off x="-1366425" y="2267475"/>
              <a:ext cx="73150" cy="73550"/>
            </a:xfrm>
            <a:custGeom>
              <a:avLst/>
              <a:gdLst/>
              <a:ahLst/>
              <a:cxnLst/>
              <a:rect l="l" t="t" r="r" b="b"/>
              <a:pathLst>
                <a:path w="2926" h="2942" extrusionOk="0">
                  <a:moveTo>
                    <a:pt x="1461" y="1"/>
                  </a:moveTo>
                  <a:cubicBezTo>
                    <a:pt x="657" y="1"/>
                    <a:pt x="0" y="658"/>
                    <a:pt x="0" y="1465"/>
                  </a:cubicBezTo>
                  <a:lnTo>
                    <a:pt x="0" y="2941"/>
                  </a:lnTo>
                  <a:cubicBezTo>
                    <a:pt x="0" y="2133"/>
                    <a:pt x="657" y="1480"/>
                    <a:pt x="1461" y="1480"/>
                  </a:cubicBezTo>
                  <a:cubicBezTo>
                    <a:pt x="2269" y="1480"/>
                    <a:pt x="2926" y="2133"/>
                    <a:pt x="2926" y="2941"/>
                  </a:cubicBezTo>
                  <a:lnTo>
                    <a:pt x="2926" y="1465"/>
                  </a:lnTo>
                  <a:cubicBezTo>
                    <a:pt x="2926" y="658"/>
                    <a:pt x="2269" y="1"/>
                    <a:pt x="1461" y="1"/>
                  </a:cubicBezTo>
                  <a:close/>
                </a:path>
              </a:pathLst>
            </a:custGeom>
            <a:solidFill>
              <a:srgbClr val="F2E1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26"/>
            <p:cNvSpPr/>
            <p:nvPr/>
          </p:nvSpPr>
          <p:spPr>
            <a:xfrm>
              <a:off x="-1752350" y="2065450"/>
              <a:ext cx="468350" cy="810675"/>
            </a:xfrm>
            <a:custGeom>
              <a:avLst/>
              <a:gdLst/>
              <a:ahLst/>
              <a:cxnLst/>
              <a:rect l="l" t="t" r="r" b="b"/>
              <a:pathLst>
                <a:path w="18734" h="32427" extrusionOk="0">
                  <a:moveTo>
                    <a:pt x="4972" y="741"/>
                  </a:moveTo>
                  <a:cubicBezTo>
                    <a:pt x="5844" y="741"/>
                    <a:pt x="6555" y="1447"/>
                    <a:pt x="6555" y="2320"/>
                  </a:cubicBezTo>
                  <a:lnTo>
                    <a:pt x="6555" y="11877"/>
                  </a:lnTo>
                  <a:lnTo>
                    <a:pt x="3389" y="11877"/>
                  </a:lnTo>
                  <a:lnTo>
                    <a:pt x="3389" y="11851"/>
                  </a:lnTo>
                  <a:lnTo>
                    <a:pt x="3389" y="2320"/>
                  </a:lnTo>
                  <a:cubicBezTo>
                    <a:pt x="3389" y="1447"/>
                    <a:pt x="4100" y="741"/>
                    <a:pt x="4972" y="741"/>
                  </a:cubicBezTo>
                  <a:close/>
                  <a:moveTo>
                    <a:pt x="9137" y="6689"/>
                  </a:moveTo>
                  <a:cubicBezTo>
                    <a:pt x="10009" y="6689"/>
                    <a:pt x="10720" y="7400"/>
                    <a:pt x="10720" y="8272"/>
                  </a:cubicBezTo>
                  <a:lnTo>
                    <a:pt x="10720" y="11909"/>
                  </a:lnTo>
                  <a:cubicBezTo>
                    <a:pt x="10720" y="11945"/>
                    <a:pt x="10716" y="11981"/>
                    <a:pt x="10712" y="12020"/>
                  </a:cubicBezTo>
                  <a:cubicBezTo>
                    <a:pt x="10494" y="11927"/>
                    <a:pt x="10253" y="11877"/>
                    <a:pt x="9998" y="11877"/>
                  </a:cubicBezTo>
                  <a:lnTo>
                    <a:pt x="7554" y="11877"/>
                  </a:lnTo>
                  <a:lnTo>
                    <a:pt x="7554" y="11851"/>
                  </a:lnTo>
                  <a:lnTo>
                    <a:pt x="7554" y="8272"/>
                  </a:lnTo>
                  <a:cubicBezTo>
                    <a:pt x="7554" y="7400"/>
                    <a:pt x="8265" y="6689"/>
                    <a:pt x="9137" y="6689"/>
                  </a:cubicBezTo>
                  <a:close/>
                  <a:moveTo>
                    <a:pt x="13301" y="7397"/>
                  </a:moveTo>
                  <a:cubicBezTo>
                    <a:pt x="14173" y="7397"/>
                    <a:pt x="14881" y="8108"/>
                    <a:pt x="14881" y="8980"/>
                  </a:cubicBezTo>
                  <a:lnTo>
                    <a:pt x="14881" y="11909"/>
                  </a:lnTo>
                  <a:cubicBezTo>
                    <a:pt x="14881" y="12343"/>
                    <a:pt x="14709" y="12753"/>
                    <a:pt x="14392" y="13054"/>
                  </a:cubicBezTo>
                  <a:cubicBezTo>
                    <a:pt x="14096" y="13337"/>
                    <a:pt x="13711" y="13490"/>
                    <a:pt x="13303" y="13490"/>
                  </a:cubicBezTo>
                  <a:cubicBezTo>
                    <a:pt x="13276" y="13490"/>
                    <a:pt x="13249" y="13490"/>
                    <a:pt x="13222" y="13488"/>
                  </a:cubicBezTo>
                  <a:cubicBezTo>
                    <a:pt x="12393" y="13450"/>
                    <a:pt x="11718" y="12717"/>
                    <a:pt x="11718" y="11851"/>
                  </a:cubicBezTo>
                  <a:lnTo>
                    <a:pt x="11718" y="8980"/>
                  </a:lnTo>
                  <a:cubicBezTo>
                    <a:pt x="11718" y="8108"/>
                    <a:pt x="12429" y="7397"/>
                    <a:pt x="13301" y="7397"/>
                  </a:cubicBezTo>
                  <a:close/>
                  <a:moveTo>
                    <a:pt x="16898" y="8452"/>
                  </a:moveTo>
                  <a:cubicBezTo>
                    <a:pt x="17501" y="8452"/>
                    <a:pt x="17993" y="8943"/>
                    <a:pt x="17993" y="9546"/>
                  </a:cubicBezTo>
                  <a:lnTo>
                    <a:pt x="17993" y="12398"/>
                  </a:lnTo>
                  <a:cubicBezTo>
                    <a:pt x="17993" y="12703"/>
                    <a:pt x="17871" y="12986"/>
                    <a:pt x="17645" y="13195"/>
                  </a:cubicBezTo>
                  <a:cubicBezTo>
                    <a:pt x="17439" y="13387"/>
                    <a:pt x="17174" y="13490"/>
                    <a:pt x="16894" y="13490"/>
                  </a:cubicBezTo>
                  <a:cubicBezTo>
                    <a:pt x="16872" y="13490"/>
                    <a:pt x="16849" y="13490"/>
                    <a:pt x="16826" y="13488"/>
                  </a:cubicBezTo>
                  <a:cubicBezTo>
                    <a:pt x="16256" y="13450"/>
                    <a:pt x="15807" y="12950"/>
                    <a:pt x="15807" y="12347"/>
                  </a:cubicBezTo>
                  <a:lnTo>
                    <a:pt x="15807" y="9546"/>
                  </a:lnTo>
                  <a:cubicBezTo>
                    <a:pt x="15807" y="8943"/>
                    <a:pt x="16299" y="8452"/>
                    <a:pt x="16898" y="8452"/>
                  </a:cubicBezTo>
                  <a:close/>
                  <a:moveTo>
                    <a:pt x="9998" y="12616"/>
                  </a:moveTo>
                  <a:cubicBezTo>
                    <a:pt x="10616" y="12616"/>
                    <a:pt x="11118" y="13119"/>
                    <a:pt x="11118" y="13736"/>
                  </a:cubicBezTo>
                  <a:cubicBezTo>
                    <a:pt x="11118" y="15388"/>
                    <a:pt x="9776" y="16731"/>
                    <a:pt x="8128" y="16731"/>
                  </a:cubicBezTo>
                  <a:lnTo>
                    <a:pt x="3540" y="16731"/>
                  </a:lnTo>
                  <a:cubicBezTo>
                    <a:pt x="3335" y="16731"/>
                    <a:pt x="3170" y="16896"/>
                    <a:pt x="3170" y="17100"/>
                  </a:cubicBezTo>
                  <a:cubicBezTo>
                    <a:pt x="3170" y="17301"/>
                    <a:pt x="3335" y="17470"/>
                    <a:pt x="3540" y="17470"/>
                  </a:cubicBezTo>
                  <a:lnTo>
                    <a:pt x="5127" y="17470"/>
                  </a:lnTo>
                  <a:lnTo>
                    <a:pt x="5335" y="17904"/>
                  </a:lnTo>
                  <a:cubicBezTo>
                    <a:pt x="5398" y="18036"/>
                    <a:pt x="5530" y="18113"/>
                    <a:pt x="5668" y="18113"/>
                  </a:cubicBezTo>
                  <a:cubicBezTo>
                    <a:pt x="5719" y="18113"/>
                    <a:pt x="5770" y="18103"/>
                    <a:pt x="5819" y="18081"/>
                  </a:cubicBezTo>
                  <a:cubicBezTo>
                    <a:pt x="6244" y="17892"/>
                    <a:pt x="6688" y="17801"/>
                    <a:pt x="7128" y="17801"/>
                  </a:cubicBezTo>
                  <a:cubicBezTo>
                    <a:pt x="8045" y="17801"/>
                    <a:pt x="8939" y="18199"/>
                    <a:pt x="9567" y="18942"/>
                  </a:cubicBezTo>
                  <a:cubicBezTo>
                    <a:pt x="10580" y="20134"/>
                    <a:pt x="10569" y="21922"/>
                    <a:pt x="9542" y="23103"/>
                  </a:cubicBezTo>
                  <a:cubicBezTo>
                    <a:pt x="9410" y="23257"/>
                    <a:pt x="9428" y="23491"/>
                    <a:pt x="9582" y="23623"/>
                  </a:cubicBezTo>
                  <a:cubicBezTo>
                    <a:pt x="9650" y="23685"/>
                    <a:pt x="9736" y="23716"/>
                    <a:pt x="9822" y="23716"/>
                  </a:cubicBezTo>
                  <a:cubicBezTo>
                    <a:pt x="9927" y="23716"/>
                    <a:pt x="10027" y="23673"/>
                    <a:pt x="10102" y="23587"/>
                  </a:cubicBezTo>
                  <a:cubicBezTo>
                    <a:pt x="11366" y="22134"/>
                    <a:pt x="11377" y="19933"/>
                    <a:pt x="10131" y="18464"/>
                  </a:cubicBezTo>
                  <a:cubicBezTo>
                    <a:pt x="9743" y="18005"/>
                    <a:pt x="9269" y="17653"/>
                    <a:pt x="8756" y="17416"/>
                  </a:cubicBezTo>
                  <a:cubicBezTo>
                    <a:pt x="10515" y="17115"/>
                    <a:pt x="11857" y="15582"/>
                    <a:pt x="11857" y="13736"/>
                  </a:cubicBezTo>
                  <a:lnTo>
                    <a:pt x="11857" y="13715"/>
                  </a:lnTo>
                  <a:cubicBezTo>
                    <a:pt x="12224" y="14013"/>
                    <a:pt x="12684" y="14203"/>
                    <a:pt x="13190" y="14225"/>
                  </a:cubicBezTo>
                  <a:cubicBezTo>
                    <a:pt x="13226" y="14228"/>
                    <a:pt x="13265" y="14228"/>
                    <a:pt x="13301" y="14228"/>
                  </a:cubicBezTo>
                  <a:cubicBezTo>
                    <a:pt x="13900" y="14228"/>
                    <a:pt x="14464" y="14002"/>
                    <a:pt x="14902" y="13586"/>
                  </a:cubicBezTo>
                  <a:cubicBezTo>
                    <a:pt x="15038" y="13460"/>
                    <a:pt x="15153" y="13316"/>
                    <a:pt x="15250" y="13162"/>
                  </a:cubicBezTo>
                  <a:cubicBezTo>
                    <a:pt x="15530" y="13758"/>
                    <a:pt x="16101" y="14182"/>
                    <a:pt x="16780" y="14225"/>
                  </a:cubicBezTo>
                  <a:cubicBezTo>
                    <a:pt x="16819" y="14228"/>
                    <a:pt x="16862" y="14228"/>
                    <a:pt x="16902" y="14228"/>
                  </a:cubicBezTo>
                  <a:cubicBezTo>
                    <a:pt x="17300" y="14228"/>
                    <a:pt x="17678" y="14103"/>
                    <a:pt x="17993" y="13866"/>
                  </a:cubicBezTo>
                  <a:lnTo>
                    <a:pt x="17993" y="19933"/>
                  </a:lnTo>
                  <a:cubicBezTo>
                    <a:pt x="17993" y="21580"/>
                    <a:pt x="17092" y="23099"/>
                    <a:pt x="15642" y="23892"/>
                  </a:cubicBezTo>
                  <a:cubicBezTo>
                    <a:pt x="15524" y="23957"/>
                    <a:pt x="15448" y="24079"/>
                    <a:pt x="15448" y="24215"/>
                  </a:cubicBezTo>
                  <a:lnTo>
                    <a:pt x="15448" y="31690"/>
                  </a:lnTo>
                  <a:lnTo>
                    <a:pt x="5934" y="31690"/>
                  </a:lnTo>
                  <a:lnTo>
                    <a:pt x="5934" y="24215"/>
                  </a:lnTo>
                  <a:cubicBezTo>
                    <a:pt x="5934" y="24079"/>
                    <a:pt x="5859" y="23957"/>
                    <a:pt x="5740" y="23892"/>
                  </a:cubicBezTo>
                  <a:cubicBezTo>
                    <a:pt x="5213" y="23602"/>
                    <a:pt x="4754" y="23218"/>
                    <a:pt x="4373" y="22740"/>
                  </a:cubicBezTo>
                  <a:cubicBezTo>
                    <a:pt x="4373" y="22737"/>
                    <a:pt x="4369" y="22733"/>
                    <a:pt x="4366" y="22729"/>
                  </a:cubicBezTo>
                  <a:cubicBezTo>
                    <a:pt x="4362" y="22726"/>
                    <a:pt x="4358" y="22719"/>
                    <a:pt x="4355" y="22715"/>
                  </a:cubicBezTo>
                  <a:cubicBezTo>
                    <a:pt x="4269" y="22608"/>
                    <a:pt x="4189" y="22496"/>
                    <a:pt x="4114" y="22381"/>
                  </a:cubicBezTo>
                  <a:cubicBezTo>
                    <a:pt x="4111" y="22377"/>
                    <a:pt x="4107" y="22371"/>
                    <a:pt x="4103" y="22367"/>
                  </a:cubicBezTo>
                  <a:lnTo>
                    <a:pt x="1727" y="19046"/>
                  </a:lnTo>
                  <a:cubicBezTo>
                    <a:pt x="1001" y="18066"/>
                    <a:pt x="776" y="16781"/>
                    <a:pt x="1127" y="15614"/>
                  </a:cubicBezTo>
                  <a:lnTo>
                    <a:pt x="1748" y="13561"/>
                  </a:lnTo>
                  <a:cubicBezTo>
                    <a:pt x="1917" y="12997"/>
                    <a:pt x="2431" y="12616"/>
                    <a:pt x="3019" y="12616"/>
                  </a:cubicBezTo>
                  <a:close/>
                  <a:moveTo>
                    <a:pt x="4972" y="1"/>
                  </a:moveTo>
                  <a:cubicBezTo>
                    <a:pt x="3690" y="1"/>
                    <a:pt x="2650" y="1042"/>
                    <a:pt x="2650" y="2320"/>
                  </a:cubicBezTo>
                  <a:lnTo>
                    <a:pt x="2650" y="11909"/>
                  </a:lnTo>
                  <a:cubicBezTo>
                    <a:pt x="1892" y="12042"/>
                    <a:pt x="1268" y="12588"/>
                    <a:pt x="1041" y="13349"/>
                  </a:cubicBezTo>
                  <a:lnTo>
                    <a:pt x="420" y="15398"/>
                  </a:lnTo>
                  <a:cubicBezTo>
                    <a:pt x="0" y="16792"/>
                    <a:pt x="269" y="18321"/>
                    <a:pt x="1131" y="19484"/>
                  </a:cubicBezTo>
                  <a:lnTo>
                    <a:pt x="3500" y="22790"/>
                  </a:lnTo>
                  <a:cubicBezTo>
                    <a:pt x="3583" y="22919"/>
                    <a:pt x="3672" y="23045"/>
                    <a:pt x="3770" y="23168"/>
                  </a:cubicBezTo>
                  <a:lnTo>
                    <a:pt x="3780" y="23181"/>
                  </a:lnTo>
                  <a:cubicBezTo>
                    <a:pt x="3788" y="23196"/>
                    <a:pt x="3798" y="23207"/>
                    <a:pt x="3809" y="23218"/>
                  </a:cubicBezTo>
                  <a:cubicBezTo>
                    <a:pt x="4200" y="23706"/>
                    <a:pt x="4667" y="24112"/>
                    <a:pt x="5195" y="24431"/>
                  </a:cubicBezTo>
                  <a:lnTo>
                    <a:pt x="5195" y="32060"/>
                  </a:lnTo>
                  <a:cubicBezTo>
                    <a:pt x="5195" y="32261"/>
                    <a:pt x="5360" y="32426"/>
                    <a:pt x="5564" y="32426"/>
                  </a:cubicBezTo>
                  <a:lnTo>
                    <a:pt x="15817" y="32426"/>
                  </a:lnTo>
                  <a:cubicBezTo>
                    <a:pt x="16022" y="32426"/>
                    <a:pt x="16187" y="32261"/>
                    <a:pt x="16187" y="32060"/>
                  </a:cubicBezTo>
                  <a:lnTo>
                    <a:pt x="16187" y="24431"/>
                  </a:lnTo>
                  <a:cubicBezTo>
                    <a:pt x="17764" y="23483"/>
                    <a:pt x="18733" y="21778"/>
                    <a:pt x="18733" y="19933"/>
                  </a:cubicBezTo>
                  <a:lnTo>
                    <a:pt x="18733" y="9546"/>
                  </a:lnTo>
                  <a:cubicBezTo>
                    <a:pt x="18733" y="8534"/>
                    <a:pt x="17910" y="7712"/>
                    <a:pt x="16898" y="7712"/>
                  </a:cubicBezTo>
                  <a:cubicBezTo>
                    <a:pt x="16352" y="7712"/>
                    <a:pt x="15864" y="7957"/>
                    <a:pt x="15530" y="8337"/>
                  </a:cubicBezTo>
                  <a:cubicBezTo>
                    <a:pt x="15250" y="7368"/>
                    <a:pt x="14356" y="6657"/>
                    <a:pt x="13301" y="6657"/>
                  </a:cubicBezTo>
                  <a:cubicBezTo>
                    <a:pt x="12500" y="6657"/>
                    <a:pt x="11797" y="7063"/>
                    <a:pt x="11377" y="7680"/>
                  </a:cubicBezTo>
                  <a:cubicBezTo>
                    <a:pt x="11115" y="6686"/>
                    <a:pt x="10210" y="5949"/>
                    <a:pt x="9137" y="5949"/>
                  </a:cubicBezTo>
                  <a:cubicBezTo>
                    <a:pt x="8386" y="5949"/>
                    <a:pt x="7718" y="6312"/>
                    <a:pt x="7295" y="6865"/>
                  </a:cubicBezTo>
                  <a:lnTo>
                    <a:pt x="7295" y="2320"/>
                  </a:lnTo>
                  <a:cubicBezTo>
                    <a:pt x="7295" y="1042"/>
                    <a:pt x="6254" y="1"/>
                    <a:pt x="4972" y="1"/>
                  </a:cubicBezTo>
                  <a:close/>
                </a:path>
              </a:pathLst>
            </a:custGeom>
            <a:solidFill>
              <a:srgbClr val="24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12" name="Google Shape;612;p26"/>
          <p:cNvGrpSpPr/>
          <p:nvPr/>
        </p:nvGrpSpPr>
        <p:grpSpPr>
          <a:xfrm>
            <a:off x="4923803" y="3211126"/>
            <a:ext cx="316041" cy="491086"/>
            <a:chOff x="-1746725" y="271175"/>
            <a:chExt cx="540425" cy="839750"/>
          </a:xfrm>
        </p:grpSpPr>
        <p:sp>
          <p:nvSpPr>
            <p:cNvPr id="613" name="Google Shape;613;p26"/>
            <p:cNvSpPr/>
            <p:nvPr/>
          </p:nvSpPr>
          <p:spPr>
            <a:xfrm>
              <a:off x="-1741125" y="280425"/>
              <a:ext cx="525600" cy="644700"/>
            </a:xfrm>
            <a:custGeom>
              <a:avLst/>
              <a:gdLst/>
              <a:ahLst/>
              <a:cxnLst/>
              <a:rect l="l" t="t" r="r" b="b"/>
              <a:pathLst>
                <a:path w="21024" h="25788" extrusionOk="0">
                  <a:moveTo>
                    <a:pt x="11796" y="0"/>
                  </a:moveTo>
                  <a:cubicBezTo>
                    <a:pt x="10719" y="0"/>
                    <a:pt x="9847" y="873"/>
                    <a:pt x="9847" y="1953"/>
                  </a:cubicBezTo>
                  <a:lnTo>
                    <a:pt x="9847" y="12748"/>
                  </a:lnTo>
                  <a:lnTo>
                    <a:pt x="9585" y="12748"/>
                  </a:lnTo>
                  <a:lnTo>
                    <a:pt x="9585" y="3231"/>
                  </a:lnTo>
                  <a:cubicBezTo>
                    <a:pt x="9585" y="2154"/>
                    <a:pt x="8713" y="1279"/>
                    <a:pt x="7636" y="1279"/>
                  </a:cubicBezTo>
                  <a:cubicBezTo>
                    <a:pt x="6555" y="1279"/>
                    <a:pt x="5683" y="2154"/>
                    <a:pt x="5683" y="3231"/>
                  </a:cubicBezTo>
                  <a:lnTo>
                    <a:pt x="5683" y="12748"/>
                  </a:lnTo>
                  <a:lnTo>
                    <a:pt x="5683" y="16073"/>
                  </a:lnTo>
                  <a:lnTo>
                    <a:pt x="5339" y="15729"/>
                  </a:lnTo>
                  <a:cubicBezTo>
                    <a:pt x="4682" y="15072"/>
                    <a:pt x="3821" y="14743"/>
                    <a:pt x="2960" y="14743"/>
                  </a:cubicBezTo>
                  <a:cubicBezTo>
                    <a:pt x="2099" y="14743"/>
                    <a:pt x="1239" y="15072"/>
                    <a:pt x="582" y="15729"/>
                  </a:cubicBezTo>
                  <a:cubicBezTo>
                    <a:pt x="0" y="16310"/>
                    <a:pt x="0" y="17254"/>
                    <a:pt x="582" y="17835"/>
                  </a:cubicBezTo>
                  <a:lnTo>
                    <a:pt x="7259" y="24513"/>
                  </a:lnTo>
                  <a:cubicBezTo>
                    <a:pt x="7589" y="24843"/>
                    <a:pt x="7966" y="25094"/>
                    <a:pt x="8371" y="25267"/>
                  </a:cubicBezTo>
                  <a:cubicBezTo>
                    <a:pt x="9029" y="25597"/>
                    <a:pt x="9771" y="25788"/>
                    <a:pt x="10562" y="25788"/>
                  </a:cubicBezTo>
                  <a:lnTo>
                    <a:pt x="16147" y="25788"/>
                  </a:lnTo>
                  <a:cubicBezTo>
                    <a:pt x="18840" y="25788"/>
                    <a:pt x="21023" y="23601"/>
                    <a:pt x="21023" y="20909"/>
                  </a:cubicBezTo>
                  <a:lnTo>
                    <a:pt x="21023" y="12748"/>
                  </a:lnTo>
                  <a:lnTo>
                    <a:pt x="21023" y="6728"/>
                  </a:lnTo>
                  <a:cubicBezTo>
                    <a:pt x="21023" y="5920"/>
                    <a:pt x="20369" y="5264"/>
                    <a:pt x="19562" y="5264"/>
                  </a:cubicBezTo>
                  <a:cubicBezTo>
                    <a:pt x="18754" y="5264"/>
                    <a:pt x="18101" y="5920"/>
                    <a:pt x="18101" y="6728"/>
                  </a:cubicBezTo>
                  <a:lnTo>
                    <a:pt x="18101" y="12748"/>
                  </a:lnTo>
                  <a:lnTo>
                    <a:pt x="17914" y="12748"/>
                  </a:lnTo>
                  <a:lnTo>
                    <a:pt x="17914" y="3831"/>
                  </a:lnTo>
                  <a:cubicBezTo>
                    <a:pt x="17914" y="2754"/>
                    <a:pt x="17042" y="1882"/>
                    <a:pt x="15961" y="1882"/>
                  </a:cubicBezTo>
                  <a:cubicBezTo>
                    <a:pt x="14884" y="1882"/>
                    <a:pt x="14011" y="2754"/>
                    <a:pt x="14011" y="3831"/>
                  </a:cubicBezTo>
                  <a:lnTo>
                    <a:pt x="14011" y="12748"/>
                  </a:lnTo>
                  <a:lnTo>
                    <a:pt x="13749" y="12748"/>
                  </a:lnTo>
                  <a:lnTo>
                    <a:pt x="13749" y="1953"/>
                  </a:lnTo>
                  <a:cubicBezTo>
                    <a:pt x="13749" y="873"/>
                    <a:pt x="12877" y="0"/>
                    <a:pt x="11796" y="0"/>
                  </a:cubicBezTo>
                  <a:close/>
                </a:path>
              </a:pathLst>
            </a:custGeom>
            <a:solidFill>
              <a:srgbClr val="F0C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26"/>
            <p:cNvSpPr/>
            <p:nvPr/>
          </p:nvSpPr>
          <p:spPr>
            <a:xfrm>
              <a:off x="-1535425" y="848525"/>
              <a:ext cx="256350" cy="253125"/>
            </a:xfrm>
            <a:custGeom>
              <a:avLst/>
              <a:gdLst/>
              <a:ahLst/>
              <a:cxnLst/>
              <a:rect l="l" t="t" r="r" b="b"/>
              <a:pathLst>
                <a:path w="10254" h="10125" extrusionOk="0">
                  <a:moveTo>
                    <a:pt x="5048" y="1"/>
                  </a:moveTo>
                  <a:lnTo>
                    <a:pt x="5048" y="1"/>
                  </a:lnTo>
                  <a:cubicBezTo>
                    <a:pt x="4936" y="532"/>
                    <a:pt x="4706" y="1042"/>
                    <a:pt x="4355" y="1484"/>
                  </a:cubicBezTo>
                  <a:cubicBezTo>
                    <a:pt x="3634" y="2383"/>
                    <a:pt x="2595" y="2833"/>
                    <a:pt x="1556" y="2833"/>
                  </a:cubicBezTo>
                  <a:cubicBezTo>
                    <a:pt x="1075" y="2833"/>
                    <a:pt x="593" y="2736"/>
                    <a:pt x="143" y="2543"/>
                  </a:cubicBezTo>
                  <a:cubicBezTo>
                    <a:pt x="93" y="2521"/>
                    <a:pt x="47" y="2499"/>
                    <a:pt x="0" y="2478"/>
                  </a:cubicBezTo>
                  <a:lnTo>
                    <a:pt x="0" y="10125"/>
                  </a:lnTo>
                  <a:lnTo>
                    <a:pt x="10253" y="10125"/>
                  </a:lnTo>
                  <a:lnTo>
                    <a:pt x="10253" y="2468"/>
                  </a:lnTo>
                  <a:cubicBezTo>
                    <a:pt x="9556" y="2848"/>
                    <a:pt x="8764" y="3064"/>
                    <a:pt x="7919" y="3064"/>
                  </a:cubicBezTo>
                  <a:lnTo>
                    <a:pt x="4269" y="3064"/>
                  </a:lnTo>
                  <a:cubicBezTo>
                    <a:pt x="4297" y="3028"/>
                    <a:pt x="4326" y="2995"/>
                    <a:pt x="4355" y="2963"/>
                  </a:cubicBezTo>
                  <a:cubicBezTo>
                    <a:pt x="5033" y="2116"/>
                    <a:pt x="5260" y="1017"/>
                    <a:pt x="5048" y="1"/>
                  </a:cubicBezTo>
                  <a:close/>
                </a:path>
              </a:pathLst>
            </a:custGeom>
            <a:solidFill>
              <a:srgbClr val="E99F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26"/>
            <p:cNvSpPr/>
            <p:nvPr/>
          </p:nvSpPr>
          <p:spPr>
            <a:xfrm>
              <a:off x="-1740675" y="649000"/>
              <a:ext cx="336825" cy="199550"/>
            </a:xfrm>
            <a:custGeom>
              <a:avLst/>
              <a:gdLst/>
              <a:ahLst/>
              <a:cxnLst/>
              <a:rect l="l" t="t" r="r" b="b"/>
              <a:pathLst>
                <a:path w="13473" h="7982" extrusionOk="0">
                  <a:moveTo>
                    <a:pt x="2942" y="0"/>
                  </a:moveTo>
                  <a:cubicBezTo>
                    <a:pt x="2081" y="0"/>
                    <a:pt x="1221" y="329"/>
                    <a:pt x="564" y="986"/>
                  </a:cubicBezTo>
                  <a:cubicBezTo>
                    <a:pt x="79" y="1470"/>
                    <a:pt x="0" y="2209"/>
                    <a:pt x="327" y="2777"/>
                  </a:cubicBezTo>
                  <a:cubicBezTo>
                    <a:pt x="388" y="2666"/>
                    <a:pt x="466" y="2558"/>
                    <a:pt x="564" y="2464"/>
                  </a:cubicBezTo>
                  <a:cubicBezTo>
                    <a:pt x="1221" y="1807"/>
                    <a:pt x="2081" y="1479"/>
                    <a:pt x="2942" y="1479"/>
                  </a:cubicBezTo>
                  <a:cubicBezTo>
                    <a:pt x="3803" y="1479"/>
                    <a:pt x="4664" y="1807"/>
                    <a:pt x="5321" y="2464"/>
                  </a:cubicBezTo>
                  <a:lnTo>
                    <a:pt x="8315" y="5455"/>
                  </a:lnTo>
                  <a:cubicBezTo>
                    <a:pt x="8776" y="5250"/>
                    <a:pt x="9272" y="5147"/>
                    <a:pt x="9768" y="5147"/>
                  </a:cubicBezTo>
                  <a:cubicBezTo>
                    <a:pt x="10792" y="5147"/>
                    <a:pt x="11818" y="5585"/>
                    <a:pt x="12536" y="6464"/>
                  </a:cubicBezTo>
                  <a:cubicBezTo>
                    <a:pt x="12906" y="6913"/>
                    <a:pt x="13143" y="7436"/>
                    <a:pt x="13258" y="7982"/>
                  </a:cubicBezTo>
                  <a:cubicBezTo>
                    <a:pt x="13473" y="6948"/>
                    <a:pt x="13233" y="5839"/>
                    <a:pt x="12536" y="4984"/>
                  </a:cubicBezTo>
                  <a:cubicBezTo>
                    <a:pt x="11818" y="4109"/>
                    <a:pt x="10793" y="3670"/>
                    <a:pt x="9769" y="3670"/>
                  </a:cubicBezTo>
                  <a:cubicBezTo>
                    <a:pt x="9272" y="3670"/>
                    <a:pt x="8776" y="3773"/>
                    <a:pt x="8315" y="3980"/>
                  </a:cubicBezTo>
                  <a:lnTo>
                    <a:pt x="5321" y="986"/>
                  </a:lnTo>
                  <a:cubicBezTo>
                    <a:pt x="4664" y="329"/>
                    <a:pt x="3803" y="0"/>
                    <a:pt x="2942" y="0"/>
                  </a:cubicBezTo>
                  <a:close/>
                </a:path>
              </a:pathLst>
            </a:custGeom>
            <a:solidFill>
              <a:srgbClr val="F2E1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26"/>
            <p:cNvSpPr/>
            <p:nvPr/>
          </p:nvSpPr>
          <p:spPr>
            <a:xfrm>
              <a:off x="-1599050" y="312375"/>
              <a:ext cx="97575" cy="85825"/>
            </a:xfrm>
            <a:custGeom>
              <a:avLst/>
              <a:gdLst/>
              <a:ahLst/>
              <a:cxnLst/>
              <a:rect l="l" t="t" r="r" b="b"/>
              <a:pathLst>
                <a:path w="3903" h="3433" extrusionOk="0">
                  <a:moveTo>
                    <a:pt x="1953" y="1"/>
                  </a:moveTo>
                  <a:cubicBezTo>
                    <a:pt x="872" y="1"/>
                    <a:pt x="0" y="876"/>
                    <a:pt x="0" y="1953"/>
                  </a:cubicBezTo>
                  <a:lnTo>
                    <a:pt x="0" y="3432"/>
                  </a:lnTo>
                  <a:cubicBezTo>
                    <a:pt x="0" y="2352"/>
                    <a:pt x="872" y="1479"/>
                    <a:pt x="1953" y="1479"/>
                  </a:cubicBezTo>
                  <a:cubicBezTo>
                    <a:pt x="3030" y="1479"/>
                    <a:pt x="3902" y="2352"/>
                    <a:pt x="3902" y="3432"/>
                  </a:cubicBezTo>
                  <a:lnTo>
                    <a:pt x="3902" y="1953"/>
                  </a:lnTo>
                  <a:cubicBezTo>
                    <a:pt x="3902" y="876"/>
                    <a:pt x="3030" y="1"/>
                    <a:pt x="1953" y="1"/>
                  </a:cubicBezTo>
                  <a:close/>
                </a:path>
              </a:pathLst>
            </a:custGeom>
            <a:solidFill>
              <a:srgbClr val="F2E1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26"/>
            <p:cNvSpPr/>
            <p:nvPr/>
          </p:nvSpPr>
          <p:spPr>
            <a:xfrm>
              <a:off x="-1288625" y="412000"/>
              <a:ext cx="73100" cy="73525"/>
            </a:xfrm>
            <a:custGeom>
              <a:avLst/>
              <a:gdLst/>
              <a:ahLst/>
              <a:cxnLst/>
              <a:rect l="l" t="t" r="r" b="b"/>
              <a:pathLst>
                <a:path w="2924" h="2941" extrusionOk="0">
                  <a:moveTo>
                    <a:pt x="1462" y="1"/>
                  </a:moveTo>
                  <a:cubicBezTo>
                    <a:pt x="654" y="1"/>
                    <a:pt x="1" y="657"/>
                    <a:pt x="1" y="1465"/>
                  </a:cubicBezTo>
                  <a:lnTo>
                    <a:pt x="1" y="2940"/>
                  </a:lnTo>
                  <a:cubicBezTo>
                    <a:pt x="1" y="2133"/>
                    <a:pt x="654" y="1479"/>
                    <a:pt x="1462" y="1479"/>
                  </a:cubicBezTo>
                  <a:cubicBezTo>
                    <a:pt x="2269" y="1479"/>
                    <a:pt x="2923" y="2133"/>
                    <a:pt x="2923" y="2940"/>
                  </a:cubicBezTo>
                  <a:lnTo>
                    <a:pt x="2923" y="1465"/>
                  </a:lnTo>
                  <a:cubicBezTo>
                    <a:pt x="2923" y="657"/>
                    <a:pt x="2269" y="1"/>
                    <a:pt x="1462" y="1"/>
                  </a:cubicBezTo>
                  <a:close/>
                </a:path>
              </a:pathLst>
            </a:custGeom>
            <a:solidFill>
              <a:srgbClr val="F2E1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26"/>
            <p:cNvSpPr/>
            <p:nvPr/>
          </p:nvSpPr>
          <p:spPr>
            <a:xfrm>
              <a:off x="-1494950" y="280425"/>
              <a:ext cx="97575" cy="85750"/>
            </a:xfrm>
            <a:custGeom>
              <a:avLst/>
              <a:gdLst/>
              <a:ahLst/>
              <a:cxnLst/>
              <a:rect l="l" t="t" r="r" b="b"/>
              <a:pathLst>
                <a:path w="3903" h="3430" extrusionOk="0">
                  <a:moveTo>
                    <a:pt x="1949" y="0"/>
                  </a:moveTo>
                  <a:cubicBezTo>
                    <a:pt x="872" y="0"/>
                    <a:pt x="0" y="873"/>
                    <a:pt x="0" y="1953"/>
                  </a:cubicBezTo>
                  <a:lnTo>
                    <a:pt x="0" y="3429"/>
                  </a:lnTo>
                  <a:cubicBezTo>
                    <a:pt x="0" y="2352"/>
                    <a:pt x="872" y="1479"/>
                    <a:pt x="1949" y="1479"/>
                  </a:cubicBezTo>
                  <a:cubicBezTo>
                    <a:pt x="3030" y="1479"/>
                    <a:pt x="3902" y="2352"/>
                    <a:pt x="3902" y="3429"/>
                  </a:cubicBezTo>
                  <a:lnTo>
                    <a:pt x="3902" y="1953"/>
                  </a:lnTo>
                  <a:cubicBezTo>
                    <a:pt x="3902" y="873"/>
                    <a:pt x="3030" y="0"/>
                    <a:pt x="1949" y="0"/>
                  </a:cubicBezTo>
                  <a:close/>
                </a:path>
              </a:pathLst>
            </a:custGeom>
            <a:solidFill>
              <a:srgbClr val="F2E1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26"/>
            <p:cNvSpPr/>
            <p:nvPr/>
          </p:nvSpPr>
          <p:spPr>
            <a:xfrm>
              <a:off x="-1390850" y="327450"/>
              <a:ext cx="97575" cy="85750"/>
            </a:xfrm>
            <a:custGeom>
              <a:avLst/>
              <a:gdLst/>
              <a:ahLst/>
              <a:cxnLst/>
              <a:rect l="l" t="t" r="r" b="b"/>
              <a:pathLst>
                <a:path w="3903" h="3430" extrusionOk="0">
                  <a:moveTo>
                    <a:pt x="1950" y="1"/>
                  </a:moveTo>
                  <a:cubicBezTo>
                    <a:pt x="873" y="1"/>
                    <a:pt x="0" y="873"/>
                    <a:pt x="0" y="1950"/>
                  </a:cubicBezTo>
                  <a:lnTo>
                    <a:pt x="0" y="3429"/>
                  </a:lnTo>
                  <a:cubicBezTo>
                    <a:pt x="0" y="2352"/>
                    <a:pt x="873" y="1476"/>
                    <a:pt x="1950" y="1476"/>
                  </a:cubicBezTo>
                  <a:cubicBezTo>
                    <a:pt x="3031" y="1476"/>
                    <a:pt x="3903" y="2352"/>
                    <a:pt x="3903" y="3429"/>
                  </a:cubicBezTo>
                  <a:lnTo>
                    <a:pt x="3903" y="1950"/>
                  </a:lnTo>
                  <a:cubicBezTo>
                    <a:pt x="3903" y="873"/>
                    <a:pt x="3031" y="1"/>
                    <a:pt x="1950" y="1"/>
                  </a:cubicBezTo>
                  <a:close/>
                </a:path>
              </a:pathLst>
            </a:custGeom>
            <a:solidFill>
              <a:srgbClr val="F2E1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26"/>
            <p:cNvSpPr/>
            <p:nvPr/>
          </p:nvSpPr>
          <p:spPr>
            <a:xfrm>
              <a:off x="-1746725" y="271175"/>
              <a:ext cx="540425" cy="839750"/>
            </a:xfrm>
            <a:custGeom>
              <a:avLst/>
              <a:gdLst/>
              <a:ahLst/>
              <a:cxnLst/>
              <a:rect l="l" t="t" r="r" b="b"/>
              <a:pathLst>
                <a:path w="21617" h="33590" extrusionOk="0">
                  <a:moveTo>
                    <a:pt x="12020" y="741"/>
                  </a:moveTo>
                  <a:cubicBezTo>
                    <a:pt x="12896" y="741"/>
                    <a:pt x="13604" y="1451"/>
                    <a:pt x="13604" y="2323"/>
                  </a:cubicBezTo>
                  <a:lnTo>
                    <a:pt x="13604" y="13118"/>
                  </a:lnTo>
                  <a:cubicBezTo>
                    <a:pt x="13604" y="13323"/>
                    <a:pt x="13769" y="13488"/>
                    <a:pt x="13973" y="13488"/>
                  </a:cubicBezTo>
                  <a:lnTo>
                    <a:pt x="14235" y="13488"/>
                  </a:lnTo>
                  <a:cubicBezTo>
                    <a:pt x="14437" y="13488"/>
                    <a:pt x="14605" y="13323"/>
                    <a:pt x="14605" y="13118"/>
                  </a:cubicBezTo>
                  <a:lnTo>
                    <a:pt x="14605" y="4201"/>
                  </a:lnTo>
                  <a:cubicBezTo>
                    <a:pt x="14605" y="3329"/>
                    <a:pt x="15312" y="2618"/>
                    <a:pt x="16185" y="2618"/>
                  </a:cubicBezTo>
                  <a:cubicBezTo>
                    <a:pt x="17057" y="2618"/>
                    <a:pt x="17768" y="3329"/>
                    <a:pt x="17768" y="4201"/>
                  </a:cubicBezTo>
                  <a:lnTo>
                    <a:pt x="17768" y="13118"/>
                  </a:lnTo>
                  <a:cubicBezTo>
                    <a:pt x="17768" y="13323"/>
                    <a:pt x="17933" y="13488"/>
                    <a:pt x="18138" y="13488"/>
                  </a:cubicBezTo>
                  <a:lnTo>
                    <a:pt x="18325" y="13488"/>
                  </a:lnTo>
                  <a:cubicBezTo>
                    <a:pt x="18530" y="13488"/>
                    <a:pt x="18694" y="13323"/>
                    <a:pt x="18694" y="13118"/>
                  </a:cubicBezTo>
                  <a:lnTo>
                    <a:pt x="18694" y="7098"/>
                  </a:lnTo>
                  <a:cubicBezTo>
                    <a:pt x="18694" y="6495"/>
                    <a:pt x="19183" y="6003"/>
                    <a:pt x="19786" y="6003"/>
                  </a:cubicBezTo>
                  <a:cubicBezTo>
                    <a:pt x="20389" y="6003"/>
                    <a:pt x="20877" y="6495"/>
                    <a:pt x="20877" y="7098"/>
                  </a:cubicBezTo>
                  <a:lnTo>
                    <a:pt x="20877" y="21279"/>
                  </a:lnTo>
                  <a:cubicBezTo>
                    <a:pt x="20877" y="22930"/>
                    <a:pt x="19976" y="24445"/>
                    <a:pt x="18525" y="25238"/>
                  </a:cubicBezTo>
                  <a:cubicBezTo>
                    <a:pt x="18407" y="25303"/>
                    <a:pt x="18336" y="25429"/>
                    <a:pt x="18336" y="25562"/>
                  </a:cubicBezTo>
                  <a:lnTo>
                    <a:pt x="18336" y="32849"/>
                  </a:lnTo>
                  <a:lnTo>
                    <a:pt x="8822" y="32849"/>
                  </a:lnTo>
                  <a:lnTo>
                    <a:pt x="8822" y="25562"/>
                  </a:lnTo>
                  <a:cubicBezTo>
                    <a:pt x="8822" y="25429"/>
                    <a:pt x="8746" y="25303"/>
                    <a:pt x="8628" y="25238"/>
                  </a:cubicBezTo>
                  <a:cubicBezTo>
                    <a:pt x="8308" y="25063"/>
                    <a:pt x="8007" y="24851"/>
                    <a:pt x="7738" y="24603"/>
                  </a:cubicBezTo>
                  <a:cubicBezTo>
                    <a:pt x="7720" y="24585"/>
                    <a:pt x="7702" y="24574"/>
                    <a:pt x="7684" y="24564"/>
                  </a:cubicBezTo>
                  <a:lnTo>
                    <a:pt x="1068" y="17943"/>
                  </a:lnTo>
                  <a:cubicBezTo>
                    <a:pt x="856" y="17731"/>
                    <a:pt x="738" y="17451"/>
                    <a:pt x="738" y="17150"/>
                  </a:cubicBezTo>
                  <a:cubicBezTo>
                    <a:pt x="738" y="16853"/>
                    <a:pt x="856" y="16572"/>
                    <a:pt x="1068" y="16361"/>
                  </a:cubicBezTo>
                  <a:cubicBezTo>
                    <a:pt x="1651" y="15777"/>
                    <a:pt x="2417" y="15486"/>
                    <a:pt x="3184" y="15486"/>
                  </a:cubicBezTo>
                  <a:cubicBezTo>
                    <a:pt x="3950" y="15486"/>
                    <a:pt x="4716" y="15777"/>
                    <a:pt x="5300" y="16361"/>
                  </a:cubicBezTo>
                  <a:lnTo>
                    <a:pt x="5644" y="16705"/>
                  </a:lnTo>
                  <a:lnTo>
                    <a:pt x="8294" y="19355"/>
                  </a:lnTo>
                  <a:cubicBezTo>
                    <a:pt x="8364" y="19425"/>
                    <a:pt x="8459" y="19461"/>
                    <a:pt x="8554" y="19461"/>
                  </a:cubicBezTo>
                  <a:cubicBezTo>
                    <a:pt x="8605" y="19461"/>
                    <a:pt x="8656" y="19451"/>
                    <a:pt x="8703" y="19430"/>
                  </a:cubicBezTo>
                  <a:cubicBezTo>
                    <a:pt x="9120" y="19244"/>
                    <a:pt x="9561" y="19155"/>
                    <a:pt x="9998" y="19155"/>
                  </a:cubicBezTo>
                  <a:cubicBezTo>
                    <a:pt x="10941" y="19155"/>
                    <a:pt x="11865" y="19571"/>
                    <a:pt x="12491" y="20334"/>
                  </a:cubicBezTo>
                  <a:cubicBezTo>
                    <a:pt x="13442" y="21491"/>
                    <a:pt x="13453" y="23178"/>
                    <a:pt x="12516" y="24348"/>
                  </a:cubicBezTo>
                  <a:cubicBezTo>
                    <a:pt x="12391" y="24506"/>
                    <a:pt x="12416" y="24740"/>
                    <a:pt x="12573" y="24865"/>
                  </a:cubicBezTo>
                  <a:cubicBezTo>
                    <a:pt x="12643" y="24921"/>
                    <a:pt x="12724" y="24948"/>
                    <a:pt x="12805" y="24948"/>
                  </a:cubicBezTo>
                  <a:cubicBezTo>
                    <a:pt x="12913" y="24948"/>
                    <a:pt x="13020" y="24900"/>
                    <a:pt x="13094" y="24808"/>
                  </a:cubicBezTo>
                  <a:cubicBezTo>
                    <a:pt x="14247" y="23371"/>
                    <a:pt x="14232" y="21290"/>
                    <a:pt x="13065" y="19864"/>
                  </a:cubicBezTo>
                  <a:cubicBezTo>
                    <a:pt x="12295" y="18926"/>
                    <a:pt x="11158" y="18416"/>
                    <a:pt x="9999" y="18416"/>
                  </a:cubicBezTo>
                  <a:cubicBezTo>
                    <a:pt x="9543" y="18416"/>
                    <a:pt x="9084" y="18495"/>
                    <a:pt x="8643" y="18658"/>
                  </a:cubicBezTo>
                  <a:lnTo>
                    <a:pt x="6277" y="16288"/>
                  </a:lnTo>
                  <a:lnTo>
                    <a:pt x="6277" y="3601"/>
                  </a:lnTo>
                  <a:cubicBezTo>
                    <a:pt x="6277" y="2729"/>
                    <a:pt x="6988" y="2018"/>
                    <a:pt x="7860" y="2018"/>
                  </a:cubicBezTo>
                  <a:cubicBezTo>
                    <a:pt x="8732" y="2018"/>
                    <a:pt x="9440" y="2729"/>
                    <a:pt x="9440" y="3601"/>
                  </a:cubicBezTo>
                  <a:lnTo>
                    <a:pt x="9440" y="13118"/>
                  </a:lnTo>
                  <a:cubicBezTo>
                    <a:pt x="9440" y="13323"/>
                    <a:pt x="9604" y="13488"/>
                    <a:pt x="9809" y="13488"/>
                  </a:cubicBezTo>
                  <a:lnTo>
                    <a:pt x="10071" y="13488"/>
                  </a:lnTo>
                  <a:cubicBezTo>
                    <a:pt x="10275" y="13488"/>
                    <a:pt x="10441" y="13323"/>
                    <a:pt x="10441" y="13118"/>
                  </a:cubicBezTo>
                  <a:lnTo>
                    <a:pt x="10441" y="2323"/>
                  </a:lnTo>
                  <a:cubicBezTo>
                    <a:pt x="10441" y="1451"/>
                    <a:pt x="11148" y="741"/>
                    <a:pt x="12020" y="741"/>
                  </a:cubicBezTo>
                  <a:close/>
                  <a:moveTo>
                    <a:pt x="12020" y="0"/>
                  </a:moveTo>
                  <a:cubicBezTo>
                    <a:pt x="10786" y="0"/>
                    <a:pt x="9770" y="973"/>
                    <a:pt x="9705" y="2194"/>
                  </a:cubicBezTo>
                  <a:cubicBezTo>
                    <a:pt x="9281" y="1637"/>
                    <a:pt x="8610" y="1279"/>
                    <a:pt x="7860" y="1279"/>
                  </a:cubicBezTo>
                  <a:cubicBezTo>
                    <a:pt x="6578" y="1279"/>
                    <a:pt x="5537" y="2323"/>
                    <a:pt x="5537" y="3601"/>
                  </a:cubicBezTo>
                  <a:lnTo>
                    <a:pt x="5537" y="15577"/>
                  </a:lnTo>
                  <a:cubicBezTo>
                    <a:pt x="4854" y="15022"/>
                    <a:pt x="4019" y="14744"/>
                    <a:pt x="3183" y="14744"/>
                  </a:cubicBezTo>
                  <a:cubicBezTo>
                    <a:pt x="2228" y="14744"/>
                    <a:pt x="1272" y="15108"/>
                    <a:pt x="544" y="15836"/>
                  </a:cubicBezTo>
                  <a:cubicBezTo>
                    <a:pt x="191" y="16188"/>
                    <a:pt x="1" y="16654"/>
                    <a:pt x="1" y="17150"/>
                  </a:cubicBezTo>
                  <a:cubicBezTo>
                    <a:pt x="1" y="17649"/>
                    <a:pt x="191" y="18116"/>
                    <a:pt x="544" y="18468"/>
                  </a:cubicBezTo>
                  <a:lnTo>
                    <a:pt x="7221" y="25141"/>
                  </a:lnTo>
                  <a:cubicBezTo>
                    <a:pt x="7246" y="25167"/>
                    <a:pt x="7275" y="25188"/>
                    <a:pt x="7303" y="25202"/>
                  </a:cubicBezTo>
                  <a:cubicBezTo>
                    <a:pt x="7548" y="25418"/>
                    <a:pt x="7806" y="25612"/>
                    <a:pt x="8083" y="25777"/>
                  </a:cubicBezTo>
                  <a:lnTo>
                    <a:pt x="8083" y="33219"/>
                  </a:lnTo>
                  <a:cubicBezTo>
                    <a:pt x="8083" y="33424"/>
                    <a:pt x="8247" y="33589"/>
                    <a:pt x="8452" y="33589"/>
                  </a:cubicBezTo>
                  <a:lnTo>
                    <a:pt x="18705" y="33589"/>
                  </a:lnTo>
                  <a:cubicBezTo>
                    <a:pt x="18906" y="33589"/>
                    <a:pt x="19075" y="33424"/>
                    <a:pt x="19075" y="33219"/>
                  </a:cubicBezTo>
                  <a:lnTo>
                    <a:pt x="19075" y="25777"/>
                  </a:lnTo>
                  <a:cubicBezTo>
                    <a:pt x="20647" y="24829"/>
                    <a:pt x="21617" y="23124"/>
                    <a:pt x="21617" y="21279"/>
                  </a:cubicBezTo>
                  <a:lnTo>
                    <a:pt x="21617" y="7098"/>
                  </a:lnTo>
                  <a:cubicBezTo>
                    <a:pt x="21617" y="6086"/>
                    <a:pt x="20795" y="5264"/>
                    <a:pt x="19786" y="5264"/>
                  </a:cubicBezTo>
                  <a:cubicBezTo>
                    <a:pt x="19290" y="5264"/>
                    <a:pt x="18838" y="5465"/>
                    <a:pt x="18508" y="5784"/>
                  </a:cubicBezTo>
                  <a:lnTo>
                    <a:pt x="18508" y="4201"/>
                  </a:lnTo>
                  <a:cubicBezTo>
                    <a:pt x="18508" y="2923"/>
                    <a:pt x="17466" y="1882"/>
                    <a:pt x="16185" y="1882"/>
                  </a:cubicBezTo>
                  <a:cubicBezTo>
                    <a:pt x="15435" y="1882"/>
                    <a:pt x="14767" y="2237"/>
                    <a:pt x="14343" y="2790"/>
                  </a:cubicBezTo>
                  <a:lnTo>
                    <a:pt x="14343" y="2323"/>
                  </a:lnTo>
                  <a:cubicBezTo>
                    <a:pt x="14343" y="1042"/>
                    <a:pt x="13302" y="0"/>
                    <a:pt x="12020" y="0"/>
                  </a:cubicBezTo>
                  <a:close/>
                </a:path>
              </a:pathLst>
            </a:custGeom>
            <a:solidFill>
              <a:srgbClr val="24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1" name="Google Shape;621;p26"/>
          <p:cNvGrpSpPr/>
          <p:nvPr/>
        </p:nvGrpSpPr>
        <p:grpSpPr>
          <a:xfrm>
            <a:off x="4936101" y="1676250"/>
            <a:ext cx="316084" cy="493761"/>
            <a:chOff x="317725" y="2031800"/>
            <a:chExt cx="540500" cy="844325"/>
          </a:xfrm>
        </p:grpSpPr>
        <p:sp>
          <p:nvSpPr>
            <p:cNvPr id="622" name="Google Shape;622;p26"/>
            <p:cNvSpPr/>
            <p:nvPr/>
          </p:nvSpPr>
          <p:spPr>
            <a:xfrm>
              <a:off x="323275" y="2041050"/>
              <a:ext cx="525700" cy="644625"/>
            </a:xfrm>
            <a:custGeom>
              <a:avLst/>
              <a:gdLst/>
              <a:ahLst/>
              <a:cxnLst/>
              <a:rect l="l" t="t" r="r" b="b"/>
              <a:pathLst>
                <a:path w="21028" h="25785" extrusionOk="0">
                  <a:moveTo>
                    <a:pt x="11801" y="1"/>
                  </a:moveTo>
                  <a:cubicBezTo>
                    <a:pt x="10724" y="1"/>
                    <a:pt x="9852" y="873"/>
                    <a:pt x="9852" y="1950"/>
                  </a:cubicBezTo>
                  <a:lnTo>
                    <a:pt x="9852" y="12749"/>
                  </a:lnTo>
                  <a:lnTo>
                    <a:pt x="9590" y="12749"/>
                  </a:lnTo>
                  <a:lnTo>
                    <a:pt x="9590" y="3232"/>
                  </a:lnTo>
                  <a:cubicBezTo>
                    <a:pt x="9590" y="2155"/>
                    <a:pt x="8717" y="1278"/>
                    <a:pt x="7637" y="1278"/>
                  </a:cubicBezTo>
                  <a:cubicBezTo>
                    <a:pt x="6560" y="1278"/>
                    <a:pt x="5687" y="2155"/>
                    <a:pt x="5687" y="3232"/>
                  </a:cubicBezTo>
                  <a:lnTo>
                    <a:pt x="5687" y="12749"/>
                  </a:lnTo>
                  <a:lnTo>
                    <a:pt x="5687" y="16073"/>
                  </a:lnTo>
                  <a:lnTo>
                    <a:pt x="5339" y="15728"/>
                  </a:lnTo>
                  <a:cubicBezTo>
                    <a:pt x="4682" y="15071"/>
                    <a:pt x="3821" y="14743"/>
                    <a:pt x="2961" y="14743"/>
                  </a:cubicBezTo>
                  <a:cubicBezTo>
                    <a:pt x="2100" y="14743"/>
                    <a:pt x="1239" y="15071"/>
                    <a:pt x="582" y="15728"/>
                  </a:cubicBezTo>
                  <a:cubicBezTo>
                    <a:pt x="1" y="16310"/>
                    <a:pt x="1" y="17254"/>
                    <a:pt x="582" y="17836"/>
                  </a:cubicBezTo>
                  <a:lnTo>
                    <a:pt x="7259" y="24510"/>
                  </a:lnTo>
                  <a:cubicBezTo>
                    <a:pt x="7594" y="24843"/>
                    <a:pt x="7975" y="25095"/>
                    <a:pt x="8380" y="25271"/>
                  </a:cubicBezTo>
                  <a:cubicBezTo>
                    <a:pt x="9037" y="25601"/>
                    <a:pt x="9780" y="25784"/>
                    <a:pt x="10563" y="25784"/>
                  </a:cubicBezTo>
                  <a:lnTo>
                    <a:pt x="16149" y="25784"/>
                  </a:lnTo>
                  <a:cubicBezTo>
                    <a:pt x="18845" y="25784"/>
                    <a:pt x="21028" y="23602"/>
                    <a:pt x="21028" y="20909"/>
                  </a:cubicBezTo>
                  <a:lnTo>
                    <a:pt x="21028" y="12749"/>
                  </a:lnTo>
                  <a:lnTo>
                    <a:pt x="21028" y="10522"/>
                  </a:lnTo>
                  <a:cubicBezTo>
                    <a:pt x="21028" y="9715"/>
                    <a:pt x="20374" y="9062"/>
                    <a:pt x="19567" y="9062"/>
                  </a:cubicBezTo>
                  <a:cubicBezTo>
                    <a:pt x="18758" y="9062"/>
                    <a:pt x="18105" y="9715"/>
                    <a:pt x="18105" y="10522"/>
                  </a:cubicBezTo>
                  <a:lnTo>
                    <a:pt x="18105" y="12749"/>
                  </a:lnTo>
                  <a:lnTo>
                    <a:pt x="17918" y="12749"/>
                  </a:lnTo>
                  <a:lnTo>
                    <a:pt x="17918" y="9238"/>
                  </a:lnTo>
                  <a:cubicBezTo>
                    <a:pt x="17918" y="8161"/>
                    <a:pt x="17043" y="7288"/>
                    <a:pt x="15966" y="7288"/>
                  </a:cubicBezTo>
                  <a:cubicBezTo>
                    <a:pt x="14889" y="7288"/>
                    <a:pt x="14013" y="8161"/>
                    <a:pt x="14013" y="9238"/>
                  </a:cubicBezTo>
                  <a:lnTo>
                    <a:pt x="14013" y="12749"/>
                  </a:lnTo>
                  <a:lnTo>
                    <a:pt x="13754" y="12749"/>
                  </a:lnTo>
                  <a:lnTo>
                    <a:pt x="13754" y="1950"/>
                  </a:lnTo>
                  <a:cubicBezTo>
                    <a:pt x="13754" y="873"/>
                    <a:pt x="12881" y="1"/>
                    <a:pt x="11801" y="1"/>
                  </a:cubicBezTo>
                  <a:close/>
                </a:path>
              </a:pathLst>
            </a:custGeom>
            <a:solidFill>
              <a:srgbClr val="F0C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26"/>
            <p:cNvSpPr/>
            <p:nvPr/>
          </p:nvSpPr>
          <p:spPr>
            <a:xfrm>
              <a:off x="775900" y="2267600"/>
              <a:ext cx="73075" cy="73500"/>
            </a:xfrm>
            <a:custGeom>
              <a:avLst/>
              <a:gdLst/>
              <a:ahLst/>
              <a:cxnLst/>
              <a:rect l="l" t="t" r="r" b="b"/>
              <a:pathLst>
                <a:path w="2923" h="2940" extrusionOk="0">
                  <a:moveTo>
                    <a:pt x="1462" y="0"/>
                  </a:moveTo>
                  <a:cubicBezTo>
                    <a:pt x="653" y="0"/>
                    <a:pt x="0" y="653"/>
                    <a:pt x="0" y="1460"/>
                  </a:cubicBezTo>
                  <a:lnTo>
                    <a:pt x="0" y="2940"/>
                  </a:lnTo>
                  <a:cubicBezTo>
                    <a:pt x="0" y="2133"/>
                    <a:pt x="653" y="1475"/>
                    <a:pt x="1462" y="1475"/>
                  </a:cubicBezTo>
                  <a:cubicBezTo>
                    <a:pt x="2269" y="1475"/>
                    <a:pt x="2923" y="2133"/>
                    <a:pt x="2923" y="2940"/>
                  </a:cubicBezTo>
                  <a:lnTo>
                    <a:pt x="2923" y="1460"/>
                  </a:lnTo>
                  <a:cubicBezTo>
                    <a:pt x="2923" y="653"/>
                    <a:pt x="2269" y="0"/>
                    <a:pt x="1462" y="0"/>
                  </a:cubicBezTo>
                  <a:close/>
                </a:path>
              </a:pathLst>
            </a:custGeom>
            <a:solidFill>
              <a:srgbClr val="F2E1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26"/>
            <p:cNvSpPr/>
            <p:nvPr/>
          </p:nvSpPr>
          <p:spPr>
            <a:xfrm>
              <a:off x="528975" y="2609175"/>
              <a:ext cx="256350" cy="257800"/>
            </a:xfrm>
            <a:custGeom>
              <a:avLst/>
              <a:gdLst/>
              <a:ahLst/>
              <a:cxnLst/>
              <a:rect l="l" t="t" r="r" b="b"/>
              <a:pathLst>
                <a:path w="10254" h="10312" extrusionOk="0">
                  <a:moveTo>
                    <a:pt x="5049" y="0"/>
                  </a:moveTo>
                  <a:lnTo>
                    <a:pt x="5049" y="0"/>
                  </a:lnTo>
                  <a:cubicBezTo>
                    <a:pt x="4938" y="532"/>
                    <a:pt x="4711" y="1041"/>
                    <a:pt x="4356" y="1483"/>
                  </a:cubicBezTo>
                  <a:cubicBezTo>
                    <a:pt x="3635" y="2382"/>
                    <a:pt x="2597" y="2831"/>
                    <a:pt x="1559" y="2831"/>
                  </a:cubicBezTo>
                  <a:cubicBezTo>
                    <a:pt x="1084" y="2831"/>
                    <a:pt x="608" y="2737"/>
                    <a:pt x="163" y="2549"/>
                  </a:cubicBezTo>
                  <a:cubicBezTo>
                    <a:pt x="108" y="2521"/>
                    <a:pt x="55" y="2496"/>
                    <a:pt x="1" y="2466"/>
                  </a:cubicBezTo>
                  <a:lnTo>
                    <a:pt x="1" y="10311"/>
                  </a:lnTo>
                  <a:lnTo>
                    <a:pt x="10254" y="10311"/>
                  </a:lnTo>
                  <a:lnTo>
                    <a:pt x="10254" y="2466"/>
                  </a:lnTo>
                  <a:cubicBezTo>
                    <a:pt x="9561" y="2847"/>
                    <a:pt x="8768" y="3059"/>
                    <a:pt x="7921" y="3059"/>
                  </a:cubicBezTo>
                  <a:lnTo>
                    <a:pt x="4270" y="3059"/>
                  </a:lnTo>
                  <a:cubicBezTo>
                    <a:pt x="4298" y="3026"/>
                    <a:pt x="4327" y="2994"/>
                    <a:pt x="4356" y="2958"/>
                  </a:cubicBezTo>
                  <a:cubicBezTo>
                    <a:pt x="5034" y="2111"/>
                    <a:pt x="5264" y="1016"/>
                    <a:pt x="5049" y="0"/>
                  </a:cubicBezTo>
                  <a:close/>
                </a:path>
              </a:pathLst>
            </a:custGeom>
            <a:solidFill>
              <a:srgbClr val="E99F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26"/>
            <p:cNvSpPr/>
            <p:nvPr/>
          </p:nvSpPr>
          <p:spPr>
            <a:xfrm>
              <a:off x="673575" y="2360100"/>
              <a:ext cx="97675" cy="87150"/>
            </a:xfrm>
            <a:custGeom>
              <a:avLst/>
              <a:gdLst/>
              <a:ahLst/>
              <a:cxnLst/>
              <a:rect l="l" t="t" r="r" b="b"/>
              <a:pathLst>
                <a:path w="3907" h="3486" extrusionOk="0">
                  <a:moveTo>
                    <a:pt x="1" y="1"/>
                  </a:moveTo>
                  <a:lnTo>
                    <a:pt x="1" y="1477"/>
                  </a:lnTo>
                  <a:cubicBezTo>
                    <a:pt x="1" y="2529"/>
                    <a:pt x="808" y="3433"/>
                    <a:pt x="1860" y="3483"/>
                  </a:cubicBezTo>
                  <a:cubicBezTo>
                    <a:pt x="1892" y="3485"/>
                    <a:pt x="1925" y="3486"/>
                    <a:pt x="1957" y="3486"/>
                  </a:cubicBezTo>
                  <a:cubicBezTo>
                    <a:pt x="3033" y="3486"/>
                    <a:pt x="3906" y="2611"/>
                    <a:pt x="3906" y="1534"/>
                  </a:cubicBezTo>
                  <a:lnTo>
                    <a:pt x="3906" y="55"/>
                  </a:lnTo>
                  <a:cubicBezTo>
                    <a:pt x="3906" y="1132"/>
                    <a:pt x="3033" y="2006"/>
                    <a:pt x="1957" y="2006"/>
                  </a:cubicBezTo>
                  <a:cubicBezTo>
                    <a:pt x="1925" y="2006"/>
                    <a:pt x="1892" y="2005"/>
                    <a:pt x="1860" y="2004"/>
                  </a:cubicBezTo>
                  <a:cubicBezTo>
                    <a:pt x="808" y="1954"/>
                    <a:pt x="1" y="1053"/>
                    <a:pt x="1" y="1"/>
                  </a:cubicBezTo>
                  <a:close/>
                </a:path>
              </a:pathLst>
            </a:custGeom>
            <a:solidFill>
              <a:srgbClr val="E99F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26"/>
            <p:cNvSpPr/>
            <p:nvPr/>
          </p:nvSpPr>
          <p:spPr>
            <a:xfrm>
              <a:off x="775900" y="2370800"/>
              <a:ext cx="73075" cy="74775"/>
            </a:xfrm>
            <a:custGeom>
              <a:avLst/>
              <a:gdLst/>
              <a:ahLst/>
              <a:cxnLst/>
              <a:rect l="l" t="t" r="r" b="b"/>
              <a:pathLst>
                <a:path w="2923" h="2991" extrusionOk="0">
                  <a:moveTo>
                    <a:pt x="0" y="0"/>
                  </a:moveTo>
                  <a:lnTo>
                    <a:pt x="0" y="1476"/>
                  </a:lnTo>
                  <a:cubicBezTo>
                    <a:pt x="0" y="2255"/>
                    <a:pt x="585" y="2937"/>
                    <a:pt x="1364" y="2987"/>
                  </a:cubicBezTo>
                  <a:cubicBezTo>
                    <a:pt x="1396" y="2989"/>
                    <a:pt x="1427" y="2990"/>
                    <a:pt x="1459" y="2990"/>
                  </a:cubicBezTo>
                  <a:cubicBezTo>
                    <a:pt x="2267" y="2990"/>
                    <a:pt x="2923" y="2335"/>
                    <a:pt x="2923" y="1526"/>
                  </a:cubicBezTo>
                  <a:lnTo>
                    <a:pt x="2923" y="51"/>
                  </a:lnTo>
                  <a:cubicBezTo>
                    <a:pt x="2923" y="859"/>
                    <a:pt x="2268" y="1511"/>
                    <a:pt x="1460" y="1511"/>
                  </a:cubicBezTo>
                  <a:cubicBezTo>
                    <a:pt x="1429" y="1511"/>
                    <a:pt x="1396" y="1510"/>
                    <a:pt x="1364" y="1508"/>
                  </a:cubicBezTo>
                  <a:cubicBezTo>
                    <a:pt x="585" y="1458"/>
                    <a:pt x="0" y="779"/>
                    <a:pt x="0" y="0"/>
                  </a:cubicBezTo>
                  <a:close/>
                </a:path>
              </a:pathLst>
            </a:custGeom>
            <a:solidFill>
              <a:srgbClr val="E99F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26"/>
            <p:cNvSpPr/>
            <p:nvPr/>
          </p:nvSpPr>
          <p:spPr>
            <a:xfrm>
              <a:off x="323725" y="2409600"/>
              <a:ext cx="336875" cy="199600"/>
            </a:xfrm>
            <a:custGeom>
              <a:avLst/>
              <a:gdLst/>
              <a:ahLst/>
              <a:cxnLst/>
              <a:rect l="l" t="t" r="r" b="b"/>
              <a:pathLst>
                <a:path w="13475" h="7984" extrusionOk="0">
                  <a:moveTo>
                    <a:pt x="2943" y="1"/>
                  </a:moveTo>
                  <a:cubicBezTo>
                    <a:pt x="2082" y="1"/>
                    <a:pt x="1221" y="329"/>
                    <a:pt x="564" y="986"/>
                  </a:cubicBezTo>
                  <a:cubicBezTo>
                    <a:pt x="80" y="1471"/>
                    <a:pt x="1" y="2211"/>
                    <a:pt x="327" y="2778"/>
                  </a:cubicBezTo>
                  <a:cubicBezTo>
                    <a:pt x="392" y="2666"/>
                    <a:pt x="471" y="2559"/>
                    <a:pt x="564" y="2462"/>
                  </a:cubicBezTo>
                  <a:cubicBezTo>
                    <a:pt x="1221" y="1807"/>
                    <a:pt x="2082" y="1479"/>
                    <a:pt x="2943" y="1479"/>
                  </a:cubicBezTo>
                  <a:cubicBezTo>
                    <a:pt x="3803" y="1479"/>
                    <a:pt x="4664" y="1807"/>
                    <a:pt x="5321" y="2462"/>
                  </a:cubicBezTo>
                  <a:lnTo>
                    <a:pt x="8315" y="5456"/>
                  </a:lnTo>
                  <a:cubicBezTo>
                    <a:pt x="8776" y="5251"/>
                    <a:pt x="9273" y="5148"/>
                    <a:pt x="9769" y="5148"/>
                  </a:cubicBezTo>
                  <a:cubicBezTo>
                    <a:pt x="10794" y="5148"/>
                    <a:pt x="11819" y="5587"/>
                    <a:pt x="12537" y="6464"/>
                  </a:cubicBezTo>
                  <a:cubicBezTo>
                    <a:pt x="12906" y="6913"/>
                    <a:pt x="13143" y="7438"/>
                    <a:pt x="13259" y="7983"/>
                  </a:cubicBezTo>
                  <a:cubicBezTo>
                    <a:pt x="13474" y="6949"/>
                    <a:pt x="13237" y="5836"/>
                    <a:pt x="12537" y="4986"/>
                  </a:cubicBezTo>
                  <a:cubicBezTo>
                    <a:pt x="11819" y="4110"/>
                    <a:pt x="10794" y="3671"/>
                    <a:pt x="9770" y="3671"/>
                  </a:cubicBezTo>
                  <a:cubicBezTo>
                    <a:pt x="9273" y="3671"/>
                    <a:pt x="8777" y="3774"/>
                    <a:pt x="8315" y="3980"/>
                  </a:cubicBezTo>
                  <a:lnTo>
                    <a:pt x="5321" y="986"/>
                  </a:lnTo>
                  <a:cubicBezTo>
                    <a:pt x="4664" y="329"/>
                    <a:pt x="3803" y="1"/>
                    <a:pt x="2943" y="1"/>
                  </a:cubicBezTo>
                  <a:close/>
                </a:path>
              </a:pathLst>
            </a:custGeom>
            <a:solidFill>
              <a:srgbClr val="F2E1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26"/>
            <p:cNvSpPr/>
            <p:nvPr/>
          </p:nvSpPr>
          <p:spPr>
            <a:xfrm>
              <a:off x="673575" y="2223250"/>
              <a:ext cx="97675" cy="85725"/>
            </a:xfrm>
            <a:custGeom>
              <a:avLst/>
              <a:gdLst/>
              <a:ahLst/>
              <a:cxnLst/>
              <a:rect l="l" t="t" r="r" b="b"/>
              <a:pathLst>
                <a:path w="3907" h="3429" extrusionOk="0">
                  <a:moveTo>
                    <a:pt x="1954" y="0"/>
                  </a:moveTo>
                  <a:cubicBezTo>
                    <a:pt x="877" y="0"/>
                    <a:pt x="1" y="873"/>
                    <a:pt x="1" y="1950"/>
                  </a:cubicBezTo>
                  <a:lnTo>
                    <a:pt x="1" y="3428"/>
                  </a:lnTo>
                  <a:cubicBezTo>
                    <a:pt x="1" y="2351"/>
                    <a:pt x="877" y="1476"/>
                    <a:pt x="1954" y="1476"/>
                  </a:cubicBezTo>
                  <a:cubicBezTo>
                    <a:pt x="3031" y="1476"/>
                    <a:pt x="3906" y="2351"/>
                    <a:pt x="3906" y="3428"/>
                  </a:cubicBezTo>
                  <a:lnTo>
                    <a:pt x="3906" y="1950"/>
                  </a:lnTo>
                  <a:cubicBezTo>
                    <a:pt x="3906" y="873"/>
                    <a:pt x="3031" y="0"/>
                    <a:pt x="1954" y="0"/>
                  </a:cubicBezTo>
                  <a:close/>
                </a:path>
              </a:pathLst>
            </a:custGeom>
            <a:solidFill>
              <a:srgbClr val="F2E1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26"/>
            <p:cNvSpPr/>
            <p:nvPr/>
          </p:nvSpPr>
          <p:spPr>
            <a:xfrm>
              <a:off x="317725" y="2031800"/>
              <a:ext cx="540500" cy="844325"/>
            </a:xfrm>
            <a:custGeom>
              <a:avLst/>
              <a:gdLst/>
              <a:ahLst/>
              <a:cxnLst/>
              <a:rect l="l" t="t" r="r" b="b"/>
              <a:pathLst>
                <a:path w="21620" h="33773" extrusionOk="0">
                  <a:moveTo>
                    <a:pt x="19789" y="9802"/>
                  </a:moveTo>
                  <a:cubicBezTo>
                    <a:pt x="20392" y="9802"/>
                    <a:pt x="20879" y="10289"/>
                    <a:pt x="20879" y="10892"/>
                  </a:cubicBezTo>
                  <a:lnTo>
                    <a:pt x="20879" y="11862"/>
                  </a:lnTo>
                  <a:lnTo>
                    <a:pt x="20879" y="13611"/>
                  </a:lnTo>
                  <a:cubicBezTo>
                    <a:pt x="20879" y="13916"/>
                    <a:pt x="20758" y="14199"/>
                    <a:pt x="20535" y="14408"/>
                  </a:cubicBezTo>
                  <a:cubicBezTo>
                    <a:pt x="20332" y="14598"/>
                    <a:pt x="20072" y="14701"/>
                    <a:pt x="19792" y="14701"/>
                  </a:cubicBezTo>
                  <a:cubicBezTo>
                    <a:pt x="19766" y="14701"/>
                    <a:pt x="19739" y="14700"/>
                    <a:pt x="19713" y="14698"/>
                  </a:cubicBezTo>
                  <a:cubicBezTo>
                    <a:pt x="19142" y="14662"/>
                    <a:pt x="18693" y="14163"/>
                    <a:pt x="18693" y="13560"/>
                  </a:cubicBezTo>
                  <a:lnTo>
                    <a:pt x="18693" y="10892"/>
                  </a:lnTo>
                  <a:cubicBezTo>
                    <a:pt x="18693" y="10289"/>
                    <a:pt x="19185" y="9802"/>
                    <a:pt x="19789" y="9802"/>
                  </a:cubicBezTo>
                  <a:close/>
                  <a:moveTo>
                    <a:pt x="16188" y="8028"/>
                  </a:moveTo>
                  <a:cubicBezTo>
                    <a:pt x="17060" y="8028"/>
                    <a:pt x="17771" y="8735"/>
                    <a:pt x="17771" y="9608"/>
                  </a:cubicBezTo>
                  <a:lnTo>
                    <a:pt x="17771" y="13187"/>
                  </a:lnTo>
                  <a:cubicBezTo>
                    <a:pt x="17771" y="13625"/>
                    <a:pt x="17595" y="14030"/>
                    <a:pt x="17279" y="14332"/>
                  </a:cubicBezTo>
                  <a:cubicBezTo>
                    <a:pt x="16983" y="14615"/>
                    <a:pt x="16597" y="14768"/>
                    <a:pt x="16192" y="14768"/>
                  </a:cubicBezTo>
                  <a:cubicBezTo>
                    <a:pt x="16166" y="14768"/>
                    <a:pt x="16139" y="14768"/>
                    <a:pt x="16112" y="14766"/>
                  </a:cubicBezTo>
                  <a:cubicBezTo>
                    <a:pt x="15279" y="14731"/>
                    <a:pt x="14604" y="13994"/>
                    <a:pt x="14604" y="13133"/>
                  </a:cubicBezTo>
                  <a:lnTo>
                    <a:pt x="14604" y="9608"/>
                  </a:lnTo>
                  <a:cubicBezTo>
                    <a:pt x="14604" y="8735"/>
                    <a:pt x="15315" y="8028"/>
                    <a:pt x="16188" y="8028"/>
                  </a:cubicBezTo>
                  <a:close/>
                  <a:moveTo>
                    <a:pt x="12023" y="740"/>
                  </a:moveTo>
                  <a:cubicBezTo>
                    <a:pt x="12896" y="740"/>
                    <a:pt x="13607" y="1448"/>
                    <a:pt x="13607" y="2320"/>
                  </a:cubicBezTo>
                  <a:lnTo>
                    <a:pt x="13607" y="13119"/>
                  </a:lnTo>
                  <a:cubicBezTo>
                    <a:pt x="13607" y="13295"/>
                    <a:pt x="13728" y="13442"/>
                    <a:pt x="13893" y="13477"/>
                  </a:cubicBezTo>
                  <a:cubicBezTo>
                    <a:pt x="14051" y="14590"/>
                    <a:pt x="14952" y="15452"/>
                    <a:pt x="16076" y="15506"/>
                  </a:cubicBezTo>
                  <a:cubicBezTo>
                    <a:pt x="16116" y="15510"/>
                    <a:pt x="16152" y="15510"/>
                    <a:pt x="16191" y="15510"/>
                  </a:cubicBezTo>
                  <a:cubicBezTo>
                    <a:pt x="16791" y="15510"/>
                    <a:pt x="17355" y="15283"/>
                    <a:pt x="17789" y="14867"/>
                  </a:cubicBezTo>
                  <a:cubicBezTo>
                    <a:pt x="17933" y="14731"/>
                    <a:pt x="18054" y="14576"/>
                    <a:pt x="18155" y="14415"/>
                  </a:cubicBezTo>
                  <a:cubicBezTo>
                    <a:pt x="18442" y="14989"/>
                    <a:pt x="19005" y="15394"/>
                    <a:pt x="19666" y="15437"/>
                  </a:cubicBezTo>
                  <a:cubicBezTo>
                    <a:pt x="19706" y="15442"/>
                    <a:pt x="19749" y="15442"/>
                    <a:pt x="19789" y="15442"/>
                  </a:cubicBezTo>
                  <a:cubicBezTo>
                    <a:pt x="20187" y="15442"/>
                    <a:pt x="20564" y="15316"/>
                    <a:pt x="20879" y="15079"/>
                  </a:cubicBezTo>
                  <a:lnTo>
                    <a:pt x="20879" y="21279"/>
                  </a:lnTo>
                  <a:cubicBezTo>
                    <a:pt x="20879" y="22930"/>
                    <a:pt x="19979" y="24445"/>
                    <a:pt x="18528" y="25238"/>
                  </a:cubicBezTo>
                  <a:cubicBezTo>
                    <a:pt x="18410" y="25303"/>
                    <a:pt x="18334" y="25425"/>
                    <a:pt x="18334" y="25561"/>
                  </a:cubicBezTo>
                  <a:lnTo>
                    <a:pt x="18334" y="33036"/>
                  </a:lnTo>
                  <a:lnTo>
                    <a:pt x="8821" y="33036"/>
                  </a:lnTo>
                  <a:lnTo>
                    <a:pt x="8821" y="25572"/>
                  </a:lnTo>
                  <a:cubicBezTo>
                    <a:pt x="8821" y="25429"/>
                    <a:pt x="8742" y="25299"/>
                    <a:pt x="8613" y="25238"/>
                  </a:cubicBezTo>
                  <a:cubicBezTo>
                    <a:pt x="8290" y="25080"/>
                    <a:pt x="7998" y="24872"/>
                    <a:pt x="7744" y="24621"/>
                  </a:cubicBezTo>
                  <a:lnTo>
                    <a:pt x="1067" y="17944"/>
                  </a:lnTo>
                  <a:cubicBezTo>
                    <a:pt x="855" y="17732"/>
                    <a:pt x="739" y="17452"/>
                    <a:pt x="739" y="17150"/>
                  </a:cubicBezTo>
                  <a:cubicBezTo>
                    <a:pt x="739" y="16852"/>
                    <a:pt x="855" y="16569"/>
                    <a:pt x="1067" y="16357"/>
                  </a:cubicBezTo>
                  <a:cubicBezTo>
                    <a:pt x="1634" y="15793"/>
                    <a:pt x="2384" y="15481"/>
                    <a:pt x="3185" y="15481"/>
                  </a:cubicBezTo>
                  <a:cubicBezTo>
                    <a:pt x="3982" y="15481"/>
                    <a:pt x="4736" y="15793"/>
                    <a:pt x="5299" y="16357"/>
                  </a:cubicBezTo>
                  <a:lnTo>
                    <a:pt x="8293" y="19351"/>
                  </a:lnTo>
                  <a:cubicBezTo>
                    <a:pt x="8364" y="19422"/>
                    <a:pt x="8461" y="19461"/>
                    <a:pt x="8559" y="19461"/>
                  </a:cubicBezTo>
                  <a:cubicBezTo>
                    <a:pt x="8609" y="19461"/>
                    <a:pt x="8659" y="19451"/>
                    <a:pt x="8706" y="19430"/>
                  </a:cubicBezTo>
                  <a:cubicBezTo>
                    <a:pt x="9123" y="19245"/>
                    <a:pt x="9564" y="19155"/>
                    <a:pt x="10002" y="19155"/>
                  </a:cubicBezTo>
                  <a:cubicBezTo>
                    <a:pt x="10944" y="19155"/>
                    <a:pt x="11869" y="19570"/>
                    <a:pt x="12493" y="20335"/>
                  </a:cubicBezTo>
                  <a:cubicBezTo>
                    <a:pt x="13441" y="21490"/>
                    <a:pt x="13452" y="23178"/>
                    <a:pt x="12518" y="24345"/>
                  </a:cubicBezTo>
                  <a:cubicBezTo>
                    <a:pt x="12389" y="24506"/>
                    <a:pt x="12414" y="24739"/>
                    <a:pt x="12576" y="24865"/>
                  </a:cubicBezTo>
                  <a:cubicBezTo>
                    <a:pt x="12644" y="24919"/>
                    <a:pt x="12723" y="24948"/>
                    <a:pt x="12806" y="24948"/>
                  </a:cubicBezTo>
                  <a:cubicBezTo>
                    <a:pt x="12914" y="24948"/>
                    <a:pt x="13022" y="24898"/>
                    <a:pt x="13093" y="24807"/>
                  </a:cubicBezTo>
                  <a:cubicBezTo>
                    <a:pt x="14245" y="23368"/>
                    <a:pt x="14235" y="21289"/>
                    <a:pt x="13065" y="19864"/>
                  </a:cubicBezTo>
                  <a:cubicBezTo>
                    <a:pt x="12297" y="18926"/>
                    <a:pt x="11159" y="18416"/>
                    <a:pt x="10000" y="18416"/>
                  </a:cubicBezTo>
                  <a:cubicBezTo>
                    <a:pt x="9543" y="18416"/>
                    <a:pt x="9083" y="18495"/>
                    <a:pt x="8641" y="18658"/>
                  </a:cubicBezTo>
                  <a:lnTo>
                    <a:pt x="6280" y="16292"/>
                  </a:lnTo>
                  <a:lnTo>
                    <a:pt x="6280" y="3602"/>
                  </a:lnTo>
                  <a:cubicBezTo>
                    <a:pt x="6280" y="2729"/>
                    <a:pt x="6986" y="2018"/>
                    <a:pt x="7859" y="2018"/>
                  </a:cubicBezTo>
                  <a:cubicBezTo>
                    <a:pt x="8731" y="2018"/>
                    <a:pt x="9442" y="2729"/>
                    <a:pt x="9442" y="3602"/>
                  </a:cubicBezTo>
                  <a:lnTo>
                    <a:pt x="9442" y="13119"/>
                  </a:lnTo>
                  <a:cubicBezTo>
                    <a:pt x="9442" y="13323"/>
                    <a:pt x="9607" y="13489"/>
                    <a:pt x="9812" y="13489"/>
                  </a:cubicBezTo>
                  <a:lnTo>
                    <a:pt x="10074" y="13489"/>
                  </a:lnTo>
                  <a:cubicBezTo>
                    <a:pt x="10275" y="13489"/>
                    <a:pt x="10440" y="13323"/>
                    <a:pt x="10440" y="13119"/>
                  </a:cubicBezTo>
                  <a:lnTo>
                    <a:pt x="10440" y="2320"/>
                  </a:lnTo>
                  <a:cubicBezTo>
                    <a:pt x="10440" y="1448"/>
                    <a:pt x="11151" y="740"/>
                    <a:pt x="12023" y="740"/>
                  </a:cubicBezTo>
                  <a:close/>
                  <a:moveTo>
                    <a:pt x="12023" y="1"/>
                  </a:moveTo>
                  <a:cubicBezTo>
                    <a:pt x="10788" y="1"/>
                    <a:pt x="9772" y="974"/>
                    <a:pt x="9708" y="2195"/>
                  </a:cubicBezTo>
                  <a:cubicBezTo>
                    <a:pt x="9280" y="1638"/>
                    <a:pt x="8613" y="1279"/>
                    <a:pt x="7859" y="1279"/>
                  </a:cubicBezTo>
                  <a:cubicBezTo>
                    <a:pt x="6581" y="1279"/>
                    <a:pt x="5539" y="2320"/>
                    <a:pt x="5539" y="3602"/>
                  </a:cubicBezTo>
                  <a:lnTo>
                    <a:pt x="5539" y="15578"/>
                  </a:lnTo>
                  <a:cubicBezTo>
                    <a:pt x="4875" y="15036"/>
                    <a:pt x="4053" y="14741"/>
                    <a:pt x="3185" y="14741"/>
                  </a:cubicBezTo>
                  <a:cubicBezTo>
                    <a:pt x="2187" y="14741"/>
                    <a:pt x="1250" y="15129"/>
                    <a:pt x="546" y="15836"/>
                  </a:cubicBezTo>
                  <a:cubicBezTo>
                    <a:pt x="194" y="16188"/>
                    <a:pt x="0" y="16655"/>
                    <a:pt x="0" y="17150"/>
                  </a:cubicBezTo>
                  <a:cubicBezTo>
                    <a:pt x="0" y="17649"/>
                    <a:pt x="194" y="18116"/>
                    <a:pt x="546" y="18468"/>
                  </a:cubicBezTo>
                  <a:lnTo>
                    <a:pt x="7220" y="25142"/>
                  </a:lnTo>
                  <a:cubicBezTo>
                    <a:pt x="7478" y="25400"/>
                    <a:pt x="7766" y="25619"/>
                    <a:pt x="8085" y="25795"/>
                  </a:cubicBezTo>
                  <a:lnTo>
                    <a:pt x="8085" y="33406"/>
                  </a:lnTo>
                  <a:cubicBezTo>
                    <a:pt x="8085" y="33607"/>
                    <a:pt x="8250" y="33772"/>
                    <a:pt x="8451" y="33772"/>
                  </a:cubicBezTo>
                  <a:lnTo>
                    <a:pt x="18704" y="33772"/>
                  </a:lnTo>
                  <a:cubicBezTo>
                    <a:pt x="18909" y="33772"/>
                    <a:pt x="19074" y="33607"/>
                    <a:pt x="19074" y="33406"/>
                  </a:cubicBezTo>
                  <a:lnTo>
                    <a:pt x="19074" y="25777"/>
                  </a:lnTo>
                  <a:cubicBezTo>
                    <a:pt x="20650" y="24829"/>
                    <a:pt x="21619" y="23124"/>
                    <a:pt x="21619" y="21279"/>
                  </a:cubicBezTo>
                  <a:lnTo>
                    <a:pt x="21619" y="10892"/>
                  </a:lnTo>
                  <a:cubicBezTo>
                    <a:pt x="21619" y="9884"/>
                    <a:pt x="20797" y="9062"/>
                    <a:pt x="19789" y="9062"/>
                  </a:cubicBezTo>
                  <a:cubicBezTo>
                    <a:pt x="19290" y="9062"/>
                    <a:pt x="18841" y="9260"/>
                    <a:pt x="18510" y="9583"/>
                  </a:cubicBezTo>
                  <a:cubicBezTo>
                    <a:pt x="18496" y="8315"/>
                    <a:pt x="17459" y="7288"/>
                    <a:pt x="16188" y="7288"/>
                  </a:cubicBezTo>
                  <a:cubicBezTo>
                    <a:pt x="15437" y="7288"/>
                    <a:pt x="14770" y="7644"/>
                    <a:pt x="14346" y="8197"/>
                  </a:cubicBezTo>
                  <a:lnTo>
                    <a:pt x="14346" y="2320"/>
                  </a:lnTo>
                  <a:cubicBezTo>
                    <a:pt x="14346" y="1042"/>
                    <a:pt x="13305" y="1"/>
                    <a:pt x="12023" y="1"/>
                  </a:cubicBezTo>
                  <a:close/>
                </a:path>
              </a:pathLst>
            </a:custGeom>
            <a:solidFill>
              <a:srgbClr val="24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30" name="Google Shape;630;p26"/>
          <p:cNvGrpSpPr/>
          <p:nvPr/>
        </p:nvGrpSpPr>
        <p:grpSpPr>
          <a:xfrm>
            <a:off x="933434" y="3211158"/>
            <a:ext cx="277546" cy="491027"/>
            <a:chOff x="-702900" y="2036475"/>
            <a:chExt cx="474600" cy="839650"/>
          </a:xfrm>
        </p:grpSpPr>
        <p:sp>
          <p:nvSpPr>
            <p:cNvPr id="631" name="Google Shape;631;p26"/>
            <p:cNvSpPr/>
            <p:nvPr/>
          </p:nvSpPr>
          <p:spPr>
            <a:xfrm>
              <a:off x="-693125" y="2045725"/>
              <a:ext cx="455675" cy="644600"/>
            </a:xfrm>
            <a:custGeom>
              <a:avLst/>
              <a:gdLst/>
              <a:ahLst/>
              <a:cxnLst/>
              <a:rect l="l" t="t" r="r" b="b"/>
              <a:pathLst>
                <a:path w="18227" h="25784" extrusionOk="0">
                  <a:moveTo>
                    <a:pt x="9001" y="1"/>
                  </a:moveTo>
                  <a:cubicBezTo>
                    <a:pt x="7920" y="1"/>
                    <a:pt x="7047" y="873"/>
                    <a:pt x="7047" y="1950"/>
                  </a:cubicBezTo>
                  <a:lnTo>
                    <a:pt x="7047" y="12748"/>
                  </a:lnTo>
                  <a:lnTo>
                    <a:pt x="6782" y="12748"/>
                  </a:lnTo>
                  <a:cubicBezTo>
                    <a:pt x="6785" y="12713"/>
                    <a:pt x="6789" y="12680"/>
                    <a:pt x="6789" y="12645"/>
                  </a:cubicBezTo>
                  <a:lnTo>
                    <a:pt x="6789" y="8559"/>
                  </a:lnTo>
                  <a:cubicBezTo>
                    <a:pt x="6789" y="7482"/>
                    <a:pt x="5913" y="6609"/>
                    <a:pt x="4836" y="6609"/>
                  </a:cubicBezTo>
                  <a:cubicBezTo>
                    <a:pt x="3759" y="6609"/>
                    <a:pt x="2883" y="7482"/>
                    <a:pt x="2883" y="8559"/>
                  </a:cubicBezTo>
                  <a:lnTo>
                    <a:pt x="2883" y="12590"/>
                  </a:lnTo>
                  <a:cubicBezTo>
                    <a:pt x="2883" y="12645"/>
                    <a:pt x="2887" y="12695"/>
                    <a:pt x="2890" y="12748"/>
                  </a:cubicBezTo>
                  <a:lnTo>
                    <a:pt x="2883" y="12748"/>
                  </a:lnTo>
                  <a:lnTo>
                    <a:pt x="2883" y="13969"/>
                  </a:lnTo>
                  <a:cubicBezTo>
                    <a:pt x="2833" y="13964"/>
                    <a:pt x="2784" y="13961"/>
                    <a:pt x="2734" y="13961"/>
                  </a:cubicBezTo>
                  <a:cubicBezTo>
                    <a:pt x="2118" y="13961"/>
                    <a:pt x="1544" y="14347"/>
                    <a:pt x="1332" y="14949"/>
                  </a:cubicBezTo>
                  <a:lnTo>
                    <a:pt x="1329" y="14949"/>
                  </a:lnTo>
                  <a:lnTo>
                    <a:pt x="1321" y="14978"/>
                  </a:lnTo>
                  <a:cubicBezTo>
                    <a:pt x="1314" y="14996"/>
                    <a:pt x="1307" y="15014"/>
                    <a:pt x="1300" y="15036"/>
                  </a:cubicBezTo>
                  <a:lnTo>
                    <a:pt x="209" y="18776"/>
                  </a:lnTo>
                  <a:cubicBezTo>
                    <a:pt x="0" y="19483"/>
                    <a:pt x="198" y="20248"/>
                    <a:pt x="718" y="20772"/>
                  </a:cubicBezTo>
                  <a:lnTo>
                    <a:pt x="4459" y="24509"/>
                  </a:lnTo>
                  <a:cubicBezTo>
                    <a:pt x="4789" y="24840"/>
                    <a:pt x="5166" y="25090"/>
                    <a:pt x="5572" y="25267"/>
                  </a:cubicBezTo>
                  <a:cubicBezTo>
                    <a:pt x="6229" y="25597"/>
                    <a:pt x="6972" y="25784"/>
                    <a:pt x="7762" y="25784"/>
                  </a:cubicBezTo>
                  <a:lnTo>
                    <a:pt x="13348" y="25784"/>
                  </a:lnTo>
                  <a:cubicBezTo>
                    <a:pt x="16041" y="25784"/>
                    <a:pt x="18227" y="23601"/>
                    <a:pt x="18227" y="20908"/>
                  </a:cubicBezTo>
                  <a:lnTo>
                    <a:pt x="18227" y="12748"/>
                  </a:lnTo>
                  <a:lnTo>
                    <a:pt x="18223" y="12748"/>
                  </a:lnTo>
                  <a:lnTo>
                    <a:pt x="18223" y="6725"/>
                  </a:lnTo>
                  <a:cubicBezTo>
                    <a:pt x="18223" y="5916"/>
                    <a:pt x="17570" y="5263"/>
                    <a:pt x="16762" y="5263"/>
                  </a:cubicBezTo>
                  <a:cubicBezTo>
                    <a:pt x="15954" y="5263"/>
                    <a:pt x="15301" y="5916"/>
                    <a:pt x="15301" y="6725"/>
                  </a:cubicBezTo>
                  <a:lnTo>
                    <a:pt x="15301" y="12748"/>
                  </a:lnTo>
                  <a:lnTo>
                    <a:pt x="15114" y="12748"/>
                  </a:lnTo>
                  <a:lnTo>
                    <a:pt x="15114" y="3830"/>
                  </a:lnTo>
                  <a:cubicBezTo>
                    <a:pt x="15114" y="2753"/>
                    <a:pt x="14242" y="1878"/>
                    <a:pt x="13165" y="1878"/>
                  </a:cubicBezTo>
                  <a:cubicBezTo>
                    <a:pt x="12084" y="1878"/>
                    <a:pt x="11211" y="2753"/>
                    <a:pt x="11211" y="3830"/>
                  </a:cubicBezTo>
                  <a:lnTo>
                    <a:pt x="11211" y="12748"/>
                  </a:lnTo>
                  <a:lnTo>
                    <a:pt x="10949" y="12748"/>
                  </a:lnTo>
                  <a:lnTo>
                    <a:pt x="10949" y="1950"/>
                  </a:lnTo>
                  <a:cubicBezTo>
                    <a:pt x="10949" y="873"/>
                    <a:pt x="10078" y="1"/>
                    <a:pt x="9001" y="1"/>
                  </a:cubicBezTo>
                  <a:close/>
                </a:path>
              </a:pathLst>
            </a:custGeom>
            <a:solidFill>
              <a:srgbClr val="F0C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26"/>
            <p:cNvSpPr/>
            <p:nvPr/>
          </p:nvSpPr>
          <p:spPr>
            <a:xfrm>
              <a:off x="-621050" y="2360475"/>
              <a:ext cx="97650" cy="87150"/>
            </a:xfrm>
            <a:custGeom>
              <a:avLst/>
              <a:gdLst/>
              <a:ahLst/>
              <a:cxnLst/>
              <a:rect l="l" t="t" r="r" b="b"/>
              <a:pathLst>
                <a:path w="3906" h="3486" extrusionOk="0">
                  <a:moveTo>
                    <a:pt x="0" y="0"/>
                  </a:moveTo>
                  <a:lnTo>
                    <a:pt x="0" y="1476"/>
                  </a:lnTo>
                  <a:cubicBezTo>
                    <a:pt x="0" y="2527"/>
                    <a:pt x="807" y="3432"/>
                    <a:pt x="1859" y="3483"/>
                  </a:cubicBezTo>
                  <a:cubicBezTo>
                    <a:pt x="1891" y="3484"/>
                    <a:pt x="1923" y="3485"/>
                    <a:pt x="1955" y="3485"/>
                  </a:cubicBezTo>
                  <a:cubicBezTo>
                    <a:pt x="3032" y="3485"/>
                    <a:pt x="3906" y="2611"/>
                    <a:pt x="3906" y="1533"/>
                  </a:cubicBezTo>
                  <a:lnTo>
                    <a:pt x="3906" y="55"/>
                  </a:lnTo>
                  <a:cubicBezTo>
                    <a:pt x="3906" y="1131"/>
                    <a:pt x="3032" y="2006"/>
                    <a:pt x="1956" y="2006"/>
                  </a:cubicBezTo>
                  <a:cubicBezTo>
                    <a:pt x="1924" y="2006"/>
                    <a:pt x="1892" y="2005"/>
                    <a:pt x="1859" y="2004"/>
                  </a:cubicBezTo>
                  <a:cubicBezTo>
                    <a:pt x="807" y="1954"/>
                    <a:pt x="0" y="1052"/>
                    <a:pt x="0" y="0"/>
                  </a:cubicBezTo>
                  <a:close/>
                </a:path>
              </a:pathLst>
            </a:custGeom>
            <a:solidFill>
              <a:srgbClr val="E99F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26"/>
            <p:cNvSpPr/>
            <p:nvPr/>
          </p:nvSpPr>
          <p:spPr>
            <a:xfrm>
              <a:off x="-557425" y="2613850"/>
              <a:ext cx="256350" cy="253125"/>
            </a:xfrm>
            <a:custGeom>
              <a:avLst/>
              <a:gdLst/>
              <a:ahLst/>
              <a:cxnLst/>
              <a:rect l="l" t="t" r="r" b="b"/>
              <a:pathLst>
                <a:path w="10254" h="10125" extrusionOk="0">
                  <a:moveTo>
                    <a:pt x="5048" y="0"/>
                  </a:moveTo>
                  <a:lnTo>
                    <a:pt x="5048" y="0"/>
                  </a:lnTo>
                  <a:cubicBezTo>
                    <a:pt x="4936" y="528"/>
                    <a:pt x="4706" y="1041"/>
                    <a:pt x="4355" y="1482"/>
                  </a:cubicBezTo>
                  <a:cubicBezTo>
                    <a:pt x="3635" y="2382"/>
                    <a:pt x="2596" y="2831"/>
                    <a:pt x="1558" y="2831"/>
                  </a:cubicBezTo>
                  <a:cubicBezTo>
                    <a:pt x="1080" y="2831"/>
                    <a:pt x="602" y="2736"/>
                    <a:pt x="155" y="2545"/>
                  </a:cubicBezTo>
                  <a:cubicBezTo>
                    <a:pt x="105" y="2521"/>
                    <a:pt x="50" y="2495"/>
                    <a:pt x="0" y="2466"/>
                  </a:cubicBezTo>
                  <a:lnTo>
                    <a:pt x="0" y="10124"/>
                  </a:lnTo>
                  <a:lnTo>
                    <a:pt x="10253" y="10124"/>
                  </a:lnTo>
                  <a:lnTo>
                    <a:pt x="10253" y="2466"/>
                  </a:lnTo>
                  <a:cubicBezTo>
                    <a:pt x="9561" y="2844"/>
                    <a:pt x="8764" y="3059"/>
                    <a:pt x="7920" y="3059"/>
                  </a:cubicBezTo>
                  <a:lnTo>
                    <a:pt x="4269" y="3059"/>
                  </a:lnTo>
                  <a:cubicBezTo>
                    <a:pt x="4297" y="3026"/>
                    <a:pt x="4326" y="2994"/>
                    <a:pt x="4355" y="2958"/>
                  </a:cubicBezTo>
                  <a:cubicBezTo>
                    <a:pt x="5034" y="2111"/>
                    <a:pt x="5260" y="1016"/>
                    <a:pt x="5048" y="0"/>
                  </a:cubicBezTo>
                  <a:close/>
                </a:path>
              </a:pathLst>
            </a:custGeom>
            <a:solidFill>
              <a:srgbClr val="E99F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26"/>
            <p:cNvSpPr/>
            <p:nvPr/>
          </p:nvSpPr>
          <p:spPr>
            <a:xfrm>
              <a:off x="-559675" y="2506050"/>
              <a:ext cx="133825" cy="107825"/>
            </a:xfrm>
            <a:custGeom>
              <a:avLst/>
              <a:gdLst/>
              <a:ahLst/>
              <a:cxnLst/>
              <a:rect l="l" t="t" r="r" b="b"/>
              <a:pathLst>
                <a:path w="5353" h="4313" extrusionOk="0">
                  <a:moveTo>
                    <a:pt x="1647" y="0"/>
                  </a:moveTo>
                  <a:cubicBezTo>
                    <a:pt x="1165" y="0"/>
                    <a:pt x="682" y="97"/>
                    <a:pt x="230" y="291"/>
                  </a:cubicBezTo>
                  <a:cubicBezTo>
                    <a:pt x="234" y="611"/>
                    <a:pt x="191" y="934"/>
                    <a:pt x="97" y="1257"/>
                  </a:cubicBezTo>
                  <a:lnTo>
                    <a:pt x="1" y="1591"/>
                  </a:lnTo>
                  <a:lnTo>
                    <a:pt x="195" y="1784"/>
                  </a:lnTo>
                  <a:cubicBezTo>
                    <a:pt x="655" y="1580"/>
                    <a:pt x="1151" y="1477"/>
                    <a:pt x="1647" y="1477"/>
                  </a:cubicBezTo>
                  <a:cubicBezTo>
                    <a:pt x="2672" y="1477"/>
                    <a:pt x="3697" y="1915"/>
                    <a:pt x="4416" y="2793"/>
                  </a:cubicBezTo>
                  <a:cubicBezTo>
                    <a:pt x="4786" y="3242"/>
                    <a:pt x="5023" y="3766"/>
                    <a:pt x="5138" y="4312"/>
                  </a:cubicBezTo>
                  <a:cubicBezTo>
                    <a:pt x="5353" y="3278"/>
                    <a:pt x="5116" y="2165"/>
                    <a:pt x="4416" y="1314"/>
                  </a:cubicBezTo>
                  <a:cubicBezTo>
                    <a:pt x="3696" y="438"/>
                    <a:pt x="2672" y="0"/>
                    <a:pt x="1647" y="0"/>
                  </a:cubicBezTo>
                  <a:close/>
                </a:path>
              </a:pathLst>
            </a:custGeom>
            <a:solidFill>
              <a:srgbClr val="F2E1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26"/>
            <p:cNvSpPr/>
            <p:nvPr/>
          </p:nvSpPr>
          <p:spPr>
            <a:xfrm>
              <a:off x="-691075" y="2394775"/>
              <a:ext cx="144900" cy="152675"/>
            </a:xfrm>
            <a:custGeom>
              <a:avLst/>
              <a:gdLst/>
              <a:ahLst/>
              <a:cxnLst/>
              <a:rect l="l" t="t" r="r" b="b"/>
              <a:pathLst>
                <a:path w="5796" h="6107" extrusionOk="0">
                  <a:moveTo>
                    <a:pt x="2647" y="1"/>
                  </a:moveTo>
                  <a:cubicBezTo>
                    <a:pt x="2032" y="1"/>
                    <a:pt x="1464" y="386"/>
                    <a:pt x="1250" y="987"/>
                  </a:cubicBezTo>
                  <a:lnTo>
                    <a:pt x="1247" y="987"/>
                  </a:lnTo>
                  <a:lnTo>
                    <a:pt x="1239" y="1016"/>
                  </a:lnTo>
                  <a:cubicBezTo>
                    <a:pt x="1232" y="1034"/>
                    <a:pt x="1225" y="1052"/>
                    <a:pt x="1218" y="1074"/>
                  </a:cubicBezTo>
                  <a:lnTo>
                    <a:pt x="127" y="4814"/>
                  </a:lnTo>
                  <a:cubicBezTo>
                    <a:pt x="1" y="5248"/>
                    <a:pt x="26" y="5700"/>
                    <a:pt x="180" y="6106"/>
                  </a:cubicBezTo>
                  <a:lnTo>
                    <a:pt x="1218" y="2552"/>
                  </a:lnTo>
                  <a:cubicBezTo>
                    <a:pt x="1225" y="2531"/>
                    <a:pt x="1232" y="2512"/>
                    <a:pt x="1239" y="2495"/>
                  </a:cubicBezTo>
                  <a:lnTo>
                    <a:pt x="1247" y="2466"/>
                  </a:lnTo>
                  <a:lnTo>
                    <a:pt x="1250" y="2466"/>
                  </a:lnTo>
                  <a:cubicBezTo>
                    <a:pt x="1465" y="1863"/>
                    <a:pt x="2036" y="1478"/>
                    <a:pt x="2653" y="1478"/>
                  </a:cubicBezTo>
                  <a:cubicBezTo>
                    <a:pt x="2790" y="1478"/>
                    <a:pt x="2929" y="1497"/>
                    <a:pt x="3067" y="1536"/>
                  </a:cubicBezTo>
                  <a:cubicBezTo>
                    <a:pt x="4284" y="1892"/>
                    <a:pt x="5146" y="2872"/>
                    <a:pt x="5404" y="4025"/>
                  </a:cubicBezTo>
                  <a:cubicBezTo>
                    <a:pt x="5795" y="2308"/>
                    <a:pt x="4783" y="560"/>
                    <a:pt x="3067" y="61"/>
                  </a:cubicBezTo>
                  <a:cubicBezTo>
                    <a:pt x="2927" y="20"/>
                    <a:pt x="2786" y="1"/>
                    <a:pt x="2647" y="1"/>
                  </a:cubicBezTo>
                  <a:close/>
                </a:path>
              </a:pathLst>
            </a:custGeom>
            <a:solidFill>
              <a:srgbClr val="F2E1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26"/>
            <p:cNvSpPr/>
            <p:nvPr/>
          </p:nvSpPr>
          <p:spPr>
            <a:xfrm>
              <a:off x="-621050" y="2210950"/>
              <a:ext cx="97650" cy="85750"/>
            </a:xfrm>
            <a:custGeom>
              <a:avLst/>
              <a:gdLst/>
              <a:ahLst/>
              <a:cxnLst/>
              <a:rect l="l" t="t" r="r" b="b"/>
              <a:pathLst>
                <a:path w="3906" h="3430" extrusionOk="0">
                  <a:moveTo>
                    <a:pt x="1953" y="0"/>
                  </a:moveTo>
                  <a:cubicBezTo>
                    <a:pt x="876" y="0"/>
                    <a:pt x="0" y="873"/>
                    <a:pt x="0" y="1950"/>
                  </a:cubicBezTo>
                  <a:lnTo>
                    <a:pt x="0" y="3429"/>
                  </a:lnTo>
                  <a:cubicBezTo>
                    <a:pt x="0" y="2352"/>
                    <a:pt x="876" y="1476"/>
                    <a:pt x="1953" y="1476"/>
                  </a:cubicBezTo>
                  <a:cubicBezTo>
                    <a:pt x="3030" y="1476"/>
                    <a:pt x="3906" y="2352"/>
                    <a:pt x="3906" y="3429"/>
                  </a:cubicBezTo>
                  <a:lnTo>
                    <a:pt x="3906" y="1950"/>
                  </a:lnTo>
                  <a:cubicBezTo>
                    <a:pt x="3906" y="873"/>
                    <a:pt x="3030" y="0"/>
                    <a:pt x="1953" y="0"/>
                  </a:cubicBezTo>
                  <a:close/>
                </a:path>
              </a:pathLst>
            </a:custGeom>
            <a:solidFill>
              <a:srgbClr val="F2E1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26"/>
            <p:cNvSpPr/>
            <p:nvPr/>
          </p:nvSpPr>
          <p:spPr>
            <a:xfrm>
              <a:off x="-310625" y="2177300"/>
              <a:ext cx="73100" cy="73525"/>
            </a:xfrm>
            <a:custGeom>
              <a:avLst/>
              <a:gdLst/>
              <a:ahLst/>
              <a:cxnLst/>
              <a:rect l="l" t="t" r="r" b="b"/>
              <a:pathLst>
                <a:path w="2924" h="2941" extrusionOk="0">
                  <a:moveTo>
                    <a:pt x="1462" y="0"/>
                  </a:moveTo>
                  <a:cubicBezTo>
                    <a:pt x="654" y="0"/>
                    <a:pt x="1" y="653"/>
                    <a:pt x="1" y="1462"/>
                  </a:cubicBezTo>
                  <a:lnTo>
                    <a:pt x="1" y="2940"/>
                  </a:lnTo>
                  <a:cubicBezTo>
                    <a:pt x="1" y="2133"/>
                    <a:pt x="654" y="1480"/>
                    <a:pt x="1462" y="1480"/>
                  </a:cubicBezTo>
                  <a:cubicBezTo>
                    <a:pt x="2270" y="1480"/>
                    <a:pt x="2923" y="2133"/>
                    <a:pt x="2923" y="2940"/>
                  </a:cubicBezTo>
                  <a:lnTo>
                    <a:pt x="2923" y="1462"/>
                  </a:lnTo>
                  <a:cubicBezTo>
                    <a:pt x="2923" y="653"/>
                    <a:pt x="2270" y="0"/>
                    <a:pt x="1462" y="0"/>
                  </a:cubicBezTo>
                  <a:close/>
                </a:path>
              </a:pathLst>
            </a:custGeom>
            <a:solidFill>
              <a:srgbClr val="F2E1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26"/>
            <p:cNvSpPr/>
            <p:nvPr/>
          </p:nvSpPr>
          <p:spPr>
            <a:xfrm>
              <a:off x="-702900" y="2036475"/>
              <a:ext cx="474600" cy="839650"/>
            </a:xfrm>
            <a:custGeom>
              <a:avLst/>
              <a:gdLst/>
              <a:ahLst/>
              <a:cxnLst/>
              <a:rect l="l" t="t" r="r" b="b"/>
              <a:pathLst>
                <a:path w="18984" h="33586" extrusionOk="0">
                  <a:moveTo>
                    <a:pt x="5227" y="7350"/>
                  </a:moveTo>
                  <a:cubicBezTo>
                    <a:pt x="6099" y="7350"/>
                    <a:pt x="6810" y="8056"/>
                    <a:pt x="6810" y="8929"/>
                  </a:cubicBezTo>
                  <a:lnTo>
                    <a:pt x="6810" y="13015"/>
                  </a:lnTo>
                  <a:cubicBezTo>
                    <a:pt x="6810" y="13452"/>
                    <a:pt x="6634" y="13858"/>
                    <a:pt x="6318" y="14160"/>
                  </a:cubicBezTo>
                  <a:cubicBezTo>
                    <a:pt x="6021" y="14443"/>
                    <a:pt x="5637" y="14596"/>
                    <a:pt x="5229" y="14596"/>
                  </a:cubicBezTo>
                  <a:cubicBezTo>
                    <a:pt x="5202" y="14596"/>
                    <a:pt x="5175" y="14595"/>
                    <a:pt x="5148" y="14594"/>
                  </a:cubicBezTo>
                  <a:cubicBezTo>
                    <a:pt x="4929" y="14587"/>
                    <a:pt x="4724" y="14526"/>
                    <a:pt x="4534" y="14428"/>
                  </a:cubicBezTo>
                  <a:cubicBezTo>
                    <a:pt x="4491" y="14403"/>
                    <a:pt x="4448" y="14379"/>
                    <a:pt x="4405" y="14354"/>
                  </a:cubicBezTo>
                  <a:cubicBezTo>
                    <a:pt x="3952" y="14062"/>
                    <a:pt x="3644" y="13542"/>
                    <a:pt x="3644" y="12960"/>
                  </a:cubicBezTo>
                  <a:lnTo>
                    <a:pt x="3644" y="8929"/>
                  </a:lnTo>
                  <a:cubicBezTo>
                    <a:pt x="3644" y="8056"/>
                    <a:pt x="4355" y="7350"/>
                    <a:pt x="5227" y="7350"/>
                  </a:cubicBezTo>
                  <a:close/>
                  <a:moveTo>
                    <a:pt x="9392" y="737"/>
                  </a:moveTo>
                  <a:cubicBezTo>
                    <a:pt x="10263" y="737"/>
                    <a:pt x="10971" y="1448"/>
                    <a:pt x="10971" y="2320"/>
                  </a:cubicBezTo>
                  <a:lnTo>
                    <a:pt x="10971" y="13118"/>
                  </a:lnTo>
                  <a:cubicBezTo>
                    <a:pt x="10971" y="13323"/>
                    <a:pt x="11140" y="13488"/>
                    <a:pt x="11340" y="13488"/>
                  </a:cubicBezTo>
                  <a:lnTo>
                    <a:pt x="11602" y="13488"/>
                  </a:lnTo>
                  <a:cubicBezTo>
                    <a:pt x="11807" y="13488"/>
                    <a:pt x="11973" y="13323"/>
                    <a:pt x="11973" y="13118"/>
                  </a:cubicBezTo>
                  <a:lnTo>
                    <a:pt x="11973" y="4200"/>
                  </a:lnTo>
                  <a:cubicBezTo>
                    <a:pt x="11973" y="3328"/>
                    <a:pt x="12679" y="2618"/>
                    <a:pt x="13556" y="2618"/>
                  </a:cubicBezTo>
                  <a:cubicBezTo>
                    <a:pt x="14428" y="2618"/>
                    <a:pt x="15135" y="3328"/>
                    <a:pt x="15135" y="4200"/>
                  </a:cubicBezTo>
                  <a:lnTo>
                    <a:pt x="15135" y="13118"/>
                  </a:lnTo>
                  <a:cubicBezTo>
                    <a:pt x="15135" y="13323"/>
                    <a:pt x="15300" y="13488"/>
                    <a:pt x="15505" y="13488"/>
                  </a:cubicBezTo>
                  <a:lnTo>
                    <a:pt x="15692" y="13488"/>
                  </a:lnTo>
                  <a:cubicBezTo>
                    <a:pt x="15897" y="13488"/>
                    <a:pt x="16061" y="13323"/>
                    <a:pt x="16061" y="13118"/>
                  </a:cubicBezTo>
                  <a:lnTo>
                    <a:pt x="16061" y="7095"/>
                  </a:lnTo>
                  <a:cubicBezTo>
                    <a:pt x="16061" y="6491"/>
                    <a:pt x="16550" y="6003"/>
                    <a:pt x="17153" y="6003"/>
                  </a:cubicBezTo>
                  <a:cubicBezTo>
                    <a:pt x="17756" y="6003"/>
                    <a:pt x="18248" y="6491"/>
                    <a:pt x="18248" y="7095"/>
                  </a:cubicBezTo>
                  <a:lnTo>
                    <a:pt x="18248" y="21278"/>
                  </a:lnTo>
                  <a:cubicBezTo>
                    <a:pt x="18248" y="22926"/>
                    <a:pt x="17347" y="24445"/>
                    <a:pt x="15893" y="25238"/>
                  </a:cubicBezTo>
                  <a:cubicBezTo>
                    <a:pt x="15774" y="25303"/>
                    <a:pt x="15703" y="25425"/>
                    <a:pt x="15703" y="25561"/>
                  </a:cubicBezTo>
                  <a:lnTo>
                    <a:pt x="15703" y="32849"/>
                  </a:lnTo>
                  <a:lnTo>
                    <a:pt x="6189" y="32849"/>
                  </a:lnTo>
                  <a:lnTo>
                    <a:pt x="6189" y="25561"/>
                  </a:lnTo>
                  <a:cubicBezTo>
                    <a:pt x="6189" y="25425"/>
                    <a:pt x="6114" y="25303"/>
                    <a:pt x="5995" y="25238"/>
                  </a:cubicBezTo>
                  <a:cubicBezTo>
                    <a:pt x="5675" y="25062"/>
                    <a:pt x="5374" y="24847"/>
                    <a:pt x="5105" y="24599"/>
                  </a:cubicBezTo>
                  <a:cubicBezTo>
                    <a:pt x="5087" y="24585"/>
                    <a:pt x="5069" y="24570"/>
                    <a:pt x="5051" y="24560"/>
                  </a:cubicBezTo>
                  <a:lnTo>
                    <a:pt x="1371" y="20880"/>
                  </a:lnTo>
                  <a:cubicBezTo>
                    <a:pt x="944" y="20453"/>
                    <a:pt x="786" y="19828"/>
                    <a:pt x="955" y="19250"/>
                  </a:cubicBezTo>
                  <a:lnTo>
                    <a:pt x="2050" y="15499"/>
                  </a:lnTo>
                  <a:lnTo>
                    <a:pt x="2060" y="15466"/>
                  </a:lnTo>
                  <a:cubicBezTo>
                    <a:pt x="2064" y="15462"/>
                    <a:pt x="2064" y="15459"/>
                    <a:pt x="2064" y="15456"/>
                  </a:cubicBezTo>
                  <a:cubicBezTo>
                    <a:pt x="2068" y="15452"/>
                    <a:pt x="2068" y="15449"/>
                    <a:pt x="2068" y="15444"/>
                  </a:cubicBezTo>
                  <a:cubicBezTo>
                    <a:pt x="2232" y="14991"/>
                    <a:pt x="2660" y="14702"/>
                    <a:pt x="3122" y="14702"/>
                  </a:cubicBezTo>
                  <a:cubicBezTo>
                    <a:pt x="3227" y="14702"/>
                    <a:pt x="3333" y="14717"/>
                    <a:pt x="3439" y="14748"/>
                  </a:cubicBezTo>
                  <a:cubicBezTo>
                    <a:pt x="3626" y="14802"/>
                    <a:pt x="3805" y="14874"/>
                    <a:pt x="3974" y="14964"/>
                  </a:cubicBezTo>
                  <a:cubicBezTo>
                    <a:pt x="4050" y="15010"/>
                    <a:pt x="4125" y="15053"/>
                    <a:pt x="4204" y="15093"/>
                  </a:cubicBezTo>
                  <a:cubicBezTo>
                    <a:pt x="4628" y="15362"/>
                    <a:pt x="4976" y="15732"/>
                    <a:pt x="5223" y="16181"/>
                  </a:cubicBezTo>
                  <a:cubicBezTo>
                    <a:pt x="5607" y="16884"/>
                    <a:pt x="5697" y="17692"/>
                    <a:pt x="5471" y="18460"/>
                  </a:cubicBezTo>
                  <a:lnTo>
                    <a:pt x="5374" y="18791"/>
                  </a:lnTo>
                  <a:lnTo>
                    <a:pt x="4872" y="20417"/>
                  </a:lnTo>
                  <a:cubicBezTo>
                    <a:pt x="4814" y="20614"/>
                    <a:pt x="4922" y="20819"/>
                    <a:pt x="5119" y="20880"/>
                  </a:cubicBezTo>
                  <a:cubicBezTo>
                    <a:pt x="5155" y="20890"/>
                    <a:pt x="5191" y="20898"/>
                    <a:pt x="5227" y="20898"/>
                  </a:cubicBezTo>
                  <a:cubicBezTo>
                    <a:pt x="5385" y="20898"/>
                    <a:pt x="5532" y="20794"/>
                    <a:pt x="5579" y="20635"/>
                  </a:cubicBezTo>
                  <a:lnTo>
                    <a:pt x="5942" y="19459"/>
                  </a:lnTo>
                  <a:cubicBezTo>
                    <a:pt x="5988" y="19455"/>
                    <a:pt x="6031" y="19447"/>
                    <a:pt x="6074" y="19426"/>
                  </a:cubicBezTo>
                  <a:cubicBezTo>
                    <a:pt x="6490" y="19242"/>
                    <a:pt x="6930" y="19153"/>
                    <a:pt x="7367" y="19153"/>
                  </a:cubicBezTo>
                  <a:cubicBezTo>
                    <a:pt x="8310" y="19153"/>
                    <a:pt x="9236" y="19567"/>
                    <a:pt x="9862" y="20330"/>
                  </a:cubicBezTo>
                  <a:cubicBezTo>
                    <a:pt x="10810" y="21490"/>
                    <a:pt x="10820" y="23177"/>
                    <a:pt x="9887" y="24345"/>
                  </a:cubicBezTo>
                  <a:cubicBezTo>
                    <a:pt x="9758" y="24506"/>
                    <a:pt x="9783" y="24736"/>
                    <a:pt x="9944" y="24865"/>
                  </a:cubicBezTo>
                  <a:cubicBezTo>
                    <a:pt x="10011" y="24919"/>
                    <a:pt x="10093" y="24945"/>
                    <a:pt x="10173" y="24945"/>
                  </a:cubicBezTo>
                  <a:cubicBezTo>
                    <a:pt x="10282" y="24945"/>
                    <a:pt x="10389" y="24898"/>
                    <a:pt x="10461" y="24807"/>
                  </a:cubicBezTo>
                  <a:cubicBezTo>
                    <a:pt x="11614" y="23368"/>
                    <a:pt x="11602" y="21289"/>
                    <a:pt x="10432" y="19864"/>
                  </a:cubicBezTo>
                  <a:cubicBezTo>
                    <a:pt x="9660" y="18925"/>
                    <a:pt x="8522" y="18414"/>
                    <a:pt x="7363" y="18414"/>
                  </a:cubicBezTo>
                  <a:cubicBezTo>
                    <a:pt x="6974" y="18414"/>
                    <a:pt x="6584" y="18471"/>
                    <a:pt x="6204" y="18589"/>
                  </a:cubicBezTo>
                  <a:cubicBezTo>
                    <a:pt x="6454" y="17656"/>
                    <a:pt x="6336" y="16676"/>
                    <a:pt x="5869" y="15825"/>
                  </a:cubicBezTo>
                  <a:cubicBezTo>
                    <a:pt x="5773" y="15646"/>
                    <a:pt x="5657" y="15474"/>
                    <a:pt x="5532" y="15315"/>
                  </a:cubicBezTo>
                  <a:cubicBezTo>
                    <a:pt x="6017" y="15250"/>
                    <a:pt x="6466" y="15039"/>
                    <a:pt x="6828" y="14695"/>
                  </a:cubicBezTo>
                  <a:cubicBezTo>
                    <a:pt x="7176" y="14360"/>
                    <a:pt x="7410" y="13941"/>
                    <a:pt x="7499" y="13481"/>
                  </a:cubicBezTo>
                  <a:cubicBezTo>
                    <a:pt x="7675" y="13452"/>
                    <a:pt x="7808" y="13302"/>
                    <a:pt x="7808" y="13118"/>
                  </a:cubicBezTo>
                  <a:lnTo>
                    <a:pt x="7808" y="2320"/>
                  </a:lnTo>
                  <a:cubicBezTo>
                    <a:pt x="7808" y="1448"/>
                    <a:pt x="8519" y="737"/>
                    <a:pt x="9392" y="737"/>
                  </a:cubicBezTo>
                  <a:close/>
                  <a:moveTo>
                    <a:pt x="9392" y="0"/>
                  </a:moveTo>
                  <a:cubicBezTo>
                    <a:pt x="8109" y="0"/>
                    <a:pt x="7069" y="1042"/>
                    <a:pt x="7069" y="2320"/>
                  </a:cubicBezTo>
                  <a:lnTo>
                    <a:pt x="7069" y="7525"/>
                  </a:lnTo>
                  <a:cubicBezTo>
                    <a:pt x="6645" y="6969"/>
                    <a:pt x="5977" y="6609"/>
                    <a:pt x="5227" y="6609"/>
                  </a:cubicBezTo>
                  <a:cubicBezTo>
                    <a:pt x="3945" y="6609"/>
                    <a:pt x="2905" y="7651"/>
                    <a:pt x="2905" y="8929"/>
                  </a:cubicBezTo>
                  <a:lnTo>
                    <a:pt x="2905" y="12960"/>
                  </a:lnTo>
                  <a:cubicBezTo>
                    <a:pt x="2905" y="13320"/>
                    <a:pt x="2983" y="13656"/>
                    <a:pt x="3123" y="13962"/>
                  </a:cubicBezTo>
                  <a:cubicBezTo>
                    <a:pt x="2369" y="13966"/>
                    <a:pt x="1666" y="14428"/>
                    <a:pt x="1386" y="15161"/>
                  </a:cubicBezTo>
                  <a:cubicBezTo>
                    <a:pt x="1379" y="15179"/>
                    <a:pt x="1371" y="15197"/>
                    <a:pt x="1364" y="15215"/>
                  </a:cubicBezTo>
                  <a:lnTo>
                    <a:pt x="1357" y="15240"/>
                  </a:lnTo>
                  <a:cubicBezTo>
                    <a:pt x="1349" y="15262"/>
                    <a:pt x="1342" y="15283"/>
                    <a:pt x="1339" y="15301"/>
                  </a:cubicBezTo>
                  <a:lnTo>
                    <a:pt x="244" y="19041"/>
                  </a:lnTo>
                  <a:cubicBezTo>
                    <a:pt x="0" y="19882"/>
                    <a:pt x="234" y="20786"/>
                    <a:pt x="850" y="21404"/>
                  </a:cubicBezTo>
                  <a:lnTo>
                    <a:pt x="4588" y="25142"/>
                  </a:lnTo>
                  <a:cubicBezTo>
                    <a:pt x="4613" y="25167"/>
                    <a:pt x="4642" y="25185"/>
                    <a:pt x="4671" y="25202"/>
                  </a:cubicBezTo>
                  <a:cubicBezTo>
                    <a:pt x="4915" y="25417"/>
                    <a:pt x="5173" y="25608"/>
                    <a:pt x="5450" y="25777"/>
                  </a:cubicBezTo>
                  <a:lnTo>
                    <a:pt x="5450" y="33219"/>
                  </a:lnTo>
                  <a:cubicBezTo>
                    <a:pt x="5450" y="33420"/>
                    <a:pt x="5614" y="33585"/>
                    <a:pt x="5819" y="33585"/>
                  </a:cubicBezTo>
                  <a:lnTo>
                    <a:pt x="16072" y="33585"/>
                  </a:lnTo>
                  <a:cubicBezTo>
                    <a:pt x="16277" y="33585"/>
                    <a:pt x="16442" y="33420"/>
                    <a:pt x="16442" y="33219"/>
                  </a:cubicBezTo>
                  <a:lnTo>
                    <a:pt x="16442" y="25777"/>
                  </a:lnTo>
                  <a:cubicBezTo>
                    <a:pt x="18014" y="24829"/>
                    <a:pt x="18984" y="23124"/>
                    <a:pt x="18984" y="21278"/>
                  </a:cubicBezTo>
                  <a:lnTo>
                    <a:pt x="18984" y="7095"/>
                  </a:lnTo>
                  <a:cubicBezTo>
                    <a:pt x="18984" y="6086"/>
                    <a:pt x="18162" y="5264"/>
                    <a:pt x="17153" y="5264"/>
                  </a:cubicBezTo>
                  <a:cubicBezTo>
                    <a:pt x="16657" y="5264"/>
                    <a:pt x="16205" y="5461"/>
                    <a:pt x="15875" y="5784"/>
                  </a:cubicBezTo>
                  <a:lnTo>
                    <a:pt x="15875" y="4200"/>
                  </a:lnTo>
                  <a:cubicBezTo>
                    <a:pt x="15875" y="2919"/>
                    <a:pt x="14833" y="1878"/>
                    <a:pt x="13556" y="1878"/>
                  </a:cubicBezTo>
                  <a:cubicBezTo>
                    <a:pt x="12805" y="1878"/>
                    <a:pt x="12137" y="2237"/>
                    <a:pt x="11710" y="2790"/>
                  </a:cubicBezTo>
                  <a:lnTo>
                    <a:pt x="11710" y="2320"/>
                  </a:lnTo>
                  <a:cubicBezTo>
                    <a:pt x="11710" y="1042"/>
                    <a:pt x="10669" y="0"/>
                    <a:pt x="9392" y="0"/>
                  </a:cubicBezTo>
                  <a:close/>
                </a:path>
              </a:pathLst>
            </a:custGeom>
            <a:solidFill>
              <a:srgbClr val="24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489319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Shape 642"/>
        <p:cNvGrpSpPr/>
        <p:nvPr/>
      </p:nvGrpSpPr>
      <p:grpSpPr>
        <a:xfrm>
          <a:off x="0" y="0"/>
          <a:ext cx="0" cy="0"/>
          <a:chOff x="0" y="0"/>
          <a:chExt cx="0" cy="0"/>
        </a:xfrm>
      </p:grpSpPr>
      <p:sp>
        <p:nvSpPr>
          <p:cNvPr id="643" name="Google Shape;643;p27"/>
          <p:cNvSpPr txBox="1">
            <a:spLocks noGrp="1"/>
          </p:cNvSpPr>
          <p:nvPr>
            <p:ph type="title"/>
          </p:nvPr>
        </p:nvSpPr>
        <p:spPr>
          <a:xfrm>
            <a:off x="838200" y="1421075"/>
            <a:ext cx="7505700" cy="1768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bg2"/>
                </a:solidFill>
              </a:rPr>
              <a:t>RESEARCH OVERVIEW</a:t>
            </a:r>
            <a:endParaRPr dirty="0">
              <a:solidFill>
                <a:schemeClr val="bg2"/>
              </a:solidFill>
            </a:endParaRPr>
          </a:p>
        </p:txBody>
      </p:sp>
      <p:sp>
        <p:nvSpPr>
          <p:cNvPr id="644" name="Google Shape;644;p27"/>
          <p:cNvSpPr/>
          <p:nvPr/>
        </p:nvSpPr>
        <p:spPr>
          <a:xfrm>
            <a:off x="143800" y="529375"/>
            <a:ext cx="1088100" cy="10881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27"/>
          <p:cNvSpPr/>
          <p:nvPr/>
        </p:nvSpPr>
        <p:spPr>
          <a:xfrm>
            <a:off x="7972625" y="3152600"/>
            <a:ext cx="666000" cy="666000"/>
          </a:xfrm>
          <a:prstGeom prst="ellipse">
            <a:avLst/>
          </a:prstGeom>
          <a:noFill/>
          <a:ln w="381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5294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6"/>
        <p:cNvGrpSpPr/>
        <p:nvPr/>
      </p:nvGrpSpPr>
      <p:grpSpPr>
        <a:xfrm>
          <a:off x="0" y="0"/>
          <a:ext cx="0" cy="0"/>
          <a:chOff x="0" y="0"/>
          <a:chExt cx="0" cy="0"/>
        </a:xfrm>
      </p:grpSpPr>
      <p:sp>
        <p:nvSpPr>
          <p:cNvPr id="7" name="Rectangle 6">
            <a:extLst>
              <a:ext uri="{FF2B5EF4-FFF2-40B4-BE49-F238E27FC236}">
                <a16:creationId xmlns:a16="http://schemas.microsoft.com/office/drawing/2014/main" id="{12C592BC-8B13-5740-BF9B-B6C017A39722}"/>
              </a:ext>
            </a:extLst>
          </p:cNvPr>
          <p:cNvSpPr/>
          <p:nvPr/>
        </p:nvSpPr>
        <p:spPr>
          <a:xfrm>
            <a:off x="4131654" y="1108516"/>
            <a:ext cx="264920" cy="21823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Rectangle 2">
            <a:extLst>
              <a:ext uri="{FF2B5EF4-FFF2-40B4-BE49-F238E27FC236}">
                <a16:creationId xmlns:a16="http://schemas.microsoft.com/office/drawing/2014/main" id="{5E7129B1-F4F2-FD44-B2BA-E2138924331E}"/>
              </a:ext>
            </a:extLst>
          </p:cNvPr>
          <p:cNvSpPr/>
          <p:nvPr/>
        </p:nvSpPr>
        <p:spPr>
          <a:xfrm>
            <a:off x="1302548" y="1326754"/>
            <a:ext cx="943897" cy="4755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7" name="Google Shape;1087;p38"/>
          <p:cNvSpPr txBox="1">
            <a:spLocks noGrp="1"/>
          </p:cNvSpPr>
          <p:nvPr>
            <p:ph type="title"/>
          </p:nvPr>
        </p:nvSpPr>
        <p:spPr>
          <a:xfrm>
            <a:off x="668303" y="380429"/>
            <a:ext cx="7726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FORMING THE IDEA</a:t>
            </a:r>
            <a:endParaRPr dirty="0"/>
          </a:p>
        </p:txBody>
      </p:sp>
      <p:sp>
        <p:nvSpPr>
          <p:cNvPr id="5" name="Rectangle 4">
            <a:extLst>
              <a:ext uri="{FF2B5EF4-FFF2-40B4-BE49-F238E27FC236}">
                <a16:creationId xmlns:a16="http://schemas.microsoft.com/office/drawing/2014/main" id="{9E48B6BE-056A-C544-92E7-E9F504D05143}"/>
              </a:ext>
            </a:extLst>
          </p:cNvPr>
          <p:cNvSpPr/>
          <p:nvPr/>
        </p:nvSpPr>
        <p:spPr>
          <a:xfrm>
            <a:off x="6742632" y="4221262"/>
            <a:ext cx="734938" cy="5727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8" name="Group 7">
            <a:extLst>
              <a:ext uri="{FF2B5EF4-FFF2-40B4-BE49-F238E27FC236}">
                <a16:creationId xmlns:a16="http://schemas.microsoft.com/office/drawing/2014/main" id="{B964A8F2-AE22-704F-815C-532148BDFC7B}"/>
              </a:ext>
            </a:extLst>
          </p:cNvPr>
          <p:cNvGrpSpPr/>
          <p:nvPr/>
        </p:nvGrpSpPr>
        <p:grpSpPr>
          <a:xfrm>
            <a:off x="1025912" y="1030104"/>
            <a:ext cx="4231887" cy="3708351"/>
            <a:chOff x="2372112" y="1030104"/>
            <a:chExt cx="4231887" cy="3708351"/>
          </a:xfrm>
        </p:grpSpPr>
        <p:grpSp>
          <p:nvGrpSpPr>
            <p:cNvPr id="15" name="Google Shape;1239;p42">
              <a:extLst>
                <a:ext uri="{FF2B5EF4-FFF2-40B4-BE49-F238E27FC236}">
                  <a16:creationId xmlns:a16="http://schemas.microsoft.com/office/drawing/2014/main" id="{ECEEA21A-C7F0-AC4F-ABFE-E99DC234BF0F}"/>
                </a:ext>
              </a:extLst>
            </p:cNvPr>
            <p:cNvGrpSpPr/>
            <p:nvPr/>
          </p:nvGrpSpPr>
          <p:grpSpPr>
            <a:xfrm>
              <a:off x="2388667" y="1030104"/>
              <a:ext cx="4215332" cy="3708351"/>
              <a:chOff x="3160526" y="2170682"/>
              <a:chExt cx="461652" cy="406128"/>
            </a:xfrm>
          </p:grpSpPr>
          <p:sp>
            <p:nvSpPr>
              <p:cNvPr id="17" name="Google Shape;1240;p42">
                <a:extLst>
                  <a:ext uri="{FF2B5EF4-FFF2-40B4-BE49-F238E27FC236}">
                    <a16:creationId xmlns:a16="http://schemas.microsoft.com/office/drawing/2014/main" id="{927DB95C-5102-6A42-8975-66956E742D13}"/>
                  </a:ext>
                </a:extLst>
              </p:cNvPr>
              <p:cNvSpPr/>
              <p:nvPr/>
            </p:nvSpPr>
            <p:spPr>
              <a:xfrm>
                <a:off x="3160526" y="2170682"/>
                <a:ext cx="280399" cy="290413"/>
              </a:xfrm>
              <a:custGeom>
                <a:avLst/>
                <a:gdLst/>
                <a:ahLst/>
                <a:cxnLst/>
                <a:rect l="l" t="t" r="r" b="b"/>
                <a:pathLst>
                  <a:path w="12729" h="13395" extrusionOk="0">
                    <a:moveTo>
                      <a:pt x="11294" y="0"/>
                    </a:moveTo>
                    <a:cubicBezTo>
                      <a:pt x="4442" y="46"/>
                      <a:pt x="0" y="7242"/>
                      <a:pt x="3019" y="13394"/>
                    </a:cubicBezTo>
                    <a:lnTo>
                      <a:pt x="4522" y="10915"/>
                    </a:lnTo>
                    <a:lnTo>
                      <a:pt x="7598" y="10835"/>
                    </a:lnTo>
                    <a:cubicBezTo>
                      <a:pt x="6531" y="8195"/>
                      <a:pt x="8436" y="5291"/>
                      <a:pt x="11294" y="5234"/>
                    </a:cubicBezTo>
                    <a:lnTo>
                      <a:pt x="12729" y="2606"/>
                    </a:lnTo>
                    <a:lnTo>
                      <a:pt x="11294" y="0"/>
                    </a:lnTo>
                    <a:close/>
                  </a:path>
                </a:pathLst>
              </a:custGeom>
              <a:solidFill>
                <a:schemeClr val="bg2"/>
              </a:solidFill>
              <a:ln w="25400"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lang="en-US" dirty="0"/>
              </a:p>
            </p:txBody>
          </p:sp>
          <p:sp>
            <p:nvSpPr>
              <p:cNvPr id="18" name="Google Shape;1241;p42">
                <a:extLst>
                  <a:ext uri="{FF2B5EF4-FFF2-40B4-BE49-F238E27FC236}">
                    <a16:creationId xmlns:a16="http://schemas.microsoft.com/office/drawing/2014/main" id="{90091742-4F9B-E048-B6B5-AD957AEAC5F5}"/>
                  </a:ext>
                </a:extLst>
              </p:cNvPr>
              <p:cNvSpPr/>
              <p:nvPr/>
            </p:nvSpPr>
            <p:spPr>
              <a:xfrm>
                <a:off x="3421717" y="2170922"/>
                <a:ext cx="200461" cy="302934"/>
              </a:xfrm>
              <a:custGeom>
                <a:avLst/>
                <a:gdLst/>
                <a:ahLst/>
                <a:cxnLst/>
                <a:rect l="l" t="t" r="r" b="b"/>
                <a:pathLst>
                  <a:path w="9206" h="13912" extrusionOk="0">
                    <a:moveTo>
                      <a:pt x="24" y="1"/>
                    </a:moveTo>
                    <a:lnTo>
                      <a:pt x="1447" y="2583"/>
                    </a:lnTo>
                    <a:lnTo>
                      <a:pt x="1" y="5246"/>
                    </a:lnTo>
                    <a:cubicBezTo>
                      <a:pt x="2893" y="5602"/>
                      <a:pt x="4488" y="8815"/>
                      <a:pt x="3008" y="11329"/>
                    </a:cubicBezTo>
                    <a:lnTo>
                      <a:pt x="4557" y="13854"/>
                    </a:lnTo>
                    <a:lnTo>
                      <a:pt x="7564" y="13911"/>
                    </a:lnTo>
                    <a:cubicBezTo>
                      <a:pt x="9171" y="11122"/>
                      <a:pt x="9206" y="7691"/>
                      <a:pt x="7679" y="4856"/>
                    </a:cubicBezTo>
                    <a:cubicBezTo>
                      <a:pt x="6141" y="2021"/>
                      <a:pt x="3237" y="184"/>
                      <a:pt x="24" y="1"/>
                    </a:cubicBezTo>
                    <a:close/>
                  </a:path>
                </a:pathLst>
              </a:custGeom>
              <a:solidFill>
                <a:schemeClr val="tx1"/>
              </a:solidFill>
              <a:ln w="25400"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242;p42">
                <a:extLst>
                  <a:ext uri="{FF2B5EF4-FFF2-40B4-BE49-F238E27FC236}">
                    <a16:creationId xmlns:a16="http://schemas.microsoft.com/office/drawing/2014/main" id="{481D4D88-2473-0842-8C44-735B6620C65C}"/>
                  </a:ext>
                </a:extLst>
              </p:cNvPr>
              <p:cNvSpPr/>
              <p:nvPr/>
            </p:nvSpPr>
            <p:spPr>
              <a:xfrm>
                <a:off x="3233645" y="2418985"/>
                <a:ext cx="344393" cy="157825"/>
              </a:xfrm>
              <a:custGeom>
                <a:avLst/>
                <a:gdLst/>
                <a:ahLst/>
                <a:cxnLst/>
                <a:rect l="l" t="t" r="r" b="b"/>
                <a:pathLst>
                  <a:path w="15816" h="7248" extrusionOk="0">
                    <a:moveTo>
                      <a:pt x="4557" y="1"/>
                    </a:moveTo>
                    <a:lnTo>
                      <a:pt x="1515" y="81"/>
                    </a:lnTo>
                    <a:lnTo>
                      <a:pt x="0" y="2583"/>
                    </a:lnTo>
                    <a:cubicBezTo>
                      <a:pt x="1607" y="5372"/>
                      <a:pt x="4545" y="7140"/>
                      <a:pt x="7770" y="7243"/>
                    </a:cubicBezTo>
                    <a:cubicBezTo>
                      <a:pt x="7870" y="7246"/>
                      <a:pt x="7970" y="7248"/>
                      <a:pt x="8070" y="7248"/>
                    </a:cubicBezTo>
                    <a:cubicBezTo>
                      <a:pt x="11183" y="7248"/>
                      <a:pt x="14092" y="5691"/>
                      <a:pt x="15816" y="3088"/>
                    </a:cubicBezTo>
                    <a:lnTo>
                      <a:pt x="12832" y="3019"/>
                    </a:lnTo>
                    <a:lnTo>
                      <a:pt x="11260" y="471"/>
                    </a:lnTo>
                    <a:cubicBezTo>
                      <a:pt x="10437" y="1506"/>
                      <a:pt x="9252" y="2011"/>
                      <a:pt x="8072" y="2011"/>
                    </a:cubicBezTo>
                    <a:cubicBezTo>
                      <a:pt x="6699" y="2011"/>
                      <a:pt x="5334" y="1328"/>
                      <a:pt x="4557" y="1"/>
                    </a:cubicBezTo>
                    <a:close/>
                  </a:path>
                </a:pathLst>
              </a:custGeom>
              <a:solidFill>
                <a:schemeClr val="tx1">
                  <a:lumMod val="50000"/>
                  <a:lumOff val="50000"/>
                </a:schemeClr>
              </a:solidFill>
              <a:ln w="25400"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extBox 1">
              <a:extLst>
                <a:ext uri="{FF2B5EF4-FFF2-40B4-BE49-F238E27FC236}">
                  <a16:creationId xmlns:a16="http://schemas.microsoft.com/office/drawing/2014/main" id="{887D9C15-7A54-3043-9176-DFEE026EF014}"/>
                </a:ext>
              </a:extLst>
            </p:cNvPr>
            <p:cNvSpPr txBox="1"/>
            <p:nvPr/>
          </p:nvSpPr>
          <p:spPr>
            <a:xfrm rot="19108315">
              <a:off x="2372112" y="1891594"/>
              <a:ext cx="2176200" cy="781624"/>
            </a:xfrm>
            <a:prstGeom prst="rect">
              <a:avLst/>
            </a:prstGeom>
            <a:noFill/>
          </p:spPr>
          <p:txBody>
            <a:bodyPr wrap="square" lIns="0" rIns="0" rtlCol="0">
              <a:spAutoFit/>
            </a:bodyPr>
            <a:lstStyle/>
            <a:p>
              <a:pPr marL="609600" lvl="1" algn="ctr">
                <a:lnSpc>
                  <a:spcPct val="115000"/>
                </a:lnSpc>
                <a:buClr>
                  <a:schemeClr val="tx1"/>
                </a:buClr>
                <a:buSzPts val="1200"/>
              </a:pPr>
              <a:r>
                <a:rPr lang="en-US" sz="2000" b="1" dirty="0">
                  <a:solidFill>
                    <a:srgbClr val="242323"/>
                  </a:solidFill>
                  <a:uFill>
                    <a:noFill/>
                  </a:uFill>
                  <a:latin typeface="Kreon Light"/>
                  <a:sym typeface="Kreon Light"/>
                </a:rPr>
                <a:t>Game-based</a:t>
              </a:r>
            </a:p>
            <a:p>
              <a:pPr marL="609600" lvl="1" algn="ctr">
                <a:lnSpc>
                  <a:spcPct val="115000"/>
                </a:lnSpc>
                <a:buClr>
                  <a:schemeClr val="tx1"/>
                </a:buClr>
                <a:buSzPts val="1200"/>
              </a:pPr>
              <a:r>
                <a:rPr lang="en-US" sz="2000" b="1" dirty="0">
                  <a:solidFill>
                    <a:srgbClr val="242323"/>
                  </a:solidFill>
                  <a:uFill>
                    <a:noFill/>
                  </a:uFill>
                  <a:latin typeface="Kreon Light"/>
                  <a:sym typeface="Kreon Light"/>
                </a:rPr>
                <a:t> Learning</a:t>
              </a:r>
            </a:p>
          </p:txBody>
        </p:sp>
        <p:sp>
          <p:nvSpPr>
            <p:cNvPr id="20" name="TextBox 19">
              <a:extLst>
                <a:ext uri="{FF2B5EF4-FFF2-40B4-BE49-F238E27FC236}">
                  <a16:creationId xmlns:a16="http://schemas.microsoft.com/office/drawing/2014/main" id="{155E08DA-962E-0E43-B93F-FB2BA6A02741}"/>
                </a:ext>
              </a:extLst>
            </p:cNvPr>
            <p:cNvSpPr txBox="1"/>
            <p:nvPr/>
          </p:nvSpPr>
          <p:spPr>
            <a:xfrm>
              <a:off x="3472163" y="3712113"/>
              <a:ext cx="2035794" cy="781624"/>
            </a:xfrm>
            <a:prstGeom prst="rect">
              <a:avLst/>
            </a:prstGeom>
            <a:noFill/>
          </p:spPr>
          <p:txBody>
            <a:bodyPr wrap="square" rtlCol="0">
              <a:spAutoFit/>
            </a:bodyPr>
            <a:lstStyle/>
            <a:p>
              <a:pPr marL="311150" lvl="1">
                <a:lnSpc>
                  <a:spcPct val="115000"/>
                </a:lnSpc>
                <a:buClr>
                  <a:schemeClr val="tx1"/>
                </a:buClr>
                <a:buSzPts val="1200"/>
              </a:pPr>
              <a:r>
                <a:rPr lang="en-US" sz="2000" b="1" dirty="0">
                  <a:solidFill>
                    <a:schemeClr val="bg2"/>
                  </a:solidFill>
                  <a:uFill>
                    <a:noFill/>
                  </a:uFill>
                  <a:latin typeface="Kreon Light"/>
                  <a:sym typeface="Kreon Light"/>
                </a:rPr>
                <a:t>Professional Development</a:t>
              </a:r>
            </a:p>
          </p:txBody>
        </p:sp>
        <p:sp>
          <p:nvSpPr>
            <p:cNvPr id="21" name="TextBox 20">
              <a:extLst>
                <a:ext uri="{FF2B5EF4-FFF2-40B4-BE49-F238E27FC236}">
                  <a16:creationId xmlns:a16="http://schemas.microsoft.com/office/drawing/2014/main" id="{EBBC89C7-58FD-BD4E-AD7D-E93CB407DF34}"/>
                </a:ext>
              </a:extLst>
            </p:cNvPr>
            <p:cNvSpPr txBox="1"/>
            <p:nvPr/>
          </p:nvSpPr>
          <p:spPr>
            <a:xfrm rot="3996045">
              <a:off x="4874880" y="1856191"/>
              <a:ext cx="1992532" cy="781624"/>
            </a:xfrm>
            <a:prstGeom prst="rect">
              <a:avLst/>
            </a:prstGeom>
            <a:noFill/>
          </p:spPr>
          <p:txBody>
            <a:bodyPr wrap="square" rtlCol="0">
              <a:spAutoFit/>
            </a:bodyPr>
            <a:lstStyle/>
            <a:p>
              <a:pPr marL="311150" lvl="1" algn="ctr">
                <a:lnSpc>
                  <a:spcPct val="115000"/>
                </a:lnSpc>
                <a:buClr>
                  <a:schemeClr val="tx1"/>
                </a:buClr>
                <a:buSzPts val="1200"/>
              </a:pPr>
              <a:r>
                <a:rPr lang="en-US" sz="2000" b="1" dirty="0">
                  <a:solidFill>
                    <a:schemeClr val="bg2"/>
                  </a:solidFill>
                  <a:uFill>
                    <a:noFill/>
                  </a:uFill>
                  <a:latin typeface="Kreon Light"/>
                  <a:sym typeface="Kreon Light"/>
                </a:rPr>
                <a:t>Course Development</a:t>
              </a:r>
            </a:p>
          </p:txBody>
        </p:sp>
        <p:sp>
          <p:nvSpPr>
            <p:cNvPr id="4" name="Oval 3">
              <a:extLst>
                <a:ext uri="{FF2B5EF4-FFF2-40B4-BE49-F238E27FC236}">
                  <a16:creationId xmlns:a16="http://schemas.microsoft.com/office/drawing/2014/main" id="{8E7BB2AB-32D9-DE4C-89AC-248C15720148}"/>
                </a:ext>
              </a:extLst>
            </p:cNvPr>
            <p:cNvSpPr/>
            <p:nvPr/>
          </p:nvSpPr>
          <p:spPr>
            <a:xfrm>
              <a:off x="3980918" y="2198258"/>
              <a:ext cx="1363033" cy="1363033"/>
            </a:xfrm>
            <a:prstGeom prst="ellipse">
              <a:avLst/>
            </a:prstGeom>
            <a:solidFill>
              <a:schemeClr val="tx2">
                <a:lumMod val="10000"/>
                <a:lumOff val="9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242323"/>
                  </a:solidFill>
                  <a:uFill>
                    <a:noFill/>
                  </a:uFill>
                  <a:latin typeface="Kreon Light"/>
                  <a:sym typeface="Kreon Light"/>
                </a:rPr>
                <a:t>Digital Escape Room</a:t>
              </a:r>
              <a:endParaRPr lang="en-US" sz="2000" dirty="0"/>
            </a:p>
          </p:txBody>
        </p:sp>
      </p:grpSp>
      <p:sp>
        <p:nvSpPr>
          <p:cNvPr id="26" name="Google Shape;476;p22">
            <a:extLst>
              <a:ext uri="{FF2B5EF4-FFF2-40B4-BE49-F238E27FC236}">
                <a16:creationId xmlns:a16="http://schemas.microsoft.com/office/drawing/2014/main" id="{758DB467-9477-074C-A214-018BD3C368D6}"/>
              </a:ext>
            </a:extLst>
          </p:cNvPr>
          <p:cNvSpPr txBox="1">
            <a:spLocks noGrp="1"/>
          </p:cNvSpPr>
          <p:nvPr>
            <p:ph type="body" idx="1"/>
          </p:nvPr>
        </p:nvSpPr>
        <p:spPr>
          <a:xfrm>
            <a:off x="5380734" y="1669143"/>
            <a:ext cx="3144643" cy="2200840"/>
          </a:xfrm>
          <a:prstGeom prst="rect">
            <a:avLst/>
          </a:prstGeom>
        </p:spPr>
        <p:txBody>
          <a:bodyPr spcFirstLastPara="1" wrap="square" lIns="91425" tIns="91425" rIns="91425" bIns="91425" anchor="t" anchorCtr="0">
            <a:noAutofit/>
          </a:bodyPr>
          <a:lstStyle/>
          <a:p>
            <a:pPr marL="0" indent="0">
              <a:spcAft>
                <a:spcPts val="1600"/>
              </a:spcAft>
              <a:buNone/>
            </a:pPr>
            <a:r>
              <a:rPr lang="en-US" sz="2000" dirty="0">
                <a:solidFill>
                  <a:schemeClr val="tx1"/>
                </a:solidFill>
              </a:rPr>
              <a:t>Digital escape room:</a:t>
            </a:r>
          </a:p>
          <a:p>
            <a:pPr marL="285750">
              <a:buClr>
                <a:schemeClr val="tx1"/>
              </a:buClr>
              <a:buFont typeface="Kreon Light"/>
              <a:buChar char="●"/>
            </a:pPr>
            <a:r>
              <a:rPr lang="en-US" sz="2000" dirty="0">
                <a:solidFill>
                  <a:srgbClr val="242323"/>
                </a:solidFill>
                <a:uFill>
                  <a:noFill/>
                </a:uFill>
              </a:rPr>
              <a:t>Digital accessibility</a:t>
            </a:r>
          </a:p>
          <a:p>
            <a:pPr marL="285750">
              <a:buClr>
                <a:schemeClr val="tx1"/>
              </a:buClr>
              <a:buFont typeface="Kreon Light"/>
              <a:buChar char="●"/>
            </a:pPr>
            <a:r>
              <a:rPr lang="en-US" sz="2000" dirty="0">
                <a:solidFill>
                  <a:srgbClr val="242323"/>
                </a:solidFill>
                <a:uFill>
                  <a:noFill/>
                </a:uFill>
              </a:rPr>
              <a:t>Online learning</a:t>
            </a:r>
          </a:p>
          <a:p>
            <a:pPr marL="285750">
              <a:buClr>
                <a:schemeClr val="tx1"/>
              </a:buClr>
              <a:buFont typeface="Kreon Light"/>
              <a:buChar char="●"/>
            </a:pPr>
            <a:r>
              <a:rPr lang="en-US" sz="2000" dirty="0">
                <a:solidFill>
                  <a:srgbClr val="242323"/>
                </a:solidFill>
                <a:uFill>
                  <a:noFill/>
                </a:uFill>
              </a:rPr>
              <a:t>Course development process</a:t>
            </a:r>
          </a:p>
          <a:p>
            <a:pPr marL="285750">
              <a:buClr>
                <a:schemeClr val="tx1"/>
              </a:buClr>
              <a:buFont typeface="Kreon Light"/>
              <a:buChar char="●"/>
            </a:pPr>
            <a:r>
              <a:rPr lang="en-US" sz="2000" dirty="0">
                <a:solidFill>
                  <a:srgbClr val="242323"/>
                </a:solidFill>
                <a:uFill>
                  <a:noFill/>
                </a:uFill>
              </a:rPr>
              <a:t>Awareness and empathy</a:t>
            </a:r>
          </a:p>
          <a:p>
            <a:pPr marL="285750">
              <a:buClr>
                <a:schemeClr val="tx1"/>
              </a:buClr>
              <a:buFont typeface="Kreon Light"/>
              <a:buChar char="●"/>
            </a:pPr>
            <a:r>
              <a:rPr lang="en-US" sz="2000" dirty="0">
                <a:solidFill>
                  <a:srgbClr val="242323"/>
                </a:solidFill>
                <a:uFill>
                  <a:noFill/>
                </a:uFill>
              </a:rPr>
              <a:t>Influence behavior</a:t>
            </a:r>
          </a:p>
          <a:p>
            <a:pPr marL="0" indent="0">
              <a:spcAft>
                <a:spcPts val="1600"/>
              </a:spcAft>
              <a:buNone/>
            </a:pPr>
            <a:endParaRPr lang="en-US" sz="2000" dirty="0">
              <a:solidFill>
                <a:schemeClr val="tx1"/>
              </a:solidFill>
            </a:endParaRPr>
          </a:p>
        </p:txBody>
      </p:sp>
    </p:spTree>
    <p:extLst>
      <p:ext uri="{BB962C8B-B14F-4D97-AF65-F5344CB8AC3E}">
        <p14:creationId xmlns:p14="http://schemas.microsoft.com/office/powerpoint/2010/main" val="115120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6"/>
        <p:cNvGrpSpPr/>
        <p:nvPr/>
      </p:nvGrpSpPr>
      <p:grpSpPr>
        <a:xfrm>
          <a:off x="0" y="0"/>
          <a:ext cx="0" cy="0"/>
          <a:chOff x="0" y="0"/>
          <a:chExt cx="0" cy="0"/>
        </a:xfrm>
      </p:grpSpPr>
      <p:sp>
        <p:nvSpPr>
          <p:cNvPr id="7" name="Rectangle 6">
            <a:extLst>
              <a:ext uri="{FF2B5EF4-FFF2-40B4-BE49-F238E27FC236}">
                <a16:creationId xmlns:a16="http://schemas.microsoft.com/office/drawing/2014/main" id="{12C592BC-8B13-5740-BF9B-B6C017A39722}"/>
              </a:ext>
            </a:extLst>
          </p:cNvPr>
          <p:cNvSpPr/>
          <p:nvPr/>
        </p:nvSpPr>
        <p:spPr>
          <a:xfrm>
            <a:off x="5477854" y="1108516"/>
            <a:ext cx="264920" cy="21823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Rectangle 2">
            <a:extLst>
              <a:ext uri="{FF2B5EF4-FFF2-40B4-BE49-F238E27FC236}">
                <a16:creationId xmlns:a16="http://schemas.microsoft.com/office/drawing/2014/main" id="{5E7129B1-F4F2-FD44-B2BA-E2138924331E}"/>
              </a:ext>
            </a:extLst>
          </p:cNvPr>
          <p:cNvSpPr/>
          <p:nvPr/>
        </p:nvSpPr>
        <p:spPr>
          <a:xfrm>
            <a:off x="1226348" y="1326754"/>
            <a:ext cx="943897" cy="4755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7" name="Google Shape;1087;p38"/>
          <p:cNvSpPr txBox="1">
            <a:spLocks noGrp="1"/>
          </p:cNvSpPr>
          <p:nvPr>
            <p:ph type="title"/>
          </p:nvPr>
        </p:nvSpPr>
        <p:spPr>
          <a:xfrm>
            <a:off x="668303" y="380429"/>
            <a:ext cx="7726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THE PROBLEM</a:t>
            </a:r>
            <a:endParaRPr dirty="0"/>
          </a:p>
        </p:txBody>
      </p:sp>
      <p:sp>
        <p:nvSpPr>
          <p:cNvPr id="1088" name="Google Shape;1088;p38"/>
          <p:cNvSpPr txBox="1">
            <a:spLocks noGrp="1"/>
          </p:cNvSpPr>
          <p:nvPr>
            <p:ph type="body" idx="1"/>
          </p:nvPr>
        </p:nvSpPr>
        <p:spPr>
          <a:xfrm>
            <a:off x="506186" y="1042775"/>
            <a:ext cx="8201977" cy="3595800"/>
          </a:xfrm>
          <a:prstGeom prst="rect">
            <a:avLst/>
          </a:prstGeom>
        </p:spPr>
        <p:txBody>
          <a:bodyPr spcFirstLastPara="1" wrap="square" lIns="91425" tIns="91425" rIns="91425" bIns="91425" anchor="ctr" anchorCtr="0">
            <a:noAutofit/>
          </a:bodyPr>
          <a:lstStyle/>
          <a:p>
            <a:pPr marL="457200" lvl="0" indent="-298450" algn="l" rtl="0">
              <a:spcBef>
                <a:spcPts val="0"/>
              </a:spcBef>
              <a:spcAft>
                <a:spcPts val="0"/>
              </a:spcAft>
              <a:buClr>
                <a:schemeClr val="tx1"/>
              </a:buClr>
              <a:buSzPts val="1100"/>
              <a:buChar char="●"/>
            </a:pPr>
            <a:r>
              <a:rPr lang="en-US" sz="1600" dirty="0">
                <a:solidFill>
                  <a:srgbClr val="242323"/>
                </a:solidFill>
                <a:uFill>
                  <a:noFill/>
                </a:uFill>
              </a:rPr>
              <a:t>Creating accessible content requires:</a:t>
            </a:r>
          </a:p>
          <a:p>
            <a:pPr lvl="1" indent="-298450">
              <a:buClr>
                <a:schemeClr val="tx1"/>
              </a:buClr>
              <a:buSzPts val="1100"/>
              <a:buChar char="●"/>
            </a:pPr>
            <a:r>
              <a:rPr lang="en-US" sz="1600" dirty="0">
                <a:solidFill>
                  <a:srgbClr val="242323"/>
                </a:solidFill>
                <a:uFill>
                  <a:noFill/>
                </a:uFill>
              </a:rPr>
              <a:t>High intentions</a:t>
            </a:r>
          </a:p>
          <a:p>
            <a:pPr lvl="1" indent="-298450">
              <a:buClr>
                <a:schemeClr val="tx1"/>
              </a:buClr>
              <a:buSzPts val="1100"/>
              <a:buChar char="●"/>
            </a:pPr>
            <a:r>
              <a:rPr lang="en-US" sz="1600" dirty="0">
                <a:solidFill>
                  <a:srgbClr val="242323"/>
                </a:solidFill>
                <a:uFill>
                  <a:noFill/>
                </a:uFill>
              </a:rPr>
              <a:t>Knowledge and skills</a:t>
            </a:r>
          </a:p>
          <a:p>
            <a:pPr marL="615950" lvl="1" indent="0">
              <a:buClr>
                <a:schemeClr val="tx1"/>
              </a:buClr>
              <a:buSzPts val="1100"/>
              <a:buNone/>
            </a:pPr>
            <a:endParaRPr lang="en-US" sz="1600" dirty="0">
              <a:solidFill>
                <a:srgbClr val="242323"/>
              </a:solidFill>
              <a:uFill>
                <a:noFill/>
              </a:uFill>
            </a:endParaRPr>
          </a:p>
          <a:p>
            <a:pPr>
              <a:buClr>
                <a:schemeClr val="tx1"/>
              </a:buClr>
              <a:buChar char="●"/>
            </a:pPr>
            <a:r>
              <a:rPr lang="en-US" sz="1600" dirty="0">
                <a:solidFill>
                  <a:srgbClr val="242323"/>
                </a:solidFill>
                <a:uFill>
                  <a:noFill/>
                </a:uFill>
              </a:rPr>
              <a:t>Knowledge and performance gaps are addressed:</a:t>
            </a:r>
          </a:p>
          <a:p>
            <a:pPr lvl="1">
              <a:buClr>
                <a:schemeClr val="tx1"/>
              </a:buClr>
              <a:buChar char="●"/>
            </a:pPr>
            <a:r>
              <a:rPr lang="en-US" sz="1600" dirty="0">
                <a:solidFill>
                  <a:srgbClr val="242323"/>
                </a:solidFill>
                <a:uFill>
                  <a:noFill/>
                </a:uFill>
              </a:rPr>
              <a:t>Resources</a:t>
            </a:r>
          </a:p>
          <a:p>
            <a:pPr lvl="1">
              <a:buClr>
                <a:schemeClr val="tx1"/>
              </a:buClr>
              <a:buChar char="●"/>
            </a:pPr>
            <a:r>
              <a:rPr lang="en-US" sz="1600" dirty="0">
                <a:solidFill>
                  <a:srgbClr val="242323"/>
                </a:solidFill>
                <a:uFill>
                  <a:noFill/>
                </a:uFill>
              </a:rPr>
              <a:t>Training</a:t>
            </a:r>
          </a:p>
          <a:p>
            <a:pPr lvl="1">
              <a:buClr>
                <a:schemeClr val="tx1"/>
              </a:buClr>
              <a:buChar char="●"/>
            </a:pPr>
            <a:endParaRPr lang="en-US" sz="1600" dirty="0">
              <a:solidFill>
                <a:srgbClr val="242323"/>
              </a:solidFill>
              <a:uFill>
                <a:noFill/>
              </a:uFill>
            </a:endParaRPr>
          </a:p>
          <a:p>
            <a:pPr>
              <a:buClr>
                <a:schemeClr val="tx1"/>
              </a:buClr>
              <a:buChar char="●"/>
            </a:pPr>
            <a:r>
              <a:rPr lang="en-US" sz="1600" dirty="0">
                <a:solidFill>
                  <a:srgbClr val="242323"/>
                </a:solidFill>
                <a:uFill>
                  <a:noFill/>
                </a:uFill>
              </a:rPr>
              <a:t>Integrated Behavior Model (IBM):</a:t>
            </a:r>
          </a:p>
          <a:p>
            <a:pPr lvl="1">
              <a:buClr>
                <a:schemeClr val="tx1"/>
              </a:buClr>
              <a:buChar char="●"/>
            </a:pPr>
            <a:r>
              <a:rPr lang="en-US" sz="1600" dirty="0">
                <a:solidFill>
                  <a:srgbClr val="242323"/>
                </a:solidFill>
                <a:uFill>
                  <a:noFill/>
                </a:uFill>
              </a:rPr>
              <a:t>Behavior change</a:t>
            </a:r>
          </a:p>
          <a:p>
            <a:pPr lvl="1">
              <a:buClr>
                <a:schemeClr val="tx1"/>
              </a:buClr>
              <a:buChar char="●"/>
            </a:pPr>
            <a:r>
              <a:rPr lang="en-US" sz="1600" b="1" i="1" dirty="0">
                <a:solidFill>
                  <a:srgbClr val="242323"/>
                </a:solidFill>
                <a:uFill>
                  <a:noFill/>
                </a:uFill>
              </a:rPr>
              <a:t>An individual’s intentions to perform the behavior (developing accessible materials) are the most critical determinants of the behavior</a:t>
            </a:r>
          </a:p>
        </p:txBody>
      </p:sp>
      <p:sp>
        <p:nvSpPr>
          <p:cNvPr id="5" name="Rectangle 4">
            <a:extLst>
              <a:ext uri="{FF2B5EF4-FFF2-40B4-BE49-F238E27FC236}">
                <a16:creationId xmlns:a16="http://schemas.microsoft.com/office/drawing/2014/main" id="{9E48B6BE-056A-C544-92E7-E9F504D05143}"/>
              </a:ext>
            </a:extLst>
          </p:cNvPr>
          <p:cNvSpPr/>
          <p:nvPr/>
        </p:nvSpPr>
        <p:spPr>
          <a:xfrm>
            <a:off x="6742632" y="4221262"/>
            <a:ext cx="734938" cy="5727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61755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86">
          <a:extLst>
            <a:ext uri="{FF2B5EF4-FFF2-40B4-BE49-F238E27FC236}">
              <a16:creationId xmlns:a16="http://schemas.microsoft.com/office/drawing/2014/main" id="{B0409B40-B484-0797-FF8F-92FEBDE2A2C5}"/>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2EDB9FAB-98B1-57A6-DB54-D93670507F5D}"/>
              </a:ext>
            </a:extLst>
          </p:cNvPr>
          <p:cNvSpPr/>
          <p:nvPr/>
        </p:nvSpPr>
        <p:spPr>
          <a:xfrm>
            <a:off x="659687" y="3796225"/>
            <a:ext cx="943897" cy="4755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069E1EA1-DB01-024F-04B6-465904EF14A4}"/>
              </a:ext>
            </a:extLst>
          </p:cNvPr>
          <p:cNvSpPr/>
          <p:nvPr/>
        </p:nvSpPr>
        <p:spPr>
          <a:xfrm>
            <a:off x="5477854" y="1108516"/>
            <a:ext cx="264920" cy="21823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Rectangle 2">
            <a:extLst>
              <a:ext uri="{FF2B5EF4-FFF2-40B4-BE49-F238E27FC236}">
                <a16:creationId xmlns:a16="http://schemas.microsoft.com/office/drawing/2014/main" id="{650BD571-A2CB-41B6-3828-984091BFCEA0}"/>
              </a:ext>
            </a:extLst>
          </p:cNvPr>
          <p:cNvSpPr/>
          <p:nvPr/>
        </p:nvSpPr>
        <p:spPr>
          <a:xfrm>
            <a:off x="1226348" y="1326754"/>
            <a:ext cx="943897" cy="4755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7" name="Google Shape;1087;p38">
            <a:extLst>
              <a:ext uri="{FF2B5EF4-FFF2-40B4-BE49-F238E27FC236}">
                <a16:creationId xmlns:a16="http://schemas.microsoft.com/office/drawing/2014/main" id="{9CE11630-C9F4-A8EF-CB18-1218B6BCEC87}"/>
              </a:ext>
            </a:extLst>
          </p:cNvPr>
          <p:cNvSpPr txBox="1">
            <a:spLocks noGrp="1"/>
          </p:cNvSpPr>
          <p:nvPr>
            <p:ph type="title"/>
          </p:nvPr>
        </p:nvSpPr>
        <p:spPr>
          <a:xfrm>
            <a:off x="668303" y="380429"/>
            <a:ext cx="7726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INTEGRATED BEHAVIOR MODEL</a:t>
            </a:r>
            <a:endParaRPr dirty="0"/>
          </a:p>
        </p:txBody>
      </p:sp>
      <p:sp>
        <p:nvSpPr>
          <p:cNvPr id="5" name="Rectangle 4">
            <a:extLst>
              <a:ext uri="{FF2B5EF4-FFF2-40B4-BE49-F238E27FC236}">
                <a16:creationId xmlns:a16="http://schemas.microsoft.com/office/drawing/2014/main" id="{71BFAD2C-A8B0-C912-A85D-67AA1A5BC0C6}"/>
              </a:ext>
            </a:extLst>
          </p:cNvPr>
          <p:cNvSpPr/>
          <p:nvPr/>
        </p:nvSpPr>
        <p:spPr>
          <a:xfrm>
            <a:off x="183450" y="4345562"/>
            <a:ext cx="734938" cy="5727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4" name="Picture 3">
            <a:extLst>
              <a:ext uri="{FF2B5EF4-FFF2-40B4-BE49-F238E27FC236}">
                <a16:creationId xmlns:a16="http://schemas.microsoft.com/office/drawing/2014/main" id="{70212142-9346-E4D3-715E-44750F1CC7D9}"/>
              </a:ext>
            </a:extLst>
          </p:cNvPr>
          <p:cNvPicPr>
            <a:picLocks noChangeAspect="1"/>
          </p:cNvPicPr>
          <p:nvPr/>
        </p:nvPicPr>
        <p:blipFill>
          <a:blip r:embed="rId3"/>
          <a:srcRect t="6465"/>
          <a:stretch/>
        </p:blipFill>
        <p:spPr>
          <a:xfrm>
            <a:off x="1880401" y="953130"/>
            <a:ext cx="5168582" cy="3658046"/>
          </a:xfrm>
          <a:prstGeom prst="rect">
            <a:avLst/>
          </a:prstGeom>
        </p:spPr>
      </p:pic>
      <p:sp>
        <p:nvSpPr>
          <p:cNvPr id="15" name="TextBox 14">
            <a:extLst>
              <a:ext uri="{FF2B5EF4-FFF2-40B4-BE49-F238E27FC236}">
                <a16:creationId xmlns:a16="http://schemas.microsoft.com/office/drawing/2014/main" id="{E9AD922A-F12F-37BD-3818-68E6652D5FA4}"/>
              </a:ext>
            </a:extLst>
          </p:cNvPr>
          <p:cNvSpPr txBox="1"/>
          <p:nvPr/>
        </p:nvSpPr>
        <p:spPr>
          <a:xfrm>
            <a:off x="0" y="4631912"/>
            <a:ext cx="8960550" cy="470065"/>
          </a:xfrm>
          <a:prstGeom prst="rect">
            <a:avLst/>
          </a:prstGeom>
          <a:noFill/>
        </p:spPr>
        <p:txBody>
          <a:bodyPr wrap="square" lIns="0" rtlCol="0">
            <a:noAutofit/>
          </a:bodyPr>
          <a:lstStyle/>
          <a:p>
            <a:pPr marL="609600" lvl="1">
              <a:lnSpc>
                <a:spcPct val="115000"/>
              </a:lnSpc>
              <a:buClr>
                <a:schemeClr val="tx1"/>
              </a:buClr>
              <a:buSzPts val="1200"/>
            </a:pPr>
            <a:r>
              <a:rPr lang="en-US" sz="1100" dirty="0"/>
              <a:t>University of Pennsylvania. (n.d.). Integrated behavior model. In </a:t>
            </a:r>
            <a:r>
              <a:rPr lang="en-US" sz="1100" i="1" dirty="0"/>
              <a:t>Health Behavior and Health Education, Part Two, Chapter Four</a:t>
            </a:r>
            <a:r>
              <a:rPr lang="en-US" sz="1100" dirty="0"/>
              <a:t>. Retrieved April 3, 2021, from </a:t>
            </a:r>
            <a:r>
              <a:rPr lang="en-US" sz="1100" dirty="0">
                <a:hlinkClick r:id="rId4"/>
              </a:rPr>
              <a:t>https://www.med.upenn.edu/hbhe4/part2-ch4-integrated-behavior-model.shtml</a:t>
            </a:r>
            <a:endParaRPr lang="en-US" sz="1000" dirty="0">
              <a:solidFill>
                <a:srgbClr val="242323"/>
              </a:solidFill>
              <a:uFill>
                <a:noFill/>
              </a:uFill>
              <a:latin typeface="Kreon Light"/>
              <a:sym typeface="Kreon Light"/>
            </a:endParaRPr>
          </a:p>
        </p:txBody>
      </p:sp>
    </p:spTree>
    <p:extLst>
      <p:ext uri="{BB962C8B-B14F-4D97-AF65-F5344CB8AC3E}">
        <p14:creationId xmlns:p14="http://schemas.microsoft.com/office/powerpoint/2010/main" val="516463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73"/>
        <p:cNvGrpSpPr/>
        <p:nvPr/>
      </p:nvGrpSpPr>
      <p:grpSpPr>
        <a:xfrm>
          <a:off x="0" y="0"/>
          <a:ext cx="0" cy="0"/>
          <a:chOff x="0" y="0"/>
          <a:chExt cx="0" cy="0"/>
        </a:xfrm>
      </p:grpSpPr>
      <p:sp>
        <p:nvSpPr>
          <p:cNvPr id="474" name="Google Shape;474;p22"/>
          <p:cNvSpPr/>
          <p:nvPr/>
        </p:nvSpPr>
        <p:spPr>
          <a:xfrm rot="-5400000">
            <a:off x="7009561" y="-3198241"/>
            <a:ext cx="5511000" cy="5511000"/>
          </a:xfrm>
          <a:prstGeom prst="pie">
            <a:avLst>
              <a:gd name="adj1" fmla="val 10779971"/>
              <a:gd name="adj2" fmla="val 1620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22"/>
          <p:cNvSpPr txBox="1">
            <a:spLocks noGrp="1"/>
          </p:cNvSpPr>
          <p:nvPr>
            <p:ph type="title"/>
          </p:nvPr>
        </p:nvSpPr>
        <p:spPr>
          <a:xfrm>
            <a:off x="3616477" y="480589"/>
            <a:ext cx="4030132" cy="1846090"/>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 sz="2800" dirty="0"/>
              <a:t>RESEARCH AIMS</a:t>
            </a:r>
            <a:endParaRPr sz="2800" dirty="0"/>
          </a:p>
        </p:txBody>
      </p:sp>
      <p:sp>
        <p:nvSpPr>
          <p:cNvPr id="476" name="Google Shape;476;p22"/>
          <p:cNvSpPr txBox="1">
            <a:spLocks noGrp="1"/>
          </p:cNvSpPr>
          <p:nvPr>
            <p:ph type="body" idx="1"/>
          </p:nvPr>
        </p:nvSpPr>
        <p:spPr>
          <a:xfrm>
            <a:off x="3945056" y="2481770"/>
            <a:ext cx="3747516" cy="1980418"/>
          </a:xfrm>
          <a:prstGeom prst="rect">
            <a:avLst/>
          </a:prstGeom>
        </p:spPr>
        <p:txBody>
          <a:bodyPr spcFirstLastPara="1" wrap="square" lIns="91425" tIns="91425" rIns="91425" bIns="91425" anchor="t" anchorCtr="0">
            <a:noAutofit/>
          </a:bodyPr>
          <a:lstStyle/>
          <a:p>
            <a:pPr marL="171450" indent="-171450">
              <a:spcAft>
                <a:spcPts val="1600"/>
              </a:spcAft>
            </a:pPr>
            <a:r>
              <a:rPr lang="en-US" sz="2000" dirty="0"/>
              <a:t>Influence intentions and saliency</a:t>
            </a:r>
          </a:p>
          <a:p>
            <a:pPr marL="171450" indent="-171450">
              <a:spcAft>
                <a:spcPts val="1600"/>
              </a:spcAft>
            </a:pPr>
            <a:r>
              <a:rPr lang="en-US" sz="2000" dirty="0"/>
              <a:t>Provoke self-reflection on obstacles</a:t>
            </a:r>
          </a:p>
          <a:p>
            <a:pPr marL="171450" indent="-171450">
              <a:spcAft>
                <a:spcPts val="1600"/>
              </a:spcAft>
            </a:pPr>
            <a:r>
              <a:rPr lang="en-US" sz="2000" dirty="0"/>
              <a:t>Close gaps</a:t>
            </a:r>
          </a:p>
        </p:txBody>
      </p:sp>
    </p:spTree>
    <p:extLst>
      <p:ext uri="{BB962C8B-B14F-4D97-AF65-F5344CB8AC3E}">
        <p14:creationId xmlns:p14="http://schemas.microsoft.com/office/powerpoint/2010/main" val="3565906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86">
          <a:extLst>
            <a:ext uri="{FF2B5EF4-FFF2-40B4-BE49-F238E27FC236}">
              <a16:creationId xmlns:a16="http://schemas.microsoft.com/office/drawing/2014/main" id="{E58C08B3-002C-4D6F-CCF1-B9802D16D401}"/>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CD07BC2D-2F50-7149-7E30-9CBFB6987CD9}"/>
              </a:ext>
            </a:extLst>
          </p:cNvPr>
          <p:cNvSpPr/>
          <p:nvPr/>
        </p:nvSpPr>
        <p:spPr>
          <a:xfrm>
            <a:off x="659687" y="3796225"/>
            <a:ext cx="943897" cy="4755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073A09E-56CE-20D8-828D-CE4DCE02696F}"/>
              </a:ext>
            </a:extLst>
          </p:cNvPr>
          <p:cNvSpPr/>
          <p:nvPr/>
        </p:nvSpPr>
        <p:spPr>
          <a:xfrm>
            <a:off x="5477854" y="1108516"/>
            <a:ext cx="264920" cy="21823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Rectangle 2">
            <a:extLst>
              <a:ext uri="{FF2B5EF4-FFF2-40B4-BE49-F238E27FC236}">
                <a16:creationId xmlns:a16="http://schemas.microsoft.com/office/drawing/2014/main" id="{B42E041B-E68F-8EF6-1A5A-9BE8692CC733}"/>
              </a:ext>
            </a:extLst>
          </p:cNvPr>
          <p:cNvSpPr/>
          <p:nvPr/>
        </p:nvSpPr>
        <p:spPr>
          <a:xfrm>
            <a:off x="1226348" y="1326754"/>
            <a:ext cx="943897" cy="4755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7" name="Google Shape;1087;p38">
            <a:extLst>
              <a:ext uri="{FF2B5EF4-FFF2-40B4-BE49-F238E27FC236}">
                <a16:creationId xmlns:a16="http://schemas.microsoft.com/office/drawing/2014/main" id="{5B992FAB-FCE6-0F78-FFDA-141BBEAF0739}"/>
              </a:ext>
            </a:extLst>
          </p:cNvPr>
          <p:cNvSpPr txBox="1">
            <a:spLocks noGrp="1"/>
          </p:cNvSpPr>
          <p:nvPr>
            <p:ph type="title"/>
          </p:nvPr>
        </p:nvSpPr>
        <p:spPr>
          <a:xfrm>
            <a:off x="668303" y="380429"/>
            <a:ext cx="7726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ASK YOURSELF…</a:t>
            </a:r>
            <a:endParaRPr dirty="0"/>
          </a:p>
        </p:txBody>
      </p:sp>
      <p:sp>
        <p:nvSpPr>
          <p:cNvPr id="1088" name="Google Shape;1088;p38">
            <a:extLst>
              <a:ext uri="{FF2B5EF4-FFF2-40B4-BE49-F238E27FC236}">
                <a16:creationId xmlns:a16="http://schemas.microsoft.com/office/drawing/2014/main" id="{84AA27A9-0D67-BF63-1855-895F32000DF5}"/>
              </a:ext>
            </a:extLst>
          </p:cNvPr>
          <p:cNvSpPr txBox="1">
            <a:spLocks noGrp="1"/>
          </p:cNvSpPr>
          <p:nvPr>
            <p:ph type="body" idx="1"/>
          </p:nvPr>
        </p:nvSpPr>
        <p:spPr>
          <a:xfrm>
            <a:off x="506187" y="1042775"/>
            <a:ext cx="4903608" cy="2591676"/>
          </a:xfrm>
          <a:prstGeom prst="rect">
            <a:avLst/>
          </a:prstGeom>
        </p:spPr>
        <p:txBody>
          <a:bodyPr spcFirstLastPara="1" wrap="square" lIns="91425" tIns="91425" rIns="91425" bIns="91425" anchor="ctr" anchorCtr="0">
            <a:noAutofit/>
          </a:bodyPr>
          <a:lstStyle/>
          <a:p>
            <a:pPr marL="457200" lvl="0" indent="-298450" algn="l" rtl="0">
              <a:spcBef>
                <a:spcPts val="600"/>
              </a:spcBef>
              <a:spcAft>
                <a:spcPts val="0"/>
              </a:spcAft>
              <a:buClr>
                <a:schemeClr val="tx1"/>
              </a:buClr>
              <a:buSzPts val="1100"/>
              <a:buChar char="●"/>
            </a:pPr>
            <a:r>
              <a:rPr lang="en-US" sz="1600" dirty="0">
                <a:solidFill>
                  <a:srgbClr val="242323"/>
                </a:solidFill>
                <a:uFill>
                  <a:noFill/>
                </a:uFill>
              </a:rPr>
              <a:t>How strong are your intentions? </a:t>
            </a:r>
          </a:p>
          <a:p>
            <a:pPr marL="457200" lvl="0" indent="-298450" algn="l" rtl="0">
              <a:spcBef>
                <a:spcPts val="600"/>
              </a:spcBef>
              <a:spcAft>
                <a:spcPts val="0"/>
              </a:spcAft>
              <a:buClr>
                <a:schemeClr val="tx1"/>
              </a:buClr>
              <a:buSzPts val="1100"/>
              <a:buChar char="●"/>
            </a:pPr>
            <a:endParaRPr lang="en-US" sz="1400" i="1" dirty="0">
              <a:solidFill>
                <a:srgbClr val="242323"/>
              </a:solidFill>
              <a:uFill>
                <a:noFill/>
              </a:uFill>
            </a:endParaRPr>
          </a:p>
          <a:p>
            <a:pPr marL="457200" lvl="0" indent="-298450" algn="l" rtl="0">
              <a:spcBef>
                <a:spcPts val="0"/>
              </a:spcBef>
              <a:spcAft>
                <a:spcPts val="0"/>
              </a:spcAft>
              <a:buClr>
                <a:schemeClr val="tx1"/>
              </a:buClr>
              <a:buSzPts val="1100"/>
              <a:buChar char="●"/>
            </a:pPr>
            <a:r>
              <a:rPr lang="en-US" sz="1600" dirty="0">
                <a:solidFill>
                  <a:srgbClr val="242323"/>
                </a:solidFill>
                <a:uFill>
                  <a:noFill/>
                </a:uFill>
              </a:rPr>
              <a:t>Do you feel it is important? </a:t>
            </a:r>
          </a:p>
          <a:p>
            <a:pPr marL="457200" lvl="0" indent="-298450" algn="l" rtl="0">
              <a:spcBef>
                <a:spcPts val="0"/>
              </a:spcBef>
              <a:spcAft>
                <a:spcPts val="0"/>
              </a:spcAft>
              <a:buClr>
                <a:schemeClr val="tx1"/>
              </a:buClr>
              <a:buSzPts val="1100"/>
              <a:buChar char="●"/>
            </a:pPr>
            <a:endParaRPr lang="en-US" sz="1600" dirty="0">
              <a:solidFill>
                <a:srgbClr val="242323"/>
              </a:solidFill>
              <a:uFill>
                <a:noFill/>
              </a:uFill>
            </a:endParaRPr>
          </a:p>
          <a:p>
            <a:pPr marL="457200" lvl="0" indent="-298450" algn="l" rtl="0">
              <a:spcBef>
                <a:spcPts val="0"/>
              </a:spcBef>
              <a:spcAft>
                <a:spcPts val="0"/>
              </a:spcAft>
              <a:buClr>
                <a:schemeClr val="tx1"/>
              </a:buClr>
              <a:buSzPts val="1100"/>
              <a:buChar char="●"/>
            </a:pPr>
            <a:r>
              <a:rPr lang="en-US" sz="1600" dirty="0">
                <a:solidFill>
                  <a:srgbClr val="242323"/>
                </a:solidFill>
                <a:uFill>
                  <a:noFill/>
                </a:uFill>
              </a:rPr>
              <a:t>Do you have the appropriate knowledge and skills?</a:t>
            </a:r>
          </a:p>
          <a:p>
            <a:pPr marL="457200" lvl="0" indent="-298450" algn="l" rtl="0">
              <a:spcBef>
                <a:spcPts val="0"/>
              </a:spcBef>
              <a:spcAft>
                <a:spcPts val="0"/>
              </a:spcAft>
              <a:buClr>
                <a:schemeClr val="tx1"/>
              </a:buClr>
              <a:buSzPts val="1100"/>
              <a:buChar char="●"/>
            </a:pPr>
            <a:endParaRPr lang="en-US" sz="1600" dirty="0">
              <a:solidFill>
                <a:srgbClr val="242323"/>
              </a:solidFill>
              <a:uFill>
                <a:noFill/>
              </a:uFill>
            </a:endParaRPr>
          </a:p>
          <a:p>
            <a:pPr marL="457200" lvl="0" indent="-298450" algn="l" rtl="0">
              <a:spcBef>
                <a:spcPts val="0"/>
              </a:spcBef>
              <a:spcAft>
                <a:spcPts val="0"/>
              </a:spcAft>
              <a:buClr>
                <a:schemeClr val="tx1"/>
              </a:buClr>
              <a:buSzPts val="1100"/>
              <a:buChar char="●"/>
            </a:pPr>
            <a:r>
              <a:rPr lang="en-US" sz="1600" dirty="0">
                <a:solidFill>
                  <a:srgbClr val="242323"/>
                </a:solidFill>
                <a:uFill>
                  <a:noFill/>
                </a:uFill>
              </a:rPr>
              <a:t>Do you face any constraints?</a:t>
            </a:r>
          </a:p>
          <a:p>
            <a:pPr marL="457200" lvl="0" indent="-298450" algn="l" rtl="0">
              <a:spcBef>
                <a:spcPts val="0"/>
              </a:spcBef>
              <a:spcAft>
                <a:spcPts val="0"/>
              </a:spcAft>
              <a:buClr>
                <a:schemeClr val="tx1"/>
              </a:buClr>
              <a:buSzPts val="1100"/>
              <a:buChar char="●"/>
            </a:pPr>
            <a:endParaRPr lang="en-US" sz="1600" dirty="0">
              <a:solidFill>
                <a:srgbClr val="242323"/>
              </a:solidFill>
              <a:uFill>
                <a:noFill/>
              </a:uFill>
            </a:endParaRPr>
          </a:p>
          <a:p>
            <a:pPr marL="457200" lvl="0" indent="-298450" algn="l" rtl="0">
              <a:spcBef>
                <a:spcPts val="0"/>
              </a:spcBef>
              <a:spcAft>
                <a:spcPts val="0"/>
              </a:spcAft>
              <a:buClr>
                <a:schemeClr val="tx1"/>
              </a:buClr>
              <a:buSzPts val="1100"/>
              <a:buChar char="●"/>
            </a:pPr>
            <a:r>
              <a:rPr lang="en-US" sz="1600" dirty="0">
                <a:solidFill>
                  <a:srgbClr val="242323"/>
                </a:solidFill>
                <a:uFill>
                  <a:noFill/>
                </a:uFill>
              </a:rPr>
              <a:t>How can you make it a habit?</a:t>
            </a:r>
          </a:p>
          <a:p>
            <a:pPr marL="457200" lvl="0" indent="-298450" algn="l" rtl="0">
              <a:spcBef>
                <a:spcPts val="0"/>
              </a:spcBef>
              <a:spcAft>
                <a:spcPts val="0"/>
              </a:spcAft>
              <a:buClr>
                <a:schemeClr val="tx1"/>
              </a:buClr>
              <a:buSzPts val="1100"/>
              <a:buChar char="●"/>
            </a:pPr>
            <a:endParaRPr lang="en-US" sz="1600" dirty="0">
              <a:solidFill>
                <a:srgbClr val="242323"/>
              </a:solidFill>
              <a:uFill>
                <a:noFill/>
              </a:uFill>
            </a:endParaRPr>
          </a:p>
        </p:txBody>
      </p:sp>
      <p:sp>
        <p:nvSpPr>
          <p:cNvPr id="5" name="Rectangle 4">
            <a:extLst>
              <a:ext uri="{FF2B5EF4-FFF2-40B4-BE49-F238E27FC236}">
                <a16:creationId xmlns:a16="http://schemas.microsoft.com/office/drawing/2014/main" id="{677CE138-B53A-F3C7-1F42-A22A4D037D7A}"/>
              </a:ext>
            </a:extLst>
          </p:cNvPr>
          <p:cNvSpPr/>
          <p:nvPr/>
        </p:nvSpPr>
        <p:spPr>
          <a:xfrm>
            <a:off x="6742632" y="4221262"/>
            <a:ext cx="734938" cy="57270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618710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Shape 642"/>
        <p:cNvGrpSpPr/>
        <p:nvPr/>
      </p:nvGrpSpPr>
      <p:grpSpPr>
        <a:xfrm>
          <a:off x="0" y="0"/>
          <a:ext cx="0" cy="0"/>
          <a:chOff x="0" y="0"/>
          <a:chExt cx="0" cy="0"/>
        </a:xfrm>
      </p:grpSpPr>
      <p:sp>
        <p:nvSpPr>
          <p:cNvPr id="643" name="Google Shape;643;p27"/>
          <p:cNvSpPr txBox="1">
            <a:spLocks noGrp="1"/>
          </p:cNvSpPr>
          <p:nvPr>
            <p:ph type="title"/>
          </p:nvPr>
        </p:nvSpPr>
        <p:spPr>
          <a:xfrm>
            <a:off x="762000" y="1421075"/>
            <a:ext cx="7556500" cy="1768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bg2"/>
                </a:solidFill>
              </a:rPr>
              <a:t>DIGITAL ESCAPE ROOM</a:t>
            </a:r>
            <a:endParaRPr dirty="0">
              <a:solidFill>
                <a:schemeClr val="bg2"/>
              </a:solidFill>
            </a:endParaRPr>
          </a:p>
        </p:txBody>
      </p:sp>
      <p:sp>
        <p:nvSpPr>
          <p:cNvPr id="644" name="Google Shape;644;p27"/>
          <p:cNvSpPr/>
          <p:nvPr/>
        </p:nvSpPr>
        <p:spPr>
          <a:xfrm>
            <a:off x="313850" y="681775"/>
            <a:ext cx="1088100" cy="10881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27"/>
          <p:cNvSpPr/>
          <p:nvPr/>
        </p:nvSpPr>
        <p:spPr>
          <a:xfrm>
            <a:off x="7972625" y="3152600"/>
            <a:ext cx="666000" cy="666000"/>
          </a:xfrm>
          <a:prstGeom prst="ellipse">
            <a:avLst/>
          </a:prstGeom>
          <a:noFill/>
          <a:ln w="381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52728688"/>
      </p:ext>
    </p:extLst>
  </p:cSld>
  <p:clrMapOvr>
    <a:masterClrMapping/>
  </p:clrMapOvr>
</p:sld>
</file>

<file path=ppt/theme/theme1.xml><?xml version="1.0" encoding="utf-8"?>
<a:theme xmlns:a="http://schemas.openxmlformats.org/drawingml/2006/main" name="Sing language workshop by slidesgo">
  <a:themeElements>
    <a:clrScheme name="Simple Light">
      <a:dk1>
        <a:srgbClr val="242323"/>
      </a:dk1>
      <a:lt1>
        <a:srgbClr val="FFB24F"/>
      </a:lt1>
      <a:dk2>
        <a:srgbClr val="FFFFFF"/>
      </a:dk2>
      <a:lt2>
        <a:srgbClr val="242323"/>
      </a:lt2>
      <a:accent1>
        <a:srgbClr val="FFAB40"/>
      </a:accent1>
      <a:accent2>
        <a:srgbClr val="FFFFFF"/>
      </a:accent2>
      <a:accent3>
        <a:srgbClr val="242323"/>
      </a:accent3>
      <a:accent4>
        <a:srgbClr val="FFAB40"/>
      </a:accent4>
      <a:accent5>
        <a:srgbClr val="FFFFFF"/>
      </a:accent5>
      <a:accent6>
        <a:srgbClr val="FFB24F"/>
      </a:accent6>
      <a:hlink>
        <a:srgbClr val="24232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14335</TotalTime>
  <Words>861</Words>
  <Application>Microsoft Macintosh PowerPoint</Application>
  <PresentationFormat>On-screen Show (16:9)</PresentationFormat>
  <Paragraphs>101</Paragraphs>
  <Slides>16</Slides>
  <Notes>16</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16</vt:i4>
      </vt:variant>
    </vt:vector>
  </HeadingPairs>
  <TitlesOfParts>
    <vt:vector size="26" baseType="lpstr">
      <vt:lpstr>Calibri Light</vt:lpstr>
      <vt:lpstr>Arial</vt:lpstr>
      <vt:lpstr>Abel</vt:lpstr>
      <vt:lpstr>Kreon Light</vt:lpstr>
      <vt:lpstr>Fjalla One</vt:lpstr>
      <vt:lpstr>Anton</vt:lpstr>
      <vt:lpstr>Calibri</vt:lpstr>
      <vt:lpstr>Glegoo</vt:lpstr>
      <vt:lpstr>Sing language workshop by slidesgo</vt:lpstr>
      <vt:lpstr>Custom Design</vt:lpstr>
      <vt:lpstr>ESCAPE THE INACCESSIBLE: THE DIGITAL ESCAPE ROOM ABOUT INCLUSIVE DESIGN</vt:lpstr>
      <vt:lpstr>OUTLINE</vt:lpstr>
      <vt:lpstr>RESEARCH OVERVIEW</vt:lpstr>
      <vt:lpstr>FORMING THE IDEA</vt:lpstr>
      <vt:lpstr>THE PROBLEM</vt:lpstr>
      <vt:lpstr>INTEGRATED BEHAVIOR MODEL</vt:lpstr>
      <vt:lpstr>RESEARCH AIMS</vt:lpstr>
      <vt:lpstr>ASK YOURSELF…</vt:lpstr>
      <vt:lpstr>DIGITAL ESCAPE ROOM</vt:lpstr>
      <vt:lpstr>DIGITAL ESCAPE ROOM</vt:lpstr>
      <vt:lpstr>DEMONSTRATION</vt:lpstr>
      <vt:lpstr>GROUP DISCUSSION  AND Q&amp;A</vt:lpstr>
      <vt:lpstr>SUSPECTS AND WCAG GUIDELINES </vt:lpstr>
      <vt:lpstr>How does inaccessible content hinder learning experiences?  Name any barriers that you may face that impacts your ability to develop accessible content. </vt:lpstr>
      <vt:lpstr>Anyone want to share their thoughts on this brief activity?  How would you connect the activity to what an online learner with a disability may experience in an online environment?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SIGN LANGUAGE</dc:title>
  <cp:lastModifiedBy>Heather Wire</cp:lastModifiedBy>
  <cp:revision>206</cp:revision>
  <cp:lastPrinted>2019-12-21T19:47:11Z</cp:lastPrinted>
  <dcterms:modified xsi:type="dcterms:W3CDTF">2024-10-26T22:28:19Z</dcterms:modified>
</cp:coreProperties>
</file>