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8BB8C0-D318-7B56-AC31-440456897071}" v="271" dt="2019-10-11T13:43:38.295"/>
    <p1510:client id="{8A11DCFF-D45B-6CB8-E90F-FB4E1A525917}" v="376" dt="2019-10-10T17:25:29.158"/>
    <p1510:client id="{C384D1BC-DE33-7A10-CAE1-2098DD460E19}" v="135" dt="2019-10-09T16:19:35.556"/>
    <p1510:client id="{E0ACCFC2-B460-5017-F2D8-804A98B56078}" v="24" dt="2019-10-17T23:51:35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0"/>
    <p:restoredTop sz="94674"/>
  </p:normalViewPr>
  <p:slideViewPr>
    <p:cSldViewPr snapToGrid="0" snapToObjects="1">
      <p:cViewPr varScale="1">
        <p:scale>
          <a:sx n="92" d="100"/>
          <a:sy n="92" d="100"/>
        </p:scale>
        <p:origin x="208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28612-DD32-194C-A077-52FC0B41AC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What may be done to encourage faculty to buy-in to professional development?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F671D-FFE6-E04C-A8C7-81F78AFE6A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By </a:t>
            </a:r>
          </a:p>
          <a:p>
            <a:r>
              <a:rPr lang="en-US" b="1" dirty="0"/>
              <a:t>Jose Herrera</a:t>
            </a:r>
          </a:p>
        </p:txBody>
      </p:sp>
    </p:spTree>
    <p:extLst>
      <p:ext uri="{BB962C8B-B14F-4D97-AF65-F5344CB8AC3E}">
        <p14:creationId xmlns:p14="http://schemas.microsoft.com/office/powerpoint/2010/main" val="190047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EE083-07A3-7245-BCF0-8D5D72B4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30036"/>
          </a:xfrm>
        </p:spPr>
        <p:txBody>
          <a:bodyPr/>
          <a:lstStyle/>
          <a:p>
            <a:r>
              <a:rPr lang="en-US" b="1" dirty="0"/>
              <a:t>Does you institution have challenges to get faculty into professional development?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401A9-295C-DC47-A62C-BD5440ED7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lnSpc>
                <a:spcPct val="250000"/>
              </a:lnSpc>
              <a:buAutoNum type="alphaLcPeriod"/>
            </a:pPr>
            <a:r>
              <a:rPr lang="en-US" sz="2800" b="1" dirty="0"/>
              <a:t>Yes</a:t>
            </a:r>
          </a:p>
          <a:p>
            <a:pPr marL="457200" indent="-457200">
              <a:lnSpc>
                <a:spcPct val="250000"/>
              </a:lnSpc>
              <a:buAutoNum type="alphaLcPeriod"/>
            </a:pPr>
            <a:r>
              <a:rPr lang="en-US" sz="2800" b="1" dirty="0"/>
              <a:t>No </a:t>
            </a:r>
          </a:p>
        </p:txBody>
      </p:sp>
    </p:spTree>
    <p:extLst>
      <p:ext uri="{BB962C8B-B14F-4D97-AF65-F5344CB8AC3E}">
        <p14:creationId xmlns:p14="http://schemas.microsoft.com/office/powerpoint/2010/main" val="166022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44190-F8BF-1D4F-B5BA-2AA56EA5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06130"/>
          </a:xfrm>
        </p:spPr>
        <p:txBody>
          <a:bodyPr/>
          <a:lstStyle/>
          <a:p>
            <a:pPr algn="ctr"/>
            <a:r>
              <a:rPr lang="en-US" b="1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How to encourage faculty to attend professional development?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8B13F-43B5-7347-9616-D57E237CB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50806"/>
            <a:ext cx="9905998" cy="364039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1. </a:t>
            </a: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Funding</a:t>
            </a:r>
            <a:endParaRPr lang="en-US" dirty="0"/>
          </a:p>
          <a:p>
            <a:pPr marL="0" indent="0">
              <a:buNone/>
            </a:pP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2. </a:t>
            </a: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Self-Pace Workshop</a:t>
            </a:r>
          </a:p>
          <a:p>
            <a:pPr marL="0" indent="0">
              <a:buNone/>
            </a:pPr>
            <a:r>
              <a:rPr lang="en-US" sz="2400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3. Faculty Special Meetings </a:t>
            </a:r>
          </a:p>
        </p:txBody>
      </p:sp>
    </p:spTree>
    <p:extLst>
      <p:ext uri="{BB962C8B-B14F-4D97-AF65-F5344CB8AC3E}">
        <p14:creationId xmlns:p14="http://schemas.microsoft.com/office/powerpoint/2010/main" val="388816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E44F-7A42-4DF7-B636-1BFE6FAF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55406"/>
            <a:ext cx="9905998" cy="1241324"/>
          </a:xfrm>
        </p:spPr>
        <p:txBody>
          <a:bodyPr/>
          <a:lstStyle/>
          <a:p>
            <a:pPr algn="ctr"/>
            <a:r>
              <a:rPr lang="en-US" b="1" cap="smal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lt"/>
                <a:cs typeface="+mj-lt"/>
              </a:rPr>
              <a:t>1. </a:t>
            </a:r>
            <a:r>
              <a:rPr lang="en-US" b="1" cap="smal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Funding</a:t>
            </a:r>
            <a:endParaRPr lang="en-US" dirty="0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81D96-443A-4C87-BD2D-94DDC4A7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10580"/>
            <a:ext cx="9905998" cy="348062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a. Extended Campus </a:t>
            </a:r>
          </a:p>
          <a:p>
            <a:pPr marL="0" indent="0">
              <a:buNone/>
            </a:pP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b. Other Stakeholders</a:t>
            </a:r>
          </a:p>
        </p:txBody>
      </p:sp>
    </p:spTree>
    <p:extLst>
      <p:ext uri="{BB962C8B-B14F-4D97-AF65-F5344CB8AC3E}">
        <p14:creationId xmlns:p14="http://schemas.microsoft.com/office/powerpoint/2010/main" val="66308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E44F-7A42-4DF7-B636-1BFE6FAF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55406"/>
            <a:ext cx="9905998" cy="1241324"/>
          </a:xfrm>
        </p:spPr>
        <p:txBody>
          <a:bodyPr/>
          <a:lstStyle/>
          <a:p>
            <a:pPr algn="ctr"/>
            <a:r>
              <a:rPr lang="en-US" b="1" cap="smal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lt"/>
                <a:cs typeface="+mj-lt"/>
              </a:rPr>
              <a:t>2. </a:t>
            </a:r>
            <a:r>
              <a:rPr lang="en-US" b="1" cap="smal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Self-Paced Workshop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81D96-443A-4C87-BD2D-94DDC4A7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10580"/>
            <a:ext cx="9905998" cy="348062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a. Speed Course</a:t>
            </a:r>
          </a:p>
          <a:p>
            <a:pPr marL="0" indent="0">
              <a:buNone/>
            </a:pP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b. Online </a:t>
            </a:r>
            <a:r>
              <a:rPr lang="en-US" b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BootCamp</a:t>
            </a: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c. </a:t>
            </a:r>
            <a:r>
              <a:rPr lang="en-US" b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HelpDesk</a:t>
            </a: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Assistance</a:t>
            </a:r>
          </a:p>
        </p:txBody>
      </p:sp>
    </p:spTree>
    <p:extLst>
      <p:ext uri="{BB962C8B-B14F-4D97-AF65-F5344CB8AC3E}">
        <p14:creationId xmlns:p14="http://schemas.microsoft.com/office/powerpoint/2010/main" val="68672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E44F-7A42-4DF7-B636-1BFE6FAF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55406"/>
            <a:ext cx="9905998" cy="1241324"/>
          </a:xfrm>
        </p:spPr>
        <p:txBody>
          <a:bodyPr/>
          <a:lstStyle/>
          <a:p>
            <a:pPr algn="ctr"/>
            <a:r>
              <a:rPr lang="en-US" b="1" cap="small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lt"/>
                <a:cs typeface="+mj-lt"/>
              </a:rPr>
              <a:t>3. Faculty Special Meetings 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81D96-443A-4C87-BD2D-94DDC4A7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10580"/>
            <a:ext cx="9905998" cy="348062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a. Pairs</a:t>
            </a:r>
          </a:p>
          <a:p>
            <a:pPr marL="0" indent="0">
              <a:buNone/>
            </a:pP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b. Small Groups</a:t>
            </a:r>
          </a:p>
          <a:p>
            <a:pPr marL="0" indent="0">
              <a:buNone/>
            </a:pP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c. College Faculty (</a:t>
            </a:r>
            <a:r>
              <a:rPr lang="en-US" b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TLPuPs</a:t>
            </a: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961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BDCE-12EF-44DF-B11C-F6A33C40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39646"/>
          </a:xfrm>
        </p:spPr>
        <p:txBody>
          <a:bodyPr/>
          <a:lstStyle/>
          <a:p>
            <a:pPr algn="ctr"/>
            <a:r>
              <a:rPr lang="en-US" b="1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2930A-A309-4B63-AB9E-AB9AC9AC0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72032"/>
            <a:ext cx="9905998" cy="341916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a. Intentional Course Design</a:t>
            </a:r>
          </a:p>
          <a:p>
            <a:pPr marL="0" indent="0">
              <a:buNone/>
            </a:pP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b. Tenure Track and Non-Tenure Track Motivation</a:t>
            </a:r>
          </a:p>
          <a:p>
            <a:pPr marL="0" indent="0">
              <a:buNone/>
            </a:pP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c. Work Community</a:t>
            </a:r>
          </a:p>
          <a:p>
            <a:pPr marL="0" indent="0">
              <a:buNone/>
            </a:pP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90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428C7-6DA4-442D-8B3C-DD76C17A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Any comment or Question</a:t>
            </a:r>
          </a:p>
        </p:txBody>
      </p:sp>
      <p:pic>
        <p:nvPicPr>
          <p:cNvPr id="6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406B579B-50B9-4032-A5AD-E8AD9B62D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1613" y="2667000"/>
            <a:ext cx="4165600" cy="3124200"/>
          </a:xfrm>
        </p:spPr>
      </p:pic>
    </p:spTree>
    <p:extLst>
      <p:ext uri="{BB962C8B-B14F-4D97-AF65-F5344CB8AC3E}">
        <p14:creationId xmlns:p14="http://schemas.microsoft.com/office/powerpoint/2010/main" val="2558112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ED07FC3D-010A-4831-8A01-6D6444224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562" y="1818968"/>
            <a:ext cx="4754217" cy="3124200"/>
          </a:xfrm>
        </p:spPr>
      </p:pic>
    </p:spTree>
    <p:extLst>
      <p:ext uri="{BB962C8B-B14F-4D97-AF65-F5344CB8AC3E}">
        <p14:creationId xmlns:p14="http://schemas.microsoft.com/office/powerpoint/2010/main" val="520999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49</TotalTime>
  <Words>30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Mesh</vt:lpstr>
      <vt:lpstr>What may be done to encourage faculty to buy-in to professional development?</vt:lpstr>
      <vt:lpstr>Does you institution have challenges to get faculty into professional development?</vt:lpstr>
      <vt:lpstr>How to encourage faculty to attend professional development?</vt:lpstr>
      <vt:lpstr>1. Funding</vt:lpstr>
      <vt:lpstr>2. Self-Paced Workshop</vt:lpstr>
      <vt:lpstr>3. Faculty Special Meetings </vt:lpstr>
      <vt:lpstr>Outcomes</vt:lpstr>
      <vt:lpstr>Any comment or Question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may be done to encourage faculty to buy-in to professional development?</dc:title>
  <dc:creator>Jose Martinez Herrera</dc:creator>
  <cp:lastModifiedBy>Jose Martinez Herrera</cp:lastModifiedBy>
  <cp:revision>174</cp:revision>
  <dcterms:created xsi:type="dcterms:W3CDTF">2019-10-08T12:43:44Z</dcterms:created>
  <dcterms:modified xsi:type="dcterms:W3CDTF">2019-10-17T23:52:18Z</dcterms:modified>
</cp:coreProperties>
</file>